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1" r:id="rId5"/>
  </p:sldMasterIdLst>
  <p:notesMasterIdLst>
    <p:notesMasterId r:id="rId17"/>
  </p:notesMasterIdLst>
  <p:handoutMasterIdLst>
    <p:handoutMasterId r:id="rId18"/>
  </p:handoutMasterIdLst>
  <p:sldIdLst>
    <p:sldId id="338" r:id="rId6"/>
    <p:sldId id="345" r:id="rId7"/>
    <p:sldId id="340" r:id="rId8"/>
    <p:sldId id="342" r:id="rId9"/>
    <p:sldId id="341" r:id="rId10"/>
    <p:sldId id="346" r:id="rId11"/>
    <p:sldId id="343" r:id="rId12"/>
    <p:sldId id="347" r:id="rId13"/>
    <p:sldId id="332" r:id="rId14"/>
    <p:sldId id="344" r:id="rId15"/>
    <p:sldId id="337" r:id="rId16"/>
  </p:sldIdLst>
  <p:sldSz cx="12192000" cy="6858000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son Sim" initials="BS" lastIdx="1" clrIdx="0">
    <p:extLst>
      <p:ext uri="{19B8F6BF-5375-455C-9EA6-DF929625EA0E}">
        <p15:presenceInfo xmlns:p15="http://schemas.microsoft.com/office/powerpoint/2012/main" userId="Benson Si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B183"/>
    <a:srgbClr val="B1B3B3"/>
    <a:srgbClr val="5E8AB4"/>
    <a:srgbClr val="5E89B3"/>
    <a:srgbClr val="4472C4"/>
    <a:srgbClr val="FFF2CC"/>
    <a:srgbClr val="43BB8D"/>
    <a:srgbClr val="70AD47"/>
    <a:srgbClr val="A4CB8A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3BE159-63E0-654C-5338-981FAC08B7CE}" v="11" dt="2021-12-15T09:27:15.2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92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52916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75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A294B6F-35BF-419A-B394-F3AB77D2F738}" type="datetimeFigureOut">
              <a:rPr lang="ar-SA" smtClean="0"/>
              <a:pPr/>
              <a:t>11/05/1443</a:t>
            </a:fld>
            <a:endParaRPr lang="ar-S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52916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75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E1EF191-E62C-4F95-8EE6-1831047F52E9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DEA89B-5DE5-4D5B-BA02-82BB5C240C11}" type="datetimeFigureOut">
              <a:rPr lang="fr-FR" smtClean="0"/>
              <a:t>15/12/2021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AEBED6-FBC1-45DB-A1AF-FCD16E48BAC6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583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FBAAE-2F6C-45B0-8459-41765635C1C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713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EBED6-FBC1-45DB-A1AF-FCD16E48BAC6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5005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M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B89FF-6113-4FC8-A720-9E0F5F1A5DFD}" type="datetime1">
              <a:rPr lang="fr-MA" smtClean="0"/>
              <a:t>15/12/2021</a:t>
            </a:fld>
            <a:endParaRPr lang="fr-M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FB51-FD5D-4EBD-AA57-16F81F5D6BD6}" type="slidenum">
              <a:rPr lang="fr-MA" smtClean="0"/>
              <a:pPr/>
              <a:t>‹#›</a:t>
            </a:fld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543332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FBA28-3711-4B2B-A743-CB458FC4367A}" type="datetime1">
              <a:rPr lang="fr-MA" smtClean="0"/>
              <a:t>15/12/2021</a:t>
            </a:fld>
            <a:endParaRPr lang="fr-M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FB51-FD5D-4EBD-AA57-16F81F5D6BD6}" type="slidenum">
              <a:rPr lang="fr-MA" smtClean="0"/>
              <a:pPr/>
              <a:t>‹#›</a:t>
            </a:fld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370488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56B4-472E-4DD8-B46E-C910E1DFE552}" type="datetime1">
              <a:rPr lang="fr-MA" smtClean="0"/>
              <a:t>15/12/2021</a:t>
            </a:fld>
            <a:endParaRPr lang="fr-M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FB51-FD5D-4EBD-AA57-16F81F5D6BD6}" type="slidenum">
              <a:rPr lang="fr-MA" smtClean="0"/>
              <a:pPr/>
              <a:t>‹#›</a:t>
            </a:fld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02080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E35A615-44B8-AC4C-BDEB-B9D50F7261D9}"/>
              </a:ext>
            </a:extLst>
          </p:cNvPr>
          <p:cNvSpPr/>
          <p:nvPr userDrawn="1"/>
        </p:nvSpPr>
        <p:spPr>
          <a:xfrm>
            <a:off x="11938958" y="-2"/>
            <a:ext cx="253042" cy="6858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41048" y="1940930"/>
            <a:ext cx="5515284" cy="2239337"/>
          </a:xfrm>
        </p:spPr>
        <p:txBody>
          <a:bodyPr lIns="0" tIns="0" rIns="0" bIns="45720" anchor="b" anchorCtr="0">
            <a:normAutofit/>
          </a:bodyPr>
          <a:lstStyle>
            <a:lvl1pPr algn="l">
              <a:lnSpc>
                <a:spcPct val="95000"/>
              </a:lnSpc>
              <a:defRPr sz="4000" b="0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 up to three lines in length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41048" y="4180267"/>
            <a:ext cx="5515284" cy="465240"/>
          </a:xfrm>
        </p:spPr>
        <p:txBody>
          <a:bodyPr lIns="0" tIns="91440" rIns="0" bIns="0"/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  <a:lvl2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Month </a:t>
            </a:r>
            <a:r>
              <a:rPr lang="en-US" dirty="0" err="1"/>
              <a:t>dd</a:t>
            </a:r>
            <a:r>
              <a:rPr lang="en-US" dirty="0"/>
              <a:t>, </a:t>
            </a:r>
            <a:r>
              <a:rPr lang="en-US" dirty="0" err="1"/>
              <a:t>yyyy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F8FC6B8-AF18-8A44-98A9-C2E79C6853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1048" y="4879731"/>
            <a:ext cx="5515284" cy="1213338"/>
          </a:xfrm>
        </p:spPr>
        <p:txBody>
          <a:bodyPr lIns="0" tIns="0" rIns="0" bIns="0" anchor="b" anchorCtr="0"/>
          <a:lstStyle>
            <a:lvl1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</a:p>
          <a:p>
            <a:pPr lvl="0"/>
            <a:r>
              <a:rPr lang="en-US" dirty="0"/>
              <a:t>Division/Title/Affiliation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DD8EAEE-101A-B04C-9480-47C14533CE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891088" cy="6858000"/>
          </a:xfrm>
          <a:solidFill>
            <a:schemeClr val="tx2"/>
          </a:solidFill>
        </p:spPr>
        <p:txBody>
          <a:bodyPr lIns="365760" tIns="365760" rIns="365760" bIns="2971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EFAF05C-419E-4343-8983-4850A83FB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597160"/>
            <a:ext cx="4891089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84459F0-C776-6C49-B932-81C19C279A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5212"/>
          <a:stretch/>
        </p:blipFill>
        <p:spPr>
          <a:xfrm>
            <a:off x="5623560" y="749808"/>
            <a:ext cx="1103811" cy="114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853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799">
          <p15:clr>
            <a:srgbClr val="FBAE40"/>
          </p15:clr>
        </p15:guide>
        <p15:guide id="3" pos="3600">
          <p15:clr>
            <a:srgbClr val="FBAE40"/>
          </p15:clr>
        </p15:guide>
        <p15:guide id="4" pos="308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pt. 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E35A615-44B8-AC4C-BDEB-B9D50F7261D9}"/>
              </a:ext>
            </a:extLst>
          </p:cNvPr>
          <p:cNvSpPr/>
          <p:nvPr userDrawn="1"/>
        </p:nvSpPr>
        <p:spPr>
          <a:xfrm>
            <a:off x="11938958" y="-2"/>
            <a:ext cx="253042" cy="6858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41048" y="1940930"/>
            <a:ext cx="5515284" cy="2239337"/>
          </a:xfrm>
        </p:spPr>
        <p:txBody>
          <a:bodyPr lIns="0" tIns="0" rIns="0" bIns="45720" anchor="b" anchorCtr="0">
            <a:normAutofit/>
          </a:bodyPr>
          <a:lstStyle>
            <a:lvl1pPr algn="l">
              <a:lnSpc>
                <a:spcPct val="95000"/>
              </a:lnSpc>
              <a:defRPr sz="4000" b="0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 up to three lines in length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41048" y="4180267"/>
            <a:ext cx="5515284" cy="465240"/>
          </a:xfrm>
        </p:spPr>
        <p:txBody>
          <a:bodyPr lIns="0" tIns="91440" rIns="0" bIns="0"/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  <a:lvl2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Month </a:t>
            </a:r>
            <a:r>
              <a:rPr lang="en-US" dirty="0" err="1"/>
              <a:t>dd</a:t>
            </a:r>
            <a:r>
              <a:rPr lang="en-US" dirty="0"/>
              <a:t>, </a:t>
            </a:r>
            <a:r>
              <a:rPr lang="en-US" dirty="0" err="1"/>
              <a:t>yyyy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F8FC6B8-AF18-8A44-98A9-C2E79C6853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1048" y="4879731"/>
            <a:ext cx="5515284" cy="1213338"/>
          </a:xfrm>
        </p:spPr>
        <p:txBody>
          <a:bodyPr lIns="0" tIns="0" rIns="0" bIns="0" anchor="b" anchorCtr="0"/>
          <a:lstStyle>
            <a:lvl1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</a:p>
          <a:p>
            <a:pPr lvl="0"/>
            <a:r>
              <a:rPr lang="en-US" dirty="0"/>
              <a:t>Division/Title/Affiliation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DD8EAEE-101A-B04C-9480-47C14533CE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891088" cy="6858000"/>
          </a:xfrm>
          <a:solidFill>
            <a:schemeClr val="tx2"/>
          </a:solidFill>
        </p:spPr>
        <p:txBody>
          <a:bodyPr lIns="365760" tIns="365760" rIns="365760" bIns="2971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EFAF05C-419E-4343-8983-4850A83FB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597160"/>
            <a:ext cx="4891089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97D2D33-B99A-B046-B49A-16CB982B1B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23200" y="749808"/>
            <a:ext cx="3170207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27616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799">
          <p15:clr>
            <a:srgbClr val="FBAE40"/>
          </p15:clr>
        </p15:guide>
        <p15:guide id="3" pos="3600">
          <p15:clr>
            <a:srgbClr val="FBAE40"/>
          </p15:clr>
        </p15:guide>
        <p15:guide id="4" pos="3081">
          <p15:clr>
            <a:srgbClr val="FBAE40"/>
          </p15:clr>
        </p15:guide>
        <p15:guide id="5" pos="3632">
          <p15:clr>
            <a:srgbClr val="FBAE40"/>
          </p15:clr>
        </p15:guide>
        <p15:guide id="6" orient="horz" pos="833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Cya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CCFC-0C7C-7E42-AAEE-3FB70C592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1371600"/>
            <a:ext cx="9601200" cy="4114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for Divider (Cyan)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bg1"/>
                </a:solidFill>
                <a:latin typeface="+mn-lt"/>
                <a:cs typeface="Arial Black" charset="0"/>
              </a:rPr>
              <a:t>| Statistics</a:t>
            </a:r>
            <a:endParaRPr lang="en-US" sz="9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7534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CCFC-0C7C-7E42-AAEE-3FB70C592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1371600"/>
            <a:ext cx="9601200" cy="4114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for Divider (Green)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bg1"/>
                </a:solidFill>
                <a:latin typeface="+mn-lt"/>
                <a:cs typeface="Arial Black" charset="0"/>
              </a:rPr>
              <a:t>| Statistics</a:t>
            </a:r>
            <a:endParaRPr lang="en-US" sz="9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074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Yello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CCFC-0C7C-7E42-AAEE-3FB70C592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1371600"/>
            <a:ext cx="9601200" cy="4114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for Divider (Yellow)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bg1"/>
                </a:solidFill>
                <a:latin typeface="+mn-lt"/>
                <a:cs typeface="Arial Black" charset="0"/>
              </a:rPr>
              <a:t>| Statistics</a:t>
            </a:r>
            <a:endParaRPr lang="en-US" sz="9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1793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6DC936A-9C43-D84B-9C24-0185515D689C}"/>
              </a:ext>
            </a:extLst>
          </p:cNvPr>
          <p:cNvSpPr/>
          <p:nvPr userDrawn="1"/>
        </p:nvSpPr>
        <p:spPr>
          <a:xfrm>
            <a:off x="-1" y="6638778"/>
            <a:ext cx="12192001" cy="2192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bg1"/>
                </a:solidFill>
                <a:latin typeface="+mn-lt"/>
                <a:cs typeface="Arial Black" charset="0"/>
              </a:rPr>
              <a:t>| Statistics</a:t>
            </a:r>
            <a:endParaRPr lang="en-US" sz="9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7CE3741-921D-834E-8354-54991BEB2BD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235964" y="683639"/>
            <a:ext cx="9372600" cy="5486400"/>
          </a:xfrm>
        </p:spPr>
        <p:txBody>
          <a:bodyPr tIns="0" bIns="365760" anchor="ctr" anchorCtr="0"/>
          <a:lstStyle>
            <a:lvl1pPr>
              <a:spcBef>
                <a:spcPts val="0"/>
              </a:spcBef>
              <a:spcAft>
                <a:spcPts val="2400"/>
              </a:spcAft>
              <a:buClrTx/>
              <a:defRPr sz="3400" b="0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42900" indent="-342900">
              <a:spcBef>
                <a:spcPts val="900"/>
              </a:spcBef>
              <a:spcAft>
                <a:spcPts val="0"/>
              </a:spcAft>
              <a:buClrTx/>
              <a:tabLst/>
              <a:defRPr sz="3200" b="0">
                <a:solidFill>
                  <a:schemeClr val="bg1"/>
                </a:solidFill>
              </a:defRPr>
            </a:lvl2pPr>
            <a:lvl3pPr marL="342900" indent="-342900">
              <a:spcBef>
                <a:spcPts val="9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§"/>
              <a:tabLst/>
              <a:defRPr sz="32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 marL="514350" indent="-171450"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tabLst/>
              <a:defRPr sz="2100" b="0">
                <a:solidFill>
                  <a:schemeClr val="bg1"/>
                </a:solidFill>
              </a:defRPr>
            </a:lvl4pPr>
            <a:lvl5pPr marL="514350" indent="-171450"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tabLst/>
              <a:defRPr sz="21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Title for Divider–Agenda</a:t>
            </a:r>
          </a:p>
          <a:p>
            <a:pPr lvl="1"/>
            <a:r>
              <a:rPr lang="en-US" dirty="0"/>
              <a:t>Agenda Item—Inactive</a:t>
            </a:r>
          </a:p>
          <a:p>
            <a:pPr lvl="2"/>
            <a:r>
              <a:rPr lang="en-US" dirty="0"/>
              <a:t>Agenda Item—Active</a:t>
            </a:r>
          </a:p>
          <a:p>
            <a:pPr lvl="3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870463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9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712121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-Column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Slide Title for Single-Column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9715500" cy="4860591"/>
          </a:xfrm>
        </p:spPr>
        <p:txBody>
          <a:bodyPr/>
          <a:lstStyle>
            <a:lvl1pPr>
              <a:spcBef>
                <a:spcPts val="2400"/>
              </a:spcBef>
              <a:defRPr>
                <a:solidFill>
                  <a:schemeClr val="tx1"/>
                </a:solidFill>
              </a:defRPr>
            </a:lvl1pPr>
            <a:lvl2pPr>
              <a:defRPr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lvl3pPr>
            <a:lvl4pPr>
              <a:buSzPct val="70000"/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</p:spTree>
    <p:extLst>
      <p:ext uri="{BB962C8B-B14F-4D97-AF65-F5344CB8AC3E}">
        <p14:creationId xmlns:p14="http://schemas.microsoft.com/office/powerpoint/2010/main" val="33546700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961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15616" y="1164492"/>
            <a:ext cx="10038184" cy="5012471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EE09-86B0-454A-867A-5AFD8005C928}" type="datetime1">
              <a:rPr lang="fr-MA" smtClean="0"/>
              <a:t>15/12/2021</a:t>
            </a:fld>
            <a:endParaRPr lang="fr-M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122089" y="6356350"/>
            <a:ext cx="877077" cy="365125"/>
          </a:xfrm>
        </p:spPr>
        <p:txBody>
          <a:bodyPr/>
          <a:lstStyle>
            <a:lvl1pPr>
              <a:defRPr sz="1000" b="1">
                <a:latin typeface="Candara" panose="020E0502030303020204" pitchFamily="34" charset="0"/>
              </a:defRPr>
            </a:lvl1pPr>
          </a:lstStyle>
          <a:p>
            <a:fld id="{FD9CFB51-FD5D-4EBD-AA57-16F81F5D6BD6}" type="slidenum">
              <a:rPr lang="fr-MA" smtClean="0"/>
              <a:pPr/>
              <a:t>‹#›</a:t>
            </a:fld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668623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-Column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Slide Title for Two-Column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4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buSzPct val="70000"/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BF7038D-D496-7248-87EC-9540380F1D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4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buSzPct val="70000"/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</p:spTree>
    <p:extLst>
      <p:ext uri="{BB962C8B-B14F-4D97-AF65-F5344CB8AC3E}">
        <p14:creationId xmlns:p14="http://schemas.microsoft.com/office/powerpoint/2010/main" val="326448380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+Text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Photo+Text</a:t>
            </a:r>
            <a:r>
              <a:rPr lang="en-US" dirty="0"/>
              <a:t> (W) Layout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buSzPct val="70000"/>
              <a:defRPr sz="1800"/>
            </a:lvl4pPr>
            <a:lvl5pPr marL="917575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.HelveticaNeueDeskInterface-Regular"/>
              <a:buChar char="●"/>
              <a:tabLst/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marL="917575" marR="0" lvl="4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.HelveticaNeueDeskInterface-Regular"/>
              <a:buChar char="●"/>
              <a:tabLst/>
              <a:defRPr/>
            </a:pPr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39838" y="1669499"/>
            <a:ext cx="4856162" cy="448056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9839" y="5889219"/>
            <a:ext cx="4856162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355725510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+Photo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0806" y="491385"/>
            <a:ext cx="3670259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4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Text+Photo</a:t>
            </a:r>
            <a:r>
              <a:rPr lang="en-US" dirty="0"/>
              <a:t>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806" y="1469871"/>
            <a:ext cx="3670259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buSzPct val="70000"/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7569D7D-6010-454B-A86B-B6C69D7E2E6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91000" y="-1"/>
            <a:ext cx="8001000" cy="6629400"/>
          </a:xfrm>
          <a:solidFill>
            <a:schemeClr val="bg1">
              <a:lumMod val="90000"/>
            </a:schemeClr>
          </a:solidFill>
        </p:spPr>
        <p:txBody>
          <a:bodyPr tIns="0" bIns="27432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D26CCD3-E500-1F49-8DD8-1545E2CBF0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5400000">
            <a:off x="8746884" y="3184281"/>
            <a:ext cx="6629396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337878813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+Photo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Photo+Photo</a:t>
            </a:r>
            <a:r>
              <a:rPr lang="en-US" dirty="0"/>
              <a:t> (W) Layout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69871"/>
            <a:ext cx="6096000" cy="425196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7E259A3-746A-2044-822B-3F7D859E7F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3439" y="1469871"/>
            <a:ext cx="6096000" cy="425196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3F54B41-918E-644B-B610-DDE8277FB2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3440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301296367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Photo+Title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4F27426-24A7-3845-8E05-8360D202A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5349453"/>
            <a:ext cx="12192000" cy="1508547"/>
          </a:xfrm>
          <a:prstGeom prst="rect">
            <a:avLst/>
          </a:prstGeom>
        </p:spPr>
        <p:txBody>
          <a:bodyPr vert="horz" lIns="457200" tIns="182880" rIns="457200" bIns="182880" rtlCol="0" anchor="t" anchorCtr="0">
            <a:noAutofit/>
          </a:bodyPr>
          <a:lstStyle>
            <a:lvl1pPr algn="ctr">
              <a:defRPr lang="en-US" sz="24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Large Photo (W) Layout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349875"/>
          </a:xfrm>
          <a:solidFill>
            <a:schemeClr val="bg1">
              <a:lumMod val="90000"/>
            </a:schemeClr>
          </a:solidFill>
        </p:spPr>
        <p:txBody>
          <a:bodyPr tIns="0" bIns="20574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9386856" y="2544308"/>
            <a:ext cx="5349451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359578632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ra-Large Photo+Title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6172200"/>
          </a:xfrm>
          <a:solidFill>
            <a:schemeClr val="bg1">
              <a:lumMod val="90000"/>
            </a:schemeClr>
          </a:solidFill>
        </p:spPr>
        <p:txBody>
          <a:bodyPr tIns="0" bIns="256032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8975483" y="2955682"/>
            <a:ext cx="6172198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4F27426-24A7-3845-8E05-8360D202A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172200"/>
            <a:ext cx="12202245" cy="685800"/>
          </a:xfrm>
          <a:prstGeom prst="rect">
            <a:avLst/>
          </a:prstGeom>
        </p:spPr>
        <p:txBody>
          <a:bodyPr vert="horz" lIns="457200" tIns="91440" rIns="457200" bIns="182880" rtlCol="0" anchor="t" anchorCtr="0">
            <a:normAutofit/>
          </a:bodyPr>
          <a:lstStyle>
            <a:lvl1pPr algn="ctr">
              <a:defRPr lang="en-US" sz="22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Extra-Large </a:t>
            </a:r>
            <a:r>
              <a:rPr lang="en-US" dirty="0" err="1"/>
              <a:t>Photo+Title</a:t>
            </a:r>
            <a:r>
              <a:rPr lang="en-US" dirty="0"/>
              <a:t> (W) Layout</a:t>
            </a:r>
          </a:p>
        </p:txBody>
      </p:sp>
    </p:spTree>
    <p:extLst>
      <p:ext uri="{BB962C8B-B14F-4D97-AF65-F5344CB8AC3E}">
        <p14:creationId xmlns:p14="http://schemas.microsoft.com/office/powerpoint/2010/main" val="132501589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ra-Large Photo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6583680"/>
          </a:xfrm>
          <a:solidFill>
            <a:schemeClr val="bg1">
              <a:lumMod val="90000"/>
            </a:schemeClr>
          </a:solidFill>
        </p:spPr>
        <p:txBody>
          <a:bodyPr tIns="0" bIns="27432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8769743" y="3161422"/>
            <a:ext cx="6583678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380872709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-Column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Single-Column (B)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9715500" cy="4860591"/>
          </a:xfrm>
        </p:spPr>
        <p:txBody>
          <a:bodyPr/>
          <a:lstStyle>
            <a:lvl1pPr marL="0" marR="0" indent="0" algn="l" defTabSz="914314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charset="2"/>
              <a:buNone/>
              <a:tabLst/>
              <a:defRPr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buSzPct val="70000"/>
              <a:defRPr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charset="2"/>
              <a:buNone/>
              <a:tabLst/>
              <a:defRPr/>
            </a:pPr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31EA4B-58AD-3842-9BEC-4B9FF60E019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Statistics</a:t>
            </a:r>
            <a:endParaRPr lang="en-US" sz="900" b="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FD9C8-9F14-B64C-88D7-AFEADAB39B39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3228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-Column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Two-Column (B)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buSzPct val="70000"/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buSzPct val="70000"/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C0B0CE-B013-7641-9551-DA60CF80B4AC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Statistics</a:t>
            </a:r>
            <a:endParaRPr lang="en-US" sz="900" b="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362889-E692-BF4A-B8C8-D6FF23EE4CF0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CB5B26B-2A1F-084E-BAF6-BEA91A8E38A5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70538"/>
            <a:ext cx="0" cy="4425462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39431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+Text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Photo+Text</a:t>
            </a:r>
            <a:r>
              <a:rPr lang="en-US" dirty="0"/>
              <a:t> (B) Layout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buSzPct val="70000"/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C0B0CE-B013-7641-9551-DA60CF80B4AC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Statistics</a:t>
            </a:r>
            <a:endParaRPr lang="en-US" sz="900" b="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362889-E692-BF4A-B8C8-D6FF23EE4CF0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ADC7D600-7783-1F4F-AD62-06B784E129F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9838" y="1672046"/>
            <a:ext cx="4855464" cy="448056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3893C67-9BAE-6946-9896-78E2472B03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9838" y="5891766"/>
            <a:ext cx="4855464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4728721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1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BB62-5A05-4C07-9D90-F97E6955A2B7}" type="datetime1">
              <a:rPr lang="fr-MA" smtClean="0"/>
              <a:t>15/12/2021</a:t>
            </a:fld>
            <a:endParaRPr lang="fr-M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FB51-FD5D-4EBD-AA57-16F81F5D6BD6}" type="slidenum">
              <a:rPr lang="fr-MA" smtClean="0"/>
              <a:pPr/>
              <a:t>‹#›</a:t>
            </a:fld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933992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+Photo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Photo+Photo</a:t>
            </a:r>
            <a:r>
              <a:rPr lang="en-US" dirty="0"/>
              <a:t> (B) Layout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69871"/>
            <a:ext cx="6096000" cy="425196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7E259A3-746A-2044-822B-3F7D859E7F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3439" y="1469871"/>
            <a:ext cx="6096000" cy="425196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3F54B41-918E-644B-B610-DDE8277FB2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3440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8A7720-BFE2-8541-8CCE-E6CF2AEB21D5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Statistics</a:t>
            </a:r>
            <a:endParaRPr lang="en-US" sz="900" b="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CAC3A-914C-D94C-9254-C253E5803F2C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2064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-Photo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5349450"/>
            <a:ext cx="12191999" cy="1508547"/>
          </a:xfrm>
          <a:prstGeom prst="rect">
            <a:avLst/>
          </a:prstGeom>
        </p:spPr>
        <p:txBody>
          <a:bodyPr vert="horz" lIns="457200" tIns="182880" rIns="457200" bIns="182880" rtlCol="0" anchor="t">
            <a:normAutofit/>
          </a:bodyPr>
          <a:lstStyle>
            <a:lvl1pPr algn="ctr">
              <a:defRPr lang="en-US" sz="24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Large-Photo (B) Layout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57DE7E-D5A7-934A-BDAA-810E25C7A25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349875"/>
          </a:xfrm>
          <a:solidFill>
            <a:schemeClr val="tx2">
              <a:lumMod val="50000"/>
            </a:schemeClr>
          </a:solidFill>
        </p:spPr>
        <p:txBody>
          <a:bodyPr tIns="0" bIns="2057400" anchor="b"/>
          <a:lstStyle>
            <a:lvl1pPr algn="ctr">
              <a:defRPr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96E3DB-FA3A-7842-8A68-4AE4AACEC5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9386856" y="2544308"/>
            <a:ext cx="5349451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4FF97F-5A7B-3544-BBF1-8D9147069589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Statistics</a:t>
            </a:r>
            <a:endParaRPr lang="en-US" sz="900" b="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58205F-7910-2A4D-9D13-3F4027CE12D3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1552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961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15616" y="1164492"/>
            <a:ext cx="10038184" cy="5012471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EE09-86B0-454A-867A-5AFD8005C928}" type="datetime1">
              <a:rPr lang="fr-MA" smtClean="0"/>
              <a:pPr/>
              <a:t>15/12/2021</a:t>
            </a:fld>
            <a:endParaRPr lang="fr-M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122089" y="6356350"/>
            <a:ext cx="877077" cy="365125"/>
          </a:xfrm>
        </p:spPr>
        <p:txBody>
          <a:bodyPr/>
          <a:lstStyle>
            <a:lvl1pPr>
              <a:defRPr sz="1000" b="1">
                <a:latin typeface="Candara" panose="020E0502030303020204" pitchFamily="34" charset="0"/>
              </a:defRPr>
            </a:lvl1pPr>
          </a:lstStyle>
          <a:p>
            <a:fld id="{FD9CFB51-FD5D-4EBD-AA57-16F81F5D6BD6}" type="slidenum">
              <a:rPr lang="fr-MA" smtClean="0"/>
              <a:pPr/>
              <a:t>‹#›</a:t>
            </a:fld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586997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F5635-2F8B-48F7-A417-BA758BFFBA75}" type="datetime1">
              <a:rPr lang="fr-MA" smtClean="0"/>
              <a:t>15/12/2021</a:t>
            </a:fld>
            <a:endParaRPr lang="fr-M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FB51-FD5D-4EBD-AA57-16F81F5D6BD6}" type="slidenum">
              <a:rPr lang="fr-MA" smtClean="0"/>
              <a:pPr/>
              <a:t>‹#›</a:t>
            </a:fld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19319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82B57-A5D8-4DB2-B5E6-CB325E432E19}" type="datetime1">
              <a:rPr lang="fr-MA" smtClean="0"/>
              <a:t>15/12/2021</a:t>
            </a:fld>
            <a:endParaRPr lang="fr-MA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FB51-FD5D-4EBD-AA57-16F81F5D6BD6}" type="slidenum">
              <a:rPr lang="fr-MA" smtClean="0"/>
              <a:pPr/>
              <a:t>‹#›</a:t>
            </a:fld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99558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F40F-A788-40C3-A97C-E89250B1D90B}" type="datetime1">
              <a:rPr lang="fr-MA" smtClean="0"/>
              <a:t>15/12/2021</a:t>
            </a:fld>
            <a:endParaRPr lang="fr-M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FB51-FD5D-4EBD-AA57-16F81F5D6BD6}" type="slidenum">
              <a:rPr lang="fr-MA" smtClean="0"/>
              <a:pPr/>
              <a:t>‹#›</a:t>
            </a:fld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185931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0978-7696-409D-AFF6-AB794FFE9B1F}" type="datetime1">
              <a:rPr lang="fr-MA" smtClean="0"/>
              <a:t>15/12/2021</a:t>
            </a:fld>
            <a:endParaRPr lang="fr-M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FB51-FD5D-4EBD-AA57-16F81F5D6BD6}" type="slidenum">
              <a:rPr lang="fr-MA" smtClean="0"/>
              <a:pPr/>
              <a:t>‹#›</a:t>
            </a:fld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691887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1497-BB84-4E27-B870-3A58FD7B54DB}" type="datetime1">
              <a:rPr lang="fr-MA" smtClean="0"/>
              <a:t>15/12/2021</a:t>
            </a:fld>
            <a:endParaRPr lang="fr-M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FB51-FD5D-4EBD-AA57-16F81F5D6BD6}" type="slidenum">
              <a:rPr lang="fr-MA" smtClean="0"/>
              <a:pPr/>
              <a:t>‹#›</a:t>
            </a:fld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09044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MA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4BAD4-2689-466B-B9C9-7B93A1569176}" type="datetime1">
              <a:rPr lang="fr-MA" smtClean="0"/>
              <a:t>15/12/2021</a:t>
            </a:fld>
            <a:endParaRPr lang="fr-M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FB51-FD5D-4EBD-AA57-16F81F5D6BD6}" type="slidenum">
              <a:rPr lang="fr-MA" smtClean="0"/>
              <a:pPr/>
              <a:t>‹#›</a:t>
            </a:fld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16555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7FDA4-63E1-4BC3-8879-A5E894F27E1E}" type="datetime1">
              <a:rPr lang="fr-MA" smtClean="0"/>
              <a:t>15/12/2021</a:t>
            </a:fld>
            <a:endParaRPr lang="fr-M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M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CFB51-FD5D-4EBD-AA57-16F81F5D6BD6}" type="slidenum">
              <a:rPr lang="fr-MA" smtClean="0"/>
              <a:pPr/>
              <a:t>‹#›</a:t>
            </a:fld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51625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791806"/>
          </a:xfrm>
          <a:prstGeom prst="rect">
            <a:avLst/>
          </a:prstGeom>
        </p:spPr>
        <p:txBody>
          <a:bodyPr vert="horz" lIns="0" tIns="137160" rIns="0" bIns="0" rtlCol="0">
            <a:normAutofit/>
          </a:bodyPr>
          <a:lstStyle/>
          <a:p>
            <a:pPr lvl="0"/>
            <a:r>
              <a:rPr lang="en-US" dirty="0"/>
              <a:t>Paragraph type</a:t>
            </a:r>
          </a:p>
          <a:p>
            <a:pPr lvl="1"/>
            <a:r>
              <a:rPr lang="en-US" dirty="0"/>
              <a:t>Click the “Indent More” button (above) for first-level bullets</a:t>
            </a:r>
          </a:p>
          <a:p>
            <a:pPr lvl="2"/>
            <a:r>
              <a:rPr lang="en-US" dirty="0"/>
              <a:t>Click the “Indent More” button (above) twice for second-level bullets</a:t>
            </a:r>
          </a:p>
          <a:p>
            <a:pPr lvl="3"/>
            <a:r>
              <a:rPr lang="en-US" dirty="0"/>
              <a:t>Click the “Indent More” button (above) three times for third-level bullets</a:t>
            </a:r>
          </a:p>
          <a:p>
            <a:pPr lvl="4"/>
            <a:r>
              <a:rPr lang="en-US" dirty="0"/>
              <a:t>Click the “Indent More” button (above) four times for fourth-level bullets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82138"/>
            <a:ext cx="10972800" cy="11180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Master Slide 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69C718-696D-8C48-95E3-35ACB84AD8D9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75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bg1">
                    <a:lumMod val="75000"/>
                  </a:schemeClr>
                </a:solidFill>
                <a:latin typeface="+mn-lt"/>
                <a:cs typeface="Arial Black" charset="0"/>
              </a:rPr>
              <a:t>| Statistics</a:t>
            </a:r>
            <a:endParaRPr lang="en-US" sz="900" b="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B5D478-FD4A-2240-B032-46F4E3BAB6E8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accent1"/>
                </a:solidFill>
              </a:rPr>
              <a:pPr algn="r"/>
              <a:t>‹#›</a:t>
            </a:fld>
            <a:endParaRPr lang="en-US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137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</p:sldLayoutIdLst>
  <p:transition>
    <p:fade/>
  </p:transition>
  <p:hf sldNum="0" hdr="0" dt="0"/>
  <p:txStyles>
    <p:titleStyle>
      <a:lvl1pPr algn="l" defTabSz="914314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0" indent="0" algn="l" defTabSz="914314" rtl="0" eaLnBrk="1" latinLnBrk="0" hangingPunct="1">
        <a:spcBef>
          <a:spcPts val="2400"/>
        </a:spcBef>
        <a:buClr>
          <a:schemeClr val="accent1"/>
        </a:buClr>
        <a:buSzPct val="110000"/>
        <a:buFont typeface="Wingdings" charset="2"/>
        <a:buNone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33363" indent="-233363" algn="l" defTabSz="914314" rtl="0" eaLnBrk="1" latinLnBrk="0" hangingPunct="1">
        <a:spcBef>
          <a:spcPts val="600"/>
        </a:spcBef>
        <a:buClr>
          <a:schemeClr val="accent1"/>
        </a:buClr>
        <a:buSzPct val="100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8788" indent="-225425" algn="l" defTabSz="914314" rtl="0" eaLnBrk="1" latinLnBrk="0" hangingPunct="1">
        <a:spcBef>
          <a:spcPts val="600"/>
        </a:spcBef>
        <a:buClr>
          <a:schemeClr val="bg1">
            <a:lumMod val="50000"/>
          </a:schemeClr>
        </a:buClr>
        <a:buSzPct val="65000"/>
        <a:buFont typeface="Lucida Grande" panose="020B0600040502020204" pitchFamily="34" charset="0"/>
        <a:buChar char="▶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92150" indent="-233363" algn="l" defTabSz="914314" rtl="0" eaLnBrk="1" latinLnBrk="0" hangingPunct="1">
        <a:spcBef>
          <a:spcPts val="600"/>
        </a:spcBef>
        <a:buClr>
          <a:schemeClr val="accent1"/>
        </a:buClr>
        <a:buSzPct val="60000"/>
        <a:buFont typeface="LucidaGrande" charset="0"/>
        <a:buChar char="◆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17575" indent="-225425" algn="l" defTabSz="914314" rtl="0" eaLnBrk="1" latinLnBrk="0" hangingPunct="1">
        <a:spcBef>
          <a:spcPts val="600"/>
        </a:spcBef>
        <a:buClr>
          <a:schemeClr val="bg1">
            <a:lumMod val="50000"/>
          </a:schemeClr>
        </a:buClr>
        <a:buFont typeface=".HelveticaNeueDeskInterface-Regular"/>
        <a:buChar char="●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64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2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9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5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2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2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0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jp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rhandi@oc.gov.ma" TargetMode="External"/><Relationship Id="rId2" Type="http://schemas.openxmlformats.org/officeDocument/2006/relationships/hyperlink" Target="mailto:AMINA@pcbs.gov.p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FB51-FD5D-4EBD-AA57-16F81F5D6BD6}" type="slidenum">
              <a:rPr lang="fr-MA" smtClean="0"/>
              <a:pPr/>
              <a:t>1</a:t>
            </a:fld>
            <a:endParaRPr lang="fr-MA" dirty="0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524000" y="631767"/>
            <a:ext cx="9144000" cy="57245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b="1" dirty="0">
                <a:cs typeface="+mn-cs"/>
              </a:rPr>
              <a:t>Islamic Finance </a:t>
            </a:r>
            <a:r>
              <a:rPr lang="en-US" b="1" dirty="0"/>
              <a:t>Task Team </a:t>
            </a:r>
            <a:r>
              <a:rPr lang="en-US" b="1" dirty="0">
                <a:cs typeface="+mn-cs"/>
              </a:rPr>
              <a:t>(IFTT)</a:t>
            </a:r>
          </a:p>
          <a:p>
            <a:pPr algn="ctr">
              <a:lnSpc>
                <a:spcPct val="110000"/>
              </a:lnSpc>
            </a:pPr>
            <a:endParaRPr lang="en-US" b="1" dirty="0">
              <a:solidFill>
                <a:srgbClr val="FF0000"/>
              </a:solidFill>
              <a:cs typeface="+mn-cs"/>
            </a:endParaRPr>
          </a:p>
          <a:p>
            <a:pPr algn="ctr">
              <a:lnSpc>
                <a:spcPct val="110000"/>
              </a:lnSpc>
            </a:pPr>
            <a:endParaRPr lang="en-US" b="1" dirty="0">
              <a:solidFill>
                <a:srgbClr val="FF0000"/>
              </a:solidFill>
              <a:cs typeface="+mn-cs"/>
            </a:endParaRPr>
          </a:p>
          <a:p>
            <a:pPr algn="ctr">
              <a:lnSpc>
                <a:spcPct val="110000"/>
              </a:lnSpc>
            </a:pP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Islamic Finance in the update </a:t>
            </a:r>
            <a:b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2008 SNA and BPM6:</a:t>
            </a:r>
          </a:p>
          <a:p>
            <a:pPr algn="ctr">
              <a:lnSpc>
                <a:spcPct val="110000"/>
              </a:lnSpc>
              <a:spcBef>
                <a:spcPts val="1200"/>
              </a:spcBef>
            </a:pPr>
            <a:r>
              <a:rPr lang="en-US" dirty="0">
                <a:solidFill>
                  <a:srgbClr val="FF0000"/>
                </a:solidFill>
                <a:latin typeface="Arial Black"/>
              </a:rPr>
              <a:t>Drivers &amp; challenges </a:t>
            </a:r>
            <a:endParaRPr lang="en-US" dirty="0">
              <a:solidFill>
                <a:srgbClr val="FF0000"/>
              </a:solidFill>
            </a:endParaRPr>
          </a:p>
          <a:p>
            <a:pPr algn="ctr">
              <a:lnSpc>
                <a:spcPct val="110000"/>
              </a:lnSpc>
            </a:pPr>
            <a:endParaRPr lang="fr-MA" b="1" dirty="0">
              <a:solidFill>
                <a:srgbClr val="FF0000"/>
              </a:solidFill>
              <a:cs typeface="+mn-cs"/>
            </a:endParaRPr>
          </a:p>
          <a:p>
            <a:pPr algn="ctr">
              <a:lnSpc>
                <a:spcPct val="110000"/>
              </a:lnSpc>
            </a:pPr>
            <a:endParaRPr lang="fr-MA" b="1" dirty="0">
              <a:solidFill>
                <a:srgbClr val="FF0000"/>
              </a:solidFill>
              <a:cs typeface="+mn-cs"/>
            </a:endParaRPr>
          </a:p>
          <a:p>
            <a:pPr algn="ctr"/>
            <a:r>
              <a:rPr lang="en-US" sz="1800" dirty="0"/>
              <a:t>Webinar on the Statistical Treatment of Islamic Finance </a:t>
            </a:r>
            <a:br>
              <a:rPr lang="en-US" sz="1800" dirty="0"/>
            </a:br>
            <a:r>
              <a:rPr lang="en-US" sz="1800" dirty="0"/>
              <a:t>in the National and International Accounts </a:t>
            </a:r>
          </a:p>
          <a:p>
            <a:pPr algn="ctr"/>
            <a:endParaRPr lang="en-US" sz="1800" dirty="0"/>
          </a:p>
          <a:p>
            <a:pPr algn="ctr"/>
            <a:r>
              <a:rPr lang="en-US" sz="1800" dirty="0">
                <a:solidFill>
                  <a:schemeClr val="accent1"/>
                </a:solidFill>
              </a:rPr>
              <a:t>16 December 2021</a:t>
            </a:r>
          </a:p>
        </p:txBody>
      </p:sp>
    </p:spTree>
    <p:extLst>
      <p:ext uri="{BB962C8B-B14F-4D97-AF65-F5344CB8AC3E}">
        <p14:creationId xmlns:p14="http://schemas.microsoft.com/office/powerpoint/2010/main" val="1953759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Governance - Membership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FB51-FD5D-4EBD-AA57-16F81F5D6BD6}" type="slidenum">
              <a:rPr lang="fr-MA" smtClean="0"/>
              <a:pPr/>
              <a:t>10</a:t>
            </a:fld>
            <a:endParaRPr lang="fr-MA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766020" y="1848814"/>
            <a:ext cx="6520043" cy="64800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766021" y="1848814"/>
            <a:ext cx="6520042" cy="648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Experts from relevant international/regional organizations</a:t>
            </a:r>
            <a:endParaRPr lang="fr-FR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/>
          <a:srcRect r="6603"/>
          <a:stretch/>
        </p:blipFill>
        <p:spPr>
          <a:xfrm>
            <a:off x="3828305" y="2651415"/>
            <a:ext cx="1207687" cy="12130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877" y="5416234"/>
            <a:ext cx="1862989" cy="12445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81065" y="2640814"/>
            <a:ext cx="1667901" cy="12236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63860" y="5416234"/>
            <a:ext cx="1970212" cy="12537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49341" y="5432124"/>
            <a:ext cx="2436722" cy="12545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15331" y="2651415"/>
            <a:ext cx="2187862" cy="12138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52991" y="3948052"/>
            <a:ext cx="1471664" cy="13846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0" cstate="print"/>
          <a:srcRect l="12346" r="8220"/>
          <a:stretch/>
        </p:blipFill>
        <p:spPr>
          <a:xfrm>
            <a:off x="792877" y="3948052"/>
            <a:ext cx="3316674" cy="13846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868095" y="3931383"/>
            <a:ext cx="1417968" cy="14179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50" y="2640814"/>
            <a:ext cx="1196522" cy="12194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1EE850CF-CA61-4729-B7DA-D8EADA3771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976" y="641128"/>
            <a:ext cx="2236024" cy="1570807"/>
          </a:xfrm>
          <a:prstGeom prst="rect">
            <a:avLst/>
          </a:prstGeom>
        </p:spPr>
      </p:pic>
      <p:sp>
        <p:nvSpPr>
          <p:cNvPr id="19" name="Rectangle à coins arrondis 18"/>
          <p:cNvSpPr/>
          <p:nvPr/>
        </p:nvSpPr>
        <p:spPr>
          <a:xfrm>
            <a:off x="7365402" y="2174634"/>
            <a:ext cx="4195223" cy="90000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7365402" y="2174634"/>
            <a:ext cx="4195224" cy="90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180000"/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Experts from countries where IF is prevalent -various statistical areas-</a:t>
            </a:r>
            <a:endParaRPr lang="fr-FR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4DF1C79-6280-4301-B14E-25092C8E132A}"/>
              </a:ext>
            </a:extLst>
          </p:cNvPr>
          <p:cNvSpPr/>
          <p:nvPr/>
        </p:nvSpPr>
        <p:spPr>
          <a:xfrm>
            <a:off x="7365402" y="3112411"/>
            <a:ext cx="4633764" cy="3635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>
              <a:lnSpc>
                <a:spcPct val="110000"/>
              </a:lnSpc>
              <a:buSzPct val="70000"/>
              <a:buFont typeface="Wingdings" panose="05000000000000000000" pitchFamily="2" charset="2"/>
              <a:buChar char="q"/>
              <a:tabLst>
                <a:tab pos="457200" algn="l"/>
                <a:tab pos="457200" algn="l"/>
              </a:tabLst>
            </a:pPr>
            <a:r>
              <a:rPr lang="en-US" sz="1400" dirty="0">
                <a:ea typeface="Arial" panose="020B0604020202020204" pitchFamily="34" charset="0"/>
                <a:cs typeface="Times New Roman" panose="02020603050405020304" pitchFamily="18" charset="0"/>
              </a:rPr>
              <a:t>Ms. Amina Khasib (PCBS, State of Palestine)</a:t>
            </a:r>
          </a:p>
          <a:p>
            <a:pPr marL="180000" indent="-180000">
              <a:lnSpc>
                <a:spcPct val="110000"/>
              </a:lnSpc>
              <a:buSzPct val="70000"/>
              <a:buFont typeface="Wingdings" panose="05000000000000000000" pitchFamily="2" charset="2"/>
              <a:buChar char="q"/>
              <a:tabLst>
                <a:tab pos="457200" algn="l"/>
                <a:tab pos="457200" algn="l"/>
              </a:tabLst>
            </a:pPr>
            <a:r>
              <a:rPr lang="en-US" sz="1400" dirty="0">
                <a:ea typeface="Arial" panose="020B0604020202020204" pitchFamily="34" charset="0"/>
                <a:cs typeface="Times New Roman" panose="02020603050405020304" pitchFamily="18" charset="0"/>
              </a:rPr>
              <a:t>Mr. Mounir Rhandi (FEO, Morocco)</a:t>
            </a:r>
          </a:p>
          <a:p>
            <a:pPr marL="180000" indent="-180000">
              <a:lnSpc>
                <a:spcPct val="110000"/>
              </a:lnSpc>
              <a:buSzPct val="70000"/>
              <a:buFont typeface="Wingdings" panose="05000000000000000000" pitchFamily="2" charset="2"/>
              <a:buChar char="q"/>
              <a:tabLst>
                <a:tab pos="457200" algn="l"/>
                <a:tab pos="457200" algn="l"/>
              </a:tabLst>
            </a:pPr>
            <a:r>
              <a:rPr lang="en-US" sz="1400" dirty="0">
                <a:ea typeface="Arial" panose="020B0604020202020204" pitchFamily="34" charset="0"/>
                <a:cs typeface="Times New Roman" panose="02020603050405020304" pitchFamily="18" charset="0"/>
              </a:rPr>
              <a:t>Dr. Muhammad Amir Hossain (Bangladesh Bank)</a:t>
            </a:r>
          </a:p>
          <a:p>
            <a:pPr marL="180000" indent="-180000">
              <a:lnSpc>
                <a:spcPct val="110000"/>
              </a:lnSpc>
              <a:buSzPct val="70000"/>
              <a:buFont typeface="Wingdings" panose="05000000000000000000" pitchFamily="2" charset="2"/>
              <a:buChar char="q"/>
              <a:tabLst>
                <a:tab pos="457200" algn="l"/>
                <a:tab pos="457200" algn="l"/>
              </a:tabLst>
            </a:pPr>
            <a:r>
              <a:rPr lang="en-US" sz="1400" dirty="0">
                <a:ea typeface="Arial" panose="020B0604020202020204" pitchFamily="34" charset="0"/>
                <a:cs typeface="Times New Roman" panose="02020603050405020304" pitchFamily="18" charset="0"/>
              </a:rPr>
              <a:t>Ms. Pujiastuti Abassuni (Bank Indonesia)</a:t>
            </a:r>
          </a:p>
          <a:p>
            <a:pPr marL="180000" indent="-180000">
              <a:lnSpc>
                <a:spcPct val="110000"/>
              </a:lnSpc>
              <a:buSzPct val="70000"/>
              <a:buFont typeface="Wingdings" panose="05000000000000000000" pitchFamily="2" charset="2"/>
              <a:buChar char="q"/>
              <a:tabLst>
                <a:tab pos="457200" algn="l"/>
                <a:tab pos="457200" algn="l"/>
              </a:tabLst>
            </a:pPr>
            <a:r>
              <a:rPr lang="en-US" sz="1400" dirty="0">
                <a:ea typeface="Arial" panose="020B0604020202020204" pitchFamily="34" charset="0"/>
                <a:cs typeface="Times New Roman" panose="02020603050405020304" pitchFamily="18" charset="0"/>
              </a:rPr>
              <a:t>Mr. Suswandi (Statistics Indonesia)</a:t>
            </a:r>
          </a:p>
          <a:p>
            <a:pPr marL="180000" indent="-180000">
              <a:lnSpc>
                <a:spcPct val="110000"/>
              </a:lnSpc>
              <a:buSzPct val="70000"/>
              <a:buFont typeface="Wingdings" panose="05000000000000000000" pitchFamily="2" charset="2"/>
              <a:buChar char="q"/>
              <a:tabLst>
                <a:tab pos="457200" algn="l"/>
                <a:tab pos="457200" algn="l"/>
              </a:tabLst>
            </a:pPr>
            <a:r>
              <a:rPr lang="en-US" sz="1400" dirty="0">
                <a:ea typeface="Arial" panose="020B0604020202020204" pitchFamily="34" charset="0"/>
                <a:cs typeface="Times New Roman" panose="02020603050405020304" pitchFamily="18" charset="0"/>
              </a:rPr>
              <a:t>Mr. Mohd Yazid Kasim (Department of Statistics, Malaysia)</a:t>
            </a:r>
          </a:p>
          <a:p>
            <a:pPr marL="180000" indent="-180000">
              <a:lnSpc>
                <a:spcPct val="110000"/>
              </a:lnSpc>
              <a:buSzPct val="70000"/>
              <a:buFont typeface="Wingdings" panose="05000000000000000000" pitchFamily="2" charset="2"/>
              <a:buChar char="q"/>
              <a:tabLst>
                <a:tab pos="457200" algn="l"/>
                <a:tab pos="457200" algn="l"/>
              </a:tabLst>
            </a:pPr>
            <a:r>
              <a:rPr lang="en-US" sz="1400" dirty="0">
                <a:ea typeface="Arial" panose="020B0604020202020204" pitchFamily="34" charset="0"/>
                <a:cs typeface="Times New Roman" panose="02020603050405020304" pitchFamily="18" charset="0"/>
              </a:rPr>
              <a:t>Ms. Norhayati Razi (formerly, Central Bank of Malaysia)</a:t>
            </a:r>
          </a:p>
          <a:p>
            <a:pPr marL="180000" indent="-180000">
              <a:lnSpc>
                <a:spcPct val="110000"/>
              </a:lnSpc>
              <a:buSzPct val="70000"/>
              <a:buFont typeface="Wingdings" panose="05000000000000000000" pitchFamily="2" charset="2"/>
              <a:buChar char="q"/>
              <a:tabLst>
                <a:tab pos="457200" algn="l"/>
                <a:tab pos="457200" algn="l"/>
              </a:tabLst>
            </a:pPr>
            <a:r>
              <a:rPr lang="en-US" sz="1400" dirty="0">
                <a:ea typeface="Arial" panose="020B0604020202020204" pitchFamily="34" charset="0"/>
                <a:cs typeface="Times New Roman" panose="02020603050405020304" pitchFamily="18" charset="0"/>
              </a:rPr>
              <a:t>Ms. Bouchra Farghsaoui (HCP, Morocco)</a:t>
            </a:r>
          </a:p>
          <a:p>
            <a:pPr marL="180000" indent="-180000">
              <a:lnSpc>
                <a:spcPct val="110000"/>
              </a:lnSpc>
              <a:buSzPct val="70000"/>
              <a:buFont typeface="Wingdings" panose="05000000000000000000" pitchFamily="2" charset="2"/>
              <a:buChar char="q"/>
              <a:tabLst>
                <a:tab pos="457200" algn="l"/>
                <a:tab pos="457200" algn="l"/>
              </a:tabLst>
            </a:pPr>
            <a:r>
              <a:rPr lang="en-US" sz="1400" dirty="0">
                <a:ea typeface="Arial" panose="020B0604020202020204" pitchFamily="34" charset="0"/>
                <a:cs typeface="Times New Roman" panose="02020603050405020304" pitchFamily="18" charset="0"/>
              </a:rPr>
              <a:t>Ms. Derya BAŞ Sonbul (TurkStat, Turkey)</a:t>
            </a:r>
          </a:p>
          <a:p>
            <a:pPr marL="180000" indent="-180000">
              <a:lnSpc>
                <a:spcPct val="110000"/>
              </a:lnSpc>
              <a:buSzPct val="70000"/>
              <a:buFont typeface="Wingdings" panose="05000000000000000000" pitchFamily="2" charset="2"/>
              <a:buChar char="q"/>
              <a:tabLst>
                <a:tab pos="457200" algn="l"/>
                <a:tab pos="457200" algn="l"/>
              </a:tabLst>
            </a:pPr>
            <a:r>
              <a:rPr lang="en-US" sz="1400" dirty="0">
                <a:ea typeface="Arial" panose="020B0604020202020204" pitchFamily="34" charset="0"/>
                <a:cs typeface="Times New Roman" panose="02020603050405020304" pitchFamily="18" charset="0"/>
              </a:rPr>
              <a:t>Mr. Abd El Shafi El Ashmawy (FCS Authority, UAE)</a:t>
            </a:r>
          </a:p>
          <a:p>
            <a:pPr marL="180000" indent="-180000">
              <a:lnSpc>
                <a:spcPct val="110000"/>
              </a:lnSpc>
              <a:buSzPct val="70000"/>
              <a:buFont typeface="Wingdings" panose="05000000000000000000" pitchFamily="2" charset="2"/>
              <a:buChar char="q"/>
              <a:tabLst>
                <a:tab pos="457200" algn="l"/>
                <a:tab pos="457200" algn="l"/>
              </a:tabLst>
            </a:pPr>
            <a:r>
              <a:rPr lang="en-US" sz="1400" dirty="0">
                <a:ea typeface="Arial" panose="020B0604020202020204" pitchFamily="34" charset="0"/>
                <a:cs typeface="Times New Roman" panose="02020603050405020304" pitchFamily="18" charset="0"/>
              </a:rPr>
              <a:t>Mr. Perry Francis (Bank of England, United Kingdom)</a:t>
            </a:r>
          </a:p>
          <a:p>
            <a:pPr marL="180000" indent="-180000">
              <a:lnSpc>
                <a:spcPct val="110000"/>
              </a:lnSpc>
              <a:buSzPct val="70000"/>
              <a:buFont typeface="Wingdings" panose="05000000000000000000" pitchFamily="2" charset="2"/>
              <a:buChar char="q"/>
              <a:tabLst>
                <a:tab pos="457200" algn="l"/>
                <a:tab pos="457200" algn="l"/>
              </a:tabLst>
            </a:pPr>
            <a:r>
              <a:rPr lang="en-US" sz="1400" dirty="0">
                <a:ea typeface="Arial" panose="020B0604020202020204" pitchFamily="34" charset="0"/>
                <a:cs typeface="Times New Roman" panose="02020603050405020304" pitchFamily="18" charset="0"/>
              </a:rPr>
              <a:t>Mr. Michael Lyon (Bank of England, United Kingdom)</a:t>
            </a:r>
          </a:p>
          <a:p>
            <a:pPr marL="180000" indent="-180000">
              <a:lnSpc>
                <a:spcPct val="110000"/>
              </a:lnSpc>
              <a:buSzPct val="70000"/>
              <a:buFont typeface="Wingdings" panose="05000000000000000000" pitchFamily="2" charset="2"/>
              <a:buChar char="q"/>
              <a:tabLst>
                <a:tab pos="457200" algn="l"/>
                <a:tab pos="457200" algn="l"/>
              </a:tabLst>
            </a:pPr>
            <a:r>
              <a:rPr lang="en-US" sz="1400" dirty="0">
                <a:ea typeface="Arial" panose="020B0604020202020204" pitchFamily="34" charset="0"/>
                <a:cs typeface="Times New Roman" panose="02020603050405020304" pitchFamily="18" charset="0"/>
              </a:rPr>
              <a:t>Mr. Ragheed I. Moghrabi (RH University, Lebanon)</a:t>
            </a:r>
          </a:p>
          <a:p>
            <a:pPr marL="180000" indent="-180000">
              <a:lnSpc>
                <a:spcPct val="110000"/>
              </a:lnSpc>
              <a:buSzPct val="70000"/>
              <a:buFont typeface="Wingdings" panose="05000000000000000000" pitchFamily="2" charset="2"/>
              <a:buChar char="q"/>
              <a:tabLst>
                <a:tab pos="457200" algn="l"/>
                <a:tab pos="457200" algn="l"/>
              </a:tabLst>
            </a:pPr>
            <a:r>
              <a:rPr lang="en-US" sz="1400" dirty="0">
                <a:ea typeface="Arial" panose="020B0604020202020204" pitchFamily="34" charset="0"/>
                <a:cs typeface="Times New Roman" panose="02020603050405020304" pitchFamily="18" charset="0"/>
              </a:rPr>
              <a:t>Dr. Tawfik Azrak (Social Sces University of Ankara, Turkey)</a:t>
            </a:r>
          </a:p>
          <a:p>
            <a:pPr marL="180000" indent="-180000">
              <a:lnSpc>
                <a:spcPct val="110000"/>
              </a:lnSpc>
              <a:buSzPct val="70000"/>
              <a:buFont typeface="Wingdings" panose="05000000000000000000" pitchFamily="2" charset="2"/>
              <a:buChar char="q"/>
              <a:tabLst>
                <a:tab pos="457200" algn="l"/>
                <a:tab pos="457200" algn="l"/>
              </a:tabLst>
            </a:pPr>
            <a:r>
              <a:rPr lang="en-US" sz="1400" dirty="0">
                <a:ea typeface="Arial" panose="020B0604020202020204" pitchFamily="34" charset="0"/>
                <a:cs typeface="Times New Roman" panose="02020603050405020304" pitchFamily="18" charset="0"/>
              </a:rPr>
              <a:t>Mr. Russell Krueger (Independent Expert)</a:t>
            </a:r>
          </a:p>
        </p:txBody>
      </p:sp>
      <p:sp>
        <p:nvSpPr>
          <p:cNvPr id="28" name="Rectangle à coins arrondis 27"/>
          <p:cNvSpPr/>
          <p:nvPr/>
        </p:nvSpPr>
        <p:spPr>
          <a:xfrm>
            <a:off x="771280" y="1086814"/>
            <a:ext cx="6520043" cy="64800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771281" y="1086814"/>
            <a:ext cx="6520042" cy="648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Chaired By State of Palestine &amp; Morocco</a:t>
            </a:r>
          </a:p>
          <a:p>
            <a:pPr algn="ctr"/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Secretariat: UNSD &amp; ESCWA</a:t>
            </a:r>
            <a:endParaRPr lang="fr-FR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7DF18ADA-BD7B-4B11-AD99-A1898274A3F7}"/>
              </a:ext>
            </a:extLst>
          </p:cNvPr>
          <p:cNvSpPr/>
          <p:nvPr/>
        </p:nvSpPr>
        <p:spPr>
          <a:xfrm>
            <a:off x="7782161" y="899046"/>
            <a:ext cx="2056276" cy="101219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56F01B42-D785-473B-80E7-E4B50C6A32CF}"/>
              </a:ext>
            </a:extLst>
          </p:cNvPr>
          <p:cNvSpPr txBox="1"/>
          <p:nvPr/>
        </p:nvSpPr>
        <p:spPr>
          <a:xfrm>
            <a:off x="7978105" y="899046"/>
            <a:ext cx="1664388" cy="1012195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ctr"/>
            <a:r>
              <a:rPr lang="fr-FR" sz="2000" b="1" dirty="0">
                <a:solidFill>
                  <a:schemeClr val="accent5">
                    <a:lumMod val="75000"/>
                  </a:schemeClr>
                </a:solidFill>
              </a:rPr>
              <a:t>A global</a:t>
            </a:r>
          </a:p>
          <a:p>
            <a:pPr algn="ctr"/>
            <a:r>
              <a:rPr lang="fr-FR" sz="2000" b="1" dirty="0">
                <a:solidFill>
                  <a:schemeClr val="accent5">
                    <a:lumMod val="75000"/>
                  </a:schemeClr>
                </a:solidFill>
              </a:rPr>
              <a:t>collaborative</a:t>
            </a:r>
          </a:p>
          <a:p>
            <a:pPr algn="ctr"/>
            <a:r>
              <a:rPr lang="fr-FR" sz="2000" b="1" dirty="0">
                <a:solidFill>
                  <a:schemeClr val="accent5">
                    <a:lumMod val="75000"/>
                  </a:schemeClr>
                </a:solidFill>
              </a:rPr>
              <a:t>Initiative</a:t>
            </a:r>
          </a:p>
        </p:txBody>
      </p:sp>
    </p:spTree>
    <p:extLst>
      <p:ext uri="{BB962C8B-B14F-4D97-AF65-F5344CB8AC3E}">
        <p14:creationId xmlns:p14="http://schemas.microsoft.com/office/powerpoint/2010/main" val="1515626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FB51-FD5D-4EBD-AA57-16F81F5D6BD6}" type="slidenum">
              <a:rPr lang="fr-MA" smtClean="0"/>
              <a:pPr/>
              <a:t>11</a:t>
            </a:fld>
            <a:endParaRPr lang="fr-MA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4389" y="2493818"/>
            <a:ext cx="10515600" cy="1088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Thanks for your attention</a:t>
            </a:r>
            <a:br>
              <a:rPr lang="en-US" dirty="0"/>
            </a:br>
            <a:endParaRPr lang="en-US" sz="2200" dirty="0">
              <a:latin typeface="Algerian" panose="04020705040A02060702" pitchFamily="82" charset="0"/>
              <a:cs typeface="AngsanaUPC" panose="02020603050405020304" pitchFamily="18" charset="-34"/>
            </a:endParaRPr>
          </a:p>
        </p:txBody>
      </p:sp>
      <p:sp>
        <p:nvSpPr>
          <p:cNvPr id="6" name="ZoneTexte 6"/>
          <p:cNvSpPr txBox="1"/>
          <p:nvPr/>
        </p:nvSpPr>
        <p:spPr>
          <a:xfrm>
            <a:off x="3743569" y="3901975"/>
            <a:ext cx="4954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further questions, please feel free to ask at:</a:t>
            </a:r>
          </a:p>
          <a:p>
            <a:pPr algn="ctr"/>
            <a:r>
              <a:rPr lang="en-US" dirty="0">
                <a:hlinkClick r:id="rId2"/>
              </a:rPr>
              <a:t>amina@pcbs.gov.ps</a:t>
            </a:r>
            <a:r>
              <a:rPr lang="en-US" dirty="0"/>
              <a:t> / </a:t>
            </a:r>
            <a:r>
              <a:rPr lang="en-US" dirty="0">
                <a:hlinkClick r:id="rId3"/>
              </a:rPr>
              <a:t>rhandi@oc.gov.ma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334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MA" dirty="0"/>
              <a:t>Outline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en-US" sz="3200" b="1" dirty="0"/>
              <a:t>Importance of Islamic Finance</a:t>
            </a:r>
          </a:p>
          <a:p>
            <a:pPr>
              <a:lnSpc>
                <a:spcPct val="114000"/>
              </a:lnSpc>
            </a:pPr>
            <a:r>
              <a:rPr lang="en-US" sz="3200" b="1" dirty="0"/>
              <a:t>Principles of Islamic Finance</a:t>
            </a:r>
          </a:p>
          <a:p>
            <a:pPr>
              <a:lnSpc>
                <a:spcPct val="114000"/>
              </a:lnSpc>
            </a:pPr>
            <a:r>
              <a:rPr lang="en-US" sz="3200" b="1" dirty="0"/>
              <a:t>Existing Standards and Materials</a:t>
            </a:r>
          </a:p>
          <a:p>
            <a:pPr>
              <a:lnSpc>
                <a:spcPct val="114000"/>
              </a:lnSpc>
            </a:pPr>
            <a:r>
              <a:rPr lang="en-US" sz="3200" b="1" dirty="0"/>
              <a:t>Main Challenges in national and international accounts</a:t>
            </a:r>
          </a:p>
          <a:p>
            <a:pPr>
              <a:lnSpc>
                <a:spcPct val="114000"/>
              </a:lnSpc>
            </a:pPr>
            <a:r>
              <a:rPr lang="en-US" sz="3200" b="1" dirty="0"/>
              <a:t>Research Topics</a:t>
            </a:r>
          </a:p>
          <a:p>
            <a:pPr>
              <a:lnSpc>
                <a:spcPct val="114000"/>
              </a:lnSpc>
            </a:pPr>
            <a:r>
              <a:rPr lang="en-US" sz="3200" b="1" dirty="0"/>
              <a:t>Islamic Finance Task Team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FB51-FD5D-4EBD-AA57-16F81F5D6BD6}" type="slidenum">
              <a:rPr lang="fr-MA" smtClean="0"/>
              <a:pPr/>
              <a:t>2</a:t>
            </a:fld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185695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C58D097-D70A-4B79-B4E3-414F75088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063" y="358035"/>
            <a:ext cx="2564414" cy="978486"/>
          </a:xfrm>
        </p:spPr>
        <p:txBody>
          <a:bodyPr>
            <a:normAutofit fontScale="90000"/>
          </a:bodyPr>
          <a:lstStyle/>
          <a:p>
            <a:r>
              <a:rPr lang="en-US" dirty="0"/>
              <a:t>Importance of Islamic Finance</a:t>
            </a:r>
            <a:endParaRPr lang="en-US" sz="1800" dirty="0">
              <a:solidFill>
                <a:srgbClr val="009CDE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90925" y="609600"/>
            <a:ext cx="8128109" cy="6077968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754063" y="1469871"/>
            <a:ext cx="2564414" cy="4960882"/>
          </a:xfrm>
          <a:prstGeom prst="rect">
            <a:avLst/>
          </a:prstGeom>
          <a:noFill/>
          <a:ln w="25400">
            <a:solidFill>
              <a:srgbClr val="EB690B"/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200000"/>
              </a:lnSpc>
            </a:pPr>
            <a:r>
              <a:rPr lang="en-US" sz="2000" b="1" dirty="0">
                <a:solidFill>
                  <a:srgbClr val="EB690B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Islamic banking is considered as</a:t>
            </a:r>
            <a:br>
              <a:rPr lang="en-US" sz="2000" b="1" dirty="0">
                <a:solidFill>
                  <a:srgbClr val="EB690B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rgbClr val="EB690B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systemically important in 15 jurisdictions</a:t>
            </a:r>
          </a:p>
          <a:p>
            <a:pPr algn="ctr">
              <a:lnSpc>
                <a:spcPct val="200000"/>
              </a:lnSpc>
            </a:pPr>
            <a:endParaRPr lang="en-US" sz="2000" b="1" dirty="0">
              <a:solidFill>
                <a:srgbClr val="EB690B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00" dirty="0">
                <a:solidFill>
                  <a:srgbClr val="EB690B"/>
                </a:solidFill>
                <a:cs typeface="Arial" panose="020B0604020202020204" pitchFamily="34" charset="0"/>
              </a:rPr>
              <a:t>(Islamic Financial Services Industry Stability Report 2021)</a:t>
            </a:r>
            <a:endParaRPr lang="fr-CH" sz="1000" dirty="0">
              <a:solidFill>
                <a:srgbClr val="EB690B"/>
              </a:solidFill>
              <a:cs typeface="Arial" panose="020B0604020202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1557452" y="4133555"/>
            <a:ext cx="323165" cy="255401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EB690B"/>
                </a:solidFill>
              </a:rPr>
              <a:t>Islamic Finance Development Report 2020</a:t>
            </a:r>
          </a:p>
        </p:txBody>
      </p:sp>
    </p:spTree>
    <p:extLst>
      <p:ext uri="{BB962C8B-B14F-4D97-AF65-F5344CB8AC3E}">
        <p14:creationId xmlns:p14="http://schemas.microsoft.com/office/powerpoint/2010/main" val="86375435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BF39B5-B7AD-4B0C-9470-C627CB4871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39838" y="1469871"/>
            <a:ext cx="3416245" cy="4860591"/>
          </a:xfrm>
        </p:spPr>
        <p:txBody>
          <a:bodyPr>
            <a:normAutofit lnSpcReduction="10000"/>
          </a:bodyPr>
          <a:lstStyle/>
          <a:p>
            <a:pPr lvl="1">
              <a:spcAft>
                <a:spcPts val="600"/>
              </a:spcAft>
            </a:pPr>
            <a:r>
              <a:rPr lang="en-US" dirty="0"/>
              <a:t>Islamic Law (Shari’ah) </a:t>
            </a:r>
            <a:r>
              <a:rPr lang="en-US" b="1" dirty="0"/>
              <a:t>does not permit </a:t>
            </a:r>
            <a:r>
              <a:rPr lang="en-US" dirty="0"/>
              <a:t>the receipt and payment of "riba" (interest), "gharar" (excessive uncertainty), "maysir" (gambling), and short sales or financing activities that it considers harmful to society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Parties must </a:t>
            </a:r>
            <a:r>
              <a:rPr lang="en-US" b="1" dirty="0"/>
              <a:t>share the risks and rewards </a:t>
            </a:r>
            <a:r>
              <a:rPr lang="en-US" dirty="0"/>
              <a:t>of a business transaction 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Transaction should have a </a:t>
            </a:r>
            <a:r>
              <a:rPr lang="en-US" b="1" dirty="0"/>
              <a:t>real economic purpose </a:t>
            </a:r>
            <a:r>
              <a:rPr lang="en-US" dirty="0"/>
              <a:t>without undue speculation or any exploitation of either party</a:t>
            </a: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8C58D097-D70A-4B79-B4E3-414F75088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838" y="491385"/>
            <a:ext cx="9715500" cy="978486"/>
          </a:xfrm>
        </p:spPr>
        <p:txBody>
          <a:bodyPr>
            <a:normAutofit/>
          </a:bodyPr>
          <a:lstStyle/>
          <a:p>
            <a:r>
              <a:rPr lang="en-US" dirty="0"/>
              <a:t>Principles of Islamic Finance</a:t>
            </a:r>
            <a:endParaRPr lang="en-US" sz="1800" dirty="0">
              <a:solidFill>
                <a:srgbClr val="009CDE"/>
              </a:solidFill>
            </a:endParaRP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56BF39B5-B7AD-4B0C-9470-C627CB4871F4}"/>
              </a:ext>
            </a:extLst>
          </p:cNvPr>
          <p:cNvSpPr txBox="1">
            <a:spLocks/>
          </p:cNvSpPr>
          <p:nvPr/>
        </p:nvSpPr>
        <p:spPr>
          <a:xfrm>
            <a:off x="7693572" y="1469870"/>
            <a:ext cx="3263455" cy="4860591"/>
          </a:xfrm>
          <a:prstGeom prst="rect">
            <a:avLst/>
          </a:prstGeom>
        </p:spPr>
        <p:txBody>
          <a:bodyPr vert="horz" lIns="0" tIns="137160" rIns="0" bIns="0" rtlCol="0">
            <a:normAutofit lnSpcReduction="10000"/>
          </a:bodyPr>
          <a:lstStyle>
            <a:lvl1pPr marL="0" indent="0" algn="l" defTabSz="914314" rtl="0" eaLnBrk="1" latinLnBrk="0" hangingPunct="1">
              <a:spcBef>
                <a:spcPts val="2400"/>
              </a:spcBef>
              <a:buClr>
                <a:schemeClr val="accent1"/>
              </a:buClr>
              <a:buSzPct val="110000"/>
              <a:buFont typeface="Wingdings" charset="2"/>
              <a:buNone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363" indent="-233363" algn="l" defTabSz="914314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2150" indent="-233363" algn="l" defTabSz="914314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LucidaGrande" charset="0"/>
              <a:buChar char="◆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7575" indent="-225425" algn="l" defTabSz="914314" rtl="0" eaLnBrk="1" latinLnBrk="0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.HelveticaNeueDeskInterface-Regular"/>
              <a:buChar char="●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64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22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79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35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600"/>
              </a:spcAft>
            </a:pPr>
            <a:r>
              <a:rPr lang="en-US" dirty="0"/>
              <a:t>Islamic financial institutions developed </a:t>
            </a:r>
            <a:r>
              <a:rPr lang="en-US" b="1" dirty="0"/>
              <a:t>innovative financing arrangements </a:t>
            </a:r>
            <a:r>
              <a:rPr lang="en-US" dirty="0"/>
              <a:t>to comply with its principles :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Undertake various economic activities 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Offer alternative range of financial instruments and assets backed financing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Set up specific entities which may be unique </a:t>
            </a:r>
            <a:br>
              <a:rPr lang="en-US" dirty="0"/>
            </a:br>
            <a:r>
              <a:rPr lang="en-US" dirty="0"/>
              <a:t>to them</a:t>
            </a:r>
          </a:p>
        </p:txBody>
      </p:sp>
      <p:sp>
        <p:nvSpPr>
          <p:cNvPr id="5" name="Flèche droite rayée 4"/>
          <p:cNvSpPr/>
          <p:nvPr/>
        </p:nvSpPr>
        <p:spPr>
          <a:xfrm>
            <a:off x="5172305" y="2791324"/>
            <a:ext cx="2005044" cy="950358"/>
          </a:xfrm>
          <a:prstGeom prst="stripedRightArrow">
            <a:avLst>
              <a:gd name="adj1" fmla="val 50000"/>
              <a:gd name="adj2" fmla="val 91125"/>
            </a:avLst>
          </a:prstGeom>
          <a:solidFill>
            <a:srgbClr val="009CD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6743766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37" y="491385"/>
            <a:ext cx="10123487" cy="823467"/>
          </a:xfrm>
          <a:ln>
            <a:noFill/>
          </a:ln>
        </p:spPr>
        <p:txBody>
          <a:bodyPr/>
          <a:lstStyle/>
          <a:p>
            <a:r>
              <a:rPr lang="en-US" dirty="0"/>
              <a:t>Existing Standards and Materials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775861" y="1413165"/>
            <a:ext cx="5076769" cy="349702"/>
          </a:xfrm>
        </p:spPr>
        <p:txBody>
          <a:bodyPr wrap="square" lIns="36000" tIns="36000" rIns="36000" bIns="36000">
            <a:spAutoFit/>
          </a:bodyPr>
          <a:lstStyle/>
          <a:p>
            <a:pPr defTabSz="914400">
              <a:spcBef>
                <a:spcPts val="0"/>
              </a:spcBef>
            </a:pPr>
            <a:r>
              <a:rPr lang="en-US" b="1" dirty="0"/>
              <a:t>Statistical manuals and compilation guides:</a:t>
            </a:r>
          </a:p>
        </p:txBody>
      </p:sp>
      <p:pic>
        <p:nvPicPr>
          <p:cNvPr id="6" name="Picture 2" descr="AAOIFI Shari&amp;#39;ah Standard on Islamic Insurance | Saray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097" y="2042931"/>
            <a:ext cx="3197226" cy="15621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IFSB Organises Workshop on Banking Standards in Iraq | Iraq Business  Ne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096" y="3695893"/>
            <a:ext cx="3197227" cy="162877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8166096" y="1413164"/>
            <a:ext cx="2765748" cy="626701"/>
          </a:xfrm>
          <a:prstGeom prst="rect">
            <a:avLst/>
          </a:prstGeom>
        </p:spPr>
        <p:txBody>
          <a:bodyPr wrap="none" lIns="36000" tIns="36000" rIns="36000" bIns="36000">
            <a:spAutoFit/>
          </a:bodyPr>
          <a:lstStyle/>
          <a:p>
            <a:r>
              <a:rPr lang="en-US" b="1" dirty="0"/>
              <a:t>Islamic financial </a:t>
            </a:r>
            <a:br>
              <a:rPr lang="en-US" b="1" dirty="0"/>
            </a:br>
            <a:r>
              <a:rPr lang="en-US" b="1" dirty="0"/>
              <a:t>standard-setting bodies: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7981" y="1822215"/>
            <a:ext cx="1644650" cy="20641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36" name="Picture 12" descr="Islamic Financial Services Board (IFSB)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00"/>
          <a:stretch/>
        </p:blipFill>
        <p:spPr bwMode="auto">
          <a:xfrm>
            <a:off x="1770668" y="4527579"/>
            <a:ext cx="5029200" cy="77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239838" y="5542399"/>
            <a:ext cx="10123486" cy="11632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 for comprehensive internationally-agreed recommendations </a:t>
            </a:r>
            <a:b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treatment of Islamic Finance within integrated macroeconomic </a:t>
            </a:r>
            <a:b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statistical framework based on 2008 SNA</a:t>
            </a:r>
            <a:endParaRPr lang="en-US" sz="2400" b="1" strike="sngStrik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775862" y="3964639"/>
            <a:ext cx="1586693" cy="503590"/>
          </a:xfrm>
          <a:prstGeom prst="rect">
            <a:avLst/>
          </a:prstGeom>
          <a:solidFill>
            <a:schemeClr val="bg1">
              <a:lumMod val="90000"/>
            </a:schemeClr>
          </a:solidFill>
          <a:ln w="25400"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1400" dirty="0"/>
              <a:t>(2016)</a:t>
            </a:r>
            <a:br>
              <a:rPr lang="en-US" sz="1400" dirty="0"/>
            </a:br>
            <a:r>
              <a:rPr lang="en-US" sz="1400" dirty="0"/>
              <a:t>Annex 4.3</a:t>
            </a:r>
            <a:endParaRPr lang="fr-CH" sz="1400" dirty="0"/>
          </a:p>
        </p:txBody>
      </p:sp>
      <p:sp>
        <p:nvSpPr>
          <p:cNvPr id="15" name="ZoneTexte 14"/>
          <p:cNvSpPr txBox="1"/>
          <p:nvPr/>
        </p:nvSpPr>
        <p:spPr>
          <a:xfrm>
            <a:off x="3480123" y="3955180"/>
            <a:ext cx="1610290" cy="503590"/>
          </a:xfrm>
          <a:prstGeom prst="rect">
            <a:avLst/>
          </a:prstGeom>
          <a:solidFill>
            <a:schemeClr val="bg1">
              <a:lumMod val="90000"/>
            </a:schemeClr>
          </a:solidFill>
          <a:ln w="25400"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1400" dirty="0"/>
              <a:t>(2015)</a:t>
            </a:r>
            <a:br>
              <a:rPr lang="en-US" sz="1400" dirty="0"/>
            </a:br>
            <a:r>
              <a:rPr lang="en-US" sz="1400" dirty="0"/>
              <a:t>Annex 3</a:t>
            </a:r>
            <a:endParaRPr lang="fr-CH" sz="1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5207981" y="3955180"/>
            <a:ext cx="1547869" cy="503590"/>
          </a:xfrm>
          <a:prstGeom prst="rect">
            <a:avLst/>
          </a:prstGeom>
          <a:solidFill>
            <a:schemeClr val="bg1">
              <a:lumMod val="90000"/>
            </a:schemeClr>
          </a:solidFill>
          <a:ln w="25400"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1400" dirty="0"/>
              <a:t>(2019)</a:t>
            </a:r>
            <a:br>
              <a:rPr lang="en-US" sz="1400" dirty="0"/>
            </a:br>
            <a:r>
              <a:rPr lang="en-US" sz="1400" dirty="0"/>
              <a:t>Annex 7.4</a:t>
            </a:r>
            <a:endParaRPr lang="fr-CH" sz="1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0123" y="1822215"/>
            <a:ext cx="1610290" cy="20641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5862" y="1842275"/>
            <a:ext cx="1586693" cy="20618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6029895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Challenges in national and international accounts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To comply with Shari’ah principles, how to describe the investment income for Islamic deposits, loans and debt securities other than SNA terminology of Interest?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How to sectorize and calculate the output of a number of entities which are rather unique to Islamic finance?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Who is the economic owner of non-financial assets underlying various sales, equity and leasing arrangements under Islamic finance?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How to classify the Islamic financial instruments underlying the various types of financing arrangements according to SNA framework?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How to measure the Islamic financial intermediation services consistently with the core SNA concept and formula of FISIM?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How can the fully reshaped model of Islamic insurance and reinsurance fit with SNA framework?</a:t>
            </a:r>
          </a:p>
        </p:txBody>
      </p:sp>
    </p:spTree>
    <p:extLst>
      <p:ext uri="{BB962C8B-B14F-4D97-AF65-F5344CB8AC3E}">
        <p14:creationId xmlns:p14="http://schemas.microsoft.com/office/powerpoint/2010/main" val="104395889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>
            <a:grpSpLocks noChangeAspect="1"/>
          </p:cNvGrpSpPr>
          <p:nvPr/>
        </p:nvGrpSpPr>
        <p:grpSpPr>
          <a:xfrm>
            <a:off x="3685752" y="1182801"/>
            <a:ext cx="4970679" cy="5153924"/>
            <a:chOff x="2020192" y="1083429"/>
            <a:chExt cx="4876562" cy="5056337"/>
          </a:xfrm>
        </p:grpSpPr>
        <p:grpSp>
          <p:nvGrpSpPr>
            <p:cNvPr id="41" name="Group 40"/>
            <p:cNvGrpSpPr/>
            <p:nvPr/>
          </p:nvGrpSpPr>
          <p:grpSpPr>
            <a:xfrm>
              <a:off x="2751344" y="1596302"/>
              <a:ext cx="3736312" cy="3736312"/>
              <a:chOff x="2751344" y="1596302"/>
              <a:chExt cx="3736311" cy="3736313"/>
            </a:xfrm>
          </p:grpSpPr>
          <p:sp>
            <p:nvSpPr>
              <p:cNvPr id="130" name="Oval 129"/>
              <p:cNvSpPr/>
              <p:nvPr/>
            </p:nvSpPr>
            <p:spPr>
              <a:xfrm>
                <a:off x="2751344" y="1596302"/>
                <a:ext cx="3736311" cy="373631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cs typeface="Arial" panose="020B0604020202020204" pitchFamily="34" charset="0"/>
                </a:endParaRPr>
              </a:p>
            </p:txBody>
          </p:sp>
          <p:grpSp>
            <p:nvGrpSpPr>
              <p:cNvPr id="39" name="Group 38"/>
              <p:cNvGrpSpPr/>
              <p:nvPr/>
            </p:nvGrpSpPr>
            <p:grpSpPr>
              <a:xfrm>
                <a:off x="3525622" y="2040699"/>
                <a:ext cx="2201146" cy="2790846"/>
                <a:chOff x="3525622" y="2040699"/>
                <a:chExt cx="2201146" cy="2790846"/>
              </a:xfrm>
            </p:grpSpPr>
            <p:grpSp>
              <p:nvGrpSpPr>
                <p:cNvPr id="139" name="Group 138"/>
                <p:cNvGrpSpPr/>
                <p:nvPr/>
              </p:nvGrpSpPr>
              <p:grpSpPr>
                <a:xfrm rot="19800000">
                  <a:off x="4904141" y="4213475"/>
                  <a:ext cx="822627" cy="618070"/>
                  <a:chOff x="4091428" y="4729437"/>
                  <a:chExt cx="903997" cy="679207"/>
                </a:xfrm>
              </p:grpSpPr>
              <p:sp>
                <p:nvSpPr>
                  <p:cNvPr id="147" name="Rounded Rectangle 146"/>
                  <p:cNvSpPr/>
                  <p:nvPr/>
                </p:nvSpPr>
                <p:spPr>
                  <a:xfrm>
                    <a:off x="4227514" y="5183393"/>
                    <a:ext cx="631825" cy="11448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808080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48" name="Rectangle 2"/>
                  <p:cNvSpPr/>
                  <p:nvPr/>
                </p:nvSpPr>
                <p:spPr>
                  <a:xfrm>
                    <a:off x="4288633" y="5298074"/>
                    <a:ext cx="509587" cy="110570"/>
                  </a:xfrm>
                  <a:custGeom>
                    <a:avLst/>
                    <a:gdLst>
                      <a:gd name="connsiteX0" fmla="*/ 0 w 509587"/>
                      <a:gd name="connsiteY0" fmla="*/ 0 h 161925"/>
                      <a:gd name="connsiteX1" fmla="*/ 509587 w 509587"/>
                      <a:gd name="connsiteY1" fmla="*/ 0 h 161925"/>
                      <a:gd name="connsiteX2" fmla="*/ 509587 w 509587"/>
                      <a:gd name="connsiteY2" fmla="*/ 161925 h 161925"/>
                      <a:gd name="connsiteX3" fmla="*/ 0 w 509587"/>
                      <a:gd name="connsiteY3" fmla="*/ 161925 h 161925"/>
                      <a:gd name="connsiteX4" fmla="*/ 0 w 509587"/>
                      <a:gd name="connsiteY4" fmla="*/ 0 h 161925"/>
                      <a:gd name="connsiteX0" fmla="*/ 0 w 509587"/>
                      <a:gd name="connsiteY0" fmla="*/ 0 h 161925"/>
                      <a:gd name="connsiteX1" fmla="*/ 509587 w 509587"/>
                      <a:gd name="connsiteY1" fmla="*/ 0 h 161925"/>
                      <a:gd name="connsiteX2" fmla="*/ 509587 w 509587"/>
                      <a:gd name="connsiteY2" fmla="*/ 161925 h 161925"/>
                      <a:gd name="connsiteX3" fmla="*/ 147637 w 509587"/>
                      <a:gd name="connsiteY3" fmla="*/ 90488 h 161925"/>
                      <a:gd name="connsiteX4" fmla="*/ 0 w 509587"/>
                      <a:gd name="connsiteY4" fmla="*/ 0 h 161925"/>
                      <a:gd name="connsiteX0" fmla="*/ 0 w 509587"/>
                      <a:gd name="connsiteY0" fmla="*/ 0 h 161925"/>
                      <a:gd name="connsiteX1" fmla="*/ 509587 w 509587"/>
                      <a:gd name="connsiteY1" fmla="*/ 0 h 161925"/>
                      <a:gd name="connsiteX2" fmla="*/ 509587 w 509587"/>
                      <a:gd name="connsiteY2" fmla="*/ 161925 h 161925"/>
                      <a:gd name="connsiteX3" fmla="*/ 147637 w 509587"/>
                      <a:gd name="connsiteY3" fmla="*/ 90488 h 161925"/>
                      <a:gd name="connsiteX4" fmla="*/ 0 w 509587"/>
                      <a:gd name="connsiteY4" fmla="*/ 0 h 161925"/>
                      <a:gd name="connsiteX0" fmla="*/ 0 w 509587"/>
                      <a:gd name="connsiteY0" fmla="*/ 0 h 161925"/>
                      <a:gd name="connsiteX1" fmla="*/ 509587 w 509587"/>
                      <a:gd name="connsiteY1" fmla="*/ 0 h 161925"/>
                      <a:gd name="connsiteX2" fmla="*/ 509587 w 509587"/>
                      <a:gd name="connsiteY2" fmla="*/ 161925 h 161925"/>
                      <a:gd name="connsiteX3" fmla="*/ 147637 w 509587"/>
                      <a:gd name="connsiteY3" fmla="*/ 90488 h 161925"/>
                      <a:gd name="connsiteX4" fmla="*/ 0 w 509587"/>
                      <a:gd name="connsiteY4" fmla="*/ 0 h 161925"/>
                      <a:gd name="connsiteX0" fmla="*/ 0 w 509587"/>
                      <a:gd name="connsiteY0" fmla="*/ 0 h 92868"/>
                      <a:gd name="connsiteX1" fmla="*/ 509587 w 509587"/>
                      <a:gd name="connsiteY1" fmla="*/ 0 h 92868"/>
                      <a:gd name="connsiteX2" fmla="*/ 314324 w 509587"/>
                      <a:gd name="connsiteY2" fmla="*/ 92868 h 92868"/>
                      <a:gd name="connsiteX3" fmla="*/ 147637 w 509587"/>
                      <a:gd name="connsiteY3" fmla="*/ 90488 h 92868"/>
                      <a:gd name="connsiteX4" fmla="*/ 0 w 509587"/>
                      <a:gd name="connsiteY4" fmla="*/ 0 h 92868"/>
                      <a:gd name="connsiteX0" fmla="*/ 0 w 509587"/>
                      <a:gd name="connsiteY0" fmla="*/ 0 h 92868"/>
                      <a:gd name="connsiteX1" fmla="*/ 509587 w 509587"/>
                      <a:gd name="connsiteY1" fmla="*/ 0 h 92868"/>
                      <a:gd name="connsiteX2" fmla="*/ 314324 w 509587"/>
                      <a:gd name="connsiteY2" fmla="*/ 92868 h 92868"/>
                      <a:gd name="connsiteX3" fmla="*/ 147637 w 509587"/>
                      <a:gd name="connsiteY3" fmla="*/ 90488 h 92868"/>
                      <a:gd name="connsiteX4" fmla="*/ 0 w 509587"/>
                      <a:gd name="connsiteY4" fmla="*/ 0 h 92868"/>
                      <a:gd name="connsiteX0" fmla="*/ 0 w 509587"/>
                      <a:gd name="connsiteY0" fmla="*/ 0 h 92868"/>
                      <a:gd name="connsiteX1" fmla="*/ 509587 w 509587"/>
                      <a:gd name="connsiteY1" fmla="*/ 0 h 92868"/>
                      <a:gd name="connsiteX2" fmla="*/ 314324 w 509587"/>
                      <a:gd name="connsiteY2" fmla="*/ 92868 h 92868"/>
                      <a:gd name="connsiteX3" fmla="*/ 159543 w 509587"/>
                      <a:gd name="connsiteY3" fmla="*/ 90488 h 92868"/>
                      <a:gd name="connsiteX4" fmla="*/ 0 w 509587"/>
                      <a:gd name="connsiteY4" fmla="*/ 0 h 92868"/>
                      <a:gd name="connsiteX0" fmla="*/ 0 w 509587"/>
                      <a:gd name="connsiteY0" fmla="*/ 0 h 105054"/>
                      <a:gd name="connsiteX1" fmla="*/ 509587 w 509587"/>
                      <a:gd name="connsiteY1" fmla="*/ 0 h 105054"/>
                      <a:gd name="connsiteX2" fmla="*/ 314324 w 509587"/>
                      <a:gd name="connsiteY2" fmla="*/ 92868 h 105054"/>
                      <a:gd name="connsiteX3" fmla="*/ 159543 w 509587"/>
                      <a:gd name="connsiteY3" fmla="*/ 90488 h 105054"/>
                      <a:gd name="connsiteX4" fmla="*/ 0 w 509587"/>
                      <a:gd name="connsiteY4" fmla="*/ 0 h 105054"/>
                      <a:gd name="connsiteX0" fmla="*/ 0 w 509587"/>
                      <a:gd name="connsiteY0" fmla="*/ 0 h 110570"/>
                      <a:gd name="connsiteX1" fmla="*/ 509587 w 509587"/>
                      <a:gd name="connsiteY1" fmla="*/ 0 h 110570"/>
                      <a:gd name="connsiteX2" fmla="*/ 314324 w 509587"/>
                      <a:gd name="connsiteY2" fmla="*/ 92868 h 110570"/>
                      <a:gd name="connsiteX3" fmla="*/ 159543 w 509587"/>
                      <a:gd name="connsiteY3" fmla="*/ 90488 h 110570"/>
                      <a:gd name="connsiteX4" fmla="*/ 0 w 509587"/>
                      <a:gd name="connsiteY4" fmla="*/ 0 h 110570"/>
                      <a:gd name="connsiteX0" fmla="*/ 0 w 509587"/>
                      <a:gd name="connsiteY0" fmla="*/ 0 h 110570"/>
                      <a:gd name="connsiteX1" fmla="*/ 509587 w 509587"/>
                      <a:gd name="connsiteY1" fmla="*/ 0 h 110570"/>
                      <a:gd name="connsiteX2" fmla="*/ 314324 w 509587"/>
                      <a:gd name="connsiteY2" fmla="*/ 92868 h 110570"/>
                      <a:gd name="connsiteX3" fmla="*/ 159543 w 509587"/>
                      <a:gd name="connsiteY3" fmla="*/ 90488 h 110570"/>
                      <a:gd name="connsiteX4" fmla="*/ 0 w 509587"/>
                      <a:gd name="connsiteY4" fmla="*/ 0 h 110570"/>
                      <a:gd name="connsiteX0" fmla="*/ 0 w 509587"/>
                      <a:gd name="connsiteY0" fmla="*/ 0 h 110570"/>
                      <a:gd name="connsiteX1" fmla="*/ 509587 w 509587"/>
                      <a:gd name="connsiteY1" fmla="*/ 0 h 110570"/>
                      <a:gd name="connsiteX2" fmla="*/ 321467 w 509587"/>
                      <a:gd name="connsiteY2" fmla="*/ 92868 h 110570"/>
                      <a:gd name="connsiteX3" fmla="*/ 159543 w 509587"/>
                      <a:gd name="connsiteY3" fmla="*/ 90488 h 110570"/>
                      <a:gd name="connsiteX4" fmla="*/ 0 w 509587"/>
                      <a:gd name="connsiteY4" fmla="*/ 0 h 1105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9587" h="110570">
                        <a:moveTo>
                          <a:pt x="0" y="0"/>
                        </a:moveTo>
                        <a:lnTo>
                          <a:pt x="509587" y="0"/>
                        </a:lnTo>
                        <a:lnTo>
                          <a:pt x="321467" y="92868"/>
                        </a:lnTo>
                        <a:cubicBezTo>
                          <a:pt x="284161" y="111125"/>
                          <a:pt x="218281" y="122237"/>
                          <a:pt x="159543" y="90488"/>
                        </a:cubicBezTo>
                        <a:cubicBezTo>
                          <a:pt x="96044" y="41275"/>
                          <a:pt x="58737" y="13494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49" name="Rounded Rectangle 148"/>
                  <p:cNvSpPr/>
                  <p:nvPr/>
                </p:nvSpPr>
                <p:spPr>
                  <a:xfrm>
                    <a:off x="4091428" y="5035251"/>
                    <a:ext cx="903997" cy="11448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808080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0" name="Rounded Rectangle 149"/>
                  <p:cNvSpPr/>
                  <p:nvPr/>
                </p:nvSpPr>
                <p:spPr>
                  <a:xfrm>
                    <a:off x="4091428" y="4879964"/>
                    <a:ext cx="903997" cy="11448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808080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1" name="Rounded Rectangle 150"/>
                  <p:cNvSpPr/>
                  <p:nvPr/>
                </p:nvSpPr>
                <p:spPr>
                  <a:xfrm>
                    <a:off x="4091428" y="4729437"/>
                    <a:ext cx="903997" cy="11448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808080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8" name="Group 37"/>
                <p:cNvGrpSpPr/>
                <p:nvPr/>
              </p:nvGrpSpPr>
              <p:grpSpPr>
                <a:xfrm>
                  <a:off x="3525622" y="2040699"/>
                  <a:ext cx="1997319" cy="2425294"/>
                  <a:chOff x="3525622" y="2040699"/>
                  <a:chExt cx="1997319" cy="2425294"/>
                </a:xfrm>
              </p:grpSpPr>
              <p:grpSp>
                <p:nvGrpSpPr>
                  <p:cNvPr id="36" name="Group 35"/>
                  <p:cNvGrpSpPr/>
                  <p:nvPr/>
                </p:nvGrpSpPr>
                <p:grpSpPr>
                  <a:xfrm>
                    <a:off x="3737378" y="3015799"/>
                    <a:ext cx="894231" cy="884786"/>
                    <a:chOff x="3737378" y="3015799"/>
                    <a:chExt cx="894231" cy="884786"/>
                  </a:xfrm>
                </p:grpSpPr>
                <p:sp>
                  <p:nvSpPr>
                    <p:cNvPr id="144" name="Freeform 143"/>
                    <p:cNvSpPr/>
                    <p:nvPr/>
                  </p:nvSpPr>
                  <p:spPr>
                    <a:xfrm rot="19800000">
                      <a:off x="3737378" y="3015799"/>
                      <a:ext cx="894231" cy="884786"/>
                    </a:xfrm>
                    <a:custGeom>
                      <a:avLst/>
                      <a:gdLst>
                        <a:gd name="connsiteX0" fmla="*/ 114541 w 1940329"/>
                        <a:gd name="connsiteY0" fmla="*/ 0 h 1919835"/>
                        <a:gd name="connsiteX1" fmla="*/ 756546 w 1940329"/>
                        <a:gd name="connsiteY1" fmla="*/ 370662 h 1919835"/>
                        <a:gd name="connsiteX2" fmla="*/ 761268 w 1940329"/>
                        <a:gd name="connsiteY2" fmla="*/ 366560 h 1919835"/>
                        <a:gd name="connsiteX3" fmla="*/ 778581 w 1940329"/>
                        <a:gd name="connsiteY3" fmla="*/ 335314 h 1919835"/>
                        <a:gd name="connsiteX4" fmla="*/ 785395 w 1940329"/>
                        <a:gd name="connsiteY4" fmla="*/ 284631 h 1919835"/>
                        <a:gd name="connsiteX5" fmla="*/ 794451 w 1940329"/>
                        <a:gd name="connsiteY5" fmla="*/ 196673 h 1919835"/>
                        <a:gd name="connsiteX6" fmla="*/ 959932 w 1940329"/>
                        <a:gd name="connsiteY6" fmla="*/ 158171 h 1919835"/>
                        <a:gd name="connsiteX7" fmla="*/ 1010289 w 1940329"/>
                        <a:gd name="connsiteY7" fmla="*/ 322586 h 1919835"/>
                        <a:gd name="connsiteX8" fmla="*/ 926705 w 1940329"/>
                        <a:gd name="connsiteY8" fmla="*/ 376713 h 1919835"/>
                        <a:gd name="connsiteX9" fmla="*/ 888738 w 1940329"/>
                        <a:gd name="connsiteY9" fmla="*/ 402792 h 1919835"/>
                        <a:gd name="connsiteX10" fmla="*/ 875234 w 1940329"/>
                        <a:gd name="connsiteY10" fmla="*/ 431687 h 1919835"/>
                        <a:gd name="connsiteX11" fmla="*/ 874465 w 1940329"/>
                        <a:gd name="connsiteY11" fmla="*/ 438742 h 1919835"/>
                        <a:gd name="connsiteX12" fmla="*/ 1940329 w 1940329"/>
                        <a:gd name="connsiteY12" fmla="*/ 1054119 h 1919835"/>
                        <a:gd name="connsiteX13" fmla="*/ 876785 w 1940329"/>
                        <a:gd name="connsiteY13" fmla="*/ 1668156 h 1919835"/>
                        <a:gd name="connsiteX14" fmla="*/ 870245 w 1940329"/>
                        <a:gd name="connsiteY14" fmla="*/ 1663382 h 1919835"/>
                        <a:gd name="connsiteX15" fmla="*/ 851934 w 1940329"/>
                        <a:gd name="connsiteY15" fmla="*/ 1637266 h 1919835"/>
                        <a:gd name="connsiteX16" fmla="*/ 848263 w 1940329"/>
                        <a:gd name="connsiteY16" fmla="*/ 1591352 h 1919835"/>
                        <a:gd name="connsiteX17" fmla="*/ 843030 w 1940329"/>
                        <a:gd name="connsiteY17" fmla="*/ 1491911 h 1919835"/>
                        <a:gd name="connsiteX18" fmla="*/ 675407 w 1940329"/>
                        <a:gd name="connsiteY18" fmla="*/ 1453565 h 1919835"/>
                        <a:gd name="connsiteX19" fmla="*/ 626254 w 1940329"/>
                        <a:gd name="connsiteY19" fmla="*/ 1616201 h 1919835"/>
                        <a:gd name="connsiteX20" fmla="*/ 697978 w 1940329"/>
                        <a:gd name="connsiteY20" fmla="*/ 1667915 h 1919835"/>
                        <a:gd name="connsiteX21" fmla="*/ 738511 w 1940329"/>
                        <a:gd name="connsiteY21" fmla="*/ 1699097 h 1919835"/>
                        <a:gd name="connsiteX22" fmla="*/ 756959 w 1940329"/>
                        <a:gd name="connsiteY22" fmla="*/ 1729686 h 1919835"/>
                        <a:gd name="connsiteX23" fmla="*/ 758304 w 1940329"/>
                        <a:gd name="connsiteY23" fmla="*/ 1736561 h 1919835"/>
                        <a:gd name="connsiteX24" fmla="*/ 440864 w 1940329"/>
                        <a:gd name="connsiteY24" fmla="*/ 1919835 h 1919835"/>
                        <a:gd name="connsiteX25" fmla="*/ 331440 w 1940329"/>
                        <a:gd name="connsiteY25" fmla="*/ 1765768 h 1919835"/>
                        <a:gd name="connsiteX26" fmla="*/ 0 w 1940329"/>
                        <a:gd name="connsiteY26" fmla="*/ 667560 h 1919835"/>
                        <a:gd name="connsiteX27" fmla="*/ 87249 w 1940329"/>
                        <a:gd name="connsiteY27" fmla="*/ 76383 h 19198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1940329" h="1919835">
                          <a:moveTo>
                            <a:pt x="114541" y="0"/>
                          </a:moveTo>
                          <a:lnTo>
                            <a:pt x="756546" y="370662"/>
                          </a:lnTo>
                          <a:lnTo>
                            <a:pt x="761268" y="366560"/>
                          </a:lnTo>
                          <a:cubicBezTo>
                            <a:pt x="768173" y="358380"/>
                            <a:pt x="774359" y="348124"/>
                            <a:pt x="778581" y="335314"/>
                          </a:cubicBezTo>
                          <a:cubicBezTo>
                            <a:pt x="783153" y="321905"/>
                            <a:pt x="785673" y="300869"/>
                            <a:pt x="785395" y="284631"/>
                          </a:cubicBezTo>
                          <a:cubicBezTo>
                            <a:pt x="785864" y="255968"/>
                            <a:pt x="779057" y="223060"/>
                            <a:pt x="794451" y="196673"/>
                          </a:cubicBezTo>
                          <a:cubicBezTo>
                            <a:pt x="826637" y="141500"/>
                            <a:pt x="901728" y="124217"/>
                            <a:pt x="959932" y="158171"/>
                          </a:cubicBezTo>
                          <a:cubicBezTo>
                            <a:pt x="1020560" y="193540"/>
                            <a:pt x="1042475" y="267413"/>
                            <a:pt x="1010289" y="322586"/>
                          </a:cubicBezTo>
                          <a:cubicBezTo>
                            <a:pt x="992096" y="353771"/>
                            <a:pt x="959075" y="360229"/>
                            <a:pt x="926705" y="376713"/>
                          </a:cubicBezTo>
                          <a:cubicBezTo>
                            <a:pt x="915232" y="379665"/>
                            <a:pt x="899560" y="389814"/>
                            <a:pt x="888738" y="402792"/>
                          </a:cubicBezTo>
                          <a:cubicBezTo>
                            <a:pt x="881928" y="411680"/>
                            <a:pt x="877718" y="421683"/>
                            <a:pt x="875234" y="431687"/>
                          </a:cubicBezTo>
                          <a:lnTo>
                            <a:pt x="874465" y="438742"/>
                          </a:lnTo>
                          <a:lnTo>
                            <a:pt x="1940329" y="1054119"/>
                          </a:lnTo>
                          <a:lnTo>
                            <a:pt x="876785" y="1668156"/>
                          </a:lnTo>
                          <a:lnTo>
                            <a:pt x="870245" y="1663382"/>
                          </a:lnTo>
                          <a:cubicBezTo>
                            <a:pt x="862812" y="1656239"/>
                            <a:pt x="856242" y="1647601"/>
                            <a:pt x="851934" y="1637266"/>
                          </a:cubicBezTo>
                          <a:cubicBezTo>
                            <a:pt x="846081" y="1621414"/>
                            <a:pt x="845100" y="1602769"/>
                            <a:pt x="848263" y="1591352"/>
                          </a:cubicBezTo>
                          <a:cubicBezTo>
                            <a:pt x="850118" y="1555074"/>
                            <a:pt x="860988" y="1523231"/>
                            <a:pt x="843030" y="1491911"/>
                          </a:cubicBezTo>
                          <a:cubicBezTo>
                            <a:pt x="811259" y="1436498"/>
                            <a:pt x="736299" y="1418652"/>
                            <a:pt x="675407" y="1453565"/>
                          </a:cubicBezTo>
                          <a:cubicBezTo>
                            <a:pt x="616950" y="1487082"/>
                            <a:pt x="594483" y="1560788"/>
                            <a:pt x="626254" y="1616201"/>
                          </a:cubicBezTo>
                          <a:cubicBezTo>
                            <a:pt x="641449" y="1642703"/>
                            <a:pt x="673367" y="1653214"/>
                            <a:pt x="697978" y="1667915"/>
                          </a:cubicBezTo>
                          <a:cubicBezTo>
                            <a:pt x="712192" y="1675772"/>
                            <a:pt x="729168" y="1688447"/>
                            <a:pt x="738511" y="1699097"/>
                          </a:cubicBezTo>
                          <a:cubicBezTo>
                            <a:pt x="747508" y="1709144"/>
                            <a:pt x="753313" y="1719622"/>
                            <a:pt x="756959" y="1729686"/>
                          </a:cubicBezTo>
                          <a:lnTo>
                            <a:pt x="758304" y="1736561"/>
                          </a:lnTo>
                          <a:lnTo>
                            <a:pt x="440864" y="1919835"/>
                          </a:lnTo>
                          <a:lnTo>
                            <a:pt x="331440" y="1765768"/>
                          </a:lnTo>
                          <a:cubicBezTo>
                            <a:pt x="122185" y="1444039"/>
                            <a:pt x="0" y="1079292"/>
                            <a:pt x="0" y="667560"/>
                          </a:cubicBezTo>
                          <a:cubicBezTo>
                            <a:pt x="0" y="461694"/>
                            <a:pt x="30546" y="263136"/>
                            <a:pt x="87249" y="76383"/>
                          </a:cubicBezTo>
                          <a:close/>
                        </a:path>
                      </a:pathLst>
                    </a:custGeom>
                    <a:solidFill>
                      <a:srgbClr val="00D9EA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cs typeface="Arial" panose="020B0604020202020204" pitchFamily="34" charset="0"/>
                      </a:endParaRPr>
                    </a:p>
                  </p:txBody>
                </p:sp>
                <p:grpSp>
                  <p:nvGrpSpPr>
                    <p:cNvPr id="126" name="Group 125"/>
                    <p:cNvGrpSpPr/>
                    <p:nvPr/>
                  </p:nvGrpSpPr>
                  <p:grpSpPr>
                    <a:xfrm>
                      <a:off x="3865722" y="3381309"/>
                      <a:ext cx="308242" cy="271572"/>
                      <a:chOff x="-13396916" y="-6511294"/>
                      <a:chExt cx="24990189" cy="22017253"/>
                    </a:xfrm>
                    <a:solidFill>
                      <a:srgbClr val="FFFFFF"/>
                    </a:solidFill>
                    <a:effectLst/>
                  </p:grpSpPr>
                  <p:grpSp>
                    <p:nvGrpSpPr>
                      <p:cNvPr id="127" name="Group 126"/>
                      <p:cNvGrpSpPr/>
                      <p:nvPr/>
                    </p:nvGrpSpPr>
                    <p:grpSpPr>
                      <a:xfrm>
                        <a:off x="-13396916" y="5194746"/>
                        <a:ext cx="13562574" cy="10311213"/>
                        <a:chOff x="5749546" y="4855816"/>
                        <a:chExt cx="696086" cy="529213"/>
                      </a:xfrm>
                      <a:grpFill/>
                    </p:grpSpPr>
                    <p:grpSp>
                      <p:nvGrpSpPr>
                        <p:cNvPr id="137" name="Group 136"/>
                        <p:cNvGrpSpPr/>
                        <p:nvPr/>
                      </p:nvGrpSpPr>
                      <p:grpSpPr>
                        <a:xfrm>
                          <a:off x="5749546" y="5033563"/>
                          <a:ext cx="696086" cy="351466"/>
                          <a:chOff x="7030522" y="4565651"/>
                          <a:chExt cx="275154" cy="138930"/>
                        </a:xfrm>
                        <a:grpFill/>
                      </p:grpSpPr>
                      <p:sp>
                        <p:nvSpPr>
                          <p:cNvPr id="153" name="Freeform 1452"/>
                          <p:cNvSpPr>
                            <a:spLocks/>
                          </p:cNvSpPr>
                          <p:nvPr/>
                        </p:nvSpPr>
                        <p:spPr bwMode="auto">
                          <a:xfrm rot="60000">
                            <a:off x="7030522" y="4572005"/>
                            <a:ext cx="273540" cy="132576"/>
                          </a:xfrm>
                          <a:custGeom>
                            <a:avLst/>
                            <a:gdLst>
                              <a:gd name="T0" fmla="*/ 2 w 172"/>
                              <a:gd name="T1" fmla="*/ 0 h 85"/>
                              <a:gd name="T2" fmla="*/ 172 w 172"/>
                              <a:gd name="T3" fmla="*/ 76 h 85"/>
                              <a:gd name="T4" fmla="*/ 172 w 172"/>
                              <a:gd name="T5" fmla="*/ 78 h 85"/>
                              <a:gd name="T6" fmla="*/ 170 w 172"/>
                              <a:gd name="T7" fmla="*/ 81 h 85"/>
                              <a:gd name="T8" fmla="*/ 169 w 172"/>
                              <a:gd name="T9" fmla="*/ 82 h 85"/>
                              <a:gd name="T10" fmla="*/ 166 w 172"/>
                              <a:gd name="T11" fmla="*/ 85 h 85"/>
                              <a:gd name="T12" fmla="*/ 163 w 172"/>
                              <a:gd name="T13" fmla="*/ 85 h 85"/>
                              <a:gd name="T14" fmla="*/ 160 w 172"/>
                              <a:gd name="T15" fmla="*/ 84 h 85"/>
                              <a:gd name="T16" fmla="*/ 4 w 172"/>
                              <a:gd name="T17" fmla="*/ 14 h 85"/>
                              <a:gd name="T18" fmla="*/ 2 w 172"/>
                              <a:gd name="T19" fmla="*/ 12 h 85"/>
                              <a:gd name="T20" fmla="*/ 0 w 172"/>
                              <a:gd name="T21" fmla="*/ 10 h 85"/>
                              <a:gd name="T22" fmla="*/ 0 w 172"/>
                              <a:gd name="T23" fmla="*/ 7 h 85"/>
                              <a:gd name="T24" fmla="*/ 0 w 172"/>
                              <a:gd name="T25" fmla="*/ 3 h 85"/>
                              <a:gd name="T26" fmla="*/ 2 w 172"/>
                              <a:gd name="T27" fmla="*/ 1 h 85"/>
                              <a:gd name="T28" fmla="*/ 2 w 172"/>
                              <a:gd name="T29" fmla="*/ 0 h 85"/>
                              <a:gd name="connsiteX0" fmla="*/ 116 w 10000"/>
                              <a:gd name="connsiteY0" fmla="*/ 0 h 10000"/>
                              <a:gd name="connsiteX1" fmla="*/ 10000 w 10000"/>
                              <a:gd name="connsiteY1" fmla="*/ 8941 h 10000"/>
                              <a:gd name="connsiteX2" fmla="*/ 10000 w 10000"/>
                              <a:gd name="connsiteY2" fmla="*/ 9176 h 10000"/>
                              <a:gd name="connsiteX3" fmla="*/ 9884 w 10000"/>
                              <a:gd name="connsiteY3" fmla="*/ 9529 h 10000"/>
                              <a:gd name="connsiteX4" fmla="*/ 9826 w 10000"/>
                              <a:gd name="connsiteY4" fmla="*/ 9647 h 10000"/>
                              <a:gd name="connsiteX5" fmla="*/ 9651 w 10000"/>
                              <a:gd name="connsiteY5" fmla="*/ 10000 h 10000"/>
                              <a:gd name="connsiteX6" fmla="*/ 9477 w 10000"/>
                              <a:gd name="connsiteY6" fmla="*/ 10000 h 10000"/>
                              <a:gd name="connsiteX7" fmla="*/ 9302 w 10000"/>
                              <a:gd name="connsiteY7" fmla="*/ 9882 h 10000"/>
                              <a:gd name="connsiteX8" fmla="*/ 233 w 10000"/>
                              <a:gd name="connsiteY8" fmla="*/ 1647 h 10000"/>
                              <a:gd name="connsiteX9" fmla="*/ 116 w 10000"/>
                              <a:gd name="connsiteY9" fmla="*/ 1412 h 10000"/>
                              <a:gd name="connsiteX10" fmla="*/ 0 w 10000"/>
                              <a:gd name="connsiteY10" fmla="*/ 824 h 10000"/>
                              <a:gd name="connsiteX11" fmla="*/ 0 w 10000"/>
                              <a:gd name="connsiteY11" fmla="*/ 353 h 10000"/>
                              <a:gd name="connsiteX12" fmla="*/ 116 w 10000"/>
                              <a:gd name="connsiteY12" fmla="*/ 118 h 10000"/>
                              <a:gd name="connsiteX13" fmla="*/ 116 w 10000"/>
                              <a:gd name="connsiteY13" fmla="*/ 0 h 10000"/>
                              <a:gd name="connsiteX0" fmla="*/ 116 w 10000"/>
                              <a:gd name="connsiteY0" fmla="*/ 0 h 10000"/>
                              <a:gd name="connsiteX1" fmla="*/ 10000 w 10000"/>
                              <a:gd name="connsiteY1" fmla="*/ 8941 h 10000"/>
                              <a:gd name="connsiteX2" fmla="*/ 10000 w 10000"/>
                              <a:gd name="connsiteY2" fmla="*/ 9176 h 10000"/>
                              <a:gd name="connsiteX3" fmla="*/ 9884 w 10000"/>
                              <a:gd name="connsiteY3" fmla="*/ 9529 h 10000"/>
                              <a:gd name="connsiteX4" fmla="*/ 9826 w 10000"/>
                              <a:gd name="connsiteY4" fmla="*/ 9647 h 10000"/>
                              <a:gd name="connsiteX5" fmla="*/ 9651 w 10000"/>
                              <a:gd name="connsiteY5" fmla="*/ 10000 h 10000"/>
                              <a:gd name="connsiteX6" fmla="*/ 9477 w 10000"/>
                              <a:gd name="connsiteY6" fmla="*/ 10000 h 10000"/>
                              <a:gd name="connsiteX7" fmla="*/ 9302 w 10000"/>
                              <a:gd name="connsiteY7" fmla="*/ 9882 h 10000"/>
                              <a:gd name="connsiteX8" fmla="*/ 233 w 10000"/>
                              <a:gd name="connsiteY8" fmla="*/ 1647 h 10000"/>
                              <a:gd name="connsiteX9" fmla="*/ 116 w 10000"/>
                              <a:gd name="connsiteY9" fmla="*/ 1412 h 10000"/>
                              <a:gd name="connsiteX10" fmla="*/ 0 w 10000"/>
                              <a:gd name="connsiteY10" fmla="*/ 824 h 10000"/>
                              <a:gd name="connsiteX11" fmla="*/ 116 w 10000"/>
                              <a:gd name="connsiteY11" fmla="*/ 118 h 10000"/>
                              <a:gd name="connsiteX12" fmla="*/ 116 w 10000"/>
                              <a:gd name="connsiteY12" fmla="*/ 0 h 10000"/>
                              <a:gd name="connsiteX0" fmla="*/ 9 w 9893"/>
                              <a:gd name="connsiteY0" fmla="*/ 0 h 10000"/>
                              <a:gd name="connsiteX1" fmla="*/ 9893 w 9893"/>
                              <a:gd name="connsiteY1" fmla="*/ 8941 h 10000"/>
                              <a:gd name="connsiteX2" fmla="*/ 9893 w 9893"/>
                              <a:gd name="connsiteY2" fmla="*/ 9176 h 10000"/>
                              <a:gd name="connsiteX3" fmla="*/ 9777 w 9893"/>
                              <a:gd name="connsiteY3" fmla="*/ 9529 h 10000"/>
                              <a:gd name="connsiteX4" fmla="*/ 9719 w 9893"/>
                              <a:gd name="connsiteY4" fmla="*/ 9647 h 10000"/>
                              <a:gd name="connsiteX5" fmla="*/ 9544 w 9893"/>
                              <a:gd name="connsiteY5" fmla="*/ 10000 h 10000"/>
                              <a:gd name="connsiteX6" fmla="*/ 9370 w 9893"/>
                              <a:gd name="connsiteY6" fmla="*/ 10000 h 10000"/>
                              <a:gd name="connsiteX7" fmla="*/ 9195 w 9893"/>
                              <a:gd name="connsiteY7" fmla="*/ 9882 h 10000"/>
                              <a:gd name="connsiteX8" fmla="*/ 126 w 9893"/>
                              <a:gd name="connsiteY8" fmla="*/ 1647 h 10000"/>
                              <a:gd name="connsiteX9" fmla="*/ 9 w 9893"/>
                              <a:gd name="connsiteY9" fmla="*/ 1412 h 10000"/>
                              <a:gd name="connsiteX10" fmla="*/ 9 w 9893"/>
                              <a:gd name="connsiteY10" fmla="*/ 118 h 10000"/>
                              <a:gd name="connsiteX11" fmla="*/ 9 w 9893"/>
                              <a:gd name="connsiteY11" fmla="*/ 0 h 10000"/>
                              <a:gd name="connsiteX0" fmla="*/ 0 w 9991"/>
                              <a:gd name="connsiteY0" fmla="*/ 0 h 10000"/>
                              <a:gd name="connsiteX1" fmla="*/ 9991 w 9991"/>
                              <a:gd name="connsiteY1" fmla="*/ 8941 h 10000"/>
                              <a:gd name="connsiteX2" fmla="*/ 9991 w 9991"/>
                              <a:gd name="connsiteY2" fmla="*/ 9176 h 10000"/>
                              <a:gd name="connsiteX3" fmla="*/ 9874 w 9991"/>
                              <a:gd name="connsiteY3" fmla="*/ 9529 h 10000"/>
                              <a:gd name="connsiteX4" fmla="*/ 9815 w 9991"/>
                              <a:gd name="connsiteY4" fmla="*/ 9647 h 10000"/>
                              <a:gd name="connsiteX5" fmla="*/ 9638 w 9991"/>
                              <a:gd name="connsiteY5" fmla="*/ 10000 h 10000"/>
                              <a:gd name="connsiteX6" fmla="*/ 9462 w 9991"/>
                              <a:gd name="connsiteY6" fmla="*/ 10000 h 10000"/>
                              <a:gd name="connsiteX7" fmla="*/ 9285 w 9991"/>
                              <a:gd name="connsiteY7" fmla="*/ 9882 h 10000"/>
                              <a:gd name="connsiteX8" fmla="*/ 118 w 9991"/>
                              <a:gd name="connsiteY8" fmla="*/ 1647 h 10000"/>
                              <a:gd name="connsiteX9" fmla="*/ 0 w 9991"/>
                              <a:gd name="connsiteY9" fmla="*/ 118 h 10000"/>
                              <a:gd name="connsiteX10" fmla="*/ 0 w 9991"/>
                              <a:gd name="connsiteY10" fmla="*/ 0 h 10000"/>
                              <a:gd name="connsiteX0" fmla="*/ 60 w 10060"/>
                              <a:gd name="connsiteY0" fmla="*/ 0 h 10000"/>
                              <a:gd name="connsiteX1" fmla="*/ 10060 w 10060"/>
                              <a:gd name="connsiteY1" fmla="*/ 8941 h 10000"/>
                              <a:gd name="connsiteX2" fmla="*/ 10060 w 10060"/>
                              <a:gd name="connsiteY2" fmla="*/ 9176 h 10000"/>
                              <a:gd name="connsiteX3" fmla="*/ 9943 w 10060"/>
                              <a:gd name="connsiteY3" fmla="*/ 9529 h 10000"/>
                              <a:gd name="connsiteX4" fmla="*/ 9884 w 10060"/>
                              <a:gd name="connsiteY4" fmla="*/ 9647 h 10000"/>
                              <a:gd name="connsiteX5" fmla="*/ 9707 w 10060"/>
                              <a:gd name="connsiteY5" fmla="*/ 10000 h 10000"/>
                              <a:gd name="connsiteX6" fmla="*/ 9531 w 10060"/>
                              <a:gd name="connsiteY6" fmla="*/ 10000 h 10000"/>
                              <a:gd name="connsiteX7" fmla="*/ 9353 w 10060"/>
                              <a:gd name="connsiteY7" fmla="*/ 9882 h 10000"/>
                              <a:gd name="connsiteX8" fmla="*/ 178 w 10060"/>
                              <a:gd name="connsiteY8" fmla="*/ 1647 h 10000"/>
                              <a:gd name="connsiteX9" fmla="*/ 60 w 10060"/>
                              <a:gd name="connsiteY9" fmla="*/ 118 h 10000"/>
                              <a:gd name="connsiteX10" fmla="*/ 60 w 10060"/>
                              <a:gd name="connsiteY10" fmla="*/ 0 h 10000"/>
                              <a:gd name="connsiteX0" fmla="*/ 60 w 10060"/>
                              <a:gd name="connsiteY0" fmla="*/ 0 h 9882"/>
                              <a:gd name="connsiteX1" fmla="*/ 10060 w 10060"/>
                              <a:gd name="connsiteY1" fmla="*/ 8823 h 9882"/>
                              <a:gd name="connsiteX2" fmla="*/ 10060 w 10060"/>
                              <a:gd name="connsiteY2" fmla="*/ 9058 h 9882"/>
                              <a:gd name="connsiteX3" fmla="*/ 9943 w 10060"/>
                              <a:gd name="connsiteY3" fmla="*/ 9411 h 9882"/>
                              <a:gd name="connsiteX4" fmla="*/ 9884 w 10060"/>
                              <a:gd name="connsiteY4" fmla="*/ 9529 h 9882"/>
                              <a:gd name="connsiteX5" fmla="*/ 9707 w 10060"/>
                              <a:gd name="connsiteY5" fmla="*/ 9882 h 9882"/>
                              <a:gd name="connsiteX6" fmla="*/ 9531 w 10060"/>
                              <a:gd name="connsiteY6" fmla="*/ 9882 h 9882"/>
                              <a:gd name="connsiteX7" fmla="*/ 9353 w 10060"/>
                              <a:gd name="connsiteY7" fmla="*/ 9764 h 9882"/>
                              <a:gd name="connsiteX8" fmla="*/ 178 w 10060"/>
                              <a:gd name="connsiteY8" fmla="*/ 1529 h 9882"/>
                              <a:gd name="connsiteX9" fmla="*/ 60 w 10060"/>
                              <a:gd name="connsiteY9" fmla="*/ 0 h 9882"/>
                              <a:gd name="connsiteX0" fmla="*/ 173 w 10113"/>
                              <a:gd name="connsiteY0" fmla="*/ 0 h 10000"/>
                              <a:gd name="connsiteX1" fmla="*/ 10113 w 10113"/>
                              <a:gd name="connsiteY1" fmla="*/ 8928 h 10000"/>
                              <a:gd name="connsiteX2" fmla="*/ 10113 w 10113"/>
                              <a:gd name="connsiteY2" fmla="*/ 9166 h 10000"/>
                              <a:gd name="connsiteX3" fmla="*/ 9997 w 10113"/>
                              <a:gd name="connsiteY3" fmla="*/ 9523 h 10000"/>
                              <a:gd name="connsiteX4" fmla="*/ 9938 w 10113"/>
                              <a:gd name="connsiteY4" fmla="*/ 9643 h 10000"/>
                              <a:gd name="connsiteX5" fmla="*/ 9762 w 10113"/>
                              <a:gd name="connsiteY5" fmla="*/ 10000 h 10000"/>
                              <a:gd name="connsiteX6" fmla="*/ 9587 w 10113"/>
                              <a:gd name="connsiteY6" fmla="*/ 10000 h 10000"/>
                              <a:gd name="connsiteX7" fmla="*/ 9410 w 10113"/>
                              <a:gd name="connsiteY7" fmla="*/ 9881 h 10000"/>
                              <a:gd name="connsiteX8" fmla="*/ 290 w 10113"/>
                              <a:gd name="connsiteY8" fmla="*/ 1547 h 10000"/>
                              <a:gd name="connsiteX9" fmla="*/ 173 w 10113"/>
                              <a:gd name="connsiteY9" fmla="*/ 0 h 10000"/>
                              <a:gd name="connsiteX0" fmla="*/ 99 w 10039"/>
                              <a:gd name="connsiteY0" fmla="*/ 0 h 10000"/>
                              <a:gd name="connsiteX1" fmla="*/ 10039 w 10039"/>
                              <a:gd name="connsiteY1" fmla="*/ 8928 h 10000"/>
                              <a:gd name="connsiteX2" fmla="*/ 10039 w 10039"/>
                              <a:gd name="connsiteY2" fmla="*/ 9166 h 10000"/>
                              <a:gd name="connsiteX3" fmla="*/ 9923 w 10039"/>
                              <a:gd name="connsiteY3" fmla="*/ 9523 h 10000"/>
                              <a:gd name="connsiteX4" fmla="*/ 9864 w 10039"/>
                              <a:gd name="connsiteY4" fmla="*/ 9643 h 10000"/>
                              <a:gd name="connsiteX5" fmla="*/ 9688 w 10039"/>
                              <a:gd name="connsiteY5" fmla="*/ 10000 h 10000"/>
                              <a:gd name="connsiteX6" fmla="*/ 9513 w 10039"/>
                              <a:gd name="connsiteY6" fmla="*/ 10000 h 10000"/>
                              <a:gd name="connsiteX7" fmla="*/ 9336 w 10039"/>
                              <a:gd name="connsiteY7" fmla="*/ 9881 h 10000"/>
                              <a:gd name="connsiteX8" fmla="*/ 216 w 10039"/>
                              <a:gd name="connsiteY8" fmla="*/ 1547 h 10000"/>
                              <a:gd name="connsiteX9" fmla="*/ 99 w 10039"/>
                              <a:gd name="connsiteY9" fmla="*/ 0 h 10000"/>
                              <a:gd name="connsiteX0" fmla="*/ 128 w 10068"/>
                              <a:gd name="connsiteY0" fmla="*/ 0 h 10000"/>
                              <a:gd name="connsiteX1" fmla="*/ 10068 w 10068"/>
                              <a:gd name="connsiteY1" fmla="*/ 8928 h 10000"/>
                              <a:gd name="connsiteX2" fmla="*/ 10068 w 10068"/>
                              <a:gd name="connsiteY2" fmla="*/ 9166 h 10000"/>
                              <a:gd name="connsiteX3" fmla="*/ 9952 w 10068"/>
                              <a:gd name="connsiteY3" fmla="*/ 9523 h 10000"/>
                              <a:gd name="connsiteX4" fmla="*/ 9893 w 10068"/>
                              <a:gd name="connsiteY4" fmla="*/ 9643 h 10000"/>
                              <a:gd name="connsiteX5" fmla="*/ 9717 w 10068"/>
                              <a:gd name="connsiteY5" fmla="*/ 10000 h 10000"/>
                              <a:gd name="connsiteX6" fmla="*/ 9542 w 10068"/>
                              <a:gd name="connsiteY6" fmla="*/ 10000 h 10000"/>
                              <a:gd name="connsiteX7" fmla="*/ 9365 w 10068"/>
                              <a:gd name="connsiteY7" fmla="*/ 9881 h 10000"/>
                              <a:gd name="connsiteX8" fmla="*/ 245 w 10068"/>
                              <a:gd name="connsiteY8" fmla="*/ 1547 h 10000"/>
                              <a:gd name="connsiteX9" fmla="*/ 128 w 10068"/>
                              <a:gd name="connsiteY9" fmla="*/ 0 h 10000"/>
                              <a:gd name="connsiteX0" fmla="*/ 160 w 10100"/>
                              <a:gd name="connsiteY0" fmla="*/ 0 h 10000"/>
                              <a:gd name="connsiteX1" fmla="*/ 10100 w 10100"/>
                              <a:gd name="connsiteY1" fmla="*/ 8928 h 10000"/>
                              <a:gd name="connsiteX2" fmla="*/ 10100 w 10100"/>
                              <a:gd name="connsiteY2" fmla="*/ 9166 h 10000"/>
                              <a:gd name="connsiteX3" fmla="*/ 9984 w 10100"/>
                              <a:gd name="connsiteY3" fmla="*/ 9523 h 10000"/>
                              <a:gd name="connsiteX4" fmla="*/ 9925 w 10100"/>
                              <a:gd name="connsiteY4" fmla="*/ 9643 h 10000"/>
                              <a:gd name="connsiteX5" fmla="*/ 9749 w 10100"/>
                              <a:gd name="connsiteY5" fmla="*/ 10000 h 10000"/>
                              <a:gd name="connsiteX6" fmla="*/ 9574 w 10100"/>
                              <a:gd name="connsiteY6" fmla="*/ 10000 h 10000"/>
                              <a:gd name="connsiteX7" fmla="*/ 9397 w 10100"/>
                              <a:gd name="connsiteY7" fmla="*/ 9881 h 10000"/>
                              <a:gd name="connsiteX8" fmla="*/ 277 w 10100"/>
                              <a:gd name="connsiteY8" fmla="*/ 1547 h 10000"/>
                              <a:gd name="connsiteX9" fmla="*/ 160 w 10100"/>
                              <a:gd name="connsiteY9" fmla="*/ 0 h 10000"/>
                              <a:gd name="connsiteX0" fmla="*/ 130 w 10070"/>
                              <a:gd name="connsiteY0" fmla="*/ 0 h 10000"/>
                              <a:gd name="connsiteX1" fmla="*/ 10070 w 10070"/>
                              <a:gd name="connsiteY1" fmla="*/ 8928 h 10000"/>
                              <a:gd name="connsiteX2" fmla="*/ 10070 w 10070"/>
                              <a:gd name="connsiteY2" fmla="*/ 9166 h 10000"/>
                              <a:gd name="connsiteX3" fmla="*/ 9954 w 10070"/>
                              <a:gd name="connsiteY3" fmla="*/ 9523 h 10000"/>
                              <a:gd name="connsiteX4" fmla="*/ 9895 w 10070"/>
                              <a:gd name="connsiteY4" fmla="*/ 9643 h 10000"/>
                              <a:gd name="connsiteX5" fmla="*/ 9719 w 10070"/>
                              <a:gd name="connsiteY5" fmla="*/ 10000 h 10000"/>
                              <a:gd name="connsiteX6" fmla="*/ 9544 w 10070"/>
                              <a:gd name="connsiteY6" fmla="*/ 10000 h 10000"/>
                              <a:gd name="connsiteX7" fmla="*/ 9367 w 10070"/>
                              <a:gd name="connsiteY7" fmla="*/ 9881 h 10000"/>
                              <a:gd name="connsiteX8" fmla="*/ 247 w 10070"/>
                              <a:gd name="connsiteY8" fmla="*/ 1547 h 10000"/>
                              <a:gd name="connsiteX9" fmla="*/ 130 w 10070"/>
                              <a:gd name="connsiteY9" fmla="*/ 0 h 10000"/>
                              <a:gd name="connsiteX0" fmla="*/ 136 w 10076"/>
                              <a:gd name="connsiteY0" fmla="*/ 0 h 10000"/>
                              <a:gd name="connsiteX1" fmla="*/ 10076 w 10076"/>
                              <a:gd name="connsiteY1" fmla="*/ 8928 h 10000"/>
                              <a:gd name="connsiteX2" fmla="*/ 10076 w 10076"/>
                              <a:gd name="connsiteY2" fmla="*/ 9166 h 10000"/>
                              <a:gd name="connsiteX3" fmla="*/ 9960 w 10076"/>
                              <a:gd name="connsiteY3" fmla="*/ 9523 h 10000"/>
                              <a:gd name="connsiteX4" fmla="*/ 9901 w 10076"/>
                              <a:gd name="connsiteY4" fmla="*/ 9643 h 10000"/>
                              <a:gd name="connsiteX5" fmla="*/ 9725 w 10076"/>
                              <a:gd name="connsiteY5" fmla="*/ 10000 h 10000"/>
                              <a:gd name="connsiteX6" fmla="*/ 9550 w 10076"/>
                              <a:gd name="connsiteY6" fmla="*/ 10000 h 10000"/>
                              <a:gd name="connsiteX7" fmla="*/ 9373 w 10076"/>
                              <a:gd name="connsiteY7" fmla="*/ 9881 h 10000"/>
                              <a:gd name="connsiteX8" fmla="*/ 253 w 10076"/>
                              <a:gd name="connsiteY8" fmla="*/ 1547 h 10000"/>
                              <a:gd name="connsiteX9" fmla="*/ 136 w 10076"/>
                              <a:gd name="connsiteY9" fmla="*/ 0 h 10000"/>
                              <a:gd name="connsiteX0" fmla="*/ 136 w 10076"/>
                              <a:gd name="connsiteY0" fmla="*/ 0 h 10000"/>
                              <a:gd name="connsiteX1" fmla="*/ 10076 w 10076"/>
                              <a:gd name="connsiteY1" fmla="*/ 8928 h 10000"/>
                              <a:gd name="connsiteX2" fmla="*/ 10076 w 10076"/>
                              <a:gd name="connsiteY2" fmla="*/ 9166 h 10000"/>
                              <a:gd name="connsiteX3" fmla="*/ 9960 w 10076"/>
                              <a:gd name="connsiteY3" fmla="*/ 9523 h 10000"/>
                              <a:gd name="connsiteX4" fmla="*/ 9901 w 10076"/>
                              <a:gd name="connsiteY4" fmla="*/ 9643 h 10000"/>
                              <a:gd name="connsiteX5" fmla="*/ 9550 w 10076"/>
                              <a:gd name="connsiteY5" fmla="*/ 10000 h 10000"/>
                              <a:gd name="connsiteX6" fmla="*/ 9373 w 10076"/>
                              <a:gd name="connsiteY6" fmla="*/ 9881 h 10000"/>
                              <a:gd name="connsiteX7" fmla="*/ 253 w 10076"/>
                              <a:gd name="connsiteY7" fmla="*/ 1547 h 10000"/>
                              <a:gd name="connsiteX8" fmla="*/ 136 w 10076"/>
                              <a:gd name="connsiteY8" fmla="*/ 0 h 10000"/>
                              <a:gd name="connsiteX0" fmla="*/ 136 w 10076"/>
                              <a:gd name="connsiteY0" fmla="*/ 0 h 10000"/>
                              <a:gd name="connsiteX1" fmla="*/ 10076 w 10076"/>
                              <a:gd name="connsiteY1" fmla="*/ 8928 h 10000"/>
                              <a:gd name="connsiteX2" fmla="*/ 10076 w 10076"/>
                              <a:gd name="connsiteY2" fmla="*/ 9166 h 10000"/>
                              <a:gd name="connsiteX3" fmla="*/ 9960 w 10076"/>
                              <a:gd name="connsiteY3" fmla="*/ 9523 h 10000"/>
                              <a:gd name="connsiteX4" fmla="*/ 9550 w 10076"/>
                              <a:gd name="connsiteY4" fmla="*/ 10000 h 10000"/>
                              <a:gd name="connsiteX5" fmla="*/ 9373 w 10076"/>
                              <a:gd name="connsiteY5" fmla="*/ 9881 h 10000"/>
                              <a:gd name="connsiteX6" fmla="*/ 253 w 10076"/>
                              <a:gd name="connsiteY6" fmla="*/ 1547 h 10000"/>
                              <a:gd name="connsiteX7" fmla="*/ 136 w 10076"/>
                              <a:gd name="connsiteY7" fmla="*/ 0 h 10000"/>
                              <a:gd name="connsiteX0" fmla="*/ 136 w 10076"/>
                              <a:gd name="connsiteY0" fmla="*/ 0 h 10000"/>
                              <a:gd name="connsiteX1" fmla="*/ 10076 w 10076"/>
                              <a:gd name="connsiteY1" fmla="*/ 8928 h 10000"/>
                              <a:gd name="connsiteX2" fmla="*/ 10076 w 10076"/>
                              <a:gd name="connsiteY2" fmla="*/ 9166 h 10000"/>
                              <a:gd name="connsiteX3" fmla="*/ 9550 w 10076"/>
                              <a:gd name="connsiteY3" fmla="*/ 10000 h 10000"/>
                              <a:gd name="connsiteX4" fmla="*/ 9373 w 10076"/>
                              <a:gd name="connsiteY4" fmla="*/ 9881 h 10000"/>
                              <a:gd name="connsiteX5" fmla="*/ 253 w 10076"/>
                              <a:gd name="connsiteY5" fmla="*/ 1547 h 10000"/>
                              <a:gd name="connsiteX6" fmla="*/ 136 w 10076"/>
                              <a:gd name="connsiteY6" fmla="*/ 0 h 10000"/>
                              <a:gd name="connsiteX0" fmla="*/ 136 w 10076"/>
                              <a:gd name="connsiteY0" fmla="*/ 0 h 10000"/>
                              <a:gd name="connsiteX1" fmla="*/ 10076 w 10076"/>
                              <a:gd name="connsiteY1" fmla="*/ 8928 h 10000"/>
                              <a:gd name="connsiteX2" fmla="*/ 9550 w 10076"/>
                              <a:gd name="connsiteY2" fmla="*/ 10000 h 10000"/>
                              <a:gd name="connsiteX3" fmla="*/ 9373 w 10076"/>
                              <a:gd name="connsiteY3" fmla="*/ 9881 h 10000"/>
                              <a:gd name="connsiteX4" fmla="*/ 253 w 10076"/>
                              <a:gd name="connsiteY4" fmla="*/ 1547 h 10000"/>
                              <a:gd name="connsiteX5" fmla="*/ 136 w 10076"/>
                              <a:gd name="connsiteY5" fmla="*/ 0 h 10000"/>
                              <a:gd name="connsiteX0" fmla="*/ 136 w 10076"/>
                              <a:gd name="connsiteY0" fmla="*/ 0 h 9881"/>
                              <a:gd name="connsiteX1" fmla="*/ 10076 w 10076"/>
                              <a:gd name="connsiteY1" fmla="*/ 8928 h 9881"/>
                              <a:gd name="connsiteX2" fmla="*/ 9373 w 10076"/>
                              <a:gd name="connsiteY2" fmla="*/ 9881 h 9881"/>
                              <a:gd name="connsiteX3" fmla="*/ 253 w 10076"/>
                              <a:gd name="connsiteY3" fmla="*/ 1547 h 9881"/>
                              <a:gd name="connsiteX4" fmla="*/ 136 w 10076"/>
                              <a:gd name="connsiteY4" fmla="*/ 0 h 9881"/>
                              <a:gd name="connsiteX0" fmla="*/ 135 w 10000"/>
                              <a:gd name="connsiteY0" fmla="*/ 0 h 10110"/>
                              <a:gd name="connsiteX1" fmla="*/ 10000 w 10000"/>
                              <a:gd name="connsiteY1" fmla="*/ 9036 h 10110"/>
                              <a:gd name="connsiteX2" fmla="*/ 9302 w 10000"/>
                              <a:gd name="connsiteY2" fmla="*/ 10000 h 10110"/>
                              <a:gd name="connsiteX3" fmla="*/ 251 w 10000"/>
                              <a:gd name="connsiteY3" fmla="*/ 1566 h 10110"/>
                              <a:gd name="connsiteX4" fmla="*/ 135 w 10000"/>
                              <a:gd name="connsiteY4" fmla="*/ 0 h 10110"/>
                              <a:gd name="connsiteX0" fmla="*/ 135 w 10000"/>
                              <a:gd name="connsiteY0" fmla="*/ 0 h 10122"/>
                              <a:gd name="connsiteX1" fmla="*/ 10000 w 10000"/>
                              <a:gd name="connsiteY1" fmla="*/ 9036 h 10122"/>
                              <a:gd name="connsiteX2" fmla="*/ 9302 w 10000"/>
                              <a:gd name="connsiteY2" fmla="*/ 10000 h 10122"/>
                              <a:gd name="connsiteX3" fmla="*/ 251 w 10000"/>
                              <a:gd name="connsiteY3" fmla="*/ 1566 h 10122"/>
                              <a:gd name="connsiteX4" fmla="*/ 135 w 10000"/>
                              <a:gd name="connsiteY4" fmla="*/ 0 h 10122"/>
                              <a:gd name="connsiteX0" fmla="*/ 135 w 10000"/>
                              <a:gd name="connsiteY0" fmla="*/ 0 h 10068"/>
                              <a:gd name="connsiteX1" fmla="*/ 10000 w 10000"/>
                              <a:gd name="connsiteY1" fmla="*/ 9036 h 10068"/>
                              <a:gd name="connsiteX2" fmla="*/ 9302 w 10000"/>
                              <a:gd name="connsiteY2" fmla="*/ 10000 h 10068"/>
                              <a:gd name="connsiteX3" fmla="*/ 251 w 10000"/>
                              <a:gd name="connsiteY3" fmla="*/ 1566 h 10068"/>
                              <a:gd name="connsiteX4" fmla="*/ 135 w 10000"/>
                              <a:gd name="connsiteY4" fmla="*/ 0 h 10068"/>
                              <a:gd name="connsiteX0" fmla="*/ 135 w 9999"/>
                              <a:gd name="connsiteY0" fmla="*/ 0 h 10062"/>
                              <a:gd name="connsiteX1" fmla="*/ 9999 w 9999"/>
                              <a:gd name="connsiteY1" fmla="*/ 8934 h 10062"/>
                              <a:gd name="connsiteX2" fmla="*/ 9302 w 9999"/>
                              <a:gd name="connsiteY2" fmla="*/ 10000 h 10062"/>
                              <a:gd name="connsiteX3" fmla="*/ 251 w 9999"/>
                              <a:gd name="connsiteY3" fmla="*/ 1566 h 10062"/>
                              <a:gd name="connsiteX4" fmla="*/ 135 w 9999"/>
                              <a:gd name="connsiteY4" fmla="*/ 0 h 100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9999" h="10062">
                                <a:moveTo>
                                  <a:pt x="135" y="0"/>
                                </a:moveTo>
                                <a:cubicBezTo>
                                  <a:pt x="3423" y="3012"/>
                                  <a:pt x="6711" y="5922"/>
                                  <a:pt x="9999" y="8934"/>
                                </a:cubicBezTo>
                                <a:cubicBezTo>
                                  <a:pt x="9912" y="9407"/>
                                  <a:pt x="9744" y="10307"/>
                                  <a:pt x="9302" y="10000"/>
                                </a:cubicBezTo>
                                <a:lnTo>
                                  <a:pt x="251" y="1566"/>
                                </a:lnTo>
                                <a:cubicBezTo>
                                  <a:pt x="-166" y="1113"/>
                                  <a:pt x="39" y="237"/>
                                  <a:pt x="135" y="0"/>
                                </a:cubicBezTo>
                                <a:close/>
                              </a:path>
                            </a:pathLst>
                          </a:custGeom>
                          <a:grpFill/>
                          <a:ln w="0">
                            <a:noFill/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>
                              <a:defRPr/>
                            </a:pPr>
                            <a:endParaRPr lang="en-US" kern="0" dirty="0">
                              <a:solidFill>
                                <a:prstClr val="black"/>
                              </a:solidFill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54" name="Freeform 1456"/>
                          <p:cNvSpPr>
                            <a:spLocks noEditPoints="1"/>
                          </p:cNvSpPr>
                          <p:nvPr/>
                        </p:nvSpPr>
                        <p:spPr bwMode="auto">
                          <a:xfrm>
                            <a:off x="7035801" y="4565651"/>
                            <a:ext cx="269875" cy="123825"/>
                          </a:xfrm>
                          <a:custGeom>
                            <a:avLst/>
                            <a:gdLst>
                              <a:gd name="T0" fmla="*/ 42 w 170"/>
                              <a:gd name="T1" fmla="*/ 6 h 78"/>
                              <a:gd name="T2" fmla="*/ 59 w 170"/>
                              <a:gd name="T3" fmla="*/ 15 h 78"/>
                              <a:gd name="T4" fmla="*/ 121 w 170"/>
                              <a:gd name="T5" fmla="*/ 42 h 78"/>
                              <a:gd name="T6" fmla="*/ 139 w 170"/>
                              <a:gd name="T7" fmla="*/ 51 h 78"/>
                              <a:gd name="T8" fmla="*/ 170 w 170"/>
                              <a:gd name="T9" fmla="*/ 78 h 78"/>
                              <a:gd name="T10" fmla="*/ 85 w 170"/>
                              <a:gd name="T11" fmla="*/ 39 h 78"/>
                              <a:gd name="T12" fmla="*/ 0 w 170"/>
                              <a:gd name="T13" fmla="*/ 0 h 78"/>
                              <a:gd name="T14" fmla="*/ 42 w 170"/>
                              <a:gd name="T15" fmla="*/ 6 h 78"/>
                              <a:gd name="T16" fmla="*/ 89 w 170"/>
                              <a:gd name="T17" fmla="*/ 30 h 78"/>
                              <a:gd name="T18" fmla="*/ 43 w 170"/>
                              <a:gd name="T19" fmla="*/ 10 h 78"/>
                              <a:gd name="T20" fmla="*/ 27 w 170"/>
                              <a:gd name="T21" fmla="*/ 9 h 78"/>
                              <a:gd name="T22" fmla="*/ 87 w 170"/>
                              <a:gd name="T23" fmla="*/ 36 h 78"/>
                              <a:gd name="T24" fmla="*/ 146 w 170"/>
                              <a:gd name="T25" fmla="*/ 64 h 78"/>
                              <a:gd name="T26" fmla="*/ 134 w 170"/>
                              <a:gd name="T27" fmla="*/ 51 h 78"/>
                              <a:gd name="T28" fmla="*/ 89 w 170"/>
                              <a:gd name="T29" fmla="*/ 30 h 7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</a:cxnLst>
                            <a:rect l="0" t="0" r="r" b="b"/>
                            <a:pathLst>
                              <a:path w="170" h="78">
                                <a:moveTo>
                                  <a:pt x="42" y="6"/>
                                </a:moveTo>
                                <a:lnTo>
                                  <a:pt x="59" y="15"/>
                                </a:lnTo>
                                <a:lnTo>
                                  <a:pt x="121" y="42"/>
                                </a:lnTo>
                                <a:lnTo>
                                  <a:pt x="139" y="51"/>
                                </a:lnTo>
                                <a:lnTo>
                                  <a:pt x="170" y="78"/>
                                </a:lnTo>
                                <a:lnTo>
                                  <a:pt x="85" y="39"/>
                                </a:lnTo>
                                <a:lnTo>
                                  <a:pt x="0" y="0"/>
                                </a:lnTo>
                                <a:lnTo>
                                  <a:pt x="42" y="6"/>
                                </a:lnTo>
                                <a:close/>
                                <a:moveTo>
                                  <a:pt x="89" y="30"/>
                                </a:moveTo>
                                <a:lnTo>
                                  <a:pt x="43" y="10"/>
                                </a:lnTo>
                                <a:lnTo>
                                  <a:pt x="27" y="9"/>
                                </a:lnTo>
                                <a:lnTo>
                                  <a:pt x="87" y="36"/>
                                </a:lnTo>
                                <a:lnTo>
                                  <a:pt x="146" y="64"/>
                                </a:lnTo>
                                <a:lnTo>
                                  <a:pt x="134" y="51"/>
                                </a:lnTo>
                                <a:lnTo>
                                  <a:pt x="89" y="3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noFill/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>
                              <a:defRPr/>
                            </a:pPr>
                            <a:endParaRPr lang="en-US" kern="0" dirty="0">
                              <a:solidFill>
                                <a:prstClr val="black"/>
                              </a:solidFill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152" name="Freeform 702"/>
                        <p:cNvSpPr>
                          <a:spLocks noEditPoints="1"/>
                        </p:cNvSpPr>
                        <p:nvPr/>
                      </p:nvSpPr>
                      <p:spPr bwMode="auto">
                        <a:xfrm rot="13500000">
                          <a:off x="6049252" y="4950784"/>
                          <a:ext cx="354976" cy="165040"/>
                        </a:xfrm>
                        <a:custGeom>
                          <a:avLst/>
                          <a:gdLst>
                            <a:gd name="T0" fmla="*/ 455 w 810"/>
                            <a:gd name="T1" fmla="*/ 251 h 388"/>
                            <a:gd name="T2" fmla="*/ 543 w 810"/>
                            <a:gd name="T3" fmla="*/ 276 h 388"/>
                            <a:gd name="T4" fmla="*/ 607 w 810"/>
                            <a:gd name="T5" fmla="*/ 314 h 388"/>
                            <a:gd name="T6" fmla="*/ 595 w 810"/>
                            <a:gd name="T7" fmla="*/ 378 h 388"/>
                            <a:gd name="T8" fmla="*/ 547 w 810"/>
                            <a:gd name="T9" fmla="*/ 342 h 388"/>
                            <a:gd name="T10" fmla="*/ 479 w 810"/>
                            <a:gd name="T11" fmla="*/ 313 h 388"/>
                            <a:gd name="T12" fmla="*/ 397 w 810"/>
                            <a:gd name="T13" fmla="*/ 304 h 388"/>
                            <a:gd name="T14" fmla="*/ 318 w 810"/>
                            <a:gd name="T15" fmla="*/ 321 h 388"/>
                            <a:gd name="T16" fmla="*/ 246 w 810"/>
                            <a:gd name="T17" fmla="*/ 360 h 388"/>
                            <a:gd name="T18" fmla="*/ 175 w 810"/>
                            <a:gd name="T19" fmla="*/ 348 h 388"/>
                            <a:gd name="T20" fmla="*/ 245 w 810"/>
                            <a:gd name="T21" fmla="*/ 293 h 388"/>
                            <a:gd name="T22" fmla="*/ 324 w 810"/>
                            <a:gd name="T23" fmla="*/ 259 h 388"/>
                            <a:gd name="T24" fmla="*/ 411 w 810"/>
                            <a:gd name="T25" fmla="*/ 248 h 388"/>
                            <a:gd name="T26" fmla="*/ 485 w 810"/>
                            <a:gd name="T27" fmla="*/ 130 h 388"/>
                            <a:gd name="T28" fmla="*/ 594 w 810"/>
                            <a:gd name="T29" fmla="*/ 163 h 388"/>
                            <a:gd name="T30" fmla="*/ 684 w 810"/>
                            <a:gd name="T31" fmla="*/ 216 h 388"/>
                            <a:gd name="T32" fmla="*/ 682 w 810"/>
                            <a:gd name="T33" fmla="*/ 291 h 388"/>
                            <a:gd name="T34" fmla="*/ 611 w 810"/>
                            <a:gd name="T35" fmla="*/ 236 h 388"/>
                            <a:gd name="T36" fmla="*/ 521 w 810"/>
                            <a:gd name="T37" fmla="*/ 196 h 388"/>
                            <a:gd name="T38" fmla="*/ 419 w 810"/>
                            <a:gd name="T39" fmla="*/ 180 h 388"/>
                            <a:gd name="T40" fmla="*/ 318 w 810"/>
                            <a:gd name="T41" fmla="*/ 191 h 388"/>
                            <a:gd name="T42" fmla="*/ 231 w 810"/>
                            <a:gd name="T43" fmla="*/ 224 h 388"/>
                            <a:gd name="T44" fmla="*/ 159 w 810"/>
                            <a:gd name="T45" fmla="*/ 270 h 388"/>
                            <a:gd name="T46" fmla="*/ 88 w 810"/>
                            <a:gd name="T47" fmla="*/ 260 h 388"/>
                            <a:gd name="T48" fmla="*/ 173 w 810"/>
                            <a:gd name="T49" fmla="*/ 192 h 388"/>
                            <a:gd name="T50" fmla="*/ 270 w 810"/>
                            <a:gd name="T51" fmla="*/ 146 h 388"/>
                            <a:gd name="T52" fmla="*/ 376 w 810"/>
                            <a:gd name="T53" fmla="*/ 125 h 388"/>
                            <a:gd name="T54" fmla="*/ 412 w 810"/>
                            <a:gd name="T55" fmla="*/ 0 h 388"/>
                            <a:gd name="T56" fmla="*/ 529 w 810"/>
                            <a:gd name="T57" fmla="*/ 12 h 388"/>
                            <a:gd name="T58" fmla="*/ 644 w 810"/>
                            <a:gd name="T59" fmla="*/ 50 h 388"/>
                            <a:gd name="T60" fmla="*/ 734 w 810"/>
                            <a:gd name="T61" fmla="*/ 100 h 388"/>
                            <a:gd name="T62" fmla="*/ 810 w 810"/>
                            <a:gd name="T63" fmla="*/ 163 h 388"/>
                            <a:gd name="T64" fmla="*/ 737 w 810"/>
                            <a:gd name="T65" fmla="*/ 173 h 388"/>
                            <a:gd name="T66" fmla="*/ 662 w 810"/>
                            <a:gd name="T67" fmla="*/ 121 h 388"/>
                            <a:gd name="T68" fmla="*/ 564 w 810"/>
                            <a:gd name="T69" fmla="*/ 80 h 388"/>
                            <a:gd name="T70" fmla="*/ 449 w 810"/>
                            <a:gd name="T71" fmla="*/ 57 h 388"/>
                            <a:gd name="T72" fmla="*/ 336 w 810"/>
                            <a:gd name="T73" fmla="*/ 62 h 388"/>
                            <a:gd name="T74" fmla="*/ 225 w 810"/>
                            <a:gd name="T75" fmla="*/ 90 h 388"/>
                            <a:gd name="T76" fmla="*/ 127 w 810"/>
                            <a:gd name="T77" fmla="*/ 141 h 388"/>
                            <a:gd name="T78" fmla="*/ 40 w 810"/>
                            <a:gd name="T79" fmla="*/ 212 h 388"/>
                            <a:gd name="T80" fmla="*/ 43 w 810"/>
                            <a:gd name="T81" fmla="*/ 132 h 388"/>
                            <a:gd name="T82" fmla="*/ 138 w 810"/>
                            <a:gd name="T83" fmla="*/ 69 h 388"/>
                            <a:gd name="T84" fmla="*/ 243 w 810"/>
                            <a:gd name="T85" fmla="*/ 24 h 388"/>
                            <a:gd name="T86" fmla="*/ 355 w 810"/>
                            <a:gd name="T87" fmla="*/ 2 h 38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</a:cxnLst>
                          <a:rect l="0" t="0" r="r" b="b"/>
                          <a:pathLst>
                            <a:path w="810" h="388">
                              <a:moveTo>
                                <a:pt x="411" y="248"/>
                              </a:moveTo>
                              <a:lnTo>
                                <a:pt x="455" y="251"/>
                              </a:lnTo>
                              <a:lnTo>
                                <a:pt x="499" y="260"/>
                              </a:lnTo>
                              <a:lnTo>
                                <a:pt x="543" y="276"/>
                              </a:lnTo>
                              <a:lnTo>
                                <a:pt x="577" y="293"/>
                              </a:lnTo>
                              <a:lnTo>
                                <a:pt x="607" y="314"/>
                              </a:lnTo>
                              <a:lnTo>
                                <a:pt x="635" y="338"/>
                              </a:lnTo>
                              <a:lnTo>
                                <a:pt x="595" y="378"/>
                              </a:lnTo>
                              <a:lnTo>
                                <a:pt x="572" y="359"/>
                              </a:lnTo>
                              <a:lnTo>
                                <a:pt x="547" y="342"/>
                              </a:lnTo>
                              <a:lnTo>
                                <a:pt x="519" y="327"/>
                              </a:lnTo>
                              <a:lnTo>
                                <a:pt x="479" y="313"/>
                              </a:lnTo>
                              <a:lnTo>
                                <a:pt x="438" y="305"/>
                              </a:lnTo>
                              <a:lnTo>
                                <a:pt x="397" y="304"/>
                              </a:lnTo>
                              <a:lnTo>
                                <a:pt x="356" y="310"/>
                              </a:lnTo>
                              <a:lnTo>
                                <a:pt x="318" y="321"/>
                              </a:lnTo>
                              <a:lnTo>
                                <a:pt x="280" y="338"/>
                              </a:lnTo>
                              <a:lnTo>
                                <a:pt x="246" y="360"/>
                              </a:lnTo>
                              <a:lnTo>
                                <a:pt x="215" y="388"/>
                              </a:lnTo>
                              <a:lnTo>
                                <a:pt x="175" y="348"/>
                              </a:lnTo>
                              <a:lnTo>
                                <a:pt x="208" y="318"/>
                              </a:lnTo>
                              <a:lnTo>
                                <a:pt x="245" y="293"/>
                              </a:lnTo>
                              <a:lnTo>
                                <a:pt x="283" y="274"/>
                              </a:lnTo>
                              <a:lnTo>
                                <a:pt x="324" y="259"/>
                              </a:lnTo>
                              <a:lnTo>
                                <a:pt x="367" y="251"/>
                              </a:lnTo>
                              <a:lnTo>
                                <a:pt x="411" y="248"/>
                              </a:lnTo>
                              <a:close/>
                              <a:moveTo>
                                <a:pt x="431" y="124"/>
                              </a:moveTo>
                              <a:lnTo>
                                <a:pt x="485" y="130"/>
                              </a:lnTo>
                              <a:lnTo>
                                <a:pt x="539" y="142"/>
                              </a:lnTo>
                              <a:lnTo>
                                <a:pt x="594" y="163"/>
                              </a:lnTo>
                              <a:lnTo>
                                <a:pt x="640" y="187"/>
                              </a:lnTo>
                              <a:lnTo>
                                <a:pt x="684" y="216"/>
                              </a:lnTo>
                              <a:lnTo>
                                <a:pt x="723" y="251"/>
                              </a:lnTo>
                              <a:lnTo>
                                <a:pt x="682" y="291"/>
                              </a:lnTo>
                              <a:lnTo>
                                <a:pt x="648" y="261"/>
                              </a:lnTo>
                              <a:lnTo>
                                <a:pt x="611" y="236"/>
                              </a:lnTo>
                              <a:lnTo>
                                <a:pt x="571" y="214"/>
                              </a:lnTo>
                              <a:lnTo>
                                <a:pt x="521" y="196"/>
                              </a:lnTo>
                              <a:lnTo>
                                <a:pt x="470" y="185"/>
                              </a:lnTo>
                              <a:lnTo>
                                <a:pt x="419" y="180"/>
                              </a:lnTo>
                              <a:lnTo>
                                <a:pt x="367" y="182"/>
                              </a:lnTo>
                              <a:lnTo>
                                <a:pt x="318" y="191"/>
                              </a:lnTo>
                              <a:lnTo>
                                <a:pt x="270" y="205"/>
                              </a:lnTo>
                              <a:lnTo>
                                <a:pt x="231" y="224"/>
                              </a:lnTo>
                              <a:lnTo>
                                <a:pt x="193" y="244"/>
                              </a:lnTo>
                              <a:lnTo>
                                <a:pt x="159" y="270"/>
                              </a:lnTo>
                              <a:lnTo>
                                <a:pt x="128" y="300"/>
                              </a:lnTo>
                              <a:lnTo>
                                <a:pt x="88" y="260"/>
                              </a:lnTo>
                              <a:lnTo>
                                <a:pt x="128" y="223"/>
                              </a:lnTo>
                              <a:lnTo>
                                <a:pt x="173" y="192"/>
                              </a:lnTo>
                              <a:lnTo>
                                <a:pt x="220" y="166"/>
                              </a:lnTo>
                              <a:lnTo>
                                <a:pt x="270" y="146"/>
                              </a:lnTo>
                              <a:lnTo>
                                <a:pt x="322" y="132"/>
                              </a:lnTo>
                              <a:lnTo>
                                <a:pt x="376" y="125"/>
                              </a:lnTo>
                              <a:lnTo>
                                <a:pt x="431" y="124"/>
                              </a:lnTo>
                              <a:close/>
                              <a:moveTo>
                                <a:pt x="412" y="0"/>
                              </a:moveTo>
                              <a:lnTo>
                                <a:pt x="471" y="3"/>
                              </a:lnTo>
                              <a:lnTo>
                                <a:pt x="529" y="12"/>
                              </a:lnTo>
                              <a:lnTo>
                                <a:pt x="586" y="28"/>
                              </a:lnTo>
                              <a:lnTo>
                                <a:pt x="644" y="50"/>
                              </a:lnTo>
                              <a:lnTo>
                                <a:pt x="690" y="73"/>
                              </a:lnTo>
                              <a:lnTo>
                                <a:pt x="734" y="100"/>
                              </a:lnTo>
                              <a:lnTo>
                                <a:pt x="774" y="130"/>
                              </a:lnTo>
                              <a:lnTo>
                                <a:pt x="810" y="163"/>
                              </a:lnTo>
                              <a:lnTo>
                                <a:pt x="770" y="202"/>
                              </a:lnTo>
                              <a:lnTo>
                                <a:pt x="737" y="173"/>
                              </a:lnTo>
                              <a:lnTo>
                                <a:pt x="701" y="146"/>
                              </a:lnTo>
                              <a:lnTo>
                                <a:pt x="662" y="121"/>
                              </a:lnTo>
                              <a:lnTo>
                                <a:pt x="620" y="101"/>
                              </a:lnTo>
                              <a:lnTo>
                                <a:pt x="564" y="80"/>
                              </a:lnTo>
                              <a:lnTo>
                                <a:pt x="507" y="65"/>
                              </a:lnTo>
                              <a:lnTo>
                                <a:pt x="449" y="57"/>
                              </a:lnTo>
                              <a:lnTo>
                                <a:pt x="392" y="56"/>
                              </a:lnTo>
                              <a:lnTo>
                                <a:pt x="336" y="62"/>
                              </a:lnTo>
                              <a:lnTo>
                                <a:pt x="280" y="73"/>
                              </a:lnTo>
                              <a:lnTo>
                                <a:pt x="225" y="90"/>
                              </a:lnTo>
                              <a:lnTo>
                                <a:pt x="175" y="113"/>
                              </a:lnTo>
                              <a:lnTo>
                                <a:pt x="127" y="141"/>
                              </a:lnTo>
                              <a:lnTo>
                                <a:pt x="82" y="174"/>
                              </a:lnTo>
                              <a:lnTo>
                                <a:pt x="40" y="212"/>
                              </a:lnTo>
                              <a:lnTo>
                                <a:pt x="0" y="173"/>
                              </a:lnTo>
                              <a:lnTo>
                                <a:pt x="43" y="132"/>
                              </a:lnTo>
                              <a:lnTo>
                                <a:pt x="89" y="98"/>
                              </a:lnTo>
                              <a:lnTo>
                                <a:pt x="138" y="69"/>
                              </a:lnTo>
                              <a:lnTo>
                                <a:pt x="190" y="43"/>
                              </a:lnTo>
                              <a:lnTo>
                                <a:pt x="243" y="24"/>
                              </a:lnTo>
                              <a:lnTo>
                                <a:pt x="298" y="11"/>
                              </a:lnTo>
                              <a:lnTo>
                                <a:pt x="355" y="2"/>
                              </a:lnTo>
                              <a:lnTo>
                                <a:pt x="412" y="0"/>
                              </a:lnTo>
                              <a:close/>
                            </a:path>
                          </a:pathLst>
                        </a:custGeom>
                        <a:grpFill/>
                        <a:ln w="0">
                          <a:noFill/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>
                            <a:defRPr/>
                          </a:pPr>
                          <a:endParaRPr lang="en-US" kern="0" dirty="0">
                            <a:solidFill>
                              <a:prstClr val="black"/>
                            </a:solidFill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128" name="Rectangle 95"/>
                      <p:cNvSpPr/>
                      <p:nvPr/>
                    </p:nvSpPr>
                    <p:spPr>
                      <a:xfrm>
                        <a:off x="-2450013" y="-6511294"/>
                        <a:ext cx="14043286" cy="17080721"/>
                      </a:xfrm>
                      <a:custGeom>
                        <a:avLst/>
                        <a:gdLst>
                          <a:gd name="connsiteX0" fmla="*/ 0 w 6635262"/>
                          <a:gd name="connsiteY0" fmla="*/ 0 h 8042031"/>
                          <a:gd name="connsiteX1" fmla="*/ 6635262 w 6635262"/>
                          <a:gd name="connsiteY1" fmla="*/ 0 h 8042031"/>
                          <a:gd name="connsiteX2" fmla="*/ 6635262 w 6635262"/>
                          <a:gd name="connsiteY2" fmla="*/ 8042031 h 8042031"/>
                          <a:gd name="connsiteX3" fmla="*/ 0 w 6635262"/>
                          <a:gd name="connsiteY3" fmla="*/ 8042031 h 8042031"/>
                          <a:gd name="connsiteX4" fmla="*/ 0 w 6635262"/>
                          <a:gd name="connsiteY4" fmla="*/ 0 h 8042031"/>
                          <a:gd name="connsiteX0" fmla="*/ 0 w 6635262"/>
                          <a:gd name="connsiteY0" fmla="*/ 0 h 8042031"/>
                          <a:gd name="connsiteX1" fmla="*/ 6635262 w 6635262"/>
                          <a:gd name="connsiteY1" fmla="*/ 0 h 8042031"/>
                          <a:gd name="connsiteX2" fmla="*/ 6635262 w 6635262"/>
                          <a:gd name="connsiteY2" fmla="*/ 8042031 h 8042031"/>
                          <a:gd name="connsiteX3" fmla="*/ 1266093 w 6635262"/>
                          <a:gd name="connsiteY3" fmla="*/ 1477108 h 8042031"/>
                          <a:gd name="connsiteX4" fmla="*/ 0 w 6635262"/>
                          <a:gd name="connsiteY4" fmla="*/ 0 h 8042031"/>
                          <a:gd name="connsiteX0" fmla="*/ 23446 w 5369169"/>
                          <a:gd name="connsiteY0" fmla="*/ 492369 h 8042031"/>
                          <a:gd name="connsiteX1" fmla="*/ 5369169 w 5369169"/>
                          <a:gd name="connsiteY1" fmla="*/ 0 h 8042031"/>
                          <a:gd name="connsiteX2" fmla="*/ 5369169 w 5369169"/>
                          <a:gd name="connsiteY2" fmla="*/ 8042031 h 8042031"/>
                          <a:gd name="connsiteX3" fmla="*/ 0 w 5369169"/>
                          <a:gd name="connsiteY3" fmla="*/ 1477108 h 8042031"/>
                          <a:gd name="connsiteX4" fmla="*/ 23446 w 5369169"/>
                          <a:gd name="connsiteY4" fmla="*/ 492369 h 8042031"/>
                          <a:gd name="connsiteX0" fmla="*/ 23446 w 5369169"/>
                          <a:gd name="connsiteY0" fmla="*/ 914400 h 8464062"/>
                          <a:gd name="connsiteX1" fmla="*/ 2719754 w 5369169"/>
                          <a:gd name="connsiteY1" fmla="*/ 0 h 8464062"/>
                          <a:gd name="connsiteX2" fmla="*/ 5369169 w 5369169"/>
                          <a:gd name="connsiteY2" fmla="*/ 8464062 h 8464062"/>
                          <a:gd name="connsiteX3" fmla="*/ 0 w 5369169"/>
                          <a:gd name="connsiteY3" fmla="*/ 1899139 h 8464062"/>
                          <a:gd name="connsiteX4" fmla="*/ 23446 w 5369169"/>
                          <a:gd name="connsiteY4" fmla="*/ 914400 h 8464062"/>
                          <a:gd name="connsiteX0" fmla="*/ 93785 w 5369169"/>
                          <a:gd name="connsiteY0" fmla="*/ 937846 h 8464062"/>
                          <a:gd name="connsiteX1" fmla="*/ 2719754 w 5369169"/>
                          <a:gd name="connsiteY1" fmla="*/ 0 h 8464062"/>
                          <a:gd name="connsiteX2" fmla="*/ 5369169 w 5369169"/>
                          <a:gd name="connsiteY2" fmla="*/ 8464062 h 8464062"/>
                          <a:gd name="connsiteX3" fmla="*/ 0 w 5369169"/>
                          <a:gd name="connsiteY3" fmla="*/ 1899139 h 8464062"/>
                          <a:gd name="connsiteX4" fmla="*/ 93785 w 5369169"/>
                          <a:gd name="connsiteY4" fmla="*/ 937846 h 8464062"/>
                          <a:gd name="connsiteX0" fmla="*/ 251632 w 5527016"/>
                          <a:gd name="connsiteY0" fmla="*/ 937846 h 8464062"/>
                          <a:gd name="connsiteX1" fmla="*/ 2877601 w 5527016"/>
                          <a:gd name="connsiteY1" fmla="*/ 0 h 8464062"/>
                          <a:gd name="connsiteX2" fmla="*/ 5527016 w 5527016"/>
                          <a:gd name="connsiteY2" fmla="*/ 8464062 h 8464062"/>
                          <a:gd name="connsiteX3" fmla="*/ 157847 w 5527016"/>
                          <a:gd name="connsiteY3" fmla="*/ 1899139 h 8464062"/>
                          <a:gd name="connsiteX4" fmla="*/ 251632 w 5527016"/>
                          <a:gd name="connsiteY4" fmla="*/ 937846 h 8464062"/>
                          <a:gd name="connsiteX0" fmla="*/ 337921 w 5613305"/>
                          <a:gd name="connsiteY0" fmla="*/ 937846 h 8464062"/>
                          <a:gd name="connsiteX1" fmla="*/ 2963890 w 5613305"/>
                          <a:gd name="connsiteY1" fmla="*/ 0 h 8464062"/>
                          <a:gd name="connsiteX2" fmla="*/ 5613305 w 5613305"/>
                          <a:gd name="connsiteY2" fmla="*/ 8464062 h 8464062"/>
                          <a:gd name="connsiteX3" fmla="*/ 244136 w 5613305"/>
                          <a:gd name="connsiteY3" fmla="*/ 1899139 h 8464062"/>
                          <a:gd name="connsiteX4" fmla="*/ 337921 w 5613305"/>
                          <a:gd name="connsiteY4" fmla="*/ 937846 h 8464062"/>
                          <a:gd name="connsiteX0" fmla="*/ 310695 w 5586079"/>
                          <a:gd name="connsiteY0" fmla="*/ 937846 h 8464062"/>
                          <a:gd name="connsiteX1" fmla="*/ 2936664 w 5586079"/>
                          <a:gd name="connsiteY1" fmla="*/ 0 h 8464062"/>
                          <a:gd name="connsiteX2" fmla="*/ 5586079 w 5586079"/>
                          <a:gd name="connsiteY2" fmla="*/ 8464062 h 8464062"/>
                          <a:gd name="connsiteX3" fmla="*/ 216910 w 5586079"/>
                          <a:gd name="connsiteY3" fmla="*/ 1899139 h 8464062"/>
                          <a:gd name="connsiteX4" fmla="*/ 310695 w 5586079"/>
                          <a:gd name="connsiteY4" fmla="*/ 937846 h 8464062"/>
                          <a:gd name="connsiteX0" fmla="*/ 346551 w 5621935"/>
                          <a:gd name="connsiteY0" fmla="*/ 937846 h 8464062"/>
                          <a:gd name="connsiteX1" fmla="*/ 2972520 w 5621935"/>
                          <a:gd name="connsiteY1" fmla="*/ 0 h 8464062"/>
                          <a:gd name="connsiteX2" fmla="*/ 5621935 w 5621935"/>
                          <a:gd name="connsiteY2" fmla="*/ 8464062 h 8464062"/>
                          <a:gd name="connsiteX3" fmla="*/ 252766 w 5621935"/>
                          <a:gd name="connsiteY3" fmla="*/ 1899139 h 8464062"/>
                          <a:gd name="connsiteX4" fmla="*/ 346551 w 5621935"/>
                          <a:gd name="connsiteY4" fmla="*/ 937846 h 8464062"/>
                          <a:gd name="connsiteX0" fmla="*/ 346551 w 5621935"/>
                          <a:gd name="connsiteY0" fmla="*/ 937846 h 8464062"/>
                          <a:gd name="connsiteX1" fmla="*/ 2972520 w 5621935"/>
                          <a:gd name="connsiteY1" fmla="*/ 0 h 8464062"/>
                          <a:gd name="connsiteX2" fmla="*/ 5621935 w 5621935"/>
                          <a:gd name="connsiteY2" fmla="*/ 8464062 h 8464062"/>
                          <a:gd name="connsiteX3" fmla="*/ 3371105 w 5621935"/>
                          <a:gd name="connsiteY3" fmla="*/ 5673970 h 8464062"/>
                          <a:gd name="connsiteX4" fmla="*/ 252766 w 5621935"/>
                          <a:gd name="connsiteY4" fmla="*/ 1899139 h 8464062"/>
                          <a:gd name="connsiteX5" fmla="*/ 346551 w 5621935"/>
                          <a:gd name="connsiteY5" fmla="*/ 937846 h 8464062"/>
                          <a:gd name="connsiteX0" fmla="*/ 346551 w 5621935"/>
                          <a:gd name="connsiteY0" fmla="*/ 937846 h 8464062"/>
                          <a:gd name="connsiteX1" fmla="*/ 2972520 w 5621935"/>
                          <a:gd name="connsiteY1" fmla="*/ 0 h 8464062"/>
                          <a:gd name="connsiteX2" fmla="*/ 5621935 w 5621935"/>
                          <a:gd name="connsiteY2" fmla="*/ 8464062 h 8464062"/>
                          <a:gd name="connsiteX3" fmla="*/ 346551 w 5621935"/>
                          <a:gd name="connsiteY3" fmla="*/ 4783016 h 8464062"/>
                          <a:gd name="connsiteX4" fmla="*/ 252766 w 5621935"/>
                          <a:gd name="connsiteY4" fmla="*/ 1899139 h 8464062"/>
                          <a:gd name="connsiteX5" fmla="*/ 346551 w 5621935"/>
                          <a:gd name="connsiteY5" fmla="*/ 937846 h 8464062"/>
                          <a:gd name="connsiteX0" fmla="*/ 346551 w 5621935"/>
                          <a:gd name="connsiteY0" fmla="*/ 937846 h 8464062"/>
                          <a:gd name="connsiteX1" fmla="*/ 2972520 w 5621935"/>
                          <a:gd name="connsiteY1" fmla="*/ 0 h 8464062"/>
                          <a:gd name="connsiteX2" fmla="*/ 5621935 w 5621935"/>
                          <a:gd name="connsiteY2" fmla="*/ 8464062 h 8464062"/>
                          <a:gd name="connsiteX3" fmla="*/ 346551 w 5621935"/>
                          <a:gd name="connsiteY3" fmla="*/ 4783016 h 8464062"/>
                          <a:gd name="connsiteX4" fmla="*/ 252766 w 5621935"/>
                          <a:gd name="connsiteY4" fmla="*/ 1899139 h 8464062"/>
                          <a:gd name="connsiteX5" fmla="*/ 346551 w 5621935"/>
                          <a:gd name="connsiteY5" fmla="*/ 937846 h 8464062"/>
                          <a:gd name="connsiteX0" fmla="*/ 346551 w 5621935"/>
                          <a:gd name="connsiteY0" fmla="*/ 937846 h 8464062"/>
                          <a:gd name="connsiteX1" fmla="*/ 2972520 w 5621935"/>
                          <a:gd name="connsiteY1" fmla="*/ 0 h 8464062"/>
                          <a:gd name="connsiteX2" fmla="*/ 5621935 w 5621935"/>
                          <a:gd name="connsiteY2" fmla="*/ 8464062 h 8464062"/>
                          <a:gd name="connsiteX3" fmla="*/ 346551 w 5621935"/>
                          <a:gd name="connsiteY3" fmla="*/ 4783016 h 8464062"/>
                          <a:gd name="connsiteX4" fmla="*/ 252766 w 5621935"/>
                          <a:gd name="connsiteY4" fmla="*/ 1899139 h 8464062"/>
                          <a:gd name="connsiteX5" fmla="*/ 346551 w 5621935"/>
                          <a:gd name="connsiteY5" fmla="*/ 937846 h 8464062"/>
                          <a:gd name="connsiteX0" fmla="*/ 272597 w 5547981"/>
                          <a:gd name="connsiteY0" fmla="*/ 937846 h 8464062"/>
                          <a:gd name="connsiteX1" fmla="*/ 2898566 w 5547981"/>
                          <a:gd name="connsiteY1" fmla="*/ 0 h 8464062"/>
                          <a:gd name="connsiteX2" fmla="*/ 5547981 w 5547981"/>
                          <a:gd name="connsiteY2" fmla="*/ 8464062 h 8464062"/>
                          <a:gd name="connsiteX3" fmla="*/ 272597 w 5547981"/>
                          <a:gd name="connsiteY3" fmla="*/ 4783016 h 8464062"/>
                          <a:gd name="connsiteX4" fmla="*/ 366381 w 5547981"/>
                          <a:gd name="connsiteY4" fmla="*/ 1852247 h 8464062"/>
                          <a:gd name="connsiteX5" fmla="*/ 272597 w 5547981"/>
                          <a:gd name="connsiteY5" fmla="*/ 937846 h 8464062"/>
                          <a:gd name="connsiteX0" fmla="*/ 299301 w 5574685"/>
                          <a:gd name="connsiteY0" fmla="*/ 937846 h 8464062"/>
                          <a:gd name="connsiteX1" fmla="*/ 2925270 w 5574685"/>
                          <a:gd name="connsiteY1" fmla="*/ 0 h 8464062"/>
                          <a:gd name="connsiteX2" fmla="*/ 5574685 w 5574685"/>
                          <a:gd name="connsiteY2" fmla="*/ 8464062 h 8464062"/>
                          <a:gd name="connsiteX3" fmla="*/ 299301 w 5574685"/>
                          <a:gd name="connsiteY3" fmla="*/ 4783016 h 8464062"/>
                          <a:gd name="connsiteX4" fmla="*/ 393085 w 5574685"/>
                          <a:gd name="connsiteY4" fmla="*/ 1852247 h 8464062"/>
                          <a:gd name="connsiteX5" fmla="*/ 299301 w 5574685"/>
                          <a:gd name="connsiteY5" fmla="*/ 937846 h 8464062"/>
                          <a:gd name="connsiteX0" fmla="*/ 299301 w 5574685"/>
                          <a:gd name="connsiteY0" fmla="*/ 937846 h 8464062"/>
                          <a:gd name="connsiteX1" fmla="*/ 2925270 w 5574685"/>
                          <a:gd name="connsiteY1" fmla="*/ 0 h 8464062"/>
                          <a:gd name="connsiteX2" fmla="*/ 5574685 w 5574685"/>
                          <a:gd name="connsiteY2" fmla="*/ 8464062 h 8464062"/>
                          <a:gd name="connsiteX3" fmla="*/ 1518501 w 5574685"/>
                          <a:gd name="connsiteY3" fmla="*/ 5650524 h 8464062"/>
                          <a:gd name="connsiteX4" fmla="*/ 299301 w 5574685"/>
                          <a:gd name="connsiteY4" fmla="*/ 4783016 h 8464062"/>
                          <a:gd name="connsiteX5" fmla="*/ 393085 w 5574685"/>
                          <a:gd name="connsiteY5" fmla="*/ 1852247 h 8464062"/>
                          <a:gd name="connsiteX6" fmla="*/ 299301 w 5574685"/>
                          <a:gd name="connsiteY6" fmla="*/ 937846 h 8464062"/>
                          <a:gd name="connsiteX0" fmla="*/ 586154 w 5861538"/>
                          <a:gd name="connsiteY0" fmla="*/ 937846 h 8464062"/>
                          <a:gd name="connsiteX1" fmla="*/ 3212123 w 5861538"/>
                          <a:gd name="connsiteY1" fmla="*/ 0 h 8464062"/>
                          <a:gd name="connsiteX2" fmla="*/ 5861538 w 5861538"/>
                          <a:gd name="connsiteY2" fmla="*/ 8464062 h 8464062"/>
                          <a:gd name="connsiteX3" fmla="*/ 0 w 5861538"/>
                          <a:gd name="connsiteY3" fmla="*/ 6611816 h 8464062"/>
                          <a:gd name="connsiteX4" fmla="*/ 586154 w 5861538"/>
                          <a:gd name="connsiteY4" fmla="*/ 4783016 h 8464062"/>
                          <a:gd name="connsiteX5" fmla="*/ 679938 w 5861538"/>
                          <a:gd name="connsiteY5" fmla="*/ 1852247 h 8464062"/>
                          <a:gd name="connsiteX6" fmla="*/ 586154 w 5861538"/>
                          <a:gd name="connsiteY6" fmla="*/ 937846 h 8464062"/>
                          <a:gd name="connsiteX0" fmla="*/ 874836 w 6150220"/>
                          <a:gd name="connsiteY0" fmla="*/ 937846 h 8464062"/>
                          <a:gd name="connsiteX1" fmla="*/ 3500805 w 6150220"/>
                          <a:gd name="connsiteY1" fmla="*/ 0 h 8464062"/>
                          <a:gd name="connsiteX2" fmla="*/ 6150220 w 6150220"/>
                          <a:gd name="connsiteY2" fmla="*/ 8464062 h 8464062"/>
                          <a:gd name="connsiteX3" fmla="*/ 288682 w 6150220"/>
                          <a:gd name="connsiteY3" fmla="*/ 6611816 h 8464062"/>
                          <a:gd name="connsiteX4" fmla="*/ 874836 w 6150220"/>
                          <a:gd name="connsiteY4" fmla="*/ 4783016 h 8464062"/>
                          <a:gd name="connsiteX5" fmla="*/ 968620 w 6150220"/>
                          <a:gd name="connsiteY5" fmla="*/ 1852247 h 8464062"/>
                          <a:gd name="connsiteX6" fmla="*/ 874836 w 6150220"/>
                          <a:gd name="connsiteY6" fmla="*/ 937846 h 8464062"/>
                          <a:gd name="connsiteX0" fmla="*/ 874836 w 6150220"/>
                          <a:gd name="connsiteY0" fmla="*/ 937846 h 8464062"/>
                          <a:gd name="connsiteX1" fmla="*/ 3500805 w 6150220"/>
                          <a:gd name="connsiteY1" fmla="*/ 0 h 8464062"/>
                          <a:gd name="connsiteX2" fmla="*/ 6150220 w 6150220"/>
                          <a:gd name="connsiteY2" fmla="*/ 8464062 h 8464062"/>
                          <a:gd name="connsiteX3" fmla="*/ 2703636 w 6150220"/>
                          <a:gd name="connsiteY3" fmla="*/ 7385539 h 8464062"/>
                          <a:gd name="connsiteX4" fmla="*/ 288682 w 6150220"/>
                          <a:gd name="connsiteY4" fmla="*/ 6611816 h 8464062"/>
                          <a:gd name="connsiteX5" fmla="*/ 874836 w 6150220"/>
                          <a:gd name="connsiteY5" fmla="*/ 4783016 h 8464062"/>
                          <a:gd name="connsiteX6" fmla="*/ 968620 w 6150220"/>
                          <a:gd name="connsiteY6" fmla="*/ 1852247 h 8464062"/>
                          <a:gd name="connsiteX7" fmla="*/ 874836 w 6150220"/>
                          <a:gd name="connsiteY7" fmla="*/ 937846 h 8464062"/>
                          <a:gd name="connsiteX0" fmla="*/ 874836 w 6150220"/>
                          <a:gd name="connsiteY0" fmla="*/ 937846 h 8464062"/>
                          <a:gd name="connsiteX1" fmla="*/ 3500805 w 6150220"/>
                          <a:gd name="connsiteY1" fmla="*/ 0 h 8464062"/>
                          <a:gd name="connsiteX2" fmla="*/ 6150220 w 6150220"/>
                          <a:gd name="connsiteY2" fmla="*/ 8464062 h 8464062"/>
                          <a:gd name="connsiteX3" fmla="*/ 804498 w 6150220"/>
                          <a:gd name="connsiteY3" fmla="*/ 6869724 h 8464062"/>
                          <a:gd name="connsiteX4" fmla="*/ 288682 w 6150220"/>
                          <a:gd name="connsiteY4" fmla="*/ 6611816 h 8464062"/>
                          <a:gd name="connsiteX5" fmla="*/ 874836 w 6150220"/>
                          <a:gd name="connsiteY5" fmla="*/ 4783016 h 8464062"/>
                          <a:gd name="connsiteX6" fmla="*/ 968620 w 6150220"/>
                          <a:gd name="connsiteY6" fmla="*/ 1852247 h 8464062"/>
                          <a:gd name="connsiteX7" fmla="*/ 874836 w 6150220"/>
                          <a:gd name="connsiteY7" fmla="*/ 937846 h 8464062"/>
                          <a:gd name="connsiteX0" fmla="*/ 874836 w 6150220"/>
                          <a:gd name="connsiteY0" fmla="*/ 937846 h 8464062"/>
                          <a:gd name="connsiteX1" fmla="*/ 3500805 w 6150220"/>
                          <a:gd name="connsiteY1" fmla="*/ 0 h 8464062"/>
                          <a:gd name="connsiteX2" fmla="*/ 6150220 w 6150220"/>
                          <a:gd name="connsiteY2" fmla="*/ 8464062 h 8464062"/>
                          <a:gd name="connsiteX3" fmla="*/ 804498 w 6150220"/>
                          <a:gd name="connsiteY3" fmla="*/ 6869724 h 8464062"/>
                          <a:gd name="connsiteX4" fmla="*/ 288682 w 6150220"/>
                          <a:gd name="connsiteY4" fmla="*/ 6611816 h 8464062"/>
                          <a:gd name="connsiteX5" fmla="*/ 874836 w 6150220"/>
                          <a:gd name="connsiteY5" fmla="*/ 4783016 h 8464062"/>
                          <a:gd name="connsiteX6" fmla="*/ 968620 w 6150220"/>
                          <a:gd name="connsiteY6" fmla="*/ 1852247 h 8464062"/>
                          <a:gd name="connsiteX7" fmla="*/ 874836 w 6150220"/>
                          <a:gd name="connsiteY7" fmla="*/ 937846 h 8464062"/>
                          <a:gd name="connsiteX0" fmla="*/ 874836 w 6150220"/>
                          <a:gd name="connsiteY0" fmla="*/ 937846 h 8464062"/>
                          <a:gd name="connsiteX1" fmla="*/ 3500805 w 6150220"/>
                          <a:gd name="connsiteY1" fmla="*/ 0 h 8464062"/>
                          <a:gd name="connsiteX2" fmla="*/ 6150220 w 6150220"/>
                          <a:gd name="connsiteY2" fmla="*/ 8464062 h 8464062"/>
                          <a:gd name="connsiteX3" fmla="*/ 3430467 w 6150220"/>
                          <a:gd name="connsiteY3" fmla="*/ 7620001 h 8464062"/>
                          <a:gd name="connsiteX4" fmla="*/ 804498 w 6150220"/>
                          <a:gd name="connsiteY4" fmla="*/ 6869724 h 8464062"/>
                          <a:gd name="connsiteX5" fmla="*/ 288682 w 6150220"/>
                          <a:gd name="connsiteY5" fmla="*/ 6611816 h 8464062"/>
                          <a:gd name="connsiteX6" fmla="*/ 874836 w 6150220"/>
                          <a:gd name="connsiteY6" fmla="*/ 4783016 h 8464062"/>
                          <a:gd name="connsiteX7" fmla="*/ 968620 w 6150220"/>
                          <a:gd name="connsiteY7" fmla="*/ 1852247 h 8464062"/>
                          <a:gd name="connsiteX8" fmla="*/ 874836 w 6150220"/>
                          <a:gd name="connsiteY8" fmla="*/ 937846 h 8464062"/>
                          <a:gd name="connsiteX0" fmla="*/ 874836 w 6150220"/>
                          <a:gd name="connsiteY0" fmla="*/ 937846 h 8464062"/>
                          <a:gd name="connsiteX1" fmla="*/ 3500805 w 6150220"/>
                          <a:gd name="connsiteY1" fmla="*/ 0 h 8464062"/>
                          <a:gd name="connsiteX2" fmla="*/ 6150220 w 6150220"/>
                          <a:gd name="connsiteY2" fmla="*/ 8464062 h 8464062"/>
                          <a:gd name="connsiteX3" fmla="*/ 781051 w 6150220"/>
                          <a:gd name="connsiteY3" fmla="*/ 7408985 h 8464062"/>
                          <a:gd name="connsiteX4" fmla="*/ 804498 w 6150220"/>
                          <a:gd name="connsiteY4" fmla="*/ 6869724 h 8464062"/>
                          <a:gd name="connsiteX5" fmla="*/ 288682 w 6150220"/>
                          <a:gd name="connsiteY5" fmla="*/ 6611816 h 8464062"/>
                          <a:gd name="connsiteX6" fmla="*/ 874836 w 6150220"/>
                          <a:gd name="connsiteY6" fmla="*/ 4783016 h 8464062"/>
                          <a:gd name="connsiteX7" fmla="*/ 968620 w 6150220"/>
                          <a:gd name="connsiteY7" fmla="*/ 1852247 h 8464062"/>
                          <a:gd name="connsiteX8" fmla="*/ 874836 w 6150220"/>
                          <a:gd name="connsiteY8" fmla="*/ 937846 h 8464062"/>
                          <a:gd name="connsiteX0" fmla="*/ 874836 w 6150220"/>
                          <a:gd name="connsiteY0" fmla="*/ 937846 h 8464062"/>
                          <a:gd name="connsiteX1" fmla="*/ 3500805 w 6150220"/>
                          <a:gd name="connsiteY1" fmla="*/ 0 h 8464062"/>
                          <a:gd name="connsiteX2" fmla="*/ 6150220 w 6150220"/>
                          <a:gd name="connsiteY2" fmla="*/ 8464062 h 8464062"/>
                          <a:gd name="connsiteX3" fmla="*/ 3008436 w 6150220"/>
                          <a:gd name="connsiteY3" fmla="*/ 7877908 h 8464062"/>
                          <a:gd name="connsiteX4" fmla="*/ 781051 w 6150220"/>
                          <a:gd name="connsiteY4" fmla="*/ 7408985 h 8464062"/>
                          <a:gd name="connsiteX5" fmla="*/ 804498 w 6150220"/>
                          <a:gd name="connsiteY5" fmla="*/ 6869724 h 8464062"/>
                          <a:gd name="connsiteX6" fmla="*/ 288682 w 6150220"/>
                          <a:gd name="connsiteY6" fmla="*/ 6611816 h 8464062"/>
                          <a:gd name="connsiteX7" fmla="*/ 874836 w 6150220"/>
                          <a:gd name="connsiteY7" fmla="*/ 4783016 h 8464062"/>
                          <a:gd name="connsiteX8" fmla="*/ 968620 w 6150220"/>
                          <a:gd name="connsiteY8" fmla="*/ 1852247 h 8464062"/>
                          <a:gd name="connsiteX9" fmla="*/ 874836 w 6150220"/>
                          <a:gd name="connsiteY9" fmla="*/ 937846 h 8464062"/>
                          <a:gd name="connsiteX0" fmla="*/ 874836 w 6150220"/>
                          <a:gd name="connsiteY0" fmla="*/ 937846 h 8464062"/>
                          <a:gd name="connsiteX1" fmla="*/ 3500805 w 6150220"/>
                          <a:gd name="connsiteY1" fmla="*/ 0 h 8464062"/>
                          <a:gd name="connsiteX2" fmla="*/ 6150220 w 6150220"/>
                          <a:gd name="connsiteY2" fmla="*/ 8464062 h 8464062"/>
                          <a:gd name="connsiteX3" fmla="*/ 1015513 w 6150220"/>
                          <a:gd name="connsiteY3" fmla="*/ 8042031 h 8464062"/>
                          <a:gd name="connsiteX4" fmla="*/ 781051 w 6150220"/>
                          <a:gd name="connsiteY4" fmla="*/ 7408985 h 8464062"/>
                          <a:gd name="connsiteX5" fmla="*/ 804498 w 6150220"/>
                          <a:gd name="connsiteY5" fmla="*/ 6869724 h 8464062"/>
                          <a:gd name="connsiteX6" fmla="*/ 288682 w 6150220"/>
                          <a:gd name="connsiteY6" fmla="*/ 6611816 h 8464062"/>
                          <a:gd name="connsiteX7" fmla="*/ 874836 w 6150220"/>
                          <a:gd name="connsiteY7" fmla="*/ 4783016 h 8464062"/>
                          <a:gd name="connsiteX8" fmla="*/ 968620 w 6150220"/>
                          <a:gd name="connsiteY8" fmla="*/ 1852247 h 8464062"/>
                          <a:gd name="connsiteX9" fmla="*/ 874836 w 6150220"/>
                          <a:gd name="connsiteY9" fmla="*/ 937846 h 8464062"/>
                          <a:gd name="connsiteX0" fmla="*/ 874836 w 6150220"/>
                          <a:gd name="connsiteY0" fmla="*/ 937846 h 8464062"/>
                          <a:gd name="connsiteX1" fmla="*/ 3500805 w 6150220"/>
                          <a:gd name="connsiteY1" fmla="*/ 0 h 8464062"/>
                          <a:gd name="connsiteX2" fmla="*/ 6150220 w 6150220"/>
                          <a:gd name="connsiteY2" fmla="*/ 8464062 h 8464062"/>
                          <a:gd name="connsiteX3" fmla="*/ 1015513 w 6150220"/>
                          <a:gd name="connsiteY3" fmla="*/ 8042031 h 8464062"/>
                          <a:gd name="connsiteX4" fmla="*/ 781051 w 6150220"/>
                          <a:gd name="connsiteY4" fmla="*/ 7408985 h 8464062"/>
                          <a:gd name="connsiteX5" fmla="*/ 804498 w 6150220"/>
                          <a:gd name="connsiteY5" fmla="*/ 6869724 h 8464062"/>
                          <a:gd name="connsiteX6" fmla="*/ 288682 w 6150220"/>
                          <a:gd name="connsiteY6" fmla="*/ 6611816 h 8464062"/>
                          <a:gd name="connsiteX7" fmla="*/ 874836 w 6150220"/>
                          <a:gd name="connsiteY7" fmla="*/ 4783016 h 8464062"/>
                          <a:gd name="connsiteX8" fmla="*/ 968620 w 6150220"/>
                          <a:gd name="connsiteY8" fmla="*/ 1852247 h 8464062"/>
                          <a:gd name="connsiteX9" fmla="*/ 874836 w 6150220"/>
                          <a:gd name="connsiteY9" fmla="*/ 937846 h 8464062"/>
                          <a:gd name="connsiteX0" fmla="*/ 874836 w 6150220"/>
                          <a:gd name="connsiteY0" fmla="*/ 937846 h 8464062"/>
                          <a:gd name="connsiteX1" fmla="*/ 3500805 w 6150220"/>
                          <a:gd name="connsiteY1" fmla="*/ 0 h 8464062"/>
                          <a:gd name="connsiteX2" fmla="*/ 6150220 w 6150220"/>
                          <a:gd name="connsiteY2" fmla="*/ 8464062 h 8464062"/>
                          <a:gd name="connsiteX3" fmla="*/ 1015513 w 6150220"/>
                          <a:gd name="connsiteY3" fmla="*/ 8042031 h 8464062"/>
                          <a:gd name="connsiteX4" fmla="*/ 781051 w 6150220"/>
                          <a:gd name="connsiteY4" fmla="*/ 7408985 h 8464062"/>
                          <a:gd name="connsiteX5" fmla="*/ 804498 w 6150220"/>
                          <a:gd name="connsiteY5" fmla="*/ 6869724 h 8464062"/>
                          <a:gd name="connsiteX6" fmla="*/ 288682 w 6150220"/>
                          <a:gd name="connsiteY6" fmla="*/ 6611816 h 8464062"/>
                          <a:gd name="connsiteX7" fmla="*/ 874836 w 6150220"/>
                          <a:gd name="connsiteY7" fmla="*/ 4783016 h 8464062"/>
                          <a:gd name="connsiteX8" fmla="*/ 968620 w 6150220"/>
                          <a:gd name="connsiteY8" fmla="*/ 1852247 h 8464062"/>
                          <a:gd name="connsiteX9" fmla="*/ 874836 w 6150220"/>
                          <a:gd name="connsiteY9" fmla="*/ 937846 h 8464062"/>
                          <a:gd name="connsiteX0" fmla="*/ 874836 w 6150220"/>
                          <a:gd name="connsiteY0" fmla="*/ 937846 h 8464062"/>
                          <a:gd name="connsiteX1" fmla="*/ 3500805 w 6150220"/>
                          <a:gd name="connsiteY1" fmla="*/ 0 h 8464062"/>
                          <a:gd name="connsiteX2" fmla="*/ 6150220 w 6150220"/>
                          <a:gd name="connsiteY2" fmla="*/ 8464062 h 8464062"/>
                          <a:gd name="connsiteX3" fmla="*/ 1015513 w 6150220"/>
                          <a:gd name="connsiteY3" fmla="*/ 8042031 h 8464062"/>
                          <a:gd name="connsiteX4" fmla="*/ 781051 w 6150220"/>
                          <a:gd name="connsiteY4" fmla="*/ 7408985 h 8464062"/>
                          <a:gd name="connsiteX5" fmla="*/ 804498 w 6150220"/>
                          <a:gd name="connsiteY5" fmla="*/ 6869724 h 8464062"/>
                          <a:gd name="connsiteX6" fmla="*/ 288682 w 6150220"/>
                          <a:gd name="connsiteY6" fmla="*/ 6611816 h 8464062"/>
                          <a:gd name="connsiteX7" fmla="*/ 874836 w 6150220"/>
                          <a:gd name="connsiteY7" fmla="*/ 4783016 h 8464062"/>
                          <a:gd name="connsiteX8" fmla="*/ 968620 w 6150220"/>
                          <a:gd name="connsiteY8" fmla="*/ 1852247 h 8464062"/>
                          <a:gd name="connsiteX9" fmla="*/ 874836 w 6150220"/>
                          <a:gd name="connsiteY9" fmla="*/ 937846 h 8464062"/>
                          <a:gd name="connsiteX0" fmla="*/ 874836 w 6150220"/>
                          <a:gd name="connsiteY0" fmla="*/ 937846 h 8464062"/>
                          <a:gd name="connsiteX1" fmla="*/ 3500805 w 6150220"/>
                          <a:gd name="connsiteY1" fmla="*/ 0 h 8464062"/>
                          <a:gd name="connsiteX2" fmla="*/ 6150220 w 6150220"/>
                          <a:gd name="connsiteY2" fmla="*/ 8464062 h 8464062"/>
                          <a:gd name="connsiteX3" fmla="*/ 1015513 w 6150220"/>
                          <a:gd name="connsiteY3" fmla="*/ 8042031 h 8464062"/>
                          <a:gd name="connsiteX4" fmla="*/ 781051 w 6150220"/>
                          <a:gd name="connsiteY4" fmla="*/ 7408985 h 8464062"/>
                          <a:gd name="connsiteX5" fmla="*/ 804498 w 6150220"/>
                          <a:gd name="connsiteY5" fmla="*/ 6869724 h 8464062"/>
                          <a:gd name="connsiteX6" fmla="*/ 288682 w 6150220"/>
                          <a:gd name="connsiteY6" fmla="*/ 6611816 h 8464062"/>
                          <a:gd name="connsiteX7" fmla="*/ 874836 w 6150220"/>
                          <a:gd name="connsiteY7" fmla="*/ 4783016 h 8464062"/>
                          <a:gd name="connsiteX8" fmla="*/ 968620 w 6150220"/>
                          <a:gd name="connsiteY8" fmla="*/ 1852247 h 8464062"/>
                          <a:gd name="connsiteX9" fmla="*/ 874836 w 6150220"/>
                          <a:gd name="connsiteY9" fmla="*/ 937846 h 8464062"/>
                          <a:gd name="connsiteX0" fmla="*/ 874836 w 6150220"/>
                          <a:gd name="connsiteY0" fmla="*/ 937846 h 8464062"/>
                          <a:gd name="connsiteX1" fmla="*/ 3500805 w 6150220"/>
                          <a:gd name="connsiteY1" fmla="*/ 0 h 8464062"/>
                          <a:gd name="connsiteX2" fmla="*/ 6150220 w 6150220"/>
                          <a:gd name="connsiteY2" fmla="*/ 8464062 h 8464062"/>
                          <a:gd name="connsiteX3" fmla="*/ 945175 w 6150220"/>
                          <a:gd name="connsiteY3" fmla="*/ 7831015 h 8464062"/>
                          <a:gd name="connsiteX4" fmla="*/ 781051 w 6150220"/>
                          <a:gd name="connsiteY4" fmla="*/ 7408985 h 8464062"/>
                          <a:gd name="connsiteX5" fmla="*/ 804498 w 6150220"/>
                          <a:gd name="connsiteY5" fmla="*/ 6869724 h 8464062"/>
                          <a:gd name="connsiteX6" fmla="*/ 288682 w 6150220"/>
                          <a:gd name="connsiteY6" fmla="*/ 6611816 h 8464062"/>
                          <a:gd name="connsiteX7" fmla="*/ 874836 w 6150220"/>
                          <a:gd name="connsiteY7" fmla="*/ 4783016 h 8464062"/>
                          <a:gd name="connsiteX8" fmla="*/ 968620 w 6150220"/>
                          <a:gd name="connsiteY8" fmla="*/ 1852247 h 8464062"/>
                          <a:gd name="connsiteX9" fmla="*/ 874836 w 6150220"/>
                          <a:gd name="connsiteY9" fmla="*/ 937846 h 8464062"/>
                          <a:gd name="connsiteX0" fmla="*/ 874836 w 6150220"/>
                          <a:gd name="connsiteY0" fmla="*/ 937846 h 8464062"/>
                          <a:gd name="connsiteX1" fmla="*/ 3500805 w 6150220"/>
                          <a:gd name="connsiteY1" fmla="*/ 0 h 8464062"/>
                          <a:gd name="connsiteX2" fmla="*/ 6150220 w 6150220"/>
                          <a:gd name="connsiteY2" fmla="*/ 8464062 h 8464062"/>
                          <a:gd name="connsiteX3" fmla="*/ 945175 w 6150220"/>
                          <a:gd name="connsiteY3" fmla="*/ 7831015 h 8464062"/>
                          <a:gd name="connsiteX4" fmla="*/ 781051 w 6150220"/>
                          <a:gd name="connsiteY4" fmla="*/ 7408985 h 8464062"/>
                          <a:gd name="connsiteX5" fmla="*/ 804498 w 6150220"/>
                          <a:gd name="connsiteY5" fmla="*/ 6869724 h 8464062"/>
                          <a:gd name="connsiteX6" fmla="*/ 288682 w 6150220"/>
                          <a:gd name="connsiteY6" fmla="*/ 6611816 h 8464062"/>
                          <a:gd name="connsiteX7" fmla="*/ 874836 w 6150220"/>
                          <a:gd name="connsiteY7" fmla="*/ 4783016 h 8464062"/>
                          <a:gd name="connsiteX8" fmla="*/ 968620 w 6150220"/>
                          <a:gd name="connsiteY8" fmla="*/ 1852247 h 8464062"/>
                          <a:gd name="connsiteX9" fmla="*/ 874836 w 6150220"/>
                          <a:gd name="connsiteY9" fmla="*/ 937846 h 8464062"/>
                          <a:gd name="connsiteX0" fmla="*/ 874836 w 6150220"/>
                          <a:gd name="connsiteY0" fmla="*/ 937846 h 8464062"/>
                          <a:gd name="connsiteX1" fmla="*/ 3500805 w 6150220"/>
                          <a:gd name="connsiteY1" fmla="*/ 0 h 8464062"/>
                          <a:gd name="connsiteX2" fmla="*/ 6150220 w 6150220"/>
                          <a:gd name="connsiteY2" fmla="*/ 8464062 h 8464062"/>
                          <a:gd name="connsiteX3" fmla="*/ 1883021 w 6150220"/>
                          <a:gd name="connsiteY3" fmla="*/ 7924801 h 8464062"/>
                          <a:gd name="connsiteX4" fmla="*/ 945175 w 6150220"/>
                          <a:gd name="connsiteY4" fmla="*/ 7831015 h 8464062"/>
                          <a:gd name="connsiteX5" fmla="*/ 781051 w 6150220"/>
                          <a:gd name="connsiteY5" fmla="*/ 7408985 h 8464062"/>
                          <a:gd name="connsiteX6" fmla="*/ 804498 w 6150220"/>
                          <a:gd name="connsiteY6" fmla="*/ 6869724 h 8464062"/>
                          <a:gd name="connsiteX7" fmla="*/ 288682 w 6150220"/>
                          <a:gd name="connsiteY7" fmla="*/ 6611816 h 8464062"/>
                          <a:gd name="connsiteX8" fmla="*/ 874836 w 6150220"/>
                          <a:gd name="connsiteY8" fmla="*/ 4783016 h 8464062"/>
                          <a:gd name="connsiteX9" fmla="*/ 968620 w 6150220"/>
                          <a:gd name="connsiteY9" fmla="*/ 1852247 h 8464062"/>
                          <a:gd name="connsiteX10" fmla="*/ 874836 w 6150220"/>
                          <a:gd name="connsiteY10" fmla="*/ 937846 h 8464062"/>
                          <a:gd name="connsiteX0" fmla="*/ 874836 w 6150220"/>
                          <a:gd name="connsiteY0" fmla="*/ 937846 h 8464062"/>
                          <a:gd name="connsiteX1" fmla="*/ 3500805 w 6150220"/>
                          <a:gd name="connsiteY1" fmla="*/ 0 h 8464062"/>
                          <a:gd name="connsiteX2" fmla="*/ 6150220 w 6150220"/>
                          <a:gd name="connsiteY2" fmla="*/ 8464062 h 8464062"/>
                          <a:gd name="connsiteX3" fmla="*/ 1179636 w 6150220"/>
                          <a:gd name="connsiteY3" fmla="*/ 8393724 h 8464062"/>
                          <a:gd name="connsiteX4" fmla="*/ 945175 w 6150220"/>
                          <a:gd name="connsiteY4" fmla="*/ 7831015 h 8464062"/>
                          <a:gd name="connsiteX5" fmla="*/ 781051 w 6150220"/>
                          <a:gd name="connsiteY5" fmla="*/ 7408985 h 8464062"/>
                          <a:gd name="connsiteX6" fmla="*/ 804498 w 6150220"/>
                          <a:gd name="connsiteY6" fmla="*/ 6869724 h 8464062"/>
                          <a:gd name="connsiteX7" fmla="*/ 288682 w 6150220"/>
                          <a:gd name="connsiteY7" fmla="*/ 6611816 h 8464062"/>
                          <a:gd name="connsiteX8" fmla="*/ 874836 w 6150220"/>
                          <a:gd name="connsiteY8" fmla="*/ 4783016 h 8464062"/>
                          <a:gd name="connsiteX9" fmla="*/ 968620 w 6150220"/>
                          <a:gd name="connsiteY9" fmla="*/ 1852247 h 8464062"/>
                          <a:gd name="connsiteX10" fmla="*/ 874836 w 6150220"/>
                          <a:gd name="connsiteY10" fmla="*/ 937846 h 8464062"/>
                          <a:gd name="connsiteX0" fmla="*/ 874836 w 6150220"/>
                          <a:gd name="connsiteY0" fmla="*/ 937846 h 8464062"/>
                          <a:gd name="connsiteX1" fmla="*/ 3500805 w 6150220"/>
                          <a:gd name="connsiteY1" fmla="*/ 0 h 8464062"/>
                          <a:gd name="connsiteX2" fmla="*/ 6150220 w 6150220"/>
                          <a:gd name="connsiteY2" fmla="*/ 8464062 h 8464062"/>
                          <a:gd name="connsiteX3" fmla="*/ 1179636 w 6150220"/>
                          <a:gd name="connsiteY3" fmla="*/ 8393724 h 8464062"/>
                          <a:gd name="connsiteX4" fmla="*/ 945175 w 6150220"/>
                          <a:gd name="connsiteY4" fmla="*/ 7831015 h 8464062"/>
                          <a:gd name="connsiteX5" fmla="*/ 781051 w 6150220"/>
                          <a:gd name="connsiteY5" fmla="*/ 7408985 h 8464062"/>
                          <a:gd name="connsiteX6" fmla="*/ 804498 w 6150220"/>
                          <a:gd name="connsiteY6" fmla="*/ 6869724 h 8464062"/>
                          <a:gd name="connsiteX7" fmla="*/ 288682 w 6150220"/>
                          <a:gd name="connsiteY7" fmla="*/ 6611816 h 8464062"/>
                          <a:gd name="connsiteX8" fmla="*/ 874836 w 6150220"/>
                          <a:gd name="connsiteY8" fmla="*/ 4783016 h 8464062"/>
                          <a:gd name="connsiteX9" fmla="*/ 968620 w 6150220"/>
                          <a:gd name="connsiteY9" fmla="*/ 1852247 h 8464062"/>
                          <a:gd name="connsiteX10" fmla="*/ 874836 w 6150220"/>
                          <a:gd name="connsiteY10" fmla="*/ 937846 h 8464062"/>
                          <a:gd name="connsiteX0" fmla="*/ 874836 w 6150220"/>
                          <a:gd name="connsiteY0" fmla="*/ 937846 h 8464062"/>
                          <a:gd name="connsiteX1" fmla="*/ 3500805 w 6150220"/>
                          <a:gd name="connsiteY1" fmla="*/ 0 h 8464062"/>
                          <a:gd name="connsiteX2" fmla="*/ 6150220 w 6150220"/>
                          <a:gd name="connsiteY2" fmla="*/ 8464062 h 8464062"/>
                          <a:gd name="connsiteX3" fmla="*/ 3196005 w 6150220"/>
                          <a:gd name="connsiteY3" fmla="*/ 8417170 h 8464062"/>
                          <a:gd name="connsiteX4" fmla="*/ 1179636 w 6150220"/>
                          <a:gd name="connsiteY4" fmla="*/ 8393724 h 8464062"/>
                          <a:gd name="connsiteX5" fmla="*/ 945175 w 6150220"/>
                          <a:gd name="connsiteY5" fmla="*/ 7831015 h 8464062"/>
                          <a:gd name="connsiteX6" fmla="*/ 781051 w 6150220"/>
                          <a:gd name="connsiteY6" fmla="*/ 7408985 h 8464062"/>
                          <a:gd name="connsiteX7" fmla="*/ 804498 w 6150220"/>
                          <a:gd name="connsiteY7" fmla="*/ 6869724 h 8464062"/>
                          <a:gd name="connsiteX8" fmla="*/ 288682 w 6150220"/>
                          <a:gd name="connsiteY8" fmla="*/ 6611816 h 8464062"/>
                          <a:gd name="connsiteX9" fmla="*/ 874836 w 6150220"/>
                          <a:gd name="connsiteY9" fmla="*/ 4783016 h 8464062"/>
                          <a:gd name="connsiteX10" fmla="*/ 968620 w 6150220"/>
                          <a:gd name="connsiteY10" fmla="*/ 1852247 h 8464062"/>
                          <a:gd name="connsiteX11" fmla="*/ 874836 w 6150220"/>
                          <a:gd name="connsiteY11" fmla="*/ 937846 h 8464062"/>
                          <a:gd name="connsiteX0" fmla="*/ 874836 w 6150220"/>
                          <a:gd name="connsiteY0" fmla="*/ 937846 h 9472247"/>
                          <a:gd name="connsiteX1" fmla="*/ 3500805 w 6150220"/>
                          <a:gd name="connsiteY1" fmla="*/ 0 h 9472247"/>
                          <a:gd name="connsiteX2" fmla="*/ 6150220 w 6150220"/>
                          <a:gd name="connsiteY2" fmla="*/ 8464062 h 9472247"/>
                          <a:gd name="connsiteX3" fmla="*/ 1672005 w 6150220"/>
                          <a:gd name="connsiteY3" fmla="*/ 9472247 h 9472247"/>
                          <a:gd name="connsiteX4" fmla="*/ 1179636 w 6150220"/>
                          <a:gd name="connsiteY4" fmla="*/ 8393724 h 9472247"/>
                          <a:gd name="connsiteX5" fmla="*/ 945175 w 6150220"/>
                          <a:gd name="connsiteY5" fmla="*/ 7831015 h 9472247"/>
                          <a:gd name="connsiteX6" fmla="*/ 781051 w 6150220"/>
                          <a:gd name="connsiteY6" fmla="*/ 7408985 h 9472247"/>
                          <a:gd name="connsiteX7" fmla="*/ 804498 w 6150220"/>
                          <a:gd name="connsiteY7" fmla="*/ 6869724 h 9472247"/>
                          <a:gd name="connsiteX8" fmla="*/ 288682 w 6150220"/>
                          <a:gd name="connsiteY8" fmla="*/ 6611816 h 9472247"/>
                          <a:gd name="connsiteX9" fmla="*/ 874836 w 6150220"/>
                          <a:gd name="connsiteY9" fmla="*/ 4783016 h 9472247"/>
                          <a:gd name="connsiteX10" fmla="*/ 968620 w 6150220"/>
                          <a:gd name="connsiteY10" fmla="*/ 1852247 h 9472247"/>
                          <a:gd name="connsiteX11" fmla="*/ 874836 w 6150220"/>
                          <a:gd name="connsiteY11" fmla="*/ 937846 h 9472247"/>
                          <a:gd name="connsiteX0" fmla="*/ 874836 w 6150220"/>
                          <a:gd name="connsiteY0" fmla="*/ 937846 h 9472247"/>
                          <a:gd name="connsiteX1" fmla="*/ 3500805 w 6150220"/>
                          <a:gd name="connsiteY1" fmla="*/ 0 h 9472247"/>
                          <a:gd name="connsiteX2" fmla="*/ 6150220 w 6150220"/>
                          <a:gd name="connsiteY2" fmla="*/ 8464062 h 9472247"/>
                          <a:gd name="connsiteX3" fmla="*/ 1672005 w 6150220"/>
                          <a:gd name="connsiteY3" fmla="*/ 9472247 h 9472247"/>
                          <a:gd name="connsiteX4" fmla="*/ 1179636 w 6150220"/>
                          <a:gd name="connsiteY4" fmla="*/ 8393724 h 9472247"/>
                          <a:gd name="connsiteX5" fmla="*/ 945175 w 6150220"/>
                          <a:gd name="connsiteY5" fmla="*/ 7831015 h 9472247"/>
                          <a:gd name="connsiteX6" fmla="*/ 781051 w 6150220"/>
                          <a:gd name="connsiteY6" fmla="*/ 7408985 h 9472247"/>
                          <a:gd name="connsiteX7" fmla="*/ 804498 w 6150220"/>
                          <a:gd name="connsiteY7" fmla="*/ 6869724 h 9472247"/>
                          <a:gd name="connsiteX8" fmla="*/ 288682 w 6150220"/>
                          <a:gd name="connsiteY8" fmla="*/ 6611816 h 9472247"/>
                          <a:gd name="connsiteX9" fmla="*/ 874836 w 6150220"/>
                          <a:gd name="connsiteY9" fmla="*/ 4783016 h 9472247"/>
                          <a:gd name="connsiteX10" fmla="*/ 968620 w 6150220"/>
                          <a:gd name="connsiteY10" fmla="*/ 1852247 h 9472247"/>
                          <a:gd name="connsiteX11" fmla="*/ 874836 w 6150220"/>
                          <a:gd name="connsiteY11" fmla="*/ 937846 h 9472247"/>
                          <a:gd name="connsiteX0" fmla="*/ 874836 w 6150220"/>
                          <a:gd name="connsiteY0" fmla="*/ 937846 h 9472247"/>
                          <a:gd name="connsiteX1" fmla="*/ 3500805 w 6150220"/>
                          <a:gd name="connsiteY1" fmla="*/ 0 h 9472247"/>
                          <a:gd name="connsiteX2" fmla="*/ 6150220 w 6150220"/>
                          <a:gd name="connsiteY2" fmla="*/ 8464062 h 9472247"/>
                          <a:gd name="connsiteX3" fmla="*/ 1672005 w 6150220"/>
                          <a:gd name="connsiteY3" fmla="*/ 9472247 h 9472247"/>
                          <a:gd name="connsiteX4" fmla="*/ 1179636 w 6150220"/>
                          <a:gd name="connsiteY4" fmla="*/ 8393724 h 9472247"/>
                          <a:gd name="connsiteX5" fmla="*/ 945175 w 6150220"/>
                          <a:gd name="connsiteY5" fmla="*/ 7831015 h 9472247"/>
                          <a:gd name="connsiteX6" fmla="*/ 781051 w 6150220"/>
                          <a:gd name="connsiteY6" fmla="*/ 7408985 h 9472247"/>
                          <a:gd name="connsiteX7" fmla="*/ 804498 w 6150220"/>
                          <a:gd name="connsiteY7" fmla="*/ 6869724 h 9472247"/>
                          <a:gd name="connsiteX8" fmla="*/ 288682 w 6150220"/>
                          <a:gd name="connsiteY8" fmla="*/ 6611816 h 9472247"/>
                          <a:gd name="connsiteX9" fmla="*/ 874836 w 6150220"/>
                          <a:gd name="connsiteY9" fmla="*/ 4783016 h 9472247"/>
                          <a:gd name="connsiteX10" fmla="*/ 968620 w 6150220"/>
                          <a:gd name="connsiteY10" fmla="*/ 1852247 h 9472247"/>
                          <a:gd name="connsiteX11" fmla="*/ 874836 w 6150220"/>
                          <a:gd name="connsiteY11" fmla="*/ 937846 h 9472247"/>
                          <a:gd name="connsiteX0" fmla="*/ 874836 w 6150220"/>
                          <a:gd name="connsiteY0" fmla="*/ 937846 h 9472247"/>
                          <a:gd name="connsiteX1" fmla="*/ 3500805 w 6150220"/>
                          <a:gd name="connsiteY1" fmla="*/ 0 h 9472247"/>
                          <a:gd name="connsiteX2" fmla="*/ 6150220 w 6150220"/>
                          <a:gd name="connsiteY2" fmla="*/ 8464062 h 9472247"/>
                          <a:gd name="connsiteX3" fmla="*/ 4180744 w 6150220"/>
                          <a:gd name="connsiteY3" fmla="*/ 8956431 h 9472247"/>
                          <a:gd name="connsiteX4" fmla="*/ 1672005 w 6150220"/>
                          <a:gd name="connsiteY4" fmla="*/ 9472247 h 9472247"/>
                          <a:gd name="connsiteX5" fmla="*/ 1179636 w 6150220"/>
                          <a:gd name="connsiteY5" fmla="*/ 8393724 h 9472247"/>
                          <a:gd name="connsiteX6" fmla="*/ 945175 w 6150220"/>
                          <a:gd name="connsiteY6" fmla="*/ 7831015 h 9472247"/>
                          <a:gd name="connsiteX7" fmla="*/ 781051 w 6150220"/>
                          <a:gd name="connsiteY7" fmla="*/ 7408985 h 9472247"/>
                          <a:gd name="connsiteX8" fmla="*/ 804498 w 6150220"/>
                          <a:gd name="connsiteY8" fmla="*/ 6869724 h 9472247"/>
                          <a:gd name="connsiteX9" fmla="*/ 288682 w 6150220"/>
                          <a:gd name="connsiteY9" fmla="*/ 6611816 h 9472247"/>
                          <a:gd name="connsiteX10" fmla="*/ 874836 w 6150220"/>
                          <a:gd name="connsiteY10" fmla="*/ 4783016 h 9472247"/>
                          <a:gd name="connsiteX11" fmla="*/ 968620 w 6150220"/>
                          <a:gd name="connsiteY11" fmla="*/ 1852247 h 9472247"/>
                          <a:gd name="connsiteX12" fmla="*/ 874836 w 6150220"/>
                          <a:gd name="connsiteY12" fmla="*/ 937846 h 9472247"/>
                          <a:gd name="connsiteX0" fmla="*/ 874836 w 6150220"/>
                          <a:gd name="connsiteY0" fmla="*/ 937846 h 9472247"/>
                          <a:gd name="connsiteX1" fmla="*/ 3500805 w 6150220"/>
                          <a:gd name="connsiteY1" fmla="*/ 0 h 9472247"/>
                          <a:gd name="connsiteX2" fmla="*/ 6150220 w 6150220"/>
                          <a:gd name="connsiteY2" fmla="*/ 8464062 h 9472247"/>
                          <a:gd name="connsiteX3" fmla="*/ 3242897 w 6150220"/>
                          <a:gd name="connsiteY3" fmla="*/ 8815754 h 9472247"/>
                          <a:gd name="connsiteX4" fmla="*/ 1672005 w 6150220"/>
                          <a:gd name="connsiteY4" fmla="*/ 9472247 h 9472247"/>
                          <a:gd name="connsiteX5" fmla="*/ 1179636 w 6150220"/>
                          <a:gd name="connsiteY5" fmla="*/ 8393724 h 9472247"/>
                          <a:gd name="connsiteX6" fmla="*/ 945175 w 6150220"/>
                          <a:gd name="connsiteY6" fmla="*/ 7831015 h 9472247"/>
                          <a:gd name="connsiteX7" fmla="*/ 781051 w 6150220"/>
                          <a:gd name="connsiteY7" fmla="*/ 7408985 h 9472247"/>
                          <a:gd name="connsiteX8" fmla="*/ 804498 w 6150220"/>
                          <a:gd name="connsiteY8" fmla="*/ 6869724 h 9472247"/>
                          <a:gd name="connsiteX9" fmla="*/ 288682 w 6150220"/>
                          <a:gd name="connsiteY9" fmla="*/ 6611816 h 9472247"/>
                          <a:gd name="connsiteX10" fmla="*/ 874836 w 6150220"/>
                          <a:gd name="connsiteY10" fmla="*/ 4783016 h 9472247"/>
                          <a:gd name="connsiteX11" fmla="*/ 968620 w 6150220"/>
                          <a:gd name="connsiteY11" fmla="*/ 1852247 h 9472247"/>
                          <a:gd name="connsiteX12" fmla="*/ 874836 w 6150220"/>
                          <a:gd name="connsiteY12" fmla="*/ 937846 h 9472247"/>
                          <a:gd name="connsiteX0" fmla="*/ 874836 w 6150220"/>
                          <a:gd name="connsiteY0" fmla="*/ 937846 h 9472247"/>
                          <a:gd name="connsiteX1" fmla="*/ 3500805 w 6150220"/>
                          <a:gd name="connsiteY1" fmla="*/ 0 h 9472247"/>
                          <a:gd name="connsiteX2" fmla="*/ 6150220 w 6150220"/>
                          <a:gd name="connsiteY2" fmla="*/ 8464062 h 9472247"/>
                          <a:gd name="connsiteX3" fmla="*/ 4977913 w 6150220"/>
                          <a:gd name="connsiteY3" fmla="*/ 8604739 h 9472247"/>
                          <a:gd name="connsiteX4" fmla="*/ 3242897 w 6150220"/>
                          <a:gd name="connsiteY4" fmla="*/ 8815754 h 9472247"/>
                          <a:gd name="connsiteX5" fmla="*/ 1672005 w 6150220"/>
                          <a:gd name="connsiteY5" fmla="*/ 9472247 h 9472247"/>
                          <a:gd name="connsiteX6" fmla="*/ 1179636 w 6150220"/>
                          <a:gd name="connsiteY6" fmla="*/ 8393724 h 9472247"/>
                          <a:gd name="connsiteX7" fmla="*/ 945175 w 6150220"/>
                          <a:gd name="connsiteY7" fmla="*/ 7831015 h 9472247"/>
                          <a:gd name="connsiteX8" fmla="*/ 781051 w 6150220"/>
                          <a:gd name="connsiteY8" fmla="*/ 7408985 h 9472247"/>
                          <a:gd name="connsiteX9" fmla="*/ 804498 w 6150220"/>
                          <a:gd name="connsiteY9" fmla="*/ 6869724 h 9472247"/>
                          <a:gd name="connsiteX10" fmla="*/ 288682 w 6150220"/>
                          <a:gd name="connsiteY10" fmla="*/ 6611816 h 9472247"/>
                          <a:gd name="connsiteX11" fmla="*/ 874836 w 6150220"/>
                          <a:gd name="connsiteY11" fmla="*/ 4783016 h 9472247"/>
                          <a:gd name="connsiteX12" fmla="*/ 968620 w 6150220"/>
                          <a:gd name="connsiteY12" fmla="*/ 1852247 h 9472247"/>
                          <a:gd name="connsiteX13" fmla="*/ 874836 w 6150220"/>
                          <a:gd name="connsiteY13" fmla="*/ 937846 h 9472247"/>
                          <a:gd name="connsiteX0" fmla="*/ 874836 w 6150220"/>
                          <a:gd name="connsiteY0" fmla="*/ 937846 h 9472247"/>
                          <a:gd name="connsiteX1" fmla="*/ 3500805 w 6150220"/>
                          <a:gd name="connsiteY1" fmla="*/ 0 h 9472247"/>
                          <a:gd name="connsiteX2" fmla="*/ 6150220 w 6150220"/>
                          <a:gd name="connsiteY2" fmla="*/ 8464062 h 9472247"/>
                          <a:gd name="connsiteX3" fmla="*/ 3758713 w 6150220"/>
                          <a:gd name="connsiteY3" fmla="*/ 8839201 h 9472247"/>
                          <a:gd name="connsiteX4" fmla="*/ 3242897 w 6150220"/>
                          <a:gd name="connsiteY4" fmla="*/ 8815754 h 9472247"/>
                          <a:gd name="connsiteX5" fmla="*/ 1672005 w 6150220"/>
                          <a:gd name="connsiteY5" fmla="*/ 9472247 h 9472247"/>
                          <a:gd name="connsiteX6" fmla="*/ 1179636 w 6150220"/>
                          <a:gd name="connsiteY6" fmla="*/ 8393724 h 9472247"/>
                          <a:gd name="connsiteX7" fmla="*/ 945175 w 6150220"/>
                          <a:gd name="connsiteY7" fmla="*/ 7831015 h 9472247"/>
                          <a:gd name="connsiteX8" fmla="*/ 781051 w 6150220"/>
                          <a:gd name="connsiteY8" fmla="*/ 7408985 h 9472247"/>
                          <a:gd name="connsiteX9" fmla="*/ 804498 w 6150220"/>
                          <a:gd name="connsiteY9" fmla="*/ 6869724 h 9472247"/>
                          <a:gd name="connsiteX10" fmla="*/ 288682 w 6150220"/>
                          <a:gd name="connsiteY10" fmla="*/ 6611816 h 9472247"/>
                          <a:gd name="connsiteX11" fmla="*/ 874836 w 6150220"/>
                          <a:gd name="connsiteY11" fmla="*/ 4783016 h 9472247"/>
                          <a:gd name="connsiteX12" fmla="*/ 968620 w 6150220"/>
                          <a:gd name="connsiteY12" fmla="*/ 1852247 h 9472247"/>
                          <a:gd name="connsiteX13" fmla="*/ 874836 w 6150220"/>
                          <a:gd name="connsiteY13" fmla="*/ 937846 h 9472247"/>
                          <a:gd name="connsiteX0" fmla="*/ 874836 w 5048251"/>
                          <a:gd name="connsiteY0" fmla="*/ 937846 h 10245970"/>
                          <a:gd name="connsiteX1" fmla="*/ 3500805 w 5048251"/>
                          <a:gd name="connsiteY1" fmla="*/ 0 h 10245970"/>
                          <a:gd name="connsiteX2" fmla="*/ 5048251 w 5048251"/>
                          <a:gd name="connsiteY2" fmla="*/ 10245970 h 10245970"/>
                          <a:gd name="connsiteX3" fmla="*/ 3758713 w 5048251"/>
                          <a:gd name="connsiteY3" fmla="*/ 8839201 h 10245970"/>
                          <a:gd name="connsiteX4" fmla="*/ 3242897 w 5048251"/>
                          <a:gd name="connsiteY4" fmla="*/ 8815754 h 10245970"/>
                          <a:gd name="connsiteX5" fmla="*/ 1672005 w 5048251"/>
                          <a:gd name="connsiteY5" fmla="*/ 9472247 h 10245970"/>
                          <a:gd name="connsiteX6" fmla="*/ 1179636 w 5048251"/>
                          <a:gd name="connsiteY6" fmla="*/ 8393724 h 10245970"/>
                          <a:gd name="connsiteX7" fmla="*/ 945175 w 5048251"/>
                          <a:gd name="connsiteY7" fmla="*/ 7831015 h 10245970"/>
                          <a:gd name="connsiteX8" fmla="*/ 781051 w 5048251"/>
                          <a:gd name="connsiteY8" fmla="*/ 7408985 h 10245970"/>
                          <a:gd name="connsiteX9" fmla="*/ 804498 w 5048251"/>
                          <a:gd name="connsiteY9" fmla="*/ 6869724 h 10245970"/>
                          <a:gd name="connsiteX10" fmla="*/ 288682 w 5048251"/>
                          <a:gd name="connsiteY10" fmla="*/ 6611816 h 10245970"/>
                          <a:gd name="connsiteX11" fmla="*/ 874836 w 5048251"/>
                          <a:gd name="connsiteY11" fmla="*/ 4783016 h 10245970"/>
                          <a:gd name="connsiteX12" fmla="*/ 968620 w 5048251"/>
                          <a:gd name="connsiteY12" fmla="*/ 1852247 h 10245970"/>
                          <a:gd name="connsiteX13" fmla="*/ 874836 w 5048251"/>
                          <a:gd name="connsiteY13" fmla="*/ 937846 h 10245970"/>
                          <a:gd name="connsiteX0" fmla="*/ 874836 w 5048251"/>
                          <a:gd name="connsiteY0" fmla="*/ 937846 h 10245970"/>
                          <a:gd name="connsiteX1" fmla="*/ 3500805 w 5048251"/>
                          <a:gd name="connsiteY1" fmla="*/ 0 h 10245970"/>
                          <a:gd name="connsiteX2" fmla="*/ 5048251 w 5048251"/>
                          <a:gd name="connsiteY2" fmla="*/ 10245970 h 10245970"/>
                          <a:gd name="connsiteX3" fmla="*/ 3758713 w 5048251"/>
                          <a:gd name="connsiteY3" fmla="*/ 8839201 h 10245970"/>
                          <a:gd name="connsiteX4" fmla="*/ 3242897 w 5048251"/>
                          <a:gd name="connsiteY4" fmla="*/ 8815754 h 10245970"/>
                          <a:gd name="connsiteX5" fmla="*/ 1672005 w 5048251"/>
                          <a:gd name="connsiteY5" fmla="*/ 9472247 h 10245970"/>
                          <a:gd name="connsiteX6" fmla="*/ 1179636 w 5048251"/>
                          <a:gd name="connsiteY6" fmla="*/ 8393724 h 10245970"/>
                          <a:gd name="connsiteX7" fmla="*/ 945175 w 5048251"/>
                          <a:gd name="connsiteY7" fmla="*/ 7831015 h 10245970"/>
                          <a:gd name="connsiteX8" fmla="*/ 781051 w 5048251"/>
                          <a:gd name="connsiteY8" fmla="*/ 7408985 h 10245970"/>
                          <a:gd name="connsiteX9" fmla="*/ 804498 w 5048251"/>
                          <a:gd name="connsiteY9" fmla="*/ 6869724 h 10245970"/>
                          <a:gd name="connsiteX10" fmla="*/ 288682 w 5048251"/>
                          <a:gd name="connsiteY10" fmla="*/ 6611816 h 10245970"/>
                          <a:gd name="connsiteX11" fmla="*/ 874836 w 5048251"/>
                          <a:gd name="connsiteY11" fmla="*/ 4783016 h 10245970"/>
                          <a:gd name="connsiteX12" fmla="*/ 968620 w 5048251"/>
                          <a:gd name="connsiteY12" fmla="*/ 1852247 h 10245970"/>
                          <a:gd name="connsiteX13" fmla="*/ 874836 w 5048251"/>
                          <a:gd name="connsiteY13" fmla="*/ 937846 h 10245970"/>
                          <a:gd name="connsiteX0" fmla="*/ 874836 w 5048251"/>
                          <a:gd name="connsiteY0" fmla="*/ 937846 h 10245970"/>
                          <a:gd name="connsiteX1" fmla="*/ 3500805 w 5048251"/>
                          <a:gd name="connsiteY1" fmla="*/ 0 h 10245970"/>
                          <a:gd name="connsiteX2" fmla="*/ 5048251 w 5048251"/>
                          <a:gd name="connsiteY2" fmla="*/ 10245970 h 10245970"/>
                          <a:gd name="connsiteX3" fmla="*/ 3758713 w 5048251"/>
                          <a:gd name="connsiteY3" fmla="*/ 8839201 h 10245970"/>
                          <a:gd name="connsiteX4" fmla="*/ 3242897 w 5048251"/>
                          <a:gd name="connsiteY4" fmla="*/ 8815754 h 10245970"/>
                          <a:gd name="connsiteX5" fmla="*/ 1672005 w 5048251"/>
                          <a:gd name="connsiteY5" fmla="*/ 9472247 h 10245970"/>
                          <a:gd name="connsiteX6" fmla="*/ 1179636 w 5048251"/>
                          <a:gd name="connsiteY6" fmla="*/ 8393724 h 10245970"/>
                          <a:gd name="connsiteX7" fmla="*/ 945175 w 5048251"/>
                          <a:gd name="connsiteY7" fmla="*/ 7831015 h 10245970"/>
                          <a:gd name="connsiteX8" fmla="*/ 781051 w 5048251"/>
                          <a:gd name="connsiteY8" fmla="*/ 7408985 h 10245970"/>
                          <a:gd name="connsiteX9" fmla="*/ 804498 w 5048251"/>
                          <a:gd name="connsiteY9" fmla="*/ 6869724 h 10245970"/>
                          <a:gd name="connsiteX10" fmla="*/ 288682 w 5048251"/>
                          <a:gd name="connsiteY10" fmla="*/ 6611816 h 10245970"/>
                          <a:gd name="connsiteX11" fmla="*/ 874836 w 5048251"/>
                          <a:gd name="connsiteY11" fmla="*/ 4783016 h 10245970"/>
                          <a:gd name="connsiteX12" fmla="*/ 968620 w 5048251"/>
                          <a:gd name="connsiteY12" fmla="*/ 1852247 h 10245970"/>
                          <a:gd name="connsiteX13" fmla="*/ 874836 w 5048251"/>
                          <a:gd name="connsiteY13" fmla="*/ 937846 h 10245970"/>
                          <a:gd name="connsiteX0" fmla="*/ 874836 w 5048251"/>
                          <a:gd name="connsiteY0" fmla="*/ 937846 h 10245970"/>
                          <a:gd name="connsiteX1" fmla="*/ 3500805 w 5048251"/>
                          <a:gd name="connsiteY1" fmla="*/ 0 h 10245970"/>
                          <a:gd name="connsiteX2" fmla="*/ 5048251 w 5048251"/>
                          <a:gd name="connsiteY2" fmla="*/ 10245970 h 10245970"/>
                          <a:gd name="connsiteX3" fmla="*/ 3758713 w 5048251"/>
                          <a:gd name="connsiteY3" fmla="*/ 8839201 h 10245970"/>
                          <a:gd name="connsiteX4" fmla="*/ 2984989 w 5048251"/>
                          <a:gd name="connsiteY4" fmla="*/ 8932984 h 10245970"/>
                          <a:gd name="connsiteX5" fmla="*/ 1672005 w 5048251"/>
                          <a:gd name="connsiteY5" fmla="*/ 9472247 h 10245970"/>
                          <a:gd name="connsiteX6" fmla="*/ 1179636 w 5048251"/>
                          <a:gd name="connsiteY6" fmla="*/ 8393724 h 10245970"/>
                          <a:gd name="connsiteX7" fmla="*/ 945175 w 5048251"/>
                          <a:gd name="connsiteY7" fmla="*/ 7831015 h 10245970"/>
                          <a:gd name="connsiteX8" fmla="*/ 781051 w 5048251"/>
                          <a:gd name="connsiteY8" fmla="*/ 7408985 h 10245970"/>
                          <a:gd name="connsiteX9" fmla="*/ 804498 w 5048251"/>
                          <a:gd name="connsiteY9" fmla="*/ 6869724 h 10245970"/>
                          <a:gd name="connsiteX10" fmla="*/ 288682 w 5048251"/>
                          <a:gd name="connsiteY10" fmla="*/ 6611816 h 10245970"/>
                          <a:gd name="connsiteX11" fmla="*/ 874836 w 5048251"/>
                          <a:gd name="connsiteY11" fmla="*/ 4783016 h 10245970"/>
                          <a:gd name="connsiteX12" fmla="*/ 968620 w 5048251"/>
                          <a:gd name="connsiteY12" fmla="*/ 1852247 h 10245970"/>
                          <a:gd name="connsiteX13" fmla="*/ 874836 w 5048251"/>
                          <a:gd name="connsiteY13" fmla="*/ 937846 h 10245970"/>
                          <a:gd name="connsiteX0" fmla="*/ 874836 w 5048251"/>
                          <a:gd name="connsiteY0" fmla="*/ 937846 h 10245970"/>
                          <a:gd name="connsiteX1" fmla="*/ 3500805 w 5048251"/>
                          <a:gd name="connsiteY1" fmla="*/ 0 h 10245970"/>
                          <a:gd name="connsiteX2" fmla="*/ 5048251 w 5048251"/>
                          <a:gd name="connsiteY2" fmla="*/ 10245970 h 10245970"/>
                          <a:gd name="connsiteX3" fmla="*/ 3758713 w 5048251"/>
                          <a:gd name="connsiteY3" fmla="*/ 8839201 h 10245970"/>
                          <a:gd name="connsiteX4" fmla="*/ 2984989 w 5048251"/>
                          <a:gd name="connsiteY4" fmla="*/ 8932984 h 10245970"/>
                          <a:gd name="connsiteX5" fmla="*/ 1672005 w 5048251"/>
                          <a:gd name="connsiteY5" fmla="*/ 9472247 h 10245970"/>
                          <a:gd name="connsiteX6" fmla="*/ 1179636 w 5048251"/>
                          <a:gd name="connsiteY6" fmla="*/ 8393724 h 10245970"/>
                          <a:gd name="connsiteX7" fmla="*/ 945175 w 5048251"/>
                          <a:gd name="connsiteY7" fmla="*/ 7831015 h 10245970"/>
                          <a:gd name="connsiteX8" fmla="*/ 781051 w 5048251"/>
                          <a:gd name="connsiteY8" fmla="*/ 7408985 h 10245970"/>
                          <a:gd name="connsiteX9" fmla="*/ 804498 w 5048251"/>
                          <a:gd name="connsiteY9" fmla="*/ 6869724 h 10245970"/>
                          <a:gd name="connsiteX10" fmla="*/ 288682 w 5048251"/>
                          <a:gd name="connsiteY10" fmla="*/ 6611816 h 10245970"/>
                          <a:gd name="connsiteX11" fmla="*/ 874836 w 5048251"/>
                          <a:gd name="connsiteY11" fmla="*/ 4783016 h 10245970"/>
                          <a:gd name="connsiteX12" fmla="*/ 968620 w 5048251"/>
                          <a:gd name="connsiteY12" fmla="*/ 1852247 h 10245970"/>
                          <a:gd name="connsiteX13" fmla="*/ 874836 w 5048251"/>
                          <a:gd name="connsiteY13" fmla="*/ 937846 h 10245970"/>
                          <a:gd name="connsiteX0" fmla="*/ 874836 w 5048251"/>
                          <a:gd name="connsiteY0" fmla="*/ 937846 h 10245970"/>
                          <a:gd name="connsiteX1" fmla="*/ 3500805 w 5048251"/>
                          <a:gd name="connsiteY1" fmla="*/ 0 h 10245970"/>
                          <a:gd name="connsiteX2" fmla="*/ 5048251 w 5048251"/>
                          <a:gd name="connsiteY2" fmla="*/ 10245970 h 10245970"/>
                          <a:gd name="connsiteX3" fmla="*/ 3758713 w 5048251"/>
                          <a:gd name="connsiteY3" fmla="*/ 8839201 h 10245970"/>
                          <a:gd name="connsiteX4" fmla="*/ 2984989 w 5048251"/>
                          <a:gd name="connsiteY4" fmla="*/ 8932984 h 10245970"/>
                          <a:gd name="connsiteX5" fmla="*/ 1672005 w 5048251"/>
                          <a:gd name="connsiteY5" fmla="*/ 9472247 h 10245970"/>
                          <a:gd name="connsiteX6" fmla="*/ 1179636 w 5048251"/>
                          <a:gd name="connsiteY6" fmla="*/ 8393724 h 10245970"/>
                          <a:gd name="connsiteX7" fmla="*/ 945175 w 5048251"/>
                          <a:gd name="connsiteY7" fmla="*/ 7831015 h 10245970"/>
                          <a:gd name="connsiteX8" fmla="*/ 781051 w 5048251"/>
                          <a:gd name="connsiteY8" fmla="*/ 7408985 h 10245970"/>
                          <a:gd name="connsiteX9" fmla="*/ 804498 w 5048251"/>
                          <a:gd name="connsiteY9" fmla="*/ 6869724 h 10245970"/>
                          <a:gd name="connsiteX10" fmla="*/ 288682 w 5048251"/>
                          <a:gd name="connsiteY10" fmla="*/ 6611816 h 10245970"/>
                          <a:gd name="connsiteX11" fmla="*/ 874836 w 5048251"/>
                          <a:gd name="connsiteY11" fmla="*/ 4783016 h 10245970"/>
                          <a:gd name="connsiteX12" fmla="*/ 968620 w 5048251"/>
                          <a:gd name="connsiteY12" fmla="*/ 1852247 h 10245970"/>
                          <a:gd name="connsiteX13" fmla="*/ 874836 w 5048251"/>
                          <a:gd name="connsiteY13" fmla="*/ 937846 h 10245970"/>
                          <a:gd name="connsiteX0" fmla="*/ 874836 w 5048251"/>
                          <a:gd name="connsiteY0" fmla="*/ 937846 h 10245970"/>
                          <a:gd name="connsiteX1" fmla="*/ 3500805 w 5048251"/>
                          <a:gd name="connsiteY1" fmla="*/ 0 h 10245970"/>
                          <a:gd name="connsiteX2" fmla="*/ 5048251 w 5048251"/>
                          <a:gd name="connsiteY2" fmla="*/ 10245970 h 10245970"/>
                          <a:gd name="connsiteX3" fmla="*/ 3758713 w 5048251"/>
                          <a:gd name="connsiteY3" fmla="*/ 8839201 h 10245970"/>
                          <a:gd name="connsiteX4" fmla="*/ 2984989 w 5048251"/>
                          <a:gd name="connsiteY4" fmla="*/ 8932984 h 10245970"/>
                          <a:gd name="connsiteX5" fmla="*/ 1672005 w 5048251"/>
                          <a:gd name="connsiteY5" fmla="*/ 9472247 h 10245970"/>
                          <a:gd name="connsiteX6" fmla="*/ 1179636 w 5048251"/>
                          <a:gd name="connsiteY6" fmla="*/ 8393724 h 10245970"/>
                          <a:gd name="connsiteX7" fmla="*/ 945175 w 5048251"/>
                          <a:gd name="connsiteY7" fmla="*/ 7831015 h 10245970"/>
                          <a:gd name="connsiteX8" fmla="*/ 781051 w 5048251"/>
                          <a:gd name="connsiteY8" fmla="*/ 7408985 h 10245970"/>
                          <a:gd name="connsiteX9" fmla="*/ 804498 w 5048251"/>
                          <a:gd name="connsiteY9" fmla="*/ 6869724 h 10245970"/>
                          <a:gd name="connsiteX10" fmla="*/ 288682 w 5048251"/>
                          <a:gd name="connsiteY10" fmla="*/ 6611816 h 10245970"/>
                          <a:gd name="connsiteX11" fmla="*/ 874836 w 5048251"/>
                          <a:gd name="connsiteY11" fmla="*/ 4783016 h 10245970"/>
                          <a:gd name="connsiteX12" fmla="*/ 968620 w 5048251"/>
                          <a:gd name="connsiteY12" fmla="*/ 1852247 h 10245970"/>
                          <a:gd name="connsiteX13" fmla="*/ 874836 w 5048251"/>
                          <a:gd name="connsiteY13" fmla="*/ 937846 h 10245970"/>
                          <a:gd name="connsiteX0" fmla="*/ 874836 w 5048251"/>
                          <a:gd name="connsiteY0" fmla="*/ 937846 h 10245970"/>
                          <a:gd name="connsiteX1" fmla="*/ 3500805 w 5048251"/>
                          <a:gd name="connsiteY1" fmla="*/ 0 h 10245970"/>
                          <a:gd name="connsiteX2" fmla="*/ 5048251 w 5048251"/>
                          <a:gd name="connsiteY2" fmla="*/ 10245970 h 10245970"/>
                          <a:gd name="connsiteX3" fmla="*/ 3758713 w 5048251"/>
                          <a:gd name="connsiteY3" fmla="*/ 8839201 h 10245970"/>
                          <a:gd name="connsiteX4" fmla="*/ 2984989 w 5048251"/>
                          <a:gd name="connsiteY4" fmla="*/ 8932984 h 10245970"/>
                          <a:gd name="connsiteX5" fmla="*/ 1672005 w 5048251"/>
                          <a:gd name="connsiteY5" fmla="*/ 9472247 h 10245970"/>
                          <a:gd name="connsiteX6" fmla="*/ 1179636 w 5048251"/>
                          <a:gd name="connsiteY6" fmla="*/ 8393724 h 10245970"/>
                          <a:gd name="connsiteX7" fmla="*/ 945175 w 5048251"/>
                          <a:gd name="connsiteY7" fmla="*/ 7831015 h 10245970"/>
                          <a:gd name="connsiteX8" fmla="*/ 781051 w 5048251"/>
                          <a:gd name="connsiteY8" fmla="*/ 7408985 h 10245970"/>
                          <a:gd name="connsiteX9" fmla="*/ 804498 w 5048251"/>
                          <a:gd name="connsiteY9" fmla="*/ 6869724 h 10245970"/>
                          <a:gd name="connsiteX10" fmla="*/ 288682 w 5048251"/>
                          <a:gd name="connsiteY10" fmla="*/ 6611816 h 10245970"/>
                          <a:gd name="connsiteX11" fmla="*/ 874836 w 5048251"/>
                          <a:gd name="connsiteY11" fmla="*/ 4783016 h 10245970"/>
                          <a:gd name="connsiteX12" fmla="*/ 968620 w 5048251"/>
                          <a:gd name="connsiteY12" fmla="*/ 1852247 h 10245970"/>
                          <a:gd name="connsiteX13" fmla="*/ 874836 w 5048251"/>
                          <a:gd name="connsiteY13" fmla="*/ 937846 h 10245970"/>
                          <a:gd name="connsiteX0" fmla="*/ 874836 w 5048251"/>
                          <a:gd name="connsiteY0" fmla="*/ 937846 h 10245970"/>
                          <a:gd name="connsiteX1" fmla="*/ 3500805 w 5048251"/>
                          <a:gd name="connsiteY1" fmla="*/ 0 h 10245970"/>
                          <a:gd name="connsiteX2" fmla="*/ 5048251 w 5048251"/>
                          <a:gd name="connsiteY2" fmla="*/ 10245970 h 10245970"/>
                          <a:gd name="connsiteX3" fmla="*/ 3758713 w 5048251"/>
                          <a:gd name="connsiteY3" fmla="*/ 8839201 h 10245970"/>
                          <a:gd name="connsiteX4" fmla="*/ 2891205 w 5048251"/>
                          <a:gd name="connsiteY4" fmla="*/ 8932984 h 10245970"/>
                          <a:gd name="connsiteX5" fmla="*/ 1672005 w 5048251"/>
                          <a:gd name="connsiteY5" fmla="*/ 9472247 h 10245970"/>
                          <a:gd name="connsiteX6" fmla="*/ 1179636 w 5048251"/>
                          <a:gd name="connsiteY6" fmla="*/ 8393724 h 10245970"/>
                          <a:gd name="connsiteX7" fmla="*/ 945175 w 5048251"/>
                          <a:gd name="connsiteY7" fmla="*/ 7831015 h 10245970"/>
                          <a:gd name="connsiteX8" fmla="*/ 781051 w 5048251"/>
                          <a:gd name="connsiteY8" fmla="*/ 7408985 h 10245970"/>
                          <a:gd name="connsiteX9" fmla="*/ 804498 w 5048251"/>
                          <a:gd name="connsiteY9" fmla="*/ 6869724 h 10245970"/>
                          <a:gd name="connsiteX10" fmla="*/ 288682 w 5048251"/>
                          <a:gd name="connsiteY10" fmla="*/ 6611816 h 10245970"/>
                          <a:gd name="connsiteX11" fmla="*/ 874836 w 5048251"/>
                          <a:gd name="connsiteY11" fmla="*/ 4783016 h 10245970"/>
                          <a:gd name="connsiteX12" fmla="*/ 968620 w 5048251"/>
                          <a:gd name="connsiteY12" fmla="*/ 1852247 h 10245970"/>
                          <a:gd name="connsiteX13" fmla="*/ 874836 w 5048251"/>
                          <a:gd name="connsiteY13" fmla="*/ 937846 h 10245970"/>
                          <a:gd name="connsiteX0" fmla="*/ 874836 w 5048251"/>
                          <a:gd name="connsiteY0" fmla="*/ 937846 h 10245970"/>
                          <a:gd name="connsiteX1" fmla="*/ 3500805 w 5048251"/>
                          <a:gd name="connsiteY1" fmla="*/ 0 h 10245970"/>
                          <a:gd name="connsiteX2" fmla="*/ 5048251 w 5048251"/>
                          <a:gd name="connsiteY2" fmla="*/ 10245970 h 10245970"/>
                          <a:gd name="connsiteX3" fmla="*/ 3758713 w 5048251"/>
                          <a:gd name="connsiteY3" fmla="*/ 8839201 h 10245970"/>
                          <a:gd name="connsiteX4" fmla="*/ 2891205 w 5048251"/>
                          <a:gd name="connsiteY4" fmla="*/ 8932984 h 10245970"/>
                          <a:gd name="connsiteX5" fmla="*/ 1672005 w 5048251"/>
                          <a:gd name="connsiteY5" fmla="*/ 9472247 h 10245970"/>
                          <a:gd name="connsiteX6" fmla="*/ 1179636 w 5048251"/>
                          <a:gd name="connsiteY6" fmla="*/ 8393724 h 10245970"/>
                          <a:gd name="connsiteX7" fmla="*/ 945175 w 5048251"/>
                          <a:gd name="connsiteY7" fmla="*/ 7831015 h 10245970"/>
                          <a:gd name="connsiteX8" fmla="*/ 781051 w 5048251"/>
                          <a:gd name="connsiteY8" fmla="*/ 7408985 h 10245970"/>
                          <a:gd name="connsiteX9" fmla="*/ 804498 w 5048251"/>
                          <a:gd name="connsiteY9" fmla="*/ 6869724 h 10245970"/>
                          <a:gd name="connsiteX10" fmla="*/ 288682 w 5048251"/>
                          <a:gd name="connsiteY10" fmla="*/ 6611816 h 10245970"/>
                          <a:gd name="connsiteX11" fmla="*/ 874836 w 5048251"/>
                          <a:gd name="connsiteY11" fmla="*/ 4783016 h 10245970"/>
                          <a:gd name="connsiteX12" fmla="*/ 968620 w 5048251"/>
                          <a:gd name="connsiteY12" fmla="*/ 1852247 h 10245970"/>
                          <a:gd name="connsiteX13" fmla="*/ 874836 w 5048251"/>
                          <a:gd name="connsiteY13" fmla="*/ 937846 h 10245970"/>
                          <a:gd name="connsiteX0" fmla="*/ 874836 w 5048251"/>
                          <a:gd name="connsiteY0" fmla="*/ 937846 h 10245970"/>
                          <a:gd name="connsiteX1" fmla="*/ 3500805 w 5048251"/>
                          <a:gd name="connsiteY1" fmla="*/ 0 h 10245970"/>
                          <a:gd name="connsiteX2" fmla="*/ 5048251 w 5048251"/>
                          <a:gd name="connsiteY2" fmla="*/ 10245970 h 10245970"/>
                          <a:gd name="connsiteX3" fmla="*/ 3758713 w 5048251"/>
                          <a:gd name="connsiteY3" fmla="*/ 8839201 h 10245970"/>
                          <a:gd name="connsiteX4" fmla="*/ 2891205 w 5048251"/>
                          <a:gd name="connsiteY4" fmla="*/ 8932984 h 10245970"/>
                          <a:gd name="connsiteX5" fmla="*/ 1672005 w 5048251"/>
                          <a:gd name="connsiteY5" fmla="*/ 9472247 h 10245970"/>
                          <a:gd name="connsiteX6" fmla="*/ 1179636 w 5048251"/>
                          <a:gd name="connsiteY6" fmla="*/ 8393724 h 10245970"/>
                          <a:gd name="connsiteX7" fmla="*/ 945175 w 5048251"/>
                          <a:gd name="connsiteY7" fmla="*/ 7831015 h 10245970"/>
                          <a:gd name="connsiteX8" fmla="*/ 781051 w 5048251"/>
                          <a:gd name="connsiteY8" fmla="*/ 7408985 h 10245970"/>
                          <a:gd name="connsiteX9" fmla="*/ 804498 w 5048251"/>
                          <a:gd name="connsiteY9" fmla="*/ 6869724 h 10245970"/>
                          <a:gd name="connsiteX10" fmla="*/ 288682 w 5048251"/>
                          <a:gd name="connsiteY10" fmla="*/ 6611816 h 10245970"/>
                          <a:gd name="connsiteX11" fmla="*/ 874836 w 5048251"/>
                          <a:gd name="connsiteY11" fmla="*/ 4783016 h 10245970"/>
                          <a:gd name="connsiteX12" fmla="*/ 968620 w 5048251"/>
                          <a:gd name="connsiteY12" fmla="*/ 1852247 h 10245970"/>
                          <a:gd name="connsiteX13" fmla="*/ 874836 w 5048251"/>
                          <a:gd name="connsiteY13" fmla="*/ 937846 h 10245970"/>
                          <a:gd name="connsiteX0" fmla="*/ 874836 w 4977913"/>
                          <a:gd name="connsiteY0" fmla="*/ 937846 h 10222524"/>
                          <a:gd name="connsiteX1" fmla="*/ 3500805 w 4977913"/>
                          <a:gd name="connsiteY1" fmla="*/ 0 h 10222524"/>
                          <a:gd name="connsiteX2" fmla="*/ 4977913 w 4977913"/>
                          <a:gd name="connsiteY2" fmla="*/ 10222524 h 10222524"/>
                          <a:gd name="connsiteX3" fmla="*/ 3758713 w 4977913"/>
                          <a:gd name="connsiteY3" fmla="*/ 8839201 h 10222524"/>
                          <a:gd name="connsiteX4" fmla="*/ 2891205 w 4977913"/>
                          <a:gd name="connsiteY4" fmla="*/ 8932984 h 10222524"/>
                          <a:gd name="connsiteX5" fmla="*/ 1672005 w 4977913"/>
                          <a:gd name="connsiteY5" fmla="*/ 9472247 h 10222524"/>
                          <a:gd name="connsiteX6" fmla="*/ 1179636 w 4977913"/>
                          <a:gd name="connsiteY6" fmla="*/ 8393724 h 10222524"/>
                          <a:gd name="connsiteX7" fmla="*/ 945175 w 4977913"/>
                          <a:gd name="connsiteY7" fmla="*/ 7831015 h 10222524"/>
                          <a:gd name="connsiteX8" fmla="*/ 781051 w 4977913"/>
                          <a:gd name="connsiteY8" fmla="*/ 7408985 h 10222524"/>
                          <a:gd name="connsiteX9" fmla="*/ 804498 w 4977913"/>
                          <a:gd name="connsiteY9" fmla="*/ 6869724 h 10222524"/>
                          <a:gd name="connsiteX10" fmla="*/ 288682 w 4977913"/>
                          <a:gd name="connsiteY10" fmla="*/ 6611816 h 10222524"/>
                          <a:gd name="connsiteX11" fmla="*/ 874836 w 4977913"/>
                          <a:gd name="connsiteY11" fmla="*/ 4783016 h 10222524"/>
                          <a:gd name="connsiteX12" fmla="*/ 968620 w 4977913"/>
                          <a:gd name="connsiteY12" fmla="*/ 1852247 h 10222524"/>
                          <a:gd name="connsiteX13" fmla="*/ 874836 w 4977913"/>
                          <a:gd name="connsiteY13" fmla="*/ 937846 h 10222524"/>
                          <a:gd name="connsiteX0" fmla="*/ 874836 w 4977913"/>
                          <a:gd name="connsiteY0" fmla="*/ 937846 h 10222524"/>
                          <a:gd name="connsiteX1" fmla="*/ 3500805 w 4977913"/>
                          <a:gd name="connsiteY1" fmla="*/ 0 h 10222524"/>
                          <a:gd name="connsiteX2" fmla="*/ 4368314 w 4977913"/>
                          <a:gd name="connsiteY2" fmla="*/ 5955323 h 10222524"/>
                          <a:gd name="connsiteX3" fmla="*/ 4977913 w 4977913"/>
                          <a:gd name="connsiteY3" fmla="*/ 10222524 h 10222524"/>
                          <a:gd name="connsiteX4" fmla="*/ 3758713 w 4977913"/>
                          <a:gd name="connsiteY4" fmla="*/ 8839201 h 10222524"/>
                          <a:gd name="connsiteX5" fmla="*/ 2891205 w 4977913"/>
                          <a:gd name="connsiteY5" fmla="*/ 8932984 h 10222524"/>
                          <a:gd name="connsiteX6" fmla="*/ 1672005 w 4977913"/>
                          <a:gd name="connsiteY6" fmla="*/ 9472247 h 10222524"/>
                          <a:gd name="connsiteX7" fmla="*/ 1179636 w 4977913"/>
                          <a:gd name="connsiteY7" fmla="*/ 8393724 h 10222524"/>
                          <a:gd name="connsiteX8" fmla="*/ 945175 w 4977913"/>
                          <a:gd name="connsiteY8" fmla="*/ 7831015 h 10222524"/>
                          <a:gd name="connsiteX9" fmla="*/ 781051 w 4977913"/>
                          <a:gd name="connsiteY9" fmla="*/ 7408985 h 10222524"/>
                          <a:gd name="connsiteX10" fmla="*/ 804498 w 4977913"/>
                          <a:gd name="connsiteY10" fmla="*/ 6869724 h 10222524"/>
                          <a:gd name="connsiteX11" fmla="*/ 288682 w 4977913"/>
                          <a:gd name="connsiteY11" fmla="*/ 6611816 h 10222524"/>
                          <a:gd name="connsiteX12" fmla="*/ 874836 w 4977913"/>
                          <a:gd name="connsiteY12" fmla="*/ 4783016 h 10222524"/>
                          <a:gd name="connsiteX13" fmla="*/ 968620 w 4977913"/>
                          <a:gd name="connsiteY13" fmla="*/ 1852247 h 10222524"/>
                          <a:gd name="connsiteX14" fmla="*/ 874836 w 4977913"/>
                          <a:gd name="connsiteY14" fmla="*/ 937846 h 10222524"/>
                          <a:gd name="connsiteX0" fmla="*/ 874836 w 7603883"/>
                          <a:gd name="connsiteY0" fmla="*/ 937846 h 10222524"/>
                          <a:gd name="connsiteX1" fmla="*/ 3500805 w 7603883"/>
                          <a:gd name="connsiteY1" fmla="*/ 0 h 10222524"/>
                          <a:gd name="connsiteX2" fmla="*/ 7603883 w 7603883"/>
                          <a:gd name="connsiteY2" fmla="*/ 7971692 h 10222524"/>
                          <a:gd name="connsiteX3" fmla="*/ 4977913 w 7603883"/>
                          <a:gd name="connsiteY3" fmla="*/ 10222524 h 10222524"/>
                          <a:gd name="connsiteX4" fmla="*/ 3758713 w 7603883"/>
                          <a:gd name="connsiteY4" fmla="*/ 8839201 h 10222524"/>
                          <a:gd name="connsiteX5" fmla="*/ 2891205 w 7603883"/>
                          <a:gd name="connsiteY5" fmla="*/ 8932984 h 10222524"/>
                          <a:gd name="connsiteX6" fmla="*/ 1672005 w 7603883"/>
                          <a:gd name="connsiteY6" fmla="*/ 9472247 h 10222524"/>
                          <a:gd name="connsiteX7" fmla="*/ 1179636 w 7603883"/>
                          <a:gd name="connsiteY7" fmla="*/ 8393724 h 10222524"/>
                          <a:gd name="connsiteX8" fmla="*/ 945175 w 7603883"/>
                          <a:gd name="connsiteY8" fmla="*/ 7831015 h 10222524"/>
                          <a:gd name="connsiteX9" fmla="*/ 781051 w 7603883"/>
                          <a:gd name="connsiteY9" fmla="*/ 7408985 h 10222524"/>
                          <a:gd name="connsiteX10" fmla="*/ 804498 w 7603883"/>
                          <a:gd name="connsiteY10" fmla="*/ 6869724 h 10222524"/>
                          <a:gd name="connsiteX11" fmla="*/ 288682 w 7603883"/>
                          <a:gd name="connsiteY11" fmla="*/ 6611816 h 10222524"/>
                          <a:gd name="connsiteX12" fmla="*/ 874836 w 7603883"/>
                          <a:gd name="connsiteY12" fmla="*/ 4783016 h 10222524"/>
                          <a:gd name="connsiteX13" fmla="*/ 968620 w 7603883"/>
                          <a:gd name="connsiteY13" fmla="*/ 1852247 h 10222524"/>
                          <a:gd name="connsiteX14" fmla="*/ 874836 w 7603883"/>
                          <a:gd name="connsiteY14" fmla="*/ 937846 h 10222524"/>
                          <a:gd name="connsiteX0" fmla="*/ 874836 w 7603883"/>
                          <a:gd name="connsiteY0" fmla="*/ 937846 h 10222524"/>
                          <a:gd name="connsiteX1" fmla="*/ 3500805 w 7603883"/>
                          <a:gd name="connsiteY1" fmla="*/ 0 h 10222524"/>
                          <a:gd name="connsiteX2" fmla="*/ 5259268 w 7603883"/>
                          <a:gd name="connsiteY2" fmla="*/ 3399692 h 10222524"/>
                          <a:gd name="connsiteX3" fmla="*/ 7603883 w 7603883"/>
                          <a:gd name="connsiteY3" fmla="*/ 7971692 h 10222524"/>
                          <a:gd name="connsiteX4" fmla="*/ 4977913 w 7603883"/>
                          <a:gd name="connsiteY4" fmla="*/ 10222524 h 10222524"/>
                          <a:gd name="connsiteX5" fmla="*/ 3758713 w 7603883"/>
                          <a:gd name="connsiteY5" fmla="*/ 8839201 h 10222524"/>
                          <a:gd name="connsiteX6" fmla="*/ 2891205 w 7603883"/>
                          <a:gd name="connsiteY6" fmla="*/ 8932984 h 10222524"/>
                          <a:gd name="connsiteX7" fmla="*/ 1672005 w 7603883"/>
                          <a:gd name="connsiteY7" fmla="*/ 9472247 h 10222524"/>
                          <a:gd name="connsiteX8" fmla="*/ 1179636 w 7603883"/>
                          <a:gd name="connsiteY8" fmla="*/ 8393724 h 10222524"/>
                          <a:gd name="connsiteX9" fmla="*/ 945175 w 7603883"/>
                          <a:gd name="connsiteY9" fmla="*/ 7831015 h 10222524"/>
                          <a:gd name="connsiteX10" fmla="*/ 781051 w 7603883"/>
                          <a:gd name="connsiteY10" fmla="*/ 7408985 h 10222524"/>
                          <a:gd name="connsiteX11" fmla="*/ 804498 w 7603883"/>
                          <a:gd name="connsiteY11" fmla="*/ 6869724 h 10222524"/>
                          <a:gd name="connsiteX12" fmla="*/ 288682 w 7603883"/>
                          <a:gd name="connsiteY12" fmla="*/ 6611816 h 10222524"/>
                          <a:gd name="connsiteX13" fmla="*/ 874836 w 7603883"/>
                          <a:gd name="connsiteY13" fmla="*/ 4783016 h 10222524"/>
                          <a:gd name="connsiteX14" fmla="*/ 968620 w 7603883"/>
                          <a:gd name="connsiteY14" fmla="*/ 1852247 h 10222524"/>
                          <a:gd name="connsiteX15" fmla="*/ 874836 w 7603883"/>
                          <a:gd name="connsiteY15" fmla="*/ 937846 h 10222524"/>
                          <a:gd name="connsiteX0" fmla="*/ 874836 w 7603883"/>
                          <a:gd name="connsiteY0" fmla="*/ 937846 h 10222524"/>
                          <a:gd name="connsiteX1" fmla="*/ 3500805 w 7603883"/>
                          <a:gd name="connsiteY1" fmla="*/ 0 h 10222524"/>
                          <a:gd name="connsiteX2" fmla="*/ 7345975 w 7603883"/>
                          <a:gd name="connsiteY2" fmla="*/ 5931877 h 10222524"/>
                          <a:gd name="connsiteX3" fmla="*/ 7603883 w 7603883"/>
                          <a:gd name="connsiteY3" fmla="*/ 7971692 h 10222524"/>
                          <a:gd name="connsiteX4" fmla="*/ 4977913 w 7603883"/>
                          <a:gd name="connsiteY4" fmla="*/ 10222524 h 10222524"/>
                          <a:gd name="connsiteX5" fmla="*/ 3758713 w 7603883"/>
                          <a:gd name="connsiteY5" fmla="*/ 8839201 h 10222524"/>
                          <a:gd name="connsiteX6" fmla="*/ 2891205 w 7603883"/>
                          <a:gd name="connsiteY6" fmla="*/ 8932984 h 10222524"/>
                          <a:gd name="connsiteX7" fmla="*/ 1672005 w 7603883"/>
                          <a:gd name="connsiteY7" fmla="*/ 9472247 h 10222524"/>
                          <a:gd name="connsiteX8" fmla="*/ 1179636 w 7603883"/>
                          <a:gd name="connsiteY8" fmla="*/ 8393724 h 10222524"/>
                          <a:gd name="connsiteX9" fmla="*/ 945175 w 7603883"/>
                          <a:gd name="connsiteY9" fmla="*/ 7831015 h 10222524"/>
                          <a:gd name="connsiteX10" fmla="*/ 781051 w 7603883"/>
                          <a:gd name="connsiteY10" fmla="*/ 7408985 h 10222524"/>
                          <a:gd name="connsiteX11" fmla="*/ 804498 w 7603883"/>
                          <a:gd name="connsiteY11" fmla="*/ 6869724 h 10222524"/>
                          <a:gd name="connsiteX12" fmla="*/ 288682 w 7603883"/>
                          <a:gd name="connsiteY12" fmla="*/ 6611816 h 10222524"/>
                          <a:gd name="connsiteX13" fmla="*/ 874836 w 7603883"/>
                          <a:gd name="connsiteY13" fmla="*/ 4783016 h 10222524"/>
                          <a:gd name="connsiteX14" fmla="*/ 968620 w 7603883"/>
                          <a:gd name="connsiteY14" fmla="*/ 1852247 h 10222524"/>
                          <a:gd name="connsiteX15" fmla="*/ 874836 w 7603883"/>
                          <a:gd name="connsiteY15" fmla="*/ 937846 h 10222524"/>
                          <a:gd name="connsiteX0" fmla="*/ 874836 w 7603883"/>
                          <a:gd name="connsiteY0" fmla="*/ 937846 h 10222524"/>
                          <a:gd name="connsiteX1" fmla="*/ 3500805 w 7603883"/>
                          <a:gd name="connsiteY1" fmla="*/ 0 h 10222524"/>
                          <a:gd name="connsiteX2" fmla="*/ 7345975 w 7603883"/>
                          <a:gd name="connsiteY2" fmla="*/ 5931877 h 10222524"/>
                          <a:gd name="connsiteX3" fmla="*/ 7603883 w 7603883"/>
                          <a:gd name="connsiteY3" fmla="*/ 7971692 h 10222524"/>
                          <a:gd name="connsiteX4" fmla="*/ 4977913 w 7603883"/>
                          <a:gd name="connsiteY4" fmla="*/ 10222524 h 10222524"/>
                          <a:gd name="connsiteX5" fmla="*/ 3758713 w 7603883"/>
                          <a:gd name="connsiteY5" fmla="*/ 8839201 h 10222524"/>
                          <a:gd name="connsiteX6" fmla="*/ 2891205 w 7603883"/>
                          <a:gd name="connsiteY6" fmla="*/ 8932984 h 10222524"/>
                          <a:gd name="connsiteX7" fmla="*/ 1672005 w 7603883"/>
                          <a:gd name="connsiteY7" fmla="*/ 9472247 h 10222524"/>
                          <a:gd name="connsiteX8" fmla="*/ 1179636 w 7603883"/>
                          <a:gd name="connsiteY8" fmla="*/ 8393724 h 10222524"/>
                          <a:gd name="connsiteX9" fmla="*/ 945175 w 7603883"/>
                          <a:gd name="connsiteY9" fmla="*/ 7831015 h 10222524"/>
                          <a:gd name="connsiteX10" fmla="*/ 781051 w 7603883"/>
                          <a:gd name="connsiteY10" fmla="*/ 7408985 h 10222524"/>
                          <a:gd name="connsiteX11" fmla="*/ 804498 w 7603883"/>
                          <a:gd name="connsiteY11" fmla="*/ 6869724 h 10222524"/>
                          <a:gd name="connsiteX12" fmla="*/ 288682 w 7603883"/>
                          <a:gd name="connsiteY12" fmla="*/ 6611816 h 10222524"/>
                          <a:gd name="connsiteX13" fmla="*/ 874836 w 7603883"/>
                          <a:gd name="connsiteY13" fmla="*/ 4783016 h 10222524"/>
                          <a:gd name="connsiteX14" fmla="*/ 968620 w 7603883"/>
                          <a:gd name="connsiteY14" fmla="*/ 1852247 h 10222524"/>
                          <a:gd name="connsiteX15" fmla="*/ 874836 w 7603883"/>
                          <a:gd name="connsiteY15" fmla="*/ 937846 h 10222524"/>
                          <a:gd name="connsiteX0" fmla="*/ 874836 w 7603883"/>
                          <a:gd name="connsiteY0" fmla="*/ 937846 h 10222524"/>
                          <a:gd name="connsiteX1" fmla="*/ 3500805 w 7603883"/>
                          <a:gd name="connsiteY1" fmla="*/ 0 h 10222524"/>
                          <a:gd name="connsiteX2" fmla="*/ 7345975 w 7603883"/>
                          <a:gd name="connsiteY2" fmla="*/ 5931877 h 10222524"/>
                          <a:gd name="connsiteX3" fmla="*/ 7603883 w 7603883"/>
                          <a:gd name="connsiteY3" fmla="*/ 7971692 h 10222524"/>
                          <a:gd name="connsiteX4" fmla="*/ 4977913 w 7603883"/>
                          <a:gd name="connsiteY4" fmla="*/ 10222524 h 10222524"/>
                          <a:gd name="connsiteX5" fmla="*/ 3758713 w 7603883"/>
                          <a:gd name="connsiteY5" fmla="*/ 8839201 h 10222524"/>
                          <a:gd name="connsiteX6" fmla="*/ 2891205 w 7603883"/>
                          <a:gd name="connsiteY6" fmla="*/ 8932984 h 10222524"/>
                          <a:gd name="connsiteX7" fmla="*/ 1672005 w 7603883"/>
                          <a:gd name="connsiteY7" fmla="*/ 9472247 h 10222524"/>
                          <a:gd name="connsiteX8" fmla="*/ 1179636 w 7603883"/>
                          <a:gd name="connsiteY8" fmla="*/ 8393724 h 10222524"/>
                          <a:gd name="connsiteX9" fmla="*/ 945175 w 7603883"/>
                          <a:gd name="connsiteY9" fmla="*/ 7831015 h 10222524"/>
                          <a:gd name="connsiteX10" fmla="*/ 781051 w 7603883"/>
                          <a:gd name="connsiteY10" fmla="*/ 7408985 h 10222524"/>
                          <a:gd name="connsiteX11" fmla="*/ 804498 w 7603883"/>
                          <a:gd name="connsiteY11" fmla="*/ 6869724 h 10222524"/>
                          <a:gd name="connsiteX12" fmla="*/ 288682 w 7603883"/>
                          <a:gd name="connsiteY12" fmla="*/ 6611816 h 10222524"/>
                          <a:gd name="connsiteX13" fmla="*/ 874836 w 7603883"/>
                          <a:gd name="connsiteY13" fmla="*/ 4783016 h 10222524"/>
                          <a:gd name="connsiteX14" fmla="*/ 968620 w 7603883"/>
                          <a:gd name="connsiteY14" fmla="*/ 1852247 h 10222524"/>
                          <a:gd name="connsiteX15" fmla="*/ 874836 w 7603883"/>
                          <a:gd name="connsiteY15" fmla="*/ 937846 h 10222524"/>
                          <a:gd name="connsiteX0" fmla="*/ 874836 w 7603883"/>
                          <a:gd name="connsiteY0" fmla="*/ 937846 h 10222524"/>
                          <a:gd name="connsiteX1" fmla="*/ 3500805 w 7603883"/>
                          <a:gd name="connsiteY1" fmla="*/ 0 h 10222524"/>
                          <a:gd name="connsiteX2" fmla="*/ 7345975 w 7603883"/>
                          <a:gd name="connsiteY2" fmla="*/ 5931877 h 10222524"/>
                          <a:gd name="connsiteX3" fmla="*/ 7603883 w 7603883"/>
                          <a:gd name="connsiteY3" fmla="*/ 7971692 h 10222524"/>
                          <a:gd name="connsiteX4" fmla="*/ 4977913 w 7603883"/>
                          <a:gd name="connsiteY4" fmla="*/ 10222524 h 10222524"/>
                          <a:gd name="connsiteX5" fmla="*/ 3758713 w 7603883"/>
                          <a:gd name="connsiteY5" fmla="*/ 8839201 h 10222524"/>
                          <a:gd name="connsiteX6" fmla="*/ 2891205 w 7603883"/>
                          <a:gd name="connsiteY6" fmla="*/ 8932984 h 10222524"/>
                          <a:gd name="connsiteX7" fmla="*/ 1672005 w 7603883"/>
                          <a:gd name="connsiteY7" fmla="*/ 9472247 h 10222524"/>
                          <a:gd name="connsiteX8" fmla="*/ 1179636 w 7603883"/>
                          <a:gd name="connsiteY8" fmla="*/ 8393724 h 10222524"/>
                          <a:gd name="connsiteX9" fmla="*/ 945175 w 7603883"/>
                          <a:gd name="connsiteY9" fmla="*/ 7831015 h 10222524"/>
                          <a:gd name="connsiteX10" fmla="*/ 781051 w 7603883"/>
                          <a:gd name="connsiteY10" fmla="*/ 7408985 h 10222524"/>
                          <a:gd name="connsiteX11" fmla="*/ 804498 w 7603883"/>
                          <a:gd name="connsiteY11" fmla="*/ 6869724 h 10222524"/>
                          <a:gd name="connsiteX12" fmla="*/ 288682 w 7603883"/>
                          <a:gd name="connsiteY12" fmla="*/ 6611816 h 10222524"/>
                          <a:gd name="connsiteX13" fmla="*/ 874836 w 7603883"/>
                          <a:gd name="connsiteY13" fmla="*/ 4783016 h 10222524"/>
                          <a:gd name="connsiteX14" fmla="*/ 968620 w 7603883"/>
                          <a:gd name="connsiteY14" fmla="*/ 1852247 h 10222524"/>
                          <a:gd name="connsiteX15" fmla="*/ 874836 w 7603883"/>
                          <a:gd name="connsiteY15" fmla="*/ 937846 h 10222524"/>
                          <a:gd name="connsiteX0" fmla="*/ 874836 w 7603883"/>
                          <a:gd name="connsiteY0" fmla="*/ 937846 h 10222524"/>
                          <a:gd name="connsiteX1" fmla="*/ 3500805 w 7603883"/>
                          <a:gd name="connsiteY1" fmla="*/ 0 h 10222524"/>
                          <a:gd name="connsiteX2" fmla="*/ 5728191 w 7603883"/>
                          <a:gd name="connsiteY2" fmla="*/ 3423138 h 10222524"/>
                          <a:gd name="connsiteX3" fmla="*/ 7345975 w 7603883"/>
                          <a:gd name="connsiteY3" fmla="*/ 5931877 h 10222524"/>
                          <a:gd name="connsiteX4" fmla="*/ 7603883 w 7603883"/>
                          <a:gd name="connsiteY4" fmla="*/ 7971692 h 10222524"/>
                          <a:gd name="connsiteX5" fmla="*/ 4977913 w 7603883"/>
                          <a:gd name="connsiteY5" fmla="*/ 10222524 h 10222524"/>
                          <a:gd name="connsiteX6" fmla="*/ 3758713 w 7603883"/>
                          <a:gd name="connsiteY6" fmla="*/ 8839201 h 10222524"/>
                          <a:gd name="connsiteX7" fmla="*/ 2891205 w 7603883"/>
                          <a:gd name="connsiteY7" fmla="*/ 8932984 h 10222524"/>
                          <a:gd name="connsiteX8" fmla="*/ 1672005 w 7603883"/>
                          <a:gd name="connsiteY8" fmla="*/ 9472247 h 10222524"/>
                          <a:gd name="connsiteX9" fmla="*/ 1179636 w 7603883"/>
                          <a:gd name="connsiteY9" fmla="*/ 8393724 h 10222524"/>
                          <a:gd name="connsiteX10" fmla="*/ 945175 w 7603883"/>
                          <a:gd name="connsiteY10" fmla="*/ 7831015 h 10222524"/>
                          <a:gd name="connsiteX11" fmla="*/ 781051 w 7603883"/>
                          <a:gd name="connsiteY11" fmla="*/ 7408985 h 10222524"/>
                          <a:gd name="connsiteX12" fmla="*/ 804498 w 7603883"/>
                          <a:gd name="connsiteY12" fmla="*/ 6869724 h 10222524"/>
                          <a:gd name="connsiteX13" fmla="*/ 288682 w 7603883"/>
                          <a:gd name="connsiteY13" fmla="*/ 6611816 h 10222524"/>
                          <a:gd name="connsiteX14" fmla="*/ 874836 w 7603883"/>
                          <a:gd name="connsiteY14" fmla="*/ 4783016 h 10222524"/>
                          <a:gd name="connsiteX15" fmla="*/ 968620 w 7603883"/>
                          <a:gd name="connsiteY15" fmla="*/ 1852247 h 10222524"/>
                          <a:gd name="connsiteX16" fmla="*/ 874836 w 7603883"/>
                          <a:gd name="connsiteY16" fmla="*/ 937846 h 10222524"/>
                          <a:gd name="connsiteX0" fmla="*/ 874836 w 8588622"/>
                          <a:gd name="connsiteY0" fmla="*/ 937846 h 10222524"/>
                          <a:gd name="connsiteX1" fmla="*/ 3500805 w 8588622"/>
                          <a:gd name="connsiteY1" fmla="*/ 0 h 10222524"/>
                          <a:gd name="connsiteX2" fmla="*/ 8588622 w 8588622"/>
                          <a:gd name="connsiteY2" fmla="*/ 4009292 h 10222524"/>
                          <a:gd name="connsiteX3" fmla="*/ 7345975 w 8588622"/>
                          <a:gd name="connsiteY3" fmla="*/ 5931877 h 10222524"/>
                          <a:gd name="connsiteX4" fmla="*/ 7603883 w 8588622"/>
                          <a:gd name="connsiteY4" fmla="*/ 7971692 h 10222524"/>
                          <a:gd name="connsiteX5" fmla="*/ 4977913 w 8588622"/>
                          <a:gd name="connsiteY5" fmla="*/ 10222524 h 10222524"/>
                          <a:gd name="connsiteX6" fmla="*/ 3758713 w 8588622"/>
                          <a:gd name="connsiteY6" fmla="*/ 8839201 h 10222524"/>
                          <a:gd name="connsiteX7" fmla="*/ 2891205 w 8588622"/>
                          <a:gd name="connsiteY7" fmla="*/ 8932984 h 10222524"/>
                          <a:gd name="connsiteX8" fmla="*/ 1672005 w 8588622"/>
                          <a:gd name="connsiteY8" fmla="*/ 9472247 h 10222524"/>
                          <a:gd name="connsiteX9" fmla="*/ 1179636 w 8588622"/>
                          <a:gd name="connsiteY9" fmla="*/ 8393724 h 10222524"/>
                          <a:gd name="connsiteX10" fmla="*/ 945175 w 8588622"/>
                          <a:gd name="connsiteY10" fmla="*/ 7831015 h 10222524"/>
                          <a:gd name="connsiteX11" fmla="*/ 781051 w 8588622"/>
                          <a:gd name="connsiteY11" fmla="*/ 7408985 h 10222524"/>
                          <a:gd name="connsiteX12" fmla="*/ 804498 w 8588622"/>
                          <a:gd name="connsiteY12" fmla="*/ 6869724 h 10222524"/>
                          <a:gd name="connsiteX13" fmla="*/ 288682 w 8588622"/>
                          <a:gd name="connsiteY13" fmla="*/ 6611816 h 10222524"/>
                          <a:gd name="connsiteX14" fmla="*/ 874836 w 8588622"/>
                          <a:gd name="connsiteY14" fmla="*/ 4783016 h 10222524"/>
                          <a:gd name="connsiteX15" fmla="*/ 968620 w 8588622"/>
                          <a:gd name="connsiteY15" fmla="*/ 1852247 h 10222524"/>
                          <a:gd name="connsiteX16" fmla="*/ 874836 w 8588622"/>
                          <a:gd name="connsiteY16" fmla="*/ 937846 h 10222524"/>
                          <a:gd name="connsiteX0" fmla="*/ 874836 w 8588622"/>
                          <a:gd name="connsiteY0" fmla="*/ 937846 h 10222524"/>
                          <a:gd name="connsiteX1" fmla="*/ 3500805 w 8588622"/>
                          <a:gd name="connsiteY1" fmla="*/ 0 h 10222524"/>
                          <a:gd name="connsiteX2" fmla="*/ 8588622 w 8588622"/>
                          <a:gd name="connsiteY2" fmla="*/ 4009292 h 10222524"/>
                          <a:gd name="connsiteX3" fmla="*/ 7345975 w 8588622"/>
                          <a:gd name="connsiteY3" fmla="*/ 5931877 h 10222524"/>
                          <a:gd name="connsiteX4" fmla="*/ 7603883 w 8588622"/>
                          <a:gd name="connsiteY4" fmla="*/ 7971692 h 10222524"/>
                          <a:gd name="connsiteX5" fmla="*/ 4977913 w 8588622"/>
                          <a:gd name="connsiteY5" fmla="*/ 10222524 h 10222524"/>
                          <a:gd name="connsiteX6" fmla="*/ 3758713 w 8588622"/>
                          <a:gd name="connsiteY6" fmla="*/ 8839201 h 10222524"/>
                          <a:gd name="connsiteX7" fmla="*/ 2891205 w 8588622"/>
                          <a:gd name="connsiteY7" fmla="*/ 8932984 h 10222524"/>
                          <a:gd name="connsiteX8" fmla="*/ 1672005 w 8588622"/>
                          <a:gd name="connsiteY8" fmla="*/ 9472247 h 10222524"/>
                          <a:gd name="connsiteX9" fmla="*/ 1179636 w 8588622"/>
                          <a:gd name="connsiteY9" fmla="*/ 8393724 h 10222524"/>
                          <a:gd name="connsiteX10" fmla="*/ 945175 w 8588622"/>
                          <a:gd name="connsiteY10" fmla="*/ 7831015 h 10222524"/>
                          <a:gd name="connsiteX11" fmla="*/ 781051 w 8588622"/>
                          <a:gd name="connsiteY11" fmla="*/ 7408985 h 10222524"/>
                          <a:gd name="connsiteX12" fmla="*/ 804498 w 8588622"/>
                          <a:gd name="connsiteY12" fmla="*/ 6869724 h 10222524"/>
                          <a:gd name="connsiteX13" fmla="*/ 288682 w 8588622"/>
                          <a:gd name="connsiteY13" fmla="*/ 6611816 h 10222524"/>
                          <a:gd name="connsiteX14" fmla="*/ 874836 w 8588622"/>
                          <a:gd name="connsiteY14" fmla="*/ 4783016 h 10222524"/>
                          <a:gd name="connsiteX15" fmla="*/ 968620 w 8588622"/>
                          <a:gd name="connsiteY15" fmla="*/ 1852247 h 10222524"/>
                          <a:gd name="connsiteX16" fmla="*/ 874836 w 8588622"/>
                          <a:gd name="connsiteY16" fmla="*/ 937846 h 10222524"/>
                          <a:gd name="connsiteX0" fmla="*/ 874836 w 8494838"/>
                          <a:gd name="connsiteY0" fmla="*/ 937846 h 10222524"/>
                          <a:gd name="connsiteX1" fmla="*/ 3500805 w 8494838"/>
                          <a:gd name="connsiteY1" fmla="*/ 0 h 10222524"/>
                          <a:gd name="connsiteX2" fmla="*/ 8494838 w 8494838"/>
                          <a:gd name="connsiteY2" fmla="*/ 3938954 h 10222524"/>
                          <a:gd name="connsiteX3" fmla="*/ 7345975 w 8494838"/>
                          <a:gd name="connsiteY3" fmla="*/ 5931877 h 10222524"/>
                          <a:gd name="connsiteX4" fmla="*/ 7603883 w 8494838"/>
                          <a:gd name="connsiteY4" fmla="*/ 7971692 h 10222524"/>
                          <a:gd name="connsiteX5" fmla="*/ 4977913 w 8494838"/>
                          <a:gd name="connsiteY5" fmla="*/ 10222524 h 10222524"/>
                          <a:gd name="connsiteX6" fmla="*/ 3758713 w 8494838"/>
                          <a:gd name="connsiteY6" fmla="*/ 8839201 h 10222524"/>
                          <a:gd name="connsiteX7" fmla="*/ 2891205 w 8494838"/>
                          <a:gd name="connsiteY7" fmla="*/ 8932984 h 10222524"/>
                          <a:gd name="connsiteX8" fmla="*/ 1672005 w 8494838"/>
                          <a:gd name="connsiteY8" fmla="*/ 9472247 h 10222524"/>
                          <a:gd name="connsiteX9" fmla="*/ 1179636 w 8494838"/>
                          <a:gd name="connsiteY9" fmla="*/ 8393724 h 10222524"/>
                          <a:gd name="connsiteX10" fmla="*/ 945175 w 8494838"/>
                          <a:gd name="connsiteY10" fmla="*/ 7831015 h 10222524"/>
                          <a:gd name="connsiteX11" fmla="*/ 781051 w 8494838"/>
                          <a:gd name="connsiteY11" fmla="*/ 7408985 h 10222524"/>
                          <a:gd name="connsiteX12" fmla="*/ 804498 w 8494838"/>
                          <a:gd name="connsiteY12" fmla="*/ 6869724 h 10222524"/>
                          <a:gd name="connsiteX13" fmla="*/ 288682 w 8494838"/>
                          <a:gd name="connsiteY13" fmla="*/ 6611816 h 10222524"/>
                          <a:gd name="connsiteX14" fmla="*/ 874836 w 8494838"/>
                          <a:gd name="connsiteY14" fmla="*/ 4783016 h 10222524"/>
                          <a:gd name="connsiteX15" fmla="*/ 968620 w 8494838"/>
                          <a:gd name="connsiteY15" fmla="*/ 1852247 h 10222524"/>
                          <a:gd name="connsiteX16" fmla="*/ 874836 w 8494838"/>
                          <a:gd name="connsiteY16" fmla="*/ 937846 h 10222524"/>
                          <a:gd name="connsiteX0" fmla="*/ 874836 w 8497540"/>
                          <a:gd name="connsiteY0" fmla="*/ 937846 h 10222524"/>
                          <a:gd name="connsiteX1" fmla="*/ 3500805 w 8497540"/>
                          <a:gd name="connsiteY1" fmla="*/ 0 h 10222524"/>
                          <a:gd name="connsiteX2" fmla="*/ 8494838 w 8497540"/>
                          <a:gd name="connsiteY2" fmla="*/ 3938954 h 10222524"/>
                          <a:gd name="connsiteX3" fmla="*/ 7345975 w 8497540"/>
                          <a:gd name="connsiteY3" fmla="*/ 5931877 h 10222524"/>
                          <a:gd name="connsiteX4" fmla="*/ 7603883 w 8497540"/>
                          <a:gd name="connsiteY4" fmla="*/ 7971692 h 10222524"/>
                          <a:gd name="connsiteX5" fmla="*/ 4977913 w 8497540"/>
                          <a:gd name="connsiteY5" fmla="*/ 10222524 h 10222524"/>
                          <a:gd name="connsiteX6" fmla="*/ 3758713 w 8497540"/>
                          <a:gd name="connsiteY6" fmla="*/ 8839201 h 10222524"/>
                          <a:gd name="connsiteX7" fmla="*/ 2891205 w 8497540"/>
                          <a:gd name="connsiteY7" fmla="*/ 8932984 h 10222524"/>
                          <a:gd name="connsiteX8" fmla="*/ 1672005 w 8497540"/>
                          <a:gd name="connsiteY8" fmla="*/ 9472247 h 10222524"/>
                          <a:gd name="connsiteX9" fmla="*/ 1179636 w 8497540"/>
                          <a:gd name="connsiteY9" fmla="*/ 8393724 h 10222524"/>
                          <a:gd name="connsiteX10" fmla="*/ 945175 w 8497540"/>
                          <a:gd name="connsiteY10" fmla="*/ 7831015 h 10222524"/>
                          <a:gd name="connsiteX11" fmla="*/ 781051 w 8497540"/>
                          <a:gd name="connsiteY11" fmla="*/ 7408985 h 10222524"/>
                          <a:gd name="connsiteX12" fmla="*/ 804498 w 8497540"/>
                          <a:gd name="connsiteY12" fmla="*/ 6869724 h 10222524"/>
                          <a:gd name="connsiteX13" fmla="*/ 288682 w 8497540"/>
                          <a:gd name="connsiteY13" fmla="*/ 6611816 h 10222524"/>
                          <a:gd name="connsiteX14" fmla="*/ 874836 w 8497540"/>
                          <a:gd name="connsiteY14" fmla="*/ 4783016 h 10222524"/>
                          <a:gd name="connsiteX15" fmla="*/ 968620 w 8497540"/>
                          <a:gd name="connsiteY15" fmla="*/ 1852247 h 10222524"/>
                          <a:gd name="connsiteX16" fmla="*/ 874836 w 8497540"/>
                          <a:gd name="connsiteY16" fmla="*/ 937846 h 10222524"/>
                          <a:gd name="connsiteX0" fmla="*/ 874836 w 8497698"/>
                          <a:gd name="connsiteY0" fmla="*/ 937846 h 10222524"/>
                          <a:gd name="connsiteX1" fmla="*/ 3500805 w 8497698"/>
                          <a:gd name="connsiteY1" fmla="*/ 0 h 10222524"/>
                          <a:gd name="connsiteX2" fmla="*/ 8494838 w 8497698"/>
                          <a:gd name="connsiteY2" fmla="*/ 3938954 h 10222524"/>
                          <a:gd name="connsiteX3" fmla="*/ 7345975 w 8497698"/>
                          <a:gd name="connsiteY3" fmla="*/ 5931877 h 10222524"/>
                          <a:gd name="connsiteX4" fmla="*/ 7603883 w 8497698"/>
                          <a:gd name="connsiteY4" fmla="*/ 7971692 h 10222524"/>
                          <a:gd name="connsiteX5" fmla="*/ 4977913 w 8497698"/>
                          <a:gd name="connsiteY5" fmla="*/ 10222524 h 10222524"/>
                          <a:gd name="connsiteX6" fmla="*/ 3758713 w 8497698"/>
                          <a:gd name="connsiteY6" fmla="*/ 8839201 h 10222524"/>
                          <a:gd name="connsiteX7" fmla="*/ 2891205 w 8497698"/>
                          <a:gd name="connsiteY7" fmla="*/ 8932984 h 10222524"/>
                          <a:gd name="connsiteX8" fmla="*/ 1672005 w 8497698"/>
                          <a:gd name="connsiteY8" fmla="*/ 9472247 h 10222524"/>
                          <a:gd name="connsiteX9" fmla="*/ 1179636 w 8497698"/>
                          <a:gd name="connsiteY9" fmla="*/ 8393724 h 10222524"/>
                          <a:gd name="connsiteX10" fmla="*/ 945175 w 8497698"/>
                          <a:gd name="connsiteY10" fmla="*/ 7831015 h 10222524"/>
                          <a:gd name="connsiteX11" fmla="*/ 781051 w 8497698"/>
                          <a:gd name="connsiteY11" fmla="*/ 7408985 h 10222524"/>
                          <a:gd name="connsiteX12" fmla="*/ 804498 w 8497698"/>
                          <a:gd name="connsiteY12" fmla="*/ 6869724 h 10222524"/>
                          <a:gd name="connsiteX13" fmla="*/ 288682 w 8497698"/>
                          <a:gd name="connsiteY13" fmla="*/ 6611816 h 10222524"/>
                          <a:gd name="connsiteX14" fmla="*/ 874836 w 8497698"/>
                          <a:gd name="connsiteY14" fmla="*/ 4783016 h 10222524"/>
                          <a:gd name="connsiteX15" fmla="*/ 968620 w 8497698"/>
                          <a:gd name="connsiteY15" fmla="*/ 1852247 h 10222524"/>
                          <a:gd name="connsiteX16" fmla="*/ 874836 w 8497698"/>
                          <a:gd name="connsiteY16" fmla="*/ 937846 h 10222524"/>
                          <a:gd name="connsiteX0" fmla="*/ 874836 w 8497698"/>
                          <a:gd name="connsiteY0" fmla="*/ 937846 h 10222524"/>
                          <a:gd name="connsiteX1" fmla="*/ 3500805 w 8497698"/>
                          <a:gd name="connsiteY1" fmla="*/ 0 h 10222524"/>
                          <a:gd name="connsiteX2" fmla="*/ 8494838 w 8497698"/>
                          <a:gd name="connsiteY2" fmla="*/ 3938954 h 10222524"/>
                          <a:gd name="connsiteX3" fmla="*/ 7345975 w 8497698"/>
                          <a:gd name="connsiteY3" fmla="*/ 5931877 h 10222524"/>
                          <a:gd name="connsiteX4" fmla="*/ 7603883 w 8497698"/>
                          <a:gd name="connsiteY4" fmla="*/ 7971692 h 10222524"/>
                          <a:gd name="connsiteX5" fmla="*/ 4977913 w 8497698"/>
                          <a:gd name="connsiteY5" fmla="*/ 10222524 h 10222524"/>
                          <a:gd name="connsiteX6" fmla="*/ 3758713 w 8497698"/>
                          <a:gd name="connsiteY6" fmla="*/ 8839201 h 10222524"/>
                          <a:gd name="connsiteX7" fmla="*/ 2891205 w 8497698"/>
                          <a:gd name="connsiteY7" fmla="*/ 8932984 h 10222524"/>
                          <a:gd name="connsiteX8" fmla="*/ 1672005 w 8497698"/>
                          <a:gd name="connsiteY8" fmla="*/ 9472247 h 10222524"/>
                          <a:gd name="connsiteX9" fmla="*/ 1179636 w 8497698"/>
                          <a:gd name="connsiteY9" fmla="*/ 8393724 h 10222524"/>
                          <a:gd name="connsiteX10" fmla="*/ 945175 w 8497698"/>
                          <a:gd name="connsiteY10" fmla="*/ 7831015 h 10222524"/>
                          <a:gd name="connsiteX11" fmla="*/ 781051 w 8497698"/>
                          <a:gd name="connsiteY11" fmla="*/ 7408985 h 10222524"/>
                          <a:gd name="connsiteX12" fmla="*/ 804498 w 8497698"/>
                          <a:gd name="connsiteY12" fmla="*/ 6869724 h 10222524"/>
                          <a:gd name="connsiteX13" fmla="*/ 288682 w 8497698"/>
                          <a:gd name="connsiteY13" fmla="*/ 6611816 h 10222524"/>
                          <a:gd name="connsiteX14" fmla="*/ 874836 w 8497698"/>
                          <a:gd name="connsiteY14" fmla="*/ 4783016 h 10222524"/>
                          <a:gd name="connsiteX15" fmla="*/ 968620 w 8497698"/>
                          <a:gd name="connsiteY15" fmla="*/ 1852247 h 10222524"/>
                          <a:gd name="connsiteX16" fmla="*/ 874836 w 8497698"/>
                          <a:gd name="connsiteY16" fmla="*/ 937846 h 10222524"/>
                          <a:gd name="connsiteX0" fmla="*/ 874836 w 8497698"/>
                          <a:gd name="connsiteY0" fmla="*/ 937846 h 10222524"/>
                          <a:gd name="connsiteX1" fmla="*/ 3500805 w 8497698"/>
                          <a:gd name="connsiteY1" fmla="*/ 0 h 10222524"/>
                          <a:gd name="connsiteX2" fmla="*/ 8494838 w 8497698"/>
                          <a:gd name="connsiteY2" fmla="*/ 3938954 h 10222524"/>
                          <a:gd name="connsiteX3" fmla="*/ 7345975 w 8497698"/>
                          <a:gd name="connsiteY3" fmla="*/ 5931877 h 10222524"/>
                          <a:gd name="connsiteX4" fmla="*/ 7603883 w 8497698"/>
                          <a:gd name="connsiteY4" fmla="*/ 7971692 h 10222524"/>
                          <a:gd name="connsiteX5" fmla="*/ 4977913 w 8497698"/>
                          <a:gd name="connsiteY5" fmla="*/ 10222524 h 10222524"/>
                          <a:gd name="connsiteX6" fmla="*/ 3758713 w 8497698"/>
                          <a:gd name="connsiteY6" fmla="*/ 8839201 h 10222524"/>
                          <a:gd name="connsiteX7" fmla="*/ 2891205 w 8497698"/>
                          <a:gd name="connsiteY7" fmla="*/ 8932984 h 10222524"/>
                          <a:gd name="connsiteX8" fmla="*/ 1672005 w 8497698"/>
                          <a:gd name="connsiteY8" fmla="*/ 9472247 h 10222524"/>
                          <a:gd name="connsiteX9" fmla="*/ 1179636 w 8497698"/>
                          <a:gd name="connsiteY9" fmla="*/ 8393724 h 10222524"/>
                          <a:gd name="connsiteX10" fmla="*/ 945175 w 8497698"/>
                          <a:gd name="connsiteY10" fmla="*/ 7831015 h 10222524"/>
                          <a:gd name="connsiteX11" fmla="*/ 781051 w 8497698"/>
                          <a:gd name="connsiteY11" fmla="*/ 7408985 h 10222524"/>
                          <a:gd name="connsiteX12" fmla="*/ 804498 w 8497698"/>
                          <a:gd name="connsiteY12" fmla="*/ 6869724 h 10222524"/>
                          <a:gd name="connsiteX13" fmla="*/ 288682 w 8497698"/>
                          <a:gd name="connsiteY13" fmla="*/ 6611816 h 10222524"/>
                          <a:gd name="connsiteX14" fmla="*/ 874836 w 8497698"/>
                          <a:gd name="connsiteY14" fmla="*/ 4783016 h 10222524"/>
                          <a:gd name="connsiteX15" fmla="*/ 968620 w 8497698"/>
                          <a:gd name="connsiteY15" fmla="*/ 1852247 h 10222524"/>
                          <a:gd name="connsiteX16" fmla="*/ 874836 w 8497698"/>
                          <a:gd name="connsiteY16" fmla="*/ 937846 h 10222524"/>
                          <a:gd name="connsiteX0" fmla="*/ 874836 w 8497616"/>
                          <a:gd name="connsiteY0" fmla="*/ 937846 h 10222524"/>
                          <a:gd name="connsiteX1" fmla="*/ 3500805 w 8497616"/>
                          <a:gd name="connsiteY1" fmla="*/ 0 h 10222524"/>
                          <a:gd name="connsiteX2" fmla="*/ 8494838 w 8497616"/>
                          <a:gd name="connsiteY2" fmla="*/ 3938954 h 10222524"/>
                          <a:gd name="connsiteX3" fmla="*/ 7322528 w 8497616"/>
                          <a:gd name="connsiteY3" fmla="*/ 5861538 h 10222524"/>
                          <a:gd name="connsiteX4" fmla="*/ 7603883 w 8497616"/>
                          <a:gd name="connsiteY4" fmla="*/ 7971692 h 10222524"/>
                          <a:gd name="connsiteX5" fmla="*/ 4977913 w 8497616"/>
                          <a:gd name="connsiteY5" fmla="*/ 10222524 h 10222524"/>
                          <a:gd name="connsiteX6" fmla="*/ 3758713 w 8497616"/>
                          <a:gd name="connsiteY6" fmla="*/ 8839201 h 10222524"/>
                          <a:gd name="connsiteX7" fmla="*/ 2891205 w 8497616"/>
                          <a:gd name="connsiteY7" fmla="*/ 8932984 h 10222524"/>
                          <a:gd name="connsiteX8" fmla="*/ 1672005 w 8497616"/>
                          <a:gd name="connsiteY8" fmla="*/ 9472247 h 10222524"/>
                          <a:gd name="connsiteX9" fmla="*/ 1179636 w 8497616"/>
                          <a:gd name="connsiteY9" fmla="*/ 8393724 h 10222524"/>
                          <a:gd name="connsiteX10" fmla="*/ 945175 w 8497616"/>
                          <a:gd name="connsiteY10" fmla="*/ 7831015 h 10222524"/>
                          <a:gd name="connsiteX11" fmla="*/ 781051 w 8497616"/>
                          <a:gd name="connsiteY11" fmla="*/ 7408985 h 10222524"/>
                          <a:gd name="connsiteX12" fmla="*/ 804498 w 8497616"/>
                          <a:gd name="connsiteY12" fmla="*/ 6869724 h 10222524"/>
                          <a:gd name="connsiteX13" fmla="*/ 288682 w 8497616"/>
                          <a:gd name="connsiteY13" fmla="*/ 6611816 h 10222524"/>
                          <a:gd name="connsiteX14" fmla="*/ 874836 w 8497616"/>
                          <a:gd name="connsiteY14" fmla="*/ 4783016 h 10222524"/>
                          <a:gd name="connsiteX15" fmla="*/ 968620 w 8497616"/>
                          <a:gd name="connsiteY15" fmla="*/ 1852247 h 10222524"/>
                          <a:gd name="connsiteX16" fmla="*/ 874836 w 8497616"/>
                          <a:gd name="connsiteY16" fmla="*/ 937846 h 10222524"/>
                          <a:gd name="connsiteX0" fmla="*/ 874836 w 8497616"/>
                          <a:gd name="connsiteY0" fmla="*/ 937846 h 10222524"/>
                          <a:gd name="connsiteX1" fmla="*/ 3500805 w 8497616"/>
                          <a:gd name="connsiteY1" fmla="*/ 0 h 10222524"/>
                          <a:gd name="connsiteX2" fmla="*/ 8494838 w 8497616"/>
                          <a:gd name="connsiteY2" fmla="*/ 3938954 h 10222524"/>
                          <a:gd name="connsiteX3" fmla="*/ 7322528 w 8497616"/>
                          <a:gd name="connsiteY3" fmla="*/ 5861538 h 10222524"/>
                          <a:gd name="connsiteX4" fmla="*/ 7603883 w 8497616"/>
                          <a:gd name="connsiteY4" fmla="*/ 7971692 h 10222524"/>
                          <a:gd name="connsiteX5" fmla="*/ 4977913 w 8497616"/>
                          <a:gd name="connsiteY5" fmla="*/ 10222524 h 10222524"/>
                          <a:gd name="connsiteX6" fmla="*/ 3758713 w 8497616"/>
                          <a:gd name="connsiteY6" fmla="*/ 8839201 h 10222524"/>
                          <a:gd name="connsiteX7" fmla="*/ 2891205 w 8497616"/>
                          <a:gd name="connsiteY7" fmla="*/ 8932984 h 10222524"/>
                          <a:gd name="connsiteX8" fmla="*/ 1672005 w 8497616"/>
                          <a:gd name="connsiteY8" fmla="*/ 9472247 h 10222524"/>
                          <a:gd name="connsiteX9" fmla="*/ 1179636 w 8497616"/>
                          <a:gd name="connsiteY9" fmla="*/ 8393724 h 10222524"/>
                          <a:gd name="connsiteX10" fmla="*/ 945175 w 8497616"/>
                          <a:gd name="connsiteY10" fmla="*/ 7831015 h 10222524"/>
                          <a:gd name="connsiteX11" fmla="*/ 781051 w 8497616"/>
                          <a:gd name="connsiteY11" fmla="*/ 7408985 h 10222524"/>
                          <a:gd name="connsiteX12" fmla="*/ 804498 w 8497616"/>
                          <a:gd name="connsiteY12" fmla="*/ 6869724 h 10222524"/>
                          <a:gd name="connsiteX13" fmla="*/ 288682 w 8497616"/>
                          <a:gd name="connsiteY13" fmla="*/ 6611816 h 10222524"/>
                          <a:gd name="connsiteX14" fmla="*/ 874836 w 8497616"/>
                          <a:gd name="connsiteY14" fmla="*/ 4783016 h 10222524"/>
                          <a:gd name="connsiteX15" fmla="*/ 968620 w 8497616"/>
                          <a:gd name="connsiteY15" fmla="*/ 1852247 h 10222524"/>
                          <a:gd name="connsiteX16" fmla="*/ 874836 w 8497616"/>
                          <a:gd name="connsiteY16" fmla="*/ 937846 h 10222524"/>
                          <a:gd name="connsiteX0" fmla="*/ 874836 w 8497616"/>
                          <a:gd name="connsiteY0" fmla="*/ 937846 h 10222524"/>
                          <a:gd name="connsiteX1" fmla="*/ 3500805 w 8497616"/>
                          <a:gd name="connsiteY1" fmla="*/ 0 h 10222524"/>
                          <a:gd name="connsiteX2" fmla="*/ 6032990 w 8497616"/>
                          <a:gd name="connsiteY2" fmla="*/ 1992923 h 10222524"/>
                          <a:gd name="connsiteX3" fmla="*/ 8494838 w 8497616"/>
                          <a:gd name="connsiteY3" fmla="*/ 3938954 h 10222524"/>
                          <a:gd name="connsiteX4" fmla="*/ 7322528 w 8497616"/>
                          <a:gd name="connsiteY4" fmla="*/ 5861538 h 10222524"/>
                          <a:gd name="connsiteX5" fmla="*/ 7603883 w 8497616"/>
                          <a:gd name="connsiteY5" fmla="*/ 7971692 h 10222524"/>
                          <a:gd name="connsiteX6" fmla="*/ 4977913 w 8497616"/>
                          <a:gd name="connsiteY6" fmla="*/ 10222524 h 10222524"/>
                          <a:gd name="connsiteX7" fmla="*/ 3758713 w 8497616"/>
                          <a:gd name="connsiteY7" fmla="*/ 8839201 h 10222524"/>
                          <a:gd name="connsiteX8" fmla="*/ 2891205 w 8497616"/>
                          <a:gd name="connsiteY8" fmla="*/ 8932984 h 10222524"/>
                          <a:gd name="connsiteX9" fmla="*/ 1672005 w 8497616"/>
                          <a:gd name="connsiteY9" fmla="*/ 9472247 h 10222524"/>
                          <a:gd name="connsiteX10" fmla="*/ 1179636 w 8497616"/>
                          <a:gd name="connsiteY10" fmla="*/ 8393724 h 10222524"/>
                          <a:gd name="connsiteX11" fmla="*/ 945175 w 8497616"/>
                          <a:gd name="connsiteY11" fmla="*/ 7831015 h 10222524"/>
                          <a:gd name="connsiteX12" fmla="*/ 781051 w 8497616"/>
                          <a:gd name="connsiteY12" fmla="*/ 7408985 h 10222524"/>
                          <a:gd name="connsiteX13" fmla="*/ 804498 w 8497616"/>
                          <a:gd name="connsiteY13" fmla="*/ 6869724 h 10222524"/>
                          <a:gd name="connsiteX14" fmla="*/ 288682 w 8497616"/>
                          <a:gd name="connsiteY14" fmla="*/ 6611816 h 10222524"/>
                          <a:gd name="connsiteX15" fmla="*/ 874836 w 8497616"/>
                          <a:gd name="connsiteY15" fmla="*/ 4783016 h 10222524"/>
                          <a:gd name="connsiteX16" fmla="*/ 968620 w 8497616"/>
                          <a:gd name="connsiteY16" fmla="*/ 1852247 h 10222524"/>
                          <a:gd name="connsiteX17" fmla="*/ 874836 w 8497616"/>
                          <a:gd name="connsiteY17" fmla="*/ 937846 h 10222524"/>
                          <a:gd name="connsiteX0" fmla="*/ 874836 w 8497616"/>
                          <a:gd name="connsiteY0" fmla="*/ 937846 h 10222524"/>
                          <a:gd name="connsiteX1" fmla="*/ 3500805 w 8497616"/>
                          <a:gd name="connsiteY1" fmla="*/ 0 h 10222524"/>
                          <a:gd name="connsiteX2" fmla="*/ 7955575 w 8497616"/>
                          <a:gd name="connsiteY2" fmla="*/ 3962400 h 10222524"/>
                          <a:gd name="connsiteX3" fmla="*/ 8494838 w 8497616"/>
                          <a:gd name="connsiteY3" fmla="*/ 3938954 h 10222524"/>
                          <a:gd name="connsiteX4" fmla="*/ 7322528 w 8497616"/>
                          <a:gd name="connsiteY4" fmla="*/ 5861538 h 10222524"/>
                          <a:gd name="connsiteX5" fmla="*/ 7603883 w 8497616"/>
                          <a:gd name="connsiteY5" fmla="*/ 7971692 h 10222524"/>
                          <a:gd name="connsiteX6" fmla="*/ 4977913 w 8497616"/>
                          <a:gd name="connsiteY6" fmla="*/ 10222524 h 10222524"/>
                          <a:gd name="connsiteX7" fmla="*/ 3758713 w 8497616"/>
                          <a:gd name="connsiteY7" fmla="*/ 8839201 h 10222524"/>
                          <a:gd name="connsiteX8" fmla="*/ 2891205 w 8497616"/>
                          <a:gd name="connsiteY8" fmla="*/ 8932984 h 10222524"/>
                          <a:gd name="connsiteX9" fmla="*/ 1672005 w 8497616"/>
                          <a:gd name="connsiteY9" fmla="*/ 9472247 h 10222524"/>
                          <a:gd name="connsiteX10" fmla="*/ 1179636 w 8497616"/>
                          <a:gd name="connsiteY10" fmla="*/ 8393724 h 10222524"/>
                          <a:gd name="connsiteX11" fmla="*/ 945175 w 8497616"/>
                          <a:gd name="connsiteY11" fmla="*/ 7831015 h 10222524"/>
                          <a:gd name="connsiteX12" fmla="*/ 781051 w 8497616"/>
                          <a:gd name="connsiteY12" fmla="*/ 7408985 h 10222524"/>
                          <a:gd name="connsiteX13" fmla="*/ 804498 w 8497616"/>
                          <a:gd name="connsiteY13" fmla="*/ 6869724 h 10222524"/>
                          <a:gd name="connsiteX14" fmla="*/ 288682 w 8497616"/>
                          <a:gd name="connsiteY14" fmla="*/ 6611816 h 10222524"/>
                          <a:gd name="connsiteX15" fmla="*/ 874836 w 8497616"/>
                          <a:gd name="connsiteY15" fmla="*/ 4783016 h 10222524"/>
                          <a:gd name="connsiteX16" fmla="*/ 968620 w 8497616"/>
                          <a:gd name="connsiteY16" fmla="*/ 1852247 h 10222524"/>
                          <a:gd name="connsiteX17" fmla="*/ 874836 w 8497616"/>
                          <a:gd name="connsiteY17" fmla="*/ 937846 h 10222524"/>
                          <a:gd name="connsiteX0" fmla="*/ 874836 w 8497616"/>
                          <a:gd name="connsiteY0" fmla="*/ 937846 h 10222524"/>
                          <a:gd name="connsiteX1" fmla="*/ 3500805 w 8497616"/>
                          <a:gd name="connsiteY1" fmla="*/ 0 h 10222524"/>
                          <a:gd name="connsiteX2" fmla="*/ 6759821 w 8497616"/>
                          <a:gd name="connsiteY2" fmla="*/ 2813538 h 10222524"/>
                          <a:gd name="connsiteX3" fmla="*/ 7955575 w 8497616"/>
                          <a:gd name="connsiteY3" fmla="*/ 3962400 h 10222524"/>
                          <a:gd name="connsiteX4" fmla="*/ 8494838 w 8497616"/>
                          <a:gd name="connsiteY4" fmla="*/ 3938954 h 10222524"/>
                          <a:gd name="connsiteX5" fmla="*/ 7322528 w 8497616"/>
                          <a:gd name="connsiteY5" fmla="*/ 5861538 h 10222524"/>
                          <a:gd name="connsiteX6" fmla="*/ 7603883 w 8497616"/>
                          <a:gd name="connsiteY6" fmla="*/ 7971692 h 10222524"/>
                          <a:gd name="connsiteX7" fmla="*/ 4977913 w 8497616"/>
                          <a:gd name="connsiteY7" fmla="*/ 10222524 h 10222524"/>
                          <a:gd name="connsiteX8" fmla="*/ 3758713 w 8497616"/>
                          <a:gd name="connsiteY8" fmla="*/ 8839201 h 10222524"/>
                          <a:gd name="connsiteX9" fmla="*/ 2891205 w 8497616"/>
                          <a:gd name="connsiteY9" fmla="*/ 8932984 h 10222524"/>
                          <a:gd name="connsiteX10" fmla="*/ 1672005 w 8497616"/>
                          <a:gd name="connsiteY10" fmla="*/ 9472247 h 10222524"/>
                          <a:gd name="connsiteX11" fmla="*/ 1179636 w 8497616"/>
                          <a:gd name="connsiteY11" fmla="*/ 8393724 h 10222524"/>
                          <a:gd name="connsiteX12" fmla="*/ 945175 w 8497616"/>
                          <a:gd name="connsiteY12" fmla="*/ 7831015 h 10222524"/>
                          <a:gd name="connsiteX13" fmla="*/ 781051 w 8497616"/>
                          <a:gd name="connsiteY13" fmla="*/ 7408985 h 10222524"/>
                          <a:gd name="connsiteX14" fmla="*/ 804498 w 8497616"/>
                          <a:gd name="connsiteY14" fmla="*/ 6869724 h 10222524"/>
                          <a:gd name="connsiteX15" fmla="*/ 288682 w 8497616"/>
                          <a:gd name="connsiteY15" fmla="*/ 6611816 h 10222524"/>
                          <a:gd name="connsiteX16" fmla="*/ 874836 w 8497616"/>
                          <a:gd name="connsiteY16" fmla="*/ 4783016 h 10222524"/>
                          <a:gd name="connsiteX17" fmla="*/ 968620 w 8497616"/>
                          <a:gd name="connsiteY17" fmla="*/ 1852247 h 10222524"/>
                          <a:gd name="connsiteX18" fmla="*/ 874836 w 8497616"/>
                          <a:gd name="connsiteY18" fmla="*/ 937846 h 10222524"/>
                          <a:gd name="connsiteX0" fmla="*/ 874836 w 8497616"/>
                          <a:gd name="connsiteY0" fmla="*/ 937846 h 10222524"/>
                          <a:gd name="connsiteX1" fmla="*/ 3500805 w 8497616"/>
                          <a:gd name="connsiteY1" fmla="*/ 0 h 10222524"/>
                          <a:gd name="connsiteX2" fmla="*/ 7814898 w 8497616"/>
                          <a:gd name="connsiteY2" fmla="*/ 5064369 h 10222524"/>
                          <a:gd name="connsiteX3" fmla="*/ 7955575 w 8497616"/>
                          <a:gd name="connsiteY3" fmla="*/ 3962400 h 10222524"/>
                          <a:gd name="connsiteX4" fmla="*/ 8494838 w 8497616"/>
                          <a:gd name="connsiteY4" fmla="*/ 3938954 h 10222524"/>
                          <a:gd name="connsiteX5" fmla="*/ 7322528 w 8497616"/>
                          <a:gd name="connsiteY5" fmla="*/ 5861538 h 10222524"/>
                          <a:gd name="connsiteX6" fmla="*/ 7603883 w 8497616"/>
                          <a:gd name="connsiteY6" fmla="*/ 7971692 h 10222524"/>
                          <a:gd name="connsiteX7" fmla="*/ 4977913 w 8497616"/>
                          <a:gd name="connsiteY7" fmla="*/ 10222524 h 10222524"/>
                          <a:gd name="connsiteX8" fmla="*/ 3758713 w 8497616"/>
                          <a:gd name="connsiteY8" fmla="*/ 8839201 h 10222524"/>
                          <a:gd name="connsiteX9" fmla="*/ 2891205 w 8497616"/>
                          <a:gd name="connsiteY9" fmla="*/ 8932984 h 10222524"/>
                          <a:gd name="connsiteX10" fmla="*/ 1672005 w 8497616"/>
                          <a:gd name="connsiteY10" fmla="*/ 9472247 h 10222524"/>
                          <a:gd name="connsiteX11" fmla="*/ 1179636 w 8497616"/>
                          <a:gd name="connsiteY11" fmla="*/ 8393724 h 10222524"/>
                          <a:gd name="connsiteX12" fmla="*/ 945175 w 8497616"/>
                          <a:gd name="connsiteY12" fmla="*/ 7831015 h 10222524"/>
                          <a:gd name="connsiteX13" fmla="*/ 781051 w 8497616"/>
                          <a:gd name="connsiteY13" fmla="*/ 7408985 h 10222524"/>
                          <a:gd name="connsiteX14" fmla="*/ 804498 w 8497616"/>
                          <a:gd name="connsiteY14" fmla="*/ 6869724 h 10222524"/>
                          <a:gd name="connsiteX15" fmla="*/ 288682 w 8497616"/>
                          <a:gd name="connsiteY15" fmla="*/ 6611816 h 10222524"/>
                          <a:gd name="connsiteX16" fmla="*/ 874836 w 8497616"/>
                          <a:gd name="connsiteY16" fmla="*/ 4783016 h 10222524"/>
                          <a:gd name="connsiteX17" fmla="*/ 968620 w 8497616"/>
                          <a:gd name="connsiteY17" fmla="*/ 1852247 h 10222524"/>
                          <a:gd name="connsiteX18" fmla="*/ 874836 w 8497616"/>
                          <a:gd name="connsiteY18" fmla="*/ 937846 h 10222524"/>
                          <a:gd name="connsiteX0" fmla="*/ 874836 w 8497616"/>
                          <a:gd name="connsiteY0" fmla="*/ 937846 h 10222524"/>
                          <a:gd name="connsiteX1" fmla="*/ 3500805 w 8497616"/>
                          <a:gd name="connsiteY1" fmla="*/ 0 h 10222524"/>
                          <a:gd name="connsiteX2" fmla="*/ 5470282 w 8497616"/>
                          <a:gd name="connsiteY2" fmla="*/ 2250830 h 10222524"/>
                          <a:gd name="connsiteX3" fmla="*/ 7814898 w 8497616"/>
                          <a:gd name="connsiteY3" fmla="*/ 5064369 h 10222524"/>
                          <a:gd name="connsiteX4" fmla="*/ 7955575 w 8497616"/>
                          <a:gd name="connsiteY4" fmla="*/ 3962400 h 10222524"/>
                          <a:gd name="connsiteX5" fmla="*/ 8494838 w 8497616"/>
                          <a:gd name="connsiteY5" fmla="*/ 3938954 h 10222524"/>
                          <a:gd name="connsiteX6" fmla="*/ 7322528 w 8497616"/>
                          <a:gd name="connsiteY6" fmla="*/ 5861538 h 10222524"/>
                          <a:gd name="connsiteX7" fmla="*/ 7603883 w 8497616"/>
                          <a:gd name="connsiteY7" fmla="*/ 7971692 h 10222524"/>
                          <a:gd name="connsiteX8" fmla="*/ 4977913 w 8497616"/>
                          <a:gd name="connsiteY8" fmla="*/ 10222524 h 10222524"/>
                          <a:gd name="connsiteX9" fmla="*/ 3758713 w 8497616"/>
                          <a:gd name="connsiteY9" fmla="*/ 8839201 h 10222524"/>
                          <a:gd name="connsiteX10" fmla="*/ 2891205 w 8497616"/>
                          <a:gd name="connsiteY10" fmla="*/ 8932984 h 10222524"/>
                          <a:gd name="connsiteX11" fmla="*/ 1672005 w 8497616"/>
                          <a:gd name="connsiteY11" fmla="*/ 9472247 h 10222524"/>
                          <a:gd name="connsiteX12" fmla="*/ 1179636 w 8497616"/>
                          <a:gd name="connsiteY12" fmla="*/ 8393724 h 10222524"/>
                          <a:gd name="connsiteX13" fmla="*/ 945175 w 8497616"/>
                          <a:gd name="connsiteY13" fmla="*/ 7831015 h 10222524"/>
                          <a:gd name="connsiteX14" fmla="*/ 781051 w 8497616"/>
                          <a:gd name="connsiteY14" fmla="*/ 7408985 h 10222524"/>
                          <a:gd name="connsiteX15" fmla="*/ 804498 w 8497616"/>
                          <a:gd name="connsiteY15" fmla="*/ 6869724 h 10222524"/>
                          <a:gd name="connsiteX16" fmla="*/ 288682 w 8497616"/>
                          <a:gd name="connsiteY16" fmla="*/ 6611816 h 10222524"/>
                          <a:gd name="connsiteX17" fmla="*/ 874836 w 8497616"/>
                          <a:gd name="connsiteY17" fmla="*/ 4783016 h 10222524"/>
                          <a:gd name="connsiteX18" fmla="*/ 968620 w 8497616"/>
                          <a:gd name="connsiteY18" fmla="*/ 1852247 h 10222524"/>
                          <a:gd name="connsiteX19" fmla="*/ 874836 w 8497616"/>
                          <a:gd name="connsiteY19" fmla="*/ 937846 h 10222524"/>
                          <a:gd name="connsiteX0" fmla="*/ 874836 w 8497616"/>
                          <a:gd name="connsiteY0" fmla="*/ 937846 h 10222524"/>
                          <a:gd name="connsiteX1" fmla="*/ 3500805 w 8497616"/>
                          <a:gd name="connsiteY1" fmla="*/ 0 h 10222524"/>
                          <a:gd name="connsiteX2" fmla="*/ 5798529 w 8497616"/>
                          <a:gd name="connsiteY2" fmla="*/ 5040922 h 10222524"/>
                          <a:gd name="connsiteX3" fmla="*/ 7814898 w 8497616"/>
                          <a:gd name="connsiteY3" fmla="*/ 5064369 h 10222524"/>
                          <a:gd name="connsiteX4" fmla="*/ 7955575 w 8497616"/>
                          <a:gd name="connsiteY4" fmla="*/ 3962400 h 10222524"/>
                          <a:gd name="connsiteX5" fmla="*/ 8494838 w 8497616"/>
                          <a:gd name="connsiteY5" fmla="*/ 3938954 h 10222524"/>
                          <a:gd name="connsiteX6" fmla="*/ 7322528 w 8497616"/>
                          <a:gd name="connsiteY6" fmla="*/ 5861538 h 10222524"/>
                          <a:gd name="connsiteX7" fmla="*/ 7603883 w 8497616"/>
                          <a:gd name="connsiteY7" fmla="*/ 7971692 h 10222524"/>
                          <a:gd name="connsiteX8" fmla="*/ 4977913 w 8497616"/>
                          <a:gd name="connsiteY8" fmla="*/ 10222524 h 10222524"/>
                          <a:gd name="connsiteX9" fmla="*/ 3758713 w 8497616"/>
                          <a:gd name="connsiteY9" fmla="*/ 8839201 h 10222524"/>
                          <a:gd name="connsiteX10" fmla="*/ 2891205 w 8497616"/>
                          <a:gd name="connsiteY10" fmla="*/ 8932984 h 10222524"/>
                          <a:gd name="connsiteX11" fmla="*/ 1672005 w 8497616"/>
                          <a:gd name="connsiteY11" fmla="*/ 9472247 h 10222524"/>
                          <a:gd name="connsiteX12" fmla="*/ 1179636 w 8497616"/>
                          <a:gd name="connsiteY12" fmla="*/ 8393724 h 10222524"/>
                          <a:gd name="connsiteX13" fmla="*/ 945175 w 8497616"/>
                          <a:gd name="connsiteY13" fmla="*/ 7831015 h 10222524"/>
                          <a:gd name="connsiteX14" fmla="*/ 781051 w 8497616"/>
                          <a:gd name="connsiteY14" fmla="*/ 7408985 h 10222524"/>
                          <a:gd name="connsiteX15" fmla="*/ 804498 w 8497616"/>
                          <a:gd name="connsiteY15" fmla="*/ 6869724 h 10222524"/>
                          <a:gd name="connsiteX16" fmla="*/ 288682 w 8497616"/>
                          <a:gd name="connsiteY16" fmla="*/ 6611816 h 10222524"/>
                          <a:gd name="connsiteX17" fmla="*/ 874836 w 8497616"/>
                          <a:gd name="connsiteY17" fmla="*/ 4783016 h 10222524"/>
                          <a:gd name="connsiteX18" fmla="*/ 968620 w 8497616"/>
                          <a:gd name="connsiteY18" fmla="*/ 1852247 h 10222524"/>
                          <a:gd name="connsiteX19" fmla="*/ 874836 w 8497616"/>
                          <a:gd name="connsiteY19" fmla="*/ 937846 h 10222524"/>
                          <a:gd name="connsiteX0" fmla="*/ 874836 w 8497616"/>
                          <a:gd name="connsiteY0" fmla="*/ 937846 h 10222524"/>
                          <a:gd name="connsiteX1" fmla="*/ 3500805 w 8497616"/>
                          <a:gd name="connsiteY1" fmla="*/ 0 h 10222524"/>
                          <a:gd name="connsiteX2" fmla="*/ 4860682 w 8497616"/>
                          <a:gd name="connsiteY2" fmla="*/ 3048000 h 10222524"/>
                          <a:gd name="connsiteX3" fmla="*/ 5798529 w 8497616"/>
                          <a:gd name="connsiteY3" fmla="*/ 5040922 h 10222524"/>
                          <a:gd name="connsiteX4" fmla="*/ 7814898 w 8497616"/>
                          <a:gd name="connsiteY4" fmla="*/ 5064369 h 10222524"/>
                          <a:gd name="connsiteX5" fmla="*/ 7955575 w 8497616"/>
                          <a:gd name="connsiteY5" fmla="*/ 3962400 h 10222524"/>
                          <a:gd name="connsiteX6" fmla="*/ 8494838 w 8497616"/>
                          <a:gd name="connsiteY6" fmla="*/ 3938954 h 10222524"/>
                          <a:gd name="connsiteX7" fmla="*/ 7322528 w 8497616"/>
                          <a:gd name="connsiteY7" fmla="*/ 5861538 h 10222524"/>
                          <a:gd name="connsiteX8" fmla="*/ 7603883 w 8497616"/>
                          <a:gd name="connsiteY8" fmla="*/ 7971692 h 10222524"/>
                          <a:gd name="connsiteX9" fmla="*/ 4977913 w 8497616"/>
                          <a:gd name="connsiteY9" fmla="*/ 10222524 h 10222524"/>
                          <a:gd name="connsiteX10" fmla="*/ 3758713 w 8497616"/>
                          <a:gd name="connsiteY10" fmla="*/ 8839201 h 10222524"/>
                          <a:gd name="connsiteX11" fmla="*/ 2891205 w 8497616"/>
                          <a:gd name="connsiteY11" fmla="*/ 8932984 h 10222524"/>
                          <a:gd name="connsiteX12" fmla="*/ 1672005 w 8497616"/>
                          <a:gd name="connsiteY12" fmla="*/ 9472247 h 10222524"/>
                          <a:gd name="connsiteX13" fmla="*/ 1179636 w 8497616"/>
                          <a:gd name="connsiteY13" fmla="*/ 8393724 h 10222524"/>
                          <a:gd name="connsiteX14" fmla="*/ 945175 w 8497616"/>
                          <a:gd name="connsiteY14" fmla="*/ 7831015 h 10222524"/>
                          <a:gd name="connsiteX15" fmla="*/ 781051 w 8497616"/>
                          <a:gd name="connsiteY15" fmla="*/ 7408985 h 10222524"/>
                          <a:gd name="connsiteX16" fmla="*/ 804498 w 8497616"/>
                          <a:gd name="connsiteY16" fmla="*/ 6869724 h 10222524"/>
                          <a:gd name="connsiteX17" fmla="*/ 288682 w 8497616"/>
                          <a:gd name="connsiteY17" fmla="*/ 6611816 h 10222524"/>
                          <a:gd name="connsiteX18" fmla="*/ 874836 w 8497616"/>
                          <a:gd name="connsiteY18" fmla="*/ 4783016 h 10222524"/>
                          <a:gd name="connsiteX19" fmla="*/ 968620 w 8497616"/>
                          <a:gd name="connsiteY19" fmla="*/ 1852247 h 10222524"/>
                          <a:gd name="connsiteX20" fmla="*/ 874836 w 8497616"/>
                          <a:gd name="connsiteY20" fmla="*/ 937846 h 10222524"/>
                          <a:gd name="connsiteX0" fmla="*/ 874836 w 8497616"/>
                          <a:gd name="connsiteY0" fmla="*/ 937846 h 10222524"/>
                          <a:gd name="connsiteX1" fmla="*/ 3500805 w 8497616"/>
                          <a:gd name="connsiteY1" fmla="*/ 0 h 10222524"/>
                          <a:gd name="connsiteX2" fmla="*/ 5775082 w 8497616"/>
                          <a:gd name="connsiteY2" fmla="*/ 3962400 h 10222524"/>
                          <a:gd name="connsiteX3" fmla="*/ 5798529 w 8497616"/>
                          <a:gd name="connsiteY3" fmla="*/ 5040922 h 10222524"/>
                          <a:gd name="connsiteX4" fmla="*/ 7814898 w 8497616"/>
                          <a:gd name="connsiteY4" fmla="*/ 5064369 h 10222524"/>
                          <a:gd name="connsiteX5" fmla="*/ 7955575 w 8497616"/>
                          <a:gd name="connsiteY5" fmla="*/ 3962400 h 10222524"/>
                          <a:gd name="connsiteX6" fmla="*/ 8494838 w 8497616"/>
                          <a:gd name="connsiteY6" fmla="*/ 3938954 h 10222524"/>
                          <a:gd name="connsiteX7" fmla="*/ 7322528 w 8497616"/>
                          <a:gd name="connsiteY7" fmla="*/ 5861538 h 10222524"/>
                          <a:gd name="connsiteX8" fmla="*/ 7603883 w 8497616"/>
                          <a:gd name="connsiteY8" fmla="*/ 7971692 h 10222524"/>
                          <a:gd name="connsiteX9" fmla="*/ 4977913 w 8497616"/>
                          <a:gd name="connsiteY9" fmla="*/ 10222524 h 10222524"/>
                          <a:gd name="connsiteX10" fmla="*/ 3758713 w 8497616"/>
                          <a:gd name="connsiteY10" fmla="*/ 8839201 h 10222524"/>
                          <a:gd name="connsiteX11" fmla="*/ 2891205 w 8497616"/>
                          <a:gd name="connsiteY11" fmla="*/ 8932984 h 10222524"/>
                          <a:gd name="connsiteX12" fmla="*/ 1672005 w 8497616"/>
                          <a:gd name="connsiteY12" fmla="*/ 9472247 h 10222524"/>
                          <a:gd name="connsiteX13" fmla="*/ 1179636 w 8497616"/>
                          <a:gd name="connsiteY13" fmla="*/ 8393724 h 10222524"/>
                          <a:gd name="connsiteX14" fmla="*/ 945175 w 8497616"/>
                          <a:gd name="connsiteY14" fmla="*/ 7831015 h 10222524"/>
                          <a:gd name="connsiteX15" fmla="*/ 781051 w 8497616"/>
                          <a:gd name="connsiteY15" fmla="*/ 7408985 h 10222524"/>
                          <a:gd name="connsiteX16" fmla="*/ 804498 w 8497616"/>
                          <a:gd name="connsiteY16" fmla="*/ 6869724 h 10222524"/>
                          <a:gd name="connsiteX17" fmla="*/ 288682 w 8497616"/>
                          <a:gd name="connsiteY17" fmla="*/ 6611816 h 10222524"/>
                          <a:gd name="connsiteX18" fmla="*/ 874836 w 8497616"/>
                          <a:gd name="connsiteY18" fmla="*/ 4783016 h 10222524"/>
                          <a:gd name="connsiteX19" fmla="*/ 968620 w 8497616"/>
                          <a:gd name="connsiteY19" fmla="*/ 1852247 h 10222524"/>
                          <a:gd name="connsiteX20" fmla="*/ 874836 w 8497616"/>
                          <a:gd name="connsiteY20" fmla="*/ 937846 h 10222524"/>
                          <a:gd name="connsiteX0" fmla="*/ 874836 w 8497616"/>
                          <a:gd name="connsiteY0" fmla="*/ 937846 h 10222524"/>
                          <a:gd name="connsiteX1" fmla="*/ 3500805 w 8497616"/>
                          <a:gd name="connsiteY1" fmla="*/ 0 h 10222524"/>
                          <a:gd name="connsiteX2" fmla="*/ 4720005 w 8497616"/>
                          <a:gd name="connsiteY2" fmla="*/ 2180492 h 10222524"/>
                          <a:gd name="connsiteX3" fmla="*/ 5775082 w 8497616"/>
                          <a:gd name="connsiteY3" fmla="*/ 3962400 h 10222524"/>
                          <a:gd name="connsiteX4" fmla="*/ 5798529 w 8497616"/>
                          <a:gd name="connsiteY4" fmla="*/ 5040922 h 10222524"/>
                          <a:gd name="connsiteX5" fmla="*/ 7814898 w 8497616"/>
                          <a:gd name="connsiteY5" fmla="*/ 5064369 h 10222524"/>
                          <a:gd name="connsiteX6" fmla="*/ 7955575 w 8497616"/>
                          <a:gd name="connsiteY6" fmla="*/ 3962400 h 10222524"/>
                          <a:gd name="connsiteX7" fmla="*/ 8494838 w 8497616"/>
                          <a:gd name="connsiteY7" fmla="*/ 3938954 h 10222524"/>
                          <a:gd name="connsiteX8" fmla="*/ 7322528 w 8497616"/>
                          <a:gd name="connsiteY8" fmla="*/ 5861538 h 10222524"/>
                          <a:gd name="connsiteX9" fmla="*/ 7603883 w 8497616"/>
                          <a:gd name="connsiteY9" fmla="*/ 7971692 h 10222524"/>
                          <a:gd name="connsiteX10" fmla="*/ 4977913 w 8497616"/>
                          <a:gd name="connsiteY10" fmla="*/ 10222524 h 10222524"/>
                          <a:gd name="connsiteX11" fmla="*/ 3758713 w 8497616"/>
                          <a:gd name="connsiteY11" fmla="*/ 8839201 h 10222524"/>
                          <a:gd name="connsiteX12" fmla="*/ 2891205 w 8497616"/>
                          <a:gd name="connsiteY12" fmla="*/ 8932984 h 10222524"/>
                          <a:gd name="connsiteX13" fmla="*/ 1672005 w 8497616"/>
                          <a:gd name="connsiteY13" fmla="*/ 9472247 h 10222524"/>
                          <a:gd name="connsiteX14" fmla="*/ 1179636 w 8497616"/>
                          <a:gd name="connsiteY14" fmla="*/ 8393724 h 10222524"/>
                          <a:gd name="connsiteX15" fmla="*/ 945175 w 8497616"/>
                          <a:gd name="connsiteY15" fmla="*/ 7831015 h 10222524"/>
                          <a:gd name="connsiteX16" fmla="*/ 781051 w 8497616"/>
                          <a:gd name="connsiteY16" fmla="*/ 7408985 h 10222524"/>
                          <a:gd name="connsiteX17" fmla="*/ 804498 w 8497616"/>
                          <a:gd name="connsiteY17" fmla="*/ 6869724 h 10222524"/>
                          <a:gd name="connsiteX18" fmla="*/ 288682 w 8497616"/>
                          <a:gd name="connsiteY18" fmla="*/ 6611816 h 10222524"/>
                          <a:gd name="connsiteX19" fmla="*/ 874836 w 8497616"/>
                          <a:gd name="connsiteY19" fmla="*/ 4783016 h 10222524"/>
                          <a:gd name="connsiteX20" fmla="*/ 968620 w 8497616"/>
                          <a:gd name="connsiteY20" fmla="*/ 1852247 h 10222524"/>
                          <a:gd name="connsiteX21" fmla="*/ 874836 w 8497616"/>
                          <a:gd name="connsiteY21" fmla="*/ 937846 h 10222524"/>
                          <a:gd name="connsiteX0" fmla="*/ 874836 w 8497616"/>
                          <a:gd name="connsiteY0" fmla="*/ 937846 h 10222524"/>
                          <a:gd name="connsiteX1" fmla="*/ 3500805 w 8497616"/>
                          <a:gd name="connsiteY1" fmla="*/ 0 h 10222524"/>
                          <a:gd name="connsiteX2" fmla="*/ 3500805 w 8497616"/>
                          <a:gd name="connsiteY2" fmla="*/ 3915508 h 10222524"/>
                          <a:gd name="connsiteX3" fmla="*/ 5775082 w 8497616"/>
                          <a:gd name="connsiteY3" fmla="*/ 3962400 h 10222524"/>
                          <a:gd name="connsiteX4" fmla="*/ 5798529 w 8497616"/>
                          <a:gd name="connsiteY4" fmla="*/ 5040922 h 10222524"/>
                          <a:gd name="connsiteX5" fmla="*/ 7814898 w 8497616"/>
                          <a:gd name="connsiteY5" fmla="*/ 5064369 h 10222524"/>
                          <a:gd name="connsiteX6" fmla="*/ 7955575 w 8497616"/>
                          <a:gd name="connsiteY6" fmla="*/ 3962400 h 10222524"/>
                          <a:gd name="connsiteX7" fmla="*/ 8494838 w 8497616"/>
                          <a:gd name="connsiteY7" fmla="*/ 3938954 h 10222524"/>
                          <a:gd name="connsiteX8" fmla="*/ 7322528 w 8497616"/>
                          <a:gd name="connsiteY8" fmla="*/ 5861538 h 10222524"/>
                          <a:gd name="connsiteX9" fmla="*/ 7603883 w 8497616"/>
                          <a:gd name="connsiteY9" fmla="*/ 7971692 h 10222524"/>
                          <a:gd name="connsiteX10" fmla="*/ 4977913 w 8497616"/>
                          <a:gd name="connsiteY10" fmla="*/ 10222524 h 10222524"/>
                          <a:gd name="connsiteX11" fmla="*/ 3758713 w 8497616"/>
                          <a:gd name="connsiteY11" fmla="*/ 8839201 h 10222524"/>
                          <a:gd name="connsiteX12" fmla="*/ 2891205 w 8497616"/>
                          <a:gd name="connsiteY12" fmla="*/ 8932984 h 10222524"/>
                          <a:gd name="connsiteX13" fmla="*/ 1672005 w 8497616"/>
                          <a:gd name="connsiteY13" fmla="*/ 9472247 h 10222524"/>
                          <a:gd name="connsiteX14" fmla="*/ 1179636 w 8497616"/>
                          <a:gd name="connsiteY14" fmla="*/ 8393724 h 10222524"/>
                          <a:gd name="connsiteX15" fmla="*/ 945175 w 8497616"/>
                          <a:gd name="connsiteY15" fmla="*/ 7831015 h 10222524"/>
                          <a:gd name="connsiteX16" fmla="*/ 781051 w 8497616"/>
                          <a:gd name="connsiteY16" fmla="*/ 7408985 h 10222524"/>
                          <a:gd name="connsiteX17" fmla="*/ 804498 w 8497616"/>
                          <a:gd name="connsiteY17" fmla="*/ 6869724 h 10222524"/>
                          <a:gd name="connsiteX18" fmla="*/ 288682 w 8497616"/>
                          <a:gd name="connsiteY18" fmla="*/ 6611816 h 10222524"/>
                          <a:gd name="connsiteX19" fmla="*/ 874836 w 8497616"/>
                          <a:gd name="connsiteY19" fmla="*/ 4783016 h 10222524"/>
                          <a:gd name="connsiteX20" fmla="*/ 968620 w 8497616"/>
                          <a:gd name="connsiteY20" fmla="*/ 1852247 h 10222524"/>
                          <a:gd name="connsiteX21" fmla="*/ 874836 w 8497616"/>
                          <a:gd name="connsiteY21" fmla="*/ 937846 h 10222524"/>
                          <a:gd name="connsiteX0" fmla="*/ 874836 w 8497616"/>
                          <a:gd name="connsiteY0" fmla="*/ 937846 h 10222524"/>
                          <a:gd name="connsiteX1" fmla="*/ 3500805 w 8497616"/>
                          <a:gd name="connsiteY1" fmla="*/ 0 h 10222524"/>
                          <a:gd name="connsiteX2" fmla="*/ 3477359 w 8497616"/>
                          <a:gd name="connsiteY2" fmla="*/ 2133600 h 10222524"/>
                          <a:gd name="connsiteX3" fmla="*/ 3500805 w 8497616"/>
                          <a:gd name="connsiteY3" fmla="*/ 3915508 h 10222524"/>
                          <a:gd name="connsiteX4" fmla="*/ 5775082 w 8497616"/>
                          <a:gd name="connsiteY4" fmla="*/ 3962400 h 10222524"/>
                          <a:gd name="connsiteX5" fmla="*/ 5798529 w 8497616"/>
                          <a:gd name="connsiteY5" fmla="*/ 5040922 h 10222524"/>
                          <a:gd name="connsiteX6" fmla="*/ 7814898 w 8497616"/>
                          <a:gd name="connsiteY6" fmla="*/ 5064369 h 10222524"/>
                          <a:gd name="connsiteX7" fmla="*/ 7955575 w 8497616"/>
                          <a:gd name="connsiteY7" fmla="*/ 3962400 h 10222524"/>
                          <a:gd name="connsiteX8" fmla="*/ 8494838 w 8497616"/>
                          <a:gd name="connsiteY8" fmla="*/ 3938954 h 10222524"/>
                          <a:gd name="connsiteX9" fmla="*/ 7322528 w 8497616"/>
                          <a:gd name="connsiteY9" fmla="*/ 5861538 h 10222524"/>
                          <a:gd name="connsiteX10" fmla="*/ 7603883 w 8497616"/>
                          <a:gd name="connsiteY10" fmla="*/ 7971692 h 10222524"/>
                          <a:gd name="connsiteX11" fmla="*/ 4977913 w 8497616"/>
                          <a:gd name="connsiteY11" fmla="*/ 10222524 h 10222524"/>
                          <a:gd name="connsiteX12" fmla="*/ 3758713 w 8497616"/>
                          <a:gd name="connsiteY12" fmla="*/ 8839201 h 10222524"/>
                          <a:gd name="connsiteX13" fmla="*/ 2891205 w 8497616"/>
                          <a:gd name="connsiteY13" fmla="*/ 8932984 h 10222524"/>
                          <a:gd name="connsiteX14" fmla="*/ 1672005 w 8497616"/>
                          <a:gd name="connsiteY14" fmla="*/ 9472247 h 10222524"/>
                          <a:gd name="connsiteX15" fmla="*/ 1179636 w 8497616"/>
                          <a:gd name="connsiteY15" fmla="*/ 8393724 h 10222524"/>
                          <a:gd name="connsiteX16" fmla="*/ 945175 w 8497616"/>
                          <a:gd name="connsiteY16" fmla="*/ 7831015 h 10222524"/>
                          <a:gd name="connsiteX17" fmla="*/ 781051 w 8497616"/>
                          <a:gd name="connsiteY17" fmla="*/ 7408985 h 10222524"/>
                          <a:gd name="connsiteX18" fmla="*/ 804498 w 8497616"/>
                          <a:gd name="connsiteY18" fmla="*/ 6869724 h 10222524"/>
                          <a:gd name="connsiteX19" fmla="*/ 288682 w 8497616"/>
                          <a:gd name="connsiteY19" fmla="*/ 6611816 h 10222524"/>
                          <a:gd name="connsiteX20" fmla="*/ 874836 w 8497616"/>
                          <a:gd name="connsiteY20" fmla="*/ 4783016 h 10222524"/>
                          <a:gd name="connsiteX21" fmla="*/ 968620 w 8497616"/>
                          <a:gd name="connsiteY21" fmla="*/ 1852247 h 10222524"/>
                          <a:gd name="connsiteX22" fmla="*/ 874836 w 8497616"/>
                          <a:gd name="connsiteY22" fmla="*/ 937846 h 10222524"/>
                          <a:gd name="connsiteX0" fmla="*/ 874836 w 8497616"/>
                          <a:gd name="connsiteY0" fmla="*/ 937846 h 10222524"/>
                          <a:gd name="connsiteX1" fmla="*/ 3500805 w 8497616"/>
                          <a:gd name="connsiteY1" fmla="*/ 0 h 10222524"/>
                          <a:gd name="connsiteX2" fmla="*/ 4649667 w 8497616"/>
                          <a:gd name="connsiteY2" fmla="*/ 2766646 h 10222524"/>
                          <a:gd name="connsiteX3" fmla="*/ 3500805 w 8497616"/>
                          <a:gd name="connsiteY3" fmla="*/ 3915508 h 10222524"/>
                          <a:gd name="connsiteX4" fmla="*/ 5775082 w 8497616"/>
                          <a:gd name="connsiteY4" fmla="*/ 3962400 h 10222524"/>
                          <a:gd name="connsiteX5" fmla="*/ 5798529 w 8497616"/>
                          <a:gd name="connsiteY5" fmla="*/ 5040922 h 10222524"/>
                          <a:gd name="connsiteX6" fmla="*/ 7814898 w 8497616"/>
                          <a:gd name="connsiteY6" fmla="*/ 5064369 h 10222524"/>
                          <a:gd name="connsiteX7" fmla="*/ 7955575 w 8497616"/>
                          <a:gd name="connsiteY7" fmla="*/ 3962400 h 10222524"/>
                          <a:gd name="connsiteX8" fmla="*/ 8494838 w 8497616"/>
                          <a:gd name="connsiteY8" fmla="*/ 3938954 h 10222524"/>
                          <a:gd name="connsiteX9" fmla="*/ 7322528 w 8497616"/>
                          <a:gd name="connsiteY9" fmla="*/ 5861538 h 10222524"/>
                          <a:gd name="connsiteX10" fmla="*/ 7603883 w 8497616"/>
                          <a:gd name="connsiteY10" fmla="*/ 7971692 h 10222524"/>
                          <a:gd name="connsiteX11" fmla="*/ 4977913 w 8497616"/>
                          <a:gd name="connsiteY11" fmla="*/ 10222524 h 10222524"/>
                          <a:gd name="connsiteX12" fmla="*/ 3758713 w 8497616"/>
                          <a:gd name="connsiteY12" fmla="*/ 8839201 h 10222524"/>
                          <a:gd name="connsiteX13" fmla="*/ 2891205 w 8497616"/>
                          <a:gd name="connsiteY13" fmla="*/ 8932984 h 10222524"/>
                          <a:gd name="connsiteX14" fmla="*/ 1672005 w 8497616"/>
                          <a:gd name="connsiteY14" fmla="*/ 9472247 h 10222524"/>
                          <a:gd name="connsiteX15" fmla="*/ 1179636 w 8497616"/>
                          <a:gd name="connsiteY15" fmla="*/ 8393724 h 10222524"/>
                          <a:gd name="connsiteX16" fmla="*/ 945175 w 8497616"/>
                          <a:gd name="connsiteY16" fmla="*/ 7831015 h 10222524"/>
                          <a:gd name="connsiteX17" fmla="*/ 781051 w 8497616"/>
                          <a:gd name="connsiteY17" fmla="*/ 7408985 h 10222524"/>
                          <a:gd name="connsiteX18" fmla="*/ 804498 w 8497616"/>
                          <a:gd name="connsiteY18" fmla="*/ 6869724 h 10222524"/>
                          <a:gd name="connsiteX19" fmla="*/ 288682 w 8497616"/>
                          <a:gd name="connsiteY19" fmla="*/ 6611816 h 10222524"/>
                          <a:gd name="connsiteX20" fmla="*/ 874836 w 8497616"/>
                          <a:gd name="connsiteY20" fmla="*/ 4783016 h 10222524"/>
                          <a:gd name="connsiteX21" fmla="*/ 968620 w 8497616"/>
                          <a:gd name="connsiteY21" fmla="*/ 1852247 h 10222524"/>
                          <a:gd name="connsiteX22" fmla="*/ 874836 w 8497616"/>
                          <a:gd name="connsiteY22" fmla="*/ 937846 h 10222524"/>
                          <a:gd name="connsiteX0" fmla="*/ 874836 w 8497616"/>
                          <a:gd name="connsiteY0" fmla="*/ 937846 h 10222524"/>
                          <a:gd name="connsiteX1" fmla="*/ 3500805 w 8497616"/>
                          <a:gd name="connsiteY1" fmla="*/ 0 h 10222524"/>
                          <a:gd name="connsiteX2" fmla="*/ 4649667 w 8497616"/>
                          <a:gd name="connsiteY2" fmla="*/ 2766646 h 10222524"/>
                          <a:gd name="connsiteX3" fmla="*/ 4040067 w 8497616"/>
                          <a:gd name="connsiteY3" fmla="*/ 3329354 h 10222524"/>
                          <a:gd name="connsiteX4" fmla="*/ 3500805 w 8497616"/>
                          <a:gd name="connsiteY4" fmla="*/ 3915508 h 10222524"/>
                          <a:gd name="connsiteX5" fmla="*/ 5775082 w 8497616"/>
                          <a:gd name="connsiteY5" fmla="*/ 3962400 h 10222524"/>
                          <a:gd name="connsiteX6" fmla="*/ 5798529 w 8497616"/>
                          <a:gd name="connsiteY6" fmla="*/ 5040922 h 10222524"/>
                          <a:gd name="connsiteX7" fmla="*/ 7814898 w 8497616"/>
                          <a:gd name="connsiteY7" fmla="*/ 5064369 h 10222524"/>
                          <a:gd name="connsiteX8" fmla="*/ 7955575 w 8497616"/>
                          <a:gd name="connsiteY8" fmla="*/ 3962400 h 10222524"/>
                          <a:gd name="connsiteX9" fmla="*/ 8494838 w 8497616"/>
                          <a:gd name="connsiteY9" fmla="*/ 3938954 h 10222524"/>
                          <a:gd name="connsiteX10" fmla="*/ 7322528 w 8497616"/>
                          <a:gd name="connsiteY10" fmla="*/ 5861538 h 10222524"/>
                          <a:gd name="connsiteX11" fmla="*/ 7603883 w 8497616"/>
                          <a:gd name="connsiteY11" fmla="*/ 7971692 h 10222524"/>
                          <a:gd name="connsiteX12" fmla="*/ 4977913 w 8497616"/>
                          <a:gd name="connsiteY12" fmla="*/ 10222524 h 10222524"/>
                          <a:gd name="connsiteX13" fmla="*/ 3758713 w 8497616"/>
                          <a:gd name="connsiteY13" fmla="*/ 8839201 h 10222524"/>
                          <a:gd name="connsiteX14" fmla="*/ 2891205 w 8497616"/>
                          <a:gd name="connsiteY14" fmla="*/ 8932984 h 10222524"/>
                          <a:gd name="connsiteX15" fmla="*/ 1672005 w 8497616"/>
                          <a:gd name="connsiteY15" fmla="*/ 9472247 h 10222524"/>
                          <a:gd name="connsiteX16" fmla="*/ 1179636 w 8497616"/>
                          <a:gd name="connsiteY16" fmla="*/ 8393724 h 10222524"/>
                          <a:gd name="connsiteX17" fmla="*/ 945175 w 8497616"/>
                          <a:gd name="connsiteY17" fmla="*/ 7831015 h 10222524"/>
                          <a:gd name="connsiteX18" fmla="*/ 781051 w 8497616"/>
                          <a:gd name="connsiteY18" fmla="*/ 7408985 h 10222524"/>
                          <a:gd name="connsiteX19" fmla="*/ 804498 w 8497616"/>
                          <a:gd name="connsiteY19" fmla="*/ 6869724 h 10222524"/>
                          <a:gd name="connsiteX20" fmla="*/ 288682 w 8497616"/>
                          <a:gd name="connsiteY20" fmla="*/ 6611816 h 10222524"/>
                          <a:gd name="connsiteX21" fmla="*/ 874836 w 8497616"/>
                          <a:gd name="connsiteY21" fmla="*/ 4783016 h 10222524"/>
                          <a:gd name="connsiteX22" fmla="*/ 968620 w 8497616"/>
                          <a:gd name="connsiteY22" fmla="*/ 1852247 h 10222524"/>
                          <a:gd name="connsiteX23" fmla="*/ 874836 w 8497616"/>
                          <a:gd name="connsiteY23" fmla="*/ 937846 h 10222524"/>
                          <a:gd name="connsiteX0" fmla="*/ 874836 w 8497616"/>
                          <a:gd name="connsiteY0" fmla="*/ 937846 h 10222524"/>
                          <a:gd name="connsiteX1" fmla="*/ 3500805 w 8497616"/>
                          <a:gd name="connsiteY1" fmla="*/ 0 h 10222524"/>
                          <a:gd name="connsiteX2" fmla="*/ 4649667 w 8497616"/>
                          <a:gd name="connsiteY2" fmla="*/ 2766646 h 10222524"/>
                          <a:gd name="connsiteX3" fmla="*/ 3664929 w 8497616"/>
                          <a:gd name="connsiteY3" fmla="*/ 2836985 h 10222524"/>
                          <a:gd name="connsiteX4" fmla="*/ 3500805 w 8497616"/>
                          <a:gd name="connsiteY4" fmla="*/ 3915508 h 10222524"/>
                          <a:gd name="connsiteX5" fmla="*/ 5775082 w 8497616"/>
                          <a:gd name="connsiteY5" fmla="*/ 3962400 h 10222524"/>
                          <a:gd name="connsiteX6" fmla="*/ 5798529 w 8497616"/>
                          <a:gd name="connsiteY6" fmla="*/ 5040922 h 10222524"/>
                          <a:gd name="connsiteX7" fmla="*/ 7814898 w 8497616"/>
                          <a:gd name="connsiteY7" fmla="*/ 5064369 h 10222524"/>
                          <a:gd name="connsiteX8" fmla="*/ 7955575 w 8497616"/>
                          <a:gd name="connsiteY8" fmla="*/ 3962400 h 10222524"/>
                          <a:gd name="connsiteX9" fmla="*/ 8494838 w 8497616"/>
                          <a:gd name="connsiteY9" fmla="*/ 3938954 h 10222524"/>
                          <a:gd name="connsiteX10" fmla="*/ 7322528 w 8497616"/>
                          <a:gd name="connsiteY10" fmla="*/ 5861538 h 10222524"/>
                          <a:gd name="connsiteX11" fmla="*/ 7603883 w 8497616"/>
                          <a:gd name="connsiteY11" fmla="*/ 7971692 h 10222524"/>
                          <a:gd name="connsiteX12" fmla="*/ 4977913 w 8497616"/>
                          <a:gd name="connsiteY12" fmla="*/ 10222524 h 10222524"/>
                          <a:gd name="connsiteX13" fmla="*/ 3758713 w 8497616"/>
                          <a:gd name="connsiteY13" fmla="*/ 8839201 h 10222524"/>
                          <a:gd name="connsiteX14" fmla="*/ 2891205 w 8497616"/>
                          <a:gd name="connsiteY14" fmla="*/ 8932984 h 10222524"/>
                          <a:gd name="connsiteX15" fmla="*/ 1672005 w 8497616"/>
                          <a:gd name="connsiteY15" fmla="*/ 9472247 h 10222524"/>
                          <a:gd name="connsiteX16" fmla="*/ 1179636 w 8497616"/>
                          <a:gd name="connsiteY16" fmla="*/ 8393724 h 10222524"/>
                          <a:gd name="connsiteX17" fmla="*/ 945175 w 8497616"/>
                          <a:gd name="connsiteY17" fmla="*/ 7831015 h 10222524"/>
                          <a:gd name="connsiteX18" fmla="*/ 781051 w 8497616"/>
                          <a:gd name="connsiteY18" fmla="*/ 7408985 h 10222524"/>
                          <a:gd name="connsiteX19" fmla="*/ 804498 w 8497616"/>
                          <a:gd name="connsiteY19" fmla="*/ 6869724 h 10222524"/>
                          <a:gd name="connsiteX20" fmla="*/ 288682 w 8497616"/>
                          <a:gd name="connsiteY20" fmla="*/ 6611816 h 10222524"/>
                          <a:gd name="connsiteX21" fmla="*/ 874836 w 8497616"/>
                          <a:gd name="connsiteY21" fmla="*/ 4783016 h 10222524"/>
                          <a:gd name="connsiteX22" fmla="*/ 968620 w 8497616"/>
                          <a:gd name="connsiteY22" fmla="*/ 1852247 h 10222524"/>
                          <a:gd name="connsiteX23" fmla="*/ 874836 w 8497616"/>
                          <a:gd name="connsiteY23" fmla="*/ 937846 h 10222524"/>
                          <a:gd name="connsiteX0" fmla="*/ 874836 w 8497616"/>
                          <a:gd name="connsiteY0" fmla="*/ 937846 h 10222524"/>
                          <a:gd name="connsiteX1" fmla="*/ 3500805 w 8497616"/>
                          <a:gd name="connsiteY1" fmla="*/ 0 h 10222524"/>
                          <a:gd name="connsiteX2" fmla="*/ 4649667 w 8497616"/>
                          <a:gd name="connsiteY2" fmla="*/ 2766646 h 10222524"/>
                          <a:gd name="connsiteX3" fmla="*/ 3524252 w 8497616"/>
                          <a:gd name="connsiteY3" fmla="*/ 2836985 h 10222524"/>
                          <a:gd name="connsiteX4" fmla="*/ 3500805 w 8497616"/>
                          <a:gd name="connsiteY4" fmla="*/ 3915508 h 10222524"/>
                          <a:gd name="connsiteX5" fmla="*/ 5775082 w 8497616"/>
                          <a:gd name="connsiteY5" fmla="*/ 3962400 h 10222524"/>
                          <a:gd name="connsiteX6" fmla="*/ 5798529 w 8497616"/>
                          <a:gd name="connsiteY6" fmla="*/ 5040922 h 10222524"/>
                          <a:gd name="connsiteX7" fmla="*/ 7814898 w 8497616"/>
                          <a:gd name="connsiteY7" fmla="*/ 5064369 h 10222524"/>
                          <a:gd name="connsiteX8" fmla="*/ 7955575 w 8497616"/>
                          <a:gd name="connsiteY8" fmla="*/ 3962400 h 10222524"/>
                          <a:gd name="connsiteX9" fmla="*/ 8494838 w 8497616"/>
                          <a:gd name="connsiteY9" fmla="*/ 3938954 h 10222524"/>
                          <a:gd name="connsiteX10" fmla="*/ 7322528 w 8497616"/>
                          <a:gd name="connsiteY10" fmla="*/ 5861538 h 10222524"/>
                          <a:gd name="connsiteX11" fmla="*/ 7603883 w 8497616"/>
                          <a:gd name="connsiteY11" fmla="*/ 7971692 h 10222524"/>
                          <a:gd name="connsiteX12" fmla="*/ 4977913 w 8497616"/>
                          <a:gd name="connsiteY12" fmla="*/ 10222524 h 10222524"/>
                          <a:gd name="connsiteX13" fmla="*/ 3758713 w 8497616"/>
                          <a:gd name="connsiteY13" fmla="*/ 8839201 h 10222524"/>
                          <a:gd name="connsiteX14" fmla="*/ 2891205 w 8497616"/>
                          <a:gd name="connsiteY14" fmla="*/ 8932984 h 10222524"/>
                          <a:gd name="connsiteX15" fmla="*/ 1672005 w 8497616"/>
                          <a:gd name="connsiteY15" fmla="*/ 9472247 h 10222524"/>
                          <a:gd name="connsiteX16" fmla="*/ 1179636 w 8497616"/>
                          <a:gd name="connsiteY16" fmla="*/ 8393724 h 10222524"/>
                          <a:gd name="connsiteX17" fmla="*/ 945175 w 8497616"/>
                          <a:gd name="connsiteY17" fmla="*/ 7831015 h 10222524"/>
                          <a:gd name="connsiteX18" fmla="*/ 781051 w 8497616"/>
                          <a:gd name="connsiteY18" fmla="*/ 7408985 h 10222524"/>
                          <a:gd name="connsiteX19" fmla="*/ 804498 w 8497616"/>
                          <a:gd name="connsiteY19" fmla="*/ 6869724 h 10222524"/>
                          <a:gd name="connsiteX20" fmla="*/ 288682 w 8497616"/>
                          <a:gd name="connsiteY20" fmla="*/ 6611816 h 10222524"/>
                          <a:gd name="connsiteX21" fmla="*/ 874836 w 8497616"/>
                          <a:gd name="connsiteY21" fmla="*/ 4783016 h 10222524"/>
                          <a:gd name="connsiteX22" fmla="*/ 968620 w 8497616"/>
                          <a:gd name="connsiteY22" fmla="*/ 1852247 h 10222524"/>
                          <a:gd name="connsiteX23" fmla="*/ 874836 w 8497616"/>
                          <a:gd name="connsiteY23" fmla="*/ 937846 h 10222524"/>
                          <a:gd name="connsiteX0" fmla="*/ 874836 w 8497616"/>
                          <a:gd name="connsiteY0" fmla="*/ 937846 h 10222524"/>
                          <a:gd name="connsiteX1" fmla="*/ 3500805 w 8497616"/>
                          <a:gd name="connsiteY1" fmla="*/ 0 h 10222524"/>
                          <a:gd name="connsiteX2" fmla="*/ 4086959 w 8497616"/>
                          <a:gd name="connsiteY2" fmla="*/ 1430215 h 10222524"/>
                          <a:gd name="connsiteX3" fmla="*/ 4649667 w 8497616"/>
                          <a:gd name="connsiteY3" fmla="*/ 2766646 h 10222524"/>
                          <a:gd name="connsiteX4" fmla="*/ 3524252 w 8497616"/>
                          <a:gd name="connsiteY4" fmla="*/ 2836985 h 10222524"/>
                          <a:gd name="connsiteX5" fmla="*/ 3500805 w 8497616"/>
                          <a:gd name="connsiteY5" fmla="*/ 3915508 h 10222524"/>
                          <a:gd name="connsiteX6" fmla="*/ 5775082 w 8497616"/>
                          <a:gd name="connsiteY6" fmla="*/ 3962400 h 10222524"/>
                          <a:gd name="connsiteX7" fmla="*/ 5798529 w 8497616"/>
                          <a:gd name="connsiteY7" fmla="*/ 5040922 h 10222524"/>
                          <a:gd name="connsiteX8" fmla="*/ 7814898 w 8497616"/>
                          <a:gd name="connsiteY8" fmla="*/ 5064369 h 10222524"/>
                          <a:gd name="connsiteX9" fmla="*/ 7955575 w 8497616"/>
                          <a:gd name="connsiteY9" fmla="*/ 3962400 h 10222524"/>
                          <a:gd name="connsiteX10" fmla="*/ 8494838 w 8497616"/>
                          <a:gd name="connsiteY10" fmla="*/ 3938954 h 10222524"/>
                          <a:gd name="connsiteX11" fmla="*/ 7322528 w 8497616"/>
                          <a:gd name="connsiteY11" fmla="*/ 5861538 h 10222524"/>
                          <a:gd name="connsiteX12" fmla="*/ 7603883 w 8497616"/>
                          <a:gd name="connsiteY12" fmla="*/ 7971692 h 10222524"/>
                          <a:gd name="connsiteX13" fmla="*/ 4977913 w 8497616"/>
                          <a:gd name="connsiteY13" fmla="*/ 10222524 h 10222524"/>
                          <a:gd name="connsiteX14" fmla="*/ 3758713 w 8497616"/>
                          <a:gd name="connsiteY14" fmla="*/ 8839201 h 10222524"/>
                          <a:gd name="connsiteX15" fmla="*/ 2891205 w 8497616"/>
                          <a:gd name="connsiteY15" fmla="*/ 8932984 h 10222524"/>
                          <a:gd name="connsiteX16" fmla="*/ 1672005 w 8497616"/>
                          <a:gd name="connsiteY16" fmla="*/ 9472247 h 10222524"/>
                          <a:gd name="connsiteX17" fmla="*/ 1179636 w 8497616"/>
                          <a:gd name="connsiteY17" fmla="*/ 8393724 h 10222524"/>
                          <a:gd name="connsiteX18" fmla="*/ 945175 w 8497616"/>
                          <a:gd name="connsiteY18" fmla="*/ 7831015 h 10222524"/>
                          <a:gd name="connsiteX19" fmla="*/ 781051 w 8497616"/>
                          <a:gd name="connsiteY19" fmla="*/ 7408985 h 10222524"/>
                          <a:gd name="connsiteX20" fmla="*/ 804498 w 8497616"/>
                          <a:gd name="connsiteY20" fmla="*/ 6869724 h 10222524"/>
                          <a:gd name="connsiteX21" fmla="*/ 288682 w 8497616"/>
                          <a:gd name="connsiteY21" fmla="*/ 6611816 h 10222524"/>
                          <a:gd name="connsiteX22" fmla="*/ 874836 w 8497616"/>
                          <a:gd name="connsiteY22" fmla="*/ 4783016 h 10222524"/>
                          <a:gd name="connsiteX23" fmla="*/ 968620 w 8497616"/>
                          <a:gd name="connsiteY23" fmla="*/ 1852247 h 10222524"/>
                          <a:gd name="connsiteX24" fmla="*/ 874836 w 8497616"/>
                          <a:gd name="connsiteY24" fmla="*/ 937846 h 10222524"/>
                          <a:gd name="connsiteX0" fmla="*/ 874836 w 8497616"/>
                          <a:gd name="connsiteY0" fmla="*/ 937846 h 10222524"/>
                          <a:gd name="connsiteX1" fmla="*/ 3500805 w 8497616"/>
                          <a:gd name="connsiteY1" fmla="*/ 0 h 10222524"/>
                          <a:gd name="connsiteX2" fmla="*/ 4649667 w 8497616"/>
                          <a:gd name="connsiteY2" fmla="*/ 656492 h 10222524"/>
                          <a:gd name="connsiteX3" fmla="*/ 4649667 w 8497616"/>
                          <a:gd name="connsiteY3" fmla="*/ 2766646 h 10222524"/>
                          <a:gd name="connsiteX4" fmla="*/ 3524252 w 8497616"/>
                          <a:gd name="connsiteY4" fmla="*/ 2836985 h 10222524"/>
                          <a:gd name="connsiteX5" fmla="*/ 3500805 w 8497616"/>
                          <a:gd name="connsiteY5" fmla="*/ 3915508 h 10222524"/>
                          <a:gd name="connsiteX6" fmla="*/ 5775082 w 8497616"/>
                          <a:gd name="connsiteY6" fmla="*/ 3962400 h 10222524"/>
                          <a:gd name="connsiteX7" fmla="*/ 5798529 w 8497616"/>
                          <a:gd name="connsiteY7" fmla="*/ 5040922 h 10222524"/>
                          <a:gd name="connsiteX8" fmla="*/ 7814898 w 8497616"/>
                          <a:gd name="connsiteY8" fmla="*/ 5064369 h 10222524"/>
                          <a:gd name="connsiteX9" fmla="*/ 7955575 w 8497616"/>
                          <a:gd name="connsiteY9" fmla="*/ 3962400 h 10222524"/>
                          <a:gd name="connsiteX10" fmla="*/ 8494838 w 8497616"/>
                          <a:gd name="connsiteY10" fmla="*/ 3938954 h 10222524"/>
                          <a:gd name="connsiteX11" fmla="*/ 7322528 w 8497616"/>
                          <a:gd name="connsiteY11" fmla="*/ 5861538 h 10222524"/>
                          <a:gd name="connsiteX12" fmla="*/ 7603883 w 8497616"/>
                          <a:gd name="connsiteY12" fmla="*/ 7971692 h 10222524"/>
                          <a:gd name="connsiteX13" fmla="*/ 4977913 w 8497616"/>
                          <a:gd name="connsiteY13" fmla="*/ 10222524 h 10222524"/>
                          <a:gd name="connsiteX14" fmla="*/ 3758713 w 8497616"/>
                          <a:gd name="connsiteY14" fmla="*/ 8839201 h 10222524"/>
                          <a:gd name="connsiteX15" fmla="*/ 2891205 w 8497616"/>
                          <a:gd name="connsiteY15" fmla="*/ 8932984 h 10222524"/>
                          <a:gd name="connsiteX16" fmla="*/ 1672005 w 8497616"/>
                          <a:gd name="connsiteY16" fmla="*/ 9472247 h 10222524"/>
                          <a:gd name="connsiteX17" fmla="*/ 1179636 w 8497616"/>
                          <a:gd name="connsiteY17" fmla="*/ 8393724 h 10222524"/>
                          <a:gd name="connsiteX18" fmla="*/ 945175 w 8497616"/>
                          <a:gd name="connsiteY18" fmla="*/ 7831015 h 10222524"/>
                          <a:gd name="connsiteX19" fmla="*/ 781051 w 8497616"/>
                          <a:gd name="connsiteY19" fmla="*/ 7408985 h 10222524"/>
                          <a:gd name="connsiteX20" fmla="*/ 804498 w 8497616"/>
                          <a:gd name="connsiteY20" fmla="*/ 6869724 h 10222524"/>
                          <a:gd name="connsiteX21" fmla="*/ 288682 w 8497616"/>
                          <a:gd name="connsiteY21" fmla="*/ 6611816 h 10222524"/>
                          <a:gd name="connsiteX22" fmla="*/ 874836 w 8497616"/>
                          <a:gd name="connsiteY22" fmla="*/ 4783016 h 10222524"/>
                          <a:gd name="connsiteX23" fmla="*/ 968620 w 8497616"/>
                          <a:gd name="connsiteY23" fmla="*/ 1852247 h 10222524"/>
                          <a:gd name="connsiteX24" fmla="*/ 874836 w 8497616"/>
                          <a:gd name="connsiteY24" fmla="*/ 937846 h 10222524"/>
                          <a:gd name="connsiteX0" fmla="*/ 874836 w 8497616"/>
                          <a:gd name="connsiteY0" fmla="*/ 937846 h 10222524"/>
                          <a:gd name="connsiteX1" fmla="*/ 3500805 w 8497616"/>
                          <a:gd name="connsiteY1" fmla="*/ 0 h 10222524"/>
                          <a:gd name="connsiteX2" fmla="*/ 3993175 w 8497616"/>
                          <a:gd name="connsiteY2" fmla="*/ 257907 h 10222524"/>
                          <a:gd name="connsiteX3" fmla="*/ 4649667 w 8497616"/>
                          <a:gd name="connsiteY3" fmla="*/ 656492 h 10222524"/>
                          <a:gd name="connsiteX4" fmla="*/ 4649667 w 8497616"/>
                          <a:gd name="connsiteY4" fmla="*/ 2766646 h 10222524"/>
                          <a:gd name="connsiteX5" fmla="*/ 3524252 w 8497616"/>
                          <a:gd name="connsiteY5" fmla="*/ 2836985 h 10222524"/>
                          <a:gd name="connsiteX6" fmla="*/ 3500805 w 8497616"/>
                          <a:gd name="connsiteY6" fmla="*/ 3915508 h 10222524"/>
                          <a:gd name="connsiteX7" fmla="*/ 5775082 w 8497616"/>
                          <a:gd name="connsiteY7" fmla="*/ 3962400 h 10222524"/>
                          <a:gd name="connsiteX8" fmla="*/ 5798529 w 8497616"/>
                          <a:gd name="connsiteY8" fmla="*/ 5040922 h 10222524"/>
                          <a:gd name="connsiteX9" fmla="*/ 7814898 w 8497616"/>
                          <a:gd name="connsiteY9" fmla="*/ 5064369 h 10222524"/>
                          <a:gd name="connsiteX10" fmla="*/ 7955575 w 8497616"/>
                          <a:gd name="connsiteY10" fmla="*/ 3962400 h 10222524"/>
                          <a:gd name="connsiteX11" fmla="*/ 8494838 w 8497616"/>
                          <a:gd name="connsiteY11" fmla="*/ 3938954 h 10222524"/>
                          <a:gd name="connsiteX12" fmla="*/ 7322528 w 8497616"/>
                          <a:gd name="connsiteY12" fmla="*/ 5861538 h 10222524"/>
                          <a:gd name="connsiteX13" fmla="*/ 7603883 w 8497616"/>
                          <a:gd name="connsiteY13" fmla="*/ 7971692 h 10222524"/>
                          <a:gd name="connsiteX14" fmla="*/ 4977913 w 8497616"/>
                          <a:gd name="connsiteY14" fmla="*/ 10222524 h 10222524"/>
                          <a:gd name="connsiteX15" fmla="*/ 3758713 w 8497616"/>
                          <a:gd name="connsiteY15" fmla="*/ 8839201 h 10222524"/>
                          <a:gd name="connsiteX16" fmla="*/ 2891205 w 8497616"/>
                          <a:gd name="connsiteY16" fmla="*/ 8932984 h 10222524"/>
                          <a:gd name="connsiteX17" fmla="*/ 1672005 w 8497616"/>
                          <a:gd name="connsiteY17" fmla="*/ 9472247 h 10222524"/>
                          <a:gd name="connsiteX18" fmla="*/ 1179636 w 8497616"/>
                          <a:gd name="connsiteY18" fmla="*/ 8393724 h 10222524"/>
                          <a:gd name="connsiteX19" fmla="*/ 945175 w 8497616"/>
                          <a:gd name="connsiteY19" fmla="*/ 7831015 h 10222524"/>
                          <a:gd name="connsiteX20" fmla="*/ 781051 w 8497616"/>
                          <a:gd name="connsiteY20" fmla="*/ 7408985 h 10222524"/>
                          <a:gd name="connsiteX21" fmla="*/ 804498 w 8497616"/>
                          <a:gd name="connsiteY21" fmla="*/ 6869724 h 10222524"/>
                          <a:gd name="connsiteX22" fmla="*/ 288682 w 8497616"/>
                          <a:gd name="connsiteY22" fmla="*/ 6611816 h 10222524"/>
                          <a:gd name="connsiteX23" fmla="*/ 874836 w 8497616"/>
                          <a:gd name="connsiteY23" fmla="*/ 4783016 h 10222524"/>
                          <a:gd name="connsiteX24" fmla="*/ 968620 w 8497616"/>
                          <a:gd name="connsiteY24" fmla="*/ 1852247 h 10222524"/>
                          <a:gd name="connsiteX25" fmla="*/ 874836 w 8497616"/>
                          <a:gd name="connsiteY25" fmla="*/ 937846 h 10222524"/>
                          <a:gd name="connsiteX0" fmla="*/ 874836 w 8497616"/>
                          <a:gd name="connsiteY0" fmla="*/ 937846 h 10222524"/>
                          <a:gd name="connsiteX1" fmla="*/ 3500805 w 8497616"/>
                          <a:gd name="connsiteY1" fmla="*/ 0 h 10222524"/>
                          <a:gd name="connsiteX2" fmla="*/ 3500806 w 8497616"/>
                          <a:gd name="connsiteY2" fmla="*/ 656491 h 10222524"/>
                          <a:gd name="connsiteX3" fmla="*/ 4649667 w 8497616"/>
                          <a:gd name="connsiteY3" fmla="*/ 656492 h 10222524"/>
                          <a:gd name="connsiteX4" fmla="*/ 4649667 w 8497616"/>
                          <a:gd name="connsiteY4" fmla="*/ 2766646 h 10222524"/>
                          <a:gd name="connsiteX5" fmla="*/ 3524252 w 8497616"/>
                          <a:gd name="connsiteY5" fmla="*/ 2836985 h 10222524"/>
                          <a:gd name="connsiteX6" fmla="*/ 3500805 w 8497616"/>
                          <a:gd name="connsiteY6" fmla="*/ 3915508 h 10222524"/>
                          <a:gd name="connsiteX7" fmla="*/ 5775082 w 8497616"/>
                          <a:gd name="connsiteY7" fmla="*/ 3962400 h 10222524"/>
                          <a:gd name="connsiteX8" fmla="*/ 5798529 w 8497616"/>
                          <a:gd name="connsiteY8" fmla="*/ 5040922 h 10222524"/>
                          <a:gd name="connsiteX9" fmla="*/ 7814898 w 8497616"/>
                          <a:gd name="connsiteY9" fmla="*/ 5064369 h 10222524"/>
                          <a:gd name="connsiteX10" fmla="*/ 7955575 w 8497616"/>
                          <a:gd name="connsiteY10" fmla="*/ 3962400 h 10222524"/>
                          <a:gd name="connsiteX11" fmla="*/ 8494838 w 8497616"/>
                          <a:gd name="connsiteY11" fmla="*/ 3938954 h 10222524"/>
                          <a:gd name="connsiteX12" fmla="*/ 7322528 w 8497616"/>
                          <a:gd name="connsiteY12" fmla="*/ 5861538 h 10222524"/>
                          <a:gd name="connsiteX13" fmla="*/ 7603883 w 8497616"/>
                          <a:gd name="connsiteY13" fmla="*/ 7971692 h 10222524"/>
                          <a:gd name="connsiteX14" fmla="*/ 4977913 w 8497616"/>
                          <a:gd name="connsiteY14" fmla="*/ 10222524 h 10222524"/>
                          <a:gd name="connsiteX15" fmla="*/ 3758713 w 8497616"/>
                          <a:gd name="connsiteY15" fmla="*/ 8839201 h 10222524"/>
                          <a:gd name="connsiteX16" fmla="*/ 2891205 w 8497616"/>
                          <a:gd name="connsiteY16" fmla="*/ 8932984 h 10222524"/>
                          <a:gd name="connsiteX17" fmla="*/ 1672005 w 8497616"/>
                          <a:gd name="connsiteY17" fmla="*/ 9472247 h 10222524"/>
                          <a:gd name="connsiteX18" fmla="*/ 1179636 w 8497616"/>
                          <a:gd name="connsiteY18" fmla="*/ 8393724 h 10222524"/>
                          <a:gd name="connsiteX19" fmla="*/ 945175 w 8497616"/>
                          <a:gd name="connsiteY19" fmla="*/ 7831015 h 10222524"/>
                          <a:gd name="connsiteX20" fmla="*/ 781051 w 8497616"/>
                          <a:gd name="connsiteY20" fmla="*/ 7408985 h 10222524"/>
                          <a:gd name="connsiteX21" fmla="*/ 804498 w 8497616"/>
                          <a:gd name="connsiteY21" fmla="*/ 6869724 h 10222524"/>
                          <a:gd name="connsiteX22" fmla="*/ 288682 w 8497616"/>
                          <a:gd name="connsiteY22" fmla="*/ 6611816 h 10222524"/>
                          <a:gd name="connsiteX23" fmla="*/ 874836 w 8497616"/>
                          <a:gd name="connsiteY23" fmla="*/ 4783016 h 10222524"/>
                          <a:gd name="connsiteX24" fmla="*/ 968620 w 8497616"/>
                          <a:gd name="connsiteY24" fmla="*/ 1852247 h 10222524"/>
                          <a:gd name="connsiteX25" fmla="*/ 874836 w 8497616"/>
                          <a:gd name="connsiteY25" fmla="*/ 937846 h 10222524"/>
                          <a:gd name="connsiteX0" fmla="*/ 874836 w 8497616"/>
                          <a:gd name="connsiteY0" fmla="*/ 937846 h 10222524"/>
                          <a:gd name="connsiteX1" fmla="*/ 3500805 w 8497616"/>
                          <a:gd name="connsiteY1" fmla="*/ 0 h 10222524"/>
                          <a:gd name="connsiteX2" fmla="*/ 3500806 w 8497616"/>
                          <a:gd name="connsiteY2" fmla="*/ 656491 h 10222524"/>
                          <a:gd name="connsiteX3" fmla="*/ 4649667 w 8497616"/>
                          <a:gd name="connsiteY3" fmla="*/ 656492 h 10222524"/>
                          <a:gd name="connsiteX4" fmla="*/ 4649667 w 8497616"/>
                          <a:gd name="connsiteY4" fmla="*/ 2836984 h 10222524"/>
                          <a:gd name="connsiteX5" fmla="*/ 3524252 w 8497616"/>
                          <a:gd name="connsiteY5" fmla="*/ 2836985 h 10222524"/>
                          <a:gd name="connsiteX6" fmla="*/ 3500805 w 8497616"/>
                          <a:gd name="connsiteY6" fmla="*/ 3915508 h 10222524"/>
                          <a:gd name="connsiteX7" fmla="*/ 5775082 w 8497616"/>
                          <a:gd name="connsiteY7" fmla="*/ 3962400 h 10222524"/>
                          <a:gd name="connsiteX8" fmla="*/ 5798529 w 8497616"/>
                          <a:gd name="connsiteY8" fmla="*/ 5040922 h 10222524"/>
                          <a:gd name="connsiteX9" fmla="*/ 7814898 w 8497616"/>
                          <a:gd name="connsiteY9" fmla="*/ 5064369 h 10222524"/>
                          <a:gd name="connsiteX10" fmla="*/ 7955575 w 8497616"/>
                          <a:gd name="connsiteY10" fmla="*/ 3962400 h 10222524"/>
                          <a:gd name="connsiteX11" fmla="*/ 8494838 w 8497616"/>
                          <a:gd name="connsiteY11" fmla="*/ 3938954 h 10222524"/>
                          <a:gd name="connsiteX12" fmla="*/ 7322528 w 8497616"/>
                          <a:gd name="connsiteY12" fmla="*/ 5861538 h 10222524"/>
                          <a:gd name="connsiteX13" fmla="*/ 7603883 w 8497616"/>
                          <a:gd name="connsiteY13" fmla="*/ 7971692 h 10222524"/>
                          <a:gd name="connsiteX14" fmla="*/ 4977913 w 8497616"/>
                          <a:gd name="connsiteY14" fmla="*/ 10222524 h 10222524"/>
                          <a:gd name="connsiteX15" fmla="*/ 3758713 w 8497616"/>
                          <a:gd name="connsiteY15" fmla="*/ 8839201 h 10222524"/>
                          <a:gd name="connsiteX16" fmla="*/ 2891205 w 8497616"/>
                          <a:gd name="connsiteY16" fmla="*/ 8932984 h 10222524"/>
                          <a:gd name="connsiteX17" fmla="*/ 1672005 w 8497616"/>
                          <a:gd name="connsiteY17" fmla="*/ 9472247 h 10222524"/>
                          <a:gd name="connsiteX18" fmla="*/ 1179636 w 8497616"/>
                          <a:gd name="connsiteY18" fmla="*/ 8393724 h 10222524"/>
                          <a:gd name="connsiteX19" fmla="*/ 945175 w 8497616"/>
                          <a:gd name="connsiteY19" fmla="*/ 7831015 h 10222524"/>
                          <a:gd name="connsiteX20" fmla="*/ 781051 w 8497616"/>
                          <a:gd name="connsiteY20" fmla="*/ 7408985 h 10222524"/>
                          <a:gd name="connsiteX21" fmla="*/ 804498 w 8497616"/>
                          <a:gd name="connsiteY21" fmla="*/ 6869724 h 10222524"/>
                          <a:gd name="connsiteX22" fmla="*/ 288682 w 8497616"/>
                          <a:gd name="connsiteY22" fmla="*/ 6611816 h 10222524"/>
                          <a:gd name="connsiteX23" fmla="*/ 874836 w 8497616"/>
                          <a:gd name="connsiteY23" fmla="*/ 4783016 h 10222524"/>
                          <a:gd name="connsiteX24" fmla="*/ 968620 w 8497616"/>
                          <a:gd name="connsiteY24" fmla="*/ 1852247 h 10222524"/>
                          <a:gd name="connsiteX25" fmla="*/ 874836 w 8497616"/>
                          <a:gd name="connsiteY25" fmla="*/ 937846 h 10222524"/>
                          <a:gd name="connsiteX0" fmla="*/ 874836 w 8497616"/>
                          <a:gd name="connsiteY0" fmla="*/ 937846 h 10222524"/>
                          <a:gd name="connsiteX1" fmla="*/ 3500805 w 8497616"/>
                          <a:gd name="connsiteY1" fmla="*/ 0 h 10222524"/>
                          <a:gd name="connsiteX2" fmla="*/ 3500806 w 8497616"/>
                          <a:gd name="connsiteY2" fmla="*/ 656491 h 10222524"/>
                          <a:gd name="connsiteX3" fmla="*/ 4649667 w 8497616"/>
                          <a:gd name="connsiteY3" fmla="*/ 656492 h 10222524"/>
                          <a:gd name="connsiteX4" fmla="*/ 4649667 w 8497616"/>
                          <a:gd name="connsiteY4" fmla="*/ 2836984 h 10222524"/>
                          <a:gd name="connsiteX5" fmla="*/ 3524252 w 8497616"/>
                          <a:gd name="connsiteY5" fmla="*/ 2836985 h 10222524"/>
                          <a:gd name="connsiteX6" fmla="*/ 3500805 w 8497616"/>
                          <a:gd name="connsiteY6" fmla="*/ 3915508 h 10222524"/>
                          <a:gd name="connsiteX7" fmla="*/ 5751635 w 8497616"/>
                          <a:gd name="connsiteY7" fmla="*/ 3892061 h 10222524"/>
                          <a:gd name="connsiteX8" fmla="*/ 5798529 w 8497616"/>
                          <a:gd name="connsiteY8" fmla="*/ 5040922 h 10222524"/>
                          <a:gd name="connsiteX9" fmla="*/ 7814898 w 8497616"/>
                          <a:gd name="connsiteY9" fmla="*/ 5064369 h 10222524"/>
                          <a:gd name="connsiteX10" fmla="*/ 7955575 w 8497616"/>
                          <a:gd name="connsiteY10" fmla="*/ 3962400 h 10222524"/>
                          <a:gd name="connsiteX11" fmla="*/ 8494838 w 8497616"/>
                          <a:gd name="connsiteY11" fmla="*/ 3938954 h 10222524"/>
                          <a:gd name="connsiteX12" fmla="*/ 7322528 w 8497616"/>
                          <a:gd name="connsiteY12" fmla="*/ 5861538 h 10222524"/>
                          <a:gd name="connsiteX13" fmla="*/ 7603883 w 8497616"/>
                          <a:gd name="connsiteY13" fmla="*/ 7971692 h 10222524"/>
                          <a:gd name="connsiteX14" fmla="*/ 4977913 w 8497616"/>
                          <a:gd name="connsiteY14" fmla="*/ 10222524 h 10222524"/>
                          <a:gd name="connsiteX15" fmla="*/ 3758713 w 8497616"/>
                          <a:gd name="connsiteY15" fmla="*/ 8839201 h 10222524"/>
                          <a:gd name="connsiteX16" fmla="*/ 2891205 w 8497616"/>
                          <a:gd name="connsiteY16" fmla="*/ 8932984 h 10222524"/>
                          <a:gd name="connsiteX17" fmla="*/ 1672005 w 8497616"/>
                          <a:gd name="connsiteY17" fmla="*/ 9472247 h 10222524"/>
                          <a:gd name="connsiteX18" fmla="*/ 1179636 w 8497616"/>
                          <a:gd name="connsiteY18" fmla="*/ 8393724 h 10222524"/>
                          <a:gd name="connsiteX19" fmla="*/ 945175 w 8497616"/>
                          <a:gd name="connsiteY19" fmla="*/ 7831015 h 10222524"/>
                          <a:gd name="connsiteX20" fmla="*/ 781051 w 8497616"/>
                          <a:gd name="connsiteY20" fmla="*/ 7408985 h 10222524"/>
                          <a:gd name="connsiteX21" fmla="*/ 804498 w 8497616"/>
                          <a:gd name="connsiteY21" fmla="*/ 6869724 h 10222524"/>
                          <a:gd name="connsiteX22" fmla="*/ 288682 w 8497616"/>
                          <a:gd name="connsiteY22" fmla="*/ 6611816 h 10222524"/>
                          <a:gd name="connsiteX23" fmla="*/ 874836 w 8497616"/>
                          <a:gd name="connsiteY23" fmla="*/ 4783016 h 10222524"/>
                          <a:gd name="connsiteX24" fmla="*/ 968620 w 8497616"/>
                          <a:gd name="connsiteY24" fmla="*/ 1852247 h 10222524"/>
                          <a:gd name="connsiteX25" fmla="*/ 874836 w 8497616"/>
                          <a:gd name="connsiteY25" fmla="*/ 937846 h 10222524"/>
                          <a:gd name="connsiteX0" fmla="*/ 874836 w 8497616"/>
                          <a:gd name="connsiteY0" fmla="*/ 937846 h 10222524"/>
                          <a:gd name="connsiteX1" fmla="*/ 3500805 w 8497616"/>
                          <a:gd name="connsiteY1" fmla="*/ 0 h 10222524"/>
                          <a:gd name="connsiteX2" fmla="*/ 3500806 w 8497616"/>
                          <a:gd name="connsiteY2" fmla="*/ 656491 h 10222524"/>
                          <a:gd name="connsiteX3" fmla="*/ 4649667 w 8497616"/>
                          <a:gd name="connsiteY3" fmla="*/ 656492 h 10222524"/>
                          <a:gd name="connsiteX4" fmla="*/ 4649667 w 8497616"/>
                          <a:gd name="connsiteY4" fmla="*/ 2836984 h 10222524"/>
                          <a:gd name="connsiteX5" fmla="*/ 3524252 w 8497616"/>
                          <a:gd name="connsiteY5" fmla="*/ 2836985 h 10222524"/>
                          <a:gd name="connsiteX6" fmla="*/ 3500805 w 8497616"/>
                          <a:gd name="connsiteY6" fmla="*/ 3915508 h 10222524"/>
                          <a:gd name="connsiteX7" fmla="*/ 5751635 w 8497616"/>
                          <a:gd name="connsiteY7" fmla="*/ 3892061 h 10222524"/>
                          <a:gd name="connsiteX8" fmla="*/ 5728190 w 8497616"/>
                          <a:gd name="connsiteY8" fmla="*/ 5040922 h 10222524"/>
                          <a:gd name="connsiteX9" fmla="*/ 7814898 w 8497616"/>
                          <a:gd name="connsiteY9" fmla="*/ 5064369 h 10222524"/>
                          <a:gd name="connsiteX10" fmla="*/ 7955575 w 8497616"/>
                          <a:gd name="connsiteY10" fmla="*/ 3962400 h 10222524"/>
                          <a:gd name="connsiteX11" fmla="*/ 8494838 w 8497616"/>
                          <a:gd name="connsiteY11" fmla="*/ 3938954 h 10222524"/>
                          <a:gd name="connsiteX12" fmla="*/ 7322528 w 8497616"/>
                          <a:gd name="connsiteY12" fmla="*/ 5861538 h 10222524"/>
                          <a:gd name="connsiteX13" fmla="*/ 7603883 w 8497616"/>
                          <a:gd name="connsiteY13" fmla="*/ 7971692 h 10222524"/>
                          <a:gd name="connsiteX14" fmla="*/ 4977913 w 8497616"/>
                          <a:gd name="connsiteY14" fmla="*/ 10222524 h 10222524"/>
                          <a:gd name="connsiteX15" fmla="*/ 3758713 w 8497616"/>
                          <a:gd name="connsiteY15" fmla="*/ 8839201 h 10222524"/>
                          <a:gd name="connsiteX16" fmla="*/ 2891205 w 8497616"/>
                          <a:gd name="connsiteY16" fmla="*/ 8932984 h 10222524"/>
                          <a:gd name="connsiteX17" fmla="*/ 1672005 w 8497616"/>
                          <a:gd name="connsiteY17" fmla="*/ 9472247 h 10222524"/>
                          <a:gd name="connsiteX18" fmla="*/ 1179636 w 8497616"/>
                          <a:gd name="connsiteY18" fmla="*/ 8393724 h 10222524"/>
                          <a:gd name="connsiteX19" fmla="*/ 945175 w 8497616"/>
                          <a:gd name="connsiteY19" fmla="*/ 7831015 h 10222524"/>
                          <a:gd name="connsiteX20" fmla="*/ 781051 w 8497616"/>
                          <a:gd name="connsiteY20" fmla="*/ 7408985 h 10222524"/>
                          <a:gd name="connsiteX21" fmla="*/ 804498 w 8497616"/>
                          <a:gd name="connsiteY21" fmla="*/ 6869724 h 10222524"/>
                          <a:gd name="connsiteX22" fmla="*/ 288682 w 8497616"/>
                          <a:gd name="connsiteY22" fmla="*/ 6611816 h 10222524"/>
                          <a:gd name="connsiteX23" fmla="*/ 874836 w 8497616"/>
                          <a:gd name="connsiteY23" fmla="*/ 4783016 h 10222524"/>
                          <a:gd name="connsiteX24" fmla="*/ 968620 w 8497616"/>
                          <a:gd name="connsiteY24" fmla="*/ 1852247 h 10222524"/>
                          <a:gd name="connsiteX25" fmla="*/ 874836 w 8497616"/>
                          <a:gd name="connsiteY25" fmla="*/ 937846 h 10222524"/>
                          <a:gd name="connsiteX0" fmla="*/ 874836 w 8497616"/>
                          <a:gd name="connsiteY0" fmla="*/ 937846 h 10222524"/>
                          <a:gd name="connsiteX1" fmla="*/ 3500805 w 8497616"/>
                          <a:gd name="connsiteY1" fmla="*/ 0 h 10222524"/>
                          <a:gd name="connsiteX2" fmla="*/ 3500806 w 8497616"/>
                          <a:gd name="connsiteY2" fmla="*/ 656491 h 10222524"/>
                          <a:gd name="connsiteX3" fmla="*/ 4649667 w 8497616"/>
                          <a:gd name="connsiteY3" fmla="*/ 656492 h 10222524"/>
                          <a:gd name="connsiteX4" fmla="*/ 4649667 w 8497616"/>
                          <a:gd name="connsiteY4" fmla="*/ 2836984 h 10222524"/>
                          <a:gd name="connsiteX5" fmla="*/ 3524252 w 8497616"/>
                          <a:gd name="connsiteY5" fmla="*/ 2836985 h 10222524"/>
                          <a:gd name="connsiteX6" fmla="*/ 3500805 w 8497616"/>
                          <a:gd name="connsiteY6" fmla="*/ 3915508 h 10222524"/>
                          <a:gd name="connsiteX7" fmla="*/ 5751635 w 8497616"/>
                          <a:gd name="connsiteY7" fmla="*/ 3892061 h 10222524"/>
                          <a:gd name="connsiteX8" fmla="*/ 5728190 w 8497616"/>
                          <a:gd name="connsiteY8" fmla="*/ 5040922 h 10222524"/>
                          <a:gd name="connsiteX9" fmla="*/ 7814898 w 8497616"/>
                          <a:gd name="connsiteY9" fmla="*/ 5064369 h 10222524"/>
                          <a:gd name="connsiteX10" fmla="*/ 7814898 w 8497616"/>
                          <a:gd name="connsiteY10" fmla="*/ 3985846 h 10222524"/>
                          <a:gd name="connsiteX11" fmla="*/ 8494838 w 8497616"/>
                          <a:gd name="connsiteY11" fmla="*/ 3938954 h 10222524"/>
                          <a:gd name="connsiteX12" fmla="*/ 7322528 w 8497616"/>
                          <a:gd name="connsiteY12" fmla="*/ 5861538 h 10222524"/>
                          <a:gd name="connsiteX13" fmla="*/ 7603883 w 8497616"/>
                          <a:gd name="connsiteY13" fmla="*/ 7971692 h 10222524"/>
                          <a:gd name="connsiteX14" fmla="*/ 4977913 w 8497616"/>
                          <a:gd name="connsiteY14" fmla="*/ 10222524 h 10222524"/>
                          <a:gd name="connsiteX15" fmla="*/ 3758713 w 8497616"/>
                          <a:gd name="connsiteY15" fmla="*/ 8839201 h 10222524"/>
                          <a:gd name="connsiteX16" fmla="*/ 2891205 w 8497616"/>
                          <a:gd name="connsiteY16" fmla="*/ 8932984 h 10222524"/>
                          <a:gd name="connsiteX17" fmla="*/ 1672005 w 8497616"/>
                          <a:gd name="connsiteY17" fmla="*/ 9472247 h 10222524"/>
                          <a:gd name="connsiteX18" fmla="*/ 1179636 w 8497616"/>
                          <a:gd name="connsiteY18" fmla="*/ 8393724 h 10222524"/>
                          <a:gd name="connsiteX19" fmla="*/ 945175 w 8497616"/>
                          <a:gd name="connsiteY19" fmla="*/ 7831015 h 10222524"/>
                          <a:gd name="connsiteX20" fmla="*/ 781051 w 8497616"/>
                          <a:gd name="connsiteY20" fmla="*/ 7408985 h 10222524"/>
                          <a:gd name="connsiteX21" fmla="*/ 804498 w 8497616"/>
                          <a:gd name="connsiteY21" fmla="*/ 6869724 h 10222524"/>
                          <a:gd name="connsiteX22" fmla="*/ 288682 w 8497616"/>
                          <a:gd name="connsiteY22" fmla="*/ 6611816 h 10222524"/>
                          <a:gd name="connsiteX23" fmla="*/ 874836 w 8497616"/>
                          <a:gd name="connsiteY23" fmla="*/ 4783016 h 10222524"/>
                          <a:gd name="connsiteX24" fmla="*/ 968620 w 8497616"/>
                          <a:gd name="connsiteY24" fmla="*/ 1852247 h 10222524"/>
                          <a:gd name="connsiteX25" fmla="*/ 874836 w 8497616"/>
                          <a:gd name="connsiteY25" fmla="*/ 937846 h 10222524"/>
                          <a:gd name="connsiteX0" fmla="*/ 874836 w 8497616"/>
                          <a:gd name="connsiteY0" fmla="*/ 937846 h 10222524"/>
                          <a:gd name="connsiteX1" fmla="*/ 3500805 w 8497616"/>
                          <a:gd name="connsiteY1" fmla="*/ 0 h 10222524"/>
                          <a:gd name="connsiteX2" fmla="*/ 3500806 w 8497616"/>
                          <a:gd name="connsiteY2" fmla="*/ 656491 h 10222524"/>
                          <a:gd name="connsiteX3" fmla="*/ 4649667 w 8497616"/>
                          <a:gd name="connsiteY3" fmla="*/ 656492 h 10222524"/>
                          <a:gd name="connsiteX4" fmla="*/ 4649667 w 8497616"/>
                          <a:gd name="connsiteY4" fmla="*/ 2836984 h 10222524"/>
                          <a:gd name="connsiteX5" fmla="*/ 3524252 w 8497616"/>
                          <a:gd name="connsiteY5" fmla="*/ 2836985 h 10222524"/>
                          <a:gd name="connsiteX6" fmla="*/ 3500805 w 8497616"/>
                          <a:gd name="connsiteY6" fmla="*/ 3915508 h 10222524"/>
                          <a:gd name="connsiteX7" fmla="*/ 5751635 w 8497616"/>
                          <a:gd name="connsiteY7" fmla="*/ 3892061 h 10222524"/>
                          <a:gd name="connsiteX8" fmla="*/ 5728190 w 8497616"/>
                          <a:gd name="connsiteY8" fmla="*/ 5040922 h 10222524"/>
                          <a:gd name="connsiteX9" fmla="*/ 7814898 w 8497616"/>
                          <a:gd name="connsiteY9" fmla="*/ 5064369 h 10222524"/>
                          <a:gd name="connsiteX10" fmla="*/ 7814898 w 8497616"/>
                          <a:gd name="connsiteY10" fmla="*/ 3985846 h 10222524"/>
                          <a:gd name="connsiteX11" fmla="*/ 8494838 w 8497616"/>
                          <a:gd name="connsiteY11" fmla="*/ 3938954 h 10222524"/>
                          <a:gd name="connsiteX12" fmla="*/ 7322528 w 8497616"/>
                          <a:gd name="connsiteY12" fmla="*/ 5861538 h 10222524"/>
                          <a:gd name="connsiteX13" fmla="*/ 7603883 w 8497616"/>
                          <a:gd name="connsiteY13" fmla="*/ 7971692 h 10222524"/>
                          <a:gd name="connsiteX14" fmla="*/ 4977913 w 8497616"/>
                          <a:gd name="connsiteY14" fmla="*/ 10222524 h 10222524"/>
                          <a:gd name="connsiteX15" fmla="*/ 3758713 w 8497616"/>
                          <a:gd name="connsiteY15" fmla="*/ 8839201 h 10222524"/>
                          <a:gd name="connsiteX16" fmla="*/ 2891205 w 8497616"/>
                          <a:gd name="connsiteY16" fmla="*/ 8932984 h 10222524"/>
                          <a:gd name="connsiteX17" fmla="*/ 1672005 w 8497616"/>
                          <a:gd name="connsiteY17" fmla="*/ 9472247 h 10222524"/>
                          <a:gd name="connsiteX18" fmla="*/ 1179636 w 8497616"/>
                          <a:gd name="connsiteY18" fmla="*/ 8393724 h 10222524"/>
                          <a:gd name="connsiteX19" fmla="*/ 945175 w 8497616"/>
                          <a:gd name="connsiteY19" fmla="*/ 7831015 h 10222524"/>
                          <a:gd name="connsiteX20" fmla="*/ 781051 w 8497616"/>
                          <a:gd name="connsiteY20" fmla="*/ 7408985 h 10222524"/>
                          <a:gd name="connsiteX21" fmla="*/ 804498 w 8497616"/>
                          <a:gd name="connsiteY21" fmla="*/ 6869724 h 10222524"/>
                          <a:gd name="connsiteX22" fmla="*/ 288682 w 8497616"/>
                          <a:gd name="connsiteY22" fmla="*/ 6611816 h 10222524"/>
                          <a:gd name="connsiteX23" fmla="*/ 874836 w 8497616"/>
                          <a:gd name="connsiteY23" fmla="*/ 4783016 h 10222524"/>
                          <a:gd name="connsiteX24" fmla="*/ 968620 w 8497616"/>
                          <a:gd name="connsiteY24" fmla="*/ 1852247 h 10222524"/>
                          <a:gd name="connsiteX25" fmla="*/ 874836 w 8497616"/>
                          <a:gd name="connsiteY25" fmla="*/ 937846 h 10222524"/>
                          <a:gd name="connsiteX0" fmla="*/ 874836 w 8497616"/>
                          <a:gd name="connsiteY0" fmla="*/ 937846 h 10222524"/>
                          <a:gd name="connsiteX1" fmla="*/ 3500805 w 8497616"/>
                          <a:gd name="connsiteY1" fmla="*/ 0 h 10222524"/>
                          <a:gd name="connsiteX2" fmla="*/ 3500806 w 8497616"/>
                          <a:gd name="connsiteY2" fmla="*/ 656491 h 10222524"/>
                          <a:gd name="connsiteX3" fmla="*/ 4649667 w 8497616"/>
                          <a:gd name="connsiteY3" fmla="*/ 656492 h 10222524"/>
                          <a:gd name="connsiteX4" fmla="*/ 4649667 w 8497616"/>
                          <a:gd name="connsiteY4" fmla="*/ 2836984 h 10222524"/>
                          <a:gd name="connsiteX5" fmla="*/ 3524252 w 8497616"/>
                          <a:gd name="connsiteY5" fmla="*/ 2836985 h 10222524"/>
                          <a:gd name="connsiteX6" fmla="*/ 3500805 w 8497616"/>
                          <a:gd name="connsiteY6" fmla="*/ 3915508 h 10222524"/>
                          <a:gd name="connsiteX7" fmla="*/ 5751635 w 8497616"/>
                          <a:gd name="connsiteY7" fmla="*/ 3892061 h 10222524"/>
                          <a:gd name="connsiteX8" fmla="*/ 5728190 w 8497616"/>
                          <a:gd name="connsiteY8" fmla="*/ 5040922 h 10222524"/>
                          <a:gd name="connsiteX9" fmla="*/ 7814898 w 8497616"/>
                          <a:gd name="connsiteY9" fmla="*/ 5064369 h 10222524"/>
                          <a:gd name="connsiteX10" fmla="*/ 7814898 w 8497616"/>
                          <a:gd name="connsiteY10" fmla="*/ 3985846 h 10222524"/>
                          <a:gd name="connsiteX11" fmla="*/ 8494838 w 8497616"/>
                          <a:gd name="connsiteY11" fmla="*/ 3938954 h 10222524"/>
                          <a:gd name="connsiteX12" fmla="*/ 7322528 w 8497616"/>
                          <a:gd name="connsiteY12" fmla="*/ 5861538 h 10222524"/>
                          <a:gd name="connsiteX13" fmla="*/ 7603883 w 8497616"/>
                          <a:gd name="connsiteY13" fmla="*/ 7971692 h 10222524"/>
                          <a:gd name="connsiteX14" fmla="*/ 4977913 w 8497616"/>
                          <a:gd name="connsiteY14" fmla="*/ 10222524 h 10222524"/>
                          <a:gd name="connsiteX15" fmla="*/ 3805606 w 8497616"/>
                          <a:gd name="connsiteY15" fmla="*/ 8815755 h 10222524"/>
                          <a:gd name="connsiteX16" fmla="*/ 2891205 w 8497616"/>
                          <a:gd name="connsiteY16" fmla="*/ 8932984 h 10222524"/>
                          <a:gd name="connsiteX17" fmla="*/ 1672005 w 8497616"/>
                          <a:gd name="connsiteY17" fmla="*/ 9472247 h 10222524"/>
                          <a:gd name="connsiteX18" fmla="*/ 1179636 w 8497616"/>
                          <a:gd name="connsiteY18" fmla="*/ 8393724 h 10222524"/>
                          <a:gd name="connsiteX19" fmla="*/ 945175 w 8497616"/>
                          <a:gd name="connsiteY19" fmla="*/ 7831015 h 10222524"/>
                          <a:gd name="connsiteX20" fmla="*/ 781051 w 8497616"/>
                          <a:gd name="connsiteY20" fmla="*/ 7408985 h 10222524"/>
                          <a:gd name="connsiteX21" fmla="*/ 804498 w 8497616"/>
                          <a:gd name="connsiteY21" fmla="*/ 6869724 h 10222524"/>
                          <a:gd name="connsiteX22" fmla="*/ 288682 w 8497616"/>
                          <a:gd name="connsiteY22" fmla="*/ 6611816 h 10222524"/>
                          <a:gd name="connsiteX23" fmla="*/ 874836 w 8497616"/>
                          <a:gd name="connsiteY23" fmla="*/ 4783016 h 10222524"/>
                          <a:gd name="connsiteX24" fmla="*/ 968620 w 8497616"/>
                          <a:gd name="connsiteY24" fmla="*/ 1852247 h 10222524"/>
                          <a:gd name="connsiteX25" fmla="*/ 874836 w 8497616"/>
                          <a:gd name="connsiteY25" fmla="*/ 937846 h 10222524"/>
                          <a:gd name="connsiteX0" fmla="*/ 874836 w 8497616"/>
                          <a:gd name="connsiteY0" fmla="*/ 937846 h 10222524"/>
                          <a:gd name="connsiteX1" fmla="*/ 3500805 w 8497616"/>
                          <a:gd name="connsiteY1" fmla="*/ 0 h 10222524"/>
                          <a:gd name="connsiteX2" fmla="*/ 3500806 w 8497616"/>
                          <a:gd name="connsiteY2" fmla="*/ 656491 h 10222524"/>
                          <a:gd name="connsiteX3" fmla="*/ 4649667 w 8497616"/>
                          <a:gd name="connsiteY3" fmla="*/ 656492 h 10222524"/>
                          <a:gd name="connsiteX4" fmla="*/ 4649667 w 8497616"/>
                          <a:gd name="connsiteY4" fmla="*/ 2836984 h 10222524"/>
                          <a:gd name="connsiteX5" fmla="*/ 3524252 w 8497616"/>
                          <a:gd name="connsiteY5" fmla="*/ 2836985 h 10222524"/>
                          <a:gd name="connsiteX6" fmla="*/ 3500805 w 8497616"/>
                          <a:gd name="connsiteY6" fmla="*/ 3915508 h 10222524"/>
                          <a:gd name="connsiteX7" fmla="*/ 5751635 w 8497616"/>
                          <a:gd name="connsiteY7" fmla="*/ 3892061 h 10222524"/>
                          <a:gd name="connsiteX8" fmla="*/ 5728190 w 8497616"/>
                          <a:gd name="connsiteY8" fmla="*/ 5040922 h 10222524"/>
                          <a:gd name="connsiteX9" fmla="*/ 7814898 w 8497616"/>
                          <a:gd name="connsiteY9" fmla="*/ 5064369 h 10222524"/>
                          <a:gd name="connsiteX10" fmla="*/ 7814898 w 8497616"/>
                          <a:gd name="connsiteY10" fmla="*/ 3985846 h 10222524"/>
                          <a:gd name="connsiteX11" fmla="*/ 8494838 w 8497616"/>
                          <a:gd name="connsiteY11" fmla="*/ 3938954 h 10222524"/>
                          <a:gd name="connsiteX12" fmla="*/ 7322528 w 8497616"/>
                          <a:gd name="connsiteY12" fmla="*/ 5861538 h 10222524"/>
                          <a:gd name="connsiteX13" fmla="*/ 7603883 w 8497616"/>
                          <a:gd name="connsiteY13" fmla="*/ 7971692 h 10222524"/>
                          <a:gd name="connsiteX14" fmla="*/ 4977913 w 8497616"/>
                          <a:gd name="connsiteY14" fmla="*/ 10222524 h 10222524"/>
                          <a:gd name="connsiteX15" fmla="*/ 3805606 w 8497616"/>
                          <a:gd name="connsiteY15" fmla="*/ 8815755 h 10222524"/>
                          <a:gd name="connsiteX16" fmla="*/ 2891205 w 8497616"/>
                          <a:gd name="connsiteY16" fmla="*/ 8932984 h 10222524"/>
                          <a:gd name="connsiteX17" fmla="*/ 1672005 w 8497616"/>
                          <a:gd name="connsiteY17" fmla="*/ 9472247 h 10222524"/>
                          <a:gd name="connsiteX18" fmla="*/ 1179636 w 8497616"/>
                          <a:gd name="connsiteY18" fmla="*/ 8393724 h 10222524"/>
                          <a:gd name="connsiteX19" fmla="*/ 945175 w 8497616"/>
                          <a:gd name="connsiteY19" fmla="*/ 7831015 h 10222524"/>
                          <a:gd name="connsiteX20" fmla="*/ 781051 w 8497616"/>
                          <a:gd name="connsiteY20" fmla="*/ 7408985 h 10222524"/>
                          <a:gd name="connsiteX21" fmla="*/ 804498 w 8497616"/>
                          <a:gd name="connsiteY21" fmla="*/ 6869724 h 10222524"/>
                          <a:gd name="connsiteX22" fmla="*/ 288682 w 8497616"/>
                          <a:gd name="connsiteY22" fmla="*/ 6611816 h 10222524"/>
                          <a:gd name="connsiteX23" fmla="*/ 874836 w 8497616"/>
                          <a:gd name="connsiteY23" fmla="*/ 4783016 h 10222524"/>
                          <a:gd name="connsiteX24" fmla="*/ 968620 w 8497616"/>
                          <a:gd name="connsiteY24" fmla="*/ 1852247 h 10222524"/>
                          <a:gd name="connsiteX25" fmla="*/ 874836 w 8497616"/>
                          <a:gd name="connsiteY25" fmla="*/ 937846 h 10222524"/>
                          <a:gd name="connsiteX0" fmla="*/ 874836 w 8497616"/>
                          <a:gd name="connsiteY0" fmla="*/ 937846 h 10199078"/>
                          <a:gd name="connsiteX1" fmla="*/ 3500805 w 8497616"/>
                          <a:gd name="connsiteY1" fmla="*/ 0 h 10199078"/>
                          <a:gd name="connsiteX2" fmla="*/ 3500806 w 8497616"/>
                          <a:gd name="connsiteY2" fmla="*/ 656491 h 10199078"/>
                          <a:gd name="connsiteX3" fmla="*/ 4649667 w 8497616"/>
                          <a:gd name="connsiteY3" fmla="*/ 656492 h 10199078"/>
                          <a:gd name="connsiteX4" fmla="*/ 4649667 w 8497616"/>
                          <a:gd name="connsiteY4" fmla="*/ 2836984 h 10199078"/>
                          <a:gd name="connsiteX5" fmla="*/ 3524252 w 8497616"/>
                          <a:gd name="connsiteY5" fmla="*/ 2836985 h 10199078"/>
                          <a:gd name="connsiteX6" fmla="*/ 3500805 w 8497616"/>
                          <a:gd name="connsiteY6" fmla="*/ 3915508 h 10199078"/>
                          <a:gd name="connsiteX7" fmla="*/ 5751635 w 8497616"/>
                          <a:gd name="connsiteY7" fmla="*/ 3892061 h 10199078"/>
                          <a:gd name="connsiteX8" fmla="*/ 5728190 w 8497616"/>
                          <a:gd name="connsiteY8" fmla="*/ 5040922 h 10199078"/>
                          <a:gd name="connsiteX9" fmla="*/ 7814898 w 8497616"/>
                          <a:gd name="connsiteY9" fmla="*/ 5064369 h 10199078"/>
                          <a:gd name="connsiteX10" fmla="*/ 7814898 w 8497616"/>
                          <a:gd name="connsiteY10" fmla="*/ 3985846 h 10199078"/>
                          <a:gd name="connsiteX11" fmla="*/ 8494838 w 8497616"/>
                          <a:gd name="connsiteY11" fmla="*/ 3938954 h 10199078"/>
                          <a:gd name="connsiteX12" fmla="*/ 7322528 w 8497616"/>
                          <a:gd name="connsiteY12" fmla="*/ 5861538 h 10199078"/>
                          <a:gd name="connsiteX13" fmla="*/ 7603883 w 8497616"/>
                          <a:gd name="connsiteY13" fmla="*/ 7971692 h 10199078"/>
                          <a:gd name="connsiteX14" fmla="*/ 5024805 w 8497616"/>
                          <a:gd name="connsiteY14" fmla="*/ 10199078 h 10199078"/>
                          <a:gd name="connsiteX15" fmla="*/ 3805606 w 8497616"/>
                          <a:gd name="connsiteY15" fmla="*/ 8815755 h 10199078"/>
                          <a:gd name="connsiteX16" fmla="*/ 2891205 w 8497616"/>
                          <a:gd name="connsiteY16" fmla="*/ 8932984 h 10199078"/>
                          <a:gd name="connsiteX17" fmla="*/ 1672005 w 8497616"/>
                          <a:gd name="connsiteY17" fmla="*/ 9472247 h 10199078"/>
                          <a:gd name="connsiteX18" fmla="*/ 1179636 w 8497616"/>
                          <a:gd name="connsiteY18" fmla="*/ 8393724 h 10199078"/>
                          <a:gd name="connsiteX19" fmla="*/ 945175 w 8497616"/>
                          <a:gd name="connsiteY19" fmla="*/ 7831015 h 10199078"/>
                          <a:gd name="connsiteX20" fmla="*/ 781051 w 8497616"/>
                          <a:gd name="connsiteY20" fmla="*/ 7408985 h 10199078"/>
                          <a:gd name="connsiteX21" fmla="*/ 804498 w 8497616"/>
                          <a:gd name="connsiteY21" fmla="*/ 6869724 h 10199078"/>
                          <a:gd name="connsiteX22" fmla="*/ 288682 w 8497616"/>
                          <a:gd name="connsiteY22" fmla="*/ 6611816 h 10199078"/>
                          <a:gd name="connsiteX23" fmla="*/ 874836 w 8497616"/>
                          <a:gd name="connsiteY23" fmla="*/ 4783016 h 10199078"/>
                          <a:gd name="connsiteX24" fmla="*/ 968620 w 8497616"/>
                          <a:gd name="connsiteY24" fmla="*/ 1852247 h 10199078"/>
                          <a:gd name="connsiteX25" fmla="*/ 874836 w 8497616"/>
                          <a:gd name="connsiteY25" fmla="*/ 937846 h 10199078"/>
                          <a:gd name="connsiteX0" fmla="*/ 874836 w 8497616"/>
                          <a:gd name="connsiteY0" fmla="*/ 937846 h 10222524"/>
                          <a:gd name="connsiteX1" fmla="*/ 3500805 w 8497616"/>
                          <a:gd name="connsiteY1" fmla="*/ 0 h 10222524"/>
                          <a:gd name="connsiteX2" fmla="*/ 3500806 w 8497616"/>
                          <a:gd name="connsiteY2" fmla="*/ 656491 h 10222524"/>
                          <a:gd name="connsiteX3" fmla="*/ 4649667 w 8497616"/>
                          <a:gd name="connsiteY3" fmla="*/ 656492 h 10222524"/>
                          <a:gd name="connsiteX4" fmla="*/ 4649667 w 8497616"/>
                          <a:gd name="connsiteY4" fmla="*/ 2836984 h 10222524"/>
                          <a:gd name="connsiteX5" fmla="*/ 3524252 w 8497616"/>
                          <a:gd name="connsiteY5" fmla="*/ 2836985 h 10222524"/>
                          <a:gd name="connsiteX6" fmla="*/ 3500805 w 8497616"/>
                          <a:gd name="connsiteY6" fmla="*/ 3915508 h 10222524"/>
                          <a:gd name="connsiteX7" fmla="*/ 5751635 w 8497616"/>
                          <a:gd name="connsiteY7" fmla="*/ 3892061 h 10222524"/>
                          <a:gd name="connsiteX8" fmla="*/ 5728190 w 8497616"/>
                          <a:gd name="connsiteY8" fmla="*/ 5040922 h 10222524"/>
                          <a:gd name="connsiteX9" fmla="*/ 7814898 w 8497616"/>
                          <a:gd name="connsiteY9" fmla="*/ 5064369 h 10222524"/>
                          <a:gd name="connsiteX10" fmla="*/ 7814898 w 8497616"/>
                          <a:gd name="connsiteY10" fmla="*/ 3985846 h 10222524"/>
                          <a:gd name="connsiteX11" fmla="*/ 8494838 w 8497616"/>
                          <a:gd name="connsiteY11" fmla="*/ 3938954 h 10222524"/>
                          <a:gd name="connsiteX12" fmla="*/ 7322528 w 8497616"/>
                          <a:gd name="connsiteY12" fmla="*/ 5861538 h 10222524"/>
                          <a:gd name="connsiteX13" fmla="*/ 7603883 w 8497616"/>
                          <a:gd name="connsiteY13" fmla="*/ 7971692 h 10222524"/>
                          <a:gd name="connsiteX14" fmla="*/ 5024805 w 8497616"/>
                          <a:gd name="connsiteY14" fmla="*/ 10222524 h 10222524"/>
                          <a:gd name="connsiteX15" fmla="*/ 3805606 w 8497616"/>
                          <a:gd name="connsiteY15" fmla="*/ 8815755 h 10222524"/>
                          <a:gd name="connsiteX16" fmla="*/ 2891205 w 8497616"/>
                          <a:gd name="connsiteY16" fmla="*/ 8932984 h 10222524"/>
                          <a:gd name="connsiteX17" fmla="*/ 1672005 w 8497616"/>
                          <a:gd name="connsiteY17" fmla="*/ 9472247 h 10222524"/>
                          <a:gd name="connsiteX18" fmla="*/ 1179636 w 8497616"/>
                          <a:gd name="connsiteY18" fmla="*/ 8393724 h 10222524"/>
                          <a:gd name="connsiteX19" fmla="*/ 945175 w 8497616"/>
                          <a:gd name="connsiteY19" fmla="*/ 7831015 h 10222524"/>
                          <a:gd name="connsiteX20" fmla="*/ 781051 w 8497616"/>
                          <a:gd name="connsiteY20" fmla="*/ 7408985 h 10222524"/>
                          <a:gd name="connsiteX21" fmla="*/ 804498 w 8497616"/>
                          <a:gd name="connsiteY21" fmla="*/ 6869724 h 10222524"/>
                          <a:gd name="connsiteX22" fmla="*/ 288682 w 8497616"/>
                          <a:gd name="connsiteY22" fmla="*/ 6611816 h 10222524"/>
                          <a:gd name="connsiteX23" fmla="*/ 874836 w 8497616"/>
                          <a:gd name="connsiteY23" fmla="*/ 4783016 h 10222524"/>
                          <a:gd name="connsiteX24" fmla="*/ 968620 w 8497616"/>
                          <a:gd name="connsiteY24" fmla="*/ 1852247 h 10222524"/>
                          <a:gd name="connsiteX25" fmla="*/ 874836 w 8497616"/>
                          <a:gd name="connsiteY25" fmla="*/ 937846 h 10222524"/>
                          <a:gd name="connsiteX0" fmla="*/ 874836 w 8497616"/>
                          <a:gd name="connsiteY0" fmla="*/ 937846 h 10222524"/>
                          <a:gd name="connsiteX1" fmla="*/ 3500805 w 8497616"/>
                          <a:gd name="connsiteY1" fmla="*/ 0 h 10222524"/>
                          <a:gd name="connsiteX2" fmla="*/ 3500806 w 8497616"/>
                          <a:gd name="connsiteY2" fmla="*/ 656491 h 10222524"/>
                          <a:gd name="connsiteX3" fmla="*/ 4649667 w 8497616"/>
                          <a:gd name="connsiteY3" fmla="*/ 656492 h 10222524"/>
                          <a:gd name="connsiteX4" fmla="*/ 4649667 w 8497616"/>
                          <a:gd name="connsiteY4" fmla="*/ 2836984 h 10222524"/>
                          <a:gd name="connsiteX5" fmla="*/ 3524252 w 8497616"/>
                          <a:gd name="connsiteY5" fmla="*/ 2836985 h 10222524"/>
                          <a:gd name="connsiteX6" fmla="*/ 3500805 w 8497616"/>
                          <a:gd name="connsiteY6" fmla="*/ 3915508 h 10222524"/>
                          <a:gd name="connsiteX7" fmla="*/ 5751635 w 8497616"/>
                          <a:gd name="connsiteY7" fmla="*/ 3892061 h 10222524"/>
                          <a:gd name="connsiteX8" fmla="*/ 5728190 w 8497616"/>
                          <a:gd name="connsiteY8" fmla="*/ 5040922 h 10222524"/>
                          <a:gd name="connsiteX9" fmla="*/ 7814898 w 8497616"/>
                          <a:gd name="connsiteY9" fmla="*/ 5064369 h 10222524"/>
                          <a:gd name="connsiteX10" fmla="*/ 7814898 w 8497616"/>
                          <a:gd name="connsiteY10" fmla="*/ 3985846 h 10222524"/>
                          <a:gd name="connsiteX11" fmla="*/ 8494838 w 8497616"/>
                          <a:gd name="connsiteY11" fmla="*/ 3938954 h 10222524"/>
                          <a:gd name="connsiteX12" fmla="*/ 7322528 w 8497616"/>
                          <a:gd name="connsiteY12" fmla="*/ 5861538 h 10222524"/>
                          <a:gd name="connsiteX13" fmla="*/ 7603883 w 8497616"/>
                          <a:gd name="connsiteY13" fmla="*/ 7971692 h 10222524"/>
                          <a:gd name="connsiteX14" fmla="*/ 5024805 w 8497616"/>
                          <a:gd name="connsiteY14" fmla="*/ 10222524 h 10222524"/>
                          <a:gd name="connsiteX15" fmla="*/ 3805606 w 8497616"/>
                          <a:gd name="connsiteY15" fmla="*/ 8815755 h 10222524"/>
                          <a:gd name="connsiteX16" fmla="*/ 2891205 w 8497616"/>
                          <a:gd name="connsiteY16" fmla="*/ 8932984 h 10222524"/>
                          <a:gd name="connsiteX17" fmla="*/ 1765790 w 8497616"/>
                          <a:gd name="connsiteY17" fmla="*/ 9495694 h 10222524"/>
                          <a:gd name="connsiteX18" fmla="*/ 1179636 w 8497616"/>
                          <a:gd name="connsiteY18" fmla="*/ 8393724 h 10222524"/>
                          <a:gd name="connsiteX19" fmla="*/ 945175 w 8497616"/>
                          <a:gd name="connsiteY19" fmla="*/ 7831015 h 10222524"/>
                          <a:gd name="connsiteX20" fmla="*/ 781051 w 8497616"/>
                          <a:gd name="connsiteY20" fmla="*/ 7408985 h 10222524"/>
                          <a:gd name="connsiteX21" fmla="*/ 804498 w 8497616"/>
                          <a:gd name="connsiteY21" fmla="*/ 6869724 h 10222524"/>
                          <a:gd name="connsiteX22" fmla="*/ 288682 w 8497616"/>
                          <a:gd name="connsiteY22" fmla="*/ 6611816 h 10222524"/>
                          <a:gd name="connsiteX23" fmla="*/ 874836 w 8497616"/>
                          <a:gd name="connsiteY23" fmla="*/ 4783016 h 10222524"/>
                          <a:gd name="connsiteX24" fmla="*/ 968620 w 8497616"/>
                          <a:gd name="connsiteY24" fmla="*/ 1852247 h 10222524"/>
                          <a:gd name="connsiteX25" fmla="*/ 874836 w 8497616"/>
                          <a:gd name="connsiteY25" fmla="*/ 937846 h 10222524"/>
                          <a:gd name="connsiteX0" fmla="*/ 874836 w 8497616"/>
                          <a:gd name="connsiteY0" fmla="*/ 937846 h 10222524"/>
                          <a:gd name="connsiteX1" fmla="*/ 3500805 w 8497616"/>
                          <a:gd name="connsiteY1" fmla="*/ 0 h 10222524"/>
                          <a:gd name="connsiteX2" fmla="*/ 3500806 w 8497616"/>
                          <a:gd name="connsiteY2" fmla="*/ 656491 h 10222524"/>
                          <a:gd name="connsiteX3" fmla="*/ 4649667 w 8497616"/>
                          <a:gd name="connsiteY3" fmla="*/ 656492 h 10222524"/>
                          <a:gd name="connsiteX4" fmla="*/ 4649667 w 8497616"/>
                          <a:gd name="connsiteY4" fmla="*/ 2836984 h 10222524"/>
                          <a:gd name="connsiteX5" fmla="*/ 3524252 w 8497616"/>
                          <a:gd name="connsiteY5" fmla="*/ 2836985 h 10222524"/>
                          <a:gd name="connsiteX6" fmla="*/ 3500805 w 8497616"/>
                          <a:gd name="connsiteY6" fmla="*/ 3915508 h 10222524"/>
                          <a:gd name="connsiteX7" fmla="*/ 5751635 w 8497616"/>
                          <a:gd name="connsiteY7" fmla="*/ 3892061 h 10222524"/>
                          <a:gd name="connsiteX8" fmla="*/ 5728190 w 8497616"/>
                          <a:gd name="connsiteY8" fmla="*/ 5040922 h 10222524"/>
                          <a:gd name="connsiteX9" fmla="*/ 7814898 w 8497616"/>
                          <a:gd name="connsiteY9" fmla="*/ 5064369 h 10222524"/>
                          <a:gd name="connsiteX10" fmla="*/ 7814898 w 8497616"/>
                          <a:gd name="connsiteY10" fmla="*/ 3985846 h 10222524"/>
                          <a:gd name="connsiteX11" fmla="*/ 8494838 w 8497616"/>
                          <a:gd name="connsiteY11" fmla="*/ 3938954 h 10222524"/>
                          <a:gd name="connsiteX12" fmla="*/ 7322528 w 8497616"/>
                          <a:gd name="connsiteY12" fmla="*/ 5861538 h 10222524"/>
                          <a:gd name="connsiteX13" fmla="*/ 7603883 w 8497616"/>
                          <a:gd name="connsiteY13" fmla="*/ 7971692 h 10222524"/>
                          <a:gd name="connsiteX14" fmla="*/ 5024805 w 8497616"/>
                          <a:gd name="connsiteY14" fmla="*/ 10222524 h 10222524"/>
                          <a:gd name="connsiteX15" fmla="*/ 3805606 w 8497616"/>
                          <a:gd name="connsiteY15" fmla="*/ 8815755 h 10222524"/>
                          <a:gd name="connsiteX16" fmla="*/ 2891205 w 8497616"/>
                          <a:gd name="connsiteY16" fmla="*/ 8932984 h 10222524"/>
                          <a:gd name="connsiteX17" fmla="*/ 1765790 w 8497616"/>
                          <a:gd name="connsiteY17" fmla="*/ 9495694 h 10222524"/>
                          <a:gd name="connsiteX18" fmla="*/ 1179636 w 8497616"/>
                          <a:gd name="connsiteY18" fmla="*/ 8393724 h 10222524"/>
                          <a:gd name="connsiteX19" fmla="*/ 945175 w 8497616"/>
                          <a:gd name="connsiteY19" fmla="*/ 7831015 h 10222524"/>
                          <a:gd name="connsiteX20" fmla="*/ 781051 w 8497616"/>
                          <a:gd name="connsiteY20" fmla="*/ 7408985 h 10222524"/>
                          <a:gd name="connsiteX21" fmla="*/ 804498 w 8497616"/>
                          <a:gd name="connsiteY21" fmla="*/ 6869724 h 10222524"/>
                          <a:gd name="connsiteX22" fmla="*/ 288682 w 8497616"/>
                          <a:gd name="connsiteY22" fmla="*/ 6611816 h 10222524"/>
                          <a:gd name="connsiteX23" fmla="*/ 874836 w 8497616"/>
                          <a:gd name="connsiteY23" fmla="*/ 4783016 h 10222524"/>
                          <a:gd name="connsiteX24" fmla="*/ 968620 w 8497616"/>
                          <a:gd name="connsiteY24" fmla="*/ 1852247 h 10222524"/>
                          <a:gd name="connsiteX25" fmla="*/ 874836 w 8497616"/>
                          <a:gd name="connsiteY25" fmla="*/ 937846 h 10222524"/>
                          <a:gd name="connsiteX0" fmla="*/ 874836 w 8497616"/>
                          <a:gd name="connsiteY0" fmla="*/ 937846 h 10222524"/>
                          <a:gd name="connsiteX1" fmla="*/ 3500805 w 8497616"/>
                          <a:gd name="connsiteY1" fmla="*/ 0 h 10222524"/>
                          <a:gd name="connsiteX2" fmla="*/ 3500806 w 8497616"/>
                          <a:gd name="connsiteY2" fmla="*/ 656491 h 10222524"/>
                          <a:gd name="connsiteX3" fmla="*/ 4649667 w 8497616"/>
                          <a:gd name="connsiteY3" fmla="*/ 656492 h 10222524"/>
                          <a:gd name="connsiteX4" fmla="*/ 4649667 w 8497616"/>
                          <a:gd name="connsiteY4" fmla="*/ 2836984 h 10222524"/>
                          <a:gd name="connsiteX5" fmla="*/ 3524252 w 8497616"/>
                          <a:gd name="connsiteY5" fmla="*/ 2836985 h 10222524"/>
                          <a:gd name="connsiteX6" fmla="*/ 3500805 w 8497616"/>
                          <a:gd name="connsiteY6" fmla="*/ 3915508 h 10222524"/>
                          <a:gd name="connsiteX7" fmla="*/ 5751635 w 8497616"/>
                          <a:gd name="connsiteY7" fmla="*/ 3892061 h 10222524"/>
                          <a:gd name="connsiteX8" fmla="*/ 5728190 w 8497616"/>
                          <a:gd name="connsiteY8" fmla="*/ 5040922 h 10222524"/>
                          <a:gd name="connsiteX9" fmla="*/ 7814898 w 8497616"/>
                          <a:gd name="connsiteY9" fmla="*/ 5064369 h 10222524"/>
                          <a:gd name="connsiteX10" fmla="*/ 7814898 w 8497616"/>
                          <a:gd name="connsiteY10" fmla="*/ 3985846 h 10222524"/>
                          <a:gd name="connsiteX11" fmla="*/ 8494838 w 8497616"/>
                          <a:gd name="connsiteY11" fmla="*/ 3938954 h 10222524"/>
                          <a:gd name="connsiteX12" fmla="*/ 7322528 w 8497616"/>
                          <a:gd name="connsiteY12" fmla="*/ 5861538 h 10222524"/>
                          <a:gd name="connsiteX13" fmla="*/ 7603883 w 8497616"/>
                          <a:gd name="connsiteY13" fmla="*/ 7971692 h 10222524"/>
                          <a:gd name="connsiteX14" fmla="*/ 5024805 w 8497616"/>
                          <a:gd name="connsiteY14" fmla="*/ 10222524 h 10222524"/>
                          <a:gd name="connsiteX15" fmla="*/ 3805606 w 8497616"/>
                          <a:gd name="connsiteY15" fmla="*/ 8815755 h 10222524"/>
                          <a:gd name="connsiteX16" fmla="*/ 2891205 w 8497616"/>
                          <a:gd name="connsiteY16" fmla="*/ 8932984 h 10222524"/>
                          <a:gd name="connsiteX17" fmla="*/ 1765790 w 8497616"/>
                          <a:gd name="connsiteY17" fmla="*/ 9378463 h 10222524"/>
                          <a:gd name="connsiteX18" fmla="*/ 1179636 w 8497616"/>
                          <a:gd name="connsiteY18" fmla="*/ 8393724 h 10222524"/>
                          <a:gd name="connsiteX19" fmla="*/ 945175 w 8497616"/>
                          <a:gd name="connsiteY19" fmla="*/ 7831015 h 10222524"/>
                          <a:gd name="connsiteX20" fmla="*/ 781051 w 8497616"/>
                          <a:gd name="connsiteY20" fmla="*/ 7408985 h 10222524"/>
                          <a:gd name="connsiteX21" fmla="*/ 804498 w 8497616"/>
                          <a:gd name="connsiteY21" fmla="*/ 6869724 h 10222524"/>
                          <a:gd name="connsiteX22" fmla="*/ 288682 w 8497616"/>
                          <a:gd name="connsiteY22" fmla="*/ 6611816 h 10222524"/>
                          <a:gd name="connsiteX23" fmla="*/ 874836 w 8497616"/>
                          <a:gd name="connsiteY23" fmla="*/ 4783016 h 10222524"/>
                          <a:gd name="connsiteX24" fmla="*/ 968620 w 8497616"/>
                          <a:gd name="connsiteY24" fmla="*/ 1852247 h 10222524"/>
                          <a:gd name="connsiteX25" fmla="*/ 874836 w 8497616"/>
                          <a:gd name="connsiteY25" fmla="*/ 937846 h 10222524"/>
                          <a:gd name="connsiteX0" fmla="*/ 874836 w 8497616"/>
                          <a:gd name="connsiteY0" fmla="*/ 937846 h 10222524"/>
                          <a:gd name="connsiteX1" fmla="*/ 3500805 w 8497616"/>
                          <a:gd name="connsiteY1" fmla="*/ 0 h 10222524"/>
                          <a:gd name="connsiteX2" fmla="*/ 3500806 w 8497616"/>
                          <a:gd name="connsiteY2" fmla="*/ 656491 h 10222524"/>
                          <a:gd name="connsiteX3" fmla="*/ 4649667 w 8497616"/>
                          <a:gd name="connsiteY3" fmla="*/ 656492 h 10222524"/>
                          <a:gd name="connsiteX4" fmla="*/ 4649667 w 8497616"/>
                          <a:gd name="connsiteY4" fmla="*/ 2836984 h 10222524"/>
                          <a:gd name="connsiteX5" fmla="*/ 3524252 w 8497616"/>
                          <a:gd name="connsiteY5" fmla="*/ 2836985 h 10222524"/>
                          <a:gd name="connsiteX6" fmla="*/ 3500805 w 8497616"/>
                          <a:gd name="connsiteY6" fmla="*/ 3915508 h 10222524"/>
                          <a:gd name="connsiteX7" fmla="*/ 5751635 w 8497616"/>
                          <a:gd name="connsiteY7" fmla="*/ 3892061 h 10222524"/>
                          <a:gd name="connsiteX8" fmla="*/ 5728190 w 8497616"/>
                          <a:gd name="connsiteY8" fmla="*/ 5040922 h 10222524"/>
                          <a:gd name="connsiteX9" fmla="*/ 7814898 w 8497616"/>
                          <a:gd name="connsiteY9" fmla="*/ 5064369 h 10222524"/>
                          <a:gd name="connsiteX10" fmla="*/ 7814898 w 8497616"/>
                          <a:gd name="connsiteY10" fmla="*/ 3985846 h 10222524"/>
                          <a:gd name="connsiteX11" fmla="*/ 8494838 w 8497616"/>
                          <a:gd name="connsiteY11" fmla="*/ 3938954 h 10222524"/>
                          <a:gd name="connsiteX12" fmla="*/ 7322528 w 8497616"/>
                          <a:gd name="connsiteY12" fmla="*/ 5861538 h 10222524"/>
                          <a:gd name="connsiteX13" fmla="*/ 7603883 w 8497616"/>
                          <a:gd name="connsiteY13" fmla="*/ 7971692 h 10222524"/>
                          <a:gd name="connsiteX14" fmla="*/ 5024805 w 8497616"/>
                          <a:gd name="connsiteY14" fmla="*/ 10222524 h 10222524"/>
                          <a:gd name="connsiteX15" fmla="*/ 3805606 w 8497616"/>
                          <a:gd name="connsiteY15" fmla="*/ 8815755 h 10222524"/>
                          <a:gd name="connsiteX16" fmla="*/ 2891205 w 8497616"/>
                          <a:gd name="connsiteY16" fmla="*/ 8932984 h 10222524"/>
                          <a:gd name="connsiteX17" fmla="*/ 1765790 w 8497616"/>
                          <a:gd name="connsiteY17" fmla="*/ 9378463 h 10222524"/>
                          <a:gd name="connsiteX18" fmla="*/ 1179636 w 8497616"/>
                          <a:gd name="connsiteY18" fmla="*/ 8393724 h 10222524"/>
                          <a:gd name="connsiteX19" fmla="*/ 945175 w 8497616"/>
                          <a:gd name="connsiteY19" fmla="*/ 7831015 h 10222524"/>
                          <a:gd name="connsiteX20" fmla="*/ 781051 w 8497616"/>
                          <a:gd name="connsiteY20" fmla="*/ 7408985 h 10222524"/>
                          <a:gd name="connsiteX21" fmla="*/ 804498 w 8497616"/>
                          <a:gd name="connsiteY21" fmla="*/ 6869724 h 10222524"/>
                          <a:gd name="connsiteX22" fmla="*/ 288682 w 8497616"/>
                          <a:gd name="connsiteY22" fmla="*/ 6611816 h 10222524"/>
                          <a:gd name="connsiteX23" fmla="*/ 874836 w 8497616"/>
                          <a:gd name="connsiteY23" fmla="*/ 4783016 h 10222524"/>
                          <a:gd name="connsiteX24" fmla="*/ 968620 w 8497616"/>
                          <a:gd name="connsiteY24" fmla="*/ 1852247 h 10222524"/>
                          <a:gd name="connsiteX25" fmla="*/ 874836 w 8497616"/>
                          <a:gd name="connsiteY25" fmla="*/ 937846 h 10222524"/>
                          <a:gd name="connsiteX0" fmla="*/ 874836 w 8497616"/>
                          <a:gd name="connsiteY0" fmla="*/ 937846 h 10222524"/>
                          <a:gd name="connsiteX1" fmla="*/ 3500805 w 8497616"/>
                          <a:gd name="connsiteY1" fmla="*/ 0 h 10222524"/>
                          <a:gd name="connsiteX2" fmla="*/ 3500806 w 8497616"/>
                          <a:gd name="connsiteY2" fmla="*/ 656491 h 10222524"/>
                          <a:gd name="connsiteX3" fmla="*/ 4649667 w 8497616"/>
                          <a:gd name="connsiteY3" fmla="*/ 656492 h 10222524"/>
                          <a:gd name="connsiteX4" fmla="*/ 4649667 w 8497616"/>
                          <a:gd name="connsiteY4" fmla="*/ 2836984 h 10222524"/>
                          <a:gd name="connsiteX5" fmla="*/ 3524252 w 8497616"/>
                          <a:gd name="connsiteY5" fmla="*/ 2836985 h 10222524"/>
                          <a:gd name="connsiteX6" fmla="*/ 3500805 w 8497616"/>
                          <a:gd name="connsiteY6" fmla="*/ 3915508 h 10222524"/>
                          <a:gd name="connsiteX7" fmla="*/ 5751635 w 8497616"/>
                          <a:gd name="connsiteY7" fmla="*/ 3892061 h 10222524"/>
                          <a:gd name="connsiteX8" fmla="*/ 5728190 w 8497616"/>
                          <a:gd name="connsiteY8" fmla="*/ 5040922 h 10222524"/>
                          <a:gd name="connsiteX9" fmla="*/ 7814898 w 8497616"/>
                          <a:gd name="connsiteY9" fmla="*/ 5064369 h 10222524"/>
                          <a:gd name="connsiteX10" fmla="*/ 7814898 w 8497616"/>
                          <a:gd name="connsiteY10" fmla="*/ 3985846 h 10222524"/>
                          <a:gd name="connsiteX11" fmla="*/ 8494838 w 8497616"/>
                          <a:gd name="connsiteY11" fmla="*/ 3938954 h 10222524"/>
                          <a:gd name="connsiteX12" fmla="*/ 7322528 w 8497616"/>
                          <a:gd name="connsiteY12" fmla="*/ 5861538 h 10222524"/>
                          <a:gd name="connsiteX13" fmla="*/ 7603883 w 8497616"/>
                          <a:gd name="connsiteY13" fmla="*/ 7971692 h 10222524"/>
                          <a:gd name="connsiteX14" fmla="*/ 5024805 w 8497616"/>
                          <a:gd name="connsiteY14" fmla="*/ 10222524 h 10222524"/>
                          <a:gd name="connsiteX15" fmla="*/ 3805606 w 8497616"/>
                          <a:gd name="connsiteY15" fmla="*/ 8815755 h 10222524"/>
                          <a:gd name="connsiteX16" fmla="*/ 2891205 w 8497616"/>
                          <a:gd name="connsiteY16" fmla="*/ 8932984 h 10222524"/>
                          <a:gd name="connsiteX17" fmla="*/ 1765790 w 8497616"/>
                          <a:gd name="connsiteY17" fmla="*/ 9378463 h 10222524"/>
                          <a:gd name="connsiteX18" fmla="*/ 1179636 w 8497616"/>
                          <a:gd name="connsiteY18" fmla="*/ 8393724 h 10222524"/>
                          <a:gd name="connsiteX19" fmla="*/ 945175 w 8497616"/>
                          <a:gd name="connsiteY19" fmla="*/ 7831015 h 10222524"/>
                          <a:gd name="connsiteX20" fmla="*/ 781051 w 8497616"/>
                          <a:gd name="connsiteY20" fmla="*/ 7408985 h 10222524"/>
                          <a:gd name="connsiteX21" fmla="*/ 804498 w 8497616"/>
                          <a:gd name="connsiteY21" fmla="*/ 6869724 h 10222524"/>
                          <a:gd name="connsiteX22" fmla="*/ 288682 w 8497616"/>
                          <a:gd name="connsiteY22" fmla="*/ 6611816 h 10222524"/>
                          <a:gd name="connsiteX23" fmla="*/ 874836 w 8497616"/>
                          <a:gd name="connsiteY23" fmla="*/ 4783016 h 10222524"/>
                          <a:gd name="connsiteX24" fmla="*/ 968620 w 8497616"/>
                          <a:gd name="connsiteY24" fmla="*/ 1852247 h 10222524"/>
                          <a:gd name="connsiteX25" fmla="*/ 874836 w 8497616"/>
                          <a:gd name="connsiteY25" fmla="*/ 937846 h 10222524"/>
                          <a:gd name="connsiteX0" fmla="*/ 874836 w 8497616"/>
                          <a:gd name="connsiteY0" fmla="*/ 937846 h 10222524"/>
                          <a:gd name="connsiteX1" fmla="*/ 3500805 w 8497616"/>
                          <a:gd name="connsiteY1" fmla="*/ 0 h 10222524"/>
                          <a:gd name="connsiteX2" fmla="*/ 3500806 w 8497616"/>
                          <a:gd name="connsiteY2" fmla="*/ 656491 h 10222524"/>
                          <a:gd name="connsiteX3" fmla="*/ 4649667 w 8497616"/>
                          <a:gd name="connsiteY3" fmla="*/ 656492 h 10222524"/>
                          <a:gd name="connsiteX4" fmla="*/ 4649667 w 8497616"/>
                          <a:gd name="connsiteY4" fmla="*/ 2836984 h 10222524"/>
                          <a:gd name="connsiteX5" fmla="*/ 3524252 w 8497616"/>
                          <a:gd name="connsiteY5" fmla="*/ 2836985 h 10222524"/>
                          <a:gd name="connsiteX6" fmla="*/ 3500805 w 8497616"/>
                          <a:gd name="connsiteY6" fmla="*/ 3915508 h 10222524"/>
                          <a:gd name="connsiteX7" fmla="*/ 5751635 w 8497616"/>
                          <a:gd name="connsiteY7" fmla="*/ 3892061 h 10222524"/>
                          <a:gd name="connsiteX8" fmla="*/ 5728190 w 8497616"/>
                          <a:gd name="connsiteY8" fmla="*/ 5040922 h 10222524"/>
                          <a:gd name="connsiteX9" fmla="*/ 7814898 w 8497616"/>
                          <a:gd name="connsiteY9" fmla="*/ 5064369 h 10222524"/>
                          <a:gd name="connsiteX10" fmla="*/ 7814898 w 8497616"/>
                          <a:gd name="connsiteY10" fmla="*/ 3985846 h 10222524"/>
                          <a:gd name="connsiteX11" fmla="*/ 8494838 w 8497616"/>
                          <a:gd name="connsiteY11" fmla="*/ 3938954 h 10222524"/>
                          <a:gd name="connsiteX12" fmla="*/ 7322528 w 8497616"/>
                          <a:gd name="connsiteY12" fmla="*/ 5861538 h 10222524"/>
                          <a:gd name="connsiteX13" fmla="*/ 7603883 w 8497616"/>
                          <a:gd name="connsiteY13" fmla="*/ 7971692 h 10222524"/>
                          <a:gd name="connsiteX14" fmla="*/ 5024805 w 8497616"/>
                          <a:gd name="connsiteY14" fmla="*/ 10222524 h 10222524"/>
                          <a:gd name="connsiteX15" fmla="*/ 3805606 w 8497616"/>
                          <a:gd name="connsiteY15" fmla="*/ 8815755 h 10222524"/>
                          <a:gd name="connsiteX16" fmla="*/ 2891205 w 8497616"/>
                          <a:gd name="connsiteY16" fmla="*/ 8932984 h 10222524"/>
                          <a:gd name="connsiteX17" fmla="*/ 1765790 w 8497616"/>
                          <a:gd name="connsiteY17" fmla="*/ 9378463 h 10222524"/>
                          <a:gd name="connsiteX18" fmla="*/ 1109298 w 8497616"/>
                          <a:gd name="connsiteY18" fmla="*/ 8299939 h 10222524"/>
                          <a:gd name="connsiteX19" fmla="*/ 945175 w 8497616"/>
                          <a:gd name="connsiteY19" fmla="*/ 7831015 h 10222524"/>
                          <a:gd name="connsiteX20" fmla="*/ 781051 w 8497616"/>
                          <a:gd name="connsiteY20" fmla="*/ 7408985 h 10222524"/>
                          <a:gd name="connsiteX21" fmla="*/ 804498 w 8497616"/>
                          <a:gd name="connsiteY21" fmla="*/ 6869724 h 10222524"/>
                          <a:gd name="connsiteX22" fmla="*/ 288682 w 8497616"/>
                          <a:gd name="connsiteY22" fmla="*/ 6611816 h 10222524"/>
                          <a:gd name="connsiteX23" fmla="*/ 874836 w 8497616"/>
                          <a:gd name="connsiteY23" fmla="*/ 4783016 h 10222524"/>
                          <a:gd name="connsiteX24" fmla="*/ 968620 w 8497616"/>
                          <a:gd name="connsiteY24" fmla="*/ 1852247 h 10222524"/>
                          <a:gd name="connsiteX25" fmla="*/ 874836 w 8497616"/>
                          <a:gd name="connsiteY25" fmla="*/ 937846 h 10222524"/>
                          <a:gd name="connsiteX0" fmla="*/ 874836 w 8497616"/>
                          <a:gd name="connsiteY0" fmla="*/ 937846 h 10222524"/>
                          <a:gd name="connsiteX1" fmla="*/ 3500805 w 8497616"/>
                          <a:gd name="connsiteY1" fmla="*/ 0 h 10222524"/>
                          <a:gd name="connsiteX2" fmla="*/ 3500806 w 8497616"/>
                          <a:gd name="connsiteY2" fmla="*/ 656491 h 10222524"/>
                          <a:gd name="connsiteX3" fmla="*/ 4649667 w 8497616"/>
                          <a:gd name="connsiteY3" fmla="*/ 656492 h 10222524"/>
                          <a:gd name="connsiteX4" fmla="*/ 4649667 w 8497616"/>
                          <a:gd name="connsiteY4" fmla="*/ 2836984 h 10222524"/>
                          <a:gd name="connsiteX5" fmla="*/ 3524252 w 8497616"/>
                          <a:gd name="connsiteY5" fmla="*/ 2836985 h 10222524"/>
                          <a:gd name="connsiteX6" fmla="*/ 3500805 w 8497616"/>
                          <a:gd name="connsiteY6" fmla="*/ 3915508 h 10222524"/>
                          <a:gd name="connsiteX7" fmla="*/ 5751635 w 8497616"/>
                          <a:gd name="connsiteY7" fmla="*/ 3892061 h 10222524"/>
                          <a:gd name="connsiteX8" fmla="*/ 5728190 w 8497616"/>
                          <a:gd name="connsiteY8" fmla="*/ 5040922 h 10222524"/>
                          <a:gd name="connsiteX9" fmla="*/ 7814898 w 8497616"/>
                          <a:gd name="connsiteY9" fmla="*/ 5064369 h 10222524"/>
                          <a:gd name="connsiteX10" fmla="*/ 7814898 w 8497616"/>
                          <a:gd name="connsiteY10" fmla="*/ 3985846 h 10222524"/>
                          <a:gd name="connsiteX11" fmla="*/ 8494838 w 8497616"/>
                          <a:gd name="connsiteY11" fmla="*/ 3938954 h 10222524"/>
                          <a:gd name="connsiteX12" fmla="*/ 7322528 w 8497616"/>
                          <a:gd name="connsiteY12" fmla="*/ 5861538 h 10222524"/>
                          <a:gd name="connsiteX13" fmla="*/ 7603883 w 8497616"/>
                          <a:gd name="connsiteY13" fmla="*/ 7971692 h 10222524"/>
                          <a:gd name="connsiteX14" fmla="*/ 5024805 w 8497616"/>
                          <a:gd name="connsiteY14" fmla="*/ 10222524 h 10222524"/>
                          <a:gd name="connsiteX15" fmla="*/ 3805606 w 8497616"/>
                          <a:gd name="connsiteY15" fmla="*/ 8815755 h 10222524"/>
                          <a:gd name="connsiteX16" fmla="*/ 2891205 w 8497616"/>
                          <a:gd name="connsiteY16" fmla="*/ 8932984 h 10222524"/>
                          <a:gd name="connsiteX17" fmla="*/ 1765790 w 8497616"/>
                          <a:gd name="connsiteY17" fmla="*/ 9378463 h 10222524"/>
                          <a:gd name="connsiteX18" fmla="*/ 1109298 w 8497616"/>
                          <a:gd name="connsiteY18" fmla="*/ 8299939 h 10222524"/>
                          <a:gd name="connsiteX19" fmla="*/ 945175 w 8497616"/>
                          <a:gd name="connsiteY19" fmla="*/ 7831015 h 10222524"/>
                          <a:gd name="connsiteX20" fmla="*/ 781051 w 8497616"/>
                          <a:gd name="connsiteY20" fmla="*/ 7408985 h 10222524"/>
                          <a:gd name="connsiteX21" fmla="*/ 804498 w 8497616"/>
                          <a:gd name="connsiteY21" fmla="*/ 6869724 h 10222524"/>
                          <a:gd name="connsiteX22" fmla="*/ 288682 w 8497616"/>
                          <a:gd name="connsiteY22" fmla="*/ 6611816 h 10222524"/>
                          <a:gd name="connsiteX23" fmla="*/ 874836 w 8497616"/>
                          <a:gd name="connsiteY23" fmla="*/ 4783016 h 10222524"/>
                          <a:gd name="connsiteX24" fmla="*/ 968620 w 8497616"/>
                          <a:gd name="connsiteY24" fmla="*/ 1852247 h 10222524"/>
                          <a:gd name="connsiteX25" fmla="*/ 874836 w 8497616"/>
                          <a:gd name="connsiteY25" fmla="*/ 937846 h 10222524"/>
                          <a:gd name="connsiteX0" fmla="*/ 874836 w 8497616"/>
                          <a:gd name="connsiteY0" fmla="*/ 937846 h 10222524"/>
                          <a:gd name="connsiteX1" fmla="*/ 3500805 w 8497616"/>
                          <a:gd name="connsiteY1" fmla="*/ 0 h 10222524"/>
                          <a:gd name="connsiteX2" fmla="*/ 3500806 w 8497616"/>
                          <a:gd name="connsiteY2" fmla="*/ 656491 h 10222524"/>
                          <a:gd name="connsiteX3" fmla="*/ 4649667 w 8497616"/>
                          <a:gd name="connsiteY3" fmla="*/ 656492 h 10222524"/>
                          <a:gd name="connsiteX4" fmla="*/ 4649667 w 8497616"/>
                          <a:gd name="connsiteY4" fmla="*/ 2836984 h 10222524"/>
                          <a:gd name="connsiteX5" fmla="*/ 3524252 w 8497616"/>
                          <a:gd name="connsiteY5" fmla="*/ 2836985 h 10222524"/>
                          <a:gd name="connsiteX6" fmla="*/ 3500805 w 8497616"/>
                          <a:gd name="connsiteY6" fmla="*/ 3915508 h 10222524"/>
                          <a:gd name="connsiteX7" fmla="*/ 5751635 w 8497616"/>
                          <a:gd name="connsiteY7" fmla="*/ 3892061 h 10222524"/>
                          <a:gd name="connsiteX8" fmla="*/ 5728190 w 8497616"/>
                          <a:gd name="connsiteY8" fmla="*/ 5040922 h 10222524"/>
                          <a:gd name="connsiteX9" fmla="*/ 7814898 w 8497616"/>
                          <a:gd name="connsiteY9" fmla="*/ 5064369 h 10222524"/>
                          <a:gd name="connsiteX10" fmla="*/ 7814898 w 8497616"/>
                          <a:gd name="connsiteY10" fmla="*/ 3985846 h 10222524"/>
                          <a:gd name="connsiteX11" fmla="*/ 8494838 w 8497616"/>
                          <a:gd name="connsiteY11" fmla="*/ 3938954 h 10222524"/>
                          <a:gd name="connsiteX12" fmla="*/ 7322528 w 8497616"/>
                          <a:gd name="connsiteY12" fmla="*/ 5861538 h 10222524"/>
                          <a:gd name="connsiteX13" fmla="*/ 7603883 w 8497616"/>
                          <a:gd name="connsiteY13" fmla="*/ 7971692 h 10222524"/>
                          <a:gd name="connsiteX14" fmla="*/ 5024805 w 8497616"/>
                          <a:gd name="connsiteY14" fmla="*/ 10222524 h 10222524"/>
                          <a:gd name="connsiteX15" fmla="*/ 3805606 w 8497616"/>
                          <a:gd name="connsiteY15" fmla="*/ 8815755 h 10222524"/>
                          <a:gd name="connsiteX16" fmla="*/ 2891205 w 8497616"/>
                          <a:gd name="connsiteY16" fmla="*/ 8932984 h 10222524"/>
                          <a:gd name="connsiteX17" fmla="*/ 1765790 w 8497616"/>
                          <a:gd name="connsiteY17" fmla="*/ 9378463 h 10222524"/>
                          <a:gd name="connsiteX18" fmla="*/ 1109298 w 8497616"/>
                          <a:gd name="connsiteY18" fmla="*/ 8299939 h 10222524"/>
                          <a:gd name="connsiteX19" fmla="*/ 945175 w 8497616"/>
                          <a:gd name="connsiteY19" fmla="*/ 7831015 h 10222524"/>
                          <a:gd name="connsiteX20" fmla="*/ 781051 w 8497616"/>
                          <a:gd name="connsiteY20" fmla="*/ 7408985 h 10222524"/>
                          <a:gd name="connsiteX21" fmla="*/ 804498 w 8497616"/>
                          <a:gd name="connsiteY21" fmla="*/ 6869724 h 10222524"/>
                          <a:gd name="connsiteX22" fmla="*/ 288682 w 8497616"/>
                          <a:gd name="connsiteY22" fmla="*/ 6611816 h 10222524"/>
                          <a:gd name="connsiteX23" fmla="*/ 874836 w 8497616"/>
                          <a:gd name="connsiteY23" fmla="*/ 4783016 h 10222524"/>
                          <a:gd name="connsiteX24" fmla="*/ 968620 w 8497616"/>
                          <a:gd name="connsiteY24" fmla="*/ 1852247 h 10222524"/>
                          <a:gd name="connsiteX25" fmla="*/ 874836 w 8497616"/>
                          <a:gd name="connsiteY25" fmla="*/ 937846 h 10222524"/>
                          <a:gd name="connsiteX0" fmla="*/ 874836 w 8497616"/>
                          <a:gd name="connsiteY0" fmla="*/ 937846 h 10222524"/>
                          <a:gd name="connsiteX1" fmla="*/ 3500805 w 8497616"/>
                          <a:gd name="connsiteY1" fmla="*/ 0 h 10222524"/>
                          <a:gd name="connsiteX2" fmla="*/ 3500806 w 8497616"/>
                          <a:gd name="connsiteY2" fmla="*/ 656491 h 10222524"/>
                          <a:gd name="connsiteX3" fmla="*/ 4649667 w 8497616"/>
                          <a:gd name="connsiteY3" fmla="*/ 656492 h 10222524"/>
                          <a:gd name="connsiteX4" fmla="*/ 4649667 w 8497616"/>
                          <a:gd name="connsiteY4" fmla="*/ 2836984 h 10222524"/>
                          <a:gd name="connsiteX5" fmla="*/ 3524252 w 8497616"/>
                          <a:gd name="connsiteY5" fmla="*/ 2836985 h 10222524"/>
                          <a:gd name="connsiteX6" fmla="*/ 3500805 w 8497616"/>
                          <a:gd name="connsiteY6" fmla="*/ 3915508 h 10222524"/>
                          <a:gd name="connsiteX7" fmla="*/ 5751635 w 8497616"/>
                          <a:gd name="connsiteY7" fmla="*/ 3892061 h 10222524"/>
                          <a:gd name="connsiteX8" fmla="*/ 5728190 w 8497616"/>
                          <a:gd name="connsiteY8" fmla="*/ 5040922 h 10222524"/>
                          <a:gd name="connsiteX9" fmla="*/ 7814898 w 8497616"/>
                          <a:gd name="connsiteY9" fmla="*/ 5064369 h 10222524"/>
                          <a:gd name="connsiteX10" fmla="*/ 7814898 w 8497616"/>
                          <a:gd name="connsiteY10" fmla="*/ 3985846 h 10222524"/>
                          <a:gd name="connsiteX11" fmla="*/ 8494838 w 8497616"/>
                          <a:gd name="connsiteY11" fmla="*/ 3938954 h 10222524"/>
                          <a:gd name="connsiteX12" fmla="*/ 7322528 w 8497616"/>
                          <a:gd name="connsiteY12" fmla="*/ 5861538 h 10222524"/>
                          <a:gd name="connsiteX13" fmla="*/ 7603883 w 8497616"/>
                          <a:gd name="connsiteY13" fmla="*/ 7971692 h 10222524"/>
                          <a:gd name="connsiteX14" fmla="*/ 5024805 w 8497616"/>
                          <a:gd name="connsiteY14" fmla="*/ 10222524 h 10222524"/>
                          <a:gd name="connsiteX15" fmla="*/ 3805606 w 8497616"/>
                          <a:gd name="connsiteY15" fmla="*/ 8815755 h 10222524"/>
                          <a:gd name="connsiteX16" fmla="*/ 2891205 w 8497616"/>
                          <a:gd name="connsiteY16" fmla="*/ 8932984 h 10222524"/>
                          <a:gd name="connsiteX17" fmla="*/ 1765790 w 8497616"/>
                          <a:gd name="connsiteY17" fmla="*/ 9378463 h 10222524"/>
                          <a:gd name="connsiteX18" fmla="*/ 1109298 w 8497616"/>
                          <a:gd name="connsiteY18" fmla="*/ 8299939 h 10222524"/>
                          <a:gd name="connsiteX19" fmla="*/ 945175 w 8497616"/>
                          <a:gd name="connsiteY19" fmla="*/ 7831015 h 10222524"/>
                          <a:gd name="connsiteX20" fmla="*/ 781051 w 8497616"/>
                          <a:gd name="connsiteY20" fmla="*/ 7408985 h 10222524"/>
                          <a:gd name="connsiteX21" fmla="*/ 828817 w 8497616"/>
                          <a:gd name="connsiteY21" fmla="*/ 6864860 h 10222524"/>
                          <a:gd name="connsiteX22" fmla="*/ 288682 w 8497616"/>
                          <a:gd name="connsiteY22" fmla="*/ 6611816 h 10222524"/>
                          <a:gd name="connsiteX23" fmla="*/ 874836 w 8497616"/>
                          <a:gd name="connsiteY23" fmla="*/ 4783016 h 10222524"/>
                          <a:gd name="connsiteX24" fmla="*/ 968620 w 8497616"/>
                          <a:gd name="connsiteY24" fmla="*/ 1852247 h 10222524"/>
                          <a:gd name="connsiteX25" fmla="*/ 874836 w 8497616"/>
                          <a:gd name="connsiteY25" fmla="*/ 937846 h 10222524"/>
                          <a:gd name="connsiteX0" fmla="*/ 874836 w 8497616"/>
                          <a:gd name="connsiteY0" fmla="*/ 937846 h 10222524"/>
                          <a:gd name="connsiteX1" fmla="*/ 3500805 w 8497616"/>
                          <a:gd name="connsiteY1" fmla="*/ 0 h 10222524"/>
                          <a:gd name="connsiteX2" fmla="*/ 3500806 w 8497616"/>
                          <a:gd name="connsiteY2" fmla="*/ 656491 h 10222524"/>
                          <a:gd name="connsiteX3" fmla="*/ 4649667 w 8497616"/>
                          <a:gd name="connsiteY3" fmla="*/ 656492 h 10222524"/>
                          <a:gd name="connsiteX4" fmla="*/ 4649667 w 8497616"/>
                          <a:gd name="connsiteY4" fmla="*/ 2836984 h 10222524"/>
                          <a:gd name="connsiteX5" fmla="*/ 3524252 w 8497616"/>
                          <a:gd name="connsiteY5" fmla="*/ 2836985 h 10222524"/>
                          <a:gd name="connsiteX6" fmla="*/ 3500805 w 8497616"/>
                          <a:gd name="connsiteY6" fmla="*/ 3915508 h 10222524"/>
                          <a:gd name="connsiteX7" fmla="*/ 5751635 w 8497616"/>
                          <a:gd name="connsiteY7" fmla="*/ 3892061 h 10222524"/>
                          <a:gd name="connsiteX8" fmla="*/ 5728190 w 8497616"/>
                          <a:gd name="connsiteY8" fmla="*/ 5040922 h 10222524"/>
                          <a:gd name="connsiteX9" fmla="*/ 7814898 w 8497616"/>
                          <a:gd name="connsiteY9" fmla="*/ 5064369 h 10222524"/>
                          <a:gd name="connsiteX10" fmla="*/ 7814898 w 8497616"/>
                          <a:gd name="connsiteY10" fmla="*/ 3985846 h 10222524"/>
                          <a:gd name="connsiteX11" fmla="*/ 8494838 w 8497616"/>
                          <a:gd name="connsiteY11" fmla="*/ 3938954 h 10222524"/>
                          <a:gd name="connsiteX12" fmla="*/ 7322528 w 8497616"/>
                          <a:gd name="connsiteY12" fmla="*/ 5861538 h 10222524"/>
                          <a:gd name="connsiteX13" fmla="*/ 7603883 w 8497616"/>
                          <a:gd name="connsiteY13" fmla="*/ 7971692 h 10222524"/>
                          <a:gd name="connsiteX14" fmla="*/ 5024805 w 8497616"/>
                          <a:gd name="connsiteY14" fmla="*/ 10222524 h 10222524"/>
                          <a:gd name="connsiteX15" fmla="*/ 3805606 w 8497616"/>
                          <a:gd name="connsiteY15" fmla="*/ 8815755 h 10222524"/>
                          <a:gd name="connsiteX16" fmla="*/ 2891205 w 8497616"/>
                          <a:gd name="connsiteY16" fmla="*/ 8932984 h 10222524"/>
                          <a:gd name="connsiteX17" fmla="*/ 1765790 w 8497616"/>
                          <a:gd name="connsiteY17" fmla="*/ 9378463 h 10222524"/>
                          <a:gd name="connsiteX18" fmla="*/ 1109298 w 8497616"/>
                          <a:gd name="connsiteY18" fmla="*/ 8299939 h 10222524"/>
                          <a:gd name="connsiteX19" fmla="*/ 945175 w 8497616"/>
                          <a:gd name="connsiteY19" fmla="*/ 7831015 h 10222524"/>
                          <a:gd name="connsiteX20" fmla="*/ 781051 w 8497616"/>
                          <a:gd name="connsiteY20" fmla="*/ 7408985 h 10222524"/>
                          <a:gd name="connsiteX21" fmla="*/ 828817 w 8497616"/>
                          <a:gd name="connsiteY21" fmla="*/ 6864860 h 10222524"/>
                          <a:gd name="connsiteX22" fmla="*/ 288682 w 8497616"/>
                          <a:gd name="connsiteY22" fmla="*/ 6611816 h 10222524"/>
                          <a:gd name="connsiteX23" fmla="*/ 874836 w 8497616"/>
                          <a:gd name="connsiteY23" fmla="*/ 4783016 h 10222524"/>
                          <a:gd name="connsiteX24" fmla="*/ 968620 w 8497616"/>
                          <a:gd name="connsiteY24" fmla="*/ 1852247 h 10222524"/>
                          <a:gd name="connsiteX25" fmla="*/ 874836 w 8497616"/>
                          <a:gd name="connsiteY25" fmla="*/ 937846 h 10222524"/>
                          <a:gd name="connsiteX0" fmla="*/ 874836 w 8497616"/>
                          <a:gd name="connsiteY0" fmla="*/ 937846 h 10222524"/>
                          <a:gd name="connsiteX1" fmla="*/ 3500805 w 8497616"/>
                          <a:gd name="connsiteY1" fmla="*/ 0 h 10222524"/>
                          <a:gd name="connsiteX2" fmla="*/ 3500806 w 8497616"/>
                          <a:gd name="connsiteY2" fmla="*/ 656491 h 10222524"/>
                          <a:gd name="connsiteX3" fmla="*/ 4649667 w 8497616"/>
                          <a:gd name="connsiteY3" fmla="*/ 656492 h 10222524"/>
                          <a:gd name="connsiteX4" fmla="*/ 4649667 w 8497616"/>
                          <a:gd name="connsiteY4" fmla="*/ 2836984 h 10222524"/>
                          <a:gd name="connsiteX5" fmla="*/ 3524252 w 8497616"/>
                          <a:gd name="connsiteY5" fmla="*/ 2836985 h 10222524"/>
                          <a:gd name="connsiteX6" fmla="*/ 3500805 w 8497616"/>
                          <a:gd name="connsiteY6" fmla="*/ 3915508 h 10222524"/>
                          <a:gd name="connsiteX7" fmla="*/ 5751635 w 8497616"/>
                          <a:gd name="connsiteY7" fmla="*/ 3892061 h 10222524"/>
                          <a:gd name="connsiteX8" fmla="*/ 5728190 w 8497616"/>
                          <a:gd name="connsiteY8" fmla="*/ 5040922 h 10222524"/>
                          <a:gd name="connsiteX9" fmla="*/ 7814898 w 8497616"/>
                          <a:gd name="connsiteY9" fmla="*/ 5064369 h 10222524"/>
                          <a:gd name="connsiteX10" fmla="*/ 7814898 w 8497616"/>
                          <a:gd name="connsiteY10" fmla="*/ 3985846 h 10222524"/>
                          <a:gd name="connsiteX11" fmla="*/ 8494838 w 8497616"/>
                          <a:gd name="connsiteY11" fmla="*/ 3938954 h 10222524"/>
                          <a:gd name="connsiteX12" fmla="*/ 7322528 w 8497616"/>
                          <a:gd name="connsiteY12" fmla="*/ 5861538 h 10222524"/>
                          <a:gd name="connsiteX13" fmla="*/ 7603883 w 8497616"/>
                          <a:gd name="connsiteY13" fmla="*/ 7971692 h 10222524"/>
                          <a:gd name="connsiteX14" fmla="*/ 5024805 w 8497616"/>
                          <a:gd name="connsiteY14" fmla="*/ 10222524 h 10222524"/>
                          <a:gd name="connsiteX15" fmla="*/ 3805606 w 8497616"/>
                          <a:gd name="connsiteY15" fmla="*/ 8815755 h 10222524"/>
                          <a:gd name="connsiteX16" fmla="*/ 2891205 w 8497616"/>
                          <a:gd name="connsiteY16" fmla="*/ 8932984 h 10222524"/>
                          <a:gd name="connsiteX17" fmla="*/ 1765790 w 8497616"/>
                          <a:gd name="connsiteY17" fmla="*/ 9378463 h 10222524"/>
                          <a:gd name="connsiteX18" fmla="*/ 1109298 w 8497616"/>
                          <a:gd name="connsiteY18" fmla="*/ 8299939 h 10222524"/>
                          <a:gd name="connsiteX19" fmla="*/ 945175 w 8497616"/>
                          <a:gd name="connsiteY19" fmla="*/ 7831015 h 10222524"/>
                          <a:gd name="connsiteX20" fmla="*/ 781051 w 8497616"/>
                          <a:gd name="connsiteY20" fmla="*/ 7408985 h 10222524"/>
                          <a:gd name="connsiteX21" fmla="*/ 828817 w 8497616"/>
                          <a:gd name="connsiteY21" fmla="*/ 6864860 h 10222524"/>
                          <a:gd name="connsiteX22" fmla="*/ 288682 w 8497616"/>
                          <a:gd name="connsiteY22" fmla="*/ 6611816 h 10222524"/>
                          <a:gd name="connsiteX23" fmla="*/ 874836 w 8497616"/>
                          <a:gd name="connsiteY23" fmla="*/ 4783016 h 10222524"/>
                          <a:gd name="connsiteX24" fmla="*/ 968620 w 8497616"/>
                          <a:gd name="connsiteY24" fmla="*/ 1852247 h 10222524"/>
                          <a:gd name="connsiteX25" fmla="*/ 874836 w 8497616"/>
                          <a:gd name="connsiteY25" fmla="*/ 937846 h 10222524"/>
                          <a:gd name="connsiteX0" fmla="*/ 874836 w 8497616"/>
                          <a:gd name="connsiteY0" fmla="*/ 937846 h 10222524"/>
                          <a:gd name="connsiteX1" fmla="*/ 3500805 w 8497616"/>
                          <a:gd name="connsiteY1" fmla="*/ 0 h 10222524"/>
                          <a:gd name="connsiteX2" fmla="*/ 3500806 w 8497616"/>
                          <a:gd name="connsiteY2" fmla="*/ 656491 h 10222524"/>
                          <a:gd name="connsiteX3" fmla="*/ 4649667 w 8497616"/>
                          <a:gd name="connsiteY3" fmla="*/ 656492 h 10222524"/>
                          <a:gd name="connsiteX4" fmla="*/ 4649667 w 8497616"/>
                          <a:gd name="connsiteY4" fmla="*/ 2836984 h 10222524"/>
                          <a:gd name="connsiteX5" fmla="*/ 3524252 w 8497616"/>
                          <a:gd name="connsiteY5" fmla="*/ 2836985 h 10222524"/>
                          <a:gd name="connsiteX6" fmla="*/ 3500805 w 8497616"/>
                          <a:gd name="connsiteY6" fmla="*/ 3915508 h 10222524"/>
                          <a:gd name="connsiteX7" fmla="*/ 5751635 w 8497616"/>
                          <a:gd name="connsiteY7" fmla="*/ 3892061 h 10222524"/>
                          <a:gd name="connsiteX8" fmla="*/ 5728190 w 8497616"/>
                          <a:gd name="connsiteY8" fmla="*/ 5040922 h 10222524"/>
                          <a:gd name="connsiteX9" fmla="*/ 7814898 w 8497616"/>
                          <a:gd name="connsiteY9" fmla="*/ 5064369 h 10222524"/>
                          <a:gd name="connsiteX10" fmla="*/ 7814898 w 8497616"/>
                          <a:gd name="connsiteY10" fmla="*/ 3985846 h 10222524"/>
                          <a:gd name="connsiteX11" fmla="*/ 8494838 w 8497616"/>
                          <a:gd name="connsiteY11" fmla="*/ 3938954 h 10222524"/>
                          <a:gd name="connsiteX12" fmla="*/ 7322528 w 8497616"/>
                          <a:gd name="connsiteY12" fmla="*/ 5861538 h 10222524"/>
                          <a:gd name="connsiteX13" fmla="*/ 7603883 w 8497616"/>
                          <a:gd name="connsiteY13" fmla="*/ 7971692 h 10222524"/>
                          <a:gd name="connsiteX14" fmla="*/ 5024805 w 8497616"/>
                          <a:gd name="connsiteY14" fmla="*/ 10222524 h 10222524"/>
                          <a:gd name="connsiteX15" fmla="*/ 3805606 w 8497616"/>
                          <a:gd name="connsiteY15" fmla="*/ 8815755 h 10222524"/>
                          <a:gd name="connsiteX16" fmla="*/ 2891205 w 8497616"/>
                          <a:gd name="connsiteY16" fmla="*/ 8932984 h 10222524"/>
                          <a:gd name="connsiteX17" fmla="*/ 1765790 w 8497616"/>
                          <a:gd name="connsiteY17" fmla="*/ 9378463 h 10222524"/>
                          <a:gd name="connsiteX18" fmla="*/ 1109298 w 8497616"/>
                          <a:gd name="connsiteY18" fmla="*/ 8299939 h 10222524"/>
                          <a:gd name="connsiteX19" fmla="*/ 945175 w 8497616"/>
                          <a:gd name="connsiteY19" fmla="*/ 7831015 h 10222524"/>
                          <a:gd name="connsiteX20" fmla="*/ 781051 w 8497616"/>
                          <a:gd name="connsiteY20" fmla="*/ 7408985 h 10222524"/>
                          <a:gd name="connsiteX21" fmla="*/ 828817 w 8497616"/>
                          <a:gd name="connsiteY21" fmla="*/ 6864860 h 10222524"/>
                          <a:gd name="connsiteX22" fmla="*/ 288682 w 8497616"/>
                          <a:gd name="connsiteY22" fmla="*/ 6611816 h 10222524"/>
                          <a:gd name="connsiteX23" fmla="*/ 874836 w 8497616"/>
                          <a:gd name="connsiteY23" fmla="*/ 4783016 h 10222524"/>
                          <a:gd name="connsiteX24" fmla="*/ 968620 w 8497616"/>
                          <a:gd name="connsiteY24" fmla="*/ 1852247 h 10222524"/>
                          <a:gd name="connsiteX25" fmla="*/ 874836 w 8497616"/>
                          <a:gd name="connsiteY25" fmla="*/ 937846 h 10222524"/>
                          <a:gd name="connsiteX0" fmla="*/ 874836 w 8497616"/>
                          <a:gd name="connsiteY0" fmla="*/ 937846 h 10222524"/>
                          <a:gd name="connsiteX1" fmla="*/ 3500805 w 8497616"/>
                          <a:gd name="connsiteY1" fmla="*/ 0 h 10222524"/>
                          <a:gd name="connsiteX2" fmla="*/ 3500806 w 8497616"/>
                          <a:gd name="connsiteY2" fmla="*/ 656491 h 10222524"/>
                          <a:gd name="connsiteX3" fmla="*/ 4649667 w 8497616"/>
                          <a:gd name="connsiteY3" fmla="*/ 656492 h 10222524"/>
                          <a:gd name="connsiteX4" fmla="*/ 4649667 w 8497616"/>
                          <a:gd name="connsiteY4" fmla="*/ 2836984 h 10222524"/>
                          <a:gd name="connsiteX5" fmla="*/ 3524252 w 8497616"/>
                          <a:gd name="connsiteY5" fmla="*/ 2836985 h 10222524"/>
                          <a:gd name="connsiteX6" fmla="*/ 3500805 w 8497616"/>
                          <a:gd name="connsiteY6" fmla="*/ 3915508 h 10222524"/>
                          <a:gd name="connsiteX7" fmla="*/ 5751635 w 8497616"/>
                          <a:gd name="connsiteY7" fmla="*/ 3892061 h 10222524"/>
                          <a:gd name="connsiteX8" fmla="*/ 5728190 w 8497616"/>
                          <a:gd name="connsiteY8" fmla="*/ 5040922 h 10222524"/>
                          <a:gd name="connsiteX9" fmla="*/ 7814898 w 8497616"/>
                          <a:gd name="connsiteY9" fmla="*/ 5064369 h 10222524"/>
                          <a:gd name="connsiteX10" fmla="*/ 7814898 w 8497616"/>
                          <a:gd name="connsiteY10" fmla="*/ 3985846 h 10222524"/>
                          <a:gd name="connsiteX11" fmla="*/ 8494838 w 8497616"/>
                          <a:gd name="connsiteY11" fmla="*/ 3938954 h 10222524"/>
                          <a:gd name="connsiteX12" fmla="*/ 7322528 w 8497616"/>
                          <a:gd name="connsiteY12" fmla="*/ 5861538 h 10222524"/>
                          <a:gd name="connsiteX13" fmla="*/ 7603883 w 8497616"/>
                          <a:gd name="connsiteY13" fmla="*/ 7971692 h 10222524"/>
                          <a:gd name="connsiteX14" fmla="*/ 5024805 w 8497616"/>
                          <a:gd name="connsiteY14" fmla="*/ 10222524 h 10222524"/>
                          <a:gd name="connsiteX15" fmla="*/ 3805606 w 8497616"/>
                          <a:gd name="connsiteY15" fmla="*/ 8815755 h 10222524"/>
                          <a:gd name="connsiteX16" fmla="*/ 2891205 w 8497616"/>
                          <a:gd name="connsiteY16" fmla="*/ 8932984 h 10222524"/>
                          <a:gd name="connsiteX17" fmla="*/ 1765790 w 8497616"/>
                          <a:gd name="connsiteY17" fmla="*/ 9378463 h 10222524"/>
                          <a:gd name="connsiteX18" fmla="*/ 1109298 w 8497616"/>
                          <a:gd name="connsiteY18" fmla="*/ 8299939 h 10222524"/>
                          <a:gd name="connsiteX19" fmla="*/ 945175 w 8497616"/>
                          <a:gd name="connsiteY19" fmla="*/ 7831015 h 10222524"/>
                          <a:gd name="connsiteX20" fmla="*/ 781051 w 8497616"/>
                          <a:gd name="connsiteY20" fmla="*/ 7408985 h 10222524"/>
                          <a:gd name="connsiteX21" fmla="*/ 828817 w 8497616"/>
                          <a:gd name="connsiteY21" fmla="*/ 6864860 h 10222524"/>
                          <a:gd name="connsiteX22" fmla="*/ 288682 w 8497616"/>
                          <a:gd name="connsiteY22" fmla="*/ 6611816 h 10222524"/>
                          <a:gd name="connsiteX23" fmla="*/ 874836 w 8497616"/>
                          <a:gd name="connsiteY23" fmla="*/ 4783016 h 10222524"/>
                          <a:gd name="connsiteX24" fmla="*/ 968620 w 8497616"/>
                          <a:gd name="connsiteY24" fmla="*/ 1852247 h 10222524"/>
                          <a:gd name="connsiteX25" fmla="*/ 874836 w 8497616"/>
                          <a:gd name="connsiteY25" fmla="*/ 937846 h 10222524"/>
                          <a:gd name="connsiteX0" fmla="*/ 874836 w 8497616"/>
                          <a:gd name="connsiteY0" fmla="*/ 937846 h 10222524"/>
                          <a:gd name="connsiteX1" fmla="*/ 3500805 w 8497616"/>
                          <a:gd name="connsiteY1" fmla="*/ 0 h 10222524"/>
                          <a:gd name="connsiteX2" fmla="*/ 3500806 w 8497616"/>
                          <a:gd name="connsiteY2" fmla="*/ 656491 h 10222524"/>
                          <a:gd name="connsiteX3" fmla="*/ 4649667 w 8497616"/>
                          <a:gd name="connsiteY3" fmla="*/ 656492 h 10222524"/>
                          <a:gd name="connsiteX4" fmla="*/ 4649667 w 8497616"/>
                          <a:gd name="connsiteY4" fmla="*/ 2836984 h 10222524"/>
                          <a:gd name="connsiteX5" fmla="*/ 3524252 w 8497616"/>
                          <a:gd name="connsiteY5" fmla="*/ 2836985 h 10222524"/>
                          <a:gd name="connsiteX6" fmla="*/ 5751635 w 8497616"/>
                          <a:gd name="connsiteY6" fmla="*/ 3892061 h 10222524"/>
                          <a:gd name="connsiteX7" fmla="*/ 5728190 w 8497616"/>
                          <a:gd name="connsiteY7" fmla="*/ 5040922 h 10222524"/>
                          <a:gd name="connsiteX8" fmla="*/ 7814898 w 8497616"/>
                          <a:gd name="connsiteY8" fmla="*/ 5064369 h 10222524"/>
                          <a:gd name="connsiteX9" fmla="*/ 7814898 w 8497616"/>
                          <a:gd name="connsiteY9" fmla="*/ 3985846 h 10222524"/>
                          <a:gd name="connsiteX10" fmla="*/ 8494838 w 8497616"/>
                          <a:gd name="connsiteY10" fmla="*/ 3938954 h 10222524"/>
                          <a:gd name="connsiteX11" fmla="*/ 7322528 w 8497616"/>
                          <a:gd name="connsiteY11" fmla="*/ 5861538 h 10222524"/>
                          <a:gd name="connsiteX12" fmla="*/ 7603883 w 8497616"/>
                          <a:gd name="connsiteY12" fmla="*/ 7971692 h 10222524"/>
                          <a:gd name="connsiteX13" fmla="*/ 5024805 w 8497616"/>
                          <a:gd name="connsiteY13" fmla="*/ 10222524 h 10222524"/>
                          <a:gd name="connsiteX14" fmla="*/ 3805606 w 8497616"/>
                          <a:gd name="connsiteY14" fmla="*/ 8815755 h 10222524"/>
                          <a:gd name="connsiteX15" fmla="*/ 2891205 w 8497616"/>
                          <a:gd name="connsiteY15" fmla="*/ 8932984 h 10222524"/>
                          <a:gd name="connsiteX16" fmla="*/ 1765790 w 8497616"/>
                          <a:gd name="connsiteY16" fmla="*/ 9378463 h 10222524"/>
                          <a:gd name="connsiteX17" fmla="*/ 1109298 w 8497616"/>
                          <a:gd name="connsiteY17" fmla="*/ 8299939 h 10222524"/>
                          <a:gd name="connsiteX18" fmla="*/ 945175 w 8497616"/>
                          <a:gd name="connsiteY18" fmla="*/ 7831015 h 10222524"/>
                          <a:gd name="connsiteX19" fmla="*/ 781051 w 8497616"/>
                          <a:gd name="connsiteY19" fmla="*/ 7408985 h 10222524"/>
                          <a:gd name="connsiteX20" fmla="*/ 828817 w 8497616"/>
                          <a:gd name="connsiteY20" fmla="*/ 6864860 h 10222524"/>
                          <a:gd name="connsiteX21" fmla="*/ 288682 w 8497616"/>
                          <a:gd name="connsiteY21" fmla="*/ 6611816 h 10222524"/>
                          <a:gd name="connsiteX22" fmla="*/ 874836 w 8497616"/>
                          <a:gd name="connsiteY22" fmla="*/ 4783016 h 10222524"/>
                          <a:gd name="connsiteX23" fmla="*/ 968620 w 8497616"/>
                          <a:gd name="connsiteY23" fmla="*/ 1852247 h 10222524"/>
                          <a:gd name="connsiteX24" fmla="*/ 874836 w 8497616"/>
                          <a:gd name="connsiteY24" fmla="*/ 937846 h 10222524"/>
                          <a:gd name="connsiteX0" fmla="*/ 874836 w 8497616"/>
                          <a:gd name="connsiteY0" fmla="*/ 937846 h 10222524"/>
                          <a:gd name="connsiteX1" fmla="*/ 3500805 w 8497616"/>
                          <a:gd name="connsiteY1" fmla="*/ 0 h 10222524"/>
                          <a:gd name="connsiteX2" fmla="*/ 3500806 w 8497616"/>
                          <a:gd name="connsiteY2" fmla="*/ 656491 h 10222524"/>
                          <a:gd name="connsiteX3" fmla="*/ 4649667 w 8497616"/>
                          <a:gd name="connsiteY3" fmla="*/ 656492 h 10222524"/>
                          <a:gd name="connsiteX4" fmla="*/ 4649667 w 8497616"/>
                          <a:gd name="connsiteY4" fmla="*/ 2836984 h 10222524"/>
                          <a:gd name="connsiteX5" fmla="*/ 5751635 w 8497616"/>
                          <a:gd name="connsiteY5" fmla="*/ 3892061 h 10222524"/>
                          <a:gd name="connsiteX6" fmla="*/ 5728190 w 8497616"/>
                          <a:gd name="connsiteY6" fmla="*/ 5040922 h 10222524"/>
                          <a:gd name="connsiteX7" fmla="*/ 7814898 w 8497616"/>
                          <a:gd name="connsiteY7" fmla="*/ 5064369 h 10222524"/>
                          <a:gd name="connsiteX8" fmla="*/ 7814898 w 8497616"/>
                          <a:gd name="connsiteY8" fmla="*/ 3985846 h 10222524"/>
                          <a:gd name="connsiteX9" fmla="*/ 8494838 w 8497616"/>
                          <a:gd name="connsiteY9" fmla="*/ 3938954 h 10222524"/>
                          <a:gd name="connsiteX10" fmla="*/ 7322528 w 8497616"/>
                          <a:gd name="connsiteY10" fmla="*/ 5861538 h 10222524"/>
                          <a:gd name="connsiteX11" fmla="*/ 7603883 w 8497616"/>
                          <a:gd name="connsiteY11" fmla="*/ 7971692 h 10222524"/>
                          <a:gd name="connsiteX12" fmla="*/ 5024805 w 8497616"/>
                          <a:gd name="connsiteY12" fmla="*/ 10222524 h 10222524"/>
                          <a:gd name="connsiteX13" fmla="*/ 3805606 w 8497616"/>
                          <a:gd name="connsiteY13" fmla="*/ 8815755 h 10222524"/>
                          <a:gd name="connsiteX14" fmla="*/ 2891205 w 8497616"/>
                          <a:gd name="connsiteY14" fmla="*/ 8932984 h 10222524"/>
                          <a:gd name="connsiteX15" fmla="*/ 1765790 w 8497616"/>
                          <a:gd name="connsiteY15" fmla="*/ 9378463 h 10222524"/>
                          <a:gd name="connsiteX16" fmla="*/ 1109298 w 8497616"/>
                          <a:gd name="connsiteY16" fmla="*/ 8299939 h 10222524"/>
                          <a:gd name="connsiteX17" fmla="*/ 945175 w 8497616"/>
                          <a:gd name="connsiteY17" fmla="*/ 7831015 h 10222524"/>
                          <a:gd name="connsiteX18" fmla="*/ 781051 w 8497616"/>
                          <a:gd name="connsiteY18" fmla="*/ 7408985 h 10222524"/>
                          <a:gd name="connsiteX19" fmla="*/ 828817 w 8497616"/>
                          <a:gd name="connsiteY19" fmla="*/ 6864860 h 10222524"/>
                          <a:gd name="connsiteX20" fmla="*/ 288682 w 8497616"/>
                          <a:gd name="connsiteY20" fmla="*/ 6611816 h 10222524"/>
                          <a:gd name="connsiteX21" fmla="*/ 874836 w 8497616"/>
                          <a:gd name="connsiteY21" fmla="*/ 4783016 h 10222524"/>
                          <a:gd name="connsiteX22" fmla="*/ 968620 w 8497616"/>
                          <a:gd name="connsiteY22" fmla="*/ 1852247 h 10222524"/>
                          <a:gd name="connsiteX23" fmla="*/ 874836 w 8497616"/>
                          <a:gd name="connsiteY23" fmla="*/ 937846 h 10222524"/>
                          <a:gd name="connsiteX0" fmla="*/ 874836 w 8497616"/>
                          <a:gd name="connsiteY0" fmla="*/ 937846 h 10222524"/>
                          <a:gd name="connsiteX1" fmla="*/ 3500805 w 8497616"/>
                          <a:gd name="connsiteY1" fmla="*/ 0 h 10222524"/>
                          <a:gd name="connsiteX2" fmla="*/ 3500806 w 8497616"/>
                          <a:gd name="connsiteY2" fmla="*/ 656491 h 10222524"/>
                          <a:gd name="connsiteX3" fmla="*/ 4649667 w 8497616"/>
                          <a:gd name="connsiteY3" fmla="*/ 656492 h 10222524"/>
                          <a:gd name="connsiteX4" fmla="*/ 5751635 w 8497616"/>
                          <a:gd name="connsiteY4" fmla="*/ 3892061 h 10222524"/>
                          <a:gd name="connsiteX5" fmla="*/ 5728190 w 8497616"/>
                          <a:gd name="connsiteY5" fmla="*/ 5040922 h 10222524"/>
                          <a:gd name="connsiteX6" fmla="*/ 7814898 w 8497616"/>
                          <a:gd name="connsiteY6" fmla="*/ 5064369 h 10222524"/>
                          <a:gd name="connsiteX7" fmla="*/ 7814898 w 8497616"/>
                          <a:gd name="connsiteY7" fmla="*/ 3985846 h 10222524"/>
                          <a:gd name="connsiteX8" fmla="*/ 8494838 w 8497616"/>
                          <a:gd name="connsiteY8" fmla="*/ 3938954 h 10222524"/>
                          <a:gd name="connsiteX9" fmla="*/ 7322528 w 8497616"/>
                          <a:gd name="connsiteY9" fmla="*/ 5861538 h 10222524"/>
                          <a:gd name="connsiteX10" fmla="*/ 7603883 w 8497616"/>
                          <a:gd name="connsiteY10" fmla="*/ 7971692 h 10222524"/>
                          <a:gd name="connsiteX11" fmla="*/ 5024805 w 8497616"/>
                          <a:gd name="connsiteY11" fmla="*/ 10222524 h 10222524"/>
                          <a:gd name="connsiteX12" fmla="*/ 3805606 w 8497616"/>
                          <a:gd name="connsiteY12" fmla="*/ 8815755 h 10222524"/>
                          <a:gd name="connsiteX13" fmla="*/ 2891205 w 8497616"/>
                          <a:gd name="connsiteY13" fmla="*/ 8932984 h 10222524"/>
                          <a:gd name="connsiteX14" fmla="*/ 1765790 w 8497616"/>
                          <a:gd name="connsiteY14" fmla="*/ 9378463 h 10222524"/>
                          <a:gd name="connsiteX15" fmla="*/ 1109298 w 8497616"/>
                          <a:gd name="connsiteY15" fmla="*/ 8299939 h 10222524"/>
                          <a:gd name="connsiteX16" fmla="*/ 945175 w 8497616"/>
                          <a:gd name="connsiteY16" fmla="*/ 7831015 h 10222524"/>
                          <a:gd name="connsiteX17" fmla="*/ 781051 w 8497616"/>
                          <a:gd name="connsiteY17" fmla="*/ 7408985 h 10222524"/>
                          <a:gd name="connsiteX18" fmla="*/ 828817 w 8497616"/>
                          <a:gd name="connsiteY18" fmla="*/ 6864860 h 10222524"/>
                          <a:gd name="connsiteX19" fmla="*/ 288682 w 8497616"/>
                          <a:gd name="connsiteY19" fmla="*/ 6611816 h 10222524"/>
                          <a:gd name="connsiteX20" fmla="*/ 874836 w 8497616"/>
                          <a:gd name="connsiteY20" fmla="*/ 4783016 h 10222524"/>
                          <a:gd name="connsiteX21" fmla="*/ 968620 w 8497616"/>
                          <a:gd name="connsiteY21" fmla="*/ 1852247 h 10222524"/>
                          <a:gd name="connsiteX22" fmla="*/ 874836 w 8497616"/>
                          <a:gd name="connsiteY22" fmla="*/ 937846 h 10222524"/>
                          <a:gd name="connsiteX0" fmla="*/ 874836 w 8497616"/>
                          <a:gd name="connsiteY0" fmla="*/ 937846 h 10222524"/>
                          <a:gd name="connsiteX1" fmla="*/ 3500805 w 8497616"/>
                          <a:gd name="connsiteY1" fmla="*/ 0 h 10222524"/>
                          <a:gd name="connsiteX2" fmla="*/ 3500806 w 8497616"/>
                          <a:gd name="connsiteY2" fmla="*/ 656491 h 10222524"/>
                          <a:gd name="connsiteX3" fmla="*/ 4649667 w 8497616"/>
                          <a:gd name="connsiteY3" fmla="*/ 656492 h 10222524"/>
                          <a:gd name="connsiteX4" fmla="*/ 5751635 w 8497616"/>
                          <a:gd name="connsiteY4" fmla="*/ 3892061 h 10222524"/>
                          <a:gd name="connsiteX5" fmla="*/ 7814898 w 8497616"/>
                          <a:gd name="connsiteY5" fmla="*/ 5064369 h 10222524"/>
                          <a:gd name="connsiteX6" fmla="*/ 7814898 w 8497616"/>
                          <a:gd name="connsiteY6" fmla="*/ 3985846 h 10222524"/>
                          <a:gd name="connsiteX7" fmla="*/ 8494838 w 8497616"/>
                          <a:gd name="connsiteY7" fmla="*/ 3938954 h 10222524"/>
                          <a:gd name="connsiteX8" fmla="*/ 7322528 w 8497616"/>
                          <a:gd name="connsiteY8" fmla="*/ 5861538 h 10222524"/>
                          <a:gd name="connsiteX9" fmla="*/ 7603883 w 8497616"/>
                          <a:gd name="connsiteY9" fmla="*/ 7971692 h 10222524"/>
                          <a:gd name="connsiteX10" fmla="*/ 5024805 w 8497616"/>
                          <a:gd name="connsiteY10" fmla="*/ 10222524 h 10222524"/>
                          <a:gd name="connsiteX11" fmla="*/ 3805606 w 8497616"/>
                          <a:gd name="connsiteY11" fmla="*/ 8815755 h 10222524"/>
                          <a:gd name="connsiteX12" fmla="*/ 2891205 w 8497616"/>
                          <a:gd name="connsiteY12" fmla="*/ 8932984 h 10222524"/>
                          <a:gd name="connsiteX13" fmla="*/ 1765790 w 8497616"/>
                          <a:gd name="connsiteY13" fmla="*/ 9378463 h 10222524"/>
                          <a:gd name="connsiteX14" fmla="*/ 1109298 w 8497616"/>
                          <a:gd name="connsiteY14" fmla="*/ 8299939 h 10222524"/>
                          <a:gd name="connsiteX15" fmla="*/ 945175 w 8497616"/>
                          <a:gd name="connsiteY15" fmla="*/ 7831015 h 10222524"/>
                          <a:gd name="connsiteX16" fmla="*/ 781051 w 8497616"/>
                          <a:gd name="connsiteY16" fmla="*/ 7408985 h 10222524"/>
                          <a:gd name="connsiteX17" fmla="*/ 828817 w 8497616"/>
                          <a:gd name="connsiteY17" fmla="*/ 6864860 h 10222524"/>
                          <a:gd name="connsiteX18" fmla="*/ 288682 w 8497616"/>
                          <a:gd name="connsiteY18" fmla="*/ 6611816 h 10222524"/>
                          <a:gd name="connsiteX19" fmla="*/ 874836 w 8497616"/>
                          <a:gd name="connsiteY19" fmla="*/ 4783016 h 10222524"/>
                          <a:gd name="connsiteX20" fmla="*/ 968620 w 8497616"/>
                          <a:gd name="connsiteY20" fmla="*/ 1852247 h 10222524"/>
                          <a:gd name="connsiteX21" fmla="*/ 874836 w 8497616"/>
                          <a:gd name="connsiteY21" fmla="*/ 937846 h 10222524"/>
                          <a:gd name="connsiteX0" fmla="*/ 874836 w 8497616"/>
                          <a:gd name="connsiteY0" fmla="*/ 937846 h 10222524"/>
                          <a:gd name="connsiteX1" fmla="*/ 3500805 w 8497616"/>
                          <a:gd name="connsiteY1" fmla="*/ 0 h 10222524"/>
                          <a:gd name="connsiteX2" fmla="*/ 3500806 w 8497616"/>
                          <a:gd name="connsiteY2" fmla="*/ 656491 h 10222524"/>
                          <a:gd name="connsiteX3" fmla="*/ 4649667 w 8497616"/>
                          <a:gd name="connsiteY3" fmla="*/ 656492 h 10222524"/>
                          <a:gd name="connsiteX4" fmla="*/ 7814898 w 8497616"/>
                          <a:gd name="connsiteY4" fmla="*/ 5064369 h 10222524"/>
                          <a:gd name="connsiteX5" fmla="*/ 7814898 w 8497616"/>
                          <a:gd name="connsiteY5" fmla="*/ 3985846 h 10222524"/>
                          <a:gd name="connsiteX6" fmla="*/ 8494838 w 8497616"/>
                          <a:gd name="connsiteY6" fmla="*/ 3938954 h 10222524"/>
                          <a:gd name="connsiteX7" fmla="*/ 7322528 w 8497616"/>
                          <a:gd name="connsiteY7" fmla="*/ 5861538 h 10222524"/>
                          <a:gd name="connsiteX8" fmla="*/ 7603883 w 8497616"/>
                          <a:gd name="connsiteY8" fmla="*/ 7971692 h 10222524"/>
                          <a:gd name="connsiteX9" fmla="*/ 5024805 w 8497616"/>
                          <a:gd name="connsiteY9" fmla="*/ 10222524 h 10222524"/>
                          <a:gd name="connsiteX10" fmla="*/ 3805606 w 8497616"/>
                          <a:gd name="connsiteY10" fmla="*/ 8815755 h 10222524"/>
                          <a:gd name="connsiteX11" fmla="*/ 2891205 w 8497616"/>
                          <a:gd name="connsiteY11" fmla="*/ 8932984 h 10222524"/>
                          <a:gd name="connsiteX12" fmla="*/ 1765790 w 8497616"/>
                          <a:gd name="connsiteY12" fmla="*/ 9378463 h 10222524"/>
                          <a:gd name="connsiteX13" fmla="*/ 1109298 w 8497616"/>
                          <a:gd name="connsiteY13" fmla="*/ 8299939 h 10222524"/>
                          <a:gd name="connsiteX14" fmla="*/ 945175 w 8497616"/>
                          <a:gd name="connsiteY14" fmla="*/ 7831015 h 10222524"/>
                          <a:gd name="connsiteX15" fmla="*/ 781051 w 8497616"/>
                          <a:gd name="connsiteY15" fmla="*/ 7408985 h 10222524"/>
                          <a:gd name="connsiteX16" fmla="*/ 828817 w 8497616"/>
                          <a:gd name="connsiteY16" fmla="*/ 6864860 h 10222524"/>
                          <a:gd name="connsiteX17" fmla="*/ 288682 w 8497616"/>
                          <a:gd name="connsiteY17" fmla="*/ 6611816 h 10222524"/>
                          <a:gd name="connsiteX18" fmla="*/ 874836 w 8497616"/>
                          <a:gd name="connsiteY18" fmla="*/ 4783016 h 10222524"/>
                          <a:gd name="connsiteX19" fmla="*/ 968620 w 8497616"/>
                          <a:gd name="connsiteY19" fmla="*/ 1852247 h 10222524"/>
                          <a:gd name="connsiteX20" fmla="*/ 874836 w 8497616"/>
                          <a:gd name="connsiteY20" fmla="*/ 937846 h 10222524"/>
                          <a:gd name="connsiteX0" fmla="*/ 874836 w 8497616"/>
                          <a:gd name="connsiteY0" fmla="*/ 937846 h 10222524"/>
                          <a:gd name="connsiteX1" fmla="*/ 3500805 w 8497616"/>
                          <a:gd name="connsiteY1" fmla="*/ 0 h 10222524"/>
                          <a:gd name="connsiteX2" fmla="*/ 3500806 w 8497616"/>
                          <a:gd name="connsiteY2" fmla="*/ 656491 h 10222524"/>
                          <a:gd name="connsiteX3" fmla="*/ 4649667 w 8497616"/>
                          <a:gd name="connsiteY3" fmla="*/ 656492 h 10222524"/>
                          <a:gd name="connsiteX4" fmla="*/ 7814898 w 8497616"/>
                          <a:gd name="connsiteY4" fmla="*/ 3985846 h 10222524"/>
                          <a:gd name="connsiteX5" fmla="*/ 8494838 w 8497616"/>
                          <a:gd name="connsiteY5" fmla="*/ 3938954 h 10222524"/>
                          <a:gd name="connsiteX6" fmla="*/ 7322528 w 8497616"/>
                          <a:gd name="connsiteY6" fmla="*/ 5861538 h 10222524"/>
                          <a:gd name="connsiteX7" fmla="*/ 7603883 w 8497616"/>
                          <a:gd name="connsiteY7" fmla="*/ 7971692 h 10222524"/>
                          <a:gd name="connsiteX8" fmla="*/ 5024805 w 8497616"/>
                          <a:gd name="connsiteY8" fmla="*/ 10222524 h 10222524"/>
                          <a:gd name="connsiteX9" fmla="*/ 3805606 w 8497616"/>
                          <a:gd name="connsiteY9" fmla="*/ 8815755 h 10222524"/>
                          <a:gd name="connsiteX10" fmla="*/ 2891205 w 8497616"/>
                          <a:gd name="connsiteY10" fmla="*/ 8932984 h 10222524"/>
                          <a:gd name="connsiteX11" fmla="*/ 1765790 w 8497616"/>
                          <a:gd name="connsiteY11" fmla="*/ 9378463 h 10222524"/>
                          <a:gd name="connsiteX12" fmla="*/ 1109298 w 8497616"/>
                          <a:gd name="connsiteY12" fmla="*/ 8299939 h 10222524"/>
                          <a:gd name="connsiteX13" fmla="*/ 945175 w 8497616"/>
                          <a:gd name="connsiteY13" fmla="*/ 7831015 h 10222524"/>
                          <a:gd name="connsiteX14" fmla="*/ 781051 w 8497616"/>
                          <a:gd name="connsiteY14" fmla="*/ 7408985 h 10222524"/>
                          <a:gd name="connsiteX15" fmla="*/ 828817 w 8497616"/>
                          <a:gd name="connsiteY15" fmla="*/ 6864860 h 10222524"/>
                          <a:gd name="connsiteX16" fmla="*/ 288682 w 8497616"/>
                          <a:gd name="connsiteY16" fmla="*/ 6611816 h 10222524"/>
                          <a:gd name="connsiteX17" fmla="*/ 874836 w 8497616"/>
                          <a:gd name="connsiteY17" fmla="*/ 4783016 h 10222524"/>
                          <a:gd name="connsiteX18" fmla="*/ 968620 w 8497616"/>
                          <a:gd name="connsiteY18" fmla="*/ 1852247 h 10222524"/>
                          <a:gd name="connsiteX19" fmla="*/ 874836 w 8497616"/>
                          <a:gd name="connsiteY19" fmla="*/ 937846 h 10222524"/>
                          <a:gd name="connsiteX0" fmla="*/ 874836 w 8497616"/>
                          <a:gd name="connsiteY0" fmla="*/ 937846 h 10222524"/>
                          <a:gd name="connsiteX1" fmla="*/ 3500805 w 8497616"/>
                          <a:gd name="connsiteY1" fmla="*/ 0 h 10222524"/>
                          <a:gd name="connsiteX2" fmla="*/ 3500806 w 8497616"/>
                          <a:gd name="connsiteY2" fmla="*/ 656491 h 10222524"/>
                          <a:gd name="connsiteX3" fmla="*/ 4649667 w 8497616"/>
                          <a:gd name="connsiteY3" fmla="*/ 656492 h 10222524"/>
                          <a:gd name="connsiteX4" fmla="*/ 8494838 w 8497616"/>
                          <a:gd name="connsiteY4" fmla="*/ 3938954 h 10222524"/>
                          <a:gd name="connsiteX5" fmla="*/ 7322528 w 8497616"/>
                          <a:gd name="connsiteY5" fmla="*/ 5861538 h 10222524"/>
                          <a:gd name="connsiteX6" fmla="*/ 7603883 w 8497616"/>
                          <a:gd name="connsiteY6" fmla="*/ 7971692 h 10222524"/>
                          <a:gd name="connsiteX7" fmla="*/ 5024805 w 8497616"/>
                          <a:gd name="connsiteY7" fmla="*/ 10222524 h 10222524"/>
                          <a:gd name="connsiteX8" fmla="*/ 3805606 w 8497616"/>
                          <a:gd name="connsiteY8" fmla="*/ 8815755 h 10222524"/>
                          <a:gd name="connsiteX9" fmla="*/ 2891205 w 8497616"/>
                          <a:gd name="connsiteY9" fmla="*/ 8932984 h 10222524"/>
                          <a:gd name="connsiteX10" fmla="*/ 1765790 w 8497616"/>
                          <a:gd name="connsiteY10" fmla="*/ 9378463 h 10222524"/>
                          <a:gd name="connsiteX11" fmla="*/ 1109298 w 8497616"/>
                          <a:gd name="connsiteY11" fmla="*/ 8299939 h 10222524"/>
                          <a:gd name="connsiteX12" fmla="*/ 945175 w 8497616"/>
                          <a:gd name="connsiteY12" fmla="*/ 7831015 h 10222524"/>
                          <a:gd name="connsiteX13" fmla="*/ 781051 w 8497616"/>
                          <a:gd name="connsiteY13" fmla="*/ 7408985 h 10222524"/>
                          <a:gd name="connsiteX14" fmla="*/ 828817 w 8497616"/>
                          <a:gd name="connsiteY14" fmla="*/ 6864860 h 10222524"/>
                          <a:gd name="connsiteX15" fmla="*/ 288682 w 8497616"/>
                          <a:gd name="connsiteY15" fmla="*/ 6611816 h 10222524"/>
                          <a:gd name="connsiteX16" fmla="*/ 874836 w 8497616"/>
                          <a:gd name="connsiteY16" fmla="*/ 4783016 h 10222524"/>
                          <a:gd name="connsiteX17" fmla="*/ 968620 w 8497616"/>
                          <a:gd name="connsiteY17" fmla="*/ 1852247 h 10222524"/>
                          <a:gd name="connsiteX18" fmla="*/ 874836 w 8497616"/>
                          <a:gd name="connsiteY18" fmla="*/ 937846 h 10222524"/>
                          <a:gd name="connsiteX0" fmla="*/ 874836 w 8497616"/>
                          <a:gd name="connsiteY0" fmla="*/ 951095 h 10235773"/>
                          <a:gd name="connsiteX1" fmla="*/ 3500805 w 8497616"/>
                          <a:gd name="connsiteY1" fmla="*/ 13249 h 10235773"/>
                          <a:gd name="connsiteX2" fmla="*/ 4649667 w 8497616"/>
                          <a:gd name="connsiteY2" fmla="*/ 669741 h 10235773"/>
                          <a:gd name="connsiteX3" fmla="*/ 8494838 w 8497616"/>
                          <a:gd name="connsiteY3" fmla="*/ 3952203 h 10235773"/>
                          <a:gd name="connsiteX4" fmla="*/ 7322528 w 8497616"/>
                          <a:gd name="connsiteY4" fmla="*/ 5874787 h 10235773"/>
                          <a:gd name="connsiteX5" fmla="*/ 7603883 w 8497616"/>
                          <a:gd name="connsiteY5" fmla="*/ 7984941 h 10235773"/>
                          <a:gd name="connsiteX6" fmla="*/ 5024805 w 8497616"/>
                          <a:gd name="connsiteY6" fmla="*/ 10235773 h 10235773"/>
                          <a:gd name="connsiteX7" fmla="*/ 3805606 w 8497616"/>
                          <a:gd name="connsiteY7" fmla="*/ 8829004 h 10235773"/>
                          <a:gd name="connsiteX8" fmla="*/ 2891205 w 8497616"/>
                          <a:gd name="connsiteY8" fmla="*/ 8946233 h 10235773"/>
                          <a:gd name="connsiteX9" fmla="*/ 1765790 w 8497616"/>
                          <a:gd name="connsiteY9" fmla="*/ 9391712 h 10235773"/>
                          <a:gd name="connsiteX10" fmla="*/ 1109298 w 8497616"/>
                          <a:gd name="connsiteY10" fmla="*/ 8313188 h 10235773"/>
                          <a:gd name="connsiteX11" fmla="*/ 945175 w 8497616"/>
                          <a:gd name="connsiteY11" fmla="*/ 7844264 h 10235773"/>
                          <a:gd name="connsiteX12" fmla="*/ 781051 w 8497616"/>
                          <a:gd name="connsiteY12" fmla="*/ 7422234 h 10235773"/>
                          <a:gd name="connsiteX13" fmla="*/ 828817 w 8497616"/>
                          <a:gd name="connsiteY13" fmla="*/ 6878109 h 10235773"/>
                          <a:gd name="connsiteX14" fmla="*/ 288682 w 8497616"/>
                          <a:gd name="connsiteY14" fmla="*/ 6625065 h 10235773"/>
                          <a:gd name="connsiteX15" fmla="*/ 874836 w 8497616"/>
                          <a:gd name="connsiteY15" fmla="*/ 4796265 h 10235773"/>
                          <a:gd name="connsiteX16" fmla="*/ 968620 w 8497616"/>
                          <a:gd name="connsiteY16" fmla="*/ 1865496 h 10235773"/>
                          <a:gd name="connsiteX17" fmla="*/ 874836 w 8497616"/>
                          <a:gd name="connsiteY17" fmla="*/ 951095 h 10235773"/>
                          <a:gd name="connsiteX0" fmla="*/ 874836 w 8497616"/>
                          <a:gd name="connsiteY0" fmla="*/ 937846 h 10222524"/>
                          <a:gd name="connsiteX1" fmla="*/ 3500805 w 8497616"/>
                          <a:gd name="connsiteY1" fmla="*/ 0 h 10222524"/>
                          <a:gd name="connsiteX2" fmla="*/ 8494838 w 8497616"/>
                          <a:gd name="connsiteY2" fmla="*/ 3938954 h 10222524"/>
                          <a:gd name="connsiteX3" fmla="*/ 7322528 w 8497616"/>
                          <a:gd name="connsiteY3" fmla="*/ 5861538 h 10222524"/>
                          <a:gd name="connsiteX4" fmla="*/ 7603883 w 8497616"/>
                          <a:gd name="connsiteY4" fmla="*/ 7971692 h 10222524"/>
                          <a:gd name="connsiteX5" fmla="*/ 5024805 w 8497616"/>
                          <a:gd name="connsiteY5" fmla="*/ 10222524 h 10222524"/>
                          <a:gd name="connsiteX6" fmla="*/ 3805606 w 8497616"/>
                          <a:gd name="connsiteY6" fmla="*/ 8815755 h 10222524"/>
                          <a:gd name="connsiteX7" fmla="*/ 2891205 w 8497616"/>
                          <a:gd name="connsiteY7" fmla="*/ 8932984 h 10222524"/>
                          <a:gd name="connsiteX8" fmla="*/ 1765790 w 8497616"/>
                          <a:gd name="connsiteY8" fmla="*/ 9378463 h 10222524"/>
                          <a:gd name="connsiteX9" fmla="*/ 1109298 w 8497616"/>
                          <a:gd name="connsiteY9" fmla="*/ 8299939 h 10222524"/>
                          <a:gd name="connsiteX10" fmla="*/ 945175 w 8497616"/>
                          <a:gd name="connsiteY10" fmla="*/ 7831015 h 10222524"/>
                          <a:gd name="connsiteX11" fmla="*/ 781051 w 8497616"/>
                          <a:gd name="connsiteY11" fmla="*/ 7408985 h 10222524"/>
                          <a:gd name="connsiteX12" fmla="*/ 828817 w 8497616"/>
                          <a:gd name="connsiteY12" fmla="*/ 6864860 h 10222524"/>
                          <a:gd name="connsiteX13" fmla="*/ 288682 w 8497616"/>
                          <a:gd name="connsiteY13" fmla="*/ 6611816 h 10222524"/>
                          <a:gd name="connsiteX14" fmla="*/ 874836 w 8497616"/>
                          <a:gd name="connsiteY14" fmla="*/ 4783016 h 10222524"/>
                          <a:gd name="connsiteX15" fmla="*/ 968620 w 8497616"/>
                          <a:gd name="connsiteY15" fmla="*/ 1852247 h 10222524"/>
                          <a:gd name="connsiteX16" fmla="*/ 874836 w 8497616"/>
                          <a:gd name="connsiteY16" fmla="*/ 937846 h 10222524"/>
                          <a:gd name="connsiteX0" fmla="*/ 874836 w 8497616"/>
                          <a:gd name="connsiteY0" fmla="*/ 980976 h 10265654"/>
                          <a:gd name="connsiteX1" fmla="*/ 3500805 w 8497616"/>
                          <a:gd name="connsiteY1" fmla="*/ 43130 h 10265654"/>
                          <a:gd name="connsiteX2" fmla="*/ 8494838 w 8497616"/>
                          <a:gd name="connsiteY2" fmla="*/ 3982084 h 10265654"/>
                          <a:gd name="connsiteX3" fmla="*/ 7322528 w 8497616"/>
                          <a:gd name="connsiteY3" fmla="*/ 5904668 h 10265654"/>
                          <a:gd name="connsiteX4" fmla="*/ 7603883 w 8497616"/>
                          <a:gd name="connsiteY4" fmla="*/ 8014822 h 10265654"/>
                          <a:gd name="connsiteX5" fmla="*/ 5024805 w 8497616"/>
                          <a:gd name="connsiteY5" fmla="*/ 10265654 h 10265654"/>
                          <a:gd name="connsiteX6" fmla="*/ 3805606 w 8497616"/>
                          <a:gd name="connsiteY6" fmla="*/ 8858885 h 10265654"/>
                          <a:gd name="connsiteX7" fmla="*/ 2891205 w 8497616"/>
                          <a:gd name="connsiteY7" fmla="*/ 8976114 h 10265654"/>
                          <a:gd name="connsiteX8" fmla="*/ 1765790 w 8497616"/>
                          <a:gd name="connsiteY8" fmla="*/ 9421593 h 10265654"/>
                          <a:gd name="connsiteX9" fmla="*/ 1109298 w 8497616"/>
                          <a:gd name="connsiteY9" fmla="*/ 8343069 h 10265654"/>
                          <a:gd name="connsiteX10" fmla="*/ 945175 w 8497616"/>
                          <a:gd name="connsiteY10" fmla="*/ 7874145 h 10265654"/>
                          <a:gd name="connsiteX11" fmla="*/ 781051 w 8497616"/>
                          <a:gd name="connsiteY11" fmla="*/ 7452115 h 10265654"/>
                          <a:gd name="connsiteX12" fmla="*/ 828817 w 8497616"/>
                          <a:gd name="connsiteY12" fmla="*/ 6907990 h 10265654"/>
                          <a:gd name="connsiteX13" fmla="*/ 288682 w 8497616"/>
                          <a:gd name="connsiteY13" fmla="*/ 6654946 h 10265654"/>
                          <a:gd name="connsiteX14" fmla="*/ 874836 w 8497616"/>
                          <a:gd name="connsiteY14" fmla="*/ 4826146 h 10265654"/>
                          <a:gd name="connsiteX15" fmla="*/ 968620 w 8497616"/>
                          <a:gd name="connsiteY15" fmla="*/ 1895377 h 10265654"/>
                          <a:gd name="connsiteX16" fmla="*/ 874836 w 8497616"/>
                          <a:gd name="connsiteY16" fmla="*/ 980976 h 10265654"/>
                          <a:gd name="connsiteX0" fmla="*/ 874836 w 8545969"/>
                          <a:gd name="connsiteY0" fmla="*/ 999715 h 10284393"/>
                          <a:gd name="connsiteX1" fmla="*/ 3500805 w 8545969"/>
                          <a:gd name="connsiteY1" fmla="*/ 61869 h 10284393"/>
                          <a:gd name="connsiteX2" fmla="*/ 8494838 w 8545969"/>
                          <a:gd name="connsiteY2" fmla="*/ 4000823 h 10284393"/>
                          <a:gd name="connsiteX3" fmla="*/ 7322528 w 8545969"/>
                          <a:gd name="connsiteY3" fmla="*/ 5923407 h 10284393"/>
                          <a:gd name="connsiteX4" fmla="*/ 7603883 w 8545969"/>
                          <a:gd name="connsiteY4" fmla="*/ 8033561 h 10284393"/>
                          <a:gd name="connsiteX5" fmla="*/ 5024805 w 8545969"/>
                          <a:gd name="connsiteY5" fmla="*/ 10284393 h 10284393"/>
                          <a:gd name="connsiteX6" fmla="*/ 3805606 w 8545969"/>
                          <a:gd name="connsiteY6" fmla="*/ 8877624 h 10284393"/>
                          <a:gd name="connsiteX7" fmla="*/ 2891205 w 8545969"/>
                          <a:gd name="connsiteY7" fmla="*/ 8994853 h 10284393"/>
                          <a:gd name="connsiteX8" fmla="*/ 1765790 w 8545969"/>
                          <a:gd name="connsiteY8" fmla="*/ 9440332 h 10284393"/>
                          <a:gd name="connsiteX9" fmla="*/ 1109298 w 8545969"/>
                          <a:gd name="connsiteY9" fmla="*/ 8361808 h 10284393"/>
                          <a:gd name="connsiteX10" fmla="*/ 945175 w 8545969"/>
                          <a:gd name="connsiteY10" fmla="*/ 7892884 h 10284393"/>
                          <a:gd name="connsiteX11" fmla="*/ 781051 w 8545969"/>
                          <a:gd name="connsiteY11" fmla="*/ 7470854 h 10284393"/>
                          <a:gd name="connsiteX12" fmla="*/ 828817 w 8545969"/>
                          <a:gd name="connsiteY12" fmla="*/ 6926729 h 10284393"/>
                          <a:gd name="connsiteX13" fmla="*/ 288682 w 8545969"/>
                          <a:gd name="connsiteY13" fmla="*/ 6673685 h 10284393"/>
                          <a:gd name="connsiteX14" fmla="*/ 874836 w 8545969"/>
                          <a:gd name="connsiteY14" fmla="*/ 4844885 h 10284393"/>
                          <a:gd name="connsiteX15" fmla="*/ 968620 w 8545969"/>
                          <a:gd name="connsiteY15" fmla="*/ 1914116 h 10284393"/>
                          <a:gd name="connsiteX16" fmla="*/ 874836 w 8545969"/>
                          <a:gd name="connsiteY16" fmla="*/ 999715 h 10284393"/>
                          <a:gd name="connsiteX0" fmla="*/ 874836 w 8555959"/>
                          <a:gd name="connsiteY0" fmla="*/ 1010559 h 10295237"/>
                          <a:gd name="connsiteX1" fmla="*/ 3500805 w 8555959"/>
                          <a:gd name="connsiteY1" fmla="*/ 72713 h 10295237"/>
                          <a:gd name="connsiteX2" fmla="*/ 8494838 w 8555959"/>
                          <a:gd name="connsiteY2" fmla="*/ 4011667 h 10295237"/>
                          <a:gd name="connsiteX3" fmla="*/ 7322528 w 8555959"/>
                          <a:gd name="connsiteY3" fmla="*/ 5934251 h 10295237"/>
                          <a:gd name="connsiteX4" fmla="*/ 7603883 w 8555959"/>
                          <a:gd name="connsiteY4" fmla="*/ 8044405 h 10295237"/>
                          <a:gd name="connsiteX5" fmla="*/ 5024805 w 8555959"/>
                          <a:gd name="connsiteY5" fmla="*/ 10295237 h 10295237"/>
                          <a:gd name="connsiteX6" fmla="*/ 3805606 w 8555959"/>
                          <a:gd name="connsiteY6" fmla="*/ 8888468 h 10295237"/>
                          <a:gd name="connsiteX7" fmla="*/ 2891205 w 8555959"/>
                          <a:gd name="connsiteY7" fmla="*/ 9005697 h 10295237"/>
                          <a:gd name="connsiteX8" fmla="*/ 1765790 w 8555959"/>
                          <a:gd name="connsiteY8" fmla="*/ 9451176 h 10295237"/>
                          <a:gd name="connsiteX9" fmla="*/ 1109298 w 8555959"/>
                          <a:gd name="connsiteY9" fmla="*/ 8372652 h 10295237"/>
                          <a:gd name="connsiteX10" fmla="*/ 945175 w 8555959"/>
                          <a:gd name="connsiteY10" fmla="*/ 7903728 h 10295237"/>
                          <a:gd name="connsiteX11" fmla="*/ 781051 w 8555959"/>
                          <a:gd name="connsiteY11" fmla="*/ 7481698 h 10295237"/>
                          <a:gd name="connsiteX12" fmla="*/ 828817 w 8555959"/>
                          <a:gd name="connsiteY12" fmla="*/ 6937573 h 10295237"/>
                          <a:gd name="connsiteX13" fmla="*/ 288682 w 8555959"/>
                          <a:gd name="connsiteY13" fmla="*/ 6684529 h 10295237"/>
                          <a:gd name="connsiteX14" fmla="*/ 874836 w 8555959"/>
                          <a:gd name="connsiteY14" fmla="*/ 4855729 h 10295237"/>
                          <a:gd name="connsiteX15" fmla="*/ 968620 w 8555959"/>
                          <a:gd name="connsiteY15" fmla="*/ 1924960 h 10295237"/>
                          <a:gd name="connsiteX16" fmla="*/ 874836 w 8555959"/>
                          <a:gd name="connsiteY16" fmla="*/ 1010559 h 10295237"/>
                          <a:gd name="connsiteX0" fmla="*/ 874836 w 8544240"/>
                          <a:gd name="connsiteY0" fmla="*/ 1087637 h 10372315"/>
                          <a:gd name="connsiteX1" fmla="*/ 3500805 w 8544240"/>
                          <a:gd name="connsiteY1" fmla="*/ 149791 h 10372315"/>
                          <a:gd name="connsiteX2" fmla="*/ 8494838 w 8544240"/>
                          <a:gd name="connsiteY2" fmla="*/ 4088745 h 10372315"/>
                          <a:gd name="connsiteX3" fmla="*/ 7322528 w 8544240"/>
                          <a:gd name="connsiteY3" fmla="*/ 6011329 h 10372315"/>
                          <a:gd name="connsiteX4" fmla="*/ 7603883 w 8544240"/>
                          <a:gd name="connsiteY4" fmla="*/ 8121483 h 10372315"/>
                          <a:gd name="connsiteX5" fmla="*/ 5024805 w 8544240"/>
                          <a:gd name="connsiteY5" fmla="*/ 10372315 h 10372315"/>
                          <a:gd name="connsiteX6" fmla="*/ 3805606 w 8544240"/>
                          <a:gd name="connsiteY6" fmla="*/ 8965546 h 10372315"/>
                          <a:gd name="connsiteX7" fmla="*/ 2891205 w 8544240"/>
                          <a:gd name="connsiteY7" fmla="*/ 9082775 h 10372315"/>
                          <a:gd name="connsiteX8" fmla="*/ 1765790 w 8544240"/>
                          <a:gd name="connsiteY8" fmla="*/ 9528254 h 10372315"/>
                          <a:gd name="connsiteX9" fmla="*/ 1109298 w 8544240"/>
                          <a:gd name="connsiteY9" fmla="*/ 8449730 h 10372315"/>
                          <a:gd name="connsiteX10" fmla="*/ 945175 w 8544240"/>
                          <a:gd name="connsiteY10" fmla="*/ 7980806 h 10372315"/>
                          <a:gd name="connsiteX11" fmla="*/ 781051 w 8544240"/>
                          <a:gd name="connsiteY11" fmla="*/ 7558776 h 10372315"/>
                          <a:gd name="connsiteX12" fmla="*/ 828817 w 8544240"/>
                          <a:gd name="connsiteY12" fmla="*/ 7014651 h 10372315"/>
                          <a:gd name="connsiteX13" fmla="*/ 288682 w 8544240"/>
                          <a:gd name="connsiteY13" fmla="*/ 6761607 h 10372315"/>
                          <a:gd name="connsiteX14" fmla="*/ 874836 w 8544240"/>
                          <a:gd name="connsiteY14" fmla="*/ 4932807 h 10372315"/>
                          <a:gd name="connsiteX15" fmla="*/ 968620 w 8544240"/>
                          <a:gd name="connsiteY15" fmla="*/ 2002038 h 10372315"/>
                          <a:gd name="connsiteX16" fmla="*/ 874836 w 8544240"/>
                          <a:gd name="connsiteY16" fmla="*/ 1087637 h 10372315"/>
                          <a:gd name="connsiteX0" fmla="*/ 874836 w 8544240"/>
                          <a:gd name="connsiteY0" fmla="*/ 1087637 h 10372315"/>
                          <a:gd name="connsiteX1" fmla="*/ 3500805 w 8544240"/>
                          <a:gd name="connsiteY1" fmla="*/ 149791 h 10372315"/>
                          <a:gd name="connsiteX2" fmla="*/ 8494838 w 8544240"/>
                          <a:gd name="connsiteY2" fmla="*/ 4088745 h 10372315"/>
                          <a:gd name="connsiteX3" fmla="*/ 7322528 w 8544240"/>
                          <a:gd name="connsiteY3" fmla="*/ 6011329 h 10372315"/>
                          <a:gd name="connsiteX4" fmla="*/ 7603883 w 8544240"/>
                          <a:gd name="connsiteY4" fmla="*/ 8121483 h 10372315"/>
                          <a:gd name="connsiteX5" fmla="*/ 5024805 w 8544240"/>
                          <a:gd name="connsiteY5" fmla="*/ 10372315 h 10372315"/>
                          <a:gd name="connsiteX6" fmla="*/ 3805606 w 8544240"/>
                          <a:gd name="connsiteY6" fmla="*/ 8965546 h 10372315"/>
                          <a:gd name="connsiteX7" fmla="*/ 2891205 w 8544240"/>
                          <a:gd name="connsiteY7" fmla="*/ 9082775 h 10372315"/>
                          <a:gd name="connsiteX8" fmla="*/ 1765790 w 8544240"/>
                          <a:gd name="connsiteY8" fmla="*/ 9528254 h 10372315"/>
                          <a:gd name="connsiteX9" fmla="*/ 1109298 w 8544240"/>
                          <a:gd name="connsiteY9" fmla="*/ 8449730 h 10372315"/>
                          <a:gd name="connsiteX10" fmla="*/ 945175 w 8544240"/>
                          <a:gd name="connsiteY10" fmla="*/ 7980806 h 10372315"/>
                          <a:gd name="connsiteX11" fmla="*/ 781051 w 8544240"/>
                          <a:gd name="connsiteY11" fmla="*/ 7558776 h 10372315"/>
                          <a:gd name="connsiteX12" fmla="*/ 828817 w 8544240"/>
                          <a:gd name="connsiteY12" fmla="*/ 7014651 h 10372315"/>
                          <a:gd name="connsiteX13" fmla="*/ 288682 w 8544240"/>
                          <a:gd name="connsiteY13" fmla="*/ 6761607 h 10372315"/>
                          <a:gd name="connsiteX14" fmla="*/ 874836 w 8544240"/>
                          <a:gd name="connsiteY14" fmla="*/ 4932807 h 10372315"/>
                          <a:gd name="connsiteX15" fmla="*/ 968620 w 8544240"/>
                          <a:gd name="connsiteY15" fmla="*/ 2002038 h 10372315"/>
                          <a:gd name="connsiteX16" fmla="*/ 874836 w 8544240"/>
                          <a:gd name="connsiteY16" fmla="*/ 1087637 h 10372315"/>
                          <a:gd name="connsiteX0" fmla="*/ 874836 w 8545504"/>
                          <a:gd name="connsiteY0" fmla="*/ 1010560 h 10295238"/>
                          <a:gd name="connsiteX1" fmla="*/ 3500805 w 8545504"/>
                          <a:gd name="connsiteY1" fmla="*/ 72714 h 10295238"/>
                          <a:gd name="connsiteX2" fmla="*/ 8494838 w 8545504"/>
                          <a:gd name="connsiteY2" fmla="*/ 4011668 h 10295238"/>
                          <a:gd name="connsiteX3" fmla="*/ 7322528 w 8545504"/>
                          <a:gd name="connsiteY3" fmla="*/ 5934252 h 10295238"/>
                          <a:gd name="connsiteX4" fmla="*/ 7603883 w 8545504"/>
                          <a:gd name="connsiteY4" fmla="*/ 8044406 h 10295238"/>
                          <a:gd name="connsiteX5" fmla="*/ 5024805 w 8545504"/>
                          <a:gd name="connsiteY5" fmla="*/ 10295238 h 10295238"/>
                          <a:gd name="connsiteX6" fmla="*/ 3805606 w 8545504"/>
                          <a:gd name="connsiteY6" fmla="*/ 8888469 h 10295238"/>
                          <a:gd name="connsiteX7" fmla="*/ 2891205 w 8545504"/>
                          <a:gd name="connsiteY7" fmla="*/ 9005698 h 10295238"/>
                          <a:gd name="connsiteX8" fmla="*/ 1765790 w 8545504"/>
                          <a:gd name="connsiteY8" fmla="*/ 9451177 h 10295238"/>
                          <a:gd name="connsiteX9" fmla="*/ 1109298 w 8545504"/>
                          <a:gd name="connsiteY9" fmla="*/ 8372653 h 10295238"/>
                          <a:gd name="connsiteX10" fmla="*/ 945175 w 8545504"/>
                          <a:gd name="connsiteY10" fmla="*/ 7903729 h 10295238"/>
                          <a:gd name="connsiteX11" fmla="*/ 781051 w 8545504"/>
                          <a:gd name="connsiteY11" fmla="*/ 7481699 h 10295238"/>
                          <a:gd name="connsiteX12" fmla="*/ 828817 w 8545504"/>
                          <a:gd name="connsiteY12" fmla="*/ 6937574 h 10295238"/>
                          <a:gd name="connsiteX13" fmla="*/ 288682 w 8545504"/>
                          <a:gd name="connsiteY13" fmla="*/ 6684530 h 10295238"/>
                          <a:gd name="connsiteX14" fmla="*/ 874836 w 8545504"/>
                          <a:gd name="connsiteY14" fmla="*/ 4855730 h 10295238"/>
                          <a:gd name="connsiteX15" fmla="*/ 968620 w 8545504"/>
                          <a:gd name="connsiteY15" fmla="*/ 1924961 h 10295238"/>
                          <a:gd name="connsiteX16" fmla="*/ 874836 w 8545504"/>
                          <a:gd name="connsiteY16" fmla="*/ 1010560 h 10295238"/>
                          <a:gd name="connsiteX0" fmla="*/ 874836 w 8497616"/>
                          <a:gd name="connsiteY0" fmla="*/ 1033161 h 10317839"/>
                          <a:gd name="connsiteX1" fmla="*/ 3500805 w 8497616"/>
                          <a:gd name="connsiteY1" fmla="*/ 95315 h 10317839"/>
                          <a:gd name="connsiteX2" fmla="*/ 8494838 w 8497616"/>
                          <a:gd name="connsiteY2" fmla="*/ 4034269 h 10317839"/>
                          <a:gd name="connsiteX3" fmla="*/ 7322528 w 8497616"/>
                          <a:gd name="connsiteY3" fmla="*/ 5956853 h 10317839"/>
                          <a:gd name="connsiteX4" fmla="*/ 7603883 w 8497616"/>
                          <a:gd name="connsiteY4" fmla="*/ 8067007 h 10317839"/>
                          <a:gd name="connsiteX5" fmla="*/ 5024805 w 8497616"/>
                          <a:gd name="connsiteY5" fmla="*/ 10317839 h 10317839"/>
                          <a:gd name="connsiteX6" fmla="*/ 3805606 w 8497616"/>
                          <a:gd name="connsiteY6" fmla="*/ 8911070 h 10317839"/>
                          <a:gd name="connsiteX7" fmla="*/ 2891205 w 8497616"/>
                          <a:gd name="connsiteY7" fmla="*/ 9028299 h 10317839"/>
                          <a:gd name="connsiteX8" fmla="*/ 1765790 w 8497616"/>
                          <a:gd name="connsiteY8" fmla="*/ 9473778 h 10317839"/>
                          <a:gd name="connsiteX9" fmla="*/ 1109298 w 8497616"/>
                          <a:gd name="connsiteY9" fmla="*/ 8395254 h 10317839"/>
                          <a:gd name="connsiteX10" fmla="*/ 945175 w 8497616"/>
                          <a:gd name="connsiteY10" fmla="*/ 7926330 h 10317839"/>
                          <a:gd name="connsiteX11" fmla="*/ 781051 w 8497616"/>
                          <a:gd name="connsiteY11" fmla="*/ 7504300 h 10317839"/>
                          <a:gd name="connsiteX12" fmla="*/ 828817 w 8497616"/>
                          <a:gd name="connsiteY12" fmla="*/ 6960175 h 10317839"/>
                          <a:gd name="connsiteX13" fmla="*/ 288682 w 8497616"/>
                          <a:gd name="connsiteY13" fmla="*/ 6707131 h 10317839"/>
                          <a:gd name="connsiteX14" fmla="*/ 874836 w 8497616"/>
                          <a:gd name="connsiteY14" fmla="*/ 4878331 h 10317839"/>
                          <a:gd name="connsiteX15" fmla="*/ 968620 w 8497616"/>
                          <a:gd name="connsiteY15" fmla="*/ 1947562 h 10317839"/>
                          <a:gd name="connsiteX16" fmla="*/ 874836 w 8497616"/>
                          <a:gd name="connsiteY16" fmla="*/ 1033161 h 10317839"/>
                          <a:gd name="connsiteX0" fmla="*/ 874836 w 8494838"/>
                          <a:gd name="connsiteY0" fmla="*/ 1033161 h 10317839"/>
                          <a:gd name="connsiteX1" fmla="*/ 3500805 w 8494838"/>
                          <a:gd name="connsiteY1" fmla="*/ 95315 h 10317839"/>
                          <a:gd name="connsiteX2" fmla="*/ 8494838 w 8494838"/>
                          <a:gd name="connsiteY2" fmla="*/ 4034269 h 10317839"/>
                          <a:gd name="connsiteX3" fmla="*/ 7322528 w 8494838"/>
                          <a:gd name="connsiteY3" fmla="*/ 5956853 h 10317839"/>
                          <a:gd name="connsiteX4" fmla="*/ 7603883 w 8494838"/>
                          <a:gd name="connsiteY4" fmla="*/ 8067007 h 10317839"/>
                          <a:gd name="connsiteX5" fmla="*/ 5024805 w 8494838"/>
                          <a:gd name="connsiteY5" fmla="*/ 10317839 h 10317839"/>
                          <a:gd name="connsiteX6" fmla="*/ 3805606 w 8494838"/>
                          <a:gd name="connsiteY6" fmla="*/ 8911070 h 10317839"/>
                          <a:gd name="connsiteX7" fmla="*/ 2891205 w 8494838"/>
                          <a:gd name="connsiteY7" fmla="*/ 9028299 h 10317839"/>
                          <a:gd name="connsiteX8" fmla="*/ 1765790 w 8494838"/>
                          <a:gd name="connsiteY8" fmla="*/ 9473778 h 10317839"/>
                          <a:gd name="connsiteX9" fmla="*/ 1109298 w 8494838"/>
                          <a:gd name="connsiteY9" fmla="*/ 8395254 h 10317839"/>
                          <a:gd name="connsiteX10" fmla="*/ 945175 w 8494838"/>
                          <a:gd name="connsiteY10" fmla="*/ 7926330 h 10317839"/>
                          <a:gd name="connsiteX11" fmla="*/ 781051 w 8494838"/>
                          <a:gd name="connsiteY11" fmla="*/ 7504300 h 10317839"/>
                          <a:gd name="connsiteX12" fmla="*/ 828817 w 8494838"/>
                          <a:gd name="connsiteY12" fmla="*/ 6960175 h 10317839"/>
                          <a:gd name="connsiteX13" fmla="*/ 288682 w 8494838"/>
                          <a:gd name="connsiteY13" fmla="*/ 6707131 h 10317839"/>
                          <a:gd name="connsiteX14" fmla="*/ 874836 w 8494838"/>
                          <a:gd name="connsiteY14" fmla="*/ 4878331 h 10317839"/>
                          <a:gd name="connsiteX15" fmla="*/ 968620 w 8494838"/>
                          <a:gd name="connsiteY15" fmla="*/ 1947562 h 10317839"/>
                          <a:gd name="connsiteX16" fmla="*/ 874836 w 8494838"/>
                          <a:gd name="connsiteY16" fmla="*/ 1033161 h 10317839"/>
                          <a:gd name="connsiteX0" fmla="*/ 874836 w 8494838"/>
                          <a:gd name="connsiteY0" fmla="*/ 1033161 h 10317839"/>
                          <a:gd name="connsiteX1" fmla="*/ 3500805 w 8494838"/>
                          <a:gd name="connsiteY1" fmla="*/ 95315 h 10317839"/>
                          <a:gd name="connsiteX2" fmla="*/ 8494838 w 8494838"/>
                          <a:gd name="connsiteY2" fmla="*/ 4034269 h 10317839"/>
                          <a:gd name="connsiteX3" fmla="*/ 7322528 w 8494838"/>
                          <a:gd name="connsiteY3" fmla="*/ 5956853 h 10317839"/>
                          <a:gd name="connsiteX4" fmla="*/ 7603883 w 8494838"/>
                          <a:gd name="connsiteY4" fmla="*/ 8067007 h 10317839"/>
                          <a:gd name="connsiteX5" fmla="*/ 5024805 w 8494838"/>
                          <a:gd name="connsiteY5" fmla="*/ 10317839 h 10317839"/>
                          <a:gd name="connsiteX6" fmla="*/ 3805606 w 8494838"/>
                          <a:gd name="connsiteY6" fmla="*/ 8911070 h 10317839"/>
                          <a:gd name="connsiteX7" fmla="*/ 2891205 w 8494838"/>
                          <a:gd name="connsiteY7" fmla="*/ 9028299 h 10317839"/>
                          <a:gd name="connsiteX8" fmla="*/ 1765790 w 8494838"/>
                          <a:gd name="connsiteY8" fmla="*/ 9473778 h 10317839"/>
                          <a:gd name="connsiteX9" fmla="*/ 1109298 w 8494838"/>
                          <a:gd name="connsiteY9" fmla="*/ 8395254 h 10317839"/>
                          <a:gd name="connsiteX10" fmla="*/ 945175 w 8494838"/>
                          <a:gd name="connsiteY10" fmla="*/ 7926330 h 10317839"/>
                          <a:gd name="connsiteX11" fmla="*/ 781051 w 8494838"/>
                          <a:gd name="connsiteY11" fmla="*/ 7504300 h 10317839"/>
                          <a:gd name="connsiteX12" fmla="*/ 828817 w 8494838"/>
                          <a:gd name="connsiteY12" fmla="*/ 6960175 h 10317839"/>
                          <a:gd name="connsiteX13" fmla="*/ 288682 w 8494838"/>
                          <a:gd name="connsiteY13" fmla="*/ 6707131 h 10317839"/>
                          <a:gd name="connsiteX14" fmla="*/ 874836 w 8494838"/>
                          <a:gd name="connsiteY14" fmla="*/ 4878331 h 10317839"/>
                          <a:gd name="connsiteX15" fmla="*/ 968620 w 8494838"/>
                          <a:gd name="connsiteY15" fmla="*/ 1947562 h 10317839"/>
                          <a:gd name="connsiteX16" fmla="*/ 874836 w 8494838"/>
                          <a:gd name="connsiteY16" fmla="*/ 1033161 h 10317839"/>
                          <a:gd name="connsiteX0" fmla="*/ 874836 w 8420592"/>
                          <a:gd name="connsiteY0" fmla="*/ 1034427 h 10319105"/>
                          <a:gd name="connsiteX1" fmla="*/ 3500805 w 8420592"/>
                          <a:gd name="connsiteY1" fmla="*/ 96581 h 10319105"/>
                          <a:gd name="connsiteX2" fmla="*/ 8420592 w 8420592"/>
                          <a:gd name="connsiteY2" fmla="*/ 4010787 h 10319105"/>
                          <a:gd name="connsiteX3" fmla="*/ 7322528 w 8420592"/>
                          <a:gd name="connsiteY3" fmla="*/ 5958119 h 10319105"/>
                          <a:gd name="connsiteX4" fmla="*/ 7603883 w 8420592"/>
                          <a:gd name="connsiteY4" fmla="*/ 8068273 h 10319105"/>
                          <a:gd name="connsiteX5" fmla="*/ 5024805 w 8420592"/>
                          <a:gd name="connsiteY5" fmla="*/ 10319105 h 10319105"/>
                          <a:gd name="connsiteX6" fmla="*/ 3805606 w 8420592"/>
                          <a:gd name="connsiteY6" fmla="*/ 8912336 h 10319105"/>
                          <a:gd name="connsiteX7" fmla="*/ 2891205 w 8420592"/>
                          <a:gd name="connsiteY7" fmla="*/ 9029565 h 10319105"/>
                          <a:gd name="connsiteX8" fmla="*/ 1765790 w 8420592"/>
                          <a:gd name="connsiteY8" fmla="*/ 9475044 h 10319105"/>
                          <a:gd name="connsiteX9" fmla="*/ 1109298 w 8420592"/>
                          <a:gd name="connsiteY9" fmla="*/ 8396520 h 10319105"/>
                          <a:gd name="connsiteX10" fmla="*/ 945175 w 8420592"/>
                          <a:gd name="connsiteY10" fmla="*/ 7927596 h 10319105"/>
                          <a:gd name="connsiteX11" fmla="*/ 781051 w 8420592"/>
                          <a:gd name="connsiteY11" fmla="*/ 7505566 h 10319105"/>
                          <a:gd name="connsiteX12" fmla="*/ 828817 w 8420592"/>
                          <a:gd name="connsiteY12" fmla="*/ 6961441 h 10319105"/>
                          <a:gd name="connsiteX13" fmla="*/ 288682 w 8420592"/>
                          <a:gd name="connsiteY13" fmla="*/ 6708397 h 10319105"/>
                          <a:gd name="connsiteX14" fmla="*/ 874836 w 8420592"/>
                          <a:gd name="connsiteY14" fmla="*/ 4879597 h 10319105"/>
                          <a:gd name="connsiteX15" fmla="*/ 968620 w 8420592"/>
                          <a:gd name="connsiteY15" fmla="*/ 1948828 h 10319105"/>
                          <a:gd name="connsiteX16" fmla="*/ 874836 w 8420592"/>
                          <a:gd name="connsiteY16" fmla="*/ 1034427 h 10319105"/>
                          <a:gd name="connsiteX0" fmla="*/ 874836 w 8420592"/>
                          <a:gd name="connsiteY0" fmla="*/ 975979 h 10260657"/>
                          <a:gd name="connsiteX1" fmla="*/ 3500805 w 8420592"/>
                          <a:gd name="connsiteY1" fmla="*/ 38133 h 10260657"/>
                          <a:gd name="connsiteX2" fmla="*/ 8420592 w 8420592"/>
                          <a:gd name="connsiteY2" fmla="*/ 3952339 h 10260657"/>
                          <a:gd name="connsiteX3" fmla="*/ 7322528 w 8420592"/>
                          <a:gd name="connsiteY3" fmla="*/ 5899671 h 10260657"/>
                          <a:gd name="connsiteX4" fmla="*/ 7603883 w 8420592"/>
                          <a:gd name="connsiteY4" fmla="*/ 8009825 h 10260657"/>
                          <a:gd name="connsiteX5" fmla="*/ 5024805 w 8420592"/>
                          <a:gd name="connsiteY5" fmla="*/ 10260657 h 10260657"/>
                          <a:gd name="connsiteX6" fmla="*/ 3805606 w 8420592"/>
                          <a:gd name="connsiteY6" fmla="*/ 8853888 h 10260657"/>
                          <a:gd name="connsiteX7" fmla="*/ 2891205 w 8420592"/>
                          <a:gd name="connsiteY7" fmla="*/ 8971117 h 10260657"/>
                          <a:gd name="connsiteX8" fmla="*/ 1765790 w 8420592"/>
                          <a:gd name="connsiteY8" fmla="*/ 9416596 h 10260657"/>
                          <a:gd name="connsiteX9" fmla="*/ 1109298 w 8420592"/>
                          <a:gd name="connsiteY9" fmla="*/ 8338072 h 10260657"/>
                          <a:gd name="connsiteX10" fmla="*/ 945175 w 8420592"/>
                          <a:gd name="connsiteY10" fmla="*/ 7869148 h 10260657"/>
                          <a:gd name="connsiteX11" fmla="*/ 781051 w 8420592"/>
                          <a:gd name="connsiteY11" fmla="*/ 7447118 h 10260657"/>
                          <a:gd name="connsiteX12" fmla="*/ 828817 w 8420592"/>
                          <a:gd name="connsiteY12" fmla="*/ 6902993 h 10260657"/>
                          <a:gd name="connsiteX13" fmla="*/ 288682 w 8420592"/>
                          <a:gd name="connsiteY13" fmla="*/ 6649949 h 10260657"/>
                          <a:gd name="connsiteX14" fmla="*/ 874836 w 8420592"/>
                          <a:gd name="connsiteY14" fmla="*/ 4821149 h 10260657"/>
                          <a:gd name="connsiteX15" fmla="*/ 968620 w 8420592"/>
                          <a:gd name="connsiteY15" fmla="*/ 1890380 h 10260657"/>
                          <a:gd name="connsiteX16" fmla="*/ 874836 w 8420592"/>
                          <a:gd name="connsiteY16" fmla="*/ 975979 h 10260657"/>
                          <a:gd name="connsiteX0" fmla="*/ 874836 w 8481836"/>
                          <a:gd name="connsiteY0" fmla="*/ 975833 h 10260511"/>
                          <a:gd name="connsiteX1" fmla="*/ 3500805 w 8481836"/>
                          <a:gd name="connsiteY1" fmla="*/ 37987 h 10260511"/>
                          <a:gd name="connsiteX2" fmla="*/ 8481836 w 8481836"/>
                          <a:gd name="connsiteY2" fmla="*/ 3957581 h 10260511"/>
                          <a:gd name="connsiteX3" fmla="*/ 7322528 w 8481836"/>
                          <a:gd name="connsiteY3" fmla="*/ 5899525 h 10260511"/>
                          <a:gd name="connsiteX4" fmla="*/ 7603883 w 8481836"/>
                          <a:gd name="connsiteY4" fmla="*/ 8009679 h 10260511"/>
                          <a:gd name="connsiteX5" fmla="*/ 5024805 w 8481836"/>
                          <a:gd name="connsiteY5" fmla="*/ 10260511 h 10260511"/>
                          <a:gd name="connsiteX6" fmla="*/ 3805606 w 8481836"/>
                          <a:gd name="connsiteY6" fmla="*/ 8853742 h 10260511"/>
                          <a:gd name="connsiteX7" fmla="*/ 2891205 w 8481836"/>
                          <a:gd name="connsiteY7" fmla="*/ 8970971 h 10260511"/>
                          <a:gd name="connsiteX8" fmla="*/ 1765790 w 8481836"/>
                          <a:gd name="connsiteY8" fmla="*/ 9416450 h 10260511"/>
                          <a:gd name="connsiteX9" fmla="*/ 1109298 w 8481836"/>
                          <a:gd name="connsiteY9" fmla="*/ 8337926 h 10260511"/>
                          <a:gd name="connsiteX10" fmla="*/ 945175 w 8481836"/>
                          <a:gd name="connsiteY10" fmla="*/ 7869002 h 10260511"/>
                          <a:gd name="connsiteX11" fmla="*/ 781051 w 8481836"/>
                          <a:gd name="connsiteY11" fmla="*/ 7446972 h 10260511"/>
                          <a:gd name="connsiteX12" fmla="*/ 828817 w 8481836"/>
                          <a:gd name="connsiteY12" fmla="*/ 6902847 h 10260511"/>
                          <a:gd name="connsiteX13" fmla="*/ 288682 w 8481836"/>
                          <a:gd name="connsiteY13" fmla="*/ 6649803 h 10260511"/>
                          <a:gd name="connsiteX14" fmla="*/ 874836 w 8481836"/>
                          <a:gd name="connsiteY14" fmla="*/ 4821003 h 10260511"/>
                          <a:gd name="connsiteX15" fmla="*/ 968620 w 8481836"/>
                          <a:gd name="connsiteY15" fmla="*/ 1890234 h 10260511"/>
                          <a:gd name="connsiteX16" fmla="*/ 874836 w 8481836"/>
                          <a:gd name="connsiteY16" fmla="*/ 975833 h 10260511"/>
                          <a:gd name="connsiteX0" fmla="*/ 874836 w 8499807"/>
                          <a:gd name="connsiteY0" fmla="*/ 975140 h 10259818"/>
                          <a:gd name="connsiteX1" fmla="*/ 3500805 w 8499807"/>
                          <a:gd name="connsiteY1" fmla="*/ 37294 h 10259818"/>
                          <a:gd name="connsiteX2" fmla="*/ 8481836 w 8499807"/>
                          <a:gd name="connsiteY2" fmla="*/ 3956888 h 10259818"/>
                          <a:gd name="connsiteX3" fmla="*/ 7322528 w 8499807"/>
                          <a:gd name="connsiteY3" fmla="*/ 5898832 h 10259818"/>
                          <a:gd name="connsiteX4" fmla="*/ 7603883 w 8499807"/>
                          <a:gd name="connsiteY4" fmla="*/ 8008986 h 10259818"/>
                          <a:gd name="connsiteX5" fmla="*/ 5024805 w 8499807"/>
                          <a:gd name="connsiteY5" fmla="*/ 10259818 h 10259818"/>
                          <a:gd name="connsiteX6" fmla="*/ 3805606 w 8499807"/>
                          <a:gd name="connsiteY6" fmla="*/ 8853049 h 10259818"/>
                          <a:gd name="connsiteX7" fmla="*/ 2891205 w 8499807"/>
                          <a:gd name="connsiteY7" fmla="*/ 8970278 h 10259818"/>
                          <a:gd name="connsiteX8" fmla="*/ 1765790 w 8499807"/>
                          <a:gd name="connsiteY8" fmla="*/ 9415757 h 10259818"/>
                          <a:gd name="connsiteX9" fmla="*/ 1109298 w 8499807"/>
                          <a:gd name="connsiteY9" fmla="*/ 8337233 h 10259818"/>
                          <a:gd name="connsiteX10" fmla="*/ 945175 w 8499807"/>
                          <a:gd name="connsiteY10" fmla="*/ 7868309 h 10259818"/>
                          <a:gd name="connsiteX11" fmla="*/ 781051 w 8499807"/>
                          <a:gd name="connsiteY11" fmla="*/ 7446279 h 10259818"/>
                          <a:gd name="connsiteX12" fmla="*/ 828817 w 8499807"/>
                          <a:gd name="connsiteY12" fmla="*/ 6902154 h 10259818"/>
                          <a:gd name="connsiteX13" fmla="*/ 288682 w 8499807"/>
                          <a:gd name="connsiteY13" fmla="*/ 6649110 h 10259818"/>
                          <a:gd name="connsiteX14" fmla="*/ 874836 w 8499807"/>
                          <a:gd name="connsiteY14" fmla="*/ 4820310 h 10259818"/>
                          <a:gd name="connsiteX15" fmla="*/ 968620 w 8499807"/>
                          <a:gd name="connsiteY15" fmla="*/ 1889541 h 10259818"/>
                          <a:gd name="connsiteX16" fmla="*/ 874836 w 8499807"/>
                          <a:gd name="connsiteY16" fmla="*/ 975140 h 10259818"/>
                          <a:gd name="connsiteX0" fmla="*/ 874836 w 8497786"/>
                          <a:gd name="connsiteY0" fmla="*/ 1051120 h 10335798"/>
                          <a:gd name="connsiteX1" fmla="*/ 3500805 w 8497786"/>
                          <a:gd name="connsiteY1" fmla="*/ 113274 h 10335798"/>
                          <a:gd name="connsiteX2" fmla="*/ 8481836 w 8497786"/>
                          <a:gd name="connsiteY2" fmla="*/ 4032868 h 10335798"/>
                          <a:gd name="connsiteX3" fmla="*/ 7322528 w 8497786"/>
                          <a:gd name="connsiteY3" fmla="*/ 5974812 h 10335798"/>
                          <a:gd name="connsiteX4" fmla="*/ 7603883 w 8497786"/>
                          <a:gd name="connsiteY4" fmla="*/ 8084966 h 10335798"/>
                          <a:gd name="connsiteX5" fmla="*/ 5024805 w 8497786"/>
                          <a:gd name="connsiteY5" fmla="*/ 10335798 h 10335798"/>
                          <a:gd name="connsiteX6" fmla="*/ 3805606 w 8497786"/>
                          <a:gd name="connsiteY6" fmla="*/ 8929029 h 10335798"/>
                          <a:gd name="connsiteX7" fmla="*/ 2891205 w 8497786"/>
                          <a:gd name="connsiteY7" fmla="*/ 9046258 h 10335798"/>
                          <a:gd name="connsiteX8" fmla="*/ 1765790 w 8497786"/>
                          <a:gd name="connsiteY8" fmla="*/ 9491737 h 10335798"/>
                          <a:gd name="connsiteX9" fmla="*/ 1109298 w 8497786"/>
                          <a:gd name="connsiteY9" fmla="*/ 8413213 h 10335798"/>
                          <a:gd name="connsiteX10" fmla="*/ 945175 w 8497786"/>
                          <a:gd name="connsiteY10" fmla="*/ 7944289 h 10335798"/>
                          <a:gd name="connsiteX11" fmla="*/ 781051 w 8497786"/>
                          <a:gd name="connsiteY11" fmla="*/ 7522259 h 10335798"/>
                          <a:gd name="connsiteX12" fmla="*/ 828817 w 8497786"/>
                          <a:gd name="connsiteY12" fmla="*/ 6978134 h 10335798"/>
                          <a:gd name="connsiteX13" fmla="*/ 288682 w 8497786"/>
                          <a:gd name="connsiteY13" fmla="*/ 6725090 h 10335798"/>
                          <a:gd name="connsiteX14" fmla="*/ 874836 w 8497786"/>
                          <a:gd name="connsiteY14" fmla="*/ 4896290 h 10335798"/>
                          <a:gd name="connsiteX15" fmla="*/ 968620 w 8497786"/>
                          <a:gd name="connsiteY15" fmla="*/ 1965521 h 10335798"/>
                          <a:gd name="connsiteX16" fmla="*/ 874836 w 8497786"/>
                          <a:gd name="connsiteY16" fmla="*/ 1051120 h 1033579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8497786" h="10335798">
                            <a:moveTo>
                              <a:pt x="874836" y="1051120"/>
                            </a:moveTo>
                            <a:cubicBezTo>
                              <a:pt x="1750159" y="738505"/>
                              <a:pt x="1833524" y="500135"/>
                              <a:pt x="3500805" y="113274"/>
                            </a:cubicBezTo>
                            <a:cubicBezTo>
                              <a:pt x="6746979" y="-410572"/>
                              <a:pt x="8695568" y="880245"/>
                              <a:pt x="8481836" y="4032868"/>
                            </a:cubicBezTo>
                            <a:cubicBezTo>
                              <a:pt x="8313805" y="5447454"/>
                              <a:pt x="7783637" y="5451180"/>
                              <a:pt x="7322528" y="5974812"/>
                            </a:cubicBezTo>
                            <a:cubicBezTo>
                              <a:pt x="6798897" y="6490629"/>
                              <a:pt x="7424129" y="7662936"/>
                              <a:pt x="7603883" y="8084966"/>
                            </a:cubicBezTo>
                            <a:lnTo>
                              <a:pt x="5024805" y="10335798"/>
                            </a:lnTo>
                            <a:lnTo>
                              <a:pt x="3805606" y="8929029"/>
                            </a:lnTo>
                            <a:cubicBezTo>
                              <a:pt x="3516436" y="8663305"/>
                              <a:pt x="3344497" y="8866505"/>
                              <a:pt x="2891205" y="9046258"/>
                            </a:cubicBezTo>
                            <a:lnTo>
                              <a:pt x="1765790" y="9491737"/>
                            </a:lnTo>
                            <a:cubicBezTo>
                              <a:pt x="1077995" y="9591924"/>
                              <a:pt x="945175" y="8655490"/>
                              <a:pt x="1109298" y="8413213"/>
                            </a:cubicBezTo>
                            <a:cubicBezTo>
                              <a:pt x="726343" y="8295981"/>
                              <a:pt x="1023329" y="8131859"/>
                              <a:pt x="945175" y="7944289"/>
                            </a:cubicBezTo>
                            <a:cubicBezTo>
                              <a:pt x="867021" y="7827059"/>
                              <a:pt x="554405" y="7873950"/>
                              <a:pt x="781051" y="7522259"/>
                            </a:cubicBezTo>
                            <a:cubicBezTo>
                              <a:pt x="835759" y="7342505"/>
                              <a:pt x="835591" y="7177342"/>
                              <a:pt x="828817" y="6978134"/>
                            </a:cubicBezTo>
                            <a:cubicBezTo>
                              <a:pt x="823745" y="6602830"/>
                              <a:pt x="460621" y="6811059"/>
                              <a:pt x="288682" y="6725090"/>
                            </a:cubicBezTo>
                            <a:cubicBezTo>
                              <a:pt x="-547564" y="6537521"/>
                              <a:pt x="679451" y="5505890"/>
                              <a:pt x="874836" y="4896290"/>
                            </a:cubicBezTo>
                            <a:cubicBezTo>
                              <a:pt x="351205" y="3348844"/>
                              <a:pt x="695082" y="2504782"/>
                              <a:pt x="968620" y="1965521"/>
                            </a:cubicBezTo>
                            <a:cubicBezTo>
                              <a:pt x="507512" y="2067120"/>
                              <a:pt x="421543" y="1207428"/>
                              <a:pt x="874836" y="1051120"/>
                            </a:cubicBezTo>
                            <a:close/>
                          </a:path>
                        </a:pathLst>
                      </a:custGeom>
                      <a:grpFill/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algn="ctr">
                          <a:defRPr/>
                        </a:pPr>
                        <a:endParaRPr lang="en-US" kern="0" dirty="0">
                          <a:solidFill>
                            <a:prstClr val="white"/>
                          </a:solidFill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32" name="Group 31"/>
                  <p:cNvGrpSpPr/>
                  <p:nvPr/>
                </p:nvGrpSpPr>
                <p:grpSpPr>
                  <a:xfrm>
                    <a:off x="4696930" y="3058821"/>
                    <a:ext cx="826011" cy="1094218"/>
                    <a:chOff x="4696930" y="3058821"/>
                    <a:chExt cx="826011" cy="1094218"/>
                  </a:xfrm>
                </p:grpSpPr>
                <p:sp>
                  <p:nvSpPr>
                    <p:cNvPr id="146" name="Freeform 145"/>
                    <p:cNvSpPr/>
                    <p:nvPr/>
                  </p:nvSpPr>
                  <p:spPr>
                    <a:xfrm rot="19800000">
                      <a:off x="4696930" y="3058821"/>
                      <a:ext cx="826011" cy="1094218"/>
                    </a:xfrm>
                    <a:custGeom>
                      <a:avLst/>
                      <a:gdLst>
                        <a:gd name="connsiteX0" fmla="*/ 288116 w 1792304"/>
                        <a:gd name="connsiteY0" fmla="*/ 0 h 2374267"/>
                        <a:gd name="connsiteX1" fmla="*/ 1344849 w 1792304"/>
                        <a:gd name="connsiteY1" fmla="*/ 610105 h 2374267"/>
                        <a:gd name="connsiteX2" fmla="*/ 1343734 w 1792304"/>
                        <a:gd name="connsiteY2" fmla="*/ 615979 h 2374267"/>
                        <a:gd name="connsiteX3" fmla="*/ 1325458 w 1792304"/>
                        <a:gd name="connsiteY3" fmla="*/ 646671 h 2374267"/>
                        <a:gd name="connsiteX4" fmla="*/ 1285101 w 1792304"/>
                        <a:gd name="connsiteY4" fmla="*/ 678080 h 2374267"/>
                        <a:gd name="connsiteX5" fmla="*/ 1213669 w 1792304"/>
                        <a:gd name="connsiteY5" fmla="*/ 730196 h 2374267"/>
                        <a:gd name="connsiteX6" fmla="*/ 1263735 w 1792304"/>
                        <a:gd name="connsiteY6" fmla="*/ 892553 h 2374267"/>
                        <a:gd name="connsiteX7" fmla="*/ 1431140 w 1792304"/>
                        <a:gd name="connsiteY7" fmla="*/ 853266 h 2374267"/>
                        <a:gd name="connsiteX8" fmla="*/ 1435814 w 1792304"/>
                        <a:gd name="connsiteY8" fmla="*/ 753798 h 2374267"/>
                        <a:gd name="connsiteX9" fmla="*/ 1439227 w 1792304"/>
                        <a:gd name="connsiteY9" fmla="*/ 707864 h 2374267"/>
                        <a:gd name="connsiteX10" fmla="*/ 1457391 w 1792304"/>
                        <a:gd name="connsiteY10" fmla="*/ 681645 h 2374267"/>
                        <a:gd name="connsiteX11" fmla="*/ 1462378 w 1792304"/>
                        <a:gd name="connsiteY11" fmla="*/ 677961 h 2374267"/>
                        <a:gd name="connsiteX12" fmla="*/ 1792304 w 1792304"/>
                        <a:gd name="connsiteY12" fmla="*/ 868443 h 2374267"/>
                        <a:gd name="connsiteX13" fmla="*/ 1785467 w 1792304"/>
                        <a:gd name="connsiteY13" fmla="*/ 877694 h 2374267"/>
                        <a:gd name="connsiteX14" fmla="*/ 1600620 w 1792304"/>
                        <a:gd name="connsiteY14" fmla="*/ 1108566 h 2374267"/>
                        <a:gd name="connsiteX15" fmla="*/ 1132057 w 1792304"/>
                        <a:gd name="connsiteY15" fmla="*/ 2374267 h 2374267"/>
                        <a:gd name="connsiteX16" fmla="*/ 288116 w 1792304"/>
                        <a:gd name="connsiteY16" fmla="*/ 2374267 h 2374267"/>
                        <a:gd name="connsiteX17" fmla="*/ 288116 w 1792304"/>
                        <a:gd name="connsiteY17" fmla="*/ 1361500 h 2374267"/>
                        <a:gd name="connsiteX18" fmla="*/ 280104 w 1792304"/>
                        <a:gd name="connsiteY18" fmla="*/ 1358779 h 2374267"/>
                        <a:gd name="connsiteX19" fmla="*/ 244391 w 1792304"/>
                        <a:gd name="connsiteY19" fmla="*/ 1359568 h 2374267"/>
                        <a:gd name="connsiteX20" fmla="*/ 197179 w 1792304"/>
                        <a:gd name="connsiteY20" fmla="*/ 1379222 h 2374267"/>
                        <a:gd name="connsiteX21" fmla="*/ 116641 w 1792304"/>
                        <a:gd name="connsiteY21" fmla="*/ 1415721 h 2374267"/>
                        <a:gd name="connsiteX22" fmla="*/ 0 w 1792304"/>
                        <a:gd name="connsiteY22" fmla="*/ 1292185 h 2374267"/>
                        <a:gd name="connsiteX23" fmla="*/ 116641 w 1792304"/>
                        <a:gd name="connsiteY23" fmla="*/ 1165841 h 2374267"/>
                        <a:gd name="connsiteX24" fmla="*/ 205511 w 1792304"/>
                        <a:gd name="connsiteY24" fmla="*/ 1210763 h 2374267"/>
                        <a:gd name="connsiteX25" fmla="*/ 247168 w 1792304"/>
                        <a:gd name="connsiteY25" fmla="*/ 1230417 h 2374267"/>
                        <a:gd name="connsiteX26" fmla="*/ 278932 w 1792304"/>
                        <a:gd name="connsiteY26" fmla="*/ 1227521 h 2374267"/>
                        <a:gd name="connsiteX27" fmla="*/ 288116 w 1792304"/>
                        <a:gd name="connsiteY27" fmla="*/ 1223426 h 23742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1792304" h="2374267">
                          <a:moveTo>
                            <a:pt x="288116" y="0"/>
                          </a:moveTo>
                          <a:lnTo>
                            <a:pt x="1344849" y="610105"/>
                          </a:lnTo>
                          <a:lnTo>
                            <a:pt x="1343734" y="615979"/>
                          </a:lnTo>
                          <a:cubicBezTo>
                            <a:pt x="1340145" y="626064"/>
                            <a:pt x="1334399" y="636573"/>
                            <a:pt x="1325458" y="646671"/>
                          </a:cubicBezTo>
                          <a:cubicBezTo>
                            <a:pt x="1316176" y="657373"/>
                            <a:pt x="1299270" y="670144"/>
                            <a:pt x="1285101" y="678080"/>
                          </a:cubicBezTo>
                          <a:cubicBezTo>
                            <a:pt x="1260573" y="692919"/>
                            <a:pt x="1228715" y="703609"/>
                            <a:pt x="1213669" y="730196"/>
                          </a:cubicBezTo>
                          <a:cubicBezTo>
                            <a:pt x="1182209" y="785787"/>
                            <a:pt x="1205091" y="859366"/>
                            <a:pt x="1263735" y="892553"/>
                          </a:cubicBezTo>
                          <a:cubicBezTo>
                            <a:pt x="1324822" y="927124"/>
                            <a:pt x="1399681" y="908857"/>
                            <a:pt x="1431140" y="853266"/>
                          </a:cubicBezTo>
                          <a:cubicBezTo>
                            <a:pt x="1448922" y="821846"/>
                            <a:pt x="1437873" y="790065"/>
                            <a:pt x="1435814" y="753798"/>
                          </a:cubicBezTo>
                          <a:cubicBezTo>
                            <a:pt x="1432587" y="742399"/>
                            <a:pt x="1433463" y="723748"/>
                            <a:pt x="1439227" y="707864"/>
                          </a:cubicBezTo>
                          <a:cubicBezTo>
                            <a:pt x="1443476" y="697504"/>
                            <a:pt x="1449998" y="688830"/>
                            <a:pt x="1457391" y="681645"/>
                          </a:cubicBezTo>
                          <a:lnTo>
                            <a:pt x="1462378" y="677961"/>
                          </a:lnTo>
                          <a:lnTo>
                            <a:pt x="1792304" y="868443"/>
                          </a:lnTo>
                          <a:lnTo>
                            <a:pt x="1785467" y="877694"/>
                          </a:lnTo>
                          <a:lnTo>
                            <a:pt x="1600620" y="1108566"/>
                          </a:lnTo>
                          <a:cubicBezTo>
                            <a:pt x="1279564" y="1573249"/>
                            <a:pt x="1433482" y="2109659"/>
                            <a:pt x="1132057" y="2374267"/>
                          </a:cubicBezTo>
                          <a:lnTo>
                            <a:pt x="288116" y="2374267"/>
                          </a:lnTo>
                          <a:lnTo>
                            <a:pt x="288116" y="1361500"/>
                          </a:lnTo>
                          <a:lnTo>
                            <a:pt x="280104" y="1358779"/>
                          </a:lnTo>
                          <a:cubicBezTo>
                            <a:pt x="269559" y="1356936"/>
                            <a:pt x="257583" y="1356761"/>
                            <a:pt x="244391" y="1359568"/>
                          </a:cubicBezTo>
                          <a:cubicBezTo>
                            <a:pt x="230505" y="1362376"/>
                            <a:pt x="211065" y="1370799"/>
                            <a:pt x="197179" y="1379222"/>
                          </a:cubicBezTo>
                          <a:cubicBezTo>
                            <a:pt x="172185" y="1393260"/>
                            <a:pt x="147190" y="1415721"/>
                            <a:pt x="116641" y="1415721"/>
                          </a:cubicBezTo>
                          <a:cubicBezTo>
                            <a:pt x="52766" y="1415721"/>
                            <a:pt x="0" y="1359568"/>
                            <a:pt x="0" y="1292185"/>
                          </a:cubicBezTo>
                          <a:cubicBezTo>
                            <a:pt x="0" y="1221994"/>
                            <a:pt x="52766" y="1165841"/>
                            <a:pt x="116641" y="1165841"/>
                          </a:cubicBezTo>
                          <a:cubicBezTo>
                            <a:pt x="152744" y="1165841"/>
                            <a:pt x="174962" y="1191110"/>
                            <a:pt x="205511" y="1210763"/>
                          </a:cubicBezTo>
                          <a:cubicBezTo>
                            <a:pt x="213842" y="1219186"/>
                            <a:pt x="230505" y="1227609"/>
                            <a:pt x="247168" y="1230417"/>
                          </a:cubicBezTo>
                          <a:cubicBezTo>
                            <a:pt x="258277" y="1231821"/>
                            <a:pt x="269039" y="1230417"/>
                            <a:pt x="278932" y="1227521"/>
                          </a:cubicBezTo>
                          <a:lnTo>
                            <a:pt x="288116" y="1223426"/>
                          </a:lnTo>
                          <a:close/>
                        </a:path>
                      </a:pathLst>
                    </a:custGeom>
                    <a:solidFill>
                      <a:srgbClr val="05EFF5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cs typeface="Arial" panose="020B0604020202020204" pitchFamily="34" charset="0"/>
                      </a:endParaRPr>
                    </a:p>
                  </p:txBody>
                </p:sp>
                <p:grpSp>
                  <p:nvGrpSpPr>
                    <p:cNvPr id="155" name="Group 154"/>
                    <p:cNvGrpSpPr/>
                    <p:nvPr/>
                  </p:nvGrpSpPr>
                  <p:grpSpPr>
                    <a:xfrm>
                      <a:off x="5003705" y="3519469"/>
                      <a:ext cx="267838" cy="227446"/>
                      <a:chOff x="294252" y="4588371"/>
                      <a:chExt cx="1095664" cy="930422"/>
                    </a:xfrm>
                    <a:solidFill>
                      <a:srgbClr val="FFFFFF"/>
                    </a:solidFill>
                  </p:grpSpPr>
                  <p:grpSp>
                    <p:nvGrpSpPr>
                      <p:cNvPr id="156" name="Group 155"/>
                      <p:cNvGrpSpPr/>
                      <p:nvPr/>
                    </p:nvGrpSpPr>
                    <p:grpSpPr>
                      <a:xfrm>
                        <a:off x="603860" y="4588371"/>
                        <a:ext cx="431146" cy="734412"/>
                        <a:chOff x="3297053" y="4939926"/>
                        <a:chExt cx="203051" cy="345876"/>
                      </a:xfrm>
                      <a:grpFill/>
                    </p:grpSpPr>
                    <p:sp>
                      <p:nvSpPr>
                        <p:cNvPr id="163" name="Freeform 1090"/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3297053" y="5039083"/>
                          <a:ext cx="200947" cy="140511"/>
                        </a:xfrm>
                        <a:custGeom>
                          <a:avLst/>
                          <a:gdLst>
                            <a:gd name="T0" fmla="*/ 124 w 133"/>
                            <a:gd name="T1" fmla="*/ 70 h 93"/>
                            <a:gd name="T2" fmla="*/ 124 w 133"/>
                            <a:gd name="T3" fmla="*/ 63 h 93"/>
                            <a:gd name="T4" fmla="*/ 87 w 133"/>
                            <a:gd name="T5" fmla="*/ 63 h 93"/>
                            <a:gd name="T6" fmla="*/ 87 w 133"/>
                            <a:gd name="T7" fmla="*/ 70 h 93"/>
                            <a:gd name="T8" fmla="*/ 124 w 133"/>
                            <a:gd name="T9" fmla="*/ 70 h 93"/>
                            <a:gd name="T10" fmla="*/ 133 w 133"/>
                            <a:gd name="T11" fmla="*/ 93 h 93"/>
                            <a:gd name="T12" fmla="*/ 0 w 133"/>
                            <a:gd name="T13" fmla="*/ 93 h 93"/>
                            <a:gd name="T14" fmla="*/ 0 w 133"/>
                            <a:gd name="T15" fmla="*/ 0 h 93"/>
                            <a:gd name="T16" fmla="*/ 66 w 133"/>
                            <a:gd name="T17" fmla="*/ 47 h 93"/>
                            <a:gd name="T18" fmla="*/ 133 w 133"/>
                            <a:gd name="T19" fmla="*/ 0 h 93"/>
                            <a:gd name="T20" fmla="*/ 133 w 133"/>
                            <a:gd name="T21" fmla="*/ 93 h 93"/>
                            <a:gd name="T22" fmla="*/ 124 w 133"/>
                            <a:gd name="T23" fmla="*/ 76 h 93"/>
                            <a:gd name="T24" fmla="*/ 87 w 133"/>
                            <a:gd name="T25" fmla="*/ 76 h 93"/>
                            <a:gd name="T26" fmla="*/ 87 w 133"/>
                            <a:gd name="T27" fmla="*/ 83 h 93"/>
                            <a:gd name="T28" fmla="*/ 124 w 133"/>
                            <a:gd name="T29" fmla="*/ 83 h 93"/>
                            <a:gd name="T30" fmla="*/ 124 w 133"/>
                            <a:gd name="T31" fmla="*/ 76 h 9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</a:cxnLst>
                          <a:rect l="0" t="0" r="r" b="b"/>
                          <a:pathLst>
                            <a:path w="133" h="93">
                              <a:moveTo>
                                <a:pt x="124" y="70"/>
                              </a:moveTo>
                              <a:lnTo>
                                <a:pt x="124" y="63"/>
                              </a:lnTo>
                              <a:lnTo>
                                <a:pt x="87" y="63"/>
                              </a:lnTo>
                              <a:lnTo>
                                <a:pt x="87" y="70"/>
                              </a:lnTo>
                              <a:lnTo>
                                <a:pt x="124" y="70"/>
                              </a:lnTo>
                              <a:close/>
                              <a:moveTo>
                                <a:pt x="133" y="93"/>
                              </a:moveTo>
                              <a:lnTo>
                                <a:pt x="0" y="93"/>
                              </a:lnTo>
                              <a:lnTo>
                                <a:pt x="0" y="0"/>
                              </a:lnTo>
                              <a:lnTo>
                                <a:pt x="66" y="47"/>
                              </a:lnTo>
                              <a:lnTo>
                                <a:pt x="133" y="0"/>
                              </a:lnTo>
                              <a:lnTo>
                                <a:pt x="133" y="93"/>
                              </a:lnTo>
                              <a:close/>
                              <a:moveTo>
                                <a:pt x="124" y="76"/>
                              </a:moveTo>
                              <a:lnTo>
                                <a:pt x="87" y="76"/>
                              </a:lnTo>
                              <a:lnTo>
                                <a:pt x="87" y="83"/>
                              </a:lnTo>
                              <a:lnTo>
                                <a:pt x="124" y="83"/>
                              </a:lnTo>
                              <a:lnTo>
                                <a:pt x="124" y="76"/>
                              </a:lnTo>
                              <a:close/>
                            </a:path>
                          </a:pathLst>
                        </a:custGeom>
                        <a:grpFill/>
                        <a:ln w="0">
                          <a:noFill/>
                          <a:prstDash val="solid"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>
                            <a:defRPr/>
                          </a:pPr>
                          <a:endParaRPr lang="en-US" kern="0" dirty="0">
                            <a:solidFill>
                              <a:prstClr val="black"/>
                            </a:solidFill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64" name="Freeform 109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297054" y="4939926"/>
                          <a:ext cx="203050" cy="90073"/>
                        </a:xfrm>
                        <a:custGeom>
                          <a:avLst/>
                          <a:gdLst>
                            <a:gd name="T0" fmla="*/ 133 w 133"/>
                            <a:gd name="T1" fmla="*/ 59 h 59"/>
                            <a:gd name="T2" fmla="*/ 0 w 133"/>
                            <a:gd name="T3" fmla="*/ 59 h 59"/>
                            <a:gd name="T4" fmla="*/ 0 w 133"/>
                            <a:gd name="T5" fmla="*/ 46 h 59"/>
                            <a:gd name="T6" fmla="*/ 66 w 133"/>
                            <a:gd name="T7" fmla="*/ 0 h 59"/>
                            <a:gd name="T8" fmla="*/ 133 w 133"/>
                            <a:gd name="T9" fmla="*/ 46 h 59"/>
                            <a:gd name="T10" fmla="*/ 133 w 133"/>
                            <a:gd name="T11" fmla="*/ 59 h 5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</a:cxnLst>
                          <a:rect l="0" t="0" r="r" b="b"/>
                          <a:pathLst>
                            <a:path w="133" h="59">
                              <a:moveTo>
                                <a:pt x="133" y="59"/>
                              </a:moveTo>
                              <a:lnTo>
                                <a:pt x="0" y="59"/>
                              </a:lnTo>
                              <a:lnTo>
                                <a:pt x="0" y="46"/>
                              </a:lnTo>
                              <a:lnTo>
                                <a:pt x="66" y="0"/>
                              </a:lnTo>
                              <a:lnTo>
                                <a:pt x="133" y="46"/>
                              </a:lnTo>
                              <a:lnTo>
                                <a:pt x="133" y="59"/>
                              </a:lnTo>
                              <a:close/>
                            </a:path>
                          </a:pathLst>
                        </a:custGeom>
                        <a:grpFill/>
                        <a:ln w="0">
                          <a:noFill/>
                          <a:prstDash val="solid"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>
                            <a:defRPr/>
                          </a:pPr>
                          <a:endParaRPr lang="en-US" kern="0" dirty="0">
                            <a:solidFill>
                              <a:prstClr val="black"/>
                            </a:solidFill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65" name="Freeform 109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363380" y="5192221"/>
                          <a:ext cx="71985" cy="93581"/>
                        </a:xfrm>
                        <a:custGeom>
                          <a:avLst/>
                          <a:gdLst>
                            <a:gd name="T0" fmla="*/ 50 w 50"/>
                            <a:gd name="T1" fmla="*/ 0 h 65"/>
                            <a:gd name="T2" fmla="*/ 24 w 50"/>
                            <a:gd name="T3" fmla="*/ 65 h 65"/>
                            <a:gd name="T4" fmla="*/ 0 w 50"/>
                            <a:gd name="T5" fmla="*/ 0 h 65"/>
                            <a:gd name="T6" fmla="*/ 50 w 50"/>
                            <a:gd name="T7" fmla="*/ 0 h 65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</a:cxnLst>
                          <a:rect l="0" t="0" r="r" b="b"/>
                          <a:pathLst>
                            <a:path w="50" h="65">
                              <a:moveTo>
                                <a:pt x="50" y="0"/>
                              </a:moveTo>
                              <a:lnTo>
                                <a:pt x="24" y="65"/>
                              </a:lnTo>
                              <a:lnTo>
                                <a:pt x="0" y="0"/>
                              </a:lnTo>
                              <a:lnTo>
                                <a:pt x="50" y="0"/>
                              </a:lnTo>
                              <a:close/>
                            </a:path>
                          </a:pathLst>
                        </a:custGeom>
                        <a:grpFill/>
                        <a:ln w="0">
                          <a:noFill/>
                          <a:prstDash val="solid"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>
                            <a:defRPr/>
                          </a:pPr>
                          <a:endParaRPr lang="en-US" kern="0" dirty="0">
                            <a:solidFill>
                              <a:prstClr val="black"/>
                            </a:solidFill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157" name="Group 156"/>
                      <p:cNvGrpSpPr/>
                      <p:nvPr/>
                    </p:nvGrpSpPr>
                    <p:grpSpPr>
                      <a:xfrm>
                        <a:off x="879864" y="5242683"/>
                        <a:ext cx="510052" cy="276110"/>
                        <a:chOff x="879864" y="5242683"/>
                        <a:chExt cx="510052" cy="276110"/>
                      </a:xfrm>
                      <a:grpFill/>
                    </p:grpSpPr>
                    <p:sp>
                      <p:nvSpPr>
                        <p:cNvPr id="161" name="Freeform 160"/>
                        <p:cNvSpPr/>
                        <p:nvPr/>
                      </p:nvSpPr>
                      <p:spPr>
                        <a:xfrm>
                          <a:off x="879864" y="5246380"/>
                          <a:ext cx="349670" cy="272413"/>
                        </a:xfrm>
                        <a:custGeom>
                          <a:avLst/>
                          <a:gdLst>
                            <a:gd name="connsiteX0" fmla="*/ 175187 w 349670"/>
                            <a:gd name="connsiteY0" fmla="*/ 70727 h 272413"/>
                            <a:gd name="connsiteX1" fmla="*/ 142972 w 349670"/>
                            <a:gd name="connsiteY1" fmla="*/ 102622 h 272413"/>
                            <a:gd name="connsiteX2" fmla="*/ 175187 w 349670"/>
                            <a:gd name="connsiteY2" fmla="*/ 134517 h 272413"/>
                            <a:gd name="connsiteX3" fmla="*/ 207402 w 349670"/>
                            <a:gd name="connsiteY3" fmla="*/ 102622 h 272413"/>
                            <a:gd name="connsiteX4" fmla="*/ 175187 w 349670"/>
                            <a:gd name="connsiteY4" fmla="*/ 70727 h 272413"/>
                            <a:gd name="connsiteX5" fmla="*/ 214072 w 349670"/>
                            <a:gd name="connsiteY5" fmla="*/ 0 h 272413"/>
                            <a:gd name="connsiteX6" fmla="*/ 283971 w 349670"/>
                            <a:gd name="connsiteY6" fmla="*/ 20923 h 272413"/>
                            <a:gd name="connsiteX7" fmla="*/ 248617 w 349670"/>
                            <a:gd name="connsiteY7" fmla="*/ 145198 h 272413"/>
                            <a:gd name="connsiteX8" fmla="*/ 252004 w 349670"/>
                            <a:gd name="connsiteY8" fmla="*/ 174930 h 272413"/>
                            <a:gd name="connsiteX9" fmla="*/ 349670 w 349670"/>
                            <a:gd name="connsiteY9" fmla="*/ 143196 h 272413"/>
                            <a:gd name="connsiteX10" fmla="*/ 347606 w 349670"/>
                            <a:gd name="connsiteY10" fmla="*/ 163657 h 272413"/>
                            <a:gd name="connsiteX11" fmla="*/ 214072 w 349670"/>
                            <a:gd name="connsiteY11" fmla="*/ 272413 h 272413"/>
                            <a:gd name="connsiteX12" fmla="*/ 101048 w 349670"/>
                            <a:gd name="connsiteY12" fmla="*/ 212361 h 272413"/>
                            <a:gd name="connsiteX13" fmla="*/ 92954 w 349670"/>
                            <a:gd name="connsiteY13" fmla="*/ 197459 h 272413"/>
                            <a:gd name="connsiteX14" fmla="*/ 0 w 349670"/>
                            <a:gd name="connsiteY14" fmla="*/ 118521 h 272413"/>
                            <a:gd name="connsiteX15" fmla="*/ 87771 w 349670"/>
                            <a:gd name="connsiteY15" fmla="*/ 85474 h 272413"/>
                            <a:gd name="connsiteX16" fmla="*/ 88481 w 349670"/>
                            <a:gd name="connsiteY16" fmla="*/ 83189 h 272413"/>
                            <a:gd name="connsiteX17" fmla="*/ 214072 w 349670"/>
                            <a:gd name="connsiteY17" fmla="*/ 0 h 27241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</a:cxnLst>
                          <a:rect l="l" t="t" r="r" b="b"/>
                          <a:pathLst>
                            <a:path w="349670" h="272413">
                              <a:moveTo>
                                <a:pt x="175187" y="70727"/>
                              </a:moveTo>
                              <a:cubicBezTo>
                                <a:pt x="157395" y="70727"/>
                                <a:pt x="142972" y="85007"/>
                                <a:pt x="142972" y="102622"/>
                              </a:cubicBezTo>
                              <a:cubicBezTo>
                                <a:pt x="142972" y="120237"/>
                                <a:pt x="157395" y="134517"/>
                                <a:pt x="175187" y="134517"/>
                              </a:cubicBezTo>
                              <a:cubicBezTo>
                                <a:pt x="192979" y="134517"/>
                                <a:pt x="207402" y="120237"/>
                                <a:pt x="207402" y="102622"/>
                              </a:cubicBezTo>
                              <a:cubicBezTo>
                                <a:pt x="207402" y="85007"/>
                                <a:pt x="192979" y="70727"/>
                                <a:pt x="175187" y="70727"/>
                              </a:cubicBezTo>
                              <a:close/>
                              <a:moveTo>
                                <a:pt x="214072" y="0"/>
                              </a:moveTo>
                              <a:cubicBezTo>
                                <a:pt x="271875" y="0"/>
                                <a:pt x="284705" y="23387"/>
                                <a:pt x="283971" y="20923"/>
                              </a:cubicBezTo>
                              <a:cubicBezTo>
                                <a:pt x="250143" y="59463"/>
                                <a:pt x="244833" y="129688"/>
                                <a:pt x="248617" y="145198"/>
                              </a:cubicBezTo>
                              <a:lnTo>
                                <a:pt x="252004" y="174930"/>
                              </a:lnTo>
                              <a:lnTo>
                                <a:pt x="349670" y="143196"/>
                              </a:lnTo>
                              <a:lnTo>
                                <a:pt x="347606" y="163657"/>
                              </a:lnTo>
                              <a:cubicBezTo>
                                <a:pt x="334896" y="225724"/>
                                <a:pt x="279941" y="272413"/>
                                <a:pt x="214072" y="272413"/>
                              </a:cubicBezTo>
                              <a:cubicBezTo>
                                <a:pt x="167024" y="272413"/>
                                <a:pt x="125543" y="248592"/>
                                <a:pt x="101048" y="212361"/>
                              </a:cubicBezTo>
                              <a:lnTo>
                                <a:pt x="92954" y="197459"/>
                              </a:lnTo>
                              <a:lnTo>
                                <a:pt x="0" y="118521"/>
                              </a:lnTo>
                              <a:lnTo>
                                <a:pt x="87771" y="85474"/>
                              </a:lnTo>
                              <a:lnTo>
                                <a:pt x="88481" y="83189"/>
                              </a:lnTo>
                              <a:cubicBezTo>
                                <a:pt x="109173" y="34303"/>
                                <a:pt x="157614" y="0"/>
                                <a:pt x="214072" y="0"/>
                              </a:cubicBezTo>
                              <a:close/>
                            </a:path>
                          </a:pathLst>
                        </a:custGeom>
                        <a:grpFill/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</p:spPr>
                      <p:txBody>
                        <a:bodyPr wrap="square" rtlCol="0" anchor="ctr">
                          <a:noAutofit/>
                        </a:bodyPr>
                        <a:lstStyle/>
                        <a:p>
                          <a:pPr algn="ctr">
                            <a:defRPr/>
                          </a:pPr>
                          <a:endParaRPr lang="en-US" kern="0" dirty="0">
                            <a:solidFill>
                              <a:prstClr val="white"/>
                            </a:solidFill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62" name="Pie 161"/>
                        <p:cNvSpPr/>
                        <p:nvPr/>
                      </p:nvSpPr>
                      <p:spPr>
                        <a:xfrm rot="4380000">
                          <a:off x="1152657" y="5236781"/>
                          <a:ext cx="231358" cy="243161"/>
                        </a:xfrm>
                        <a:prstGeom prst="pie">
                          <a:avLst>
                            <a:gd name="adj1" fmla="val 5378394"/>
                            <a:gd name="adj2" fmla="val 16200000"/>
                          </a:avLst>
                        </a:prstGeom>
                        <a:grpFill/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algn="ctr">
                            <a:defRPr/>
                          </a:pPr>
                          <a:endParaRPr lang="en-US" kern="0" dirty="0">
                            <a:solidFill>
                              <a:prstClr val="black"/>
                            </a:solidFill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158" name="Group 157"/>
                      <p:cNvGrpSpPr/>
                      <p:nvPr/>
                    </p:nvGrpSpPr>
                    <p:grpSpPr>
                      <a:xfrm>
                        <a:off x="294252" y="5240383"/>
                        <a:ext cx="510053" cy="276110"/>
                        <a:chOff x="294252" y="5240383"/>
                        <a:chExt cx="510053" cy="276110"/>
                      </a:xfrm>
                      <a:grpFill/>
                    </p:grpSpPr>
                    <p:sp>
                      <p:nvSpPr>
                        <p:cNvPr id="159" name="Freeform 158"/>
                        <p:cNvSpPr/>
                        <p:nvPr/>
                      </p:nvSpPr>
                      <p:spPr>
                        <a:xfrm flipH="1">
                          <a:off x="454635" y="5244080"/>
                          <a:ext cx="349670" cy="272413"/>
                        </a:xfrm>
                        <a:custGeom>
                          <a:avLst/>
                          <a:gdLst>
                            <a:gd name="connsiteX0" fmla="*/ 175187 w 349670"/>
                            <a:gd name="connsiteY0" fmla="*/ 70727 h 272413"/>
                            <a:gd name="connsiteX1" fmla="*/ 207402 w 349670"/>
                            <a:gd name="connsiteY1" fmla="*/ 102622 h 272413"/>
                            <a:gd name="connsiteX2" fmla="*/ 175187 w 349670"/>
                            <a:gd name="connsiteY2" fmla="*/ 134517 h 272413"/>
                            <a:gd name="connsiteX3" fmla="*/ 142972 w 349670"/>
                            <a:gd name="connsiteY3" fmla="*/ 102622 h 272413"/>
                            <a:gd name="connsiteX4" fmla="*/ 175187 w 349670"/>
                            <a:gd name="connsiteY4" fmla="*/ 70727 h 272413"/>
                            <a:gd name="connsiteX5" fmla="*/ 214072 w 349670"/>
                            <a:gd name="connsiteY5" fmla="*/ 0 h 272413"/>
                            <a:gd name="connsiteX6" fmla="*/ 88481 w 349670"/>
                            <a:gd name="connsiteY6" fmla="*/ 83189 h 272413"/>
                            <a:gd name="connsiteX7" fmla="*/ 87771 w 349670"/>
                            <a:gd name="connsiteY7" fmla="*/ 85474 h 272413"/>
                            <a:gd name="connsiteX8" fmla="*/ 0 w 349670"/>
                            <a:gd name="connsiteY8" fmla="*/ 118521 h 272413"/>
                            <a:gd name="connsiteX9" fmla="*/ 92954 w 349670"/>
                            <a:gd name="connsiteY9" fmla="*/ 197459 h 272413"/>
                            <a:gd name="connsiteX10" fmla="*/ 101048 w 349670"/>
                            <a:gd name="connsiteY10" fmla="*/ 212361 h 272413"/>
                            <a:gd name="connsiteX11" fmla="*/ 214072 w 349670"/>
                            <a:gd name="connsiteY11" fmla="*/ 272413 h 272413"/>
                            <a:gd name="connsiteX12" fmla="*/ 347606 w 349670"/>
                            <a:gd name="connsiteY12" fmla="*/ 163657 h 272413"/>
                            <a:gd name="connsiteX13" fmla="*/ 349670 w 349670"/>
                            <a:gd name="connsiteY13" fmla="*/ 143196 h 272413"/>
                            <a:gd name="connsiteX14" fmla="*/ 252004 w 349670"/>
                            <a:gd name="connsiteY14" fmla="*/ 174930 h 272413"/>
                            <a:gd name="connsiteX15" fmla="*/ 248617 w 349670"/>
                            <a:gd name="connsiteY15" fmla="*/ 145198 h 272413"/>
                            <a:gd name="connsiteX16" fmla="*/ 283971 w 349670"/>
                            <a:gd name="connsiteY16" fmla="*/ 20923 h 272413"/>
                            <a:gd name="connsiteX17" fmla="*/ 214072 w 349670"/>
                            <a:gd name="connsiteY17" fmla="*/ 0 h 27241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</a:cxnLst>
                          <a:rect l="l" t="t" r="r" b="b"/>
                          <a:pathLst>
                            <a:path w="349670" h="272413">
                              <a:moveTo>
                                <a:pt x="175187" y="70727"/>
                              </a:moveTo>
                              <a:cubicBezTo>
                                <a:pt x="192979" y="70727"/>
                                <a:pt x="207402" y="85007"/>
                                <a:pt x="207402" y="102622"/>
                              </a:cubicBezTo>
                              <a:cubicBezTo>
                                <a:pt x="207402" y="120237"/>
                                <a:pt x="192979" y="134517"/>
                                <a:pt x="175187" y="134517"/>
                              </a:cubicBezTo>
                              <a:cubicBezTo>
                                <a:pt x="157395" y="134517"/>
                                <a:pt x="142972" y="120237"/>
                                <a:pt x="142972" y="102622"/>
                              </a:cubicBezTo>
                              <a:cubicBezTo>
                                <a:pt x="142972" y="85007"/>
                                <a:pt x="157395" y="70727"/>
                                <a:pt x="175187" y="70727"/>
                              </a:cubicBezTo>
                              <a:close/>
                              <a:moveTo>
                                <a:pt x="214072" y="0"/>
                              </a:moveTo>
                              <a:cubicBezTo>
                                <a:pt x="157614" y="0"/>
                                <a:pt x="109173" y="34303"/>
                                <a:pt x="88481" y="83189"/>
                              </a:cubicBezTo>
                              <a:lnTo>
                                <a:pt x="87771" y="85474"/>
                              </a:lnTo>
                              <a:lnTo>
                                <a:pt x="0" y="118521"/>
                              </a:lnTo>
                              <a:lnTo>
                                <a:pt x="92954" y="197459"/>
                              </a:lnTo>
                              <a:lnTo>
                                <a:pt x="101048" y="212361"/>
                              </a:lnTo>
                              <a:cubicBezTo>
                                <a:pt x="125543" y="248592"/>
                                <a:pt x="167024" y="272413"/>
                                <a:pt x="214072" y="272413"/>
                              </a:cubicBezTo>
                              <a:cubicBezTo>
                                <a:pt x="279941" y="272413"/>
                                <a:pt x="334896" y="225724"/>
                                <a:pt x="347606" y="163657"/>
                              </a:cubicBezTo>
                              <a:lnTo>
                                <a:pt x="349670" y="143196"/>
                              </a:lnTo>
                              <a:lnTo>
                                <a:pt x="252004" y="174930"/>
                              </a:lnTo>
                              <a:lnTo>
                                <a:pt x="248617" y="145198"/>
                              </a:lnTo>
                              <a:cubicBezTo>
                                <a:pt x="244833" y="129688"/>
                                <a:pt x="250143" y="59463"/>
                                <a:pt x="283971" y="20923"/>
                              </a:cubicBezTo>
                              <a:cubicBezTo>
                                <a:pt x="284705" y="23387"/>
                                <a:pt x="271874" y="0"/>
                                <a:pt x="214072" y="0"/>
                              </a:cubicBezTo>
                              <a:close/>
                            </a:path>
                          </a:pathLst>
                        </a:custGeom>
                        <a:grpFill/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</p:spPr>
                      <p:txBody>
                        <a:bodyPr wrap="square" rtlCol="0" anchor="ctr">
                          <a:noAutofit/>
                        </a:bodyPr>
                        <a:lstStyle/>
                        <a:p>
                          <a:pPr algn="ctr">
                            <a:defRPr/>
                          </a:pPr>
                          <a:endParaRPr lang="en-US" kern="0" dirty="0">
                            <a:solidFill>
                              <a:prstClr val="white"/>
                            </a:solidFill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60" name="Pie 159"/>
                        <p:cNvSpPr/>
                        <p:nvPr/>
                      </p:nvSpPr>
                      <p:spPr>
                        <a:xfrm rot="17220000" flipH="1">
                          <a:off x="300154" y="5234481"/>
                          <a:ext cx="231358" cy="243161"/>
                        </a:xfrm>
                        <a:prstGeom prst="pie">
                          <a:avLst>
                            <a:gd name="adj1" fmla="val 5378394"/>
                            <a:gd name="adj2" fmla="val 16200000"/>
                          </a:avLst>
                        </a:prstGeom>
                        <a:grpFill/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algn="ctr">
                            <a:defRPr/>
                          </a:pPr>
                          <a:endParaRPr lang="en-US" kern="0" dirty="0">
                            <a:solidFill>
                              <a:prstClr val="black"/>
                            </a:solidFill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26" name="Group 25"/>
                  <p:cNvGrpSpPr/>
                  <p:nvPr/>
                </p:nvGrpSpPr>
                <p:grpSpPr>
                  <a:xfrm>
                    <a:off x="4517242" y="2567136"/>
                    <a:ext cx="894231" cy="905386"/>
                    <a:chOff x="4517242" y="2567136"/>
                    <a:chExt cx="894231" cy="905386"/>
                  </a:xfrm>
                </p:grpSpPr>
                <p:sp>
                  <p:nvSpPr>
                    <p:cNvPr id="143" name="Freeform 142"/>
                    <p:cNvSpPr/>
                    <p:nvPr/>
                  </p:nvSpPr>
                  <p:spPr>
                    <a:xfrm rot="19800000">
                      <a:off x="4517242" y="2567136"/>
                      <a:ext cx="894231" cy="905386"/>
                    </a:xfrm>
                    <a:custGeom>
                      <a:avLst/>
                      <a:gdLst>
                        <a:gd name="connsiteX0" fmla="*/ 1825789 w 1940329"/>
                        <a:gd name="connsiteY0" fmla="*/ 0 h 1964535"/>
                        <a:gd name="connsiteX1" fmla="*/ 1853080 w 1940329"/>
                        <a:gd name="connsiteY1" fmla="*/ 76384 h 1964535"/>
                        <a:gd name="connsiteX2" fmla="*/ 1940329 w 1940329"/>
                        <a:gd name="connsiteY2" fmla="*/ 667561 h 1964535"/>
                        <a:gd name="connsiteX3" fmla="*/ 1595698 w 1940329"/>
                        <a:gd name="connsiteY3" fmla="*/ 1798827 h 1964535"/>
                        <a:gd name="connsiteX4" fmla="*/ 1504223 w 1940329"/>
                        <a:gd name="connsiteY4" fmla="*/ 1922583 h 1964535"/>
                        <a:gd name="connsiteX5" fmla="*/ 1174398 w 1940329"/>
                        <a:gd name="connsiteY5" fmla="*/ 1732159 h 1964535"/>
                        <a:gd name="connsiteX6" fmla="*/ 1169094 w 1940329"/>
                        <a:gd name="connsiteY6" fmla="*/ 1736077 h 1964535"/>
                        <a:gd name="connsiteX7" fmla="*/ 1150930 w 1940329"/>
                        <a:gd name="connsiteY7" fmla="*/ 1762296 h 1964535"/>
                        <a:gd name="connsiteX8" fmla="*/ 1147517 w 1940329"/>
                        <a:gd name="connsiteY8" fmla="*/ 1808230 h 1964535"/>
                        <a:gd name="connsiteX9" fmla="*/ 1142843 w 1940329"/>
                        <a:gd name="connsiteY9" fmla="*/ 1907698 h 1964535"/>
                        <a:gd name="connsiteX10" fmla="*/ 975438 w 1940329"/>
                        <a:gd name="connsiteY10" fmla="*/ 1946985 h 1964535"/>
                        <a:gd name="connsiteX11" fmla="*/ 925372 w 1940329"/>
                        <a:gd name="connsiteY11" fmla="*/ 1784628 h 1964535"/>
                        <a:gd name="connsiteX12" fmla="*/ 996804 w 1940329"/>
                        <a:gd name="connsiteY12" fmla="*/ 1732512 h 1964535"/>
                        <a:gd name="connsiteX13" fmla="*/ 1037161 w 1940329"/>
                        <a:gd name="connsiteY13" fmla="*/ 1701103 h 1964535"/>
                        <a:gd name="connsiteX14" fmla="*/ 1055437 w 1940329"/>
                        <a:gd name="connsiteY14" fmla="*/ 1670411 h 1964535"/>
                        <a:gd name="connsiteX15" fmla="*/ 1056623 w 1940329"/>
                        <a:gd name="connsiteY15" fmla="*/ 1664161 h 1964535"/>
                        <a:gd name="connsiteX16" fmla="*/ 0 w 1940329"/>
                        <a:gd name="connsiteY16" fmla="*/ 1054120 h 1964535"/>
                        <a:gd name="connsiteX17" fmla="*/ 1048154 w 1940329"/>
                        <a:gd name="connsiteY17" fmla="*/ 448968 h 1964535"/>
                        <a:gd name="connsiteX18" fmla="*/ 1061423 w 1940329"/>
                        <a:gd name="connsiteY18" fmla="*/ 459802 h 1964535"/>
                        <a:gd name="connsiteX19" fmla="*/ 1079682 w 1940329"/>
                        <a:gd name="connsiteY19" fmla="*/ 490504 h 1964535"/>
                        <a:gd name="connsiteX20" fmla="*/ 1088041 w 1940329"/>
                        <a:gd name="connsiteY20" fmla="*/ 540955 h 1964535"/>
                        <a:gd name="connsiteX21" fmla="*/ 1099778 w 1940329"/>
                        <a:gd name="connsiteY21" fmla="*/ 628596 h 1964535"/>
                        <a:gd name="connsiteX22" fmla="*/ 1266358 w 1940329"/>
                        <a:gd name="connsiteY22" fmla="*/ 662026 h 1964535"/>
                        <a:gd name="connsiteX23" fmla="*/ 1311670 w 1940329"/>
                        <a:gd name="connsiteY23" fmla="*/ 496151 h 1964535"/>
                        <a:gd name="connsiteX24" fmla="*/ 1226473 w 1940329"/>
                        <a:gd name="connsiteY24" fmla="*/ 444602 h 1964535"/>
                        <a:gd name="connsiteX25" fmla="*/ 1187728 w 1940329"/>
                        <a:gd name="connsiteY25" fmla="*/ 419694 h 1964535"/>
                        <a:gd name="connsiteX26" fmla="*/ 1173347 w 1940329"/>
                        <a:gd name="connsiteY26" fmla="*/ 391224 h 1964535"/>
                        <a:gd name="connsiteX27" fmla="*/ 1171464 w 1940329"/>
                        <a:gd name="connsiteY27" fmla="*/ 377775 h 19645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1940329" h="1964535">
                          <a:moveTo>
                            <a:pt x="1825789" y="0"/>
                          </a:moveTo>
                          <a:lnTo>
                            <a:pt x="1853080" y="76384"/>
                          </a:lnTo>
                          <a:cubicBezTo>
                            <a:pt x="1909783" y="263137"/>
                            <a:pt x="1940329" y="461695"/>
                            <a:pt x="1940329" y="667561"/>
                          </a:cubicBezTo>
                          <a:cubicBezTo>
                            <a:pt x="1940329" y="1087871"/>
                            <a:pt x="1813000" y="1477716"/>
                            <a:pt x="1595698" y="1798827"/>
                          </a:cubicBezTo>
                          <a:lnTo>
                            <a:pt x="1504223" y="1922583"/>
                          </a:lnTo>
                          <a:lnTo>
                            <a:pt x="1174398" y="1732159"/>
                          </a:lnTo>
                          <a:lnTo>
                            <a:pt x="1169094" y="1736077"/>
                          </a:lnTo>
                          <a:cubicBezTo>
                            <a:pt x="1161701" y="1743262"/>
                            <a:pt x="1155179" y="1751936"/>
                            <a:pt x="1150930" y="1762296"/>
                          </a:cubicBezTo>
                          <a:cubicBezTo>
                            <a:pt x="1145166" y="1778180"/>
                            <a:pt x="1144290" y="1796831"/>
                            <a:pt x="1147517" y="1808230"/>
                          </a:cubicBezTo>
                          <a:cubicBezTo>
                            <a:pt x="1149576" y="1844497"/>
                            <a:pt x="1160625" y="1876278"/>
                            <a:pt x="1142843" y="1907698"/>
                          </a:cubicBezTo>
                          <a:cubicBezTo>
                            <a:pt x="1111384" y="1963289"/>
                            <a:pt x="1036525" y="1981556"/>
                            <a:pt x="975438" y="1946985"/>
                          </a:cubicBezTo>
                          <a:cubicBezTo>
                            <a:pt x="916794" y="1913798"/>
                            <a:pt x="893912" y="1840219"/>
                            <a:pt x="925372" y="1784628"/>
                          </a:cubicBezTo>
                          <a:cubicBezTo>
                            <a:pt x="940418" y="1758041"/>
                            <a:pt x="972276" y="1747351"/>
                            <a:pt x="996804" y="1732512"/>
                          </a:cubicBezTo>
                          <a:cubicBezTo>
                            <a:pt x="1010973" y="1724576"/>
                            <a:pt x="1027879" y="1711805"/>
                            <a:pt x="1037161" y="1701103"/>
                          </a:cubicBezTo>
                          <a:cubicBezTo>
                            <a:pt x="1046102" y="1691005"/>
                            <a:pt x="1051848" y="1680496"/>
                            <a:pt x="1055437" y="1670411"/>
                          </a:cubicBezTo>
                          <a:lnTo>
                            <a:pt x="1056623" y="1664161"/>
                          </a:lnTo>
                          <a:lnTo>
                            <a:pt x="0" y="1054120"/>
                          </a:lnTo>
                          <a:lnTo>
                            <a:pt x="1048154" y="448968"/>
                          </a:lnTo>
                          <a:lnTo>
                            <a:pt x="1061423" y="459802"/>
                          </a:lnTo>
                          <a:cubicBezTo>
                            <a:pt x="1068574" y="467767"/>
                            <a:pt x="1075071" y="477830"/>
                            <a:pt x="1079682" y="490504"/>
                          </a:cubicBezTo>
                          <a:cubicBezTo>
                            <a:pt x="1084662" y="503767"/>
                            <a:pt x="1087823" y="524716"/>
                            <a:pt x="1088041" y="540955"/>
                          </a:cubicBezTo>
                          <a:cubicBezTo>
                            <a:pt x="1089385" y="569591"/>
                            <a:pt x="1083586" y="602691"/>
                            <a:pt x="1099778" y="628596"/>
                          </a:cubicBezTo>
                          <a:cubicBezTo>
                            <a:pt x="1133634" y="682760"/>
                            <a:pt x="1209218" y="697742"/>
                            <a:pt x="1266358" y="662026"/>
                          </a:cubicBezTo>
                          <a:cubicBezTo>
                            <a:pt x="1325878" y="624823"/>
                            <a:pt x="1345526" y="550315"/>
                            <a:pt x="1311670" y="496151"/>
                          </a:cubicBezTo>
                          <a:cubicBezTo>
                            <a:pt x="1292534" y="465536"/>
                            <a:pt x="1259331" y="460090"/>
                            <a:pt x="1226473" y="444602"/>
                          </a:cubicBezTo>
                          <a:cubicBezTo>
                            <a:pt x="1214915" y="442001"/>
                            <a:pt x="1198941" y="432336"/>
                            <a:pt x="1187728" y="419694"/>
                          </a:cubicBezTo>
                          <a:cubicBezTo>
                            <a:pt x="1180649" y="411018"/>
                            <a:pt x="1176136" y="401149"/>
                            <a:pt x="1173347" y="391224"/>
                          </a:cubicBezTo>
                          <a:lnTo>
                            <a:pt x="1171464" y="377775"/>
                          </a:lnTo>
                          <a:close/>
                        </a:path>
                      </a:pathLst>
                    </a:custGeom>
                    <a:solidFill>
                      <a:srgbClr val="B6DA8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cs typeface="Arial" panose="020B0604020202020204" pitchFamily="34" charset="0"/>
                      </a:endParaRPr>
                    </a:p>
                  </p:txBody>
                </p:sp>
                <p:grpSp>
                  <p:nvGrpSpPr>
                    <p:cNvPr id="166" name="Group 165"/>
                    <p:cNvGrpSpPr/>
                    <p:nvPr/>
                  </p:nvGrpSpPr>
                  <p:grpSpPr>
                    <a:xfrm>
                      <a:off x="4959426" y="2904584"/>
                      <a:ext cx="231348" cy="198976"/>
                      <a:chOff x="10086999" y="3831431"/>
                      <a:chExt cx="2148321" cy="1847712"/>
                    </a:xfrm>
                    <a:solidFill>
                      <a:srgbClr val="FFFFFF"/>
                    </a:solidFill>
                    <a:effectLst/>
                  </p:grpSpPr>
                  <p:grpSp>
                    <p:nvGrpSpPr>
                      <p:cNvPr id="167" name="Group 166"/>
                      <p:cNvGrpSpPr/>
                      <p:nvPr/>
                    </p:nvGrpSpPr>
                    <p:grpSpPr>
                      <a:xfrm>
                        <a:off x="10213460" y="3831431"/>
                        <a:ext cx="529640" cy="1676400"/>
                        <a:chOff x="10213460" y="3831431"/>
                        <a:chExt cx="529640" cy="1676400"/>
                      </a:xfrm>
                      <a:grpFill/>
                    </p:grpSpPr>
                    <p:sp>
                      <p:nvSpPr>
                        <p:cNvPr id="179" name="Freeform 178"/>
                        <p:cNvSpPr/>
                        <p:nvPr/>
                      </p:nvSpPr>
                      <p:spPr>
                        <a:xfrm>
                          <a:off x="10213460" y="3831431"/>
                          <a:ext cx="529640" cy="1676400"/>
                        </a:xfrm>
                        <a:custGeom>
                          <a:avLst/>
                          <a:gdLst>
                            <a:gd name="connsiteX0" fmla="*/ 264820 w 529640"/>
                            <a:gd name="connsiteY0" fmla="*/ 1174909 h 1676400"/>
                            <a:gd name="connsiteX1" fmla="*/ 72143 w 529640"/>
                            <a:gd name="connsiteY1" fmla="*/ 1367586 h 1676400"/>
                            <a:gd name="connsiteX2" fmla="*/ 264820 w 529640"/>
                            <a:gd name="connsiteY2" fmla="*/ 1560263 h 1676400"/>
                            <a:gd name="connsiteX3" fmla="*/ 457497 w 529640"/>
                            <a:gd name="connsiteY3" fmla="*/ 1367586 h 1676400"/>
                            <a:gd name="connsiteX4" fmla="*/ 264820 w 529640"/>
                            <a:gd name="connsiteY4" fmla="*/ 1174909 h 1676400"/>
                            <a:gd name="connsiteX5" fmla="*/ 146244 w 529640"/>
                            <a:gd name="connsiteY5" fmla="*/ 110942 h 1676400"/>
                            <a:gd name="connsiteX6" fmla="*/ 86954 w 529640"/>
                            <a:gd name="connsiteY6" fmla="*/ 170232 h 1676400"/>
                            <a:gd name="connsiteX7" fmla="*/ 86954 w 529640"/>
                            <a:gd name="connsiteY7" fmla="*/ 846485 h 1676400"/>
                            <a:gd name="connsiteX8" fmla="*/ 146244 w 529640"/>
                            <a:gd name="connsiteY8" fmla="*/ 905775 h 1676400"/>
                            <a:gd name="connsiteX9" fmla="*/ 383397 w 529640"/>
                            <a:gd name="connsiteY9" fmla="*/ 905775 h 1676400"/>
                            <a:gd name="connsiteX10" fmla="*/ 442687 w 529640"/>
                            <a:gd name="connsiteY10" fmla="*/ 846485 h 1676400"/>
                            <a:gd name="connsiteX11" fmla="*/ 442687 w 529640"/>
                            <a:gd name="connsiteY11" fmla="*/ 170232 h 1676400"/>
                            <a:gd name="connsiteX12" fmla="*/ 383397 w 529640"/>
                            <a:gd name="connsiteY12" fmla="*/ 110942 h 1676400"/>
                            <a:gd name="connsiteX13" fmla="*/ 88275 w 529640"/>
                            <a:gd name="connsiteY13" fmla="*/ 0 h 1676400"/>
                            <a:gd name="connsiteX14" fmla="*/ 441365 w 529640"/>
                            <a:gd name="connsiteY14" fmla="*/ 0 h 1676400"/>
                            <a:gd name="connsiteX15" fmla="*/ 529640 w 529640"/>
                            <a:gd name="connsiteY15" fmla="*/ 88275 h 1676400"/>
                            <a:gd name="connsiteX16" fmla="*/ 529640 w 529640"/>
                            <a:gd name="connsiteY16" fmla="*/ 1588125 h 1676400"/>
                            <a:gd name="connsiteX17" fmla="*/ 441365 w 529640"/>
                            <a:gd name="connsiteY17" fmla="*/ 1676400 h 1676400"/>
                            <a:gd name="connsiteX18" fmla="*/ 88275 w 529640"/>
                            <a:gd name="connsiteY18" fmla="*/ 1676400 h 1676400"/>
                            <a:gd name="connsiteX19" fmla="*/ 0 w 529640"/>
                            <a:gd name="connsiteY19" fmla="*/ 1588125 h 1676400"/>
                            <a:gd name="connsiteX20" fmla="*/ 0 w 529640"/>
                            <a:gd name="connsiteY20" fmla="*/ 88275 h 1676400"/>
                            <a:gd name="connsiteX21" fmla="*/ 88275 w 529640"/>
                            <a:gd name="connsiteY21" fmla="*/ 0 h 16764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</a:cxnLst>
                          <a:rect l="l" t="t" r="r" b="b"/>
                          <a:pathLst>
                            <a:path w="529640" h="1676400">
                              <a:moveTo>
                                <a:pt x="264820" y="1174909"/>
                              </a:moveTo>
                              <a:cubicBezTo>
                                <a:pt x="158407" y="1174909"/>
                                <a:pt x="72143" y="1261173"/>
                                <a:pt x="72143" y="1367586"/>
                              </a:cubicBezTo>
                              <a:cubicBezTo>
                                <a:pt x="72143" y="1473999"/>
                                <a:pt x="158407" y="1560263"/>
                                <a:pt x="264820" y="1560263"/>
                              </a:cubicBezTo>
                              <a:cubicBezTo>
                                <a:pt x="371233" y="1560263"/>
                                <a:pt x="457497" y="1473999"/>
                                <a:pt x="457497" y="1367586"/>
                              </a:cubicBezTo>
                              <a:cubicBezTo>
                                <a:pt x="457497" y="1261173"/>
                                <a:pt x="371233" y="1174909"/>
                                <a:pt x="264820" y="1174909"/>
                              </a:cubicBezTo>
                              <a:close/>
                              <a:moveTo>
                                <a:pt x="146244" y="110942"/>
                              </a:moveTo>
                              <a:cubicBezTo>
                                <a:pt x="113499" y="110942"/>
                                <a:pt x="86954" y="137487"/>
                                <a:pt x="86954" y="170232"/>
                              </a:cubicBezTo>
                              <a:lnTo>
                                <a:pt x="86954" y="846485"/>
                              </a:lnTo>
                              <a:cubicBezTo>
                                <a:pt x="86954" y="879230"/>
                                <a:pt x="113499" y="905775"/>
                                <a:pt x="146244" y="905775"/>
                              </a:cubicBezTo>
                              <a:lnTo>
                                <a:pt x="383397" y="905775"/>
                              </a:lnTo>
                              <a:cubicBezTo>
                                <a:pt x="416142" y="905775"/>
                                <a:pt x="442687" y="879230"/>
                                <a:pt x="442687" y="846485"/>
                              </a:cubicBezTo>
                              <a:lnTo>
                                <a:pt x="442687" y="170232"/>
                              </a:lnTo>
                              <a:cubicBezTo>
                                <a:pt x="442687" y="137487"/>
                                <a:pt x="416142" y="110942"/>
                                <a:pt x="383397" y="110942"/>
                              </a:cubicBezTo>
                              <a:close/>
                              <a:moveTo>
                                <a:pt x="88275" y="0"/>
                              </a:moveTo>
                              <a:lnTo>
                                <a:pt x="441365" y="0"/>
                              </a:lnTo>
                              <a:cubicBezTo>
                                <a:pt x="490118" y="0"/>
                                <a:pt x="529640" y="39522"/>
                                <a:pt x="529640" y="88275"/>
                              </a:cubicBezTo>
                              <a:lnTo>
                                <a:pt x="529640" y="1588125"/>
                              </a:lnTo>
                              <a:cubicBezTo>
                                <a:pt x="529640" y="1636878"/>
                                <a:pt x="490118" y="1676400"/>
                                <a:pt x="441365" y="1676400"/>
                              </a:cubicBezTo>
                              <a:lnTo>
                                <a:pt x="88275" y="1676400"/>
                              </a:lnTo>
                              <a:cubicBezTo>
                                <a:pt x="39522" y="1676400"/>
                                <a:pt x="0" y="1636878"/>
                                <a:pt x="0" y="1588125"/>
                              </a:cubicBezTo>
                              <a:lnTo>
                                <a:pt x="0" y="88275"/>
                              </a:lnTo>
                              <a:cubicBezTo>
                                <a:pt x="0" y="39522"/>
                                <a:pt x="39522" y="0"/>
                                <a:pt x="88275" y="0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>
                            <a:solidFill>
                              <a:prstClr val="white"/>
                            </a:solidFill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80" name="Oval 179"/>
                        <p:cNvSpPr/>
                        <p:nvPr/>
                      </p:nvSpPr>
                      <p:spPr>
                        <a:xfrm>
                          <a:off x="10402860" y="5123597"/>
                          <a:ext cx="150840" cy="150840"/>
                        </a:xfrm>
                        <a:prstGeom prst="ellipse">
                          <a:avLst/>
                        </a:prstGeom>
                        <a:grpFill/>
                        <a:ln>
                          <a:noFill/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>
                            <a:solidFill>
                              <a:prstClr val="white"/>
                            </a:solidFill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81" name="Rectangle 180"/>
                        <p:cNvSpPr/>
                        <p:nvPr/>
                      </p:nvSpPr>
                      <p:spPr>
                        <a:xfrm>
                          <a:off x="10365613" y="4395651"/>
                          <a:ext cx="225334" cy="88175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>
                            <a:solidFill>
                              <a:prstClr val="white"/>
                            </a:solidFill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82" name="Rectangle 181"/>
                        <p:cNvSpPr/>
                        <p:nvPr/>
                      </p:nvSpPr>
                      <p:spPr>
                        <a:xfrm>
                          <a:off x="10365613" y="4194578"/>
                          <a:ext cx="225334" cy="68949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>
                            <a:solidFill>
                              <a:prstClr val="white"/>
                            </a:solidFill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168" name="Freeform 167"/>
                      <p:cNvSpPr/>
                      <p:nvPr/>
                    </p:nvSpPr>
                    <p:spPr>
                      <a:xfrm>
                        <a:off x="10086999" y="5473336"/>
                        <a:ext cx="2148321" cy="205807"/>
                      </a:xfrm>
                      <a:custGeom>
                        <a:avLst/>
                        <a:gdLst>
                          <a:gd name="connsiteX0" fmla="*/ 7539 w 2148321"/>
                          <a:gd name="connsiteY0" fmla="*/ 0 h 205807"/>
                          <a:gd name="connsiteX1" fmla="*/ 61900 w 2148321"/>
                          <a:gd name="connsiteY1" fmla="*/ 0 h 205807"/>
                          <a:gd name="connsiteX2" fmla="*/ 54212 w 2148321"/>
                          <a:gd name="connsiteY2" fmla="*/ 37329 h 205807"/>
                          <a:gd name="connsiteX3" fmla="*/ 54212 w 2148321"/>
                          <a:gd name="connsiteY3" fmla="*/ 54177 h 205807"/>
                          <a:gd name="connsiteX4" fmla="*/ 154116 w 2148321"/>
                          <a:gd name="connsiteY4" fmla="*/ 152112 h 205807"/>
                          <a:gd name="connsiteX5" fmla="*/ 635110 w 2148321"/>
                          <a:gd name="connsiteY5" fmla="*/ 152112 h 205807"/>
                          <a:gd name="connsiteX6" fmla="*/ 673997 w 2148321"/>
                          <a:gd name="connsiteY6" fmla="*/ 144416 h 205807"/>
                          <a:gd name="connsiteX7" fmla="*/ 700724 w 2148321"/>
                          <a:gd name="connsiteY7" fmla="*/ 126751 h 205807"/>
                          <a:gd name="connsiteX8" fmla="*/ 694452 w 2148321"/>
                          <a:gd name="connsiteY8" fmla="*/ 117632 h 205807"/>
                          <a:gd name="connsiteX9" fmla="*/ 682879 w 2148321"/>
                          <a:gd name="connsiteY9" fmla="*/ 61437 h 205807"/>
                          <a:gd name="connsiteX10" fmla="*/ 682879 w 2148321"/>
                          <a:gd name="connsiteY10" fmla="*/ 36602 h 205807"/>
                          <a:gd name="connsiteX11" fmla="*/ 690418 w 2148321"/>
                          <a:gd name="connsiteY11" fmla="*/ 0 h 205807"/>
                          <a:gd name="connsiteX12" fmla="*/ 727326 w 2148321"/>
                          <a:gd name="connsiteY12" fmla="*/ 0 h 205807"/>
                          <a:gd name="connsiteX13" fmla="*/ 744779 w 2148321"/>
                          <a:gd name="connsiteY13" fmla="*/ 0 h 205807"/>
                          <a:gd name="connsiteX14" fmla="*/ 775023 w 2148321"/>
                          <a:gd name="connsiteY14" fmla="*/ 0 h 205807"/>
                          <a:gd name="connsiteX15" fmla="*/ 782562 w 2148321"/>
                          <a:gd name="connsiteY15" fmla="*/ 36602 h 205807"/>
                          <a:gd name="connsiteX16" fmla="*/ 782562 w 2148321"/>
                          <a:gd name="connsiteY16" fmla="*/ 61437 h 205807"/>
                          <a:gd name="connsiteX17" fmla="*/ 770989 w 2148321"/>
                          <a:gd name="connsiteY17" fmla="*/ 117632 h 205807"/>
                          <a:gd name="connsiteX18" fmla="*/ 766799 w 2148321"/>
                          <a:gd name="connsiteY18" fmla="*/ 123723 h 205807"/>
                          <a:gd name="connsiteX19" fmla="*/ 798108 w 2148321"/>
                          <a:gd name="connsiteY19" fmla="*/ 144416 h 205807"/>
                          <a:gd name="connsiteX20" fmla="*/ 836995 w 2148321"/>
                          <a:gd name="connsiteY20" fmla="*/ 152112 h 205807"/>
                          <a:gd name="connsiteX21" fmla="*/ 1317989 w 2148321"/>
                          <a:gd name="connsiteY21" fmla="*/ 152112 h 205807"/>
                          <a:gd name="connsiteX22" fmla="*/ 1356876 w 2148321"/>
                          <a:gd name="connsiteY22" fmla="*/ 144416 h 205807"/>
                          <a:gd name="connsiteX23" fmla="*/ 1383604 w 2148321"/>
                          <a:gd name="connsiteY23" fmla="*/ 126751 h 205807"/>
                          <a:gd name="connsiteX24" fmla="*/ 1377332 w 2148321"/>
                          <a:gd name="connsiteY24" fmla="*/ 117632 h 205807"/>
                          <a:gd name="connsiteX25" fmla="*/ 1365759 w 2148321"/>
                          <a:gd name="connsiteY25" fmla="*/ 61437 h 205807"/>
                          <a:gd name="connsiteX26" fmla="*/ 1365759 w 2148321"/>
                          <a:gd name="connsiteY26" fmla="*/ 36602 h 205807"/>
                          <a:gd name="connsiteX27" fmla="*/ 1373298 w 2148321"/>
                          <a:gd name="connsiteY27" fmla="*/ 0 h 205807"/>
                          <a:gd name="connsiteX28" fmla="*/ 1410205 w 2148321"/>
                          <a:gd name="connsiteY28" fmla="*/ 0 h 205807"/>
                          <a:gd name="connsiteX29" fmla="*/ 1427659 w 2148321"/>
                          <a:gd name="connsiteY29" fmla="*/ 0 h 205807"/>
                          <a:gd name="connsiteX30" fmla="*/ 1457902 w 2148321"/>
                          <a:gd name="connsiteY30" fmla="*/ 0 h 205807"/>
                          <a:gd name="connsiteX31" fmla="*/ 1465441 w 2148321"/>
                          <a:gd name="connsiteY31" fmla="*/ 36602 h 205807"/>
                          <a:gd name="connsiteX32" fmla="*/ 1465441 w 2148321"/>
                          <a:gd name="connsiteY32" fmla="*/ 61437 h 205807"/>
                          <a:gd name="connsiteX33" fmla="*/ 1453868 w 2148321"/>
                          <a:gd name="connsiteY33" fmla="*/ 117632 h 205807"/>
                          <a:gd name="connsiteX34" fmla="*/ 1449679 w 2148321"/>
                          <a:gd name="connsiteY34" fmla="*/ 123723 h 205807"/>
                          <a:gd name="connsiteX35" fmla="*/ 1480988 w 2148321"/>
                          <a:gd name="connsiteY35" fmla="*/ 144416 h 205807"/>
                          <a:gd name="connsiteX36" fmla="*/ 1519875 w 2148321"/>
                          <a:gd name="connsiteY36" fmla="*/ 152112 h 205807"/>
                          <a:gd name="connsiteX37" fmla="*/ 2000869 w 2148321"/>
                          <a:gd name="connsiteY37" fmla="*/ 152112 h 205807"/>
                          <a:gd name="connsiteX38" fmla="*/ 2100772 w 2148321"/>
                          <a:gd name="connsiteY38" fmla="*/ 54177 h 205807"/>
                          <a:gd name="connsiteX39" fmla="*/ 2100772 w 2148321"/>
                          <a:gd name="connsiteY39" fmla="*/ 37329 h 205807"/>
                          <a:gd name="connsiteX40" fmla="*/ 2093085 w 2148321"/>
                          <a:gd name="connsiteY40" fmla="*/ 0 h 205807"/>
                          <a:gd name="connsiteX41" fmla="*/ 2140782 w 2148321"/>
                          <a:gd name="connsiteY41" fmla="*/ 0 h 205807"/>
                          <a:gd name="connsiteX42" fmla="*/ 2148321 w 2148321"/>
                          <a:gd name="connsiteY42" fmla="*/ 36602 h 205807"/>
                          <a:gd name="connsiteX43" fmla="*/ 2148321 w 2148321"/>
                          <a:gd name="connsiteY43" fmla="*/ 61437 h 205807"/>
                          <a:gd name="connsiteX44" fmla="*/ 2001049 w 2148321"/>
                          <a:gd name="connsiteY44" fmla="*/ 205807 h 205807"/>
                          <a:gd name="connsiteX45" fmla="*/ 1513031 w 2148321"/>
                          <a:gd name="connsiteY45" fmla="*/ 205807 h 205807"/>
                          <a:gd name="connsiteX46" fmla="*/ 1455706 w 2148321"/>
                          <a:gd name="connsiteY46" fmla="*/ 194462 h 205807"/>
                          <a:gd name="connsiteX47" fmla="*/ 1415600 w 2148321"/>
                          <a:gd name="connsiteY47" fmla="*/ 167954 h 205807"/>
                          <a:gd name="connsiteX48" fmla="*/ 1375494 w 2148321"/>
                          <a:gd name="connsiteY48" fmla="*/ 194462 h 205807"/>
                          <a:gd name="connsiteX49" fmla="*/ 1318169 w 2148321"/>
                          <a:gd name="connsiteY49" fmla="*/ 205807 h 205807"/>
                          <a:gd name="connsiteX50" fmla="*/ 830151 w 2148321"/>
                          <a:gd name="connsiteY50" fmla="*/ 205807 h 205807"/>
                          <a:gd name="connsiteX51" fmla="*/ 772826 w 2148321"/>
                          <a:gd name="connsiteY51" fmla="*/ 194462 h 205807"/>
                          <a:gd name="connsiteX52" fmla="*/ 732721 w 2148321"/>
                          <a:gd name="connsiteY52" fmla="*/ 167955 h 205807"/>
                          <a:gd name="connsiteX53" fmla="*/ 692615 w 2148321"/>
                          <a:gd name="connsiteY53" fmla="*/ 194462 h 205807"/>
                          <a:gd name="connsiteX54" fmla="*/ 635290 w 2148321"/>
                          <a:gd name="connsiteY54" fmla="*/ 205807 h 205807"/>
                          <a:gd name="connsiteX55" fmla="*/ 147272 w 2148321"/>
                          <a:gd name="connsiteY55" fmla="*/ 205807 h 205807"/>
                          <a:gd name="connsiteX56" fmla="*/ 0 w 2148321"/>
                          <a:gd name="connsiteY56" fmla="*/ 61437 h 205807"/>
                          <a:gd name="connsiteX57" fmla="*/ 0 w 2148321"/>
                          <a:gd name="connsiteY57" fmla="*/ 36602 h 205807"/>
                          <a:gd name="connsiteX0" fmla="*/ 7539 w 2148321"/>
                          <a:gd name="connsiteY0" fmla="*/ 0 h 205807"/>
                          <a:gd name="connsiteX1" fmla="*/ 61900 w 2148321"/>
                          <a:gd name="connsiteY1" fmla="*/ 0 h 205807"/>
                          <a:gd name="connsiteX2" fmla="*/ 54212 w 2148321"/>
                          <a:gd name="connsiteY2" fmla="*/ 37329 h 205807"/>
                          <a:gd name="connsiteX3" fmla="*/ 54212 w 2148321"/>
                          <a:gd name="connsiteY3" fmla="*/ 54177 h 205807"/>
                          <a:gd name="connsiteX4" fmla="*/ 154116 w 2148321"/>
                          <a:gd name="connsiteY4" fmla="*/ 152112 h 205807"/>
                          <a:gd name="connsiteX5" fmla="*/ 635110 w 2148321"/>
                          <a:gd name="connsiteY5" fmla="*/ 152112 h 205807"/>
                          <a:gd name="connsiteX6" fmla="*/ 673997 w 2148321"/>
                          <a:gd name="connsiteY6" fmla="*/ 144416 h 205807"/>
                          <a:gd name="connsiteX7" fmla="*/ 700724 w 2148321"/>
                          <a:gd name="connsiteY7" fmla="*/ 126751 h 205807"/>
                          <a:gd name="connsiteX8" fmla="*/ 694452 w 2148321"/>
                          <a:gd name="connsiteY8" fmla="*/ 117632 h 205807"/>
                          <a:gd name="connsiteX9" fmla="*/ 682879 w 2148321"/>
                          <a:gd name="connsiteY9" fmla="*/ 61437 h 205807"/>
                          <a:gd name="connsiteX10" fmla="*/ 682879 w 2148321"/>
                          <a:gd name="connsiteY10" fmla="*/ 36602 h 205807"/>
                          <a:gd name="connsiteX11" fmla="*/ 727326 w 2148321"/>
                          <a:gd name="connsiteY11" fmla="*/ 0 h 205807"/>
                          <a:gd name="connsiteX12" fmla="*/ 744779 w 2148321"/>
                          <a:gd name="connsiteY12" fmla="*/ 0 h 205807"/>
                          <a:gd name="connsiteX13" fmla="*/ 775023 w 2148321"/>
                          <a:gd name="connsiteY13" fmla="*/ 0 h 205807"/>
                          <a:gd name="connsiteX14" fmla="*/ 782562 w 2148321"/>
                          <a:gd name="connsiteY14" fmla="*/ 36602 h 205807"/>
                          <a:gd name="connsiteX15" fmla="*/ 782562 w 2148321"/>
                          <a:gd name="connsiteY15" fmla="*/ 61437 h 205807"/>
                          <a:gd name="connsiteX16" fmla="*/ 770989 w 2148321"/>
                          <a:gd name="connsiteY16" fmla="*/ 117632 h 205807"/>
                          <a:gd name="connsiteX17" fmla="*/ 766799 w 2148321"/>
                          <a:gd name="connsiteY17" fmla="*/ 123723 h 205807"/>
                          <a:gd name="connsiteX18" fmla="*/ 798108 w 2148321"/>
                          <a:gd name="connsiteY18" fmla="*/ 144416 h 205807"/>
                          <a:gd name="connsiteX19" fmla="*/ 836995 w 2148321"/>
                          <a:gd name="connsiteY19" fmla="*/ 152112 h 205807"/>
                          <a:gd name="connsiteX20" fmla="*/ 1317989 w 2148321"/>
                          <a:gd name="connsiteY20" fmla="*/ 152112 h 205807"/>
                          <a:gd name="connsiteX21" fmla="*/ 1356876 w 2148321"/>
                          <a:gd name="connsiteY21" fmla="*/ 144416 h 205807"/>
                          <a:gd name="connsiteX22" fmla="*/ 1383604 w 2148321"/>
                          <a:gd name="connsiteY22" fmla="*/ 126751 h 205807"/>
                          <a:gd name="connsiteX23" fmla="*/ 1377332 w 2148321"/>
                          <a:gd name="connsiteY23" fmla="*/ 117632 h 205807"/>
                          <a:gd name="connsiteX24" fmla="*/ 1365759 w 2148321"/>
                          <a:gd name="connsiteY24" fmla="*/ 61437 h 205807"/>
                          <a:gd name="connsiteX25" fmla="*/ 1365759 w 2148321"/>
                          <a:gd name="connsiteY25" fmla="*/ 36602 h 205807"/>
                          <a:gd name="connsiteX26" fmla="*/ 1373298 w 2148321"/>
                          <a:gd name="connsiteY26" fmla="*/ 0 h 205807"/>
                          <a:gd name="connsiteX27" fmla="*/ 1410205 w 2148321"/>
                          <a:gd name="connsiteY27" fmla="*/ 0 h 205807"/>
                          <a:gd name="connsiteX28" fmla="*/ 1427659 w 2148321"/>
                          <a:gd name="connsiteY28" fmla="*/ 0 h 205807"/>
                          <a:gd name="connsiteX29" fmla="*/ 1457902 w 2148321"/>
                          <a:gd name="connsiteY29" fmla="*/ 0 h 205807"/>
                          <a:gd name="connsiteX30" fmla="*/ 1465441 w 2148321"/>
                          <a:gd name="connsiteY30" fmla="*/ 36602 h 205807"/>
                          <a:gd name="connsiteX31" fmla="*/ 1465441 w 2148321"/>
                          <a:gd name="connsiteY31" fmla="*/ 61437 h 205807"/>
                          <a:gd name="connsiteX32" fmla="*/ 1453868 w 2148321"/>
                          <a:gd name="connsiteY32" fmla="*/ 117632 h 205807"/>
                          <a:gd name="connsiteX33" fmla="*/ 1449679 w 2148321"/>
                          <a:gd name="connsiteY33" fmla="*/ 123723 h 205807"/>
                          <a:gd name="connsiteX34" fmla="*/ 1480988 w 2148321"/>
                          <a:gd name="connsiteY34" fmla="*/ 144416 h 205807"/>
                          <a:gd name="connsiteX35" fmla="*/ 1519875 w 2148321"/>
                          <a:gd name="connsiteY35" fmla="*/ 152112 h 205807"/>
                          <a:gd name="connsiteX36" fmla="*/ 2000869 w 2148321"/>
                          <a:gd name="connsiteY36" fmla="*/ 152112 h 205807"/>
                          <a:gd name="connsiteX37" fmla="*/ 2100772 w 2148321"/>
                          <a:gd name="connsiteY37" fmla="*/ 54177 h 205807"/>
                          <a:gd name="connsiteX38" fmla="*/ 2100772 w 2148321"/>
                          <a:gd name="connsiteY38" fmla="*/ 37329 h 205807"/>
                          <a:gd name="connsiteX39" fmla="*/ 2093085 w 2148321"/>
                          <a:gd name="connsiteY39" fmla="*/ 0 h 205807"/>
                          <a:gd name="connsiteX40" fmla="*/ 2140782 w 2148321"/>
                          <a:gd name="connsiteY40" fmla="*/ 0 h 205807"/>
                          <a:gd name="connsiteX41" fmla="*/ 2148321 w 2148321"/>
                          <a:gd name="connsiteY41" fmla="*/ 36602 h 205807"/>
                          <a:gd name="connsiteX42" fmla="*/ 2148321 w 2148321"/>
                          <a:gd name="connsiteY42" fmla="*/ 61437 h 205807"/>
                          <a:gd name="connsiteX43" fmla="*/ 2001049 w 2148321"/>
                          <a:gd name="connsiteY43" fmla="*/ 205807 h 205807"/>
                          <a:gd name="connsiteX44" fmla="*/ 1513031 w 2148321"/>
                          <a:gd name="connsiteY44" fmla="*/ 205807 h 205807"/>
                          <a:gd name="connsiteX45" fmla="*/ 1455706 w 2148321"/>
                          <a:gd name="connsiteY45" fmla="*/ 194462 h 205807"/>
                          <a:gd name="connsiteX46" fmla="*/ 1415600 w 2148321"/>
                          <a:gd name="connsiteY46" fmla="*/ 167954 h 205807"/>
                          <a:gd name="connsiteX47" fmla="*/ 1375494 w 2148321"/>
                          <a:gd name="connsiteY47" fmla="*/ 194462 h 205807"/>
                          <a:gd name="connsiteX48" fmla="*/ 1318169 w 2148321"/>
                          <a:gd name="connsiteY48" fmla="*/ 205807 h 205807"/>
                          <a:gd name="connsiteX49" fmla="*/ 830151 w 2148321"/>
                          <a:gd name="connsiteY49" fmla="*/ 205807 h 205807"/>
                          <a:gd name="connsiteX50" fmla="*/ 772826 w 2148321"/>
                          <a:gd name="connsiteY50" fmla="*/ 194462 h 205807"/>
                          <a:gd name="connsiteX51" fmla="*/ 732721 w 2148321"/>
                          <a:gd name="connsiteY51" fmla="*/ 167955 h 205807"/>
                          <a:gd name="connsiteX52" fmla="*/ 692615 w 2148321"/>
                          <a:gd name="connsiteY52" fmla="*/ 194462 h 205807"/>
                          <a:gd name="connsiteX53" fmla="*/ 635290 w 2148321"/>
                          <a:gd name="connsiteY53" fmla="*/ 205807 h 205807"/>
                          <a:gd name="connsiteX54" fmla="*/ 147272 w 2148321"/>
                          <a:gd name="connsiteY54" fmla="*/ 205807 h 205807"/>
                          <a:gd name="connsiteX55" fmla="*/ 0 w 2148321"/>
                          <a:gd name="connsiteY55" fmla="*/ 61437 h 205807"/>
                          <a:gd name="connsiteX56" fmla="*/ 0 w 2148321"/>
                          <a:gd name="connsiteY56" fmla="*/ 36602 h 205807"/>
                          <a:gd name="connsiteX57" fmla="*/ 7539 w 2148321"/>
                          <a:gd name="connsiteY57" fmla="*/ 0 h 205807"/>
                          <a:gd name="connsiteX0" fmla="*/ 7539 w 2148321"/>
                          <a:gd name="connsiteY0" fmla="*/ 0 h 205807"/>
                          <a:gd name="connsiteX1" fmla="*/ 61900 w 2148321"/>
                          <a:gd name="connsiteY1" fmla="*/ 0 h 205807"/>
                          <a:gd name="connsiteX2" fmla="*/ 54212 w 2148321"/>
                          <a:gd name="connsiteY2" fmla="*/ 37329 h 205807"/>
                          <a:gd name="connsiteX3" fmla="*/ 54212 w 2148321"/>
                          <a:gd name="connsiteY3" fmla="*/ 54177 h 205807"/>
                          <a:gd name="connsiteX4" fmla="*/ 154116 w 2148321"/>
                          <a:gd name="connsiteY4" fmla="*/ 152112 h 205807"/>
                          <a:gd name="connsiteX5" fmla="*/ 635110 w 2148321"/>
                          <a:gd name="connsiteY5" fmla="*/ 152112 h 205807"/>
                          <a:gd name="connsiteX6" fmla="*/ 673997 w 2148321"/>
                          <a:gd name="connsiteY6" fmla="*/ 144416 h 205807"/>
                          <a:gd name="connsiteX7" fmla="*/ 700724 w 2148321"/>
                          <a:gd name="connsiteY7" fmla="*/ 126751 h 205807"/>
                          <a:gd name="connsiteX8" fmla="*/ 694452 w 2148321"/>
                          <a:gd name="connsiteY8" fmla="*/ 117632 h 205807"/>
                          <a:gd name="connsiteX9" fmla="*/ 682879 w 2148321"/>
                          <a:gd name="connsiteY9" fmla="*/ 61437 h 205807"/>
                          <a:gd name="connsiteX10" fmla="*/ 682879 w 2148321"/>
                          <a:gd name="connsiteY10" fmla="*/ 36602 h 205807"/>
                          <a:gd name="connsiteX11" fmla="*/ 744779 w 2148321"/>
                          <a:gd name="connsiteY11" fmla="*/ 0 h 205807"/>
                          <a:gd name="connsiteX12" fmla="*/ 775023 w 2148321"/>
                          <a:gd name="connsiteY12" fmla="*/ 0 h 205807"/>
                          <a:gd name="connsiteX13" fmla="*/ 782562 w 2148321"/>
                          <a:gd name="connsiteY13" fmla="*/ 36602 h 205807"/>
                          <a:gd name="connsiteX14" fmla="*/ 782562 w 2148321"/>
                          <a:gd name="connsiteY14" fmla="*/ 61437 h 205807"/>
                          <a:gd name="connsiteX15" fmla="*/ 770989 w 2148321"/>
                          <a:gd name="connsiteY15" fmla="*/ 117632 h 205807"/>
                          <a:gd name="connsiteX16" fmla="*/ 766799 w 2148321"/>
                          <a:gd name="connsiteY16" fmla="*/ 123723 h 205807"/>
                          <a:gd name="connsiteX17" fmla="*/ 798108 w 2148321"/>
                          <a:gd name="connsiteY17" fmla="*/ 144416 h 205807"/>
                          <a:gd name="connsiteX18" fmla="*/ 836995 w 2148321"/>
                          <a:gd name="connsiteY18" fmla="*/ 152112 h 205807"/>
                          <a:gd name="connsiteX19" fmla="*/ 1317989 w 2148321"/>
                          <a:gd name="connsiteY19" fmla="*/ 152112 h 205807"/>
                          <a:gd name="connsiteX20" fmla="*/ 1356876 w 2148321"/>
                          <a:gd name="connsiteY20" fmla="*/ 144416 h 205807"/>
                          <a:gd name="connsiteX21" fmla="*/ 1383604 w 2148321"/>
                          <a:gd name="connsiteY21" fmla="*/ 126751 h 205807"/>
                          <a:gd name="connsiteX22" fmla="*/ 1377332 w 2148321"/>
                          <a:gd name="connsiteY22" fmla="*/ 117632 h 205807"/>
                          <a:gd name="connsiteX23" fmla="*/ 1365759 w 2148321"/>
                          <a:gd name="connsiteY23" fmla="*/ 61437 h 205807"/>
                          <a:gd name="connsiteX24" fmla="*/ 1365759 w 2148321"/>
                          <a:gd name="connsiteY24" fmla="*/ 36602 h 205807"/>
                          <a:gd name="connsiteX25" fmla="*/ 1373298 w 2148321"/>
                          <a:gd name="connsiteY25" fmla="*/ 0 h 205807"/>
                          <a:gd name="connsiteX26" fmla="*/ 1410205 w 2148321"/>
                          <a:gd name="connsiteY26" fmla="*/ 0 h 205807"/>
                          <a:gd name="connsiteX27" fmla="*/ 1427659 w 2148321"/>
                          <a:gd name="connsiteY27" fmla="*/ 0 h 205807"/>
                          <a:gd name="connsiteX28" fmla="*/ 1457902 w 2148321"/>
                          <a:gd name="connsiteY28" fmla="*/ 0 h 205807"/>
                          <a:gd name="connsiteX29" fmla="*/ 1465441 w 2148321"/>
                          <a:gd name="connsiteY29" fmla="*/ 36602 h 205807"/>
                          <a:gd name="connsiteX30" fmla="*/ 1465441 w 2148321"/>
                          <a:gd name="connsiteY30" fmla="*/ 61437 h 205807"/>
                          <a:gd name="connsiteX31" fmla="*/ 1453868 w 2148321"/>
                          <a:gd name="connsiteY31" fmla="*/ 117632 h 205807"/>
                          <a:gd name="connsiteX32" fmla="*/ 1449679 w 2148321"/>
                          <a:gd name="connsiteY32" fmla="*/ 123723 h 205807"/>
                          <a:gd name="connsiteX33" fmla="*/ 1480988 w 2148321"/>
                          <a:gd name="connsiteY33" fmla="*/ 144416 h 205807"/>
                          <a:gd name="connsiteX34" fmla="*/ 1519875 w 2148321"/>
                          <a:gd name="connsiteY34" fmla="*/ 152112 h 205807"/>
                          <a:gd name="connsiteX35" fmla="*/ 2000869 w 2148321"/>
                          <a:gd name="connsiteY35" fmla="*/ 152112 h 205807"/>
                          <a:gd name="connsiteX36" fmla="*/ 2100772 w 2148321"/>
                          <a:gd name="connsiteY36" fmla="*/ 54177 h 205807"/>
                          <a:gd name="connsiteX37" fmla="*/ 2100772 w 2148321"/>
                          <a:gd name="connsiteY37" fmla="*/ 37329 h 205807"/>
                          <a:gd name="connsiteX38" fmla="*/ 2093085 w 2148321"/>
                          <a:gd name="connsiteY38" fmla="*/ 0 h 205807"/>
                          <a:gd name="connsiteX39" fmla="*/ 2140782 w 2148321"/>
                          <a:gd name="connsiteY39" fmla="*/ 0 h 205807"/>
                          <a:gd name="connsiteX40" fmla="*/ 2148321 w 2148321"/>
                          <a:gd name="connsiteY40" fmla="*/ 36602 h 205807"/>
                          <a:gd name="connsiteX41" fmla="*/ 2148321 w 2148321"/>
                          <a:gd name="connsiteY41" fmla="*/ 61437 h 205807"/>
                          <a:gd name="connsiteX42" fmla="*/ 2001049 w 2148321"/>
                          <a:gd name="connsiteY42" fmla="*/ 205807 h 205807"/>
                          <a:gd name="connsiteX43" fmla="*/ 1513031 w 2148321"/>
                          <a:gd name="connsiteY43" fmla="*/ 205807 h 205807"/>
                          <a:gd name="connsiteX44" fmla="*/ 1455706 w 2148321"/>
                          <a:gd name="connsiteY44" fmla="*/ 194462 h 205807"/>
                          <a:gd name="connsiteX45" fmla="*/ 1415600 w 2148321"/>
                          <a:gd name="connsiteY45" fmla="*/ 167954 h 205807"/>
                          <a:gd name="connsiteX46" fmla="*/ 1375494 w 2148321"/>
                          <a:gd name="connsiteY46" fmla="*/ 194462 h 205807"/>
                          <a:gd name="connsiteX47" fmla="*/ 1318169 w 2148321"/>
                          <a:gd name="connsiteY47" fmla="*/ 205807 h 205807"/>
                          <a:gd name="connsiteX48" fmla="*/ 830151 w 2148321"/>
                          <a:gd name="connsiteY48" fmla="*/ 205807 h 205807"/>
                          <a:gd name="connsiteX49" fmla="*/ 772826 w 2148321"/>
                          <a:gd name="connsiteY49" fmla="*/ 194462 h 205807"/>
                          <a:gd name="connsiteX50" fmla="*/ 732721 w 2148321"/>
                          <a:gd name="connsiteY50" fmla="*/ 167955 h 205807"/>
                          <a:gd name="connsiteX51" fmla="*/ 692615 w 2148321"/>
                          <a:gd name="connsiteY51" fmla="*/ 194462 h 205807"/>
                          <a:gd name="connsiteX52" fmla="*/ 635290 w 2148321"/>
                          <a:gd name="connsiteY52" fmla="*/ 205807 h 205807"/>
                          <a:gd name="connsiteX53" fmla="*/ 147272 w 2148321"/>
                          <a:gd name="connsiteY53" fmla="*/ 205807 h 205807"/>
                          <a:gd name="connsiteX54" fmla="*/ 0 w 2148321"/>
                          <a:gd name="connsiteY54" fmla="*/ 61437 h 205807"/>
                          <a:gd name="connsiteX55" fmla="*/ 0 w 2148321"/>
                          <a:gd name="connsiteY55" fmla="*/ 36602 h 205807"/>
                          <a:gd name="connsiteX56" fmla="*/ 7539 w 2148321"/>
                          <a:gd name="connsiteY56" fmla="*/ 0 h 205807"/>
                          <a:gd name="connsiteX0" fmla="*/ 7539 w 2148321"/>
                          <a:gd name="connsiteY0" fmla="*/ 0 h 205807"/>
                          <a:gd name="connsiteX1" fmla="*/ 61900 w 2148321"/>
                          <a:gd name="connsiteY1" fmla="*/ 0 h 205807"/>
                          <a:gd name="connsiteX2" fmla="*/ 54212 w 2148321"/>
                          <a:gd name="connsiteY2" fmla="*/ 37329 h 205807"/>
                          <a:gd name="connsiteX3" fmla="*/ 54212 w 2148321"/>
                          <a:gd name="connsiteY3" fmla="*/ 54177 h 205807"/>
                          <a:gd name="connsiteX4" fmla="*/ 154116 w 2148321"/>
                          <a:gd name="connsiteY4" fmla="*/ 152112 h 205807"/>
                          <a:gd name="connsiteX5" fmla="*/ 635110 w 2148321"/>
                          <a:gd name="connsiteY5" fmla="*/ 152112 h 205807"/>
                          <a:gd name="connsiteX6" fmla="*/ 673997 w 2148321"/>
                          <a:gd name="connsiteY6" fmla="*/ 144416 h 205807"/>
                          <a:gd name="connsiteX7" fmla="*/ 700724 w 2148321"/>
                          <a:gd name="connsiteY7" fmla="*/ 126751 h 205807"/>
                          <a:gd name="connsiteX8" fmla="*/ 694452 w 2148321"/>
                          <a:gd name="connsiteY8" fmla="*/ 117632 h 205807"/>
                          <a:gd name="connsiteX9" fmla="*/ 682879 w 2148321"/>
                          <a:gd name="connsiteY9" fmla="*/ 61437 h 205807"/>
                          <a:gd name="connsiteX10" fmla="*/ 682879 w 2148321"/>
                          <a:gd name="connsiteY10" fmla="*/ 36602 h 205807"/>
                          <a:gd name="connsiteX11" fmla="*/ 775023 w 2148321"/>
                          <a:gd name="connsiteY11" fmla="*/ 0 h 205807"/>
                          <a:gd name="connsiteX12" fmla="*/ 782562 w 2148321"/>
                          <a:gd name="connsiteY12" fmla="*/ 36602 h 205807"/>
                          <a:gd name="connsiteX13" fmla="*/ 782562 w 2148321"/>
                          <a:gd name="connsiteY13" fmla="*/ 61437 h 205807"/>
                          <a:gd name="connsiteX14" fmla="*/ 770989 w 2148321"/>
                          <a:gd name="connsiteY14" fmla="*/ 117632 h 205807"/>
                          <a:gd name="connsiteX15" fmla="*/ 766799 w 2148321"/>
                          <a:gd name="connsiteY15" fmla="*/ 123723 h 205807"/>
                          <a:gd name="connsiteX16" fmla="*/ 798108 w 2148321"/>
                          <a:gd name="connsiteY16" fmla="*/ 144416 h 205807"/>
                          <a:gd name="connsiteX17" fmla="*/ 836995 w 2148321"/>
                          <a:gd name="connsiteY17" fmla="*/ 152112 h 205807"/>
                          <a:gd name="connsiteX18" fmla="*/ 1317989 w 2148321"/>
                          <a:gd name="connsiteY18" fmla="*/ 152112 h 205807"/>
                          <a:gd name="connsiteX19" fmla="*/ 1356876 w 2148321"/>
                          <a:gd name="connsiteY19" fmla="*/ 144416 h 205807"/>
                          <a:gd name="connsiteX20" fmla="*/ 1383604 w 2148321"/>
                          <a:gd name="connsiteY20" fmla="*/ 126751 h 205807"/>
                          <a:gd name="connsiteX21" fmla="*/ 1377332 w 2148321"/>
                          <a:gd name="connsiteY21" fmla="*/ 117632 h 205807"/>
                          <a:gd name="connsiteX22" fmla="*/ 1365759 w 2148321"/>
                          <a:gd name="connsiteY22" fmla="*/ 61437 h 205807"/>
                          <a:gd name="connsiteX23" fmla="*/ 1365759 w 2148321"/>
                          <a:gd name="connsiteY23" fmla="*/ 36602 h 205807"/>
                          <a:gd name="connsiteX24" fmla="*/ 1373298 w 2148321"/>
                          <a:gd name="connsiteY24" fmla="*/ 0 h 205807"/>
                          <a:gd name="connsiteX25" fmla="*/ 1410205 w 2148321"/>
                          <a:gd name="connsiteY25" fmla="*/ 0 h 205807"/>
                          <a:gd name="connsiteX26" fmla="*/ 1427659 w 2148321"/>
                          <a:gd name="connsiteY26" fmla="*/ 0 h 205807"/>
                          <a:gd name="connsiteX27" fmla="*/ 1457902 w 2148321"/>
                          <a:gd name="connsiteY27" fmla="*/ 0 h 205807"/>
                          <a:gd name="connsiteX28" fmla="*/ 1465441 w 2148321"/>
                          <a:gd name="connsiteY28" fmla="*/ 36602 h 205807"/>
                          <a:gd name="connsiteX29" fmla="*/ 1465441 w 2148321"/>
                          <a:gd name="connsiteY29" fmla="*/ 61437 h 205807"/>
                          <a:gd name="connsiteX30" fmla="*/ 1453868 w 2148321"/>
                          <a:gd name="connsiteY30" fmla="*/ 117632 h 205807"/>
                          <a:gd name="connsiteX31" fmla="*/ 1449679 w 2148321"/>
                          <a:gd name="connsiteY31" fmla="*/ 123723 h 205807"/>
                          <a:gd name="connsiteX32" fmla="*/ 1480988 w 2148321"/>
                          <a:gd name="connsiteY32" fmla="*/ 144416 h 205807"/>
                          <a:gd name="connsiteX33" fmla="*/ 1519875 w 2148321"/>
                          <a:gd name="connsiteY33" fmla="*/ 152112 h 205807"/>
                          <a:gd name="connsiteX34" fmla="*/ 2000869 w 2148321"/>
                          <a:gd name="connsiteY34" fmla="*/ 152112 h 205807"/>
                          <a:gd name="connsiteX35" fmla="*/ 2100772 w 2148321"/>
                          <a:gd name="connsiteY35" fmla="*/ 54177 h 205807"/>
                          <a:gd name="connsiteX36" fmla="*/ 2100772 w 2148321"/>
                          <a:gd name="connsiteY36" fmla="*/ 37329 h 205807"/>
                          <a:gd name="connsiteX37" fmla="*/ 2093085 w 2148321"/>
                          <a:gd name="connsiteY37" fmla="*/ 0 h 205807"/>
                          <a:gd name="connsiteX38" fmla="*/ 2140782 w 2148321"/>
                          <a:gd name="connsiteY38" fmla="*/ 0 h 205807"/>
                          <a:gd name="connsiteX39" fmla="*/ 2148321 w 2148321"/>
                          <a:gd name="connsiteY39" fmla="*/ 36602 h 205807"/>
                          <a:gd name="connsiteX40" fmla="*/ 2148321 w 2148321"/>
                          <a:gd name="connsiteY40" fmla="*/ 61437 h 205807"/>
                          <a:gd name="connsiteX41" fmla="*/ 2001049 w 2148321"/>
                          <a:gd name="connsiteY41" fmla="*/ 205807 h 205807"/>
                          <a:gd name="connsiteX42" fmla="*/ 1513031 w 2148321"/>
                          <a:gd name="connsiteY42" fmla="*/ 205807 h 205807"/>
                          <a:gd name="connsiteX43" fmla="*/ 1455706 w 2148321"/>
                          <a:gd name="connsiteY43" fmla="*/ 194462 h 205807"/>
                          <a:gd name="connsiteX44" fmla="*/ 1415600 w 2148321"/>
                          <a:gd name="connsiteY44" fmla="*/ 167954 h 205807"/>
                          <a:gd name="connsiteX45" fmla="*/ 1375494 w 2148321"/>
                          <a:gd name="connsiteY45" fmla="*/ 194462 h 205807"/>
                          <a:gd name="connsiteX46" fmla="*/ 1318169 w 2148321"/>
                          <a:gd name="connsiteY46" fmla="*/ 205807 h 205807"/>
                          <a:gd name="connsiteX47" fmla="*/ 830151 w 2148321"/>
                          <a:gd name="connsiteY47" fmla="*/ 205807 h 205807"/>
                          <a:gd name="connsiteX48" fmla="*/ 772826 w 2148321"/>
                          <a:gd name="connsiteY48" fmla="*/ 194462 h 205807"/>
                          <a:gd name="connsiteX49" fmla="*/ 732721 w 2148321"/>
                          <a:gd name="connsiteY49" fmla="*/ 167955 h 205807"/>
                          <a:gd name="connsiteX50" fmla="*/ 692615 w 2148321"/>
                          <a:gd name="connsiteY50" fmla="*/ 194462 h 205807"/>
                          <a:gd name="connsiteX51" fmla="*/ 635290 w 2148321"/>
                          <a:gd name="connsiteY51" fmla="*/ 205807 h 205807"/>
                          <a:gd name="connsiteX52" fmla="*/ 147272 w 2148321"/>
                          <a:gd name="connsiteY52" fmla="*/ 205807 h 205807"/>
                          <a:gd name="connsiteX53" fmla="*/ 0 w 2148321"/>
                          <a:gd name="connsiteY53" fmla="*/ 61437 h 205807"/>
                          <a:gd name="connsiteX54" fmla="*/ 0 w 2148321"/>
                          <a:gd name="connsiteY54" fmla="*/ 36602 h 205807"/>
                          <a:gd name="connsiteX55" fmla="*/ 7539 w 2148321"/>
                          <a:gd name="connsiteY55" fmla="*/ 0 h 205807"/>
                          <a:gd name="connsiteX0" fmla="*/ 7539 w 2148321"/>
                          <a:gd name="connsiteY0" fmla="*/ 0 h 205807"/>
                          <a:gd name="connsiteX1" fmla="*/ 61900 w 2148321"/>
                          <a:gd name="connsiteY1" fmla="*/ 0 h 205807"/>
                          <a:gd name="connsiteX2" fmla="*/ 54212 w 2148321"/>
                          <a:gd name="connsiteY2" fmla="*/ 37329 h 205807"/>
                          <a:gd name="connsiteX3" fmla="*/ 54212 w 2148321"/>
                          <a:gd name="connsiteY3" fmla="*/ 54177 h 205807"/>
                          <a:gd name="connsiteX4" fmla="*/ 154116 w 2148321"/>
                          <a:gd name="connsiteY4" fmla="*/ 152112 h 205807"/>
                          <a:gd name="connsiteX5" fmla="*/ 635110 w 2148321"/>
                          <a:gd name="connsiteY5" fmla="*/ 152112 h 205807"/>
                          <a:gd name="connsiteX6" fmla="*/ 673997 w 2148321"/>
                          <a:gd name="connsiteY6" fmla="*/ 144416 h 205807"/>
                          <a:gd name="connsiteX7" fmla="*/ 700724 w 2148321"/>
                          <a:gd name="connsiteY7" fmla="*/ 126751 h 205807"/>
                          <a:gd name="connsiteX8" fmla="*/ 694452 w 2148321"/>
                          <a:gd name="connsiteY8" fmla="*/ 117632 h 205807"/>
                          <a:gd name="connsiteX9" fmla="*/ 682879 w 2148321"/>
                          <a:gd name="connsiteY9" fmla="*/ 61437 h 205807"/>
                          <a:gd name="connsiteX10" fmla="*/ 682879 w 2148321"/>
                          <a:gd name="connsiteY10" fmla="*/ 36602 h 205807"/>
                          <a:gd name="connsiteX11" fmla="*/ 782562 w 2148321"/>
                          <a:gd name="connsiteY11" fmla="*/ 36602 h 205807"/>
                          <a:gd name="connsiteX12" fmla="*/ 782562 w 2148321"/>
                          <a:gd name="connsiteY12" fmla="*/ 61437 h 205807"/>
                          <a:gd name="connsiteX13" fmla="*/ 770989 w 2148321"/>
                          <a:gd name="connsiteY13" fmla="*/ 117632 h 205807"/>
                          <a:gd name="connsiteX14" fmla="*/ 766799 w 2148321"/>
                          <a:gd name="connsiteY14" fmla="*/ 123723 h 205807"/>
                          <a:gd name="connsiteX15" fmla="*/ 798108 w 2148321"/>
                          <a:gd name="connsiteY15" fmla="*/ 144416 h 205807"/>
                          <a:gd name="connsiteX16" fmla="*/ 836995 w 2148321"/>
                          <a:gd name="connsiteY16" fmla="*/ 152112 h 205807"/>
                          <a:gd name="connsiteX17" fmla="*/ 1317989 w 2148321"/>
                          <a:gd name="connsiteY17" fmla="*/ 152112 h 205807"/>
                          <a:gd name="connsiteX18" fmla="*/ 1356876 w 2148321"/>
                          <a:gd name="connsiteY18" fmla="*/ 144416 h 205807"/>
                          <a:gd name="connsiteX19" fmla="*/ 1383604 w 2148321"/>
                          <a:gd name="connsiteY19" fmla="*/ 126751 h 205807"/>
                          <a:gd name="connsiteX20" fmla="*/ 1377332 w 2148321"/>
                          <a:gd name="connsiteY20" fmla="*/ 117632 h 205807"/>
                          <a:gd name="connsiteX21" fmla="*/ 1365759 w 2148321"/>
                          <a:gd name="connsiteY21" fmla="*/ 61437 h 205807"/>
                          <a:gd name="connsiteX22" fmla="*/ 1365759 w 2148321"/>
                          <a:gd name="connsiteY22" fmla="*/ 36602 h 205807"/>
                          <a:gd name="connsiteX23" fmla="*/ 1373298 w 2148321"/>
                          <a:gd name="connsiteY23" fmla="*/ 0 h 205807"/>
                          <a:gd name="connsiteX24" fmla="*/ 1410205 w 2148321"/>
                          <a:gd name="connsiteY24" fmla="*/ 0 h 205807"/>
                          <a:gd name="connsiteX25" fmla="*/ 1427659 w 2148321"/>
                          <a:gd name="connsiteY25" fmla="*/ 0 h 205807"/>
                          <a:gd name="connsiteX26" fmla="*/ 1457902 w 2148321"/>
                          <a:gd name="connsiteY26" fmla="*/ 0 h 205807"/>
                          <a:gd name="connsiteX27" fmla="*/ 1465441 w 2148321"/>
                          <a:gd name="connsiteY27" fmla="*/ 36602 h 205807"/>
                          <a:gd name="connsiteX28" fmla="*/ 1465441 w 2148321"/>
                          <a:gd name="connsiteY28" fmla="*/ 61437 h 205807"/>
                          <a:gd name="connsiteX29" fmla="*/ 1453868 w 2148321"/>
                          <a:gd name="connsiteY29" fmla="*/ 117632 h 205807"/>
                          <a:gd name="connsiteX30" fmla="*/ 1449679 w 2148321"/>
                          <a:gd name="connsiteY30" fmla="*/ 123723 h 205807"/>
                          <a:gd name="connsiteX31" fmla="*/ 1480988 w 2148321"/>
                          <a:gd name="connsiteY31" fmla="*/ 144416 h 205807"/>
                          <a:gd name="connsiteX32" fmla="*/ 1519875 w 2148321"/>
                          <a:gd name="connsiteY32" fmla="*/ 152112 h 205807"/>
                          <a:gd name="connsiteX33" fmla="*/ 2000869 w 2148321"/>
                          <a:gd name="connsiteY33" fmla="*/ 152112 h 205807"/>
                          <a:gd name="connsiteX34" fmla="*/ 2100772 w 2148321"/>
                          <a:gd name="connsiteY34" fmla="*/ 54177 h 205807"/>
                          <a:gd name="connsiteX35" fmla="*/ 2100772 w 2148321"/>
                          <a:gd name="connsiteY35" fmla="*/ 37329 h 205807"/>
                          <a:gd name="connsiteX36" fmla="*/ 2093085 w 2148321"/>
                          <a:gd name="connsiteY36" fmla="*/ 0 h 205807"/>
                          <a:gd name="connsiteX37" fmla="*/ 2140782 w 2148321"/>
                          <a:gd name="connsiteY37" fmla="*/ 0 h 205807"/>
                          <a:gd name="connsiteX38" fmla="*/ 2148321 w 2148321"/>
                          <a:gd name="connsiteY38" fmla="*/ 36602 h 205807"/>
                          <a:gd name="connsiteX39" fmla="*/ 2148321 w 2148321"/>
                          <a:gd name="connsiteY39" fmla="*/ 61437 h 205807"/>
                          <a:gd name="connsiteX40" fmla="*/ 2001049 w 2148321"/>
                          <a:gd name="connsiteY40" fmla="*/ 205807 h 205807"/>
                          <a:gd name="connsiteX41" fmla="*/ 1513031 w 2148321"/>
                          <a:gd name="connsiteY41" fmla="*/ 205807 h 205807"/>
                          <a:gd name="connsiteX42" fmla="*/ 1455706 w 2148321"/>
                          <a:gd name="connsiteY42" fmla="*/ 194462 h 205807"/>
                          <a:gd name="connsiteX43" fmla="*/ 1415600 w 2148321"/>
                          <a:gd name="connsiteY43" fmla="*/ 167954 h 205807"/>
                          <a:gd name="connsiteX44" fmla="*/ 1375494 w 2148321"/>
                          <a:gd name="connsiteY44" fmla="*/ 194462 h 205807"/>
                          <a:gd name="connsiteX45" fmla="*/ 1318169 w 2148321"/>
                          <a:gd name="connsiteY45" fmla="*/ 205807 h 205807"/>
                          <a:gd name="connsiteX46" fmla="*/ 830151 w 2148321"/>
                          <a:gd name="connsiteY46" fmla="*/ 205807 h 205807"/>
                          <a:gd name="connsiteX47" fmla="*/ 772826 w 2148321"/>
                          <a:gd name="connsiteY47" fmla="*/ 194462 h 205807"/>
                          <a:gd name="connsiteX48" fmla="*/ 732721 w 2148321"/>
                          <a:gd name="connsiteY48" fmla="*/ 167955 h 205807"/>
                          <a:gd name="connsiteX49" fmla="*/ 692615 w 2148321"/>
                          <a:gd name="connsiteY49" fmla="*/ 194462 h 205807"/>
                          <a:gd name="connsiteX50" fmla="*/ 635290 w 2148321"/>
                          <a:gd name="connsiteY50" fmla="*/ 205807 h 205807"/>
                          <a:gd name="connsiteX51" fmla="*/ 147272 w 2148321"/>
                          <a:gd name="connsiteY51" fmla="*/ 205807 h 205807"/>
                          <a:gd name="connsiteX52" fmla="*/ 0 w 2148321"/>
                          <a:gd name="connsiteY52" fmla="*/ 61437 h 205807"/>
                          <a:gd name="connsiteX53" fmla="*/ 0 w 2148321"/>
                          <a:gd name="connsiteY53" fmla="*/ 36602 h 205807"/>
                          <a:gd name="connsiteX54" fmla="*/ 7539 w 2148321"/>
                          <a:gd name="connsiteY54" fmla="*/ 0 h 205807"/>
                          <a:gd name="connsiteX0" fmla="*/ 7539 w 2148321"/>
                          <a:gd name="connsiteY0" fmla="*/ 0 h 205807"/>
                          <a:gd name="connsiteX1" fmla="*/ 61900 w 2148321"/>
                          <a:gd name="connsiteY1" fmla="*/ 0 h 205807"/>
                          <a:gd name="connsiteX2" fmla="*/ 54212 w 2148321"/>
                          <a:gd name="connsiteY2" fmla="*/ 37329 h 205807"/>
                          <a:gd name="connsiteX3" fmla="*/ 54212 w 2148321"/>
                          <a:gd name="connsiteY3" fmla="*/ 54177 h 205807"/>
                          <a:gd name="connsiteX4" fmla="*/ 154116 w 2148321"/>
                          <a:gd name="connsiteY4" fmla="*/ 152112 h 205807"/>
                          <a:gd name="connsiteX5" fmla="*/ 635110 w 2148321"/>
                          <a:gd name="connsiteY5" fmla="*/ 152112 h 205807"/>
                          <a:gd name="connsiteX6" fmla="*/ 673997 w 2148321"/>
                          <a:gd name="connsiteY6" fmla="*/ 144416 h 205807"/>
                          <a:gd name="connsiteX7" fmla="*/ 700724 w 2148321"/>
                          <a:gd name="connsiteY7" fmla="*/ 126751 h 205807"/>
                          <a:gd name="connsiteX8" fmla="*/ 694452 w 2148321"/>
                          <a:gd name="connsiteY8" fmla="*/ 117632 h 205807"/>
                          <a:gd name="connsiteX9" fmla="*/ 682879 w 2148321"/>
                          <a:gd name="connsiteY9" fmla="*/ 61437 h 205807"/>
                          <a:gd name="connsiteX10" fmla="*/ 782562 w 2148321"/>
                          <a:gd name="connsiteY10" fmla="*/ 36602 h 205807"/>
                          <a:gd name="connsiteX11" fmla="*/ 782562 w 2148321"/>
                          <a:gd name="connsiteY11" fmla="*/ 61437 h 205807"/>
                          <a:gd name="connsiteX12" fmla="*/ 770989 w 2148321"/>
                          <a:gd name="connsiteY12" fmla="*/ 117632 h 205807"/>
                          <a:gd name="connsiteX13" fmla="*/ 766799 w 2148321"/>
                          <a:gd name="connsiteY13" fmla="*/ 123723 h 205807"/>
                          <a:gd name="connsiteX14" fmla="*/ 798108 w 2148321"/>
                          <a:gd name="connsiteY14" fmla="*/ 144416 h 205807"/>
                          <a:gd name="connsiteX15" fmla="*/ 836995 w 2148321"/>
                          <a:gd name="connsiteY15" fmla="*/ 152112 h 205807"/>
                          <a:gd name="connsiteX16" fmla="*/ 1317989 w 2148321"/>
                          <a:gd name="connsiteY16" fmla="*/ 152112 h 205807"/>
                          <a:gd name="connsiteX17" fmla="*/ 1356876 w 2148321"/>
                          <a:gd name="connsiteY17" fmla="*/ 144416 h 205807"/>
                          <a:gd name="connsiteX18" fmla="*/ 1383604 w 2148321"/>
                          <a:gd name="connsiteY18" fmla="*/ 126751 h 205807"/>
                          <a:gd name="connsiteX19" fmla="*/ 1377332 w 2148321"/>
                          <a:gd name="connsiteY19" fmla="*/ 117632 h 205807"/>
                          <a:gd name="connsiteX20" fmla="*/ 1365759 w 2148321"/>
                          <a:gd name="connsiteY20" fmla="*/ 61437 h 205807"/>
                          <a:gd name="connsiteX21" fmla="*/ 1365759 w 2148321"/>
                          <a:gd name="connsiteY21" fmla="*/ 36602 h 205807"/>
                          <a:gd name="connsiteX22" fmla="*/ 1373298 w 2148321"/>
                          <a:gd name="connsiteY22" fmla="*/ 0 h 205807"/>
                          <a:gd name="connsiteX23" fmla="*/ 1410205 w 2148321"/>
                          <a:gd name="connsiteY23" fmla="*/ 0 h 205807"/>
                          <a:gd name="connsiteX24" fmla="*/ 1427659 w 2148321"/>
                          <a:gd name="connsiteY24" fmla="*/ 0 h 205807"/>
                          <a:gd name="connsiteX25" fmla="*/ 1457902 w 2148321"/>
                          <a:gd name="connsiteY25" fmla="*/ 0 h 205807"/>
                          <a:gd name="connsiteX26" fmla="*/ 1465441 w 2148321"/>
                          <a:gd name="connsiteY26" fmla="*/ 36602 h 205807"/>
                          <a:gd name="connsiteX27" fmla="*/ 1465441 w 2148321"/>
                          <a:gd name="connsiteY27" fmla="*/ 61437 h 205807"/>
                          <a:gd name="connsiteX28" fmla="*/ 1453868 w 2148321"/>
                          <a:gd name="connsiteY28" fmla="*/ 117632 h 205807"/>
                          <a:gd name="connsiteX29" fmla="*/ 1449679 w 2148321"/>
                          <a:gd name="connsiteY29" fmla="*/ 123723 h 205807"/>
                          <a:gd name="connsiteX30" fmla="*/ 1480988 w 2148321"/>
                          <a:gd name="connsiteY30" fmla="*/ 144416 h 205807"/>
                          <a:gd name="connsiteX31" fmla="*/ 1519875 w 2148321"/>
                          <a:gd name="connsiteY31" fmla="*/ 152112 h 205807"/>
                          <a:gd name="connsiteX32" fmla="*/ 2000869 w 2148321"/>
                          <a:gd name="connsiteY32" fmla="*/ 152112 h 205807"/>
                          <a:gd name="connsiteX33" fmla="*/ 2100772 w 2148321"/>
                          <a:gd name="connsiteY33" fmla="*/ 54177 h 205807"/>
                          <a:gd name="connsiteX34" fmla="*/ 2100772 w 2148321"/>
                          <a:gd name="connsiteY34" fmla="*/ 37329 h 205807"/>
                          <a:gd name="connsiteX35" fmla="*/ 2093085 w 2148321"/>
                          <a:gd name="connsiteY35" fmla="*/ 0 h 205807"/>
                          <a:gd name="connsiteX36" fmla="*/ 2140782 w 2148321"/>
                          <a:gd name="connsiteY36" fmla="*/ 0 h 205807"/>
                          <a:gd name="connsiteX37" fmla="*/ 2148321 w 2148321"/>
                          <a:gd name="connsiteY37" fmla="*/ 36602 h 205807"/>
                          <a:gd name="connsiteX38" fmla="*/ 2148321 w 2148321"/>
                          <a:gd name="connsiteY38" fmla="*/ 61437 h 205807"/>
                          <a:gd name="connsiteX39" fmla="*/ 2001049 w 2148321"/>
                          <a:gd name="connsiteY39" fmla="*/ 205807 h 205807"/>
                          <a:gd name="connsiteX40" fmla="*/ 1513031 w 2148321"/>
                          <a:gd name="connsiteY40" fmla="*/ 205807 h 205807"/>
                          <a:gd name="connsiteX41" fmla="*/ 1455706 w 2148321"/>
                          <a:gd name="connsiteY41" fmla="*/ 194462 h 205807"/>
                          <a:gd name="connsiteX42" fmla="*/ 1415600 w 2148321"/>
                          <a:gd name="connsiteY42" fmla="*/ 167954 h 205807"/>
                          <a:gd name="connsiteX43" fmla="*/ 1375494 w 2148321"/>
                          <a:gd name="connsiteY43" fmla="*/ 194462 h 205807"/>
                          <a:gd name="connsiteX44" fmla="*/ 1318169 w 2148321"/>
                          <a:gd name="connsiteY44" fmla="*/ 205807 h 205807"/>
                          <a:gd name="connsiteX45" fmla="*/ 830151 w 2148321"/>
                          <a:gd name="connsiteY45" fmla="*/ 205807 h 205807"/>
                          <a:gd name="connsiteX46" fmla="*/ 772826 w 2148321"/>
                          <a:gd name="connsiteY46" fmla="*/ 194462 h 205807"/>
                          <a:gd name="connsiteX47" fmla="*/ 732721 w 2148321"/>
                          <a:gd name="connsiteY47" fmla="*/ 167955 h 205807"/>
                          <a:gd name="connsiteX48" fmla="*/ 692615 w 2148321"/>
                          <a:gd name="connsiteY48" fmla="*/ 194462 h 205807"/>
                          <a:gd name="connsiteX49" fmla="*/ 635290 w 2148321"/>
                          <a:gd name="connsiteY49" fmla="*/ 205807 h 205807"/>
                          <a:gd name="connsiteX50" fmla="*/ 147272 w 2148321"/>
                          <a:gd name="connsiteY50" fmla="*/ 205807 h 205807"/>
                          <a:gd name="connsiteX51" fmla="*/ 0 w 2148321"/>
                          <a:gd name="connsiteY51" fmla="*/ 61437 h 205807"/>
                          <a:gd name="connsiteX52" fmla="*/ 0 w 2148321"/>
                          <a:gd name="connsiteY52" fmla="*/ 36602 h 205807"/>
                          <a:gd name="connsiteX53" fmla="*/ 7539 w 2148321"/>
                          <a:gd name="connsiteY53" fmla="*/ 0 h 205807"/>
                          <a:gd name="connsiteX0" fmla="*/ 7539 w 2148321"/>
                          <a:gd name="connsiteY0" fmla="*/ 0 h 205807"/>
                          <a:gd name="connsiteX1" fmla="*/ 61900 w 2148321"/>
                          <a:gd name="connsiteY1" fmla="*/ 0 h 205807"/>
                          <a:gd name="connsiteX2" fmla="*/ 54212 w 2148321"/>
                          <a:gd name="connsiteY2" fmla="*/ 37329 h 205807"/>
                          <a:gd name="connsiteX3" fmla="*/ 54212 w 2148321"/>
                          <a:gd name="connsiteY3" fmla="*/ 54177 h 205807"/>
                          <a:gd name="connsiteX4" fmla="*/ 154116 w 2148321"/>
                          <a:gd name="connsiteY4" fmla="*/ 152112 h 205807"/>
                          <a:gd name="connsiteX5" fmla="*/ 635110 w 2148321"/>
                          <a:gd name="connsiteY5" fmla="*/ 152112 h 205807"/>
                          <a:gd name="connsiteX6" fmla="*/ 673997 w 2148321"/>
                          <a:gd name="connsiteY6" fmla="*/ 144416 h 205807"/>
                          <a:gd name="connsiteX7" fmla="*/ 700724 w 2148321"/>
                          <a:gd name="connsiteY7" fmla="*/ 126751 h 205807"/>
                          <a:gd name="connsiteX8" fmla="*/ 694452 w 2148321"/>
                          <a:gd name="connsiteY8" fmla="*/ 117632 h 205807"/>
                          <a:gd name="connsiteX9" fmla="*/ 682879 w 2148321"/>
                          <a:gd name="connsiteY9" fmla="*/ 61437 h 205807"/>
                          <a:gd name="connsiteX10" fmla="*/ 782562 w 2148321"/>
                          <a:gd name="connsiteY10" fmla="*/ 61437 h 205807"/>
                          <a:gd name="connsiteX11" fmla="*/ 770989 w 2148321"/>
                          <a:gd name="connsiteY11" fmla="*/ 117632 h 205807"/>
                          <a:gd name="connsiteX12" fmla="*/ 766799 w 2148321"/>
                          <a:gd name="connsiteY12" fmla="*/ 123723 h 205807"/>
                          <a:gd name="connsiteX13" fmla="*/ 798108 w 2148321"/>
                          <a:gd name="connsiteY13" fmla="*/ 144416 h 205807"/>
                          <a:gd name="connsiteX14" fmla="*/ 836995 w 2148321"/>
                          <a:gd name="connsiteY14" fmla="*/ 152112 h 205807"/>
                          <a:gd name="connsiteX15" fmla="*/ 1317989 w 2148321"/>
                          <a:gd name="connsiteY15" fmla="*/ 152112 h 205807"/>
                          <a:gd name="connsiteX16" fmla="*/ 1356876 w 2148321"/>
                          <a:gd name="connsiteY16" fmla="*/ 144416 h 205807"/>
                          <a:gd name="connsiteX17" fmla="*/ 1383604 w 2148321"/>
                          <a:gd name="connsiteY17" fmla="*/ 126751 h 205807"/>
                          <a:gd name="connsiteX18" fmla="*/ 1377332 w 2148321"/>
                          <a:gd name="connsiteY18" fmla="*/ 117632 h 205807"/>
                          <a:gd name="connsiteX19" fmla="*/ 1365759 w 2148321"/>
                          <a:gd name="connsiteY19" fmla="*/ 61437 h 205807"/>
                          <a:gd name="connsiteX20" fmla="*/ 1365759 w 2148321"/>
                          <a:gd name="connsiteY20" fmla="*/ 36602 h 205807"/>
                          <a:gd name="connsiteX21" fmla="*/ 1373298 w 2148321"/>
                          <a:gd name="connsiteY21" fmla="*/ 0 h 205807"/>
                          <a:gd name="connsiteX22" fmla="*/ 1410205 w 2148321"/>
                          <a:gd name="connsiteY22" fmla="*/ 0 h 205807"/>
                          <a:gd name="connsiteX23" fmla="*/ 1427659 w 2148321"/>
                          <a:gd name="connsiteY23" fmla="*/ 0 h 205807"/>
                          <a:gd name="connsiteX24" fmla="*/ 1457902 w 2148321"/>
                          <a:gd name="connsiteY24" fmla="*/ 0 h 205807"/>
                          <a:gd name="connsiteX25" fmla="*/ 1465441 w 2148321"/>
                          <a:gd name="connsiteY25" fmla="*/ 36602 h 205807"/>
                          <a:gd name="connsiteX26" fmla="*/ 1465441 w 2148321"/>
                          <a:gd name="connsiteY26" fmla="*/ 61437 h 205807"/>
                          <a:gd name="connsiteX27" fmla="*/ 1453868 w 2148321"/>
                          <a:gd name="connsiteY27" fmla="*/ 117632 h 205807"/>
                          <a:gd name="connsiteX28" fmla="*/ 1449679 w 2148321"/>
                          <a:gd name="connsiteY28" fmla="*/ 123723 h 205807"/>
                          <a:gd name="connsiteX29" fmla="*/ 1480988 w 2148321"/>
                          <a:gd name="connsiteY29" fmla="*/ 144416 h 205807"/>
                          <a:gd name="connsiteX30" fmla="*/ 1519875 w 2148321"/>
                          <a:gd name="connsiteY30" fmla="*/ 152112 h 205807"/>
                          <a:gd name="connsiteX31" fmla="*/ 2000869 w 2148321"/>
                          <a:gd name="connsiteY31" fmla="*/ 152112 h 205807"/>
                          <a:gd name="connsiteX32" fmla="*/ 2100772 w 2148321"/>
                          <a:gd name="connsiteY32" fmla="*/ 54177 h 205807"/>
                          <a:gd name="connsiteX33" fmla="*/ 2100772 w 2148321"/>
                          <a:gd name="connsiteY33" fmla="*/ 37329 h 205807"/>
                          <a:gd name="connsiteX34" fmla="*/ 2093085 w 2148321"/>
                          <a:gd name="connsiteY34" fmla="*/ 0 h 205807"/>
                          <a:gd name="connsiteX35" fmla="*/ 2140782 w 2148321"/>
                          <a:gd name="connsiteY35" fmla="*/ 0 h 205807"/>
                          <a:gd name="connsiteX36" fmla="*/ 2148321 w 2148321"/>
                          <a:gd name="connsiteY36" fmla="*/ 36602 h 205807"/>
                          <a:gd name="connsiteX37" fmla="*/ 2148321 w 2148321"/>
                          <a:gd name="connsiteY37" fmla="*/ 61437 h 205807"/>
                          <a:gd name="connsiteX38" fmla="*/ 2001049 w 2148321"/>
                          <a:gd name="connsiteY38" fmla="*/ 205807 h 205807"/>
                          <a:gd name="connsiteX39" fmla="*/ 1513031 w 2148321"/>
                          <a:gd name="connsiteY39" fmla="*/ 205807 h 205807"/>
                          <a:gd name="connsiteX40" fmla="*/ 1455706 w 2148321"/>
                          <a:gd name="connsiteY40" fmla="*/ 194462 h 205807"/>
                          <a:gd name="connsiteX41" fmla="*/ 1415600 w 2148321"/>
                          <a:gd name="connsiteY41" fmla="*/ 167954 h 205807"/>
                          <a:gd name="connsiteX42" fmla="*/ 1375494 w 2148321"/>
                          <a:gd name="connsiteY42" fmla="*/ 194462 h 205807"/>
                          <a:gd name="connsiteX43" fmla="*/ 1318169 w 2148321"/>
                          <a:gd name="connsiteY43" fmla="*/ 205807 h 205807"/>
                          <a:gd name="connsiteX44" fmla="*/ 830151 w 2148321"/>
                          <a:gd name="connsiteY44" fmla="*/ 205807 h 205807"/>
                          <a:gd name="connsiteX45" fmla="*/ 772826 w 2148321"/>
                          <a:gd name="connsiteY45" fmla="*/ 194462 h 205807"/>
                          <a:gd name="connsiteX46" fmla="*/ 732721 w 2148321"/>
                          <a:gd name="connsiteY46" fmla="*/ 167955 h 205807"/>
                          <a:gd name="connsiteX47" fmla="*/ 692615 w 2148321"/>
                          <a:gd name="connsiteY47" fmla="*/ 194462 h 205807"/>
                          <a:gd name="connsiteX48" fmla="*/ 635290 w 2148321"/>
                          <a:gd name="connsiteY48" fmla="*/ 205807 h 205807"/>
                          <a:gd name="connsiteX49" fmla="*/ 147272 w 2148321"/>
                          <a:gd name="connsiteY49" fmla="*/ 205807 h 205807"/>
                          <a:gd name="connsiteX50" fmla="*/ 0 w 2148321"/>
                          <a:gd name="connsiteY50" fmla="*/ 61437 h 205807"/>
                          <a:gd name="connsiteX51" fmla="*/ 0 w 2148321"/>
                          <a:gd name="connsiteY51" fmla="*/ 36602 h 205807"/>
                          <a:gd name="connsiteX52" fmla="*/ 7539 w 2148321"/>
                          <a:gd name="connsiteY52" fmla="*/ 0 h 205807"/>
                          <a:gd name="connsiteX0" fmla="*/ 7539 w 2148321"/>
                          <a:gd name="connsiteY0" fmla="*/ 0 h 205807"/>
                          <a:gd name="connsiteX1" fmla="*/ 61900 w 2148321"/>
                          <a:gd name="connsiteY1" fmla="*/ 0 h 205807"/>
                          <a:gd name="connsiteX2" fmla="*/ 54212 w 2148321"/>
                          <a:gd name="connsiteY2" fmla="*/ 37329 h 205807"/>
                          <a:gd name="connsiteX3" fmla="*/ 54212 w 2148321"/>
                          <a:gd name="connsiteY3" fmla="*/ 54177 h 205807"/>
                          <a:gd name="connsiteX4" fmla="*/ 154116 w 2148321"/>
                          <a:gd name="connsiteY4" fmla="*/ 152112 h 205807"/>
                          <a:gd name="connsiteX5" fmla="*/ 635110 w 2148321"/>
                          <a:gd name="connsiteY5" fmla="*/ 152112 h 205807"/>
                          <a:gd name="connsiteX6" fmla="*/ 673997 w 2148321"/>
                          <a:gd name="connsiteY6" fmla="*/ 144416 h 205807"/>
                          <a:gd name="connsiteX7" fmla="*/ 700724 w 2148321"/>
                          <a:gd name="connsiteY7" fmla="*/ 126751 h 205807"/>
                          <a:gd name="connsiteX8" fmla="*/ 694452 w 2148321"/>
                          <a:gd name="connsiteY8" fmla="*/ 117632 h 205807"/>
                          <a:gd name="connsiteX9" fmla="*/ 682879 w 2148321"/>
                          <a:gd name="connsiteY9" fmla="*/ 61437 h 205807"/>
                          <a:gd name="connsiteX10" fmla="*/ 728639 w 2148321"/>
                          <a:gd name="connsiteY10" fmla="*/ 60689 h 205807"/>
                          <a:gd name="connsiteX11" fmla="*/ 782562 w 2148321"/>
                          <a:gd name="connsiteY11" fmla="*/ 61437 h 205807"/>
                          <a:gd name="connsiteX12" fmla="*/ 770989 w 2148321"/>
                          <a:gd name="connsiteY12" fmla="*/ 117632 h 205807"/>
                          <a:gd name="connsiteX13" fmla="*/ 766799 w 2148321"/>
                          <a:gd name="connsiteY13" fmla="*/ 123723 h 205807"/>
                          <a:gd name="connsiteX14" fmla="*/ 798108 w 2148321"/>
                          <a:gd name="connsiteY14" fmla="*/ 144416 h 205807"/>
                          <a:gd name="connsiteX15" fmla="*/ 836995 w 2148321"/>
                          <a:gd name="connsiteY15" fmla="*/ 152112 h 205807"/>
                          <a:gd name="connsiteX16" fmla="*/ 1317989 w 2148321"/>
                          <a:gd name="connsiteY16" fmla="*/ 152112 h 205807"/>
                          <a:gd name="connsiteX17" fmla="*/ 1356876 w 2148321"/>
                          <a:gd name="connsiteY17" fmla="*/ 144416 h 205807"/>
                          <a:gd name="connsiteX18" fmla="*/ 1383604 w 2148321"/>
                          <a:gd name="connsiteY18" fmla="*/ 126751 h 205807"/>
                          <a:gd name="connsiteX19" fmla="*/ 1377332 w 2148321"/>
                          <a:gd name="connsiteY19" fmla="*/ 117632 h 205807"/>
                          <a:gd name="connsiteX20" fmla="*/ 1365759 w 2148321"/>
                          <a:gd name="connsiteY20" fmla="*/ 61437 h 205807"/>
                          <a:gd name="connsiteX21" fmla="*/ 1365759 w 2148321"/>
                          <a:gd name="connsiteY21" fmla="*/ 36602 h 205807"/>
                          <a:gd name="connsiteX22" fmla="*/ 1373298 w 2148321"/>
                          <a:gd name="connsiteY22" fmla="*/ 0 h 205807"/>
                          <a:gd name="connsiteX23" fmla="*/ 1410205 w 2148321"/>
                          <a:gd name="connsiteY23" fmla="*/ 0 h 205807"/>
                          <a:gd name="connsiteX24" fmla="*/ 1427659 w 2148321"/>
                          <a:gd name="connsiteY24" fmla="*/ 0 h 205807"/>
                          <a:gd name="connsiteX25" fmla="*/ 1457902 w 2148321"/>
                          <a:gd name="connsiteY25" fmla="*/ 0 h 205807"/>
                          <a:gd name="connsiteX26" fmla="*/ 1465441 w 2148321"/>
                          <a:gd name="connsiteY26" fmla="*/ 36602 h 205807"/>
                          <a:gd name="connsiteX27" fmla="*/ 1465441 w 2148321"/>
                          <a:gd name="connsiteY27" fmla="*/ 61437 h 205807"/>
                          <a:gd name="connsiteX28" fmla="*/ 1453868 w 2148321"/>
                          <a:gd name="connsiteY28" fmla="*/ 117632 h 205807"/>
                          <a:gd name="connsiteX29" fmla="*/ 1449679 w 2148321"/>
                          <a:gd name="connsiteY29" fmla="*/ 123723 h 205807"/>
                          <a:gd name="connsiteX30" fmla="*/ 1480988 w 2148321"/>
                          <a:gd name="connsiteY30" fmla="*/ 144416 h 205807"/>
                          <a:gd name="connsiteX31" fmla="*/ 1519875 w 2148321"/>
                          <a:gd name="connsiteY31" fmla="*/ 152112 h 205807"/>
                          <a:gd name="connsiteX32" fmla="*/ 2000869 w 2148321"/>
                          <a:gd name="connsiteY32" fmla="*/ 152112 h 205807"/>
                          <a:gd name="connsiteX33" fmla="*/ 2100772 w 2148321"/>
                          <a:gd name="connsiteY33" fmla="*/ 54177 h 205807"/>
                          <a:gd name="connsiteX34" fmla="*/ 2100772 w 2148321"/>
                          <a:gd name="connsiteY34" fmla="*/ 37329 h 205807"/>
                          <a:gd name="connsiteX35" fmla="*/ 2093085 w 2148321"/>
                          <a:gd name="connsiteY35" fmla="*/ 0 h 205807"/>
                          <a:gd name="connsiteX36" fmla="*/ 2140782 w 2148321"/>
                          <a:gd name="connsiteY36" fmla="*/ 0 h 205807"/>
                          <a:gd name="connsiteX37" fmla="*/ 2148321 w 2148321"/>
                          <a:gd name="connsiteY37" fmla="*/ 36602 h 205807"/>
                          <a:gd name="connsiteX38" fmla="*/ 2148321 w 2148321"/>
                          <a:gd name="connsiteY38" fmla="*/ 61437 h 205807"/>
                          <a:gd name="connsiteX39" fmla="*/ 2001049 w 2148321"/>
                          <a:gd name="connsiteY39" fmla="*/ 205807 h 205807"/>
                          <a:gd name="connsiteX40" fmla="*/ 1513031 w 2148321"/>
                          <a:gd name="connsiteY40" fmla="*/ 205807 h 205807"/>
                          <a:gd name="connsiteX41" fmla="*/ 1455706 w 2148321"/>
                          <a:gd name="connsiteY41" fmla="*/ 194462 h 205807"/>
                          <a:gd name="connsiteX42" fmla="*/ 1415600 w 2148321"/>
                          <a:gd name="connsiteY42" fmla="*/ 167954 h 205807"/>
                          <a:gd name="connsiteX43" fmla="*/ 1375494 w 2148321"/>
                          <a:gd name="connsiteY43" fmla="*/ 194462 h 205807"/>
                          <a:gd name="connsiteX44" fmla="*/ 1318169 w 2148321"/>
                          <a:gd name="connsiteY44" fmla="*/ 205807 h 205807"/>
                          <a:gd name="connsiteX45" fmla="*/ 830151 w 2148321"/>
                          <a:gd name="connsiteY45" fmla="*/ 205807 h 205807"/>
                          <a:gd name="connsiteX46" fmla="*/ 772826 w 2148321"/>
                          <a:gd name="connsiteY46" fmla="*/ 194462 h 205807"/>
                          <a:gd name="connsiteX47" fmla="*/ 732721 w 2148321"/>
                          <a:gd name="connsiteY47" fmla="*/ 167955 h 205807"/>
                          <a:gd name="connsiteX48" fmla="*/ 692615 w 2148321"/>
                          <a:gd name="connsiteY48" fmla="*/ 194462 h 205807"/>
                          <a:gd name="connsiteX49" fmla="*/ 635290 w 2148321"/>
                          <a:gd name="connsiteY49" fmla="*/ 205807 h 205807"/>
                          <a:gd name="connsiteX50" fmla="*/ 147272 w 2148321"/>
                          <a:gd name="connsiteY50" fmla="*/ 205807 h 205807"/>
                          <a:gd name="connsiteX51" fmla="*/ 0 w 2148321"/>
                          <a:gd name="connsiteY51" fmla="*/ 61437 h 205807"/>
                          <a:gd name="connsiteX52" fmla="*/ 0 w 2148321"/>
                          <a:gd name="connsiteY52" fmla="*/ 36602 h 205807"/>
                          <a:gd name="connsiteX53" fmla="*/ 7539 w 2148321"/>
                          <a:gd name="connsiteY53" fmla="*/ 0 h 205807"/>
                          <a:gd name="connsiteX0" fmla="*/ 7539 w 2148321"/>
                          <a:gd name="connsiteY0" fmla="*/ 0 h 205807"/>
                          <a:gd name="connsiteX1" fmla="*/ 61900 w 2148321"/>
                          <a:gd name="connsiteY1" fmla="*/ 0 h 205807"/>
                          <a:gd name="connsiteX2" fmla="*/ 54212 w 2148321"/>
                          <a:gd name="connsiteY2" fmla="*/ 37329 h 205807"/>
                          <a:gd name="connsiteX3" fmla="*/ 54212 w 2148321"/>
                          <a:gd name="connsiteY3" fmla="*/ 54177 h 205807"/>
                          <a:gd name="connsiteX4" fmla="*/ 154116 w 2148321"/>
                          <a:gd name="connsiteY4" fmla="*/ 152112 h 205807"/>
                          <a:gd name="connsiteX5" fmla="*/ 635110 w 2148321"/>
                          <a:gd name="connsiteY5" fmla="*/ 152112 h 205807"/>
                          <a:gd name="connsiteX6" fmla="*/ 673997 w 2148321"/>
                          <a:gd name="connsiteY6" fmla="*/ 144416 h 205807"/>
                          <a:gd name="connsiteX7" fmla="*/ 700724 w 2148321"/>
                          <a:gd name="connsiteY7" fmla="*/ 126751 h 205807"/>
                          <a:gd name="connsiteX8" fmla="*/ 694452 w 2148321"/>
                          <a:gd name="connsiteY8" fmla="*/ 117632 h 205807"/>
                          <a:gd name="connsiteX9" fmla="*/ 728639 w 2148321"/>
                          <a:gd name="connsiteY9" fmla="*/ 60689 h 205807"/>
                          <a:gd name="connsiteX10" fmla="*/ 782562 w 2148321"/>
                          <a:gd name="connsiteY10" fmla="*/ 61437 h 205807"/>
                          <a:gd name="connsiteX11" fmla="*/ 770989 w 2148321"/>
                          <a:gd name="connsiteY11" fmla="*/ 117632 h 205807"/>
                          <a:gd name="connsiteX12" fmla="*/ 766799 w 2148321"/>
                          <a:gd name="connsiteY12" fmla="*/ 123723 h 205807"/>
                          <a:gd name="connsiteX13" fmla="*/ 798108 w 2148321"/>
                          <a:gd name="connsiteY13" fmla="*/ 144416 h 205807"/>
                          <a:gd name="connsiteX14" fmla="*/ 836995 w 2148321"/>
                          <a:gd name="connsiteY14" fmla="*/ 152112 h 205807"/>
                          <a:gd name="connsiteX15" fmla="*/ 1317989 w 2148321"/>
                          <a:gd name="connsiteY15" fmla="*/ 152112 h 205807"/>
                          <a:gd name="connsiteX16" fmla="*/ 1356876 w 2148321"/>
                          <a:gd name="connsiteY16" fmla="*/ 144416 h 205807"/>
                          <a:gd name="connsiteX17" fmla="*/ 1383604 w 2148321"/>
                          <a:gd name="connsiteY17" fmla="*/ 126751 h 205807"/>
                          <a:gd name="connsiteX18" fmla="*/ 1377332 w 2148321"/>
                          <a:gd name="connsiteY18" fmla="*/ 117632 h 205807"/>
                          <a:gd name="connsiteX19" fmla="*/ 1365759 w 2148321"/>
                          <a:gd name="connsiteY19" fmla="*/ 61437 h 205807"/>
                          <a:gd name="connsiteX20" fmla="*/ 1365759 w 2148321"/>
                          <a:gd name="connsiteY20" fmla="*/ 36602 h 205807"/>
                          <a:gd name="connsiteX21" fmla="*/ 1373298 w 2148321"/>
                          <a:gd name="connsiteY21" fmla="*/ 0 h 205807"/>
                          <a:gd name="connsiteX22" fmla="*/ 1410205 w 2148321"/>
                          <a:gd name="connsiteY22" fmla="*/ 0 h 205807"/>
                          <a:gd name="connsiteX23" fmla="*/ 1427659 w 2148321"/>
                          <a:gd name="connsiteY23" fmla="*/ 0 h 205807"/>
                          <a:gd name="connsiteX24" fmla="*/ 1457902 w 2148321"/>
                          <a:gd name="connsiteY24" fmla="*/ 0 h 205807"/>
                          <a:gd name="connsiteX25" fmla="*/ 1465441 w 2148321"/>
                          <a:gd name="connsiteY25" fmla="*/ 36602 h 205807"/>
                          <a:gd name="connsiteX26" fmla="*/ 1465441 w 2148321"/>
                          <a:gd name="connsiteY26" fmla="*/ 61437 h 205807"/>
                          <a:gd name="connsiteX27" fmla="*/ 1453868 w 2148321"/>
                          <a:gd name="connsiteY27" fmla="*/ 117632 h 205807"/>
                          <a:gd name="connsiteX28" fmla="*/ 1449679 w 2148321"/>
                          <a:gd name="connsiteY28" fmla="*/ 123723 h 205807"/>
                          <a:gd name="connsiteX29" fmla="*/ 1480988 w 2148321"/>
                          <a:gd name="connsiteY29" fmla="*/ 144416 h 205807"/>
                          <a:gd name="connsiteX30" fmla="*/ 1519875 w 2148321"/>
                          <a:gd name="connsiteY30" fmla="*/ 152112 h 205807"/>
                          <a:gd name="connsiteX31" fmla="*/ 2000869 w 2148321"/>
                          <a:gd name="connsiteY31" fmla="*/ 152112 h 205807"/>
                          <a:gd name="connsiteX32" fmla="*/ 2100772 w 2148321"/>
                          <a:gd name="connsiteY32" fmla="*/ 54177 h 205807"/>
                          <a:gd name="connsiteX33" fmla="*/ 2100772 w 2148321"/>
                          <a:gd name="connsiteY33" fmla="*/ 37329 h 205807"/>
                          <a:gd name="connsiteX34" fmla="*/ 2093085 w 2148321"/>
                          <a:gd name="connsiteY34" fmla="*/ 0 h 205807"/>
                          <a:gd name="connsiteX35" fmla="*/ 2140782 w 2148321"/>
                          <a:gd name="connsiteY35" fmla="*/ 0 h 205807"/>
                          <a:gd name="connsiteX36" fmla="*/ 2148321 w 2148321"/>
                          <a:gd name="connsiteY36" fmla="*/ 36602 h 205807"/>
                          <a:gd name="connsiteX37" fmla="*/ 2148321 w 2148321"/>
                          <a:gd name="connsiteY37" fmla="*/ 61437 h 205807"/>
                          <a:gd name="connsiteX38" fmla="*/ 2001049 w 2148321"/>
                          <a:gd name="connsiteY38" fmla="*/ 205807 h 205807"/>
                          <a:gd name="connsiteX39" fmla="*/ 1513031 w 2148321"/>
                          <a:gd name="connsiteY39" fmla="*/ 205807 h 205807"/>
                          <a:gd name="connsiteX40" fmla="*/ 1455706 w 2148321"/>
                          <a:gd name="connsiteY40" fmla="*/ 194462 h 205807"/>
                          <a:gd name="connsiteX41" fmla="*/ 1415600 w 2148321"/>
                          <a:gd name="connsiteY41" fmla="*/ 167954 h 205807"/>
                          <a:gd name="connsiteX42" fmla="*/ 1375494 w 2148321"/>
                          <a:gd name="connsiteY42" fmla="*/ 194462 h 205807"/>
                          <a:gd name="connsiteX43" fmla="*/ 1318169 w 2148321"/>
                          <a:gd name="connsiteY43" fmla="*/ 205807 h 205807"/>
                          <a:gd name="connsiteX44" fmla="*/ 830151 w 2148321"/>
                          <a:gd name="connsiteY44" fmla="*/ 205807 h 205807"/>
                          <a:gd name="connsiteX45" fmla="*/ 772826 w 2148321"/>
                          <a:gd name="connsiteY45" fmla="*/ 194462 h 205807"/>
                          <a:gd name="connsiteX46" fmla="*/ 732721 w 2148321"/>
                          <a:gd name="connsiteY46" fmla="*/ 167955 h 205807"/>
                          <a:gd name="connsiteX47" fmla="*/ 692615 w 2148321"/>
                          <a:gd name="connsiteY47" fmla="*/ 194462 h 205807"/>
                          <a:gd name="connsiteX48" fmla="*/ 635290 w 2148321"/>
                          <a:gd name="connsiteY48" fmla="*/ 205807 h 205807"/>
                          <a:gd name="connsiteX49" fmla="*/ 147272 w 2148321"/>
                          <a:gd name="connsiteY49" fmla="*/ 205807 h 205807"/>
                          <a:gd name="connsiteX50" fmla="*/ 0 w 2148321"/>
                          <a:gd name="connsiteY50" fmla="*/ 61437 h 205807"/>
                          <a:gd name="connsiteX51" fmla="*/ 0 w 2148321"/>
                          <a:gd name="connsiteY51" fmla="*/ 36602 h 205807"/>
                          <a:gd name="connsiteX52" fmla="*/ 7539 w 2148321"/>
                          <a:gd name="connsiteY52" fmla="*/ 0 h 205807"/>
                          <a:gd name="connsiteX0" fmla="*/ 7539 w 2148321"/>
                          <a:gd name="connsiteY0" fmla="*/ 0 h 205807"/>
                          <a:gd name="connsiteX1" fmla="*/ 61900 w 2148321"/>
                          <a:gd name="connsiteY1" fmla="*/ 0 h 205807"/>
                          <a:gd name="connsiteX2" fmla="*/ 54212 w 2148321"/>
                          <a:gd name="connsiteY2" fmla="*/ 37329 h 205807"/>
                          <a:gd name="connsiteX3" fmla="*/ 54212 w 2148321"/>
                          <a:gd name="connsiteY3" fmla="*/ 54177 h 205807"/>
                          <a:gd name="connsiteX4" fmla="*/ 154116 w 2148321"/>
                          <a:gd name="connsiteY4" fmla="*/ 152112 h 205807"/>
                          <a:gd name="connsiteX5" fmla="*/ 635110 w 2148321"/>
                          <a:gd name="connsiteY5" fmla="*/ 152112 h 205807"/>
                          <a:gd name="connsiteX6" fmla="*/ 673997 w 2148321"/>
                          <a:gd name="connsiteY6" fmla="*/ 144416 h 205807"/>
                          <a:gd name="connsiteX7" fmla="*/ 700724 w 2148321"/>
                          <a:gd name="connsiteY7" fmla="*/ 126751 h 205807"/>
                          <a:gd name="connsiteX8" fmla="*/ 694452 w 2148321"/>
                          <a:gd name="connsiteY8" fmla="*/ 117632 h 205807"/>
                          <a:gd name="connsiteX9" fmla="*/ 728639 w 2148321"/>
                          <a:gd name="connsiteY9" fmla="*/ 60689 h 205807"/>
                          <a:gd name="connsiteX10" fmla="*/ 770989 w 2148321"/>
                          <a:gd name="connsiteY10" fmla="*/ 117632 h 205807"/>
                          <a:gd name="connsiteX11" fmla="*/ 766799 w 2148321"/>
                          <a:gd name="connsiteY11" fmla="*/ 123723 h 205807"/>
                          <a:gd name="connsiteX12" fmla="*/ 798108 w 2148321"/>
                          <a:gd name="connsiteY12" fmla="*/ 144416 h 205807"/>
                          <a:gd name="connsiteX13" fmla="*/ 836995 w 2148321"/>
                          <a:gd name="connsiteY13" fmla="*/ 152112 h 205807"/>
                          <a:gd name="connsiteX14" fmla="*/ 1317989 w 2148321"/>
                          <a:gd name="connsiteY14" fmla="*/ 152112 h 205807"/>
                          <a:gd name="connsiteX15" fmla="*/ 1356876 w 2148321"/>
                          <a:gd name="connsiteY15" fmla="*/ 144416 h 205807"/>
                          <a:gd name="connsiteX16" fmla="*/ 1383604 w 2148321"/>
                          <a:gd name="connsiteY16" fmla="*/ 126751 h 205807"/>
                          <a:gd name="connsiteX17" fmla="*/ 1377332 w 2148321"/>
                          <a:gd name="connsiteY17" fmla="*/ 117632 h 205807"/>
                          <a:gd name="connsiteX18" fmla="*/ 1365759 w 2148321"/>
                          <a:gd name="connsiteY18" fmla="*/ 61437 h 205807"/>
                          <a:gd name="connsiteX19" fmla="*/ 1365759 w 2148321"/>
                          <a:gd name="connsiteY19" fmla="*/ 36602 h 205807"/>
                          <a:gd name="connsiteX20" fmla="*/ 1373298 w 2148321"/>
                          <a:gd name="connsiteY20" fmla="*/ 0 h 205807"/>
                          <a:gd name="connsiteX21" fmla="*/ 1410205 w 2148321"/>
                          <a:gd name="connsiteY21" fmla="*/ 0 h 205807"/>
                          <a:gd name="connsiteX22" fmla="*/ 1427659 w 2148321"/>
                          <a:gd name="connsiteY22" fmla="*/ 0 h 205807"/>
                          <a:gd name="connsiteX23" fmla="*/ 1457902 w 2148321"/>
                          <a:gd name="connsiteY23" fmla="*/ 0 h 205807"/>
                          <a:gd name="connsiteX24" fmla="*/ 1465441 w 2148321"/>
                          <a:gd name="connsiteY24" fmla="*/ 36602 h 205807"/>
                          <a:gd name="connsiteX25" fmla="*/ 1465441 w 2148321"/>
                          <a:gd name="connsiteY25" fmla="*/ 61437 h 205807"/>
                          <a:gd name="connsiteX26" fmla="*/ 1453868 w 2148321"/>
                          <a:gd name="connsiteY26" fmla="*/ 117632 h 205807"/>
                          <a:gd name="connsiteX27" fmla="*/ 1449679 w 2148321"/>
                          <a:gd name="connsiteY27" fmla="*/ 123723 h 205807"/>
                          <a:gd name="connsiteX28" fmla="*/ 1480988 w 2148321"/>
                          <a:gd name="connsiteY28" fmla="*/ 144416 h 205807"/>
                          <a:gd name="connsiteX29" fmla="*/ 1519875 w 2148321"/>
                          <a:gd name="connsiteY29" fmla="*/ 152112 h 205807"/>
                          <a:gd name="connsiteX30" fmla="*/ 2000869 w 2148321"/>
                          <a:gd name="connsiteY30" fmla="*/ 152112 h 205807"/>
                          <a:gd name="connsiteX31" fmla="*/ 2100772 w 2148321"/>
                          <a:gd name="connsiteY31" fmla="*/ 54177 h 205807"/>
                          <a:gd name="connsiteX32" fmla="*/ 2100772 w 2148321"/>
                          <a:gd name="connsiteY32" fmla="*/ 37329 h 205807"/>
                          <a:gd name="connsiteX33" fmla="*/ 2093085 w 2148321"/>
                          <a:gd name="connsiteY33" fmla="*/ 0 h 205807"/>
                          <a:gd name="connsiteX34" fmla="*/ 2140782 w 2148321"/>
                          <a:gd name="connsiteY34" fmla="*/ 0 h 205807"/>
                          <a:gd name="connsiteX35" fmla="*/ 2148321 w 2148321"/>
                          <a:gd name="connsiteY35" fmla="*/ 36602 h 205807"/>
                          <a:gd name="connsiteX36" fmla="*/ 2148321 w 2148321"/>
                          <a:gd name="connsiteY36" fmla="*/ 61437 h 205807"/>
                          <a:gd name="connsiteX37" fmla="*/ 2001049 w 2148321"/>
                          <a:gd name="connsiteY37" fmla="*/ 205807 h 205807"/>
                          <a:gd name="connsiteX38" fmla="*/ 1513031 w 2148321"/>
                          <a:gd name="connsiteY38" fmla="*/ 205807 h 205807"/>
                          <a:gd name="connsiteX39" fmla="*/ 1455706 w 2148321"/>
                          <a:gd name="connsiteY39" fmla="*/ 194462 h 205807"/>
                          <a:gd name="connsiteX40" fmla="*/ 1415600 w 2148321"/>
                          <a:gd name="connsiteY40" fmla="*/ 167954 h 205807"/>
                          <a:gd name="connsiteX41" fmla="*/ 1375494 w 2148321"/>
                          <a:gd name="connsiteY41" fmla="*/ 194462 h 205807"/>
                          <a:gd name="connsiteX42" fmla="*/ 1318169 w 2148321"/>
                          <a:gd name="connsiteY42" fmla="*/ 205807 h 205807"/>
                          <a:gd name="connsiteX43" fmla="*/ 830151 w 2148321"/>
                          <a:gd name="connsiteY43" fmla="*/ 205807 h 205807"/>
                          <a:gd name="connsiteX44" fmla="*/ 772826 w 2148321"/>
                          <a:gd name="connsiteY44" fmla="*/ 194462 h 205807"/>
                          <a:gd name="connsiteX45" fmla="*/ 732721 w 2148321"/>
                          <a:gd name="connsiteY45" fmla="*/ 167955 h 205807"/>
                          <a:gd name="connsiteX46" fmla="*/ 692615 w 2148321"/>
                          <a:gd name="connsiteY46" fmla="*/ 194462 h 205807"/>
                          <a:gd name="connsiteX47" fmla="*/ 635290 w 2148321"/>
                          <a:gd name="connsiteY47" fmla="*/ 205807 h 205807"/>
                          <a:gd name="connsiteX48" fmla="*/ 147272 w 2148321"/>
                          <a:gd name="connsiteY48" fmla="*/ 205807 h 205807"/>
                          <a:gd name="connsiteX49" fmla="*/ 0 w 2148321"/>
                          <a:gd name="connsiteY49" fmla="*/ 61437 h 205807"/>
                          <a:gd name="connsiteX50" fmla="*/ 0 w 2148321"/>
                          <a:gd name="connsiteY50" fmla="*/ 36602 h 205807"/>
                          <a:gd name="connsiteX51" fmla="*/ 7539 w 2148321"/>
                          <a:gd name="connsiteY51" fmla="*/ 0 h 205807"/>
                          <a:gd name="connsiteX0" fmla="*/ 7539 w 2148321"/>
                          <a:gd name="connsiteY0" fmla="*/ 0 h 205807"/>
                          <a:gd name="connsiteX1" fmla="*/ 61900 w 2148321"/>
                          <a:gd name="connsiteY1" fmla="*/ 0 h 205807"/>
                          <a:gd name="connsiteX2" fmla="*/ 54212 w 2148321"/>
                          <a:gd name="connsiteY2" fmla="*/ 37329 h 205807"/>
                          <a:gd name="connsiteX3" fmla="*/ 54212 w 2148321"/>
                          <a:gd name="connsiteY3" fmla="*/ 54177 h 205807"/>
                          <a:gd name="connsiteX4" fmla="*/ 154116 w 2148321"/>
                          <a:gd name="connsiteY4" fmla="*/ 152112 h 205807"/>
                          <a:gd name="connsiteX5" fmla="*/ 635110 w 2148321"/>
                          <a:gd name="connsiteY5" fmla="*/ 152112 h 205807"/>
                          <a:gd name="connsiteX6" fmla="*/ 673997 w 2148321"/>
                          <a:gd name="connsiteY6" fmla="*/ 144416 h 205807"/>
                          <a:gd name="connsiteX7" fmla="*/ 700724 w 2148321"/>
                          <a:gd name="connsiteY7" fmla="*/ 126751 h 205807"/>
                          <a:gd name="connsiteX8" fmla="*/ 728639 w 2148321"/>
                          <a:gd name="connsiteY8" fmla="*/ 60689 h 205807"/>
                          <a:gd name="connsiteX9" fmla="*/ 770989 w 2148321"/>
                          <a:gd name="connsiteY9" fmla="*/ 117632 h 205807"/>
                          <a:gd name="connsiteX10" fmla="*/ 766799 w 2148321"/>
                          <a:gd name="connsiteY10" fmla="*/ 123723 h 205807"/>
                          <a:gd name="connsiteX11" fmla="*/ 798108 w 2148321"/>
                          <a:gd name="connsiteY11" fmla="*/ 144416 h 205807"/>
                          <a:gd name="connsiteX12" fmla="*/ 836995 w 2148321"/>
                          <a:gd name="connsiteY12" fmla="*/ 152112 h 205807"/>
                          <a:gd name="connsiteX13" fmla="*/ 1317989 w 2148321"/>
                          <a:gd name="connsiteY13" fmla="*/ 152112 h 205807"/>
                          <a:gd name="connsiteX14" fmla="*/ 1356876 w 2148321"/>
                          <a:gd name="connsiteY14" fmla="*/ 144416 h 205807"/>
                          <a:gd name="connsiteX15" fmla="*/ 1383604 w 2148321"/>
                          <a:gd name="connsiteY15" fmla="*/ 126751 h 205807"/>
                          <a:gd name="connsiteX16" fmla="*/ 1377332 w 2148321"/>
                          <a:gd name="connsiteY16" fmla="*/ 117632 h 205807"/>
                          <a:gd name="connsiteX17" fmla="*/ 1365759 w 2148321"/>
                          <a:gd name="connsiteY17" fmla="*/ 61437 h 205807"/>
                          <a:gd name="connsiteX18" fmla="*/ 1365759 w 2148321"/>
                          <a:gd name="connsiteY18" fmla="*/ 36602 h 205807"/>
                          <a:gd name="connsiteX19" fmla="*/ 1373298 w 2148321"/>
                          <a:gd name="connsiteY19" fmla="*/ 0 h 205807"/>
                          <a:gd name="connsiteX20" fmla="*/ 1410205 w 2148321"/>
                          <a:gd name="connsiteY20" fmla="*/ 0 h 205807"/>
                          <a:gd name="connsiteX21" fmla="*/ 1427659 w 2148321"/>
                          <a:gd name="connsiteY21" fmla="*/ 0 h 205807"/>
                          <a:gd name="connsiteX22" fmla="*/ 1457902 w 2148321"/>
                          <a:gd name="connsiteY22" fmla="*/ 0 h 205807"/>
                          <a:gd name="connsiteX23" fmla="*/ 1465441 w 2148321"/>
                          <a:gd name="connsiteY23" fmla="*/ 36602 h 205807"/>
                          <a:gd name="connsiteX24" fmla="*/ 1465441 w 2148321"/>
                          <a:gd name="connsiteY24" fmla="*/ 61437 h 205807"/>
                          <a:gd name="connsiteX25" fmla="*/ 1453868 w 2148321"/>
                          <a:gd name="connsiteY25" fmla="*/ 117632 h 205807"/>
                          <a:gd name="connsiteX26" fmla="*/ 1449679 w 2148321"/>
                          <a:gd name="connsiteY26" fmla="*/ 123723 h 205807"/>
                          <a:gd name="connsiteX27" fmla="*/ 1480988 w 2148321"/>
                          <a:gd name="connsiteY27" fmla="*/ 144416 h 205807"/>
                          <a:gd name="connsiteX28" fmla="*/ 1519875 w 2148321"/>
                          <a:gd name="connsiteY28" fmla="*/ 152112 h 205807"/>
                          <a:gd name="connsiteX29" fmla="*/ 2000869 w 2148321"/>
                          <a:gd name="connsiteY29" fmla="*/ 152112 h 205807"/>
                          <a:gd name="connsiteX30" fmla="*/ 2100772 w 2148321"/>
                          <a:gd name="connsiteY30" fmla="*/ 54177 h 205807"/>
                          <a:gd name="connsiteX31" fmla="*/ 2100772 w 2148321"/>
                          <a:gd name="connsiteY31" fmla="*/ 37329 h 205807"/>
                          <a:gd name="connsiteX32" fmla="*/ 2093085 w 2148321"/>
                          <a:gd name="connsiteY32" fmla="*/ 0 h 205807"/>
                          <a:gd name="connsiteX33" fmla="*/ 2140782 w 2148321"/>
                          <a:gd name="connsiteY33" fmla="*/ 0 h 205807"/>
                          <a:gd name="connsiteX34" fmla="*/ 2148321 w 2148321"/>
                          <a:gd name="connsiteY34" fmla="*/ 36602 h 205807"/>
                          <a:gd name="connsiteX35" fmla="*/ 2148321 w 2148321"/>
                          <a:gd name="connsiteY35" fmla="*/ 61437 h 205807"/>
                          <a:gd name="connsiteX36" fmla="*/ 2001049 w 2148321"/>
                          <a:gd name="connsiteY36" fmla="*/ 205807 h 205807"/>
                          <a:gd name="connsiteX37" fmla="*/ 1513031 w 2148321"/>
                          <a:gd name="connsiteY37" fmla="*/ 205807 h 205807"/>
                          <a:gd name="connsiteX38" fmla="*/ 1455706 w 2148321"/>
                          <a:gd name="connsiteY38" fmla="*/ 194462 h 205807"/>
                          <a:gd name="connsiteX39" fmla="*/ 1415600 w 2148321"/>
                          <a:gd name="connsiteY39" fmla="*/ 167954 h 205807"/>
                          <a:gd name="connsiteX40" fmla="*/ 1375494 w 2148321"/>
                          <a:gd name="connsiteY40" fmla="*/ 194462 h 205807"/>
                          <a:gd name="connsiteX41" fmla="*/ 1318169 w 2148321"/>
                          <a:gd name="connsiteY41" fmla="*/ 205807 h 205807"/>
                          <a:gd name="connsiteX42" fmla="*/ 830151 w 2148321"/>
                          <a:gd name="connsiteY42" fmla="*/ 205807 h 205807"/>
                          <a:gd name="connsiteX43" fmla="*/ 772826 w 2148321"/>
                          <a:gd name="connsiteY43" fmla="*/ 194462 h 205807"/>
                          <a:gd name="connsiteX44" fmla="*/ 732721 w 2148321"/>
                          <a:gd name="connsiteY44" fmla="*/ 167955 h 205807"/>
                          <a:gd name="connsiteX45" fmla="*/ 692615 w 2148321"/>
                          <a:gd name="connsiteY45" fmla="*/ 194462 h 205807"/>
                          <a:gd name="connsiteX46" fmla="*/ 635290 w 2148321"/>
                          <a:gd name="connsiteY46" fmla="*/ 205807 h 205807"/>
                          <a:gd name="connsiteX47" fmla="*/ 147272 w 2148321"/>
                          <a:gd name="connsiteY47" fmla="*/ 205807 h 205807"/>
                          <a:gd name="connsiteX48" fmla="*/ 0 w 2148321"/>
                          <a:gd name="connsiteY48" fmla="*/ 61437 h 205807"/>
                          <a:gd name="connsiteX49" fmla="*/ 0 w 2148321"/>
                          <a:gd name="connsiteY49" fmla="*/ 36602 h 205807"/>
                          <a:gd name="connsiteX50" fmla="*/ 7539 w 2148321"/>
                          <a:gd name="connsiteY50" fmla="*/ 0 h 205807"/>
                          <a:gd name="connsiteX0" fmla="*/ 7539 w 2148321"/>
                          <a:gd name="connsiteY0" fmla="*/ 0 h 205807"/>
                          <a:gd name="connsiteX1" fmla="*/ 61900 w 2148321"/>
                          <a:gd name="connsiteY1" fmla="*/ 0 h 205807"/>
                          <a:gd name="connsiteX2" fmla="*/ 54212 w 2148321"/>
                          <a:gd name="connsiteY2" fmla="*/ 37329 h 205807"/>
                          <a:gd name="connsiteX3" fmla="*/ 54212 w 2148321"/>
                          <a:gd name="connsiteY3" fmla="*/ 54177 h 205807"/>
                          <a:gd name="connsiteX4" fmla="*/ 154116 w 2148321"/>
                          <a:gd name="connsiteY4" fmla="*/ 152112 h 205807"/>
                          <a:gd name="connsiteX5" fmla="*/ 635110 w 2148321"/>
                          <a:gd name="connsiteY5" fmla="*/ 152112 h 205807"/>
                          <a:gd name="connsiteX6" fmla="*/ 673997 w 2148321"/>
                          <a:gd name="connsiteY6" fmla="*/ 144416 h 205807"/>
                          <a:gd name="connsiteX7" fmla="*/ 700724 w 2148321"/>
                          <a:gd name="connsiteY7" fmla="*/ 126751 h 205807"/>
                          <a:gd name="connsiteX8" fmla="*/ 728639 w 2148321"/>
                          <a:gd name="connsiteY8" fmla="*/ 60689 h 205807"/>
                          <a:gd name="connsiteX9" fmla="*/ 770989 w 2148321"/>
                          <a:gd name="connsiteY9" fmla="*/ 117632 h 205807"/>
                          <a:gd name="connsiteX10" fmla="*/ 798108 w 2148321"/>
                          <a:gd name="connsiteY10" fmla="*/ 144416 h 205807"/>
                          <a:gd name="connsiteX11" fmla="*/ 836995 w 2148321"/>
                          <a:gd name="connsiteY11" fmla="*/ 152112 h 205807"/>
                          <a:gd name="connsiteX12" fmla="*/ 1317989 w 2148321"/>
                          <a:gd name="connsiteY12" fmla="*/ 152112 h 205807"/>
                          <a:gd name="connsiteX13" fmla="*/ 1356876 w 2148321"/>
                          <a:gd name="connsiteY13" fmla="*/ 144416 h 205807"/>
                          <a:gd name="connsiteX14" fmla="*/ 1383604 w 2148321"/>
                          <a:gd name="connsiteY14" fmla="*/ 126751 h 205807"/>
                          <a:gd name="connsiteX15" fmla="*/ 1377332 w 2148321"/>
                          <a:gd name="connsiteY15" fmla="*/ 117632 h 205807"/>
                          <a:gd name="connsiteX16" fmla="*/ 1365759 w 2148321"/>
                          <a:gd name="connsiteY16" fmla="*/ 61437 h 205807"/>
                          <a:gd name="connsiteX17" fmla="*/ 1365759 w 2148321"/>
                          <a:gd name="connsiteY17" fmla="*/ 36602 h 205807"/>
                          <a:gd name="connsiteX18" fmla="*/ 1373298 w 2148321"/>
                          <a:gd name="connsiteY18" fmla="*/ 0 h 205807"/>
                          <a:gd name="connsiteX19" fmla="*/ 1410205 w 2148321"/>
                          <a:gd name="connsiteY19" fmla="*/ 0 h 205807"/>
                          <a:gd name="connsiteX20" fmla="*/ 1427659 w 2148321"/>
                          <a:gd name="connsiteY20" fmla="*/ 0 h 205807"/>
                          <a:gd name="connsiteX21" fmla="*/ 1457902 w 2148321"/>
                          <a:gd name="connsiteY21" fmla="*/ 0 h 205807"/>
                          <a:gd name="connsiteX22" fmla="*/ 1465441 w 2148321"/>
                          <a:gd name="connsiteY22" fmla="*/ 36602 h 205807"/>
                          <a:gd name="connsiteX23" fmla="*/ 1465441 w 2148321"/>
                          <a:gd name="connsiteY23" fmla="*/ 61437 h 205807"/>
                          <a:gd name="connsiteX24" fmla="*/ 1453868 w 2148321"/>
                          <a:gd name="connsiteY24" fmla="*/ 117632 h 205807"/>
                          <a:gd name="connsiteX25" fmla="*/ 1449679 w 2148321"/>
                          <a:gd name="connsiteY25" fmla="*/ 123723 h 205807"/>
                          <a:gd name="connsiteX26" fmla="*/ 1480988 w 2148321"/>
                          <a:gd name="connsiteY26" fmla="*/ 144416 h 205807"/>
                          <a:gd name="connsiteX27" fmla="*/ 1519875 w 2148321"/>
                          <a:gd name="connsiteY27" fmla="*/ 152112 h 205807"/>
                          <a:gd name="connsiteX28" fmla="*/ 2000869 w 2148321"/>
                          <a:gd name="connsiteY28" fmla="*/ 152112 h 205807"/>
                          <a:gd name="connsiteX29" fmla="*/ 2100772 w 2148321"/>
                          <a:gd name="connsiteY29" fmla="*/ 54177 h 205807"/>
                          <a:gd name="connsiteX30" fmla="*/ 2100772 w 2148321"/>
                          <a:gd name="connsiteY30" fmla="*/ 37329 h 205807"/>
                          <a:gd name="connsiteX31" fmla="*/ 2093085 w 2148321"/>
                          <a:gd name="connsiteY31" fmla="*/ 0 h 205807"/>
                          <a:gd name="connsiteX32" fmla="*/ 2140782 w 2148321"/>
                          <a:gd name="connsiteY32" fmla="*/ 0 h 205807"/>
                          <a:gd name="connsiteX33" fmla="*/ 2148321 w 2148321"/>
                          <a:gd name="connsiteY33" fmla="*/ 36602 h 205807"/>
                          <a:gd name="connsiteX34" fmla="*/ 2148321 w 2148321"/>
                          <a:gd name="connsiteY34" fmla="*/ 61437 h 205807"/>
                          <a:gd name="connsiteX35" fmla="*/ 2001049 w 2148321"/>
                          <a:gd name="connsiteY35" fmla="*/ 205807 h 205807"/>
                          <a:gd name="connsiteX36" fmla="*/ 1513031 w 2148321"/>
                          <a:gd name="connsiteY36" fmla="*/ 205807 h 205807"/>
                          <a:gd name="connsiteX37" fmla="*/ 1455706 w 2148321"/>
                          <a:gd name="connsiteY37" fmla="*/ 194462 h 205807"/>
                          <a:gd name="connsiteX38" fmla="*/ 1415600 w 2148321"/>
                          <a:gd name="connsiteY38" fmla="*/ 167954 h 205807"/>
                          <a:gd name="connsiteX39" fmla="*/ 1375494 w 2148321"/>
                          <a:gd name="connsiteY39" fmla="*/ 194462 h 205807"/>
                          <a:gd name="connsiteX40" fmla="*/ 1318169 w 2148321"/>
                          <a:gd name="connsiteY40" fmla="*/ 205807 h 205807"/>
                          <a:gd name="connsiteX41" fmla="*/ 830151 w 2148321"/>
                          <a:gd name="connsiteY41" fmla="*/ 205807 h 205807"/>
                          <a:gd name="connsiteX42" fmla="*/ 772826 w 2148321"/>
                          <a:gd name="connsiteY42" fmla="*/ 194462 h 205807"/>
                          <a:gd name="connsiteX43" fmla="*/ 732721 w 2148321"/>
                          <a:gd name="connsiteY43" fmla="*/ 167955 h 205807"/>
                          <a:gd name="connsiteX44" fmla="*/ 692615 w 2148321"/>
                          <a:gd name="connsiteY44" fmla="*/ 194462 h 205807"/>
                          <a:gd name="connsiteX45" fmla="*/ 635290 w 2148321"/>
                          <a:gd name="connsiteY45" fmla="*/ 205807 h 205807"/>
                          <a:gd name="connsiteX46" fmla="*/ 147272 w 2148321"/>
                          <a:gd name="connsiteY46" fmla="*/ 205807 h 205807"/>
                          <a:gd name="connsiteX47" fmla="*/ 0 w 2148321"/>
                          <a:gd name="connsiteY47" fmla="*/ 61437 h 205807"/>
                          <a:gd name="connsiteX48" fmla="*/ 0 w 2148321"/>
                          <a:gd name="connsiteY48" fmla="*/ 36602 h 205807"/>
                          <a:gd name="connsiteX49" fmla="*/ 7539 w 2148321"/>
                          <a:gd name="connsiteY49" fmla="*/ 0 h 205807"/>
                          <a:gd name="connsiteX0" fmla="*/ 7539 w 2148321"/>
                          <a:gd name="connsiteY0" fmla="*/ 0 h 205807"/>
                          <a:gd name="connsiteX1" fmla="*/ 61900 w 2148321"/>
                          <a:gd name="connsiteY1" fmla="*/ 0 h 205807"/>
                          <a:gd name="connsiteX2" fmla="*/ 54212 w 2148321"/>
                          <a:gd name="connsiteY2" fmla="*/ 37329 h 205807"/>
                          <a:gd name="connsiteX3" fmla="*/ 54212 w 2148321"/>
                          <a:gd name="connsiteY3" fmla="*/ 54177 h 205807"/>
                          <a:gd name="connsiteX4" fmla="*/ 154116 w 2148321"/>
                          <a:gd name="connsiteY4" fmla="*/ 152112 h 205807"/>
                          <a:gd name="connsiteX5" fmla="*/ 635110 w 2148321"/>
                          <a:gd name="connsiteY5" fmla="*/ 152112 h 205807"/>
                          <a:gd name="connsiteX6" fmla="*/ 673997 w 2148321"/>
                          <a:gd name="connsiteY6" fmla="*/ 144416 h 205807"/>
                          <a:gd name="connsiteX7" fmla="*/ 700724 w 2148321"/>
                          <a:gd name="connsiteY7" fmla="*/ 126751 h 205807"/>
                          <a:gd name="connsiteX8" fmla="*/ 735783 w 2148321"/>
                          <a:gd name="connsiteY8" fmla="*/ 60689 h 205807"/>
                          <a:gd name="connsiteX9" fmla="*/ 770989 w 2148321"/>
                          <a:gd name="connsiteY9" fmla="*/ 117632 h 205807"/>
                          <a:gd name="connsiteX10" fmla="*/ 798108 w 2148321"/>
                          <a:gd name="connsiteY10" fmla="*/ 144416 h 205807"/>
                          <a:gd name="connsiteX11" fmla="*/ 836995 w 2148321"/>
                          <a:gd name="connsiteY11" fmla="*/ 152112 h 205807"/>
                          <a:gd name="connsiteX12" fmla="*/ 1317989 w 2148321"/>
                          <a:gd name="connsiteY12" fmla="*/ 152112 h 205807"/>
                          <a:gd name="connsiteX13" fmla="*/ 1356876 w 2148321"/>
                          <a:gd name="connsiteY13" fmla="*/ 144416 h 205807"/>
                          <a:gd name="connsiteX14" fmla="*/ 1383604 w 2148321"/>
                          <a:gd name="connsiteY14" fmla="*/ 126751 h 205807"/>
                          <a:gd name="connsiteX15" fmla="*/ 1377332 w 2148321"/>
                          <a:gd name="connsiteY15" fmla="*/ 117632 h 205807"/>
                          <a:gd name="connsiteX16" fmla="*/ 1365759 w 2148321"/>
                          <a:gd name="connsiteY16" fmla="*/ 61437 h 205807"/>
                          <a:gd name="connsiteX17" fmla="*/ 1365759 w 2148321"/>
                          <a:gd name="connsiteY17" fmla="*/ 36602 h 205807"/>
                          <a:gd name="connsiteX18" fmla="*/ 1373298 w 2148321"/>
                          <a:gd name="connsiteY18" fmla="*/ 0 h 205807"/>
                          <a:gd name="connsiteX19" fmla="*/ 1410205 w 2148321"/>
                          <a:gd name="connsiteY19" fmla="*/ 0 h 205807"/>
                          <a:gd name="connsiteX20" fmla="*/ 1427659 w 2148321"/>
                          <a:gd name="connsiteY20" fmla="*/ 0 h 205807"/>
                          <a:gd name="connsiteX21" fmla="*/ 1457902 w 2148321"/>
                          <a:gd name="connsiteY21" fmla="*/ 0 h 205807"/>
                          <a:gd name="connsiteX22" fmla="*/ 1465441 w 2148321"/>
                          <a:gd name="connsiteY22" fmla="*/ 36602 h 205807"/>
                          <a:gd name="connsiteX23" fmla="*/ 1465441 w 2148321"/>
                          <a:gd name="connsiteY23" fmla="*/ 61437 h 205807"/>
                          <a:gd name="connsiteX24" fmla="*/ 1453868 w 2148321"/>
                          <a:gd name="connsiteY24" fmla="*/ 117632 h 205807"/>
                          <a:gd name="connsiteX25" fmla="*/ 1449679 w 2148321"/>
                          <a:gd name="connsiteY25" fmla="*/ 123723 h 205807"/>
                          <a:gd name="connsiteX26" fmla="*/ 1480988 w 2148321"/>
                          <a:gd name="connsiteY26" fmla="*/ 144416 h 205807"/>
                          <a:gd name="connsiteX27" fmla="*/ 1519875 w 2148321"/>
                          <a:gd name="connsiteY27" fmla="*/ 152112 h 205807"/>
                          <a:gd name="connsiteX28" fmla="*/ 2000869 w 2148321"/>
                          <a:gd name="connsiteY28" fmla="*/ 152112 h 205807"/>
                          <a:gd name="connsiteX29" fmla="*/ 2100772 w 2148321"/>
                          <a:gd name="connsiteY29" fmla="*/ 54177 h 205807"/>
                          <a:gd name="connsiteX30" fmla="*/ 2100772 w 2148321"/>
                          <a:gd name="connsiteY30" fmla="*/ 37329 h 205807"/>
                          <a:gd name="connsiteX31" fmla="*/ 2093085 w 2148321"/>
                          <a:gd name="connsiteY31" fmla="*/ 0 h 205807"/>
                          <a:gd name="connsiteX32" fmla="*/ 2140782 w 2148321"/>
                          <a:gd name="connsiteY32" fmla="*/ 0 h 205807"/>
                          <a:gd name="connsiteX33" fmla="*/ 2148321 w 2148321"/>
                          <a:gd name="connsiteY33" fmla="*/ 36602 h 205807"/>
                          <a:gd name="connsiteX34" fmla="*/ 2148321 w 2148321"/>
                          <a:gd name="connsiteY34" fmla="*/ 61437 h 205807"/>
                          <a:gd name="connsiteX35" fmla="*/ 2001049 w 2148321"/>
                          <a:gd name="connsiteY35" fmla="*/ 205807 h 205807"/>
                          <a:gd name="connsiteX36" fmla="*/ 1513031 w 2148321"/>
                          <a:gd name="connsiteY36" fmla="*/ 205807 h 205807"/>
                          <a:gd name="connsiteX37" fmla="*/ 1455706 w 2148321"/>
                          <a:gd name="connsiteY37" fmla="*/ 194462 h 205807"/>
                          <a:gd name="connsiteX38" fmla="*/ 1415600 w 2148321"/>
                          <a:gd name="connsiteY38" fmla="*/ 167954 h 205807"/>
                          <a:gd name="connsiteX39" fmla="*/ 1375494 w 2148321"/>
                          <a:gd name="connsiteY39" fmla="*/ 194462 h 205807"/>
                          <a:gd name="connsiteX40" fmla="*/ 1318169 w 2148321"/>
                          <a:gd name="connsiteY40" fmla="*/ 205807 h 205807"/>
                          <a:gd name="connsiteX41" fmla="*/ 830151 w 2148321"/>
                          <a:gd name="connsiteY41" fmla="*/ 205807 h 205807"/>
                          <a:gd name="connsiteX42" fmla="*/ 772826 w 2148321"/>
                          <a:gd name="connsiteY42" fmla="*/ 194462 h 205807"/>
                          <a:gd name="connsiteX43" fmla="*/ 732721 w 2148321"/>
                          <a:gd name="connsiteY43" fmla="*/ 167955 h 205807"/>
                          <a:gd name="connsiteX44" fmla="*/ 692615 w 2148321"/>
                          <a:gd name="connsiteY44" fmla="*/ 194462 h 205807"/>
                          <a:gd name="connsiteX45" fmla="*/ 635290 w 2148321"/>
                          <a:gd name="connsiteY45" fmla="*/ 205807 h 205807"/>
                          <a:gd name="connsiteX46" fmla="*/ 147272 w 2148321"/>
                          <a:gd name="connsiteY46" fmla="*/ 205807 h 205807"/>
                          <a:gd name="connsiteX47" fmla="*/ 0 w 2148321"/>
                          <a:gd name="connsiteY47" fmla="*/ 61437 h 205807"/>
                          <a:gd name="connsiteX48" fmla="*/ 0 w 2148321"/>
                          <a:gd name="connsiteY48" fmla="*/ 36602 h 205807"/>
                          <a:gd name="connsiteX49" fmla="*/ 7539 w 2148321"/>
                          <a:gd name="connsiteY49" fmla="*/ 0 h 205807"/>
                          <a:gd name="connsiteX0" fmla="*/ 7539 w 2148321"/>
                          <a:gd name="connsiteY0" fmla="*/ 0 h 205807"/>
                          <a:gd name="connsiteX1" fmla="*/ 61900 w 2148321"/>
                          <a:gd name="connsiteY1" fmla="*/ 0 h 205807"/>
                          <a:gd name="connsiteX2" fmla="*/ 54212 w 2148321"/>
                          <a:gd name="connsiteY2" fmla="*/ 37329 h 205807"/>
                          <a:gd name="connsiteX3" fmla="*/ 54212 w 2148321"/>
                          <a:gd name="connsiteY3" fmla="*/ 54177 h 205807"/>
                          <a:gd name="connsiteX4" fmla="*/ 154116 w 2148321"/>
                          <a:gd name="connsiteY4" fmla="*/ 152112 h 205807"/>
                          <a:gd name="connsiteX5" fmla="*/ 635110 w 2148321"/>
                          <a:gd name="connsiteY5" fmla="*/ 152112 h 205807"/>
                          <a:gd name="connsiteX6" fmla="*/ 673997 w 2148321"/>
                          <a:gd name="connsiteY6" fmla="*/ 144416 h 205807"/>
                          <a:gd name="connsiteX7" fmla="*/ 700724 w 2148321"/>
                          <a:gd name="connsiteY7" fmla="*/ 126751 h 205807"/>
                          <a:gd name="connsiteX8" fmla="*/ 738164 w 2148321"/>
                          <a:gd name="connsiteY8" fmla="*/ 60689 h 205807"/>
                          <a:gd name="connsiteX9" fmla="*/ 770989 w 2148321"/>
                          <a:gd name="connsiteY9" fmla="*/ 117632 h 205807"/>
                          <a:gd name="connsiteX10" fmla="*/ 798108 w 2148321"/>
                          <a:gd name="connsiteY10" fmla="*/ 144416 h 205807"/>
                          <a:gd name="connsiteX11" fmla="*/ 836995 w 2148321"/>
                          <a:gd name="connsiteY11" fmla="*/ 152112 h 205807"/>
                          <a:gd name="connsiteX12" fmla="*/ 1317989 w 2148321"/>
                          <a:gd name="connsiteY12" fmla="*/ 152112 h 205807"/>
                          <a:gd name="connsiteX13" fmla="*/ 1356876 w 2148321"/>
                          <a:gd name="connsiteY13" fmla="*/ 144416 h 205807"/>
                          <a:gd name="connsiteX14" fmla="*/ 1383604 w 2148321"/>
                          <a:gd name="connsiteY14" fmla="*/ 126751 h 205807"/>
                          <a:gd name="connsiteX15" fmla="*/ 1377332 w 2148321"/>
                          <a:gd name="connsiteY15" fmla="*/ 117632 h 205807"/>
                          <a:gd name="connsiteX16" fmla="*/ 1365759 w 2148321"/>
                          <a:gd name="connsiteY16" fmla="*/ 61437 h 205807"/>
                          <a:gd name="connsiteX17" fmla="*/ 1365759 w 2148321"/>
                          <a:gd name="connsiteY17" fmla="*/ 36602 h 205807"/>
                          <a:gd name="connsiteX18" fmla="*/ 1373298 w 2148321"/>
                          <a:gd name="connsiteY18" fmla="*/ 0 h 205807"/>
                          <a:gd name="connsiteX19" fmla="*/ 1410205 w 2148321"/>
                          <a:gd name="connsiteY19" fmla="*/ 0 h 205807"/>
                          <a:gd name="connsiteX20" fmla="*/ 1427659 w 2148321"/>
                          <a:gd name="connsiteY20" fmla="*/ 0 h 205807"/>
                          <a:gd name="connsiteX21" fmla="*/ 1457902 w 2148321"/>
                          <a:gd name="connsiteY21" fmla="*/ 0 h 205807"/>
                          <a:gd name="connsiteX22" fmla="*/ 1465441 w 2148321"/>
                          <a:gd name="connsiteY22" fmla="*/ 36602 h 205807"/>
                          <a:gd name="connsiteX23" fmla="*/ 1465441 w 2148321"/>
                          <a:gd name="connsiteY23" fmla="*/ 61437 h 205807"/>
                          <a:gd name="connsiteX24" fmla="*/ 1453868 w 2148321"/>
                          <a:gd name="connsiteY24" fmla="*/ 117632 h 205807"/>
                          <a:gd name="connsiteX25" fmla="*/ 1449679 w 2148321"/>
                          <a:gd name="connsiteY25" fmla="*/ 123723 h 205807"/>
                          <a:gd name="connsiteX26" fmla="*/ 1480988 w 2148321"/>
                          <a:gd name="connsiteY26" fmla="*/ 144416 h 205807"/>
                          <a:gd name="connsiteX27" fmla="*/ 1519875 w 2148321"/>
                          <a:gd name="connsiteY27" fmla="*/ 152112 h 205807"/>
                          <a:gd name="connsiteX28" fmla="*/ 2000869 w 2148321"/>
                          <a:gd name="connsiteY28" fmla="*/ 152112 h 205807"/>
                          <a:gd name="connsiteX29" fmla="*/ 2100772 w 2148321"/>
                          <a:gd name="connsiteY29" fmla="*/ 54177 h 205807"/>
                          <a:gd name="connsiteX30" fmla="*/ 2100772 w 2148321"/>
                          <a:gd name="connsiteY30" fmla="*/ 37329 h 205807"/>
                          <a:gd name="connsiteX31" fmla="*/ 2093085 w 2148321"/>
                          <a:gd name="connsiteY31" fmla="*/ 0 h 205807"/>
                          <a:gd name="connsiteX32" fmla="*/ 2140782 w 2148321"/>
                          <a:gd name="connsiteY32" fmla="*/ 0 h 205807"/>
                          <a:gd name="connsiteX33" fmla="*/ 2148321 w 2148321"/>
                          <a:gd name="connsiteY33" fmla="*/ 36602 h 205807"/>
                          <a:gd name="connsiteX34" fmla="*/ 2148321 w 2148321"/>
                          <a:gd name="connsiteY34" fmla="*/ 61437 h 205807"/>
                          <a:gd name="connsiteX35" fmla="*/ 2001049 w 2148321"/>
                          <a:gd name="connsiteY35" fmla="*/ 205807 h 205807"/>
                          <a:gd name="connsiteX36" fmla="*/ 1513031 w 2148321"/>
                          <a:gd name="connsiteY36" fmla="*/ 205807 h 205807"/>
                          <a:gd name="connsiteX37" fmla="*/ 1455706 w 2148321"/>
                          <a:gd name="connsiteY37" fmla="*/ 194462 h 205807"/>
                          <a:gd name="connsiteX38" fmla="*/ 1415600 w 2148321"/>
                          <a:gd name="connsiteY38" fmla="*/ 167954 h 205807"/>
                          <a:gd name="connsiteX39" fmla="*/ 1375494 w 2148321"/>
                          <a:gd name="connsiteY39" fmla="*/ 194462 h 205807"/>
                          <a:gd name="connsiteX40" fmla="*/ 1318169 w 2148321"/>
                          <a:gd name="connsiteY40" fmla="*/ 205807 h 205807"/>
                          <a:gd name="connsiteX41" fmla="*/ 830151 w 2148321"/>
                          <a:gd name="connsiteY41" fmla="*/ 205807 h 205807"/>
                          <a:gd name="connsiteX42" fmla="*/ 772826 w 2148321"/>
                          <a:gd name="connsiteY42" fmla="*/ 194462 h 205807"/>
                          <a:gd name="connsiteX43" fmla="*/ 732721 w 2148321"/>
                          <a:gd name="connsiteY43" fmla="*/ 167955 h 205807"/>
                          <a:gd name="connsiteX44" fmla="*/ 692615 w 2148321"/>
                          <a:gd name="connsiteY44" fmla="*/ 194462 h 205807"/>
                          <a:gd name="connsiteX45" fmla="*/ 635290 w 2148321"/>
                          <a:gd name="connsiteY45" fmla="*/ 205807 h 205807"/>
                          <a:gd name="connsiteX46" fmla="*/ 147272 w 2148321"/>
                          <a:gd name="connsiteY46" fmla="*/ 205807 h 205807"/>
                          <a:gd name="connsiteX47" fmla="*/ 0 w 2148321"/>
                          <a:gd name="connsiteY47" fmla="*/ 61437 h 205807"/>
                          <a:gd name="connsiteX48" fmla="*/ 0 w 2148321"/>
                          <a:gd name="connsiteY48" fmla="*/ 36602 h 205807"/>
                          <a:gd name="connsiteX49" fmla="*/ 7539 w 2148321"/>
                          <a:gd name="connsiteY49" fmla="*/ 0 h 205807"/>
                          <a:gd name="connsiteX0" fmla="*/ 7539 w 2148321"/>
                          <a:gd name="connsiteY0" fmla="*/ 0 h 205807"/>
                          <a:gd name="connsiteX1" fmla="*/ 61900 w 2148321"/>
                          <a:gd name="connsiteY1" fmla="*/ 0 h 205807"/>
                          <a:gd name="connsiteX2" fmla="*/ 54212 w 2148321"/>
                          <a:gd name="connsiteY2" fmla="*/ 37329 h 205807"/>
                          <a:gd name="connsiteX3" fmla="*/ 54212 w 2148321"/>
                          <a:gd name="connsiteY3" fmla="*/ 54177 h 205807"/>
                          <a:gd name="connsiteX4" fmla="*/ 154116 w 2148321"/>
                          <a:gd name="connsiteY4" fmla="*/ 152112 h 205807"/>
                          <a:gd name="connsiteX5" fmla="*/ 635110 w 2148321"/>
                          <a:gd name="connsiteY5" fmla="*/ 152112 h 205807"/>
                          <a:gd name="connsiteX6" fmla="*/ 673997 w 2148321"/>
                          <a:gd name="connsiteY6" fmla="*/ 144416 h 205807"/>
                          <a:gd name="connsiteX7" fmla="*/ 700724 w 2148321"/>
                          <a:gd name="connsiteY7" fmla="*/ 126751 h 205807"/>
                          <a:gd name="connsiteX8" fmla="*/ 738164 w 2148321"/>
                          <a:gd name="connsiteY8" fmla="*/ 60689 h 205807"/>
                          <a:gd name="connsiteX9" fmla="*/ 770989 w 2148321"/>
                          <a:gd name="connsiteY9" fmla="*/ 117632 h 205807"/>
                          <a:gd name="connsiteX10" fmla="*/ 798108 w 2148321"/>
                          <a:gd name="connsiteY10" fmla="*/ 144416 h 205807"/>
                          <a:gd name="connsiteX11" fmla="*/ 836995 w 2148321"/>
                          <a:gd name="connsiteY11" fmla="*/ 152112 h 205807"/>
                          <a:gd name="connsiteX12" fmla="*/ 1317989 w 2148321"/>
                          <a:gd name="connsiteY12" fmla="*/ 152112 h 205807"/>
                          <a:gd name="connsiteX13" fmla="*/ 1356876 w 2148321"/>
                          <a:gd name="connsiteY13" fmla="*/ 144416 h 205807"/>
                          <a:gd name="connsiteX14" fmla="*/ 1383604 w 2148321"/>
                          <a:gd name="connsiteY14" fmla="*/ 126751 h 205807"/>
                          <a:gd name="connsiteX15" fmla="*/ 1377332 w 2148321"/>
                          <a:gd name="connsiteY15" fmla="*/ 117632 h 205807"/>
                          <a:gd name="connsiteX16" fmla="*/ 1365759 w 2148321"/>
                          <a:gd name="connsiteY16" fmla="*/ 61437 h 205807"/>
                          <a:gd name="connsiteX17" fmla="*/ 1365759 w 2148321"/>
                          <a:gd name="connsiteY17" fmla="*/ 36602 h 205807"/>
                          <a:gd name="connsiteX18" fmla="*/ 1410205 w 2148321"/>
                          <a:gd name="connsiteY18" fmla="*/ 0 h 205807"/>
                          <a:gd name="connsiteX19" fmla="*/ 1427659 w 2148321"/>
                          <a:gd name="connsiteY19" fmla="*/ 0 h 205807"/>
                          <a:gd name="connsiteX20" fmla="*/ 1457902 w 2148321"/>
                          <a:gd name="connsiteY20" fmla="*/ 0 h 205807"/>
                          <a:gd name="connsiteX21" fmla="*/ 1465441 w 2148321"/>
                          <a:gd name="connsiteY21" fmla="*/ 36602 h 205807"/>
                          <a:gd name="connsiteX22" fmla="*/ 1465441 w 2148321"/>
                          <a:gd name="connsiteY22" fmla="*/ 61437 h 205807"/>
                          <a:gd name="connsiteX23" fmla="*/ 1453868 w 2148321"/>
                          <a:gd name="connsiteY23" fmla="*/ 117632 h 205807"/>
                          <a:gd name="connsiteX24" fmla="*/ 1449679 w 2148321"/>
                          <a:gd name="connsiteY24" fmla="*/ 123723 h 205807"/>
                          <a:gd name="connsiteX25" fmla="*/ 1480988 w 2148321"/>
                          <a:gd name="connsiteY25" fmla="*/ 144416 h 205807"/>
                          <a:gd name="connsiteX26" fmla="*/ 1519875 w 2148321"/>
                          <a:gd name="connsiteY26" fmla="*/ 152112 h 205807"/>
                          <a:gd name="connsiteX27" fmla="*/ 2000869 w 2148321"/>
                          <a:gd name="connsiteY27" fmla="*/ 152112 h 205807"/>
                          <a:gd name="connsiteX28" fmla="*/ 2100772 w 2148321"/>
                          <a:gd name="connsiteY28" fmla="*/ 54177 h 205807"/>
                          <a:gd name="connsiteX29" fmla="*/ 2100772 w 2148321"/>
                          <a:gd name="connsiteY29" fmla="*/ 37329 h 205807"/>
                          <a:gd name="connsiteX30" fmla="*/ 2093085 w 2148321"/>
                          <a:gd name="connsiteY30" fmla="*/ 0 h 205807"/>
                          <a:gd name="connsiteX31" fmla="*/ 2140782 w 2148321"/>
                          <a:gd name="connsiteY31" fmla="*/ 0 h 205807"/>
                          <a:gd name="connsiteX32" fmla="*/ 2148321 w 2148321"/>
                          <a:gd name="connsiteY32" fmla="*/ 36602 h 205807"/>
                          <a:gd name="connsiteX33" fmla="*/ 2148321 w 2148321"/>
                          <a:gd name="connsiteY33" fmla="*/ 61437 h 205807"/>
                          <a:gd name="connsiteX34" fmla="*/ 2001049 w 2148321"/>
                          <a:gd name="connsiteY34" fmla="*/ 205807 h 205807"/>
                          <a:gd name="connsiteX35" fmla="*/ 1513031 w 2148321"/>
                          <a:gd name="connsiteY35" fmla="*/ 205807 h 205807"/>
                          <a:gd name="connsiteX36" fmla="*/ 1455706 w 2148321"/>
                          <a:gd name="connsiteY36" fmla="*/ 194462 h 205807"/>
                          <a:gd name="connsiteX37" fmla="*/ 1415600 w 2148321"/>
                          <a:gd name="connsiteY37" fmla="*/ 167954 h 205807"/>
                          <a:gd name="connsiteX38" fmla="*/ 1375494 w 2148321"/>
                          <a:gd name="connsiteY38" fmla="*/ 194462 h 205807"/>
                          <a:gd name="connsiteX39" fmla="*/ 1318169 w 2148321"/>
                          <a:gd name="connsiteY39" fmla="*/ 205807 h 205807"/>
                          <a:gd name="connsiteX40" fmla="*/ 830151 w 2148321"/>
                          <a:gd name="connsiteY40" fmla="*/ 205807 h 205807"/>
                          <a:gd name="connsiteX41" fmla="*/ 772826 w 2148321"/>
                          <a:gd name="connsiteY41" fmla="*/ 194462 h 205807"/>
                          <a:gd name="connsiteX42" fmla="*/ 732721 w 2148321"/>
                          <a:gd name="connsiteY42" fmla="*/ 167955 h 205807"/>
                          <a:gd name="connsiteX43" fmla="*/ 692615 w 2148321"/>
                          <a:gd name="connsiteY43" fmla="*/ 194462 h 205807"/>
                          <a:gd name="connsiteX44" fmla="*/ 635290 w 2148321"/>
                          <a:gd name="connsiteY44" fmla="*/ 205807 h 205807"/>
                          <a:gd name="connsiteX45" fmla="*/ 147272 w 2148321"/>
                          <a:gd name="connsiteY45" fmla="*/ 205807 h 205807"/>
                          <a:gd name="connsiteX46" fmla="*/ 0 w 2148321"/>
                          <a:gd name="connsiteY46" fmla="*/ 61437 h 205807"/>
                          <a:gd name="connsiteX47" fmla="*/ 0 w 2148321"/>
                          <a:gd name="connsiteY47" fmla="*/ 36602 h 205807"/>
                          <a:gd name="connsiteX48" fmla="*/ 7539 w 2148321"/>
                          <a:gd name="connsiteY48" fmla="*/ 0 h 205807"/>
                          <a:gd name="connsiteX0" fmla="*/ 7539 w 2148321"/>
                          <a:gd name="connsiteY0" fmla="*/ 0 h 205807"/>
                          <a:gd name="connsiteX1" fmla="*/ 61900 w 2148321"/>
                          <a:gd name="connsiteY1" fmla="*/ 0 h 205807"/>
                          <a:gd name="connsiteX2" fmla="*/ 54212 w 2148321"/>
                          <a:gd name="connsiteY2" fmla="*/ 37329 h 205807"/>
                          <a:gd name="connsiteX3" fmla="*/ 54212 w 2148321"/>
                          <a:gd name="connsiteY3" fmla="*/ 54177 h 205807"/>
                          <a:gd name="connsiteX4" fmla="*/ 154116 w 2148321"/>
                          <a:gd name="connsiteY4" fmla="*/ 152112 h 205807"/>
                          <a:gd name="connsiteX5" fmla="*/ 635110 w 2148321"/>
                          <a:gd name="connsiteY5" fmla="*/ 152112 h 205807"/>
                          <a:gd name="connsiteX6" fmla="*/ 673997 w 2148321"/>
                          <a:gd name="connsiteY6" fmla="*/ 144416 h 205807"/>
                          <a:gd name="connsiteX7" fmla="*/ 700724 w 2148321"/>
                          <a:gd name="connsiteY7" fmla="*/ 126751 h 205807"/>
                          <a:gd name="connsiteX8" fmla="*/ 738164 w 2148321"/>
                          <a:gd name="connsiteY8" fmla="*/ 60689 h 205807"/>
                          <a:gd name="connsiteX9" fmla="*/ 770989 w 2148321"/>
                          <a:gd name="connsiteY9" fmla="*/ 117632 h 205807"/>
                          <a:gd name="connsiteX10" fmla="*/ 798108 w 2148321"/>
                          <a:gd name="connsiteY10" fmla="*/ 144416 h 205807"/>
                          <a:gd name="connsiteX11" fmla="*/ 836995 w 2148321"/>
                          <a:gd name="connsiteY11" fmla="*/ 152112 h 205807"/>
                          <a:gd name="connsiteX12" fmla="*/ 1317989 w 2148321"/>
                          <a:gd name="connsiteY12" fmla="*/ 152112 h 205807"/>
                          <a:gd name="connsiteX13" fmla="*/ 1356876 w 2148321"/>
                          <a:gd name="connsiteY13" fmla="*/ 144416 h 205807"/>
                          <a:gd name="connsiteX14" fmla="*/ 1383604 w 2148321"/>
                          <a:gd name="connsiteY14" fmla="*/ 126751 h 205807"/>
                          <a:gd name="connsiteX15" fmla="*/ 1377332 w 2148321"/>
                          <a:gd name="connsiteY15" fmla="*/ 117632 h 205807"/>
                          <a:gd name="connsiteX16" fmla="*/ 1365759 w 2148321"/>
                          <a:gd name="connsiteY16" fmla="*/ 61437 h 205807"/>
                          <a:gd name="connsiteX17" fmla="*/ 1365759 w 2148321"/>
                          <a:gd name="connsiteY17" fmla="*/ 36602 h 205807"/>
                          <a:gd name="connsiteX18" fmla="*/ 1410205 w 2148321"/>
                          <a:gd name="connsiteY18" fmla="*/ 0 h 205807"/>
                          <a:gd name="connsiteX19" fmla="*/ 1457902 w 2148321"/>
                          <a:gd name="connsiteY19" fmla="*/ 0 h 205807"/>
                          <a:gd name="connsiteX20" fmla="*/ 1465441 w 2148321"/>
                          <a:gd name="connsiteY20" fmla="*/ 36602 h 205807"/>
                          <a:gd name="connsiteX21" fmla="*/ 1465441 w 2148321"/>
                          <a:gd name="connsiteY21" fmla="*/ 61437 h 205807"/>
                          <a:gd name="connsiteX22" fmla="*/ 1453868 w 2148321"/>
                          <a:gd name="connsiteY22" fmla="*/ 117632 h 205807"/>
                          <a:gd name="connsiteX23" fmla="*/ 1449679 w 2148321"/>
                          <a:gd name="connsiteY23" fmla="*/ 123723 h 205807"/>
                          <a:gd name="connsiteX24" fmla="*/ 1480988 w 2148321"/>
                          <a:gd name="connsiteY24" fmla="*/ 144416 h 205807"/>
                          <a:gd name="connsiteX25" fmla="*/ 1519875 w 2148321"/>
                          <a:gd name="connsiteY25" fmla="*/ 152112 h 205807"/>
                          <a:gd name="connsiteX26" fmla="*/ 2000869 w 2148321"/>
                          <a:gd name="connsiteY26" fmla="*/ 152112 h 205807"/>
                          <a:gd name="connsiteX27" fmla="*/ 2100772 w 2148321"/>
                          <a:gd name="connsiteY27" fmla="*/ 54177 h 205807"/>
                          <a:gd name="connsiteX28" fmla="*/ 2100772 w 2148321"/>
                          <a:gd name="connsiteY28" fmla="*/ 37329 h 205807"/>
                          <a:gd name="connsiteX29" fmla="*/ 2093085 w 2148321"/>
                          <a:gd name="connsiteY29" fmla="*/ 0 h 205807"/>
                          <a:gd name="connsiteX30" fmla="*/ 2140782 w 2148321"/>
                          <a:gd name="connsiteY30" fmla="*/ 0 h 205807"/>
                          <a:gd name="connsiteX31" fmla="*/ 2148321 w 2148321"/>
                          <a:gd name="connsiteY31" fmla="*/ 36602 h 205807"/>
                          <a:gd name="connsiteX32" fmla="*/ 2148321 w 2148321"/>
                          <a:gd name="connsiteY32" fmla="*/ 61437 h 205807"/>
                          <a:gd name="connsiteX33" fmla="*/ 2001049 w 2148321"/>
                          <a:gd name="connsiteY33" fmla="*/ 205807 h 205807"/>
                          <a:gd name="connsiteX34" fmla="*/ 1513031 w 2148321"/>
                          <a:gd name="connsiteY34" fmla="*/ 205807 h 205807"/>
                          <a:gd name="connsiteX35" fmla="*/ 1455706 w 2148321"/>
                          <a:gd name="connsiteY35" fmla="*/ 194462 h 205807"/>
                          <a:gd name="connsiteX36" fmla="*/ 1415600 w 2148321"/>
                          <a:gd name="connsiteY36" fmla="*/ 167954 h 205807"/>
                          <a:gd name="connsiteX37" fmla="*/ 1375494 w 2148321"/>
                          <a:gd name="connsiteY37" fmla="*/ 194462 h 205807"/>
                          <a:gd name="connsiteX38" fmla="*/ 1318169 w 2148321"/>
                          <a:gd name="connsiteY38" fmla="*/ 205807 h 205807"/>
                          <a:gd name="connsiteX39" fmla="*/ 830151 w 2148321"/>
                          <a:gd name="connsiteY39" fmla="*/ 205807 h 205807"/>
                          <a:gd name="connsiteX40" fmla="*/ 772826 w 2148321"/>
                          <a:gd name="connsiteY40" fmla="*/ 194462 h 205807"/>
                          <a:gd name="connsiteX41" fmla="*/ 732721 w 2148321"/>
                          <a:gd name="connsiteY41" fmla="*/ 167955 h 205807"/>
                          <a:gd name="connsiteX42" fmla="*/ 692615 w 2148321"/>
                          <a:gd name="connsiteY42" fmla="*/ 194462 h 205807"/>
                          <a:gd name="connsiteX43" fmla="*/ 635290 w 2148321"/>
                          <a:gd name="connsiteY43" fmla="*/ 205807 h 205807"/>
                          <a:gd name="connsiteX44" fmla="*/ 147272 w 2148321"/>
                          <a:gd name="connsiteY44" fmla="*/ 205807 h 205807"/>
                          <a:gd name="connsiteX45" fmla="*/ 0 w 2148321"/>
                          <a:gd name="connsiteY45" fmla="*/ 61437 h 205807"/>
                          <a:gd name="connsiteX46" fmla="*/ 0 w 2148321"/>
                          <a:gd name="connsiteY46" fmla="*/ 36602 h 205807"/>
                          <a:gd name="connsiteX47" fmla="*/ 7539 w 2148321"/>
                          <a:gd name="connsiteY47" fmla="*/ 0 h 205807"/>
                          <a:gd name="connsiteX0" fmla="*/ 7539 w 2148321"/>
                          <a:gd name="connsiteY0" fmla="*/ 0 h 205807"/>
                          <a:gd name="connsiteX1" fmla="*/ 61900 w 2148321"/>
                          <a:gd name="connsiteY1" fmla="*/ 0 h 205807"/>
                          <a:gd name="connsiteX2" fmla="*/ 54212 w 2148321"/>
                          <a:gd name="connsiteY2" fmla="*/ 37329 h 205807"/>
                          <a:gd name="connsiteX3" fmla="*/ 54212 w 2148321"/>
                          <a:gd name="connsiteY3" fmla="*/ 54177 h 205807"/>
                          <a:gd name="connsiteX4" fmla="*/ 154116 w 2148321"/>
                          <a:gd name="connsiteY4" fmla="*/ 152112 h 205807"/>
                          <a:gd name="connsiteX5" fmla="*/ 635110 w 2148321"/>
                          <a:gd name="connsiteY5" fmla="*/ 152112 h 205807"/>
                          <a:gd name="connsiteX6" fmla="*/ 673997 w 2148321"/>
                          <a:gd name="connsiteY6" fmla="*/ 144416 h 205807"/>
                          <a:gd name="connsiteX7" fmla="*/ 700724 w 2148321"/>
                          <a:gd name="connsiteY7" fmla="*/ 126751 h 205807"/>
                          <a:gd name="connsiteX8" fmla="*/ 738164 w 2148321"/>
                          <a:gd name="connsiteY8" fmla="*/ 60689 h 205807"/>
                          <a:gd name="connsiteX9" fmla="*/ 770989 w 2148321"/>
                          <a:gd name="connsiteY9" fmla="*/ 117632 h 205807"/>
                          <a:gd name="connsiteX10" fmla="*/ 798108 w 2148321"/>
                          <a:gd name="connsiteY10" fmla="*/ 144416 h 205807"/>
                          <a:gd name="connsiteX11" fmla="*/ 836995 w 2148321"/>
                          <a:gd name="connsiteY11" fmla="*/ 152112 h 205807"/>
                          <a:gd name="connsiteX12" fmla="*/ 1317989 w 2148321"/>
                          <a:gd name="connsiteY12" fmla="*/ 152112 h 205807"/>
                          <a:gd name="connsiteX13" fmla="*/ 1356876 w 2148321"/>
                          <a:gd name="connsiteY13" fmla="*/ 144416 h 205807"/>
                          <a:gd name="connsiteX14" fmla="*/ 1383604 w 2148321"/>
                          <a:gd name="connsiteY14" fmla="*/ 126751 h 205807"/>
                          <a:gd name="connsiteX15" fmla="*/ 1377332 w 2148321"/>
                          <a:gd name="connsiteY15" fmla="*/ 117632 h 205807"/>
                          <a:gd name="connsiteX16" fmla="*/ 1365759 w 2148321"/>
                          <a:gd name="connsiteY16" fmla="*/ 61437 h 205807"/>
                          <a:gd name="connsiteX17" fmla="*/ 1365759 w 2148321"/>
                          <a:gd name="connsiteY17" fmla="*/ 36602 h 205807"/>
                          <a:gd name="connsiteX18" fmla="*/ 1457902 w 2148321"/>
                          <a:gd name="connsiteY18" fmla="*/ 0 h 205807"/>
                          <a:gd name="connsiteX19" fmla="*/ 1465441 w 2148321"/>
                          <a:gd name="connsiteY19" fmla="*/ 36602 h 205807"/>
                          <a:gd name="connsiteX20" fmla="*/ 1465441 w 2148321"/>
                          <a:gd name="connsiteY20" fmla="*/ 61437 h 205807"/>
                          <a:gd name="connsiteX21" fmla="*/ 1453868 w 2148321"/>
                          <a:gd name="connsiteY21" fmla="*/ 117632 h 205807"/>
                          <a:gd name="connsiteX22" fmla="*/ 1449679 w 2148321"/>
                          <a:gd name="connsiteY22" fmla="*/ 123723 h 205807"/>
                          <a:gd name="connsiteX23" fmla="*/ 1480988 w 2148321"/>
                          <a:gd name="connsiteY23" fmla="*/ 144416 h 205807"/>
                          <a:gd name="connsiteX24" fmla="*/ 1519875 w 2148321"/>
                          <a:gd name="connsiteY24" fmla="*/ 152112 h 205807"/>
                          <a:gd name="connsiteX25" fmla="*/ 2000869 w 2148321"/>
                          <a:gd name="connsiteY25" fmla="*/ 152112 h 205807"/>
                          <a:gd name="connsiteX26" fmla="*/ 2100772 w 2148321"/>
                          <a:gd name="connsiteY26" fmla="*/ 54177 h 205807"/>
                          <a:gd name="connsiteX27" fmla="*/ 2100772 w 2148321"/>
                          <a:gd name="connsiteY27" fmla="*/ 37329 h 205807"/>
                          <a:gd name="connsiteX28" fmla="*/ 2093085 w 2148321"/>
                          <a:gd name="connsiteY28" fmla="*/ 0 h 205807"/>
                          <a:gd name="connsiteX29" fmla="*/ 2140782 w 2148321"/>
                          <a:gd name="connsiteY29" fmla="*/ 0 h 205807"/>
                          <a:gd name="connsiteX30" fmla="*/ 2148321 w 2148321"/>
                          <a:gd name="connsiteY30" fmla="*/ 36602 h 205807"/>
                          <a:gd name="connsiteX31" fmla="*/ 2148321 w 2148321"/>
                          <a:gd name="connsiteY31" fmla="*/ 61437 h 205807"/>
                          <a:gd name="connsiteX32" fmla="*/ 2001049 w 2148321"/>
                          <a:gd name="connsiteY32" fmla="*/ 205807 h 205807"/>
                          <a:gd name="connsiteX33" fmla="*/ 1513031 w 2148321"/>
                          <a:gd name="connsiteY33" fmla="*/ 205807 h 205807"/>
                          <a:gd name="connsiteX34" fmla="*/ 1455706 w 2148321"/>
                          <a:gd name="connsiteY34" fmla="*/ 194462 h 205807"/>
                          <a:gd name="connsiteX35" fmla="*/ 1415600 w 2148321"/>
                          <a:gd name="connsiteY35" fmla="*/ 167954 h 205807"/>
                          <a:gd name="connsiteX36" fmla="*/ 1375494 w 2148321"/>
                          <a:gd name="connsiteY36" fmla="*/ 194462 h 205807"/>
                          <a:gd name="connsiteX37" fmla="*/ 1318169 w 2148321"/>
                          <a:gd name="connsiteY37" fmla="*/ 205807 h 205807"/>
                          <a:gd name="connsiteX38" fmla="*/ 830151 w 2148321"/>
                          <a:gd name="connsiteY38" fmla="*/ 205807 h 205807"/>
                          <a:gd name="connsiteX39" fmla="*/ 772826 w 2148321"/>
                          <a:gd name="connsiteY39" fmla="*/ 194462 h 205807"/>
                          <a:gd name="connsiteX40" fmla="*/ 732721 w 2148321"/>
                          <a:gd name="connsiteY40" fmla="*/ 167955 h 205807"/>
                          <a:gd name="connsiteX41" fmla="*/ 692615 w 2148321"/>
                          <a:gd name="connsiteY41" fmla="*/ 194462 h 205807"/>
                          <a:gd name="connsiteX42" fmla="*/ 635290 w 2148321"/>
                          <a:gd name="connsiteY42" fmla="*/ 205807 h 205807"/>
                          <a:gd name="connsiteX43" fmla="*/ 147272 w 2148321"/>
                          <a:gd name="connsiteY43" fmla="*/ 205807 h 205807"/>
                          <a:gd name="connsiteX44" fmla="*/ 0 w 2148321"/>
                          <a:gd name="connsiteY44" fmla="*/ 61437 h 205807"/>
                          <a:gd name="connsiteX45" fmla="*/ 0 w 2148321"/>
                          <a:gd name="connsiteY45" fmla="*/ 36602 h 205807"/>
                          <a:gd name="connsiteX46" fmla="*/ 7539 w 2148321"/>
                          <a:gd name="connsiteY46" fmla="*/ 0 h 205807"/>
                          <a:gd name="connsiteX0" fmla="*/ 7539 w 2148321"/>
                          <a:gd name="connsiteY0" fmla="*/ 0 h 205807"/>
                          <a:gd name="connsiteX1" fmla="*/ 61900 w 2148321"/>
                          <a:gd name="connsiteY1" fmla="*/ 0 h 205807"/>
                          <a:gd name="connsiteX2" fmla="*/ 54212 w 2148321"/>
                          <a:gd name="connsiteY2" fmla="*/ 37329 h 205807"/>
                          <a:gd name="connsiteX3" fmla="*/ 54212 w 2148321"/>
                          <a:gd name="connsiteY3" fmla="*/ 54177 h 205807"/>
                          <a:gd name="connsiteX4" fmla="*/ 154116 w 2148321"/>
                          <a:gd name="connsiteY4" fmla="*/ 152112 h 205807"/>
                          <a:gd name="connsiteX5" fmla="*/ 635110 w 2148321"/>
                          <a:gd name="connsiteY5" fmla="*/ 152112 h 205807"/>
                          <a:gd name="connsiteX6" fmla="*/ 673997 w 2148321"/>
                          <a:gd name="connsiteY6" fmla="*/ 144416 h 205807"/>
                          <a:gd name="connsiteX7" fmla="*/ 700724 w 2148321"/>
                          <a:gd name="connsiteY7" fmla="*/ 126751 h 205807"/>
                          <a:gd name="connsiteX8" fmla="*/ 738164 w 2148321"/>
                          <a:gd name="connsiteY8" fmla="*/ 60689 h 205807"/>
                          <a:gd name="connsiteX9" fmla="*/ 770989 w 2148321"/>
                          <a:gd name="connsiteY9" fmla="*/ 117632 h 205807"/>
                          <a:gd name="connsiteX10" fmla="*/ 798108 w 2148321"/>
                          <a:gd name="connsiteY10" fmla="*/ 144416 h 205807"/>
                          <a:gd name="connsiteX11" fmla="*/ 836995 w 2148321"/>
                          <a:gd name="connsiteY11" fmla="*/ 152112 h 205807"/>
                          <a:gd name="connsiteX12" fmla="*/ 1317989 w 2148321"/>
                          <a:gd name="connsiteY12" fmla="*/ 152112 h 205807"/>
                          <a:gd name="connsiteX13" fmla="*/ 1356876 w 2148321"/>
                          <a:gd name="connsiteY13" fmla="*/ 144416 h 205807"/>
                          <a:gd name="connsiteX14" fmla="*/ 1383604 w 2148321"/>
                          <a:gd name="connsiteY14" fmla="*/ 126751 h 205807"/>
                          <a:gd name="connsiteX15" fmla="*/ 1377332 w 2148321"/>
                          <a:gd name="connsiteY15" fmla="*/ 117632 h 205807"/>
                          <a:gd name="connsiteX16" fmla="*/ 1365759 w 2148321"/>
                          <a:gd name="connsiteY16" fmla="*/ 61437 h 205807"/>
                          <a:gd name="connsiteX17" fmla="*/ 1365759 w 2148321"/>
                          <a:gd name="connsiteY17" fmla="*/ 36602 h 205807"/>
                          <a:gd name="connsiteX18" fmla="*/ 1465441 w 2148321"/>
                          <a:gd name="connsiteY18" fmla="*/ 36602 h 205807"/>
                          <a:gd name="connsiteX19" fmla="*/ 1465441 w 2148321"/>
                          <a:gd name="connsiteY19" fmla="*/ 61437 h 205807"/>
                          <a:gd name="connsiteX20" fmla="*/ 1453868 w 2148321"/>
                          <a:gd name="connsiteY20" fmla="*/ 117632 h 205807"/>
                          <a:gd name="connsiteX21" fmla="*/ 1449679 w 2148321"/>
                          <a:gd name="connsiteY21" fmla="*/ 123723 h 205807"/>
                          <a:gd name="connsiteX22" fmla="*/ 1480988 w 2148321"/>
                          <a:gd name="connsiteY22" fmla="*/ 144416 h 205807"/>
                          <a:gd name="connsiteX23" fmla="*/ 1519875 w 2148321"/>
                          <a:gd name="connsiteY23" fmla="*/ 152112 h 205807"/>
                          <a:gd name="connsiteX24" fmla="*/ 2000869 w 2148321"/>
                          <a:gd name="connsiteY24" fmla="*/ 152112 h 205807"/>
                          <a:gd name="connsiteX25" fmla="*/ 2100772 w 2148321"/>
                          <a:gd name="connsiteY25" fmla="*/ 54177 h 205807"/>
                          <a:gd name="connsiteX26" fmla="*/ 2100772 w 2148321"/>
                          <a:gd name="connsiteY26" fmla="*/ 37329 h 205807"/>
                          <a:gd name="connsiteX27" fmla="*/ 2093085 w 2148321"/>
                          <a:gd name="connsiteY27" fmla="*/ 0 h 205807"/>
                          <a:gd name="connsiteX28" fmla="*/ 2140782 w 2148321"/>
                          <a:gd name="connsiteY28" fmla="*/ 0 h 205807"/>
                          <a:gd name="connsiteX29" fmla="*/ 2148321 w 2148321"/>
                          <a:gd name="connsiteY29" fmla="*/ 36602 h 205807"/>
                          <a:gd name="connsiteX30" fmla="*/ 2148321 w 2148321"/>
                          <a:gd name="connsiteY30" fmla="*/ 61437 h 205807"/>
                          <a:gd name="connsiteX31" fmla="*/ 2001049 w 2148321"/>
                          <a:gd name="connsiteY31" fmla="*/ 205807 h 205807"/>
                          <a:gd name="connsiteX32" fmla="*/ 1513031 w 2148321"/>
                          <a:gd name="connsiteY32" fmla="*/ 205807 h 205807"/>
                          <a:gd name="connsiteX33" fmla="*/ 1455706 w 2148321"/>
                          <a:gd name="connsiteY33" fmla="*/ 194462 h 205807"/>
                          <a:gd name="connsiteX34" fmla="*/ 1415600 w 2148321"/>
                          <a:gd name="connsiteY34" fmla="*/ 167954 h 205807"/>
                          <a:gd name="connsiteX35" fmla="*/ 1375494 w 2148321"/>
                          <a:gd name="connsiteY35" fmla="*/ 194462 h 205807"/>
                          <a:gd name="connsiteX36" fmla="*/ 1318169 w 2148321"/>
                          <a:gd name="connsiteY36" fmla="*/ 205807 h 205807"/>
                          <a:gd name="connsiteX37" fmla="*/ 830151 w 2148321"/>
                          <a:gd name="connsiteY37" fmla="*/ 205807 h 205807"/>
                          <a:gd name="connsiteX38" fmla="*/ 772826 w 2148321"/>
                          <a:gd name="connsiteY38" fmla="*/ 194462 h 205807"/>
                          <a:gd name="connsiteX39" fmla="*/ 732721 w 2148321"/>
                          <a:gd name="connsiteY39" fmla="*/ 167955 h 205807"/>
                          <a:gd name="connsiteX40" fmla="*/ 692615 w 2148321"/>
                          <a:gd name="connsiteY40" fmla="*/ 194462 h 205807"/>
                          <a:gd name="connsiteX41" fmla="*/ 635290 w 2148321"/>
                          <a:gd name="connsiteY41" fmla="*/ 205807 h 205807"/>
                          <a:gd name="connsiteX42" fmla="*/ 147272 w 2148321"/>
                          <a:gd name="connsiteY42" fmla="*/ 205807 h 205807"/>
                          <a:gd name="connsiteX43" fmla="*/ 0 w 2148321"/>
                          <a:gd name="connsiteY43" fmla="*/ 61437 h 205807"/>
                          <a:gd name="connsiteX44" fmla="*/ 0 w 2148321"/>
                          <a:gd name="connsiteY44" fmla="*/ 36602 h 205807"/>
                          <a:gd name="connsiteX45" fmla="*/ 7539 w 2148321"/>
                          <a:gd name="connsiteY45" fmla="*/ 0 h 205807"/>
                          <a:gd name="connsiteX0" fmla="*/ 7539 w 2148321"/>
                          <a:gd name="connsiteY0" fmla="*/ 0 h 205807"/>
                          <a:gd name="connsiteX1" fmla="*/ 61900 w 2148321"/>
                          <a:gd name="connsiteY1" fmla="*/ 0 h 205807"/>
                          <a:gd name="connsiteX2" fmla="*/ 54212 w 2148321"/>
                          <a:gd name="connsiteY2" fmla="*/ 37329 h 205807"/>
                          <a:gd name="connsiteX3" fmla="*/ 54212 w 2148321"/>
                          <a:gd name="connsiteY3" fmla="*/ 54177 h 205807"/>
                          <a:gd name="connsiteX4" fmla="*/ 154116 w 2148321"/>
                          <a:gd name="connsiteY4" fmla="*/ 152112 h 205807"/>
                          <a:gd name="connsiteX5" fmla="*/ 635110 w 2148321"/>
                          <a:gd name="connsiteY5" fmla="*/ 152112 h 205807"/>
                          <a:gd name="connsiteX6" fmla="*/ 673997 w 2148321"/>
                          <a:gd name="connsiteY6" fmla="*/ 144416 h 205807"/>
                          <a:gd name="connsiteX7" fmla="*/ 700724 w 2148321"/>
                          <a:gd name="connsiteY7" fmla="*/ 126751 h 205807"/>
                          <a:gd name="connsiteX8" fmla="*/ 738164 w 2148321"/>
                          <a:gd name="connsiteY8" fmla="*/ 60689 h 205807"/>
                          <a:gd name="connsiteX9" fmla="*/ 770989 w 2148321"/>
                          <a:gd name="connsiteY9" fmla="*/ 117632 h 205807"/>
                          <a:gd name="connsiteX10" fmla="*/ 798108 w 2148321"/>
                          <a:gd name="connsiteY10" fmla="*/ 144416 h 205807"/>
                          <a:gd name="connsiteX11" fmla="*/ 836995 w 2148321"/>
                          <a:gd name="connsiteY11" fmla="*/ 152112 h 205807"/>
                          <a:gd name="connsiteX12" fmla="*/ 1317989 w 2148321"/>
                          <a:gd name="connsiteY12" fmla="*/ 152112 h 205807"/>
                          <a:gd name="connsiteX13" fmla="*/ 1356876 w 2148321"/>
                          <a:gd name="connsiteY13" fmla="*/ 144416 h 205807"/>
                          <a:gd name="connsiteX14" fmla="*/ 1383604 w 2148321"/>
                          <a:gd name="connsiteY14" fmla="*/ 126751 h 205807"/>
                          <a:gd name="connsiteX15" fmla="*/ 1377332 w 2148321"/>
                          <a:gd name="connsiteY15" fmla="*/ 117632 h 205807"/>
                          <a:gd name="connsiteX16" fmla="*/ 1365759 w 2148321"/>
                          <a:gd name="connsiteY16" fmla="*/ 61437 h 205807"/>
                          <a:gd name="connsiteX17" fmla="*/ 1465441 w 2148321"/>
                          <a:gd name="connsiteY17" fmla="*/ 36602 h 205807"/>
                          <a:gd name="connsiteX18" fmla="*/ 1465441 w 2148321"/>
                          <a:gd name="connsiteY18" fmla="*/ 61437 h 205807"/>
                          <a:gd name="connsiteX19" fmla="*/ 1453868 w 2148321"/>
                          <a:gd name="connsiteY19" fmla="*/ 117632 h 205807"/>
                          <a:gd name="connsiteX20" fmla="*/ 1449679 w 2148321"/>
                          <a:gd name="connsiteY20" fmla="*/ 123723 h 205807"/>
                          <a:gd name="connsiteX21" fmla="*/ 1480988 w 2148321"/>
                          <a:gd name="connsiteY21" fmla="*/ 144416 h 205807"/>
                          <a:gd name="connsiteX22" fmla="*/ 1519875 w 2148321"/>
                          <a:gd name="connsiteY22" fmla="*/ 152112 h 205807"/>
                          <a:gd name="connsiteX23" fmla="*/ 2000869 w 2148321"/>
                          <a:gd name="connsiteY23" fmla="*/ 152112 h 205807"/>
                          <a:gd name="connsiteX24" fmla="*/ 2100772 w 2148321"/>
                          <a:gd name="connsiteY24" fmla="*/ 54177 h 205807"/>
                          <a:gd name="connsiteX25" fmla="*/ 2100772 w 2148321"/>
                          <a:gd name="connsiteY25" fmla="*/ 37329 h 205807"/>
                          <a:gd name="connsiteX26" fmla="*/ 2093085 w 2148321"/>
                          <a:gd name="connsiteY26" fmla="*/ 0 h 205807"/>
                          <a:gd name="connsiteX27" fmla="*/ 2140782 w 2148321"/>
                          <a:gd name="connsiteY27" fmla="*/ 0 h 205807"/>
                          <a:gd name="connsiteX28" fmla="*/ 2148321 w 2148321"/>
                          <a:gd name="connsiteY28" fmla="*/ 36602 h 205807"/>
                          <a:gd name="connsiteX29" fmla="*/ 2148321 w 2148321"/>
                          <a:gd name="connsiteY29" fmla="*/ 61437 h 205807"/>
                          <a:gd name="connsiteX30" fmla="*/ 2001049 w 2148321"/>
                          <a:gd name="connsiteY30" fmla="*/ 205807 h 205807"/>
                          <a:gd name="connsiteX31" fmla="*/ 1513031 w 2148321"/>
                          <a:gd name="connsiteY31" fmla="*/ 205807 h 205807"/>
                          <a:gd name="connsiteX32" fmla="*/ 1455706 w 2148321"/>
                          <a:gd name="connsiteY32" fmla="*/ 194462 h 205807"/>
                          <a:gd name="connsiteX33" fmla="*/ 1415600 w 2148321"/>
                          <a:gd name="connsiteY33" fmla="*/ 167954 h 205807"/>
                          <a:gd name="connsiteX34" fmla="*/ 1375494 w 2148321"/>
                          <a:gd name="connsiteY34" fmla="*/ 194462 h 205807"/>
                          <a:gd name="connsiteX35" fmla="*/ 1318169 w 2148321"/>
                          <a:gd name="connsiteY35" fmla="*/ 205807 h 205807"/>
                          <a:gd name="connsiteX36" fmla="*/ 830151 w 2148321"/>
                          <a:gd name="connsiteY36" fmla="*/ 205807 h 205807"/>
                          <a:gd name="connsiteX37" fmla="*/ 772826 w 2148321"/>
                          <a:gd name="connsiteY37" fmla="*/ 194462 h 205807"/>
                          <a:gd name="connsiteX38" fmla="*/ 732721 w 2148321"/>
                          <a:gd name="connsiteY38" fmla="*/ 167955 h 205807"/>
                          <a:gd name="connsiteX39" fmla="*/ 692615 w 2148321"/>
                          <a:gd name="connsiteY39" fmla="*/ 194462 h 205807"/>
                          <a:gd name="connsiteX40" fmla="*/ 635290 w 2148321"/>
                          <a:gd name="connsiteY40" fmla="*/ 205807 h 205807"/>
                          <a:gd name="connsiteX41" fmla="*/ 147272 w 2148321"/>
                          <a:gd name="connsiteY41" fmla="*/ 205807 h 205807"/>
                          <a:gd name="connsiteX42" fmla="*/ 0 w 2148321"/>
                          <a:gd name="connsiteY42" fmla="*/ 61437 h 205807"/>
                          <a:gd name="connsiteX43" fmla="*/ 0 w 2148321"/>
                          <a:gd name="connsiteY43" fmla="*/ 36602 h 205807"/>
                          <a:gd name="connsiteX44" fmla="*/ 7539 w 2148321"/>
                          <a:gd name="connsiteY44" fmla="*/ 0 h 205807"/>
                          <a:gd name="connsiteX0" fmla="*/ 7539 w 2148321"/>
                          <a:gd name="connsiteY0" fmla="*/ 0 h 205807"/>
                          <a:gd name="connsiteX1" fmla="*/ 61900 w 2148321"/>
                          <a:gd name="connsiteY1" fmla="*/ 0 h 205807"/>
                          <a:gd name="connsiteX2" fmla="*/ 54212 w 2148321"/>
                          <a:gd name="connsiteY2" fmla="*/ 37329 h 205807"/>
                          <a:gd name="connsiteX3" fmla="*/ 54212 w 2148321"/>
                          <a:gd name="connsiteY3" fmla="*/ 54177 h 205807"/>
                          <a:gd name="connsiteX4" fmla="*/ 154116 w 2148321"/>
                          <a:gd name="connsiteY4" fmla="*/ 152112 h 205807"/>
                          <a:gd name="connsiteX5" fmla="*/ 635110 w 2148321"/>
                          <a:gd name="connsiteY5" fmla="*/ 152112 h 205807"/>
                          <a:gd name="connsiteX6" fmla="*/ 673997 w 2148321"/>
                          <a:gd name="connsiteY6" fmla="*/ 144416 h 205807"/>
                          <a:gd name="connsiteX7" fmla="*/ 700724 w 2148321"/>
                          <a:gd name="connsiteY7" fmla="*/ 126751 h 205807"/>
                          <a:gd name="connsiteX8" fmla="*/ 738164 w 2148321"/>
                          <a:gd name="connsiteY8" fmla="*/ 60689 h 205807"/>
                          <a:gd name="connsiteX9" fmla="*/ 770989 w 2148321"/>
                          <a:gd name="connsiteY9" fmla="*/ 117632 h 205807"/>
                          <a:gd name="connsiteX10" fmla="*/ 798108 w 2148321"/>
                          <a:gd name="connsiteY10" fmla="*/ 144416 h 205807"/>
                          <a:gd name="connsiteX11" fmla="*/ 836995 w 2148321"/>
                          <a:gd name="connsiteY11" fmla="*/ 152112 h 205807"/>
                          <a:gd name="connsiteX12" fmla="*/ 1317989 w 2148321"/>
                          <a:gd name="connsiteY12" fmla="*/ 152112 h 205807"/>
                          <a:gd name="connsiteX13" fmla="*/ 1356876 w 2148321"/>
                          <a:gd name="connsiteY13" fmla="*/ 144416 h 205807"/>
                          <a:gd name="connsiteX14" fmla="*/ 1383604 w 2148321"/>
                          <a:gd name="connsiteY14" fmla="*/ 126751 h 205807"/>
                          <a:gd name="connsiteX15" fmla="*/ 1377332 w 2148321"/>
                          <a:gd name="connsiteY15" fmla="*/ 117632 h 205807"/>
                          <a:gd name="connsiteX16" fmla="*/ 1365759 w 2148321"/>
                          <a:gd name="connsiteY16" fmla="*/ 61437 h 205807"/>
                          <a:gd name="connsiteX17" fmla="*/ 1465441 w 2148321"/>
                          <a:gd name="connsiteY17" fmla="*/ 61437 h 205807"/>
                          <a:gd name="connsiteX18" fmla="*/ 1453868 w 2148321"/>
                          <a:gd name="connsiteY18" fmla="*/ 117632 h 205807"/>
                          <a:gd name="connsiteX19" fmla="*/ 1449679 w 2148321"/>
                          <a:gd name="connsiteY19" fmla="*/ 123723 h 205807"/>
                          <a:gd name="connsiteX20" fmla="*/ 1480988 w 2148321"/>
                          <a:gd name="connsiteY20" fmla="*/ 144416 h 205807"/>
                          <a:gd name="connsiteX21" fmla="*/ 1519875 w 2148321"/>
                          <a:gd name="connsiteY21" fmla="*/ 152112 h 205807"/>
                          <a:gd name="connsiteX22" fmla="*/ 2000869 w 2148321"/>
                          <a:gd name="connsiteY22" fmla="*/ 152112 h 205807"/>
                          <a:gd name="connsiteX23" fmla="*/ 2100772 w 2148321"/>
                          <a:gd name="connsiteY23" fmla="*/ 54177 h 205807"/>
                          <a:gd name="connsiteX24" fmla="*/ 2100772 w 2148321"/>
                          <a:gd name="connsiteY24" fmla="*/ 37329 h 205807"/>
                          <a:gd name="connsiteX25" fmla="*/ 2093085 w 2148321"/>
                          <a:gd name="connsiteY25" fmla="*/ 0 h 205807"/>
                          <a:gd name="connsiteX26" fmla="*/ 2140782 w 2148321"/>
                          <a:gd name="connsiteY26" fmla="*/ 0 h 205807"/>
                          <a:gd name="connsiteX27" fmla="*/ 2148321 w 2148321"/>
                          <a:gd name="connsiteY27" fmla="*/ 36602 h 205807"/>
                          <a:gd name="connsiteX28" fmla="*/ 2148321 w 2148321"/>
                          <a:gd name="connsiteY28" fmla="*/ 61437 h 205807"/>
                          <a:gd name="connsiteX29" fmla="*/ 2001049 w 2148321"/>
                          <a:gd name="connsiteY29" fmla="*/ 205807 h 205807"/>
                          <a:gd name="connsiteX30" fmla="*/ 1513031 w 2148321"/>
                          <a:gd name="connsiteY30" fmla="*/ 205807 h 205807"/>
                          <a:gd name="connsiteX31" fmla="*/ 1455706 w 2148321"/>
                          <a:gd name="connsiteY31" fmla="*/ 194462 h 205807"/>
                          <a:gd name="connsiteX32" fmla="*/ 1415600 w 2148321"/>
                          <a:gd name="connsiteY32" fmla="*/ 167954 h 205807"/>
                          <a:gd name="connsiteX33" fmla="*/ 1375494 w 2148321"/>
                          <a:gd name="connsiteY33" fmla="*/ 194462 h 205807"/>
                          <a:gd name="connsiteX34" fmla="*/ 1318169 w 2148321"/>
                          <a:gd name="connsiteY34" fmla="*/ 205807 h 205807"/>
                          <a:gd name="connsiteX35" fmla="*/ 830151 w 2148321"/>
                          <a:gd name="connsiteY35" fmla="*/ 205807 h 205807"/>
                          <a:gd name="connsiteX36" fmla="*/ 772826 w 2148321"/>
                          <a:gd name="connsiteY36" fmla="*/ 194462 h 205807"/>
                          <a:gd name="connsiteX37" fmla="*/ 732721 w 2148321"/>
                          <a:gd name="connsiteY37" fmla="*/ 167955 h 205807"/>
                          <a:gd name="connsiteX38" fmla="*/ 692615 w 2148321"/>
                          <a:gd name="connsiteY38" fmla="*/ 194462 h 205807"/>
                          <a:gd name="connsiteX39" fmla="*/ 635290 w 2148321"/>
                          <a:gd name="connsiteY39" fmla="*/ 205807 h 205807"/>
                          <a:gd name="connsiteX40" fmla="*/ 147272 w 2148321"/>
                          <a:gd name="connsiteY40" fmla="*/ 205807 h 205807"/>
                          <a:gd name="connsiteX41" fmla="*/ 0 w 2148321"/>
                          <a:gd name="connsiteY41" fmla="*/ 61437 h 205807"/>
                          <a:gd name="connsiteX42" fmla="*/ 0 w 2148321"/>
                          <a:gd name="connsiteY42" fmla="*/ 36602 h 205807"/>
                          <a:gd name="connsiteX43" fmla="*/ 7539 w 2148321"/>
                          <a:gd name="connsiteY43" fmla="*/ 0 h 205807"/>
                          <a:gd name="connsiteX0" fmla="*/ 7539 w 2148321"/>
                          <a:gd name="connsiteY0" fmla="*/ 0 h 205807"/>
                          <a:gd name="connsiteX1" fmla="*/ 61900 w 2148321"/>
                          <a:gd name="connsiteY1" fmla="*/ 0 h 205807"/>
                          <a:gd name="connsiteX2" fmla="*/ 54212 w 2148321"/>
                          <a:gd name="connsiteY2" fmla="*/ 37329 h 205807"/>
                          <a:gd name="connsiteX3" fmla="*/ 54212 w 2148321"/>
                          <a:gd name="connsiteY3" fmla="*/ 54177 h 205807"/>
                          <a:gd name="connsiteX4" fmla="*/ 154116 w 2148321"/>
                          <a:gd name="connsiteY4" fmla="*/ 152112 h 205807"/>
                          <a:gd name="connsiteX5" fmla="*/ 635110 w 2148321"/>
                          <a:gd name="connsiteY5" fmla="*/ 152112 h 205807"/>
                          <a:gd name="connsiteX6" fmla="*/ 673997 w 2148321"/>
                          <a:gd name="connsiteY6" fmla="*/ 144416 h 205807"/>
                          <a:gd name="connsiteX7" fmla="*/ 700724 w 2148321"/>
                          <a:gd name="connsiteY7" fmla="*/ 126751 h 205807"/>
                          <a:gd name="connsiteX8" fmla="*/ 738164 w 2148321"/>
                          <a:gd name="connsiteY8" fmla="*/ 60689 h 205807"/>
                          <a:gd name="connsiteX9" fmla="*/ 770989 w 2148321"/>
                          <a:gd name="connsiteY9" fmla="*/ 117632 h 205807"/>
                          <a:gd name="connsiteX10" fmla="*/ 798108 w 2148321"/>
                          <a:gd name="connsiteY10" fmla="*/ 144416 h 205807"/>
                          <a:gd name="connsiteX11" fmla="*/ 836995 w 2148321"/>
                          <a:gd name="connsiteY11" fmla="*/ 152112 h 205807"/>
                          <a:gd name="connsiteX12" fmla="*/ 1317989 w 2148321"/>
                          <a:gd name="connsiteY12" fmla="*/ 152112 h 205807"/>
                          <a:gd name="connsiteX13" fmla="*/ 1356876 w 2148321"/>
                          <a:gd name="connsiteY13" fmla="*/ 144416 h 205807"/>
                          <a:gd name="connsiteX14" fmla="*/ 1383604 w 2148321"/>
                          <a:gd name="connsiteY14" fmla="*/ 126751 h 205807"/>
                          <a:gd name="connsiteX15" fmla="*/ 1377332 w 2148321"/>
                          <a:gd name="connsiteY15" fmla="*/ 117632 h 205807"/>
                          <a:gd name="connsiteX16" fmla="*/ 1365759 w 2148321"/>
                          <a:gd name="connsiteY16" fmla="*/ 61437 h 205807"/>
                          <a:gd name="connsiteX17" fmla="*/ 1416820 w 2148321"/>
                          <a:gd name="connsiteY17" fmla="*/ 58308 h 205807"/>
                          <a:gd name="connsiteX18" fmla="*/ 1465441 w 2148321"/>
                          <a:gd name="connsiteY18" fmla="*/ 61437 h 205807"/>
                          <a:gd name="connsiteX19" fmla="*/ 1453868 w 2148321"/>
                          <a:gd name="connsiteY19" fmla="*/ 117632 h 205807"/>
                          <a:gd name="connsiteX20" fmla="*/ 1449679 w 2148321"/>
                          <a:gd name="connsiteY20" fmla="*/ 123723 h 205807"/>
                          <a:gd name="connsiteX21" fmla="*/ 1480988 w 2148321"/>
                          <a:gd name="connsiteY21" fmla="*/ 144416 h 205807"/>
                          <a:gd name="connsiteX22" fmla="*/ 1519875 w 2148321"/>
                          <a:gd name="connsiteY22" fmla="*/ 152112 h 205807"/>
                          <a:gd name="connsiteX23" fmla="*/ 2000869 w 2148321"/>
                          <a:gd name="connsiteY23" fmla="*/ 152112 h 205807"/>
                          <a:gd name="connsiteX24" fmla="*/ 2100772 w 2148321"/>
                          <a:gd name="connsiteY24" fmla="*/ 54177 h 205807"/>
                          <a:gd name="connsiteX25" fmla="*/ 2100772 w 2148321"/>
                          <a:gd name="connsiteY25" fmla="*/ 37329 h 205807"/>
                          <a:gd name="connsiteX26" fmla="*/ 2093085 w 2148321"/>
                          <a:gd name="connsiteY26" fmla="*/ 0 h 205807"/>
                          <a:gd name="connsiteX27" fmla="*/ 2140782 w 2148321"/>
                          <a:gd name="connsiteY27" fmla="*/ 0 h 205807"/>
                          <a:gd name="connsiteX28" fmla="*/ 2148321 w 2148321"/>
                          <a:gd name="connsiteY28" fmla="*/ 36602 h 205807"/>
                          <a:gd name="connsiteX29" fmla="*/ 2148321 w 2148321"/>
                          <a:gd name="connsiteY29" fmla="*/ 61437 h 205807"/>
                          <a:gd name="connsiteX30" fmla="*/ 2001049 w 2148321"/>
                          <a:gd name="connsiteY30" fmla="*/ 205807 h 205807"/>
                          <a:gd name="connsiteX31" fmla="*/ 1513031 w 2148321"/>
                          <a:gd name="connsiteY31" fmla="*/ 205807 h 205807"/>
                          <a:gd name="connsiteX32" fmla="*/ 1455706 w 2148321"/>
                          <a:gd name="connsiteY32" fmla="*/ 194462 h 205807"/>
                          <a:gd name="connsiteX33" fmla="*/ 1415600 w 2148321"/>
                          <a:gd name="connsiteY33" fmla="*/ 167954 h 205807"/>
                          <a:gd name="connsiteX34" fmla="*/ 1375494 w 2148321"/>
                          <a:gd name="connsiteY34" fmla="*/ 194462 h 205807"/>
                          <a:gd name="connsiteX35" fmla="*/ 1318169 w 2148321"/>
                          <a:gd name="connsiteY35" fmla="*/ 205807 h 205807"/>
                          <a:gd name="connsiteX36" fmla="*/ 830151 w 2148321"/>
                          <a:gd name="connsiteY36" fmla="*/ 205807 h 205807"/>
                          <a:gd name="connsiteX37" fmla="*/ 772826 w 2148321"/>
                          <a:gd name="connsiteY37" fmla="*/ 194462 h 205807"/>
                          <a:gd name="connsiteX38" fmla="*/ 732721 w 2148321"/>
                          <a:gd name="connsiteY38" fmla="*/ 167955 h 205807"/>
                          <a:gd name="connsiteX39" fmla="*/ 692615 w 2148321"/>
                          <a:gd name="connsiteY39" fmla="*/ 194462 h 205807"/>
                          <a:gd name="connsiteX40" fmla="*/ 635290 w 2148321"/>
                          <a:gd name="connsiteY40" fmla="*/ 205807 h 205807"/>
                          <a:gd name="connsiteX41" fmla="*/ 147272 w 2148321"/>
                          <a:gd name="connsiteY41" fmla="*/ 205807 h 205807"/>
                          <a:gd name="connsiteX42" fmla="*/ 0 w 2148321"/>
                          <a:gd name="connsiteY42" fmla="*/ 61437 h 205807"/>
                          <a:gd name="connsiteX43" fmla="*/ 0 w 2148321"/>
                          <a:gd name="connsiteY43" fmla="*/ 36602 h 205807"/>
                          <a:gd name="connsiteX44" fmla="*/ 7539 w 2148321"/>
                          <a:gd name="connsiteY44" fmla="*/ 0 h 205807"/>
                          <a:gd name="connsiteX0" fmla="*/ 7539 w 2148321"/>
                          <a:gd name="connsiteY0" fmla="*/ 0 h 205807"/>
                          <a:gd name="connsiteX1" fmla="*/ 61900 w 2148321"/>
                          <a:gd name="connsiteY1" fmla="*/ 0 h 205807"/>
                          <a:gd name="connsiteX2" fmla="*/ 54212 w 2148321"/>
                          <a:gd name="connsiteY2" fmla="*/ 37329 h 205807"/>
                          <a:gd name="connsiteX3" fmla="*/ 54212 w 2148321"/>
                          <a:gd name="connsiteY3" fmla="*/ 54177 h 205807"/>
                          <a:gd name="connsiteX4" fmla="*/ 154116 w 2148321"/>
                          <a:gd name="connsiteY4" fmla="*/ 152112 h 205807"/>
                          <a:gd name="connsiteX5" fmla="*/ 635110 w 2148321"/>
                          <a:gd name="connsiteY5" fmla="*/ 152112 h 205807"/>
                          <a:gd name="connsiteX6" fmla="*/ 673997 w 2148321"/>
                          <a:gd name="connsiteY6" fmla="*/ 144416 h 205807"/>
                          <a:gd name="connsiteX7" fmla="*/ 700724 w 2148321"/>
                          <a:gd name="connsiteY7" fmla="*/ 126751 h 205807"/>
                          <a:gd name="connsiteX8" fmla="*/ 738164 w 2148321"/>
                          <a:gd name="connsiteY8" fmla="*/ 60689 h 205807"/>
                          <a:gd name="connsiteX9" fmla="*/ 770989 w 2148321"/>
                          <a:gd name="connsiteY9" fmla="*/ 117632 h 205807"/>
                          <a:gd name="connsiteX10" fmla="*/ 798108 w 2148321"/>
                          <a:gd name="connsiteY10" fmla="*/ 144416 h 205807"/>
                          <a:gd name="connsiteX11" fmla="*/ 836995 w 2148321"/>
                          <a:gd name="connsiteY11" fmla="*/ 152112 h 205807"/>
                          <a:gd name="connsiteX12" fmla="*/ 1317989 w 2148321"/>
                          <a:gd name="connsiteY12" fmla="*/ 152112 h 205807"/>
                          <a:gd name="connsiteX13" fmla="*/ 1356876 w 2148321"/>
                          <a:gd name="connsiteY13" fmla="*/ 144416 h 205807"/>
                          <a:gd name="connsiteX14" fmla="*/ 1383604 w 2148321"/>
                          <a:gd name="connsiteY14" fmla="*/ 126751 h 205807"/>
                          <a:gd name="connsiteX15" fmla="*/ 1377332 w 2148321"/>
                          <a:gd name="connsiteY15" fmla="*/ 117632 h 205807"/>
                          <a:gd name="connsiteX16" fmla="*/ 1365759 w 2148321"/>
                          <a:gd name="connsiteY16" fmla="*/ 61437 h 205807"/>
                          <a:gd name="connsiteX17" fmla="*/ 1416820 w 2148321"/>
                          <a:gd name="connsiteY17" fmla="*/ 58308 h 205807"/>
                          <a:gd name="connsiteX18" fmla="*/ 1453868 w 2148321"/>
                          <a:gd name="connsiteY18" fmla="*/ 117632 h 205807"/>
                          <a:gd name="connsiteX19" fmla="*/ 1449679 w 2148321"/>
                          <a:gd name="connsiteY19" fmla="*/ 123723 h 205807"/>
                          <a:gd name="connsiteX20" fmla="*/ 1480988 w 2148321"/>
                          <a:gd name="connsiteY20" fmla="*/ 144416 h 205807"/>
                          <a:gd name="connsiteX21" fmla="*/ 1519875 w 2148321"/>
                          <a:gd name="connsiteY21" fmla="*/ 152112 h 205807"/>
                          <a:gd name="connsiteX22" fmla="*/ 2000869 w 2148321"/>
                          <a:gd name="connsiteY22" fmla="*/ 152112 h 205807"/>
                          <a:gd name="connsiteX23" fmla="*/ 2100772 w 2148321"/>
                          <a:gd name="connsiteY23" fmla="*/ 54177 h 205807"/>
                          <a:gd name="connsiteX24" fmla="*/ 2100772 w 2148321"/>
                          <a:gd name="connsiteY24" fmla="*/ 37329 h 205807"/>
                          <a:gd name="connsiteX25" fmla="*/ 2093085 w 2148321"/>
                          <a:gd name="connsiteY25" fmla="*/ 0 h 205807"/>
                          <a:gd name="connsiteX26" fmla="*/ 2140782 w 2148321"/>
                          <a:gd name="connsiteY26" fmla="*/ 0 h 205807"/>
                          <a:gd name="connsiteX27" fmla="*/ 2148321 w 2148321"/>
                          <a:gd name="connsiteY27" fmla="*/ 36602 h 205807"/>
                          <a:gd name="connsiteX28" fmla="*/ 2148321 w 2148321"/>
                          <a:gd name="connsiteY28" fmla="*/ 61437 h 205807"/>
                          <a:gd name="connsiteX29" fmla="*/ 2001049 w 2148321"/>
                          <a:gd name="connsiteY29" fmla="*/ 205807 h 205807"/>
                          <a:gd name="connsiteX30" fmla="*/ 1513031 w 2148321"/>
                          <a:gd name="connsiteY30" fmla="*/ 205807 h 205807"/>
                          <a:gd name="connsiteX31" fmla="*/ 1455706 w 2148321"/>
                          <a:gd name="connsiteY31" fmla="*/ 194462 h 205807"/>
                          <a:gd name="connsiteX32" fmla="*/ 1415600 w 2148321"/>
                          <a:gd name="connsiteY32" fmla="*/ 167954 h 205807"/>
                          <a:gd name="connsiteX33" fmla="*/ 1375494 w 2148321"/>
                          <a:gd name="connsiteY33" fmla="*/ 194462 h 205807"/>
                          <a:gd name="connsiteX34" fmla="*/ 1318169 w 2148321"/>
                          <a:gd name="connsiteY34" fmla="*/ 205807 h 205807"/>
                          <a:gd name="connsiteX35" fmla="*/ 830151 w 2148321"/>
                          <a:gd name="connsiteY35" fmla="*/ 205807 h 205807"/>
                          <a:gd name="connsiteX36" fmla="*/ 772826 w 2148321"/>
                          <a:gd name="connsiteY36" fmla="*/ 194462 h 205807"/>
                          <a:gd name="connsiteX37" fmla="*/ 732721 w 2148321"/>
                          <a:gd name="connsiteY37" fmla="*/ 167955 h 205807"/>
                          <a:gd name="connsiteX38" fmla="*/ 692615 w 2148321"/>
                          <a:gd name="connsiteY38" fmla="*/ 194462 h 205807"/>
                          <a:gd name="connsiteX39" fmla="*/ 635290 w 2148321"/>
                          <a:gd name="connsiteY39" fmla="*/ 205807 h 205807"/>
                          <a:gd name="connsiteX40" fmla="*/ 147272 w 2148321"/>
                          <a:gd name="connsiteY40" fmla="*/ 205807 h 205807"/>
                          <a:gd name="connsiteX41" fmla="*/ 0 w 2148321"/>
                          <a:gd name="connsiteY41" fmla="*/ 61437 h 205807"/>
                          <a:gd name="connsiteX42" fmla="*/ 0 w 2148321"/>
                          <a:gd name="connsiteY42" fmla="*/ 36602 h 205807"/>
                          <a:gd name="connsiteX43" fmla="*/ 7539 w 2148321"/>
                          <a:gd name="connsiteY43" fmla="*/ 0 h 205807"/>
                          <a:gd name="connsiteX0" fmla="*/ 7539 w 2148321"/>
                          <a:gd name="connsiteY0" fmla="*/ 0 h 205807"/>
                          <a:gd name="connsiteX1" fmla="*/ 61900 w 2148321"/>
                          <a:gd name="connsiteY1" fmla="*/ 0 h 205807"/>
                          <a:gd name="connsiteX2" fmla="*/ 54212 w 2148321"/>
                          <a:gd name="connsiteY2" fmla="*/ 37329 h 205807"/>
                          <a:gd name="connsiteX3" fmla="*/ 54212 w 2148321"/>
                          <a:gd name="connsiteY3" fmla="*/ 54177 h 205807"/>
                          <a:gd name="connsiteX4" fmla="*/ 154116 w 2148321"/>
                          <a:gd name="connsiteY4" fmla="*/ 152112 h 205807"/>
                          <a:gd name="connsiteX5" fmla="*/ 635110 w 2148321"/>
                          <a:gd name="connsiteY5" fmla="*/ 152112 h 205807"/>
                          <a:gd name="connsiteX6" fmla="*/ 673997 w 2148321"/>
                          <a:gd name="connsiteY6" fmla="*/ 144416 h 205807"/>
                          <a:gd name="connsiteX7" fmla="*/ 700724 w 2148321"/>
                          <a:gd name="connsiteY7" fmla="*/ 126751 h 205807"/>
                          <a:gd name="connsiteX8" fmla="*/ 738164 w 2148321"/>
                          <a:gd name="connsiteY8" fmla="*/ 60689 h 205807"/>
                          <a:gd name="connsiteX9" fmla="*/ 770989 w 2148321"/>
                          <a:gd name="connsiteY9" fmla="*/ 117632 h 205807"/>
                          <a:gd name="connsiteX10" fmla="*/ 798108 w 2148321"/>
                          <a:gd name="connsiteY10" fmla="*/ 144416 h 205807"/>
                          <a:gd name="connsiteX11" fmla="*/ 836995 w 2148321"/>
                          <a:gd name="connsiteY11" fmla="*/ 152112 h 205807"/>
                          <a:gd name="connsiteX12" fmla="*/ 1317989 w 2148321"/>
                          <a:gd name="connsiteY12" fmla="*/ 152112 h 205807"/>
                          <a:gd name="connsiteX13" fmla="*/ 1356876 w 2148321"/>
                          <a:gd name="connsiteY13" fmla="*/ 144416 h 205807"/>
                          <a:gd name="connsiteX14" fmla="*/ 1383604 w 2148321"/>
                          <a:gd name="connsiteY14" fmla="*/ 126751 h 205807"/>
                          <a:gd name="connsiteX15" fmla="*/ 1377332 w 2148321"/>
                          <a:gd name="connsiteY15" fmla="*/ 117632 h 205807"/>
                          <a:gd name="connsiteX16" fmla="*/ 1416820 w 2148321"/>
                          <a:gd name="connsiteY16" fmla="*/ 58308 h 205807"/>
                          <a:gd name="connsiteX17" fmla="*/ 1453868 w 2148321"/>
                          <a:gd name="connsiteY17" fmla="*/ 117632 h 205807"/>
                          <a:gd name="connsiteX18" fmla="*/ 1449679 w 2148321"/>
                          <a:gd name="connsiteY18" fmla="*/ 123723 h 205807"/>
                          <a:gd name="connsiteX19" fmla="*/ 1480988 w 2148321"/>
                          <a:gd name="connsiteY19" fmla="*/ 144416 h 205807"/>
                          <a:gd name="connsiteX20" fmla="*/ 1519875 w 2148321"/>
                          <a:gd name="connsiteY20" fmla="*/ 152112 h 205807"/>
                          <a:gd name="connsiteX21" fmla="*/ 2000869 w 2148321"/>
                          <a:gd name="connsiteY21" fmla="*/ 152112 h 205807"/>
                          <a:gd name="connsiteX22" fmla="*/ 2100772 w 2148321"/>
                          <a:gd name="connsiteY22" fmla="*/ 54177 h 205807"/>
                          <a:gd name="connsiteX23" fmla="*/ 2100772 w 2148321"/>
                          <a:gd name="connsiteY23" fmla="*/ 37329 h 205807"/>
                          <a:gd name="connsiteX24" fmla="*/ 2093085 w 2148321"/>
                          <a:gd name="connsiteY24" fmla="*/ 0 h 205807"/>
                          <a:gd name="connsiteX25" fmla="*/ 2140782 w 2148321"/>
                          <a:gd name="connsiteY25" fmla="*/ 0 h 205807"/>
                          <a:gd name="connsiteX26" fmla="*/ 2148321 w 2148321"/>
                          <a:gd name="connsiteY26" fmla="*/ 36602 h 205807"/>
                          <a:gd name="connsiteX27" fmla="*/ 2148321 w 2148321"/>
                          <a:gd name="connsiteY27" fmla="*/ 61437 h 205807"/>
                          <a:gd name="connsiteX28" fmla="*/ 2001049 w 2148321"/>
                          <a:gd name="connsiteY28" fmla="*/ 205807 h 205807"/>
                          <a:gd name="connsiteX29" fmla="*/ 1513031 w 2148321"/>
                          <a:gd name="connsiteY29" fmla="*/ 205807 h 205807"/>
                          <a:gd name="connsiteX30" fmla="*/ 1455706 w 2148321"/>
                          <a:gd name="connsiteY30" fmla="*/ 194462 h 205807"/>
                          <a:gd name="connsiteX31" fmla="*/ 1415600 w 2148321"/>
                          <a:gd name="connsiteY31" fmla="*/ 167954 h 205807"/>
                          <a:gd name="connsiteX32" fmla="*/ 1375494 w 2148321"/>
                          <a:gd name="connsiteY32" fmla="*/ 194462 h 205807"/>
                          <a:gd name="connsiteX33" fmla="*/ 1318169 w 2148321"/>
                          <a:gd name="connsiteY33" fmla="*/ 205807 h 205807"/>
                          <a:gd name="connsiteX34" fmla="*/ 830151 w 2148321"/>
                          <a:gd name="connsiteY34" fmla="*/ 205807 h 205807"/>
                          <a:gd name="connsiteX35" fmla="*/ 772826 w 2148321"/>
                          <a:gd name="connsiteY35" fmla="*/ 194462 h 205807"/>
                          <a:gd name="connsiteX36" fmla="*/ 732721 w 2148321"/>
                          <a:gd name="connsiteY36" fmla="*/ 167955 h 205807"/>
                          <a:gd name="connsiteX37" fmla="*/ 692615 w 2148321"/>
                          <a:gd name="connsiteY37" fmla="*/ 194462 h 205807"/>
                          <a:gd name="connsiteX38" fmla="*/ 635290 w 2148321"/>
                          <a:gd name="connsiteY38" fmla="*/ 205807 h 205807"/>
                          <a:gd name="connsiteX39" fmla="*/ 147272 w 2148321"/>
                          <a:gd name="connsiteY39" fmla="*/ 205807 h 205807"/>
                          <a:gd name="connsiteX40" fmla="*/ 0 w 2148321"/>
                          <a:gd name="connsiteY40" fmla="*/ 61437 h 205807"/>
                          <a:gd name="connsiteX41" fmla="*/ 0 w 2148321"/>
                          <a:gd name="connsiteY41" fmla="*/ 36602 h 205807"/>
                          <a:gd name="connsiteX42" fmla="*/ 7539 w 2148321"/>
                          <a:gd name="connsiteY42" fmla="*/ 0 h 205807"/>
                          <a:gd name="connsiteX0" fmla="*/ 7539 w 2148321"/>
                          <a:gd name="connsiteY0" fmla="*/ 0 h 205807"/>
                          <a:gd name="connsiteX1" fmla="*/ 61900 w 2148321"/>
                          <a:gd name="connsiteY1" fmla="*/ 0 h 205807"/>
                          <a:gd name="connsiteX2" fmla="*/ 54212 w 2148321"/>
                          <a:gd name="connsiteY2" fmla="*/ 37329 h 205807"/>
                          <a:gd name="connsiteX3" fmla="*/ 54212 w 2148321"/>
                          <a:gd name="connsiteY3" fmla="*/ 54177 h 205807"/>
                          <a:gd name="connsiteX4" fmla="*/ 154116 w 2148321"/>
                          <a:gd name="connsiteY4" fmla="*/ 152112 h 205807"/>
                          <a:gd name="connsiteX5" fmla="*/ 635110 w 2148321"/>
                          <a:gd name="connsiteY5" fmla="*/ 152112 h 205807"/>
                          <a:gd name="connsiteX6" fmla="*/ 673997 w 2148321"/>
                          <a:gd name="connsiteY6" fmla="*/ 144416 h 205807"/>
                          <a:gd name="connsiteX7" fmla="*/ 700724 w 2148321"/>
                          <a:gd name="connsiteY7" fmla="*/ 126751 h 205807"/>
                          <a:gd name="connsiteX8" fmla="*/ 738164 w 2148321"/>
                          <a:gd name="connsiteY8" fmla="*/ 60689 h 205807"/>
                          <a:gd name="connsiteX9" fmla="*/ 770989 w 2148321"/>
                          <a:gd name="connsiteY9" fmla="*/ 117632 h 205807"/>
                          <a:gd name="connsiteX10" fmla="*/ 798108 w 2148321"/>
                          <a:gd name="connsiteY10" fmla="*/ 144416 h 205807"/>
                          <a:gd name="connsiteX11" fmla="*/ 836995 w 2148321"/>
                          <a:gd name="connsiteY11" fmla="*/ 152112 h 205807"/>
                          <a:gd name="connsiteX12" fmla="*/ 1317989 w 2148321"/>
                          <a:gd name="connsiteY12" fmla="*/ 152112 h 205807"/>
                          <a:gd name="connsiteX13" fmla="*/ 1356876 w 2148321"/>
                          <a:gd name="connsiteY13" fmla="*/ 144416 h 205807"/>
                          <a:gd name="connsiteX14" fmla="*/ 1383604 w 2148321"/>
                          <a:gd name="connsiteY14" fmla="*/ 126751 h 205807"/>
                          <a:gd name="connsiteX15" fmla="*/ 1416820 w 2148321"/>
                          <a:gd name="connsiteY15" fmla="*/ 58308 h 205807"/>
                          <a:gd name="connsiteX16" fmla="*/ 1453868 w 2148321"/>
                          <a:gd name="connsiteY16" fmla="*/ 117632 h 205807"/>
                          <a:gd name="connsiteX17" fmla="*/ 1449679 w 2148321"/>
                          <a:gd name="connsiteY17" fmla="*/ 123723 h 205807"/>
                          <a:gd name="connsiteX18" fmla="*/ 1480988 w 2148321"/>
                          <a:gd name="connsiteY18" fmla="*/ 144416 h 205807"/>
                          <a:gd name="connsiteX19" fmla="*/ 1519875 w 2148321"/>
                          <a:gd name="connsiteY19" fmla="*/ 152112 h 205807"/>
                          <a:gd name="connsiteX20" fmla="*/ 2000869 w 2148321"/>
                          <a:gd name="connsiteY20" fmla="*/ 152112 h 205807"/>
                          <a:gd name="connsiteX21" fmla="*/ 2100772 w 2148321"/>
                          <a:gd name="connsiteY21" fmla="*/ 54177 h 205807"/>
                          <a:gd name="connsiteX22" fmla="*/ 2100772 w 2148321"/>
                          <a:gd name="connsiteY22" fmla="*/ 37329 h 205807"/>
                          <a:gd name="connsiteX23" fmla="*/ 2093085 w 2148321"/>
                          <a:gd name="connsiteY23" fmla="*/ 0 h 205807"/>
                          <a:gd name="connsiteX24" fmla="*/ 2140782 w 2148321"/>
                          <a:gd name="connsiteY24" fmla="*/ 0 h 205807"/>
                          <a:gd name="connsiteX25" fmla="*/ 2148321 w 2148321"/>
                          <a:gd name="connsiteY25" fmla="*/ 36602 h 205807"/>
                          <a:gd name="connsiteX26" fmla="*/ 2148321 w 2148321"/>
                          <a:gd name="connsiteY26" fmla="*/ 61437 h 205807"/>
                          <a:gd name="connsiteX27" fmla="*/ 2001049 w 2148321"/>
                          <a:gd name="connsiteY27" fmla="*/ 205807 h 205807"/>
                          <a:gd name="connsiteX28" fmla="*/ 1513031 w 2148321"/>
                          <a:gd name="connsiteY28" fmla="*/ 205807 h 205807"/>
                          <a:gd name="connsiteX29" fmla="*/ 1455706 w 2148321"/>
                          <a:gd name="connsiteY29" fmla="*/ 194462 h 205807"/>
                          <a:gd name="connsiteX30" fmla="*/ 1415600 w 2148321"/>
                          <a:gd name="connsiteY30" fmla="*/ 167954 h 205807"/>
                          <a:gd name="connsiteX31" fmla="*/ 1375494 w 2148321"/>
                          <a:gd name="connsiteY31" fmla="*/ 194462 h 205807"/>
                          <a:gd name="connsiteX32" fmla="*/ 1318169 w 2148321"/>
                          <a:gd name="connsiteY32" fmla="*/ 205807 h 205807"/>
                          <a:gd name="connsiteX33" fmla="*/ 830151 w 2148321"/>
                          <a:gd name="connsiteY33" fmla="*/ 205807 h 205807"/>
                          <a:gd name="connsiteX34" fmla="*/ 772826 w 2148321"/>
                          <a:gd name="connsiteY34" fmla="*/ 194462 h 205807"/>
                          <a:gd name="connsiteX35" fmla="*/ 732721 w 2148321"/>
                          <a:gd name="connsiteY35" fmla="*/ 167955 h 205807"/>
                          <a:gd name="connsiteX36" fmla="*/ 692615 w 2148321"/>
                          <a:gd name="connsiteY36" fmla="*/ 194462 h 205807"/>
                          <a:gd name="connsiteX37" fmla="*/ 635290 w 2148321"/>
                          <a:gd name="connsiteY37" fmla="*/ 205807 h 205807"/>
                          <a:gd name="connsiteX38" fmla="*/ 147272 w 2148321"/>
                          <a:gd name="connsiteY38" fmla="*/ 205807 h 205807"/>
                          <a:gd name="connsiteX39" fmla="*/ 0 w 2148321"/>
                          <a:gd name="connsiteY39" fmla="*/ 61437 h 205807"/>
                          <a:gd name="connsiteX40" fmla="*/ 0 w 2148321"/>
                          <a:gd name="connsiteY40" fmla="*/ 36602 h 205807"/>
                          <a:gd name="connsiteX41" fmla="*/ 7539 w 2148321"/>
                          <a:gd name="connsiteY41" fmla="*/ 0 h 205807"/>
                          <a:gd name="connsiteX0" fmla="*/ 7539 w 2148321"/>
                          <a:gd name="connsiteY0" fmla="*/ 0 h 205807"/>
                          <a:gd name="connsiteX1" fmla="*/ 61900 w 2148321"/>
                          <a:gd name="connsiteY1" fmla="*/ 0 h 205807"/>
                          <a:gd name="connsiteX2" fmla="*/ 54212 w 2148321"/>
                          <a:gd name="connsiteY2" fmla="*/ 37329 h 205807"/>
                          <a:gd name="connsiteX3" fmla="*/ 54212 w 2148321"/>
                          <a:gd name="connsiteY3" fmla="*/ 54177 h 205807"/>
                          <a:gd name="connsiteX4" fmla="*/ 154116 w 2148321"/>
                          <a:gd name="connsiteY4" fmla="*/ 152112 h 205807"/>
                          <a:gd name="connsiteX5" fmla="*/ 635110 w 2148321"/>
                          <a:gd name="connsiteY5" fmla="*/ 152112 h 205807"/>
                          <a:gd name="connsiteX6" fmla="*/ 673997 w 2148321"/>
                          <a:gd name="connsiteY6" fmla="*/ 144416 h 205807"/>
                          <a:gd name="connsiteX7" fmla="*/ 700724 w 2148321"/>
                          <a:gd name="connsiteY7" fmla="*/ 126751 h 205807"/>
                          <a:gd name="connsiteX8" fmla="*/ 738164 w 2148321"/>
                          <a:gd name="connsiteY8" fmla="*/ 60689 h 205807"/>
                          <a:gd name="connsiteX9" fmla="*/ 770989 w 2148321"/>
                          <a:gd name="connsiteY9" fmla="*/ 117632 h 205807"/>
                          <a:gd name="connsiteX10" fmla="*/ 798108 w 2148321"/>
                          <a:gd name="connsiteY10" fmla="*/ 144416 h 205807"/>
                          <a:gd name="connsiteX11" fmla="*/ 836995 w 2148321"/>
                          <a:gd name="connsiteY11" fmla="*/ 152112 h 205807"/>
                          <a:gd name="connsiteX12" fmla="*/ 1317989 w 2148321"/>
                          <a:gd name="connsiteY12" fmla="*/ 152112 h 205807"/>
                          <a:gd name="connsiteX13" fmla="*/ 1356876 w 2148321"/>
                          <a:gd name="connsiteY13" fmla="*/ 144416 h 205807"/>
                          <a:gd name="connsiteX14" fmla="*/ 1383604 w 2148321"/>
                          <a:gd name="connsiteY14" fmla="*/ 126751 h 205807"/>
                          <a:gd name="connsiteX15" fmla="*/ 1416820 w 2148321"/>
                          <a:gd name="connsiteY15" fmla="*/ 58308 h 205807"/>
                          <a:gd name="connsiteX16" fmla="*/ 1453868 w 2148321"/>
                          <a:gd name="connsiteY16" fmla="*/ 117632 h 205807"/>
                          <a:gd name="connsiteX17" fmla="*/ 1480988 w 2148321"/>
                          <a:gd name="connsiteY17" fmla="*/ 144416 h 205807"/>
                          <a:gd name="connsiteX18" fmla="*/ 1519875 w 2148321"/>
                          <a:gd name="connsiteY18" fmla="*/ 152112 h 205807"/>
                          <a:gd name="connsiteX19" fmla="*/ 2000869 w 2148321"/>
                          <a:gd name="connsiteY19" fmla="*/ 152112 h 205807"/>
                          <a:gd name="connsiteX20" fmla="*/ 2100772 w 2148321"/>
                          <a:gd name="connsiteY20" fmla="*/ 54177 h 205807"/>
                          <a:gd name="connsiteX21" fmla="*/ 2100772 w 2148321"/>
                          <a:gd name="connsiteY21" fmla="*/ 37329 h 205807"/>
                          <a:gd name="connsiteX22" fmla="*/ 2093085 w 2148321"/>
                          <a:gd name="connsiteY22" fmla="*/ 0 h 205807"/>
                          <a:gd name="connsiteX23" fmla="*/ 2140782 w 2148321"/>
                          <a:gd name="connsiteY23" fmla="*/ 0 h 205807"/>
                          <a:gd name="connsiteX24" fmla="*/ 2148321 w 2148321"/>
                          <a:gd name="connsiteY24" fmla="*/ 36602 h 205807"/>
                          <a:gd name="connsiteX25" fmla="*/ 2148321 w 2148321"/>
                          <a:gd name="connsiteY25" fmla="*/ 61437 h 205807"/>
                          <a:gd name="connsiteX26" fmla="*/ 2001049 w 2148321"/>
                          <a:gd name="connsiteY26" fmla="*/ 205807 h 205807"/>
                          <a:gd name="connsiteX27" fmla="*/ 1513031 w 2148321"/>
                          <a:gd name="connsiteY27" fmla="*/ 205807 h 205807"/>
                          <a:gd name="connsiteX28" fmla="*/ 1455706 w 2148321"/>
                          <a:gd name="connsiteY28" fmla="*/ 194462 h 205807"/>
                          <a:gd name="connsiteX29" fmla="*/ 1415600 w 2148321"/>
                          <a:gd name="connsiteY29" fmla="*/ 167954 h 205807"/>
                          <a:gd name="connsiteX30" fmla="*/ 1375494 w 2148321"/>
                          <a:gd name="connsiteY30" fmla="*/ 194462 h 205807"/>
                          <a:gd name="connsiteX31" fmla="*/ 1318169 w 2148321"/>
                          <a:gd name="connsiteY31" fmla="*/ 205807 h 205807"/>
                          <a:gd name="connsiteX32" fmla="*/ 830151 w 2148321"/>
                          <a:gd name="connsiteY32" fmla="*/ 205807 h 205807"/>
                          <a:gd name="connsiteX33" fmla="*/ 772826 w 2148321"/>
                          <a:gd name="connsiteY33" fmla="*/ 194462 h 205807"/>
                          <a:gd name="connsiteX34" fmla="*/ 732721 w 2148321"/>
                          <a:gd name="connsiteY34" fmla="*/ 167955 h 205807"/>
                          <a:gd name="connsiteX35" fmla="*/ 692615 w 2148321"/>
                          <a:gd name="connsiteY35" fmla="*/ 194462 h 205807"/>
                          <a:gd name="connsiteX36" fmla="*/ 635290 w 2148321"/>
                          <a:gd name="connsiteY36" fmla="*/ 205807 h 205807"/>
                          <a:gd name="connsiteX37" fmla="*/ 147272 w 2148321"/>
                          <a:gd name="connsiteY37" fmla="*/ 205807 h 205807"/>
                          <a:gd name="connsiteX38" fmla="*/ 0 w 2148321"/>
                          <a:gd name="connsiteY38" fmla="*/ 61437 h 205807"/>
                          <a:gd name="connsiteX39" fmla="*/ 0 w 2148321"/>
                          <a:gd name="connsiteY39" fmla="*/ 36602 h 205807"/>
                          <a:gd name="connsiteX40" fmla="*/ 7539 w 2148321"/>
                          <a:gd name="connsiteY40" fmla="*/ 0 h 205807"/>
                          <a:gd name="connsiteX0" fmla="*/ 7539 w 2148321"/>
                          <a:gd name="connsiteY0" fmla="*/ 0 h 205807"/>
                          <a:gd name="connsiteX1" fmla="*/ 61900 w 2148321"/>
                          <a:gd name="connsiteY1" fmla="*/ 0 h 205807"/>
                          <a:gd name="connsiteX2" fmla="*/ 54212 w 2148321"/>
                          <a:gd name="connsiteY2" fmla="*/ 37329 h 205807"/>
                          <a:gd name="connsiteX3" fmla="*/ 54212 w 2148321"/>
                          <a:gd name="connsiteY3" fmla="*/ 54177 h 205807"/>
                          <a:gd name="connsiteX4" fmla="*/ 154116 w 2148321"/>
                          <a:gd name="connsiteY4" fmla="*/ 152112 h 205807"/>
                          <a:gd name="connsiteX5" fmla="*/ 635110 w 2148321"/>
                          <a:gd name="connsiteY5" fmla="*/ 152112 h 205807"/>
                          <a:gd name="connsiteX6" fmla="*/ 673997 w 2148321"/>
                          <a:gd name="connsiteY6" fmla="*/ 144416 h 205807"/>
                          <a:gd name="connsiteX7" fmla="*/ 700724 w 2148321"/>
                          <a:gd name="connsiteY7" fmla="*/ 126751 h 205807"/>
                          <a:gd name="connsiteX8" fmla="*/ 738164 w 2148321"/>
                          <a:gd name="connsiteY8" fmla="*/ 60689 h 205807"/>
                          <a:gd name="connsiteX9" fmla="*/ 770989 w 2148321"/>
                          <a:gd name="connsiteY9" fmla="*/ 117632 h 205807"/>
                          <a:gd name="connsiteX10" fmla="*/ 798108 w 2148321"/>
                          <a:gd name="connsiteY10" fmla="*/ 144416 h 205807"/>
                          <a:gd name="connsiteX11" fmla="*/ 836995 w 2148321"/>
                          <a:gd name="connsiteY11" fmla="*/ 152112 h 205807"/>
                          <a:gd name="connsiteX12" fmla="*/ 1317989 w 2148321"/>
                          <a:gd name="connsiteY12" fmla="*/ 152112 h 205807"/>
                          <a:gd name="connsiteX13" fmla="*/ 1356876 w 2148321"/>
                          <a:gd name="connsiteY13" fmla="*/ 144416 h 205807"/>
                          <a:gd name="connsiteX14" fmla="*/ 1383604 w 2148321"/>
                          <a:gd name="connsiteY14" fmla="*/ 126751 h 205807"/>
                          <a:gd name="connsiteX15" fmla="*/ 1421583 w 2148321"/>
                          <a:gd name="connsiteY15" fmla="*/ 58308 h 205807"/>
                          <a:gd name="connsiteX16" fmla="*/ 1453868 w 2148321"/>
                          <a:gd name="connsiteY16" fmla="*/ 117632 h 205807"/>
                          <a:gd name="connsiteX17" fmla="*/ 1480988 w 2148321"/>
                          <a:gd name="connsiteY17" fmla="*/ 144416 h 205807"/>
                          <a:gd name="connsiteX18" fmla="*/ 1519875 w 2148321"/>
                          <a:gd name="connsiteY18" fmla="*/ 152112 h 205807"/>
                          <a:gd name="connsiteX19" fmla="*/ 2000869 w 2148321"/>
                          <a:gd name="connsiteY19" fmla="*/ 152112 h 205807"/>
                          <a:gd name="connsiteX20" fmla="*/ 2100772 w 2148321"/>
                          <a:gd name="connsiteY20" fmla="*/ 54177 h 205807"/>
                          <a:gd name="connsiteX21" fmla="*/ 2100772 w 2148321"/>
                          <a:gd name="connsiteY21" fmla="*/ 37329 h 205807"/>
                          <a:gd name="connsiteX22" fmla="*/ 2093085 w 2148321"/>
                          <a:gd name="connsiteY22" fmla="*/ 0 h 205807"/>
                          <a:gd name="connsiteX23" fmla="*/ 2140782 w 2148321"/>
                          <a:gd name="connsiteY23" fmla="*/ 0 h 205807"/>
                          <a:gd name="connsiteX24" fmla="*/ 2148321 w 2148321"/>
                          <a:gd name="connsiteY24" fmla="*/ 36602 h 205807"/>
                          <a:gd name="connsiteX25" fmla="*/ 2148321 w 2148321"/>
                          <a:gd name="connsiteY25" fmla="*/ 61437 h 205807"/>
                          <a:gd name="connsiteX26" fmla="*/ 2001049 w 2148321"/>
                          <a:gd name="connsiteY26" fmla="*/ 205807 h 205807"/>
                          <a:gd name="connsiteX27" fmla="*/ 1513031 w 2148321"/>
                          <a:gd name="connsiteY27" fmla="*/ 205807 h 205807"/>
                          <a:gd name="connsiteX28" fmla="*/ 1455706 w 2148321"/>
                          <a:gd name="connsiteY28" fmla="*/ 194462 h 205807"/>
                          <a:gd name="connsiteX29" fmla="*/ 1415600 w 2148321"/>
                          <a:gd name="connsiteY29" fmla="*/ 167954 h 205807"/>
                          <a:gd name="connsiteX30" fmla="*/ 1375494 w 2148321"/>
                          <a:gd name="connsiteY30" fmla="*/ 194462 h 205807"/>
                          <a:gd name="connsiteX31" fmla="*/ 1318169 w 2148321"/>
                          <a:gd name="connsiteY31" fmla="*/ 205807 h 205807"/>
                          <a:gd name="connsiteX32" fmla="*/ 830151 w 2148321"/>
                          <a:gd name="connsiteY32" fmla="*/ 205807 h 205807"/>
                          <a:gd name="connsiteX33" fmla="*/ 772826 w 2148321"/>
                          <a:gd name="connsiteY33" fmla="*/ 194462 h 205807"/>
                          <a:gd name="connsiteX34" fmla="*/ 732721 w 2148321"/>
                          <a:gd name="connsiteY34" fmla="*/ 167955 h 205807"/>
                          <a:gd name="connsiteX35" fmla="*/ 692615 w 2148321"/>
                          <a:gd name="connsiteY35" fmla="*/ 194462 h 205807"/>
                          <a:gd name="connsiteX36" fmla="*/ 635290 w 2148321"/>
                          <a:gd name="connsiteY36" fmla="*/ 205807 h 205807"/>
                          <a:gd name="connsiteX37" fmla="*/ 147272 w 2148321"/>
                          <a:gd name="connsiteY37" fmla="*/ 205807 h 205807"/>
                          <a:gd name="connsiteX38" fmla="*/ 0 w 2148321"/>
                          <a:gd name="connsiteY38" fmla="*/ 61437 h 205807"/>
                          <a:gd name="connsiteX39" fmla="*/ 0 w 2148321"/>
                          <a:gd name="connsiteY39" fmla="*/ 36602 h 205807"/>
                          <a:gd name="connsiteX40" fmla="*/ 7539 w 2148321"/>
                          <a:gd name="connsiteY40" fmla="*/ 0 h 20580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</a:cxnLst>
                        <a:rect l="l" t="t" r="r" b="b"/>
                        <a:pathLst>
                          <a:path w="2148321" h="205807">
                            <a:moveTo>
                              <a:pt x="7539" y="0"/>
                            </a:moveTo>
                            <a:lnTo>
                              <a:pt x="61900" y="0"/>
                            </a:lnTo>
                            <a:lnTo>
                              <a:pt x="54212" y="37329"/>
                            </a:lnTo>
                            <a:lnTo>
                              <a:pt x="54212" y="54177"/>
                            </a:lnTo>
                            <a:cubicBezTo>
                              <a:pt x="54212" y="108265"/>
                              <a:pt x="98940" y="152112"/>
                              <a:pt x="154116" y="152112"/>
                            </a:cubicBezTo>
                            <a:lnTo>
                              <a:pt x="635110" y="152112"/>
                            </a:lnTo>
                            <a:cubicBezTo>
                              <a:pt x="648904" y="152112"/>
                              <a:pt x="662045" y="149372"/>
                              <a:pt x="673997" y="144416"/>
                            </a:cubicBezTo>
                            <a:lnTo>
                              <a:pt x="700724" y="126751"/>
                            </a:lnTo>
                            <a:lnTo>
                              <a:pt x="738164" y="60689"/>
                            </a:lnTo>
                            <a:lnTo>
                              <a:pt x="770989" y="117632"/>
                            </a:lnTo>
                            <a:lnTo>
                              <a:pt x="798108" y="144416"/>
                            </a:lnTo>
                            <a:cubicBezTo>
                              <a:pt x="810060" y="149372"/>
                              <a:pt x="823201" y="152112"/>
                              <a:pt x="836995" y="152112"/>
                            </a:cubicBezTo>
                            <a:lnTo>
                              <a:pt x="1317989" y="152112"/>
                            </a:lnTo>
                            <a:cubicBezTo>
                              <a:pt x="1331783" y="152112"/>
                              <a:pt x="1344924" y="149372"/>
                              <a:pt x="1356876" y="144416"/>
                            </a:cubicBezTo>
                            <a:lnTo>
                              <a:pt x="1383604" y="126751"/>
                            </a:lnTo>
                            <a:lnTo>
                              <a:pt x="1421583" y="58308"/>
                            </a:lnTo>
                            <a:lnTo>
                              <a:pt x="1453868" y="117632"/>
                            </a:lnTo>
                            <a:lnTo>
                              <a:pt x="1480988" y="144416"/>
                            </a:lnTo>
                            <a:cubicBezTo>
                              <a:pt x="1492940" y="149372"/>
                              <a:pt x="1506081" y="152112"/>
                              <a:pt x="1519875" y="152112"/>
                            </a:cubicBezTo>
                            <a:lnTo>
                              <a:pt x="2000869" y="152112"/>
                            </a:lnTo>
                            <a:cubicBezTo>
                              <a:pt x="2056044" y="152112"/>
                              <a:pt x="2100772" y="108265"/>
                              <a:pt x="2100772" y="54177"/>
                            </a:cubicBezTo>
                            <a:lnTo>
                              <a:pt x="2100772" y="37329"/>
                            </a:lnTo>
                            <a:lnTo>
                              <a:pt x="2093085" y="0"/>
                            </a:lnTo>
                            <a:lnTo>
                              <a:pt x="2140782" y="0"/>
                            </a:lnTo>
                            <a:lnTo>
                              <a:pt x="2148321" y="36602"/>
                            </a:lnTo>
                            <a:lnTo>
                              <a:pt x="2148321" y="61437"/>
                            </a:lnTo>
                            <a:cubicBezTo>
                              <a:pt x="2148321" y="141170"/>
                              <a:pt x="2082385" y="205807"/>
                              <a:pt x="2001049" y="205807"/>
                            </a:cubicBezTo>
                            <a:lnTo>
                              <a:pt x="1513031" y="205807"/>
                            </a:lnTo>
                            <a:cubicBezTo>
                              <a:pt x="1492697" y="205807"/>
                              <a:pt x="1473325" y="201767"/>
                              <a:pt x="1455706" y="194462"/>
                            </a:cubicBezTo>
                            <a:lnTo>
                              <a:pt x="1415600" y="167954"/>
                            </a:lnTo>
                            <a:lnTo>
                              <a:pt x="1375494" y="194462"/>
                            </a:lnTo>
                            <a:cubicBezTo>
                              <a:pt x="1357874" y="201767"/>
                              <a:pt x="1338503" y="205807"/>
                              <a:pt x="1318169" y="205807"/>
                            </a:cubicBezTo>
                            <a:lnTo>
                              <a:pt x="830151" y="205807"/>
                            </a:lnTo>
                            <a:cubicBezTo>
                              <a:pt x="809817" y="205807"/>
                              <a:pt x="790445" y="201767"/>
                              <a:pt x="772826" y="194462"/>
                            </a:cubicBezTo>
                            <a:lnTo>
                              <a:pt x="732721" y="167955"/>
                            </a:lnTo>
                            <a:lnTo>
                              <a:pt x="692615" y="194462"/>
                            </a:lnTo>
                            <a:cubicBezTo>
                              <a:pt x="674996" y="201767"/>
                              <a:pt x="655624" y="205807"/>
                              <a:pt x="635290" y="205807"/>
                            </a:cubicBezTo>
                            <a:lnTo>
                              <a:pt x="147272" y="205807"/>
                            </a:lnTo>
                            <a:cubicBezTo>
                              <a:pt x="65936" y="205807"/>
                              <a:pt x="0" y="141170"/>
                              <a:pt x="0" y="61437"/>
                            </a:cubicBezTo>
                            <a:lnTo>
                              <a:pt x="0" y="36602"/>
                            </a:lnTo>
                            <a:lnTo>
                              <a:pt x="7539" y="0"/>
                            </a:ln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solidFill>
                            <a:prstClr val="white"/>
                          </a:solidFill>
                          <a:cs typeface="Arial" panose="020B0604020202020204" pitchFamily="34" charset="0"/>
                        </a:endParaRPr>
                      </a:p>
                    </p:txBody>
                  </p:sp>
                  <p:grpSp>
                    <p:nvGrpSpPr>
                      <p:cNvPr id="169" name="Group 168"/>
                      <p:cNvGrpSpPr/>
                      <p:nvPr/>
                    </p:nvGrpSpPr>
                    <p:grpSpPr>
                      <a:xfrm>
                        <a:off x="10895223" y="3831431"/>
                        <a:ext cx="529640" cy="1676400"/>
                        <a:chOff x="10213460" y="3831431"/>
                        <a:chExt cx="529640" cy="1676400"/>
                      </a:xfrm>
                      <a:grpFill/>
                    </p:grpSpPr>
                    <p:sp>
                      <p:nvSpPr>
                        <p:cNvPr id="175" name="Freeform 174"/>
                        <p:cNvSpPr/>
                        <p:nvPr/>
                      </p:nvSpPr>
                      <p:spPr>
                        <a:xfrm>
                          <a:off x="10213460" y="3831431"/>
                          <a:ext cx="529640" cy="1676400"/>
                        </a:xfrm>
                        <a:custGeom>
                          <a:avLst/>
                          <a:gdLst>
                            <a:gd name="connsiteX0" fmla="*/ 264820 w 529640"/>
                            <a:gd name="connsiteY0" fmla="*/ 1174909 h 1676400"/>
                            <a:gd name="connsiteX1" fmla="*/ 72143 w 529640"/>
                            <a:gd name="connsiteY1" fmla="*/ 1367586 h 1676400"/>
                            <a:gd name="connsiteX2" fmla="*/ 264820 w 529640"/>
                            <a:gd name="connsiteY2" fmla="*/ 1560263 h 1676400"/>
                            <a:gd name="connsiteX3" fmla="*/ 457497 w 529640"/>
                            <a:gd name="connsiteY3" fmla="*/ 1367586 h 1676400"/>
                            <a:gd name="connsiteX4" fmla="*/ 264820 w 529640"/>
                            <a:gd name="connsiteY4" fmla="*/ 1174909 h 1676400"/>
                            <a:gd name="connsiteX5" fmla="*/ 146244 w 529640"/>
                            <a:gd name="connsiteY5" fmla="*/ 110942 h 1676400"/>
                            <a:gd name="connsiteX6" fmla="*/ 86954 w 529640"/>
                            <a:gd name="connsiteY6" fmla="*/ 170232 h 1676400"/>
                            <a:gd name="connsiteX7" fmla="*/ 86954 w 529640"/>
                            <a:gd name="connsiteY7" fmla="*/ 846485 h 1676400"/>
                            <a:gd name="connsiteX8" fmla="*/ 146244 w 529640"/>
                            <a:gd name="connsiteY8" fmla="*/ 905775 h 1676400"/>
                            <a:gd name="connsiteX9" fmla="*/ 383397 w 529640"/>
                            <a:gd name="connsiteY9" fmla="*/ 905775 h 1676400"/>
                            <a:gd name="connsiteX10" fmla="*/ 442687 w 529640"/>
                            <a:gd name="connsiteY10" fmla="*/ 846485 h 1676400"/>
                            <a:gd name="connsiteX11" fmla="*/ 442687 w 529640"/>
                            <a:gd name="connsiteY11" fmla="*/ 170232 h 1676400"/>
                            <a:gd name="connsiteX12" fmla="*/ 383397 w 529640"/>
                            <a:gd name="connsiteY12" fmla="*/ 110942 h 1676400"/>
                            <a:gd name="connsiteX13" fmla="*/ 88275 w 529640"/>
                            <a:gd name="connsiteY13" fmla="*/ 0 h 1676400"/>
                            <a:gd name="connsiteX14" fmla="*/ 441365 w 529640"/>
                            <a:gd name="connsiteY14" fmla="*/ 0 h 1676400"/>
                            <a:gd name="connsiteX15" fmla="*/ 529640 w 529640"/>
                            <a:gd name="connsiteY15" fmla="*/ 88275 h 1676400"/>
                            <a:gd name="connsiteX16" fmla="*/ 529640 w 529640"/>
                            <a:gd name="connsiteY16" fmla="*/ 1588125 h 1676400"/>
                            <a:gd name="connsiteX17" fmla="*/ 441365 w 529640"/>
                            <a:gd name="connsiteY17" fmla="*/ 1676400 h 1676400"/>
                            <a:gd name="connsiteX18" fmla="*/ 88275 w 529640"/>
                            <a:gd name="connsiteY18" fmla="*/ 1676400 h 1676400"/>
                            <a:gd name="connsiteX19" fmla="*/ 0 w 529640"/>
                            <a:gd name="connsiteY19" fmla="*/ 1588125 h 1676400"/>
                            <a:gd name="connsiteX20" fmla="*/ 0 w 529640"/>
                            <a:gd name="connsiteY20" fmla="*/ 88275 h 1676400"/>
                            <a:gd name="connsiteX21" fmla="*/ 88275 w 529640"/>
                            <a:gd name="connsiteY21" fmla="*/ 0 h 16764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</a:cxnLst>
                          <a:rect l="l" t="t" r="r" b="b"/>
                          <a:pathLst>
                            <a:path w="529640" h="1676400">
                              <a:moveTo>
                                <a:pt x="264820" y="1174909"/>
                              </a:moveTo>
                              <a:cubicBezTo>
                                <a:pt x="158407" y="1174909"/>
                                <a:pt x="72143" y="1261173"/>
                                <a:pt x="72143" y="1367586"/>
                              </a:cubicBezTo>
                              <a:cubicBezTo>
                                <a:pt x="72143" y="1473999"/>
                                <a:pt x="158407" y="1560263"/>
                                <a:pt x="264820" y="1560263"/>
                              </a:cubicBezTo>
                              <a:cubicBezTo>
                                <a:pt x="371233" y="1560263"/>
                                <a:pt x="457497" y="1473999"/>
                                <a:pt x="457497" y="1367586"/>
                              </a:cubicBezTo>
                              <a:cubicBezTo>
                                <a:pt x="457497" y="1261173"/>
                                <a:pt x="371233" y="1174909"/>
                                <a:pt x="264820" y="1174909"/>
                              </a:cubicBezTo>
                              <a:close/>
                              <a:moveTo>
                                <a:pt x="146244" y="110942"/>
                              </a:moveTo>
                              <a:cubicBezTo>
                                <a:pt x="113499" y="110942"/>
                                <a:pt x="86954" y="137487"/>
                                <a:pt x="86954" y="170232"/>
                              </a:cubicBezTo>
                              <a:lnTo>
                                <a:pt x="86954" y="846485"/>
                              </a:lnTo>
                              <a:cubicBezTo>
                                <a:pt x="86954" y="879230"/>
                                <a:pt x="113499" y="905775"/>
                                <a:pt x="146244" y="905775"/>
                              </a:cubicBezTo>
                              <a:lnTo>
                                <a:pt x="383397" y="905775"/>
                              </a:lnTo>
                              <a:cubicBezTo>
                                <a:pt x="416142" y="905775"/>
                                <a:pt x="442687" y="879230"/>
                                <a:pt x="442687" y="846485"/>
                              </a:cubicBezTo>
                              <a:lnTo>
                                <a:pt x="442687" y="170232"/>
                              </a:lnTo>
                              <a:cubicBezTo>
                                <a:pt x="442687" y="137487"/>
                                <a:pt x="416142" y="110942"/>
                                <a:pt x="383397" y="110942"/>
                              </a:cubicBezTo>
                              <a:close/>
                              <a:moveTo>
                                <a:pt x="88275" y="0"/>
                              </a:moveTo>
                              <a:lnTo>
                                <a:pt x="441365" y="0"/>
                              </a:lnTo>
                              <a:cubicBezTo>
                                <a:pt x="490118" y="0"/>
                                <a:pt x="529640" y="39522"/>
                                <a:pt x="529640" y="88275"/>
                              </a:cubicBezTo>
                              <a:lnTo>
                                <a:pt x="529640" y="1588125"/>
                              </a:lnTo>
                              <a:cubicBezTo>
                                <a:pt x="529640" y="1636878"/>
                                <a:pt x="490118" y="1676400"/>
                                <a:pt x="441365" y="1676400"/>
                              </a:cubicBezTo>
                              <a:lnTo>
                                <a:pt x="88275" y="1676400"/>
                              </a:lnTo>
                              <a:cubicBezTo>
                                <a:pt x="39522" y="1676400"/>
                                <a:pt x="0" y="1636878"/>
                                <a:pt x="0" y="1588125"/>
                              </a:cubicBezTo>
                              <a:lnTo>
                                <a:pt x="0" y="88275"/>
                              </a:lnTo>
                              <a:cubicBezTo>
                                <a:pt x="0" y="39522"/>
                                <a:pt x="39522" y="0"/>
                                <a:pt x="88275" y="0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>
                            <a:solidFill>
                              <a:prstClr val="white"/>
                            </a:solidFill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76" name="Oval 175"/>
                        <p:cNvSpPr/>
                        <p:nvPr/>
                      </p:nvSpPr>
                      <p:spPr>
                        <a:xfrm>
                          <a:off x="10402860" y="5123597"/>
                          <a:ext cx="150840" cy="150840"/>
                        </a:xfrm>
                        <a:prstGeom prst="ellipse">
                          <a:avLst/>
                        </a:prstGeom>
                        <a:grpFill/>
                        <a:ln>
                          <a:noFill/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>
                            <a:solidFill>
                              <a:prstClr val="white"/>
                            </a:solidFill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77" name="Rectangle 176"/>
                        <p:cNvSpPr/>
                        <p:nvPr/>
                      </p:nvSpPr>
                      <p:spPr>
                        <a:xfrm>
                          <a:off x="10365613" y="4395651"/>
                          <a:ext cx="225334" cy="88175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>
                            <a:solidFill>
                              <a:prstClr val="white"/>
                            </a:solidFill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78" name="Rectangle 177"/>
                        <p:cNvSpPr/>
                        <p:nvPr/>
                      </p:nvSpPr>
                      <p:spPr>
                        <a:xfrm>
                          <a:off x="10365613" y="4194578"/>
                          <a:ext cx="225334" cy="68949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>
                            <a:solidFill>
                              <a:prstClr val="white"/>
                            </a:solidFill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170" name="Group 169"/>
                      <p:cNvGrpSpPr/>
                      <p:nvPr/>
                    </p:nvGrpSpPr>
                    <p:grpSpPr>
                      <a:xfrm>
                        <a:off x="11576987" y="3831431"/>
                        <a:ext cx="529640" cy="1676400"/>
                        <a:chOff x="10213460" y="3831431"/>
                        <a:chExt cx="529640" cy="1676400"/>
                      </a:xfrm>
                      <a:grpFill/>
                    </p:grpSpPr>
                    <p:sp>
                      <p:nvSpPr>
                        <p:cNvPr id="171" name="Freeform 170"/>
                        <p:cNvSpPr/>
                        <p:nvPr/>
                      </p:nvSpPr>
                      <p:spPr>
                        <a:xfrm>
                          <a:off x="10213460" y="3831431"/>
                          <a:ext cx="529640" cy="1676400"/>
                        </a:xfrm>
                        <a:custGeom>
                          <a:avLst/>
                          <a:gdLst>
                            <a:gd name="connsiteX0" fmla="*/ 264820 w 529640"/>
                            <a:gd name="connsiteY0" fmla="*/ 1174909 h 1676400"/>
                            <a:gd name="connsiteX1" fmla="*/ 72143 w 529640"/>
                            <a:gd name="connsiteY1" fmla="*/ 1367586 h 1676400"/>
                            <a:gd name="connsiteX2" fmla="*/ 264820 w 529640"/>
                            <a:gd name="connsiteY2" fmla="*/ 1560263 h 1676400"/>
                            <a:gd name="connsiteX3" fmla="*/ 457497 w 529640"/>
                            <a:gd name="connsiteY3" fmla="*/ 1367586 h 1676400"/>
                            <a:gd name="connsiteX4" fmla="*/ 264820 w 529640"/>
                            <a:gd name="connsiteY4" fmla="*/ 1174909 h 1676400"/>
                            <a:gd name="connsiteX5" fmla="*/ 146244 w 529640"/>
                            <a:gd name="connsiteY5" fmla="*/ 110942 h 1676400"/>
                            <a:gd name="connsiteX6" fmla="*/ 86954 w 529640"/>
                            <a:gd name="connsiteY6" fmla="*/ 170232 h 1676400"/>
                            <a:gd name="connsiteX7" fmla="*/ 86954 w 529640"/>
                            <a:gd name="connsiteY7" fmla="*/ 846485 h 1676400"/>
                            <a:gd name="connsiteX8" fmla="*/ 146244 w 529640"/>
                            <a:gd name="connsiteY8" fmla="*/ 905775 h 1676400"/>
                            <a:gd name="connsiteX9" fmla="*/ 383397 w 529640"/>
                            <a:gd name="connsiteY9" fmla="*/ 905775 h 1676400"/>
                            <a:gd name="connsiteX10" fmla="*/ 442687 w 529640"/>
                            <a:gd name="connsiteY10" fmla="*/ 846485 h 1676400"/>
                            <a:gd name="connsiteX11" fmla="*/ 442687 w 529640"/>
                            <a:gd name="connsiteY11" fmla="*/ 170232 h 1676400"/>
                            <a:gd name="connsiteX12" fmla="*/ 383397 w 529640"/>
                            <a:gd name="connsiteY12" fmla="*/ 110942 h 1676400"/>
                            <a:gd name="connsiteX13" fmla="*/ 88275 w 529640"/>
                            <a:gd name="connsiteY13" fmla="*/ 0 h 1676400"/>
                            <a:gd name="connsiteX14" fmla="*/ 441365 w 529640"/>
                            <a:gd name="connsiteY14" fmla="*/ 0 h 1676400"/>
                            <a:gd name="connsiteX15" fmla="*/ 529640 w 529640"/>
                            <a:gd name="connsiteY15" fmla="*/ 88275 h 1676400"/>
                            <a:gd name="connsiteX16" fmla="*/ 529640 w 529640"/>
                            <a:gd name="connsiteY16" fmla="*/ 1588125 h 1676400"/>
                            <a:gd name="connsiteX17" fmla="*/ 441365 w 529640"/>
                            <a:gd name="connsiteY17" fmla="*/ 1676400 h 1676400"/>
                            <a:gd name="connsiteX18" fmla="*/ 88275 w 529640"/>
                            <a:gd name="connsiteY18" fmla="*/ 1676400 h 1676400"/>
                            <a:gd name="connsiteX19" fmla="*/ 0 w 529640"/>
                            <a:gd name="connsiteY19" fmla="*/ 1588125 h 1676400"/>
                            <a:gd name="connsiteX20" fmla="*/ 0 w 529640"/>
                            <a:gd name="connsiteY20" fmla="*/ 88275 h 1676400"/>
                            <a:gd name="connsiteX21" fmla="*/ 88275 w 529640"/>
                            <a:gd name="connsiteY21" fmla="*/ 0 h 16764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</a:cxnLst>
                          <a:rect l="l" t="t" r="r" b="b"/>
                          <a:pathLst>
                            <a:path w="529640" h="1676400">
                              <a:moveTo>
                                <a:pt x="264820" y="1174909"/>
                              </a:moveTo>
                              <a:cubicBezTo>
                                <a:pt x="158407" y="1174909"/>
                                <a:pt x="72143" y="1261173"/>
                                <a:pt x="72143" y="1367586"/>
                              </a:cubicBezTo>
                              <a:cubicBezTo>
                                <a:pt x="72143" y="1473999"/>
                                <a:pt x="158407" y="1560263"/>
                                <a:pt x="264820" y="1560263"/>
                              </a:cubicBezTo>
                              <a:cubicBezTo>
                                <a:pt x="371233" y="1560263"/>
                                <a:pt x="457497" y="1473999"/>
                                <a:pt x="457497" y="1367586"/>
                              </a:cubicBezTo>
                              <a:cubicBezTo>
                                <a:pt x="457497" y="1261173"/>
                                <a:pt x="371233" y="1174909"/>
                                <a:pt x="264820" y="1174909"/>
                              </a:cubicBezTo>
                              <a:close/>
                              <a:moveTo>
                                <a:pt x="146244" y="110942"/>
                              </a:moveTo>
                              <a:cubicBezTo>
                                <a:pt x="113499" y="110942"/>
                                <a:pt x="86954" y="137487"/>
                                <a:pt x="86954" y="170232"/>
                              </a:cubicBezTo>
                              <a:lnTo>
                                <a:pt x="86954" y="846485"/>
                              </a:lnTo>
                              <a:cubicBezTo>
                                <a:pt x="86954" y="879230"/>
                                <a:pt x="113499" y="905775"/>
                                <a:pt x="146244" y="905775"/>
                              </a:cubicBezTo>
                              <a:lnTo>
                                <a:pt x="383397" y="905775"/>
                              </a:lnTo>
                              <a:cubicBezTo>
                                <a:pt x="416142" y="905775"/>
                                <a:pt x="442687" y="879230"/>
                                <a:pt x="442687" y="846485"/>
                              </a:cubicBezTo>
                              <a:lnTo>
                                <a:pt x="442687" y="170232"/>
                              </a:lnTo>
                              <a:cubicBezTo>
                                <a:pt x="442687" y="137487"/>
                                <a:pt x="416142" y="110942"/>
                                <a:pt x="383397" y="110942"/>
                              </a:cubicBezTo>
                              <a:close/>
                              <a:moveTo>
                                <a:pt x="88275" y="0"/>
                              </a:moveTo>
                              <a:lnTo>
                                <a:pt x="441365" y="0"/>
                              </a:lnTo>
                              <a:cubicBezTo>
                                <a:pt x="490118" y="0"/>
                                <a:pt x="529640" y="39522"/>
                                <a:pt x="529640" y="88275"/>
                              </a:cubicBezTo>
                              <a:lnTo>
                                <a:pt x="529640" y="1588125"/>
                              </a:lnTo>
                              <a:cubicBezTo>
                                <a:pt x="529640" y="1636878"/>
                                <a:pt x="490118" y="1676400"/>
                                <a:pt x="441365" y="1676400"/>
                              </a:cubicBezTo>
                              <a:lnTo>
                                <a:pt x="88275" y="1676400"/>
                              </a:lnTo>
                              <a:cubicBezTo>
                                <a:pt x="39522" y="1676400"/>
                                <a:pt x="0" y="1636878"/>
                                <a:pt x="0" y="1588125"/>
                              </a:cubicBezTo>
                              <a:lnTo>
                                <a:pt x="0" y="88275"/>
                              </a:lnTo>
                              <a:cubicBezTo>
                                <a:pt x="0" y="39522"/>
                                <a:pt x="39522" y="0"/>
                                <a:pt x="88275" y="0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>
                            <a:solidFill>
                              <a:prstClr val="white"/>
                            </a:solidFill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72" name="Oval 171"/>
                        <p:cNvSpPr/>
                        <p:nvPr/>
                      </p:nvSpPr>
                      <p:spPr>
                        <a:xfrm>
                          <a:off x="10402860" y="5123597"/>
                          <a:ext cx="150840" cy="150840"/>
                        </a:xfrm>
                        <a:prstGeom prst="ellipse">
                          <a:avLst/>
                        </a:prstGeom>
                        <a:grpFill/>
                        <a:ln>
                          <a:noFill/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>
                            <a:solidFill>
                              <a:prstClr val="white"/>
                            </a:solidFill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73" name="Rectangle 172"/>
                        <p:cNvSpPr/>
                        <p:nvPr/>
                      </p:nvSpPr>
                      <p:spPr>
                        <a:xfrm>
                          <a:off x="10365613" y="4395651"/>
                          <a:ext cx="225334" cy="88175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>
                            <a:solidFill>
                              <a:prstClr val="white"/>
                            </a:solidFill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74" name="Rectangle 173"/>
                        <p:cNvSpPr/>
                        <p:nvPr/>
                      </p:nvSpPr>
                      <p:spPr>
                        <a:xfrm>
                          <a:off x="10365613" y="4194578"/>
                          <a:ext cx="225334" cy="68949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>
                            <a:solidFill>
                              <a:prstClr val="white"/>
                            </a:solidFill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23" name="Group 22"/>
                  <p:cNvGrpSpPr/>
                  <p:nvPr/>
                </p:nvGrpSpPr>
                <p:grpSpPr>
                  <a:xfrm>
                    <a:off x="4263636" y="2040699"/>
                    <a:ext cx="841469" cy="1094214"/>
                    <a:chOff x="4263636" y="2040699"/>
                    <a:chExt cx="841469" cy="1094214"/>
                  </a:xfrm>
                </p:grpSpPr>
                <p:sp>
                  <p:nvSpPr>
                    <p:cNvPr id="142" name="Freeform 141"/>
                    <p:cNvSpPr/>
                    <p:nvPr/>
                  </p:nvSpPr>
                  <p:spPr>
                    <a:xfrm rot="19800000">
                      <a:off x="4263636" y="2040699"/>
                      <a:ext cx="841469" cy="1094214"/>
                    </a:xfrm>
                    <a:custGeom>
                      <a:avLst/>
                      <a:gdLst>
                        <a:gd name="connsiteX0" fmla="*/ 0 w 1825846"/>
                        <a:gd name="connsiteY0" fmla="*/ 0 h 2374259"/>
                        <a:gd name="connsiteX1" fmla="*/ 198245 w 1825846"/>
                        <a:gd name="connsiteY1" fmla="*/ 10255 h 2374259"/>
                        <a:gd name="connsiteX2" fmla="*/ 1788001 w 1825846"/>
                        <a:gd name="connsiteY2" fmla="*/ 1214185 h 2374259"/>
                        <a:gd name="connsiteX3" fmla="*/ 1825846 w 1825846"/>
                        <a:gd name="connsiteY3" fmla="*/ 1320107 h 2374259"/>
                        <a:gd name="connsiteX4" fmla="*/ 1171591 w 1825846"/>
                        <a:gd name="connsiteY4" fmla="*/ 1697841 h 2374259"/>
                        <a:gd name="connsiteX5" fmla="*/ 1173528 w 1825846"/>
                        <a:gd name="connsiteY5" fmla="*/ 1711675 h 2374259"/>
                        <a:gd name="connsiteX6" fmla="*/ 1187909 w 1825846"/>
                        <a:gd name="connsiteY6" fmla="*/ 1740145 h 2374259"/>
                        <a:gd name="connsiteX7" fmla="*/ 1226654 w 1825846"/>
                        <a:gd name="connsiteY7" fmla="*/ 1765053 h 2374259"/>
                        <a:gd name="connsiteX8" fmla="*/ 1311851 w 1825846"/>
                        <a:gd name="connsiteY8" fmla="*/ 1816602 h 2374259"/>
                        <a:gd name="connsiteX9" fmla="*/ 1266539 w 1825846"/>
                        <a:gd name="connsiteY9" fmla="*/ 1982477 h 2374259"/>
                        <a:gd name="connsiteX10" fmla="*/ 1099959 w 1825846"/>
                        <a:gd name="connsiteY10" fmla="*/ 1949047 h 2374259"/>
                        <a:gd name="connsiteX11" fmla="*/ 1088222 w 1825846"/>
                        <a:gd name="connsiteY11" fmla="*/ 1861406 h 2374259"/>
                        <a:gd name="connsiteX12" fmla="*/ 1079863 w 1825846"/>
                        <a:gd name="connsiteY12" fmla="*/ 1810955 h 2374259"/>
                        <a:gd name="connsiteX13" fmla="*/ 1061604 w 1825846"/>
                        <a:gd name="connsiteY13" fmla="*/ 1780253 h 2374259"/>
                        <a:gd name="connsiteX14" fmla="*/ 1048037 w 1825846"/>
                        <a:gd name="connsiteY14" fmla="*/ 1769175 h 2374259"/>
                        <a:gd name="connsiteX15" fmla="*/ 0 w 1825846"/>
                        <a:gd name="connsiteY15" fmla="*/ 2374259 h 2374259"/>
                        <a:gd name="connsiteX16" fmla="*/ 0 w 1825846"/>
                        <a:gd name="connsiteY16" fmla="*/ 1153979 h 2374259"/>
                        <a:gd name="connsiteX17" fmla="*/ 15468 w 1825846"/>
                        <a:gd name="connsiteY17" fmla="*/ 1148725 h 2374259"/>
                        <a:gd name="connsiteX18" fmla="*/ 51181 w 1825846"/>
                        <a:gd name="connsiteY18" fmla="*/ 1149514 h 2374259"/>
                        <a:gd name="connsiteX19" fmla="*/ 98393 w 1825846"/>
                        <a:gd name="connsiteY19" fmla="*/ 1169168 h 2374259"/>
                        <a:gd name="connsiteX20" fmla="*/ 178931 w 1825846"/>
                        <a:gd name="connsiteY20" fmla="*/ 1205667 h 2374259"/>
                        <a:gd name="connsiteX21" fmla="*/ 295572 w 1825846"/>
                        <a:gd name="connsiteY21" fmla="*/ 1082131 h 2374259"/>
                        <a:gd name="connsiteX22" fmla="*/ 178931 w 1825846"/>
                        <a:gd name="connsiteY22" fmla="*/ 955787 h 2374259"/>
                        <a:gd name="connsiteX23" fmla="*/ 90061 w 1825846"/>
                        <a:gd name="connsiteY23" fmla="*/ 1000709 h 2374259"/>
                        <a:gd name="connsiteX24" fmla="*/ 48404 w 1825846"/>
                        <a:gd name="connsiteY24" fmla="*/ 1020363 h 2374259"/>
                        <a:gd name="connsiteX25" fmla="*/ 16640 w 1825846"/>
                        <a:gd name="connsiteY25" fmla="*/ 1017467 h 2374259"/>
                        <a:gd name="connsiteX26" fmla="*/ 0 w 1825846"/>
                        <a:gd name="connsiteY26" fmla="*/ 1010046 h 23742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1825846" h="2374259">
                          <a:moveTo>
                            <a:pt x="0" y="0"/>
                          </a:moveTo>
                          <a:lnTo>
                            <a:pt x="198245" y="10255"/>
                          </a:lnTo>
                          <a:cubicBezTo>
                            <a:pt x="915888" y="84913"/>
                            <a:pt x="1517940" y="560115"/>
                            <a:pt x="1788001" y="1214185"/>
                          </a:cubicBezTo>
                          <a:lnTo>
                            <a:pt x="1825846" y="1320107"/>
                          </a:lnTo>
                          <a:lnTo>
                            <a:pt x="1171591" y="1697841"/>
                          </a:lnTo>
                          <a:lnTo>
                            <a:pt x="1173528" y="1711675"/>
                          </a:lnTo>
                          <a:cubicBezTo>
                            <a:pt x="1176317" y="1721600"/>
                            <a:pt x="1180830" y="1731469"/>
                            <a:pt x="1187909" y="1740145"/>
                          </a:cubicBezTo>
                          <a:cubicBezTo>
                            <a:pt x="1199122" y="1752787"/>
                            <a:pt x="1215096" y="1762452"/>
                            <a:pt x="1226654" y="1765053"/>
                          </a:cubicBezTo>
                          <a:cubicBezTo>
                            <a:pt x="1259512" y="1780541"/>
                            <a:pt x="1292715" y="1785987"/>
                            <a:pt x="1311851" y="1816602"/>
                          </a:cubicBezTo>
                          <a:cubicBezTo>
                            <a:pt x="1345707" y="1870766"/>
                            <a:pt x="1326059" y="1945274"/>
                            <a:pt x="1266539" y="1982477"/>
                          </a:cubicBezTo>
                          <a:cubicBezTo>
                            <a:pt x="1209399" y="2018193"/>
                            <a:pt x="1133815" y="2003211"/>
                            <a:pt x="1099959" y="1949047"/>
                          </a:cubicBezTo>
                          <a:cubicBezTo>
                            <a:pt x="1083767" y="1923142"/>
                            <a:pt x="1089566" y="1890042"/>
                            <a:pt x="1088222" y="1861406"/>
                          </a:cubicBezTo>
                          <a:cubicBezTo>
                            <a:pt x="1088004" y="1845167"/>
                            <a:pt x="1084843" y="1824218"/>
                            <a:pt x="1079863" y="1810955"/>
                          </a:cubicBezTo>
                          <a:cubicBezTo>
                            <a:pt x="1075252" y="1798281"/>
                            <a:pt x="1068755" y="1788218"/>
                            <a:pt x="1061604" y="1780253"/>
                          </a:cubicBezTo>
                          <a:lnTo>
                            <a:pt x="1048037" y="1769175"/>
                          </a:lnTo>
                          <a:lnTo>
                            <a:pt x="0" y="2374259"/>
                          </a:lnTo>
                          <a:lnTo>
                            <a:pt x="0" y="1153979"/>
                          </a:lnTo>
                          <a:lnTo>
                            <a:pt x="15468" y="1148725"/>
                          </a:lnTo>
                          <a:cubicBezTo>
                            <a:pt x="26013" y="1146882"/>
                            <a:pt x="37989" y="1146707"/>
                            <a:pt x="51181" y="1149514"/>
                          </a:cubicBezTo>
                          <a:cubicBezTo>
                            <a:pt x="65067" y="1152322"/>
                            <a:pt x="84507" y="1160745"/>
                            <a:pt x="98393" y="1169168"/>
                          </a:cubicBezTo>
                          <a:cubicBezTo>
                            <a:pt x="123387" y="1183206"/>
                            <a:pt x="148382" y="1205667"/>
                            <a:pt x="178931" y="1205667"/>
                          </a:cubicBezTo>
                          <a:cubicBezTo>
                            <a:pt x="242806" y="1205667"/>
                            <a:pt x="295572" y="1149514"/>
                            <a:pt x="295572" y="1082131"/>
                          </a:cubicBezTo>
                          <a:cubicBezTo>
                            <a:pt x="295572" y="1011940"/>
                            <a:pt x="242806" y="955787"/>
                            <a:pt x="178931" y="955787"/>
                          </a:cubicBezTo>
                          <a:cubicBezTo>
                            <a:pt x="142828" y="955787"/>
                            <a:pt x="120610" y="981056"/>
                            <a:pt x="90061" y="1000709"/>
                          </a:cubicBezTo>
                          <a:cubicBezTo>
                            <a:pt x="81730" y="1009132"/>
                            <a:pt x="65067" y="1017555"/>
                            <a:pt x="48404" y="1020363"/>
                          </a:cubicBezTo>
                          <a:cubicBezTo>
                            <a:pt x="37295" y="1021767"/>
                            <a:pt x="26533" y="1020363"/>
                            <a:pt x="16640" y="1017467"/>
                          </a:cubicBezTo>
                          <a:lnTo>
                            <a:pt x="0" y="1010046"/>
                          </a:lnTo>
                          <a:close/>
                        </a:path>
                      </a:pathLst>
                    </a:custGeom>
                    <a:solidFill>
                      <a:srgbClr val="FEAA7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cs typeface="Arial" panose="020B0604020202020204" pitchFamily="34" charset="0"/>
                      </a:endParaRPr>
                    </a:p>
                  </p:txBody>
                </p:sp>
                <p:grpSp>
                  <p:nvGrpSpPr>
                    <p:cNvPr id="183" name="Group 182"/>
                    <p:cNvGrpSpPr/>
                    <p:nvPr/>
                  </p:nvGrpSpPr>
                  <p:grpSpPr>
                    <a:xfrm>
                      <a:off x="4505735" y="2628758"/>
                      <a:ext cx="292250" cy="218254"/>
                      <a:chOff x="7401485" y="1242380"/>
                      <a:chExt cx="859737" cy="642054"/>
                    </a:xfrm>
                    <a:solidFill>
                      <a:srgbClr val="FFFFFF"/>
                    </a:solidFill>
                    <a:effectLst/>
                  </p:grpSpPr>
                  <p:sp>
                    <p:nvSpPr>
                      <p:cNvPr id="184" name="Freeform 183"/>
                      <p:cNvSpPr/>
                      <p:nvPr/>
                    </p:nvSpPr>
                    <p:spPr>
                      <a:xfrm rot="18900000">
                        <a:off x="7621316" y="1263934"/>
                        <a:ext cx="639906" cy="193650"/>
                      </a:xfrm>
                      <a:custGeom>
                        <a:avLst/>
                        <a:gdLst>
                          <a:gd name="connsiteX0" fmla="*/ 0 w 4187076"/>
                          <a:gd name="connsiteY0" fmla="*/ 592801 h 1294760"/>
                          <a:gd name="connsiteX1" fmla="*/ 0 w 4187076"/>
                          <a:gd name="connsiteY1" fmla="*/ 592802 h 1294760"/>
                          <a:gd name="connsiteX2" fmla="*/ 0 w 4187076"/>
                          <a:gd name="connsiteY2" fmla="*/ 592802 h 1294760"/>
                          <a:gd name="connsiteX3" fmla="*/ 4137573 w 4187076"/>
                          <a:gd name="connsiteY3" fmla="*/ 0 h 1294760"/>
                          <a:gd name="connsiteX4" fmla="*/ 3886400 w 4187076"/>
                          <a:gd name="connsiteY4" fmla="*/ 668284 h 1294760"/>
                          <a:gd name="connsiteX5" fmla="*/ 4187076 w 4187076"/>
                          <a:gd name="connsiteY5" fmla="*/ 1270363 h 1294760"/>
                          <a:gd name="connsiteX6" fmla="*/ 3056470 w 4187076"/>
                          <a:gd name="connsiteY6" fmla="*/ 1294760 h 1294760"/>
                          <a:gd name="connsiteX7" fmla="*/ 2247040 w 4187076"/>
                          <a:gd name="connsiteY7" fmla="*/ 744830 h 1294760"/>
                          <a:gd name="connsiteX8" fmla="*/ 2244655 w 4187076"/>
                          <a:gd name="connsiteY8" fmla="*/ 741762 h 1294760"/>
                          <a:gd name="connsiteX9" fmla="*/ 148960 w 4187076"/>
                          <a:gd name="connsiteY9" fmla="*/ 741761 h 1294760"/>
                          <a:gd name="connsiteX10" fmla="*/ 11706 w 4187076"/>
                          <a:gd name="connsiteY10" fmla="*/ 650782 h 1294760"/>
                          <a:gd name="connsiteX11" fmla="*/ 0 w 4187076"/>
                          <a:gd name="connsiteY11" fmla="*/ 592802 h 1294760"/>
                          <a:gd name="connsiteX12" fmla="*/ 11706 w 4187076"/>
                          <a:gd name="connsiteY12" fmla="*/ 534820 h 1294760"/>
                          <a:gd name="connsiteX13" fmla="*/ 148960 w 4187076"/>
                          <a:gd name="connsiteY13" fmla="*/ 443842 h 1294760"/>
                          <a:gd name="connsiteX14" fmla="*/ 2304691 w 4187076"/>
                          <a:gd name="connsiteY14" fmla="*/ 443842 h 1294760"/>
                          <a:gd name="connsiteX15" fmla="*/ 2316317 w 4187076"/>
                          <a:gd name="connsiteY15" fmla="*/ 434371 h 1294760"/>
                          <a:gd name="connsiteX16" fmla="*/ 3145820 w 4187076"/>
                          <a:gd name="connsiteY16" fmla="*/ 31690 h 1294760"/>
                          <a:gd name="connsiteX17" fmla="*/ 4137573 w 4187076"/>
                          <a:gd name="connsiteY17" fmla="*/ 0 h 1294760"/>
                          <a:gd name="connsiteX0" fmla="*/ 0 w 4187076"/>
                          <a:gd name="connsiteY0" fmla="*/ 581776 h 1283735"/>
                          <a:gd name="connsiteX1" fmla="*/ 0 w 4187076"/>
                          <a:gd name="connsiteY1" fmla="*/ 581777 h 1283735"/>
                          <a:gd name="connsiteX2" fmla="*/ 0 w 4187076"/>
                          <a:gd name="connsiteY2" fmla="*/ 581777 h 1283735"/>
                          <a:gd name="connsiteX3" fmla="*/ 0 w 4187076"/>
                          <a:gd name="connsiteY3" fmla="*/ 581776 h 1283735"/>
                          <a:gd name="connsiteX4" fmla="*/ 4148597 w 4187076"/>
                          <a:gd name="connsiteY4" fmla="*/ 1 h 1283735"/>
                          <a:gd name="connsiteX5" fmla="*/ 3886400 w 4187076"/>
                          <a:gd name="connsiteY5" fmla="*/ 657259 h 1283735"/>
                          <a:gd name="connsiteX6" fmla="*/ 4187076 w 4187076"/>
                          <a:gd name="connsiteY6" fmla="*/ 1259338 h 1283735"/>
                          <a:gd name="connsiteX7" fmla="*/ 3056470 w 4187076"/>
                          <a:gd name="connsiteY7" fmla="*/ 1283735 h 1283735"/>
                          <a:gd name="connsiteX8" fmla="*/ 2247040 w 4187076"/>
                          <a:gd name="connsiteY8" fmla="*/ 733805 h 1283735"/>
                          <a:gd name="connsiteX9" fmla="*/ 2244655 w 4187076"/>
                          <a:gd name="connsiteY9" fmla="*/ 730737 h 1283735"/>
                          <a:gd name="connsiteX10" fmla="*/ 148960 w 4187076"/>
                          <a:gd name="connsiteY10" fmla="*/ 730736 h 1283735"/>
                          <a:gd name="connsiteX11" fmla="*/ 11706 w 4187076"/>
                          <a:gd name="connsiteY11" fmla="*/ 639757 h 1283735"/>
                          <a:gd name="connsiteX12" fmla="*/ 0 w 4187076"/>
                          <a:gd name="connsiteY12" fmla="*/ 581777 h 1283735"/>
                          <a:gd name="connsiteX13" fmla="*/ 11706 w 4187076"/>
                          <a:gd name="connsiteY13" fmla="*/ 523795 h 1283735"/>
                          <a:gd name="connsiteX14" fmla="*/ 148960 w 4187076"/>
                          <a:gd name="connsiteY14" fmla="*/ 432817 h 1283735"/>
                          <a:gd name="connsiteX15" fmla="*/ 2304691 w 4187076"/>
                          <a:gd name="connsiteY15" fmla="*/ 432817 h 1283735"/>
                          <a:gd name="connsiteX16" fmla="*/ 2316317 w 4187076"/>
                          <a:gd name="connsiteY16" fmla="*/ 423346 h 1283735"/>
                          <a:gd name="connsiteX17" fmla="*/ 3145820 w 4187076"/>
                          <a:gd name="connsiteY17" fmla="*/ 20665 h 1283735"/>
                          <a:gd name="connsiteX18" fmla="*/ 4148597 w 4187076"/>
                          <a:gd name="connsiteY18" fmla="*/ 1 h 1283735"/>
                          <a:gd name="connsiteX0" fmla="*/ 0 w 4187076"/>
                          <a:gd name="connsiteY0" fmla="*/ 565143 h 1267102"/>
                          <a:gd name="connsiteX1" fmla="*/ 0 w 4187076"/>
                          <a:gd name="connsiteY1" fmla="*/ 565144 h 1267102"/>
                          <a:gd name="connsiteX2" fmla="*/ 0 w 4187076"/>
                          <a:gd name="connsiteY2" fmla="*/ 565144 h 1267102"/>
                          <a:gd name="connsiteX3" fmla="*/ 0 w 4187076"/>
                          <a:gd name="connsiteY3" fmla="*/ 565143 h 1267102"/>
                          <a:gd name="connsiteX4" fmla="*/ 4104520 w 4187076"/>
                          <a:gd name="connsiteY4" fmla="*/ 5401 h 1267102"/>
                          <a:gd name="connsiteX5" fmla="*/ 3886400 w 4187076"/>
                          <a:gd name="connsiteY5" fmla="*/ 640626 h 1267102"/>
                          <a:gd name="connsiteX6" fmla="*/ 4187076 w 4187076"/>
                          <a:gd name="connsiteY6" fmla="*/ 1242705 h 1267102"/>
                          <a:gd name="connsiteX7" fmla="*/ 3056470 w 4187076"/>
                          <a:gd name="connsiteY7" fmla="*/ 1267102 h 1267102"/>
                          <a:gd name="connsiteX8" fmla="*/ 2247040 w 4187076"/>
                          <a:gd name="connsiteY8" fmla="*/ 717172 h 1267102"/>
                          <a:gd name="connsiteX9" fmla="*/ 2244655 w 4187076"/>
                          <a:gd name="connsiteY9" fmla="*/ 714104 h 1267102"/>
                          <a:gd name="connsiteX10" fmla="*/ 148960 w 4187076"/>
                          <a:gd name="connsiteY10" fmla="*/ 714103 h 1267102"/>
                          <a:gd name="connsiteX11" fmla="*/ 11706 w 4187076"/>
                          <a:gd name="connsiteY11" fmla="*/ 623124 h 1267102"/>
                          <a:gd name="connsiteX12" fmla="*/ 0 w 4187076"/>
                          <a:gd name="connsiteY12" fmla="*/ 565144 h 1267102"/>
                          <a:gd name="connsiteX13" fmla="*/ 11706 w 4187076"/>
                          <a:gd name="connsiteY13" fmla="*/ 507162 h 1267102"/>
                          <a:gd name="connsiteX14" fmla="*/ 148960 w 4187076"/>
                          <a:gd name="connsiteY14" fmla="*/ 416184 h 1267102"/>
                          <a:gd name="connsiteX15" fmla="*/ 2304691 w 4187076"/>
                          <a:gd name="connsiteY15" fmla="*/ 416184 h 1267102"/>
                          <a:gd name="connsiteX16" fmla="*/ 2316317 w 4187076"/>
                          <a:gd name="connsiteY16" fmla="*/ 406713 h 1267102"/>
                          <a:gd name="connsiteX17" fmla="*/ 3145820 w 4187076"/>
                          <a:gd name="connsiteY17" fmla="*/ 4032 h 1267102"/>
                          <a:gd name="connsiteX18" fmla="*/ 4104520 w 4187076"/>
                          <a:gd name="connsiteY18" fmla="*/ 5401 h 1267102"/>
                          <a:gd name="connsiteX0" fmla="*/ 0 w 4198088"/>
                          <a:gd name="connsiteY0" fmla="*/ 565143 h 1275759"/>
                          <a:gd name="connsiteX1" fmla="*/ 0 w 4198088"/>
                          <a:gd name="connsiteY1" fmla="*/ 565144 h 1275759"/>
                          <a:gd name="connsiteX2" fmla="*/ 0 w 4198088"/>
                          <a:gd name="connsiteY2" fmla="*/ 565144 h 1275759"/>
                          <a:gd name="connsiteX3" fmla="*/ 0 w 4198088"/>
                          <a:gd name="connsiteY3" fmla="*/ 565143 h 1275759"/>
                          <a:gd name="connsiteX4" fmla="*/ 4104520 w 4198088"/>
                          <a:gd name="connsiteY4" fmla="*/ 5401 h 1275759"/>
                          <a:gd name="connsiteX5" fmla="*/ 3886400 w 4198088"/>
                          <a:gd name="connsiteY5" fmla="*/ 640626 h 1275759"/>
                          <a:gd name="connsiteX6" fmla="*/ 4198087 w 4198088"/>
                          <a:gd name="connsiteY6" fmla="*/ 1275760 h 1275759"/>
                          <a:gd name="connsiteX7" fmla="*/ 3056470 w 4198088"/>
                          <a:gd name="connsiteY7" fmla="*/ 1267102 h 1275759"/>
                          <a:gd name="connsiteX8" fmla="*/ 2247040 w 4198088"/>
                          <a:gd name="connsiteY8" fmla="*/ 717172 h 1275759"/>
                          <a:gd name="connsiteX9" fmla="*/ 2244655 w 4198088"/>
                          <a:gd name="connsiteY9" fmla="*/ 714104 h 1275759"/>
                          <a:gd name="connsiteX10" fmla="*/ 148960 w 4198088"/>
                          <a:gd name="connsiteY10" fmla="*/ 714103 h 1275759"/>
                          <a:gd name="connsiteX11" fmla="*/ 11706 w 4198088"/>
                          <a:gd name="connsiteY11" fmla="*/ 623124 h 1275759"/>
                          <a:gd name="connsiteX12" fmla="*/ 0 w 4198088"/>
                          <a:gd name="connsiteY12" fmla="*/ 565144 h 1275759"/>
                          <a:gd name="connsiteX13" fmla="*/ 11706 w 4198088"/>
                          <a:gd name="connsiteY13" fmla="*/ 507162 h 1275759"/>
                          <a:gd name="connsiteX14" fmla="*/ 148960 w 4198088"/>
                          <a:gd name="connsiteY14" fmla="*/ 416184 h 1275759"/>
                          <a:gd name="connsiteX15" fmla="*/ 2304691 w 4198088"/>
                          <a:gd name="connsiteY15" fmla="*/ 416184 h 1275759"/>
                          <a:gd name="connsiteX16" fmla="*/ 2316317 w 4198088"/>
                          <a:gd name="connsiteY16" fmla="*/ 406713 h 1275759"/>
                          <a:gd name="connsiteX17" fmla="*/ 3145820 w 4198088"/>
                          <a:gd name="connsiteY17" fmla="*/ 4032 h 1275759"/>
                          <a:gd name="connsiteX18" fmla="*/ 4104520 w 4198088"/>
                          <a:gd name="connsiteY18" fmla="*/ 5401 h 1275759"/>
                          <a:gd name="connsiteX0" fmla="*/ 0 w 4187069"/>
                          <a:gd name="connsiteY0" fmla="*/ 565143 h 1267102"/>
                          <a:gd name="connsiteX1" fmla="*/ 0 w 4187069"/>
                          <a:gd name="connsiteY1" fmla="*/ 565144 h 1267102"/>
                          <a:gd name="connsiteX2" fmla="*/ 0 w 4187069"/>
                          <a:gd name="connsiteY2" fmla="*/ 565144 h 1267102"/>
                          <a:gd name="connsiteX3" fmla="*/ 0 w 4187069"/>
                          <a:gd name="connsiteY3" fmla="*/ 565143 h 1267102"/>
                          <a:gd name="connsiteX4" fmla="*/ 4104520 w 4187069"/>
                          <a:gd name="connsiteY4" fmla="*/ 5401 h 1267102"/>
                          <a:gd name="connsiteX5" fmla="*/ 3886400 w 4187069"/>
                          <a:gd name="connsiteY5" fmla="*/ 640626 h 1267102"/>
                          <a:gd name="connsiteX6" fmla="*/ 4187066 w 4187069"/>
                          <a:gd name="connsiteY6" fmla="*/ 1264732 h 1267102"/>
                          <a:gd name="connsiteX7" fmla="*/ 3056470 w 4187069"/>
                          <a:gd name="connsiteY7" fmla="*/ 1267102 h 1267102"/>
                          <a:gd name="connsiteX8" fmla="*/ 2247040 w 4187069"/>
                          <a:gd name="connsiteY8" fmla="*/ 717172 h 1267102"/>
                          <a:gd name="connsiteX9" fmla="*/ 2244655 w 4187069"/>
                          <a:gd name="connsiteY9" fmla="*/ 714104 h 1267102"/>
                          <a:gd name="connsiteX10" fmla="*/ 148960 w 4187069"/>
                          <a:gd name="connsiteY10" fmla="*/ 714103 h 1267102"/>
                          <a:gd name="connsiteX11" fmla="*/ 11706 w 4187069"/>
                          <a:gd name="connsiteY11" fmla="*/ 623124 h 1267102"/>
                          <a:gd name="connsiteX12" fmla="*/ 0 w 4187069"/>
                          <a:gd name="connsiteY12" fmla="*/ 565144 h 1267102"/>
                          <a:gd name="connsiteX13" fmla="*/ 11706 w 4187069"/>
                          <a:gd name="connsiteY13" fmla="*/ 507162 h 1267102"/>
                          <a:gd name="connsiteX14" fmla="*/ 148960 w 4187069"/>
                          <a:gd name="connsiteY14" fmla="*/ 416184 h 1267102"/>
                          <a:gd name="connsiteX15" fmla="*/ 2304691 w 4187069"/>
                          <a:gd name="connsiteY15" fmla="*/ 416184 h 1267102"/>
                          <a:gd name="connsiteX16" fmla="*/ 2316317 w 4187069"/>
                          <a:gd name="connsiteY16" fmla="*/ 406713 h 1267102"/>
                          <a:gd name="connsiteX17" fmla="*/ 3145820 w 4187069"/>
                          <a:gd name="connsiteY17" fmla="*/ 4032 h 1267102"/>
                          <a:gd name="connsiteX18" fmla="*/ 4104520 w 4187069"/>
                          <a:gd name="connsiteY18" fmla="*/ 5401 h 1267102"/>
                          <a:gd name="connsiteX0" fmla="*/ 0 w 4187069"/>
                          <a:gd name="connsiteY0" fmla="*/ 565143 h 1267102"/>
                          <a:gd name="connsiteX1" fmla="*/ 0 w 4187069"/>
                          <a:gd name="connsiteY1" fmla="*/ 565144 h 1267102"/>
                          <a:gd name="connsiteX2" fmla="*/ 0 w 4187069"/>
                          <a:gd name="connsiteY2" fmla="*/ 565144 h 1267102"/>
                          <a:gd name="connsiteX3" fmla="*/ 0 w 4187069"/>
                          <a:gd name="connsiteY3" fmla="*/ 565143 h 1267102"/>
                          <a:gd name="connsiteX4" fmla="*/ 4104520 w 4187069"/>
                          <a:gd name="connsiteY4" fmla="*/ 5401 h 1267102"/>
                          <a:gd name="connsiteX5" fmla="*/ 3886400 w 4187069"/>
                          <a:gd name="connsiteY5" fmla="*/ 640626 h 1267102"/>
                          <a:gd name="connsiteX6" fmla="*/ 4187066 w 4187069"/>
                          <a:gd name="connsiteY6" fmla="*/ 1264732 h 1267102"/>
                          <a:gd name="connsiteX7" fmla="*/ 3056474 w 4187069"/>
                          <a:gd name="connsiteY7" fmla="*/ 1267101 h 1267102"/>
                          <a:gd name="connsiteX8" fmla="*/ 2247040 w 4187069"/>
                          <a:gd name="connsiteY8" fmla="*/ 717172 h 1267102"/>
                          <a:gd name="connsiteX9" fmla="*/ 2244655 w 4187069"/>
                          <a:gd name="connsiteY9" fmla="*/ 714104 h 1267102"/>
                          <a:gd name="connsiteX10" fmla="*/ 148960 w 4187069"/>
                          <a:gd name="connsiteY10" fmla="*/ 714103 h 1267102"/>
                          <a:gd name="connsiteX11" fmla="*/ 11706 w 4187069"/>
                          <a:gd name="connsiteY11" fmla="*/ 623124 h 1267102"/>
                          <a:gd name="connsiteX12" fmla="*/ 0 w 4187069"/>
                          <a:gd name="connsiteY12" fmla="*/ 565144 h 1267102"/>
                          <a:gd name="connsiteX13" fmla="*/ 11706 w 4187069"/>
                          <a:gd name="connsiteY13" fmla="*/ 507162 h 1267102"/>
                          <a:gd name="connsiteX14" fmla="*/ 148960 w 4187069"/>
                          <a:gd name="connsiteY14" fmla="*/ 416184 h 1267102"/>
                          <a:gd name="connsiteX15" fmla="*/ 2304691 w 4187069"/>
                          <a:gd name="connsiteY15" fmla="*/ 416184 h 1267102"/>
                          <a:gd name="connsiteX16" fmla="*/ 2316317 w 4187069"/>
                          <a:gd name="connsiteY16" fmla="*/ 406713 h 1267102"/>
                          <a:gd name="connsiteX17" fmla="*/ 3145820 w 4187069"/>
                          <a:gd name="connsiteY17" fmla="*/ 4032 h 1267102"/>
                          <a:gd name="connsiteX18" fmla="*/ 4104520 w 4187069"/>
                          <a:gd name="connsiteY18" fmla="*/ 5401 h 126710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4187069" h="1267102">
                            <a:moveTo>
                              <a:pt x="0" y="565143"/>
                            </a:moveTo>
                            <a:lnTo>
                              <a:pt x="0" y="565144"/>
                            </a:lnTo>
                            <a:lnTo>
                              <a:pt x="0" y="565144"/>
                            </a:lnTo>
                            <a:lnTo>
                              <a:pt x="0" y="565143"/>
                            </a:lnTo>
                            <a:close/>
                            <a:moveTo>
                              <a:pt x="4104520" y="5401"/>
                            </a:moveTo>
                            <a:cubicBezTo>
                              <a:pt x="4013198" y="251556"/>
                              <a:pt x="3966703" y="422997"/>
                              <a:pt x="3886400" y="640626"/>
                            </a:cubicBezTo>
                            <a:cubicBezTo>
                              <a:pt x="4024307" y="916532"/>
                              <a:pt x="4024255" y="951546"/>
                              <a:pt x="4187066" y="1264732"/>
                            </a:cubicBezTo>
                            <a:lnTo>
                              <a:pt x="3056474" y="1267101"/>
                            </a:lnTo>
                            <a:cubicBezTo>
                              <a:pt x="2791292" y="1076881"/>
                              <a:pt x="2429412" y="842610"/>
                              <a:pt x="2247040" y="717172"/>
                            </a:cubicBezTo>
                            <a:lnTo>
                              <a:pt x="2244655" y="714104"/>
                            </a:lnTo>
                            <a:lnTo>
                              <a:pt x="148960" y="714103"/>
                            </a:lnTo>
                            <a:cubicBezTo>
                              <a:pt x="87259" y="714103"/>
                              <a:pt x="34320" y="676588"/>
                              <a:pt x="11706" y="623124"/>
                            </a:cubicBezTo>
                            <a:lnTo>
                              <a:pt x="0" y="565144"/>
                            </a:lnTo>
                            <a:lnTo>
                              <a:pt x="11706" y="507162"/>
                            </a:lnTo>
                            <a:cubicBezTo>
                              <a:pt x="34320" y="453698"/>
                              <a:pt x="87259" y="416184"/>
                              <a:pt x="148960" y="416184"/>
                            </a:cubicBezTo>
                            <a:lnTo>
                              <a:pt x="2304691" y="416184"/>
                            </a:lnTo>
                            <a:lnTo>
                              <a:pt x="2316317" y="406713"/>
                            </a:lnTo>
                            <a:cubicBezTo>
                              <a:pt x="2497929" y="331631"/>
                              <a:pt x="2847409" y="153401"/>
                              <a:pt x="3145820" y="4032"/>
                            </a:cubicBezTo>
                            <a:cubicBezTo>
                              <a:pt x="3476404" y="-6531"/>
                              <a:pt x="3744656" y="7210"/>
                              <a:pt x="4104520" y="5401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solidFill>
                            <a:prstClr val="white"/>
                          </a:solidFill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85" name="Freeform 184"/>
                      <p:cNvSpPr/>
                      <p:nvPr/>
                    </p:nvSpPr>
                    <p:spPr>
                      <a:xfrm>
                        <a:off x="7544592" y="1389554"/>
                        <a:ext cx="354259" cy="354259"/>
                      </a:xfrm>
                      <a:custGeom>
                        <a:avLst/>
                        <a:gdLst>
                          <a:gd name="connsiteX0" fmla="*/ 1159004 w 2318008"/>
                          <a:gd name="connsiteY0" fmla="*/ 0 h 2318008"/>
                          <a:gd name="connsiteX1" fmla="*/ 1711454 w 2318008"/>
                          <a:gd name="connsiteY1" fmla="*/ 139886 h 2318008"/>
                          <a:gd name="connsiteX2" fmla="*/ 1721693 w 2318008"/>
                          <a:gd name="connsiteY2" fmla="*/ 146106 h 2318008"/>
                          <a:gd name="connsiteX3" fmla="*/ 1346540 w 2318008"/>
                          <a:gd name="connsiteY3" fmla="*/ 515609 h 2318008"/>
                          <a:gd name="connsiteX4" fmla="*/ 1294672 w 2318008"/>
                          <a:gd name="connsiteY4" fmla="*/ 499509 h 2318008"/>
                          <a:gd name="connsiteX5" fmla="*/ 1159004 w 2318008"/>
                          <a:gd name="connsiteY5" fmla="*/ 485832 h 2318008"/>
                          <a:gd name="connsiteX6" fmla="*/ 485832 w 2318008"/>
                          <a:gd name="connsiteY6" fmla="*/ 1159004 h 2318008"/>
                          <a:gd name="connsiteX7" fmla="*/ 1159004 w 2318008"/>
                          <a:gd name="connsiteY7" fmla="*/ 1832176 h 2318008"/>
                          <a:gd name="connsiteX8" fmla="*/ 1832176 w 2318008"/>
                          <a:gd name="connsiteY8" fmla="*/ 1159004 h 2318008"/>
                          <a:gd name="connsiteX9" fmla="*/ 1818500 w 2318008"/>
                          <a:gd name="connsiteY9" fmla="*/ 1023336 h 2318008"/>
                          <a:gd name="connsiteX10" fmla="*/ 1804053 w 2318008"/>
                          <a:gd name="connsiteY10" fmla="*/ 976796 h 2318008"/>
                          <a:gd name="connsiteX11" fmla="*/ 2178713 w 2318008"/>
                          <a:gd name="connsiteY11" fmla="*/ 607779 h 2318008"/>
                          <a:gd name="connsiteX12" fmla="*/ 2226928 w 2318008"/>
                          <a:gd name="connsiteY12" fmla="*/ 707868 h 2318008"/>
                          <a:gd name="connsiteX13" fmla="*/ 2318008 w 2318008"/>
                          <a:gd name="connsiteY13" fmla="*/ 1159004 h 2318008"/>
                          <a:gd name="connsiteX14" fmla="*/ 1159004 w 2318008"/>
                          <a:gd name="connsiteY14" fmla="*/ 2318008 h 2318008"/>
                          <a:gd name="connsiteX15" fmla="*/ 0 w 2318008"/>
                          <a:gd name="connsiteY15" fmla="*/ 1159004 h 2318008"/>
                          <a:gd name="connsiteX16" fmla="*/ 1159004 w 2318008"/>
                          <a:gd name="connsiteY16" fmla="*/ 0 h 23180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2318008" h="2318008">
                            <a:moveTo>
                              <a:pt x="1159004" y="0"/>
                            </a:moveTo>
                            <a:cubicBezTo>
                              <a:pt x="1359036" y="0"/>
                              <a:pt x="1547231" y="50674"/>
                              <a:pt x="1711454" y="139886"/>
                            </a:cubicBezTo>
                            <a:lnTo>
                              <a:pt x="1721693" y="146106"/>
                            </a:lnTo>
                            <a:lnTo>
                              <a:pt x="1346540" y="515609"/>
                            </a:lnTo>
                            <a:lnTo>
                              <a:pt x="1294672" y="499509"/>
                            </a:lnTo>
                            <a:cubicBezTo>
                              <a:pt x="1250850" y="490541"/>
                              <a:pt x="1205477" y="485832"/>
                              <a:pt x="1159004" y="485832"/>
                            </a:cubicBezTo>
                            <a:cubicBezTo>
                              <a:pt x="787221" y="485832"/>
                              <a:pt x="485832" y="787221"/>
                              <a:pt x="485832" y="1159004"/>
                            </a:cubicBezTo>
                            <a:cubicBezTo>
                              <a:pt x="485832" y="1530787"/>
                              <a:pt x="787221" y="1832176"/>
                              <a:pt x="1159004" y="1832176"/>
                            </a:cubicBezTo>
                            <a:cubicBezTo>
                              <a:pt x="1530787" y="1832176"/>
                              <a:pt x="1832176" y="1530787"/>
                              <a:pt x="1832176" y="1159004"/>
                            </a:cubicBezTo>
                            <a:cubicBezTo>
                              <a:pt x="1832176" y="1112531"/>
                              <a:pt x="1827467" y="1067158"/>
                              <a:pt x="1818500" y="1023336"/>
                            </a:cubicBezTo>
                            <a:lnTo>
                              <a:pt x="1804053" y="976796"/>
                            </a:lnTo>
                            <a:lnTo>
                              <a:pt x="2178713" y="607779"/>
                            </a:lnTo>
                            <a:lnTo>
                              <a:pt x="2226928" y="707868"/>
                            </a:lnTo>
                            <a:cubicBezTo>
                              <a:pt x="2285577" y="846529"/>
                              <a:pt x="2318008" y="998979"/>
                              <a:pt x="2318008" y="1159004"/>
                            </a:cubicBezTo>
                            <a:cubicBezTo>
                              <a:pt x="2318008" y="1799104"/>
                              <a:pt x="1799104" y="2318008"/>
                              <a:pt x="1159004" y="2318008"/>
                            </a:cubicBezTo>
                            <a:cubicBezTo>
                              <a:pt x="518904" y="2318008"/>
                              <a:pt x="0" y="1799104"/>
                              <a:pt x="0" y="1159004"/>
                            </a:cubicBezTo>
                            <a:cubicBezTo>
                              <a:pt x="0" y="518904"/>
                              <a:pt x="518904" y="0"/>
                              <a:pt x="1159004" y="0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solidFill>
                            <a:prstClr val="white"/>
                          </a:solidFill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86" name="Freeform 185"/>
                      <p:cNvSpPr/>
                      <p:nvPr/>
                    </p:nvSpPr>
                    <p:spPr>
                      <a:xfrm>
                        <a:off x="7401485" y="1242380"/>
                        <a:ext cx="642055" cy="642054"/>
                      </a:xfrm>
                      <a:custGeom>
                        <a:avLst/>
                        <a:gdLst>
                          <a:gd name="connsiteX0" fmla="*/ 2100565 w 4201130"/>
                          <a:gd name="connsiteY0" fmla="*/ 0 h 4201130"/>
                          <a:gd name="connsiteX1" fmla="*/ 3275011 w 4201130"/>
                          <a:gd name="connsiteY1" fmla="*/ 358744 h 4201130"/>
                          <a:gd name="connsiteX2" fmla="*/ 3343083 w 4201130"/>
                          <a:gd name="connsiteY2" fmla="*/ 409647 h 4201130"/>
                          <a:gd name="connsiteX3" fmla="*/ 3019166 w 4201130"/>
                          <a:gd name="connsiteY3" fmla="*/ 728686 h 4201130"/>
                          <a:gd name="connsiteX4" fmla="*/ 2887577 w 4201130"/>
                          <a:gd name="connsiteY4" fmla="*/ 648744 h 4201130"/>
                          <a:gd name="connsiteX5" fmla="*/ 2100565 w 4201130"/>
                          <a:gd name="connsiteY5" fmla="*/ 449465 h 4201130"/>
                          <a:gd name="connsiteX6" fmla="*/ 449465 w 4201130"/>
                          <a:gd name="connsiteY6" fmla="*/ 2100565 h 4201130"/>
                          <a:gd name="connsiteX7" fmla="*/ 2100565 w 4201130"/>
                          <a:gd name="connsiteY7" fmla="*/ 3751665 h 4201130"/>
                          <a:gd name="connsiteX8" fmla="*/ 3751665 w 4201130"/>
                          <a:gd name="connsiteY8" fmla="*/ 2100565 h 4201130"/>
                          <a:gd name="connsiteX9" fmla="*/ 3552386 w 4201130"/>
                          <a:gd name="connsiteY9" fmla="*/ 1313553 h 4201130"/>
                          <a:gd name="connsiteX10" fmla="*/ 3477035 w 4201130"/>
                          <a:gd name="connsiteY10" fmla="*/ 1189522 h 4201130"/>
                          <a:gd name="connsiteX11" fmla="*/ 3800854 w 4201130"/>
                          <a:gd name="connsiteY11" fmla="*/ 870579 h 4201130"/>
                          <a:gd name="connsiteX12" fmla="*/ 3842387 w 4201130"/>
                          <a:gd name="connsiteY12" fmla="*/ 926119 h 4201130"/>
                          <a:gd name="connsiteX13" fmla="*/ 4201130 w 4201130"/>
                          <a:gd name="connsiteY13" fmla="*/ 2100565 h 4201130"/>
                          <a:gd name="connsiteX14" fmla="*/ 2100565 w 4201130"/>
                          <a:gd name="connsiteY14" fmla="*/ 4201130 h 4201130"/>
                          <a:gd name="connsiteX15" fmla="*/ 0 w 4201130"/>
                          <a:gd name="connsiteY15" fmla="*/ 2100565 h 4201130"/>
                          <a:gd name="connsiteX16" fmla="*/ 2100565 w 4201130"/>
                          <a:gd name="connsiteY16" fmla="*/ 0 h 420113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4201130" h="4201130">
                            <a:moveTo>
                              <a:pt x="2100565" y="0"/>
                            </a:moveTo>
                            <a:cubicBezTo>
                              <a:pt x="2535606" y="0"/>
                              <a:pt x="2939759" y="132252"/>
                              <a:pt x="3275011" y="358744"/>
                            </a:cubicBezTo>
                            <a:lnTo>
                              <a:pt x="3343083" y="409647"/>
                            </a:lnTo>
                            <a:lnTo>
                              <a:pt x="3019166" y="728686"/>
                            </a:lnTo>
                            <a:lnTo>
                              <a:pt x="2887577" y="648744"/>
                            </a:lnTo>
                            <a:cubicBezTo>
                              <a:pt x="2653628" y="521655"/>
                              <a:pt x="2385527" y="449465"/>
                              <a:pt x="2100565" y="449465"/>
                            </a:cubicBezTo>
                            <a:cubicBezTo>
                              <a:pt x="1188688" y="449465"/>
                              <a:pt x="449465" y="1188688"/>
                              <a:pt x="449465" y="2100565"/>
                            </a:cubicBezTo>
                            <a:cubicBezTo>
                              <a:pt x="449465" y="3012442"/>
                              <a:pt x="1188688" y="3751665"/>
                              <a:pt x="2100565" y="3751665"/>
                            </a:cubicBezTo>
                            <a:cubicBezTo>
                              <a:pt x="3012442" y="3751665"/>
                              <a:pt x="3751665" y="3012442"/>
                              <a:pt x="3751665" y="2100565"/>
                            </a:cubicBezTo>
                            <a:cubicBezTo>
                              <a:pt x="3751665" y="1815604"/>
                              <a:pt x="3679476" y="1547503"/>
                              <a:pt x="3552386" y="1313553"/>
                            </a:cubicBezTo>
                            <a:lnTo>
                              <a:pt x="3477035" y="1189522"/>
                            </a:lnTo>
                            <a:lnTo>
                              <a:pt x="3800854" y="870579"/>
                            </a:lnTo>
                            <a:lnTo>
                              <a:pt x="3842387" y="926119"/>
                            </a:lnTo>
                            <a:cubicBezTo>
                              <a:pt x="4068879" y="1261372"/>
                              <a:pt x="4201130" y="1665524"/>
                              <a:pt x="4201130" y="2100565"/>
                            </a:cubicBezTo>
                            <a:cubicBezTo>
                              <a:pt x="4201130" y="3260675"/>
                              <a:pt x="3260675" y="4201130"/>
                              <a:pt x="2100565" y="4201130"/>
                            </a:cubicBezTo>
                            <a:cubicBezTo>
                              <a:pt x="940455" y="4201130"/>
                              <a:pt x="0" y="3260675"/>
                              <a:pt x="0" y="2100565"/>
                            </a:cubicBezTo>
                            <a:cubicBezTo>
                              <a:pt x="0" y="940455"/>
                              <a:pt x="940455" y="0"/>
                              <a:pt x="2100565" y="0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solidFill>
                            <a:prstClr val="white"/>
                          </a:solidFill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33" name="Group 32"/>
                  <p:cNvGrpSpPr/>
                  <p:nvPr/>
                </p:nvGrpSpPr>
                <p:grpSpPr>
                  <a:xfrm>
                    <a:off x="4222364" y="3371775"/>
                    <a:ext cx="691038" cy="1094218"/>
                    <a:chOff x="4222364" y="3371775"/>
                    <a:chExt cx="691038" cy="1094218"/>
                  </a:xfrm>
                </p:grpSpPr>
                <p:sp>
                  <p:nvSpPr>
                    <p:cNvPr id="145" name="Freeform 144"/>
                    <p:cNvSpPr/>
                    <p:nvPr/>
                  </p:nvSpPr>
                  <p:spPr>
                    <a:xfrm rot="19800000">
                      <a:off x="4222364" y="3371775"/>
                      <a:ext cx="691038" cy="1094218"/>
                    </a:xfrm>
                    <a:custGeom>
                      <a:avLst/>
                      <a:gdLst>
                        <a:gd name="connsiteX0" fmla="*/ 1499435 w 1499435"/>
                        <a:gd name="connsiteY0" fmla="*/ 0 h 2374267"/>
                        <a:gd name="connsiteX1" fmla="*/ 1499435 w 1499435"/>
                        <a:gd name="connsiteY1" fmla="*/ 1223587 h 2374267"/>
                        <a:gd name="connsiteX2" fmla="*/ 1490613 w 1499435"/>
                        <a:gd name="connsiteY2" fmla="*/ 1227521 h 2374267"/>
                        <a:gd name="connsiteX3" fmla="*/ 1458849 w 1499435"/>
                        <a:gd name="connsiteY3" fmla="*/ 1230417 h 2374267"/>
                        <a:gd name="connsiteX4" fmla="*/ 1417191 w 1499435"/>
                        <a:gd name="connsiteY4" fmla="*/ 1210763 h 2374267"/>
                        <a:gd name="connsiteX5" fmla="*/ 1328322 w 1499435"/>
                        <a:gd name="connsiteY5" fmla="*/ 1165841 h 2374267"/>
                        <a:gd name="connsiteX6" fmla="*/ 1211680 w 1499435"/>
                        <a:gd name="connsiteY6" fmla="*/ 1292185 h 2374267"/>
                        <a:gd name="connsiteX7" fmla="*/ 1328322 w 1499435"/>
                        <a:gd name="connsiteY7" fmla="*/ 1415721 h 2374267"/>
                        <a:gd name="connsiteX8" fmla="*/ 1408860 w 1499435"/>
                        <a:gd name="connsiteY8" fmla="*/ 1379222 h 2374267"/>
                        <a:gd name="connsiteX9" fmla="*/ 1456072 w 1499435"/>
                        <a:gd name="connsiteY9" fmla="*/ 1359568 h 2374267"/>
                        <a:gd name="connsiteX10" fmla="*/ 1491785 w 1499435"/>
                        <a:gd name="connsiteY10" fmla="*/ 1358779 h 2374267"/>
                        <a:gd name="connsiteX11" fmla="*/ 1499435 w 1499435"/>
                        <a:gd name="connsiteY11" fmla="*/ 1361378 h 2374267"/>
                        <a:gd name="connsiteX12" fmla="*/ 1499435 w 1499435"/>
                        <a:gd name="connsiteY12" fmla="*/ 2374267 h 2374267"/>
                        <a:gd name="connsiteX13" fmla="*/ 687051 w 1499435"/>
                        <a:gd name="connsiteY13" fmla="*/ 2374267 h 2374267"/>
                        <a:gd name="connsiteX14" fmla="*/ 225699 w 1499435"/>
                        <a:gd name="connsiteY14" fmla="*/ 1162170 h 2374267"/>
                        <a:gd name="connsiteX15" fmla="*/ 127340 w 1499435"/>
                        <a:gd name="connsiteY15" fmla="*/ 1018871 h 2374267"/>
                        <a:gd name="connsiteX16" fmla="*/ 2085 w 1499435"/>
                        <a:gd name="connsiteY16" fmla="*/ 868634 h 2374267"/>
                        <a:gd name="connsiteX17" fmla="*/ 0 w 1499435"/>
                        <a:gd name="connsiteY17" fmla="*/ 865699 h 2374267"/>
                        <a:gd name="connsiteX18" fmla="*/ 317303 w 1499435"/>
                        <a:gd name="connsiteY18" fmla="*/ 682504 h 2374267"/>
                        <a:gd name="connsiteX19" fmla="*/ 315885 w 1499435"/>
                        <a:gd name="connsiteY19" fmla="*/ 675256 h 2374267"/>
                        <a:gd name="connsiteX20" fmla="*/ 297437 w 1499435"/>
                        <a:gd name="connsiteY20" fmla="*/ 644667 h 2374267"/>
                        <a:gd name="connsiteX21" fmla="*/ 256904 w 1499435"/>
                        <a:gd name="connsiteY21" fmla="*/ 613485 h 2374267"/>
                        <a:gd name="connsiteX22" fmla="*/ 185180 w 1499435"/>
                        <a:gd name="connsiteY22" fmla="*/ 561771 h 2374267"/>
                        <a:gd name="connsiteX23" fmla="*/ 234333 w 1499435"/>
                        <a:gd name="connsiteY23" fmla="*/ 399135 h 2374267"/>
                        <a:gd name="connsiteX24" fmla="*/ 401956 w 1499435"/>
                        <a:gd name="connsiteY24" fmla="*/ 437481 h 2374267"/>
                        <a:gd name="connsiteX25" fmla="*/ 407189 w 1499435"/>
                        <a:gd name="connsiteY25" fmla="*/ 536922 h 2374267"/>
                        <a:gd name="connsiteX26" fmla="*/ 410860 w 1499435"/>
                        <a:gd name="connsiteY26" fmla="*/ 582836 h 2374267"/>
                        <a:gd name="connsiteX27" fmla="*/ 429171 w 1499435"/>
                        <a:gd name="connsiteY27" fmla="*/ 608952 h 2374267"/>
                        <a:gd name="connsiteX28" fmla="*/ 436028 w 1499435"/>
                        <a:gd name="connsiteY28" fmla="*/ 613958 h 23742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</a:cxnLst>
                      <a:rect l="l" t="t" r="r" b="b"/>
                      <a:pathLst>
                        <a:path w="1499435" h="2374267">
                          <a:moveTo>
                            <a:pt x="1499435" y="0"/>
                          </a:moveTo>
                          <a:lnTo>
                            <a:pt x="1499435" y="1223587"/>
                          </a:lnTo>
                          <a:lnTo>
                            <a:pt x="1490613" y="1227521"/>
                          </a:lnTo>
                          <a:cubicBezTo>
                            <a:pt x="1480719" y="1230417"/>
                            <a:pt x="1469957" y="1231821"/>
                            <a:pt x="1458849" y="1230417"/>
                          </a:cubicBezTo>
                          <a:cubicBezTo>
                            <a:pt x="1442186" y="1227609"/>
                            <a:pt x="1425523" y="1219186"/>
                            <a:pt x="1417191" y="1210763"/>
                          </a:cubicBezTo>
                          <a:cubicBezTo>
                            <a:pt x="1386642" y="1191110"/>
                            <a:pt x="1364425" y="1165841"/>
                            <a:pt x="1328322" y="1165841"/>
                          </a:cubicBezTo>
                          <a:cubicBezTo>
                            <a:pt x="1264447" y="1165841"/>
                            <a:pt x="1211680" y="1221994"/>
                            <a:pt x="1211680" y="1292185"/>
                          </a:cubicBezTo>
                          <a:cubicBezTo>
                            <a:pt x="1211680" y="1359568"/>
                            <a:pt x="1264447" y="1415721"/>
                            <a:pt x="1328322" y="1415721"/>
                          </a:cubicBezTo>
                          <a:cubicBezTo>
                            <a:pt x="1358871" y="1415721"/>
                            <a:pt x="1383865" y="1393260"/>
                            <a:pt x="1408860" y="1379222"/>
                          </a:cubicBezTo>
                          <a:cubicBezTo>
                            <a:pt x="1422746" y="1370799"/>
                            <a:pt x="1442186" y="1362376"/>
                            <a:pt x="1456072" y="1359568"/>
                          </a:cubicBezTo>
                          <a:cubicBezTo>
                            <a:pt x="1469263" y="1356761"/>
                            <a:pt x="1481240" y="1356936"/>
                            <a:pt x="1491785" y="1358779"/>
                          </a:cubicBezTo>
                          <a:lnTo>
                            <a:pt x="1499435" y="1361378"/>
                          </a:lnTo>
                          <a:lnTo>
                            <a:pt x="1499435" y="2374267"/>
                          </a:lnTo>
                          <a:lnTo>
                            <a:pt x="687051" y="2374267"/>
                          </a:lnTo>
                          <a:cubicBezTo>
                            <a:pt x="337306" y="2125765"/>
                            <a:pt x="537694" y="1647743"/>
                            <a:pt x="225699" y="1162170"/>
                          </a:cubicBezTo>
                          <a:lnTo>
                            <a:pt x="127340" y="1018871"/>
                          </a:lnTo>
                          <a:cubicBezTo>
                            <a:pt x="83441" y="969956"/>
                            <a:pt x="41635" y="919883"/>
                            <a:pt x="2085" y="868634"/>
                          </a:cubicBezTo>
                          <a:lnTo>
                            <a:pt x="0" y="865699"/>
                          </a:lnTo>
                          <a:lnTo>
                            <a:pt x="317303" y="682504"/>
                          </a:lnTo>
                          <a:lnTo>
                            <a:pt x="315885" y="675256"/>
                          </a:lnTo>
                          <a:cubicBezTo>
                            <a:pt x="312239" y="665192"/>
                            <a:pt x="306434" y="654714"/>
                            <a:pt x="297437" y="644667"/>
                          </a:cubicBezTo>
                          <a:cubicBezTo>
                            <a:pt x="288094" y="634017"/>
                            <a:pt x="271118" y="621342"/>
                            <a:pt x="256904" y="613485"/>
                          </a:cubicBezTo>
                          <a:cubicBezTo>
                            <a:pt x="232293" y="598784"/>
                            <a:pt x="200375" y="588273"/>
                            <a:pt x="185180" y="561771"/>
                          </a:cubicBezTo>
                          <a:cubicBezTo>
                            <a:pt x="153409" y="506358"/>
                            <a:pt x="175876" y="432652"/>
                            <a:pt x="234333" y="399135"/>
                          </a:cubicBezTo>
                          <a:cubicBezTo>
                            <a:pt x="295225" y="364222"/>
                            <a:pt x="370185" y="382068"/>
                            <a:pt x="401956" y="437481"/>
                          </a:cubicBezTo>
                          <a:cubicBezTo>
                            <a:pt x="419914" y="468801"/>
                            <a:pt x="409044" y="500644"/>
                            <a:pt x="407189" y="536922"/>
                          </a:cubicBezTo>
                          <a:cubicBezTo>
                            <a:pt x="404026" y="548339"/>
                            <a:pt x="405007" y="566984"/>
                            <a:pt x="410860" y="582836"/>
                          </a:cubicBezTo>
                          <a:cubicBezTo>
                            <a:pt x="415168" y="593171"/>
                            <a:pt x="421738" y="601809"/>
                            <a:pt x="429171" y="608952"/>
                          </a:cubicBezTo>
                          <a:lnTo>
                            <a:pt x="436028" y="613958"/>
                          </a:lnTo>
                          <a:close/>
                        </a:path>
                      </a:pathLst>
                    </a:custGeom>
                    <a:solidFill>
                      <a:srgbClr val="E3576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cs typeface="Arial" panose="020B0604020202020204" pitchFamily="34" charset="0"/>
                      </a:endParaRPr>
                    </a:p>
                  </p:txBody>
                </p:sp>
                <p:grpSp>
                  <p:nvGrpSpPr>
                    <p:cNvPr id="187" name="Group 186"/>
                    <p:cNvGrpSpPr/>
                    <p:nvPr/>
                  </p:nvGrpSpPr>
                  <p:grpSpPr>
                    <a:xfrm>
                      <a:off x="4473725" y="3688490"/>
                      <a:ext cx="202154" cy="224528"/>
                      <a:chOff x="-369887" y="6397747"/>
                      <a:chExt cx="1489324" cy="1654162"/>
                    </a:xfrm>
                    <a:solidFill>
                      <a:srgbClr val="FFFFFF"/>
                    </a:solidFill>
                    <a:effectLst/>
                  </p:grpSpPr>
                  <p:sp>
                    <p:nvSpPr>
                      <p:cNvPr id="188" name="Freeform 17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-250493" y="6397747"/>
                        <a:ext cx="921752" cy="804876"/>
                      </a:xfrm>
                      <a:custGeom>
                        <a:avLst/>
                        <a:gdLst>
                          <a:gd name="T0" fmla="*/ 359 w 359"/>
                          <a:gd name="T1" fmla="*/ 0 h 310"/>
                          <a:gd name="T2" fmla="*/ 359 w 359"/>
                          <a:gd name="T3" fmla="*/ 4 h 310"/>
                          <a:gd name="T4" fmla="*/ 359 w 359"/>
                          <a:gd name="T5" fmla="*/ 30 h 310"/>
                          <a:gd name="T6" fmla="*/ 358 w 359"/>
                          <a:gd name="T7" fmla="*/ 68 h 310"/>
                          <a:gd name="T8" fmla="*/ 358 w 359"/>
                          <a:gd name="T9" fmla="*/ 108 h 310"/>
                          <a:gd name="T10" fmla="*/ 358 w 359"/>
                          <a:gd name="T11" fmla="*/ 125 h 310"/>
                          <a:gd name="T12" fmla="*/ 358 w 359"/>
                          <a:gd name="T13" fmla="*/ 132 h 310"/>
                          <a:gd name="T14" fmla="*/ 356 w 359"/>
                          <a:gd name="T15" fmla="*/ 133 h 310"/>
                          <a:gd name="T16" fmla="*/ 354 w 359"/>
                          <a:gd name="T17" fmla="*/ 133 h 310"/>
                          <a:gd name="T18" fmla="*/ 352 w 359"/>
                          <a:gd name="T19" fmla="*/ 133 h 310"/>
                          <a:gd name="T20" fmla="*/ 341 w 359"/>
                          <a:gd name="T21" fmla="*/ 123 h 310"/>
                          <a:gd name="T22" fmla="*/ 324 w 359"/>
                          <a:gd name="T23" fmla="*/ 110 h 310"/>
                          <a:gd name="T24" fmla="*/ 316 w 359"/>
                          <a:gd name="T25" fmla="*/ 103 h 310"/>
                          <a:gd name="T26" fmla="*/ 263 w 359"/>
                          <a:gd name="T27" fmla="*/ 174 h 310"/>
                          <a:gd name="T28" fmla="*/ 201 w 359"/>
                          <a:gd name="T29" fmla="*/ 226 h 310"/>
                          <a:gd name="T30" fmla="*/ 136 w 359"/>
                          <a:gd name="T31" fmla="*/ 264 h 310"/>
                          <a:gd name="T32" fmla="*/ 78 w 359"/>
                          <a:gd name="T33" fmla="*/ 289 h 310"/>
                          <a:gd name="T34" fmla="*/ 30 w 359"/>
                          <a:gd name="T35" fmla="*/ 303 h 310"/>
                          <a:gd name="T36" fmla="*/ 4 w 359"/>
                          <a:gd name="T37" fmla="*/ 310 h 310"/>
                          <a:gd name="T38" fmla="*/ 49 w 359"/>
                          <a:gd name="T39" fmla="*/ 290 h 310"/>
                          <a:gd name="T40" fmla="*/ 127 w 359"/>
                          <a:gd name="T41" fmla="*/ 243 h 310"/>
                          <a:gd name="T42" fmla="*/ 185 w 359"/>
                          <a:gd name="T43" fmla="*/ 192 h 310"/>
                          <a:gd name="T44" fmla="*/ 225 w 359"/>
                          <a:gd name="T45" fmla="*/ 144 h 310"/>
                          <a:gd name="T46" fmla="*/ 250 w 359"/>
                          <a:gd name="T47" fmla="*/ 103 h 310"/>
                          <a:gd name="T48" fmla="*/ 263 w 359"/>
                          <a:gd name="T49" fmla="*/ 74 h 310"/>
                          <a:gd name="T50" fmla="*/ 266 w 359"/>
                          <a:gd name="T51" fmla="*/ 64 h 310"/>
                          <a:gd name="T52" fmla="*/ 266 w 359"/>
                          <a:gd name="T53" fmla="*/ 64 h 310"/>
                          <a:gd name="T54" fmla="*/ 229 w 359"/>
                          <a:gd name="T55" fmla="*/ 34 h 310"/>
                          <a:gd name="T56" fmla="*/ 228 w 359"/>
                          <a:gd name="T57" fmla="*/ 31 h 310"/>
                          <a:gd name="T58" fmla="*/ 231 w 359"/>
                          <a:gd name="T59" fmla="*/ 30 h 310"/>
                          <a:gd name="T60" fmla="*/ 233 w 359"/>
                          <a:gd name="T61" fmla="*/ 28 h 310"/>
                          <a:gd name="T62" fmla="*/ 240 w 359"/>
                          <a:gd name="T63" fmla="*/ 27 h 310"/>
                          <a:gd name="T64" fmla="*/ 258 w 359"/>
                          <a:gd name="T65" fmla="*/ 23 h 310"/>
                          <a:gd name="T66" fmla="*/ 295 w 359"/>
                          <a:gd name="T67" fmla="*/ 14 h 310"/>
                          <a:gd name="T68" fmla="*/ 331 w 359"/>
                          <a:gd name="T69" fmla="*/ 6 h 310"/>
                          <a:gd name="T70" fmla="*/ 355 w 359"/>
                          <a:gd name="T71" fmla="*/ 0 h 310"/>
                          <a:gd name="connsiteX0" fmla="*/ 9861 w 9889"/>
                          <a:gd name="connsiteY0" fmla="*/ 0 h 10000"/>
                          <a:gd name="connsiteX1" fmla="*/ 9889 w 9889"/>
                          <a:gd name="connsiteY1" fmla="*/ 0 h 10000"/>
                          <a:gd name="connsiteX2" fmla="*/ 9889 w 9889"/>
                          <a:gd name="connsiteY2" fmla="*/ 32 h 10000"/>
                          <a:gd name="connsiteX3" fmla="*/ 9889 w 9889"/>
                          <a:gd name="connsiteY3" fmla="*/ 129 h 10000"/>
                          <a:gd name="connsiteX4" fmla="*/ 9889 w 9889"/>
                          <a:gd name="connsiteY4" fmla="*/ 452 h 10000"/>
                          <a:gd name="connsiteX5" fmla="*/ 9889 w 9889"/>
                          <a:gd name="connsiteY5" fmla="*/ 968 h 10000"/>
                          <a:gd name="connsiteX6" fmla="*/ 9889 w 9889"/>
                          <a:gd name="connsiteY6" fmla="*/ 1548 h 10000"/>
                          <a:gd name="connsiteX7" fmla="*/ 9861 w 9889"/>
                          <a:gd name="connsiteY7" fmla="*/ 2194 h 10000"/>
                          <a:gd name="connsiteX8" fmla="*/ 9861 w 9889"/>
                          <a:gd name="connsiteY8" fmla="*/ 2871 h 10000"/>
                          <a:gd name="connsiteX9" fmla="*/ 9861 w 9889"/>
                          <a:gd name="connsiteY9" fmla="*/ 3484 h 10000"/>
                          <a:gd name="connsiteX10" fmla="*/ 9861 w 9889"/>
                          <a:gd name="connsiteY10" fmla="*/ 4000 h 10000"/>
                          <a:gd name="connsiteX11" fmla="*/ 9861 w 9889"/>
                          <a:gd name="connsiteY11" fmla="*/ 4032 h 10000"/>
                          <a:gd name="connsiteX12" fmla="*/ 9861 w 9889"/>
                          <a:gd name="connsiteY12" fmla="*/ 4161 h 10000"/>
                          <a:gd name="connsiteX13" fmla="*/ 9861 w 9889"/>
                          <a:gd name="connsiteY13" fmla="*/ 4258 h 10000"/>
                          <a:gd name="connsiteX14" fmla="*/ 9805 w 9889"/>
                          <a:gd name="connsiteY14" fmla="*/ 4290 h 10000"/>
                          <a:gd name="connsiteX15" fmla="*/ 9805 w 9889"/>
                          <a:gd name="connsiteY15" fmla="*/ 4290 h 10000"/>
                          <a:gd name="connsiteX16" fmla="*/ 9778 w 9889"/>
                          <a:gd name="connsiteY16" fmla="*/ 4290 h 10000"/>
                          <a:gd name="connsiteX17" fmla="*/ 9750 w 9889"/>
                          <a:gd name="connsiteY17" fmla="*/ 4290 h 10000"/>
                          <a:gd name="connsiteX18" fmla="*/ 9750 w 9889"/>
                          <a:gd name="connsiteY18" fmla="*/ 4290 h 10000"/>
                          <a:gd name="connsiteX19" fmla="*/ 9694 w 9889"/>
                          <a:gd name="connsiteY19" fmla="*/ 4290 h 10000"/>
                          <a:gd name="connsiteX20" fmla="*/ 9610 w 9889"/>
                          <a:gd name="connsiteY20" fmla="*/ 4161 h 10000"/>
                          <a:gd name="connsiteX21" fmla="*/ 9388 w 9889"/>
                          <a:gd name="connsiteY21" fmla="*/ 3968 h 10000"/>
                          <a:gd name="connsiteX22" fmla="*/ 9109 w 9889"/>
                          <a:gd name="connsiteY22" fmla="*/ 3742 h 10000"/>
                          <a:gd name="connsiteX23" fmla="*/ 8914 w 9889"/>
                          <a:gd name="connsiteY23" fmla="*/ 3548 h 10000"/>
                          <a:gd name="connsiteX24" fmla="*/ 8747 w 9889"/>
                          <a:gd name="connsiteY24" fmla="*/ 3355 h 10000"/>
                          <a:gd name="connsiteX25" fmla="*/ 8691 w 9889"/>
                          <a:gd name="connsiteY25" fmla="*/ 3323 h 10000"/>
                          <a:gd name="connsiteX26" fmla="*/ 7995 w 9889"/>
                          <a:gd name="connsiteY26" fmla="*/ 4548 h 10000"/>
                          <a:gd name="connsiteX27" fmla="*/ 7215 w 9889"/>
                          <a:gd name="connsiteY27" fmla="*/ 5613 h 10000"/>
                          <a:gd name="connsiteX28" fmla="*/ 6379 w 9889"/>
                          <a:gd name="connsiteY28" fmla="*/ 6484 h 10000"/>
                          <a:gd name="connsiteX29" fmla="*/ 5488 w 9889"/>
                          <a:gd name="connsiteY29" fmla="*/ 7290 h 10000"/>
                          <a:gd name="connsiteX30" fmla="*/ 4597 w 9889"/>
                          <a:gd name="connsiteY30" fmla="*/ 7968 h 10000"/>
                          <a:gd name="connsiteX31" fmla="*/ 3677 w 9889"/>
                          <a:gd name="connsiteY31" fmla="*/ 8516 h 10000"/>
                          <a:gd name="connsiteX32" fmla="*/ 2842 w 9889"/>
                          <a:gd name="connsiteY32" fmla="*/ 8968 h 10000"/>
                          <a:gd name="connsiteX33" fmla="*/ 2062 w 9889"/>
                          <a:gd name="connsiteY33" fmla="*/ 9323 h 10000"/>
                          <a:gd name="connsiteX34" fmla="*/ 1365 w 9889"/>
                          <a:gd name="connsiteY34" fmla="*/ 9613 h 10000"/>
                          <a:gd name="connsiteX35" fmla="*/ 725 w 9889"/>
                          <a:gd name="connsiteY35" fmla="*/ 9774 h 10000"/>
                          <a:gd name="connsiteX36" fmla="*/ 307 w 9889"/>
                          <a:gd name="connsiteY36" fmla="*/ 9903 h 10000"/>
                          <a:gd name="connsiteX37" fmla="*/ 0 w 9889"/>
                          <a:gd name="connsiteY37" fmla="*/ 10000 h 10000"/>
                          <a:gd name="connsiteX38" fmla="*/ 1254 w 9889"/>
                          <a:gd name="connsiteY38" fmla="*/ 9355 h 10000"/>
                          <a:gd name="connsiteX39" fmla="*/ 2424 w 9889"/>
                          <a:gd name="connsiteY39" fmla="*/ 8613 h 10000"/>
                          <a:gd name="connsiteX40" fmla="*/ 3427 w 9889"/>
                          <a:gd name="connsiteY40" fmla="*/ 7839 h 10000"/>
                          <a:gd name="connsiteX41" fmla="*/ 4318 w 9889"/>
                          <a:gd name="connsiteY41" fmla="*/ 7000 h 10000"/>
                          <a:gd name="connsiteX42" fmla="*/ 5042 w 9889"/>
                          <a:gd name="connsiteY42" fmla="*/ 6194 h 10000"/>
                          <a:gd name="connsiteX43" fmla="*/ 5655 w 9889"/>
                          <a:gd name="connsiteY43" fmla="*/ 5387 h 10000"/>
                          <a:gd name="connsiteX44" fmla="*/ 6156 w 9889"/>
                          <a:gd name="connsiteY44" fmla="*/ 4645 h 10000"/>
                          <a:gd name="connsiteX45" fmla="*/ 6574 w 9889"/>
                          <a:gd name="connsiteY45" fmla="*/ 3968 h 10000"/>
                          <a:gd name="connsiteX46" fmla="*/ 6853 w 9889"/>
                          <a:gd name="connsiteY46" fmla="*/ 3323 h 10000"/>
                          <a:gd name="connsiteX47" fmla="*/ 7076 w 9889"/>
                          <a:gd name="connsiteY47" fmla="*/ 2806 h 10000"/>
                          <a:gd name="connsiteX48" fmla="*/ 7215 w 9889"/>
                          <a:gd name="connsiteY48" fmla="*/ 2387 h 10000"/>
                          <a:gd name="connsiteX49" fmla="*/ 7298 w 9889"/>
                          <a:gd name="connsiteY49" fmla="*/ 2129 h 10000"/>
                          <a:gd name="connsiteX50" fmla="*/ 7298 w 9889"/>
                          <a:gd name="connsiteY50" fmla="*/ 2065 h 10000"/>
                          <a:gd name="connsiteX51" fmla="*/ 7298 w 9889"/>
                          <a:gd name="connsiteY51" fmla="*/ 2065 h 10000"/>
                          <a:gd name="connsiteX52" fmla="*/ 7298 w 9889"/>
                          <a:gd name="connsiteY52" fmla="*/ 2065 h 10000"/>
                          <a:gd name="connsiteX53" fmla="*/ 6351 w 9889"/>
                          <a:gd name="connsiteY53" fmla="*/ 1161 h 10000"/>
                          <a:gd name="connsiteX54" fmla="*/ 6268 w 9889"/>
                          <a:gd name="connsiteY54" fmla="*/ 1097 h 10000"/>
                          <a:gd name="connsiteX55" fmla="*/ 6240 w 9889"/>
                          <a:gd name="connsiteY55" fmla="*/ 1032 h 10000"/>
                          <a:gd name="connsiteX56" fmla="*/ 6240 w 9889"/>
                          <a:gd name="connsiteY56" fmla="*/ 1000 h 10000"/>
                          <a:gd name="connsiteX57" fmla="*/ 6268 w 9889"/>
                          <a:gd name="connsiteY57" fmla="*/ 968 h 10000"/>
                          <a:gd name="connsiteX58" fmla="*/ 6324 w 9889"/>
                          <a:gd name="connsiteY58" fmla="*/ 968 h 10000"/>
                          <a:gd name="connsiteX59" fmla="*/ 6351 w 9889"/>
                          <a:gd name="connsiteY59" fmla="*/ 903 h 10000"/>
                          <a:gd name="connsiteX60" fmla="*/ 6379 w 9889"/>
                          <a:gd name="connsiteY60" fmla="*/ 903 h 10000"/>
                          <a:gd name="connsiteX61" fmla="*/ 6463 w 9889"/>
                          <a:gd name="connsiteY61" fmla="*/ 903 h 10000"/>
                          <a:gd name="connsiteX62" fmla="*/ 6574 w 9889"/>
                          <a:gd name="connsiteY62" fmla="*/ 871 h 10000"/>
                          <a:gd name="connsiteX63" fmla="*/ 6630 w 9889"/>
                          <a:gd name="connsiteY63" fmla="*/ 871 h 10000"/>
                          <a:gd name="connsiteX64" fmla="*/ 7076 w 9889"/>
                          <a:gd name="connsiteY64" fmla="*/ 742 h 10000"/>
                          <a:gd name="connsiteX65" fmla="*/ 7549 w 9889"/>
                          <a:gd name="connsiteY65" fmla="*/ 613 h 10000"/>
                          <a:gd name="connsiteX66" fmla="*/ 8106 w 9889"/>
                          <a:gd name="connsiteY66" fmla="*/ 452 h 10000"/>
                          <a:gd name="connsiteX67" fmla="*/ 8636 w 9889"/>
                          <a:gd name="connsiteY67" fmla="*/ 323 h 10000"/>
                          <a:gd name="connsiteX68" fmla="*/ 9109 w 9889"/>
                          <a:gd name="connsiteY68" fmla="*/ 194 h 10000"/>
                          <a:gd name="connsiteX69" fmla="*/ 9499 w 9889"/>
                          <a:gd name="connsiteY69" fmla="*/ 65 h 10000"/>
                          <a:gd name="connsiteX70" fmla="*/ 9778 w 9889"/>
                          <a:gd name="connsiteY70" fmla="*/ 0 h 10000"/>
                          <a:gd name="connsiteX71" fmla="*/ 9861 w 9889"/>
                          <a:gd name="connsiteY71" fmla="*/ 0 h 10000"/>
                          <a:gd name="connsiteX0" fmla="*/ 9972 w 10000"/>
                          <a:gd name="connsiteY0" fmla="*/ 0 h 10000"/>
                          <a:gd name="connsiteX1" fmla="*/ 10000 w 10000"/>
                          <a:gd name="connsiteY1" fmla="*/ 0 h 10000"/>
                          <a:gd name="connsiteX2" fmla="*/ 10000 w 10000"/>
                          <a:gd name="connsiteY2" fmla="*/ 32 h 10000"/>
                          <a:gd name="connsiteX3" fmla="*/ 10000 w 10000"/>
                          <a:gd name="connsiteY3" fmla="*/ 129 h 10000"/>
                          <a:gd name="connsiteX4" fmla="*/ 10000 w 10000"/>
                          <a:gd name="connsiteY4" fmla="*/ 452 h 10000"/>
                          <a:gd name="connsiteX5" fmla="*/ 10000 w 10000"/>
                          <a:gd name="connsiteY5" fmla="*/ 968 h 10000"/>
                          <a:gd name="connsiteX6" fmla="*/ 10000 w 10000"/>
                          <a:gd name="connsiteY6" fmla="*/ 1548 h 10000"/>
                          <a:gd name="connsiteX7" fmla="*/ 9972 w 10000"/>
                          <a:gd name="connsiteY7" fmla="*/ 2194 h 10000"/>
                          <a:gd name="connsiteX8" fmla="*/ 9972 w 10000"/>
                          <a:gd name="connsiteY8" fmla="*/ 2871 h 10000"/>
                          <a:gd name="connsiteX9" fmla="*/ 9972 w 10000"/>
                          <a:gd name="connsiteY9" fmla="*/ 3484 h 10000"/>
                          <a:gd name="connsiteX10" fmla="*/ 9972 w 10000"/>
                          <a:gd name="connsiteY10" fmla="*/ 4000 h 10000"/>
                          <a:gd name="connsiteX11" fmla="*/ 9972 w 10000"/>
                          <a:gd name="connsiteY11" fmla="*/ 4032 h 10000"/>
                          <a:gd name="connsiteX12" fmla="*/ 9972 w 10000"/>
                          <a:gd name="connsiteY12" fmla="*/ 4161 h 10000"/>
                          <a:gd name="connsiteX13" fmla="*/ 9972 w 10000"/>
                          <a:gd name="connsiteY13" fmla="*/ 4258 h 10000"/>
                          <a:gd name="connsiteX14" fmla="*/ 9915 w 10000"/>
                          <a:gd name="connsiteY14" fmla="*/ 4290 h 10000"/>
                          <a:gd name="connsiteX15" fmla="*/ 9915 w 10000"/>
                          <a:gd name="connsiteY15" fmla="*/ 4290 h 10000"/>
                          <a:gd name="connsiteX16" fmla="*/ 9888 w 10000"/>
                          <a:gd name="connsiteY16" fmla="*/ 4290 h 10000"/>
                          <a:gd name="connsiteX17" fmla="*/ 9859 w 10000"/>
                          <a:gd name="connsiteY17" fmla="*/ 4290 h 10000"/>
                          <a:gd name="connsiteX18" fmla="*/ 9859 w 10000"/>
                          <a:gd name="connsiteY18" fmla="*/ 4290 h 10000"/>
                          <a:gd name="connsiteX19" fmla="*/ 9803 w 10000"/>
                          <a:gd name="connsiteY19" fmla="*/ 4290 h 10000"/>
                          <a:gd name="connsiteX20" fmla="*/ 9718 w 10000"/>
                          <a:gd name="connsiteY20" fmla="*/ 4161 h 10000"/>
                          <a:gd name="connsiteX21" fmla="*/ 9493 w 10000"/>
                          <a:gd name="connsiteY21" fmla="*/ 3968 h 10000"/>
                          <a:gd name="connsiteX22" fmla="*/ 9211 w 10000"/>
                          <a:gd name="connsiteY22" fmla="*/ 3742 h 10000"/>
                          <a:gd name="connsiteX23" fmla="*/ 9014 w 10000"/>
                          <a:gd name="connsiteY23" fmla="*/ 3548 h 10000"/>
                          <a:gd name="connsiteX24" fmla="*/ 8845 w 10000"/>
                          <a:gd name="connsiteY24" fmla="*/ 3355 h 10000"/>
                          <a:gd name="connsiteX25" fmla="*/ 8789 w 10000"/>
                          <a:gd name="connsiteY25" fmla="*/ 3323 h 10000"/>
                          <a:gd name="connsiteX26" fmla="*/ 8085 w 10000"/>
                          <a:gd name="connsiteY26" fmla="*/ 4548 h 10000"/>
                          <a:gd name="connsiteX27" fmla="*/ 7296 w 10000"/>
                          <a:gd name="connsiteY27" fmla="*/ 5613 h 10000"/>
                          <a:gd name="connsiteX28" fmla="*/ 6451 w 10000"/>
                          <a:gd name="connsiteY28" fmla="*/ 6484 h 10000"/>
                          <a:gd name="connsiteX29" fmla="*/ 5550 w 10000"/>
                          <a:gd name="connsiteY29" fmla="*/ 7290 h 10000"/>
                          <a:gd name="connsiteX30" fmla="*/ 4649 w 10000"/>
                          <a:gd name="connsiteY30" fmla="*/ 7968 h 10000"/>
                          <a:gd name="connsiteX31" fmla="*/ 3718 w 10000"/>
                          <a:gd name="connsiteY31" fmla="*/ 8516 h 10000"/>
                          <a:gd name="connsiteX32" fmla="*/ 2874 w 10000"/>
                          <a:gd name="connsiteY32" fmla="*/ 8968 h 10000"/>
                          <a:gd name="connsiteX33" fmla="*/ 2085 w 10000"/>
                          <a:gd name="connsiteY33" fmla="*/ 9323 h 10000"/>
                          <a:gd name="connsiteX34" fmla="*/ 1380 w 10000"/>
                          <a:gd name="connsiteY34" fmla="*/ 9613 h 10000"/>
                          <a:gd name="connsiteX35" fmla="*/ 733 w 10000"/>
                          <a:gd name="connsiteY35" fmla="*/ 9774 h 10000"/>
                          <a:gd name="connsiteX36" fmla="*/ 310 w 10000"/>
                          <a:gd name="connsiteY36" fmla="*/ 9903 h 10000"/>
                          <a:gd name="connsiteX37" fmla="*/ 0 w 10000"/>
                          <a:gd name="connsiteY37" fmla="*/ 10000 h 10000"/>
                          <a:gd name="connsiteX38" fmla="*/ 2451 w 10000"/>
                          <a:gd name="connsiteY38" fmla="*/ 8613 h 10000"/>
                          <a:gd name="connsiteX39" fmla="*/ 3465 w 10000"/>
                          <a:gd name="connsiteY39" fmla="*/ 7839 h 10000"/>
                          <a:gd name="connsiteX40" fmla="*/ 4366 w 10000"/>
                          <a:gd name="connsiteY40" fmla="*/ 7000 h 10000"/>
                          <a:gd name="connsiteX41" fmla="*/ 5099 w 10000"/>
                          <a:gd name="connsiteY41" fmla="*/ 6194 h 10000"/>
                          <a:gd name="connsiteX42" fmla="*/ 5718 w 10000"/>
                          <a:gd name="connsiteY42" fmla="*/ 5387 h 10000"/>
                          <a:gd name="connsiteX43" fmla="*/ 6225 w 10000"/>
                          <a:gd name="connsiteY43" fmla="*/ 4645 h 10000"/>
                          <a:gd name="connsiteX44" fmla="*/ 6648 w 10000"/>
                          <a:gd name="connsiteY44" fmla="*/ 3968 h 10000"/>
                          <a:gd name="connsiteX45" fmla="*/ 6930 w 10000"/>
                          <a:gd name="connsiteY45" fmla="*/ 3323 h 10000"/>
                          <a:gd name="connsiteX46" fmla="*/ 7155 w 10000"/>
                          <a:gd name="connsiteY46" fmla="*/ 2806 h 10000"/>
                          <a:gd name="connsiteX47" fmla="*/ 7296 w 10000"/>
                          <a:gd name="connsiteY47" fmla="*/ 2387 h 10000"/>
                          <a:gd name="connsiteX48" fmla="*/ 7380 w 10000"/>
                          <a:gd name="connsiteY48" fmla="*/ 2129 h 10000"/>
                          <a:gd name="connsiteX49" fmla="*/ 7380 w 10000"/>
                          <a:gd name="connsiteY49" fmla="*/ 2065 h 10000"/>
                          <a:gd name="connsiteX50" fmla="*/ 7380 w 10000"/>
                          <a:gd name="connsiteY50" fmla="*/ 2065 h 10000"/>
                          <a:gd name="connsiteX51" fmla="*/ 7380 w 10000"/>
                          <a:gd name="connsiteY51" fmla="*/ 2065 h 10000"/>
                          <a:gd name="connsiteX52" fmla="*/ 6422 w 10000"/>
                          <a:gd name="connsiteY52" fmla="*/ 1161 h 10000"/>
                          <a:gd name="connsiteX53" fmla="*/ 6338 w 10000"/>
                          <a:gd name="connsiteY53" fmla="*/ 1097 h 10000"/>
                          <a:gd name="connsiteX54" fmla="*/ 6310 w 10000"/>
                          <a:gd name="connsiteY54" fmla="*/ 1032 h 10000"/>
                          <a:gd name="connsiteX55" fmla="*/ 6310 w 10000"/>
                          <a:gd name="connsiteY55" fmla="*/ 1000 h 10000"/>
                          <a:gd name="connsiteX56" fmla="*/ 6338 w 10000"/>
                          <a:gd name="connsiteY56" fmla="*/ 968 h 10000"/>
                          <a:gd name="connsiteX57" fmla="*/ 6395 w 10000"/>
                          <a:gd name="connsiteY57" fmla="*/ 968 h 10000"/>
                          <a:gd name="connsiteX58" fmla="*/ 6422 w 10000"/>
                          <a:gd name="connsiteY58" fmla="*/ 903 h 10000"/>
                          <a:gd name="connsiteX59" fmla="*/ 6451 w 10000"/>
                          <a:gd name="connsiteY59" fmla="*/ 903 h 10000"/>
                          <a:gd name="connsiteX60" fmla="*/ 6536 w 10000"/>
                          <a:gd name="connsiteY60" fmla="*/ 903 h 10000"/>
                          <a:gd name="connsiteX61" fmla="*/ 6648 w 10000"/>
                          <a:gd name="connsiteY61" fmla="*/ 871 h 10000"/>
                          <a:gd name="connsiteX62" fmla="*/ 6704 w 10000"/>
                          <a:gd name="connsiteY62" fmla="*/ 871 h 10000"/>
                          <a:gd name="connsiteX63" fmla="*/ 7155 w 10000"/>
                          <a:gd name="connsiteY63" fmla="*/ 742 h 10000"/>
                          <a:gd name="connsiteX64" fmla="*/ 7634 w 10000"/>
                          <a:gd name="connsiteY64" fmla="*/ 613 h 10000"/>
                          <a:gd name="connsiteX65" fmla="*/ 8197 w 10000"/>
                          <a:gd name="connsiteY65" fmla="*/ 452 h 10000"/>
                          <a:gd name="connsiteX66" fmla="*/ 8733 w 10000"/>
                          <a:gd name="connsiteY66" fmla="*/ 323 h 10000"/>
                          <a:gd name="connsiteX67" fmla="*/ 9211 w 10000"/>
                          <a:gd name="connsiteY67" fmla="*/ 194 h 10000"/>
                          <a:gd name="connsiteX68" fmla="*/ 9606 w 10000"/>
                          <a:gd name="connsiteY68" fmla="*/ 65 h 10000"/>
                          <a:gd name="connsiteX69" fmla="*/ 9888 w 10000"/>
                          <a:gd name="connsiteY69" fmla="*/ 0 h 10000"/>
                          <a:gd name="connsiteX70" fmla="*/ 9972 w 10000"/>
                          <a:gd name="connsiteY70" fmla="*/ 0 h 10000"/>
                          <a:gd name="connsiteX0" fmla="*/ 9972 w 10000"/>
                          <a:gd name="connsiteY0" fmla="*/ 0 h 10000"/>
                          <a:gd name="connsiteX1" fmla="*/ 10000 w 10000"/>
                          <a:gd name="connsiteY1" fmla="*/ 0 h 10000"/>
                          <a:gd name="connsiteX2" fmla="*/ 10000 w 10000"/>
                          <a:gd name="connsiteY2" fmla="*/ 32 h 10000"/>
                          <a:gd name="connsiteX3" fmla="*/ 10000 w 10000"/>
                          <a:gd name="connsiteY3" fmla="*/ 129 h 10000"/>
                          <a:gd name="connsiteX4" fmla="*/ 10000 w 10000"/>
                          <a:gd name="connsiteY4" fmla="*/ 452 h 10000"/>
                          <a:gd name="connsiteX5" fmla="*/ 10000 w 10000"/>
                          <a:gd name="connsiteY5" fmla="*/ 968 h 10000"/>
                          <a:gd name="connsiteX6" fmla="*/ 10000 w 10000"/>
                          <a:gd name="connsiteY6" fmla="*/ 1548 h 10000"/>
                          <a:gd name="connsiteX7" fmla="*/ 9972 w 10000"/>
                          <a:gd name="connsiteY7" fmla="*/ 2194 h 10000"/>
                          <a:gd name="connsiteX8" fmla="*/ 9972 w 10000"/>
                          <a:gd name="connsiteY8" fmla="*/ 2871 h 10000"/>
                          <a:gd name="connsiteX9" fmla="*/ 9972 w 10000"/>
                          <a:gd name="connsiteY9" fmla="*/ 3484 h 10000"/>
                          <a:gd name="connsiteX10" fmla="*/ 9972 w 10000"/>
                          <a:gd name="connsiteY10" fmla="*/ 4000 h 10000"/>
                          <a:gd name="connsiteX11" fmla="*/ 9972 w 10000"/>
                          <a:gd name="connsiteY11" fmla="*/ 4032 h 10000"/>
                          <a:gd name="connsiteX12" fmla="*/ 9972 w 10000"/>
                          <a:gd name="connsiteY12" fmla="*/ 4161 h 10000"/>
                          <a:gd name="connsiteX13" fmla="*/ 9972 w 10000"/>
                          <a:gd name="connsiteY13" fmla="*/ 4258 h 10000"/>
                          <a:gd name="connsiteX14" fmla="*/ 9915 w 10000"/>
                          <a:gd name="connsiteY14" fmla="*/ 4290 h 10000"/>
                          <a:gd name="connsiteX15" fmla="*/ 9915 w 10000"/>
                          <a:gd name="connsiteY15" fmla="*/ 4290 h 10000"/>
                          <a:gd name="connsiteX16" fmla="*/ 9888 w 10000"/>
                          <a:gd name="connsiteY16" fmla="*/ 4290 h 10000"/>
                          <a:gd name="connsiteX17" fmla="*/ 9859 w 10000"/>
                          <a:gd name="connsiteY17" fmla="*/ 4290 h 10000"/>
                          <a:gd name="connsiteX18" fmla="*/ 9859 w 10000"/>
                          <a:gd name="connsiteY18" fmla="*/ 4290 h 10000"/>
                          <a:gd name="connsiteX19" fmla="*/ 9803 w 10000"/>
                          <a:gd name="connsiteY19" fmla="*/ 4290 h 10000"/>
                          <a:gd name="connsiteX20" fmla="*/ 9718 w 10000"/>
                          <a:gd name="connsiteY20" fmla="*/ 4161 h 10000"/>
                          <a:gd name="connsiteX21" fmla="*/ 9493 w 10000"/>
                          <a:gd name="connsiteY21" fmla="*/ 3968 h 10000"/>
                          <a:gd name="connsiteX22" fmla="*/ 9211 w 10000"/>
                          <a:gd name="connsiteY22" fmla="*/ 3742 h 10000"/>
                          <a:gd name="connsiteX23" fmla="*/ 9014 w 10000"/>
                          <a:gd name="connsiteY23" fmla="*/ 3548 h 10000"/>
                          <a:gd name="connsiteX24" fmla="*/ 8845 w 10000"/>
                          <a:gd name="connsiteY24" fmla="*/ 3355 h 10000"/>
                          <a:gd name="connsiteX25" fmla="*/ 8789 w 10000"/>
                          <a:gd name="connsiteY25" fmla="*/ 3323 h 10000"/>
                          <a:gd name="connsiteX26" fmla="*/ 8085 w 10000"/>
                          <a:gd name="connsiteY26" fmla="*/ 4548 h 10000"/>
                          <a:gd name="connsiteX27" fmla="*/ 7296 w 10000"/>
                          <a:gd name="connsiteY27" fmla="*/ 5613 h 10000"/>
                          <a:gd name="connsiteX28" fmla="*/ 6451 w 10000"/>
                          <a:gd name="connsiteY28" fmla="*/ 6484 h 10000"/>
                          <a:gd name="connsiteX29" fmla="*/ 5550 w 10000"/>
                          <a:gd name="connsiteY29" fmla="*/ 7290 h 10000"/>
                          <a:gd name="connsiteX30" fmla="*/ 4649 w 10000"/>
                          <a:gd name="connsiteY30" fmla="*/ 7968 h 10000"/>
                          <a:gd name="connsiteX31" fmla="*/ 3718 w 10000"/>
                          <a:gd name="connsiteY31" fmla="*/ 8516 h 10000"/>
                          <a:gd name="connsiteX32" fmla="*/ 2874 w 10000"/>
                          <a:gd name="connsiteY32" fmla="*/ 8968 h 10000"/>
                          <a:gd name="connsiteX33" fmla="*/ 2085 w 10000"/>
                          <a:gd name="connsiteY33" fmla="*/ 9323 h 10000"/>
                          <a:gd name="connsiteX34" fmla="*/ 1380 w 10000"/>
                          <a:gd name="connsiteY34" fmla="*/ 9613 h 10000"/>
                          <a:gd name="connsiteX35" fmla="*/ 733 w 10000"/>
                          <a:gd name="connsiteY35" fmla="*/ 9774 h 10000"/>
                          <a:gd name="connsiteX36" fmla="*/ 310 w 10000"/>
                          <a:gd name="connsiteY36" fmla="*/ 9903 h 10000"/>
                          <a:gd name="connsiteX37" fmla="*/ 0 w 10000"/>
                          <a:gd name="connsiteY37" fmla="*/ 10000 h 10000"/>
                          <a:gd name="connsiteX38" fmla="*/ 3465 w 10000"/>
                          <a:gd name="connsiteY38" fmla="*/ 7839 h 10000"/>
                          <a:gd name="connsiteX39" fmla="*/ 4366 w 10000"/>
                          <a:gd name="connsiteY39" fmla="*/ 7000 h 10000"/>
                          <a:gd name="connsiteX40" fmla="*/ 5099 w 10000"/>
                          <a:gd name="connsiteY40" fmla="*/ 6194 h 10000"/>
                          <a:gd name="connsiteX41" fmla="*/ 5718 w 10000"/>
                          <a:gd name="connsiteY41" fmla="*/ 5387 h 10000"/>
                          <a:gd name="connsiteX42" fmla="*/ 6225 w 10000"/>
                          <a:gd name="connsiteY42" fmla="*/ 4645 h 10000"/>
                          <a:gd name="connsiteX43" fmla="*/ 6648 w 10000"/>
                          <a:gd name="connsiteY43" fmla="*/ 3968 h 10000"/>
                          <a:gd name="connsiteX44" fmla="*/ 6930 w 10000"/>
                          <a:gd name="connsiteY44" fmla="*/ 3323 h 10000"/>
                          <a:gd name="connsiteX45" fmla="*/ 7155 w 10000"/>
                          <a:gd name="connsiteY45" fmla="*/ 2806 h 10000"/>
                          <a:gd name="connsiteX46" fmla="*/ 7296 w 10000"/>
                          <a:gd name="connsiteY46" fmla="*/ 2387 h 10000"/>
                          <a:gd name="connsiteX47" fmla="*/ 7380 w 10000"/>
                          <a:gd name="connsiteY47" fmla="*/ 2129 h 10000"/>
                          <a:gd name="connsiteX48" fmla="*/ 7380 w 10000"/>
                          <a:gd name="connsiteY48" fmla="*/ 2065 h 10000"/>
                          <a:gd name="connsiteX49" fmla="*/ 7380 w 10000"/>
                          <a:gd name="connsiteY49" fmla="*/ 2065 h 10000"/>
                          <a:gd name="connsiteX50" fmla="*/ 7380 w 10000"/>
                          <a:gd name="connsiteY50" fmla="*/ 2065 h 10000"/>
                          <a:gd name="connsiteX51" fmla="*/ 6422 w 10000"/>
                          <a:gd name="connsiteY51" fmla="*/ 1161 h 10000"/>
                          <a:gd name="connsiteX52" fmla="*/ 6338 w 10000"/>
                          <a:gd name="connsiteY52" fmla="*/ 1097 h 10000"/>
                          <a:gd name="connsiteX53" fmla="*/ 6310 w 10000"/>
                          <a:gd name="connsiteY53" fmla="*/ 1032 h 10000"/>
                          <a:gd name="connsiteX54" fmla="*/ 6310 w 10000"/>
                          <a:gd name="connsiteY54" fmla="*/ 1000 h 10000"/>
                          <a:gd name="connsiteX55" fmla="*/ 6338 w 10000"/>
                          <a:gd name="connsiteY55" fmla="*/ 968 h 10000"/>
                          <a:gd name="connsiteX56" fmla="*/ 6395 w 10000"/>
                          <a:gd name="connsiteY56" fmla="*/ 968 h 10000"/>
                          <a:gd name="connsiteX57" fmla="*/ 6422 w 10000"/>
                          <a:gd name="connsiteY57" fmla="*/ 903 h 10000"/>
                          <a:gd name="connsiteX58" fmla="*/ 6451 w 10000"/>
                          <a:gd name="connsiteY58" fmla="*/ 903 h 10000"/>
                          <a:gd name="connsiteX59" fmla="*/ 6536 w 10000"/>
                          <a:gd name="connsiteY59" fmla="*/ 903 h 10000"/>
                          <a:gd name="connsiteX60" fmla="*/ 6648 w 10000"/>
                          <a:gd name="connsiteY60" fmla="*/ 871 h 10000"/>
                          <a:gd name="connsiteX61" fmla="*/ 6704 w 10000"/>
                          <a:gd name="connsiteY61" fmla="*/ 871 h 10000"/>
                          <a:gd name="connsiteX62" fmla="*/ 7155 w 10000"/>
                          <a:gd name="connsiteY62" fmla="*/ 742 h 10000"/>
                          <a:gd name="connsiteX63" fmla="*/ 7634 w 10000"/>
                          <a:gd name="connsiteY63" fmla="*/ 613 h 10000"/>
                          <a:gd name="connsiteX64" fmla="*/ 8197 w 10000"/>
                          <a:gd name="connsiteY64" fmla="*/ 452 h 10000"/>
                          <a:gd name="connsiteX65" fmla="*/ 8733 w 10000"/>
                          <a:gd name="connsiteY65" fmla="*/ 323 h 10000"/>
                          <a:gd name="connsiteX66" fmla="*/ 9211 w 10000"/>
                          <a:gd name="connsiteY66" fmla="*/ 194 h 10000"/>
                          <a:gd name="connsiteX67" fmla="*/ 9606 w 10000"/>
                          <a:gd name="connsiteY67" fmla="*/ 65 h 10000"/>
                          <a:gd name="connsiteX68" fmla="*/ 9888 w 10000"/>
                          <a:gd name="connsiteY68" fmla="*/ 0 h 10000"/>
                          <a:gd name="connsiteX69" fmla="*/ 9972 w 10000"/>
                          <a:gd name="connsiteY69" fmla="*/ 0 h 10000"/>
                          <a:gd name="connsiteX0" fmla="*/ 9972 w 10000"/>
                          <a:gd name="connsiteY0" fmla="*/ 0 h 10000"/>
                          <a:gd name="connsiteX1" fmla="*/ 10000 w 10000"/>
                          <a:gd name="connsiteY1" fmla="*/ 0 h 10000"/>
                          <a:gd name="connsiteX2" fmla="*/ 10000 w 10000"/>
                          <a:gd name="connsiteY2" fmla="*/ 32 h 10000"/>
                          <a:gd name="connsiteX3" fmla="*/ 10000 w 10000"/>
                          <a:gd name="connsiteY3" fmla="*/ 129 h 10000"/>
                          <a:gd name="connsiteX4" fmla="*/ 10000 w 10000"/>
                          <a:gd name="connsiteY4" fmla="*/ 452 h 10000"/>
                          <a:gd name="connsiteX5" fmla="*/ 10000 w 10000"/>
                          <a:gd name="connsiteY5" fmla="*/ 968 h 10000"/>
                          <a:gd name="connsiteX6" fmla="*/ 10000 w 10000"/>
                          <a:gd name="connsiteY6" fmla="*/ 1548 h 10000"/>
                          <a:gd name="connsiteX7" fmla="*/ 9972 w 10000"/>
                          <a:gd name="connsiteY7" fmla="*/ 2194 h 10000"/>
                          <a:gd name="connsiteX8" fmla="*/ 9972 w 10000"/>
                          <a:gd name="connsiteY8" fmla="*/ 2871 h 10000"/>
                          <a:gd name="connsiteX9" fmla="*/ 9972 w 10000"/>
                          <a:gd name="connsiteY9" fmla="*/ 3484 h 10000"/>
                          <a:gd name="connsiteX10" fmla="*/ 9972 w 10000"/>
                          <a:gd name="connsiteY10" fmla="*/ 4000 h 10000"/>
                          <a:gd name="connsiteX11" fmla="*/ 9972 w 10000"/>
                          <a:gd name="connsiteY11" fmla="*/ 4032 h 10000"/>
                          <a:gd name="connsiteX12" fmla="*/ 9972 w 10000"/>
                          <a:gd name="connsiteY12" fmla="*/ 4161 h 10000"/>
                          <a:gd name="connsiteX13" fmla="*/ 9972 w 10000"/>
                          <a:gd name="connsiteY13" fmla="*/ 4258 h 10000"/>
                          <a:gd name="connsiteX14" fmla="*/ 9915 w 10000"/>
                          <a:gd name="connsiteY14" fmla="*/ 4290 h 10000"/>
                          <a:gd name="connsiteX15" fmla="*/ 9915 w 10000"/>
                          <a:gd name="connsiteY15" fmla="*/ 4290 h 10000"/>
                          <a:gd name="connsiteX16" fmla="*/ 9888 w 10000"/>
                          <a:gd name="connsiteY16" fmla="*/ 4290 h 10000"/>
                          <a:gd name="connsiteX17" fmla="*/ 9859 w 10000"/>
                          <a:gd name="connsiteY17" fmla="*/ 4290 h 10000"/>
                          <a:gd name="connsiteX18" fmla="*/ 9859 w 10000"/>
                          <a:gd name="connsiteY18" fmla="*/ 4290 h 10000"/>
                          <a:gd name="connsiteX19" fmla="*/ 9803 w 10000"/>
                          <a:gd name="connsiteY19" fmla="*/ 4290 h 10000"/>
                          <a:gd name="connsiteX20" fmla="*/ 9718 w 10000"/>
                          <a:gd name="connsiteY20" fmla="*/ 4161 h 10000"/>
                          <a:gd name="connsiteX21" fmla="*/ 9493 w 10000"/>
                          <a:gd name="connsiteY21" fmla="*/ 3968 h 10000"/>
                          <a:gd name="connsiteX22" fmla="*/ 9211 w 10000"/>
                          <a:gd name="connsiteY22" fmla="*/ 3742 h 10000"/>
                          <a:gd name="connsiteX23" fmla="*/ 9014 w 10000"/>
                          <a:gd name="connsiteY23" fmla="*/ 3548 h 10000"/>
                          <a:gd name="connsiteX24" fmla="*/ 8845 w 10000"/>
                          <a:gd name="connsiteY24" fmla="*/ 3355 h 10000"/>
                          <a:gd name="connsiteX25" fmla="*/ 8789 w 10000"/>
                          <a:gd name="connsiteY25" fmla="*/ 3323 h 10000"/>
                          <a:gd name="connsiteX26" fmla="*/ 8085 w 10000"/>
                          <a:gd name="connsiteY26" fmla="*/ 4548 h 10000"/>
                          <a:gd name="connsiteX27" fmla="*/ 7296 w 10000"/>
                          <a:gd name="connsiteY27" fmla="*/ 5613 h 10000"/>
                          <a:gd name="connsiteX28" fmla="*/ 6451 w 10000"/>
                          <a:gd name="connsiteY28" fmla="*/ 6484 h 10000"/>
                          <a:gd name="connsiteX29" fmla="*/ 5550 w 10000"/>
                          <a:gd name="connsiteY29" fmla="*/ 7290 h 10000"/>
                          <a:gd name="connsiteX30" fmla="*/ 4649 w 10000"/>
                          <a:gd name="connsiteY30" fmla="*/ 7968 h 10000"/>
                          <a:gd name="connsiteX31" fmla="*/ 3718 w 10000"/>
                          <a:gd name="connsiteY31" fmla="*/ 8516 h 10000"/>
                          <a:gd name="connsiteX32" fmla="*/ 2874 w 10000"/>
                          <a:gd name="connsiteY32" fmla="*/ 8968 h 10000"/>
                          <a:gd name="connsiteX33" fmla="*/ 2085 w 10000"/>
                          <a:gd name="connsiteY33" fmla="*/ 9323 h 10000"/>
                          <a:gd name="connsiteX34" fmla="*/ 1380 w 10000"/>
                          <a:gd name="connsiteY34" fmla="*/ 9613 h 10000"/>
                          <a:gd name="connsiteX35" fmla="*/ 733 w 10000"/>
                          <a:gd name="connsiteY35" fmla="*/ 9774 h 10000"/>
                          <a:gd name="connsiteX36" fmla="*/ 310 w 10000"/>
                          <a:gd name="connsiteY36" fmla="*/ 9903 h 10000"/>
                          <a:gd name="connsiteX37" fmla="*/ 0 w 10000"/>
                          <a:gd name="connsiteY37" fmla="*/ 10000 h 10000"/>
                          <a:gd name="connsiteX38" fmla="*/ 4366 w 10000"/>
                          <a:gd name="connsiteY38" fmla="*/ 7000 h 10000"/>
                          <a:gd name="connsiteX39" fmla="*/ 5099 w 10000"/>
                          <a:gd name="connsiteY39" fmla="*/ 6194 h 10000"/>
                          <a:gd name="connsiteX40" fmla="*/ 5718 w 10000"/>
                          <a:gd name="connsiteY40" fmla="*/ 5387 h 10000"/>
                          <a:gd name="connsiteX41" fmla="*/ 6225 w 10000"/>
                          <a:gd name="connsiteY41" fmla="*/ 4645 h 10000"/>
                          <a:gd name="connsiteX42" fmla="*/ 6648 w 10000"/>
                          <a:gd name="connsiteY42" fmla="*/ 3968 h 10000"/>
                          <a:gd name="connsiteX43" fmla="*/ 6930 w 10000"/>
                          <a:gd name="connsiteY43" fmla="*/ 3323 h 10000"/>
                          <a:gd name="connsiteX44" fmla="*/ 7155 w 10000"/>
                          <a:gd name="connsiteY44" fmla="*/ 2806 h 10000"/>
                          <a:gd name="connsiteX45" fmla="*/ 7296 w 10000"/>
                          <a:gd name="connsiteY45" fmla="*/ 2387 h 10000"/>
                          <a:gd name="connsiteX46" fmla="*/ 7380 w 10000"/>
                          <a:gd name="connsiteY46" fmla="*/ 2129 h 10000"/>
                          <a:gd name="connsiteX47" fmla="*/ 7380 w 10000"/>
                          <a:gd name="connsiteY47" fmla="*/ 2065 h 10000"/>
                          <a:gd name="connsiteX48" fmla="*/ 7380 w 10000"/>
                          <a:gd name="connsiteY48" fmla="*/ 2065 h 10000"/>
                          <a:gd name="connsiteX49" fmla="*/ 7380 w 10000"/>
                          <a:gd name="connsiteY49" fmla="*/ 2065 h 10000"/>
                          <a:gd name="connsiteX50" fmla="*/ 6422 w 10000"/>
                          <a:gd name="connsiteY50" fmla="*/ 1161 h 10000"/>
                          <a:gd name="connsiteX51" fmla="*/ 6338 w 10000"/>
                          <a:gd name="connsiteY51" fmla="*/ 1097 h 10000"/>
                          <a:gd name="connsiteX52" fmla="*/ 6310 w 10000"/>
                          <a:gd name="connsiteY52" fmla="*/ 1032 h 10000"/>
                          <a:gd name="connsiteX53" fmla="*/ 6310 w 10000"/>
                          <a:gd name="connsiteY53" fmla="*/ 1000 h 10000"/>
                          <a:gd name="connsiteX54" fmla="*/ 6338 w 10000"/>
                          <a:gd name="connsiteY54" fmla="*/ 968 h 10000"/>
                          <a:gd name="connsiteX55" fmla="*/ 6395 w 10000"/>
                          <a:gd name="connsiteY55" fmla="*/ 968 h 10000"/>
                          <a:gd name="connsiteX56" fmla="*/ 6422 w 10000"/>
                          <a:gd name="connsiteY56" fmla="*/ 903 h 10000"/>
                          <a:gd name="connsiteX57" fmla="*/ 6451 w 10000"/>
                          <a:gd name="connsiteY57" fmla="*/ 903 h 10000"/>
                          <a:gd name="connsiteX58" fmla="*/ 6536 w 10000"/>
                          <a:gd name="connsiteY58" fmla="*/ 903 h 10000"/>
                          <a:gd name="connsiteX59" fmla="*/ 6648 w 10000"/>
                          <a:gd name="connsiteY59" fmla="*/ 871 h 10000"/>
                          <a:gd name="connsiteX60" fmla="*/ 6704 w 10000"/>
                          <a:gd name="connsiteY60" fmla="*/ 871 h 10000"/>
                          <a:gd name="connsiteX61" fmla="*/ 7155 w 10000"/>
                          <a:gd name="connsiteY61" fmla="*/ 742 h 10000"/>
                          <a:gd name="connsiteX62" fmla="*/ 7634 w 10000"/>
                          <a:gd name="connsiteY62" fmla="*/ 613 h 10000"/>
                          <a:gd name="connsiteX63" fmla="*/ 8197 w 10000"/>
                          <a:gd name="connsiteY63" fmla="*/ 452 h 10000"/>
                          <a:gd name="connsiteX64" fmla="*/ 8733 w 10000"/>
                          <a:gd name="connsiteY64" fmla="*/ 323 h 10000"/>
                          <a:gd name="connsiteX65" fmla="*/ 9211 w 10000"/>
                          <a:gd name="connsiteY65" fmla="*/ 194 h 10000"/>
                          <a:gd name="connsiteX66" fmla="*/ 9606 w 10000"/>
                          <a:gd name="connsiteY66" fmla="*/ 65 h 10000"/>
                          <a:gd name="connsiteX67" fmla="*/ 9888 w 10000"/>
                          <a:gd name="connsiteY67" fmla="*/ 0 h 10000"/>
                          <a:gd name="connsiteX68" fmla="*/ 9972 w 10000"/>
                          <a:gd name="connsiteY68" fmla="*/ 0 h 10000"/>
                          <a:gd name="connsiteX0" fmla="*/ 9972 w 10000"/>
                          <a:gd name="connsiteY0" fmla="*/ 0 h 10000"/>
                          <a:gd name="connsiteX1" fmla="*/ 10000 w 10000"/>
                          <a:gd name="connsiteY1" fmla="*/ 0 h 10000"/>
                          <a:gd name="connsiteX2" fmla="*/ 10000 w 10000"/>
                          <a:gd name="connsiteY2" fmla="*/ 32 h 10000"/>
                          <a:gd name="connsiteX3" fmla="*/ 10000 w 10000"/>
                          <a:gd name="connsiteY3" fmla="*/ 129 h 10000"/>
                          <a:gd name="connsiteX4" fmla="*/ 10000 w 10000"/>
                          <a:gd name="connsiteY4" fmla="*/ 452 h 10000"/>
                          <a:gd name="connsiteX5" fmla="*/ 10000 w 10000"/>
                          <a:gd name="connsiteY5" fmla="*/ 968 h 10000"/>
                          <a:gd name="connsiteX6" fmla="*/ 10000 w 10000"/>
                          <a:gd name="connsiteY6" fmla="*/ 1548 h 10000"/>
                          <a:gd name="connsiteX7" fmla="*/ 9972 w 10000"/>
                          <a:gd name="connsiteY7" fmla="*/ 2194 h 10000"/>
                          <a:gd name="connsiteX8" fmla="*/ 9972 w 10000"/>
                          <a:gd name="connsiteY8" fmla="*/ 2871 h 10000"/>
                          <a:gd name="connsiteX9" fmla="*/ 9972 w 10000"/>
                          <a:gd name="connsiteY9" fmla="*/ 3484 h 10000"/>
                          <a:gd name="connsiteX10" fmla="*/ 9972 w 10000"/>
                          <a:gd name="connsiteY10" fmla="*/ 4000 h 10000"/>
                          <a:gd name="connsiteX11" fmla="*/ 9972 w 10000"/>
                          <a:gd name="connsiteY11" fmla="*/ 4032 h 10000"/>
                          <a:gd name="connsiteX12" fmla="*/ 9972 w 10000"/>
                          <a:gd name="connsiteY12" fmla="*/ 4161 h 10000"/>
                          <a:gd name="connsiteX13" fmla="*/ 9972 w 10000"/>
                          <a:gd name="connsiteY13" fmla="*/ 4258 h 10000"/>
                          <a:gd name="connsiteX14" fmla="*/ 9915 w 10000"/>
                          <a:gd name="connsiteY14" fmla="*/ 4290 h 10000"/>
                          <a:gd name="connsiteX15" fmla="*/ 9915 w 10000"/>
                          <a:gd name="connsiteY15" fmla="*/ 4290 h 10000"/>
                          <a:gd name="connsiteX16" fmla="*/ 9888 w 10000"/>
                          <a:gd name="connsiteY16" fmla="*/ 4290 h 10000"/>
                          <a:gd name="connsiteX17" fmla="*/ 9859 w 10000"/>
                          <a:gd name="connsiteY17" fmla="*/ 4290 h 10000"/>
                          <a:gd name="connsiteX18" fmla="*/ 9859 w 10000"/>
                          <a:gd name="connsiteY18" fmla="*/ 4290 h 10000"/>
                          <a:gd name="connsiteX19" fmla="*/ 9803 w 10000"/>
                          <a:gd name="connsiteY19" fmla="*/ 4290 h 10000"/>
                          <a:gd name="connsiteX20" fmla="*/ 9718 w 10000"/>
                          <a:gd name="connsiteY20" fmla="*/ 4161 h 10000"/>
                          <a:gd name="connsiteX21" fmla="*/ 9493 w 10000"/>
                          <a:gd name="connsiteY21" fmla="*/ 3968 h 10000"/>
                          <a:gd name="connsiteX22" fmla="*/ 9211 w 10000"/>
                          <a:gd name="connsiteY22" fmla="*/ 3742 h 10000"/>
                          <a:gd name="connsiteX23" fmla="*/ 9014 w 10000"/>
                          <a:gd name="connsiteY23" fmla="*/ 3548 h 10000"/>
                          <a:gd name="connsiteX24" fmla="*/ 8845 w 10000"/>
                          <a:gd name="connsiteY24" fmla="*/ 3355 h 10000"/>
                          <a:gd name="connsiteX25" fmla="*/ 8789 w 10000"/>
                          <a:gd name="connsiteY25" fmla="*/ 3323 h 10000"/>
                          <a:gd name="connsiteX26" fmla="*/ 8085 w 10000"/>
                          <a:gd name="connsiteY26" fmla="*/ 4548 h 10000"/>
                          <a:gd name="connsiteX27" fmla="*/ 7296 w 10000"/>
                          <a:gd name="connsiteY27" fmla="*/ 5613 h 10000"/>
                          <a:gd name="connsiteX28" fmla="*/ 6451 w 10000"/>
                          <a:gd name="connsiteY28" fmla="*/ 6484 h 10000"/>
                          <a:gd name="connsiteX29" fmla="*/ 5550 w 10000"/>
                          <a:gd name="connsiteY29" fmla="*/ 7290 h 10000"/>
                          <a:gd name="connsiteX30" fmla="*/ 4649 w 10000"/>
                          <a:gd name="connsiteY30" fmla="*/ 7968 h 10000"/>
                          <a:gd name="connsiteX31" fmla="*/ 3718 w 10000"/>
                          <a:gd name="connsiteY31" fmla="*/ 8516 h 10000"/>
                          <a:gd name="connsiteX32" fmla="*/ 2874 w 10000"/>
                          <a:gd name="connsiteY32" fmla="*/ 8968 h 10000"/>
                          <a:gd name="connsiteX33" fmla="*/ 2085 w 10000"/>
                          <a:gd name="connsiteY33" fmla="*/ 9323 h 10000"/>
                          <a:gd name="connsiteX34" fmla="*/ 1380 w 10000"/>
                          <a:gd name="connsiteY34" fmla="*/ 9613 h 10000"/>
                          <a:gd name="connsiteX35" fmla="*/ 733 w 10000"/>
                          <a:gd name="connsiteY35" fmla="*/ 9774 h 10000"/>
                          <a:gd name="connsiteX36" fmla="*/ 310 w 10000"/>
                          <a:gd name="connsiteY36" fmla="*/ 9903 h 10000"/>
                          <a:gd name="connsiteX37" fmla="*/ 0 w 10000"/>
                          <a:gd name="connsiteY37" fmla="*/ 10000 h 10000"/>
                          <a:gd name="connsiteX38" fmla="*/ 5099 w 10000"/>
                          <a:gd name="connsiteY38" fmla="*/ 6194 h 10000"/>
                          <a:gd name="connsiteX39" fmla="*/ 5718 w 10000"/>
                          <a:gd name="connsiteY39" fmla="*/ 5387 h 10000"/>
                          <a:gd name="connsiteX40" fmla="*/ 6225 w 10000"/>
                          <a:gd name="connsiteY40" fmla="*/ 4645 h 10000"/>
                          <a:gd name="connsiteX41" fmla="*/ 6648 w 10000"/>
                          <a:gd name="connsiteY41" fmla="*/ 3968 h 10000"/>
                          <a:gd name="connsiteX42" fmla="*/ 6930 w 10000"/>
                          <a:gd name="connsiteY42" fmla="*/ 3323 h 10000"/>
                          <a:gd name="connsiteX43" fmla="*/ 7155 w 10000"/>
                          <a:gd name="connsiteY43" fmla="*/ 2806 h 10000"/>
                          <a:gd name="connsiteX44" fmla="*/ 7296 w 10000"/>
                          <a:gd name="connsiteY44" fmla="*/ 2387 h 10000"/>
                          <a:gd name="connsiteX45" fmla="*/ 7380 w 10000"/>
                          <a:gd name="connsiteY45" fmla="*/ 2129 h 10000"/>
                          <a:gd name="connsiteX46" fmla="*/ 7380 w 10000"/>
                          <a:gd name="connsiteY46" fmla="*/ 2065 h 10000"/>
                          <a:gd name="connsiteX47" fmla="*/ 7380 w 10000"/>
                          <a:gd name="connsiteY47" fmla="*/ 2065 h 10000"/>
                          <a:gd name="connsiteX48" fmla="*/ 7380 w 10000"/>
                          <a:gd name="connsiteY48" fmla="*/ 2065 h 10000"/>
                          <a:gd name="connsiteX49" fmla="*/ 6422 w 10000"/>
                          <a:gd name="connsiteY49" fmla="*/ 1161 h 10000"/>
                          <a:gd name="connsiteX50" fmla="*/ 6338 w 10000"/>
                          <a:gd name="connsiteY50" fmla="*/ 1097 h 10000"/>
                          <a:gd name="connsiteX51" fmla="*/ 6310 w 10000"/>
                          <a:gd name="connsiteY51" fmla="*/ 1032 h 10000"/>
                          <a:gd name="connsiteX52" fmla="*/ 6310 w 10000"/>
                          <a:gd name="connsiteY52" fmla="*/ 1000 h 10000"/>
                          <a:gd name="connsiteX53" fmla="*/ 6338 w 10000"/>
                          <a:gd name="connsiteY53" fmla="*/ 968 h 10000"/>
                          <a:gd name="connsiteX54" fmla="*/ 6395 w 10000"/>
                          <a:gd name="connsiteY54" fmla="*/ 968 h 10000"/>
                          <a:gd name="connsiteX55" fmla="*/ 6422 w 10000"/>
                          <a:gd name="connsiteY55" fmla="*/ 903 h 10000"/>
                          <a:gd name="connsiteX56" fmla="*/ 6451 w 10000"/>
                          <a:gd name="connsiteY56" fmla="*/ 903 h 10000"/>
                          <a:gd name="connsiteX57" fmla="*/ 6536 w 10000"/>
                          <a:gd name="connsiteY57" fmla="*/ 903 h 10000"/>
                          <a:gd name="connsiteX58" fmla="*/ 6648 w 10000"/>
                          <a:gd name="connsiteY58" fmla="*/ 871 h 10000"/>
                          <a:gd name="connsiteX59" fmla="*/ 6704 w 10000"/>
                          <a:gd name="connsiteY59" fmla="*/ 871 h 10000"/>
                          <a:gd name="connsiteX60" fmla="*/ 7155 w 10000"/>
                          <a:gd name="connsiteY60" fmla="*/ 742 h 10000"/>
                          <a:gd name="connsiteX61" fmla="*/ 7634 w 10000"/>
                          <a:gd name="connsiteY61" fmla="*/ 613 h 10000"/>
                          <a:gd name="connsiteX62" fmla="*/ 8197 w 10000"/>
                          <a:gd name="connsiteY62" fmla="*/ 452 h 10000"/>
                          <a:gd name="connsiteX63" fmla="*/ 8733 w 10000"/>
                          <a:gd name="connsiteY63" fmla="*/ 323 h 10000"/>
                          <a:gd name="connsiteX64" fmla="*/ 9211 w 10000"/>
                          <a:gd name="connsiteY64" fmla="*/ 194 h 10000"/>
                          <a:gd name="connsiteX65" fmla="*/ 9606 w 10000"/>
                          <a:gd name="connsiteY65" fmla="*/ 65 h 10000"/>
                          <a:gd name="connsiteX66" fmla="*/ 9888 w 10000"/>
                          <a:gd name="connsiteY66" fmla="*/ 0 h 10000"/>
                          <a:gd name="connsiteX67" fmla="*/ 9972 w 10000"/>
                          <a:gd name="connsiteY67" fmla="*/ 0 h 10000"/>
                          <a:gd name="connsiteX0" fmla="*/ 9972 w 10000"/>
                          <a:gd name="connsiteY0" fmla="*/ 0 h 10000"/>
                          <a:gd name="connsiteX1" fmla="*/ 10000 w 10000"/>
                          <a:gd name="connsiteY1" fmla="*/ 0 h 10000"/>
                          <a:gd name="connsiteX2" fmla="*/ 10000 w 10000"/>
                          <a:gd name="connsiteY2" fmla="*/ 32 h 10000"/>
                          <a:gd name="connsiteX3" fmla="*/ 10000 w 10000"/>
                          <a:gd name="connsiteY3" fmla="*/ 129 h 10000"/>
                          <a:gd name="connsiteX4" fmla="*/ 10000 w 10000"/>
                          <a:gd name="connsiteY4" fmla="*/ 452 h 10000"/>
                          <a:gd name="connsiteX5" fmla="*/ 10000 w 10000"/>
                          <a:gd name="connsiteY5" fmla="*/ 968 h 10000"/>
                          <a:gd name="connsiteX6" fmla="*/ 10000 w 10000"/>
                          <a:gd name="connsiteY6" fmla="*/ 1548 h 10000"/>
                          <a:gd name="connsiteX7" fmla="*/ 9972 w 10000"/>
                          <a:gd name="connsiteY7" fmla="*/ 2194 h 10000"/>
                          <a:gd name="connsiteX8" fmla="*/ 9972 w 10000"/>
                          <a:gd name="connsiteY8" fmla="*/ 2871 h 10000"/>
                          <a:gd name="connsiteX9" fmla="*/ 9972 w 10000"/>
                          <a:gd name="connsiteY9" fmla="*/ 3484 h 10000"/>
                          <a:gd name="connsiteX10" fmla="*/ 9972 w 10000"/>
                          <a:gd name="connsiteY10" fmla="*/ 4000 h 10000"/>
                          <a:gd name="connsiteX11" fmla="*/ 9972 w 10000"/>
                          <a:gd name="connsiteY11" fmla="*/ 4032 h 10000"/>
                          <a:gd name="connsiteX12" fmla="*/ 9972 w 10000"/>
                          <a:gd name="connsiteY12" fmla="*/ 4161 h 10000"/>
                          <a:gd name="connsiteX13" fmla="*/ 9972 w 10000"/>
                          <a:gd name="connsiteY13" fmla="*/ 4258 h 10000"/>
                          <a:gd name="connsiteX14" fmla="*/ 9915 w 10000"/>
                          <a:gd name="connsiteY14" fmla="*/ 4290 h 10000"/>
                          <a:gd name="connsiteX15" fmla="*/ 9915 w 10000"/>
                          <a:gd name="connsiteY15" fmla="*/ 4290 h 10000"/>
                          <a:gd name="connsiteX16" fmla="*/ 9888 w 10000"/>
                          <a:gd name="connsiteY16" fmla="*/ 4290 h 10000"/>
                          <a:gd name="connsiteX17" fmla="*/ 9859 w 10000"/>
                          <a:gd name="connsiteY17" fmla="*/ 4290 h 10000"/>
                          <a:gd name="connsiteX18" fmla="*/ 9859 w 10000"/>
                          <a:gd name="connsiteY18" fmla="*/ 4290 h 10000"/>
                          <a:gd name="connsiteX19" fmla="*/ 9803 w 10000"/>
                          <a:gd name="connsiteY19" fmla="*/ 4290 h 10000"/>
                          <a:gd name="connsiteX20" fmla="*/ 9718 w 10000"/>
                          <a:gd name="connsiteY20" fmla="*/ 4161 h 10000"/>
                          <a:gd name="connsiteX21" fmla="*/ 9493 w 10000"/>
                          <a:gd name="connsiteY21" fmla="*/ 3968 h 10000"/>
                          <a:gd name="connsiteX22" fmla="*/ 9211 w 10000"/>
                          <a:gd name="connsiteY22" fmla="*/ 3742 h 10000"/>
                          <a:gd name="connsiteX23" fmla="*/ 9014 w 10000"/>
                          <a:gd name="connsiteY23" fmla="*/ 3548 h 10000"/>
                          <a:gd name="connsiteX24" fmla="*/ 8845 w 10000"/>
                          <a:gd name="connsiteY24" fmla="*/ 3355 h 10000"/>
                          <a:gd name="connsiteX25" fmla="*/ 8789 w 10000"/>
                          <a:gd name="connsiteY25" fmla="*/ 3323 h 10000"/>
                          <a:gd name="connsiteX26" fmla="*/ 8085 w 10000"/>
                          <a:gd name="connsiteY26" fmla="*/ 4548 h 10000"/>
                          <a:gd name="connsiteX27" fmla="*/ 7296 w 10000"/>
                          <a:gd name="connsiteY27" fmla="*/ 5613 h 10000"/>
                          <a:gd name="connsiteX28" fmla="*/ 6451 w 10000"/>
                          <a:gd name="connsiteY28" fmla="*/ 6484 h 10000"/>
                          <a:gd name="connsiteX29" fmla="*/ 5550 w 10000"/>
                          <a:gd name="connsiteY29" fmla="*/ 7290 h 10000"/>
                          <a:gd name="connsiteX30" fmla="*/ 4649 w 10000"/>
                          <a:gd name="connsiteY30" fmla="*/ 7968 h 10000"/>
                          <a:gd name="connsiteX31" fmla="*/ 3718 w 10000"/>
                          <a:gd name="connsiteY31" fmla="*/ 8516 h 10000"/>
                          <a:gd name="connsiteX32" fmla="*/ 2874 w 10000"/>
                          <a:gd name="connsiteY32" fmla="*/ 8968 h 10000"/>
                          <a:gd name="connsiteX33" fmla="*/ 2085 w 10000"/>
                          <a:gd name="connsiteY33" fmla="*/ 9323 h 10000"/>
                          <a:gd name="connsiteX34" fmla="*/ 1380 w 10000"/>
                          <a:gd name="connsiteY34" fmla="*/ 9613 h 10000"/>
                          <a:gd name="connsiteX35" fmla="*/ 733 w 10000"/>
                          <a:gd name="connsiteY35" fmla="*/ 9774 h 10000"/>
                          <a:gd name="connsiteX36" fmla="*/ 310 w 10000"/>
                          <a:gd name="connsiteY36" fmla="*/ 9903 h 10000"/>
                          <a:gd name="connsiteX37" fmla="*/ 0 w 10000"/>
                          <a:gd name="connsiteY37" fmla="*/ 10000 h 10000"/>
                          <a:gd name="connsiteX38" fmla="*/ 5718 w 10000"/>
                          <a:gd name="connsiteY38" fmla="*/ 5387 h 10000"/>
                          <a:gd name="connsiteX39" fmla="*/ 6225 w 10000"/>
                          <a:gd name="connsiteY39" fmla="*/ 4645 h 10000"/>
                          <a:gd name="connsiteX40" fmla="*/ 6648 w 10000"/>
                          <a:gd name="connsiteY40" fmla="*/ 3968 h 10000"/>
                          <a:gd name="connsiteX41" fmla="*/ 6930 w 10000"/>
                          <a:gd name="connsiteY41" fmla="*/ 3323 h 10000"/>
                          <a:gd name="connsiteX42" fmla="*/ 7155 w 10000"/>
                          <a:gd name="connsiteY42" fmla="*/ 2806 h 10000"/>
                          <a:gd name="connsiteX43" fmla="*/ 7296 w 10000"/>
                          <a:gd name="connsiteY43" fmla="*/ 2387 h 10000"/>
                          <a:gd name="connsiteX44" fmla="*/ 7380 w 10000"/>
                          <a:gd name="connsiteY44" fmla="*/ 2129 h 10000"/>
                          <a:gd name="connsiteX45" fmla="*/ 7380 w 10000"/>
                          <a:gd name="connsiteY45" fmla="*/ 2065 h 10000"/>
                          <a:gd name="connsiteX46" fmla="*/ 7380 w 10000"/>
                          <a:gd name="connsiteY46" fmla="*/ 2065 h 10000"/>
                          <a:gd name="connsiteX47" fmla="*/ 7380 w 10000"/>
                          <a:gd name="connsiteY47" fmla="*/ 2065 h 10000"/>
                          <a:gd name="connsiteX48" fmla="*/ 6422 w 10000"/>
                          <a:gd name="connsiteY48" fmla="*/ 1161 h 10000"/>
                          <a:gd name="connsiteX49" fmla="*/ 6338 w 10000"/>
                          <a:gd name="connsiteY49" fmla="*/ 1097 h 10000"/>
                          <a:gd name="connsiteX50" fmla="*/ 6310 w 10000"/>
                          <a:gd name="connsiteY50" fmla="*/ 1032 h 10000"/>
                          <a:gd name="connsiteX51" fmla="*/ 6310 w 10000"/>
                          <a:gd name="connsiteY51" fmla="*/ 1000 h 10000"/>
                          <a:gd name="connsiteX52" fmla="*/ 6338 w 10000"/>
                          <a:gd name="connsiteY52" fmla="*/ 968 h 10000"/>
                          <a:gd name="connsiteX53" fmla="*/ 6395 w 10000"/>
                          <a:gd name="connsiteY53" fmla="*/ 968 h 10000"/>
                          <a:gd name="connsiteX54" fmla="*/ 6422 w 10000"/>
                          <a:gd name="connsiteY54" fmla="*/ 903 h 10000"/>
                          <a:gd name="connsiteX55" fmla="*/ 6451 w 10000"/>
                          <a:gd name="connsiteY55" fmla="*/ 903 h 10000"/>
                          <a:gd name="connsiteX56" fmla="*/ 6536 w 10000"/>
                          <a:gd name="connsiteY56" fmla="*/ 903 h 10000"/>
                          <a:gd name="connsiteX57" fmla="*/ 6648 w 10000"/>
                          <a:gd name="connsiteY57" fmla="*/ 871 h 10000"/>
                          <a:gd name="connsiteX58" fmla="*/ 6704 w 10000"/>
                          <a:gd name="connsiteY58" fmla="*/ 871 h 10000"/>
                          <a:gd name="connsiteX59" fmla="*/ 7155 w 10000"/>
                          <a:gd name="connsiteY59" fmla="*/ 742 h 10000"/>
                          <a:gd name="connsiteX60" fmla="*/ 7634 w 10000"/>
                          <a:gd name="connsiteY60" fmla="*/ 613 h 10000"/>
                          <a:gd name="connsiteX61" fmla="*/ 8197 w 10000"/>
                          <a:gd name="connsiteY61" fmla="*/ 452 h 10000"/>
                          <a:gd name="connsiteX62" fmla="*/ 8733 w 10000"/>
                          <a:gd name="connsiteY62" fmla="*/ 323 h 10000"/>
                          <a:gd name="connsiteX63" fmla="*/ 9211 w 10000"/>
                          <a:gd name="connsiteY63" fmla="*/ 194 h 10000"/>
                          <a:gd name="connsiteX64" fmla="*/ 9606 w 10000"/>
                          <a:gd name="connsiteY64" fmla="*/ 65 h 10000"/>
                          <a:gd name="connsiteX65" fmla="*/ 9888 w 10000"/>
                          <a:gd name="connsiteY65" fmla="*/ 0 h 10000"/>
                          <a:gd name="connsiteX66" fmla="*/ 9972 w 10000"/>
                          <a:gd name="connsiteY66" fmla="*/ 0 h 10000"/>
                          <a:gd name="connsiteX0" fmla="*/ 9972 w 10000"/>
                          <a:gd name="connsiteY0" fmla="*/ 0 h 10000"/>
                          <a:gd name="connsiteX1" fmla="*/ 10000 w 10000"/>
                          <a:gd name="connsiteY1" fmla="*/ 0 h 10000"/>
                          <a:gd name="connsiteX2" fmla="*/ 10000 w 10000"/>
                          <a:gd name="connsiteY2" fmla="*/ 32 h 10000"/>
                          <a:gd name="connsiteX3" fmla="*/ 10000 w 10000"/>
                          <a:gd name="connsiteY3" fmla="*/ 129 h 10000"/>
                          <a:gd name="connsiteX4" fmla="*/ 10000 w 10000"/>
                          <a:gd name="connsiteY4" fmla="*/ 452 h 10000"/>
                          <a:gd name="connsiteX5" fmla="*/ 10000 w 10000"/>
                          <a:gd name="connsiteY5" fmla="*/ 968 h 10000"/>
                          <a:gd name="connsiteX6" fmla="*/ 10000 w 10000"/>
                          <a:gd name="connsiteY6" fmla="*/ 1548 h 10000"/>
                          <a:gd name="connsiteX7" fmla="*/ 9972 w 10000"/>
                          <a:gd name="connsiteY7" fmla="*/ 2194 h 10000"/>
                          <a:gd name="connsiteX8" fmla="*/ 9972 w 10000"/>
                          <a:gd name="connsiteY8" fmla="*/ 2871 h 10000"/>
                          <a:gd name="connsiteX9" fmla="*/ 9972 w 10000"/>
                          <a:gd name="connsiteY9" fmla="*/ 3484 h 10000"/>
                          <a:gd name="connsiteX10" fmla="*/ 9972 w 10000"/>
                          <a:gd name="connsiteY10" fmla="*/ 4000 h 10000"/>
                          <a:gd name="connsiteX11" fmla="*/ 9972 w 10000"/>
                          <a:gd name="connsiteY11" fmla="*/ 4032 h 10000"/>
                          <a:gd name="connsiteX12" fmla="*/ 9972 w 10000"/>
                          <a:gd name="connsiteY12" fmla="*/ 4161 h 10000"/>
                          <a:gd name="connsiteX13" fmla="*/ 9972 w 10000"/>
                          <a:gd name="connsiteY13" fmla="*/ 4258 h 10000"/>
                          <a:gd name="connsiteX14" fmla="*/ 9915 w 10000"/>
                          <a:gd name="connsiteY14" fmla="*/ 4290 h 10000"/>
                          <a:gd name="connsiteX15" fmla="*/ 9915 w 10000"/>
                          <a:gd name="connsiteY15" fmla="*/ 4290 h 10000"/>
                          <a:gd name="connsiteX16" fmla="*/ 9888 w 10000"/>
                          <a:gd name="connsiteY16" fmla="*/ 4290 h 10000"/>
                          <a:gd name="connsiteX17" fmla="*/ 9859 w 10000"/>
                          <a:gd name="connsiteY17" fmla="*/ 4290 h 10000"/>
                          <a:gd name="connsiteX18" fmla="*/ 9859 w 10000"/>
                          <a:gd name="connsiteY18" fmla="*/ 4290 h 10000"/>
                          <a:gd name="connsiteX19" fmla="*/ 9803 w 10000"/>
                          <a:gd name="connsiteY19" fmla="*/ 4290 h 10000"/>
                          <a:gd name="connsiteX20" fmla="*/ 9718 w 10000"/>
                          <a:gd name="connsiteY20" fmla="*/ 4161 h 10000"/>
                          <a:gd name="connsiteX21" fmla="*/ 9493 w 10000"/>
                          <a:gd name="connsiteY21" fmla="*/ 3968 h 10000"/>
                          <a:gd name="connsiteX22" fmla="*/ 9211 w 10000"/>
                          <a:gd name="connsiteY22" fmla="*/ 3742 h 10000"/>
                          <a:gd name="connsiteX23" fmla="*/ 9014 w 10000"/>
                          <a:gd name="connsiteY23" fmla="*/ 3548 h 10000"/>
                          <a:gd name="connsiteX24" fmla="*/ 8845 w 10000"/>
                          <a:gd name="connsiteY24" fmla="*/ 3355 h 10000"/>
                          <a:gd name="connsiteX25" fmla="*/ 8789 w 10000"/>
                          <a:gd name="connsiteY25" fmla="*/ 3323 h 10000"/>
                          <a:gd name="connsiteX26" fmla="*/ 8085 w 10000"/>
                          <a:gd name="connsiteY26" fmla="*/ 4548 h 10000"/>
                          <a:gd name="connsiteX27" fmla="*/ 7296 w 10000"/>
                          <a:gd name="connsiteY27" fmla="*/ 5613 h 10000"/>
                          <a:gd name="connsiteX28" fmla="*/ 6451 w 10000"/>
                          <a:gd name="connsiteY28" fmla="*/ 6484 h 10000"/>
                          <a:gd name="connsiteX29" fmla="*/ 5550 w 10000"/>
                          <a:gd name="connsiteY29" fmla="*/ 7290 h 10000"/>
                          <a:gd name="connsiteX30" fmla="*/ 4649 w 10000"/>
                          <a:gd name="connsiteY30" fmla="*/ 7968 h 10000"/>
                          <a:gd name="connsiteX31" fmla="*/ 3718 w 10000"/>
                          <a:gd name="connsiteY31" fmla="*/ 8516 h 10000"/>
                          <a:gd name="connsiteX32" fmla="*/ 2874 w 10000"/>
                          <a:gd name="connsiteY32" fmla="*/ 8968 h 10000"/>
                          <a:gd name="connsiteX33" fmla="*/ 2085 w 10000"/>
                          <a:gd name="connsiteY33" fmla="*/ 9323 h 10000"/>
                          <a:gd name="connsiteX34" fmla="*/ 1380 w 10000"/>
                          <a:gd name="connsiteY34" fmla="*/ 9613 h 10000"/>
                          <a:gd name="connsiteX35" fmla="*/ 733 w 10000"/>
                          <a:gd name="connsiteY35" fmla="*/ 9774 h 10000"/>
                          <a:gd name="connsiteX36" fmla="*/ 310 w 10000"/>
                          <a:gd name="connsiteY36" fmla="*/ 9903 h 10000"/>
                          <a:gd name="connsiteX37" fmla="*/ 0 w 10000"/>
                          <a:gd name="connsiteY37" fmla="*/ 10000 h 10000"/>
                          <a:gd name="connsiteX38" fmla="*/ 5718 w 10000"/>
                          <a:gd name="connsiteY38" fmla="*/ 5387 h 10000"/>
                          <a:gd name="connsiteX39" fmla="*/ 6225 w 10000"/>
                          <a:gd name="connsiteY39" fmla="*/ 4645 h 10000"/>
                          <a:gd name="connsiteX40" fmla="*/ 6648 w 10000"/>
                          <a:gd name="connsiteY40" fmla="*/ 3968 h 10000"/>
                          <a:gd name="connsiteX41" fmla="*/ 6930 w 10000"/>
                          <a:gd name="connsiteY41" fmla="*/ 3323 h 10000"/>
                          <a:gd name="connsiteX42" fmla="*/ 7155 w 10000"/>
                          <a:gd name="connsiteY42" fmla="*/ 2806 h 10000"/>
                          <a:gd name="connsiteX43" fmla="*/ 7296 w 10000"/>
                          <a:gd name="connsiteY43" fmla="*/ 2387 h 10000"/>
                          <a:gd name="connsiteX44" fmla="*/ 7380 w 10000"/>
                          <a:gd name="connsiteY44" fmla="*/ 2129 h 10000"/>
                          <a:gd name="connsiteX45" fmla="*/ 7380 w 10000"/>
                          <a:gd name="connsiteY45" fmla="*/ 2065 h 10000"/>
                          <a:gd name="connsiteX46" fmla="*/ 7380 w 10000"/>
                          <a:gd name="connsiteY46" fmla="*/ 2065 h 10000"/>
                          <a:gd name="connsiteX47" fmla="*/ 7380 w 10000"/>
                          <a:gd name="connsiteY47" fmla="*/ 2065 h 10000"/>
                          <a:gd name="connsiteX48" fmla="*/ 6422 w 10000"/>
                          <a:gd name="connsiteY48" fmla="*/ 1161 h 10000"/>
                          <a:gd name="connsiteX49" fmla="*/ 6338 w 10000"/>
                          <a:gd name="connsiteY49" fmla="*/ 1097 h 10000"/>
                          <a:gd name="connsiteX50" fmla="*/ 6310 w 10000"/>
                          <a:gd name="connsiteY50" fmla="*/ 1032 h 10000"/>
                          <a:gd name="connsiteX51" fmla="*/ 6310 w 10000"/>
                          <a:gd name="connsiteY51" fmla="*/ 1000 h 10000"/>
                          <a:gd name="connsiteX52" fmla="*/ 6338 w 10000"/>
                          <a:gd name="connsiteY52" fmla="*/ 968 h 10000"/>
                          <a:gd name="connsiteX53" fmla="*/ 6395 w 10000"/>
                          <a:gd name="connsiteY53" fmla="*/ 968 h 10000"/>
                          <a:gd name="connsiteX54" fmla="*/ 6422 w 10000"/>
                          <a:gd name="connsiteY54" fmla="*/ 903 h 10000"/>
                          <a:gd name="connsiteX55" fmla="*/ 6451 w 10000"/>
                          <a:gd name="connsiteY55" fmla="*/ 903 h 10000"/>
                          <a:gd name="connsiteX56" fmla="*/ 6536 w 10000"/>
                          <a:gd name="connsiteY56" fmla="*/ 903 h 10000"/>
                          <a:gd name="connsiteX57" fmla="*/ 6648 w 10000"/>
                          <a:gd name="connsiteY57" fmla="*/ 871 h 10000"/>
                          <a:gd name="connsiteX58" fmla="*/ 6704 w 10000"/>
                          <a:gd name="connsiteY58" fmla="*/ 871 h 10000"/>
                          <a:gd name="connsiteX59" fmla="*/ 7155 w 10000"/>
                          <a:gd name="connsiteY59" fmla="*/ 742 h 10000"/>
                          <a:gd name="connsiteX60" fmla="*/ 7634 w 10000"/>
                          <a:gd name="connsiteY60" fmla="*/ 613 h 10000"/>
                          <a:gd name="connsiteX61" fmla="*/ 8197 w 10000"/>
                          <a:gd name="connsiteY61" fmla="*/ 452 h 10000"/>
                          <a:gd name="connsiteX62" fmla="*/ 8733 w 10000"/>
                          <a:gd name="connsiteY62" fmla="*/ 323 h 10000"/>
                          <a:gd name="connsiteX63" fmla="*/ 9211 w 10000"/>
                          <a:gd name="connsiteY63" fmla="*/ 194 h 10000"/>
                          <a:gd name="connsiteX64" fmla="*/ 9606 w 10000"/>
                          <a:gd name="connsiteY64" fmla="*/ 65 h 10000"/>
                          <a:gd name="connsiteX65" fmla="*/ 9888 w 10000"/>
                          <a:gd name="connsiteY65" fmla="*/ 0 h 10000"/>
                          <a:gd name="connsiteX66" fmla="*/ 9972 w 10000"/>
                          <a:gd name="connsiteY66" fmla="*/ 0 h 10000"/>
                          <a:gd name="connsiteX0" fmla="*/ 9972 w 10000"/>
                          <a:gd name="connsiteY0" fmla="*/ 0 h 10000"/>
                          <a:gd name="connsiteX1" fmla="*/ 10000 w 10000"/>
                          <a:gd name="connsiteY1" fmla="*/ 0 h 10000"/>
                          <a:gd name="connsiteX2" fmla="*/ 10000 w 10000"/>
                          <a:gd name="connsiteY2" fmla="*/ 32 h 10000"/>
                          <a:gd name="connsiteX3" fmla="*/ 10000 w 10000"/>
                          <a:gd name="connsiteY3" fmla="*/ 129 h 10000"/>
                          <a:gd name="connsiteX4" fmla="*/ 10000 w 10000"/>
                          <a:gd name="connsiteY4" fmla="*/ 452 h 10000"/>
                          <a:gd name="connsiteX5" fmla="*/ 10000 w 10000"/>
                          <a:gd name="connsiteY5" fmla="*/ 968 h 10000"/>
                          <a:gd name="connsiteX6" fmla="*/ 10000 w 10000"/>
                          <a:gd name="connsiteY6" fmla="*/ 1548 h 10000"/>
                          <a:gd name="connsiteX7" fmla="*/ 9972 w 10000"/>
                          <a:gd name="connsiteY7" fmla="*/ 2194 h 10000"/>
                          <a:gd name="connsiteX8" fmla="*/ 9972 w 10000"/>
                          <a:gd name="connsiteY8" fmla="*/ 2871 h 10000"/>
                          <a:gd name="connsiteX9" fmla="*/ 9972 w 10000"/>
                          <a:gd name="connsiteY9" fmla="*/ 3484 h 10000"/>
                          <a:gd name="connsiteX10" fmla="*/ 9972 w 10000"/>
                          <a:gd name="connsiteY10" fmla="*/ 4000 h 10000"/>
                          <a:gd name="connsiteX11" fmla="*/ 9972 w 10000"/>
                          <a:gd name="connsiteY11" fmla="*/ 4032 h 10000"/>
                          <a:gd name="connsiteX12" fmla="*/ 9972 w 10000"/>
                          <a:gd name="connsiteY12" fmla="*/ 4161 h 10000"/>
                          <a:gd name="connsiteX13" fmla="*/ 9972 w 10000"/>
                          <a:gd name="connsiteY13" fmla="*/ 4258 h 10000"/>
                          <a:gd name="connsiteX14" fmla="*/ 9915 w 10000"/>
                          <a:gd name="connsiteY14" fmla="*/ 4290 h 10000"/>
                          <a:gd name="connsiteX15" fmla="*/ 9915 w 10000"/>
                          <a:gd name="connsiteY15" fmla="*/ 4290 h 10000"/>
                          <a:gd name="connsiteX16" fmla="*/ 9888 w 10000"/>
                          <a:gd name="connsiteY16" fmla="*/ 4290 h 10000"/>
                          <a:gd name="connsiteX17" fmla="*/ 9859 w 10000"/>
                          <a:gd name="connsiteY17" fmla="*/ 4290 h 10000"/>
                          <a:gd name="connsiteX18" fmla="*/ 9859 w 10000"/>
                          <a:gd name="connsiteY18" fmla="*/ 4290 h 10000"/>
                          <a:gd name="connsiteX19" fmla="*/ 9803 w 10000"/>
                          <a:gd name="connsiteY19" fmla="*/ 4290 h 10000"/>
                          <a:gd name="connsiteX20" fmla="*/ 9718 w 10000"/>
                          <a:gd name="connsiteY20" fmla="*/ 4161 h 10000"/>
                          <a:gd name="connsiteX21" fmla="*/ 9493 w 10000"/>
                          <a:gd name="connsiteY21" fmla="*/ 3968 h 10000"/>
                          <a:gd name="connsiteX22" fmla="*/ 9211 w 10000"/>
                          <a:gd name="connsiteY22" fmla="*/ 3742 h 10000"/>
                          <a:gd name="connsiteX23" fmla="*/ 9014 w 10000"/>
                          <a:gd name="connsiteY23" fmla="*/ 3548 h 10000"/>
                          <a:gd name="connsiteX24" fmla="*/ 8845 w 10000"/>
                          <a:gd name="connsiteY24" fmla="*/ 3355 h 10000"/>
                          <a:gd name="connsiteX25" fmla="*/ 8789 w 10000"/>
                          <a:gd name="connsiteY25" fmla="*/ 3323 h 10000"/>
                          <a:gd name="connsiteX26" fmla="*/ 8085 w 10000"/>
                          <a:gd name="connsiteY26" fmla="*/ 4548 h 10000"/>
                          <a:gd name="connsiteX27" fmla="*/ 7296 w 10000"/>
                          <a:gd name="connsiteY27" fmla="*/ 5613 h 10000"/>
                          <a:gd name="connsiteX28" fmla="*/ 6451 w 10000"/>
                          <a:gd name="connsiteY28" fmla="*/ 6484 h 10000"/>
                          <a:gd name="connsiteX29" fmla="*/ 5550 w 10000"/>
                          <a:gd name="connsiteY29" fmla="*/ 7290 h 10000"/>
                          <a:gd name="connsiteX30" fmla="*/ 4649 w 10000"/>
                          <a:gd name="connsiteY30" fmla="*/ 7968 h 10000"/>
                          <a:gd name="connsiteX31" fmla="*/ 3718 w 10000"/>
                          <a:gd name="connsiteY31" fmla="*/ 8516 h 10000"/>
                          <a:gd name="connsiteX32" fmla="*/ 2874 w 10000"/>
                          <a:gd name="connsiteY32" fmla="*/ 8968 h 10000"/>
                          <a:gd name="connsiteX33" fmla="*/ 2085 w 10000"/>
                          <a:gd name="connsiteY33" fmla="*/ 9323 h 10000"/>
                          <a:gd name="connsiteX34" fmla="*/ 1380 w 10000"/>
                          <a:gd name="connsiteY34" fmla="*/ 9613 h 10000"/>
                          <a:gd name="connsiteX35" fmla="*/ 733 w 10000"/>
                          <a:gd name="connsiteY35" fmla="*/ 9774 h 10000"/>
                          <a:gd name="connsiteX36" fmla="*/ 310 w 10000"/>
                          <a:gd name="connsiteY36" fmla="*/ 9903 h 10000"/>
                          <a:gd name="connsiteX37" fmla="*/ 0 w 10000"/>
                          <a:gd name="connsiteY37" fmla="*/ 10000 h 10000"/>
                          <a:gd name="connsiteX38" fmla="*/ 5718 w 10000"/>
                          <a:gd name="connsiteY38" fmla="*/ 5387 h 10000"/>
                          <a:gd name="connsiteX39" fmla="*/ 6225 w 10000"/>
                          <a:gd name="connsiteY39" fmla="*/ 4645 h 10000"/>
                          <a:gd name="connsiteX40" fmla="*/ 6648 w 10000"/>
                          <a:gd name="connsiteY40" fmla="*/ 3968 h 10000"/>
                          <a:gd name="connsiteX41" fmla="*/ 6930 w 10000"/>
                          <a:gd name="connsiteY41" fmla="*/ 3323 h 10000"/>
                          <a:gd name="connsiteX42" fmla="*/ 7155 w 10000"/>
                          <a:gd name="connsiteY42" fmla="*/ 2806 h 10000"/>
                          <a:gd name="connsiteX43" fmla="*/ 7296 w 10000"/>
                          <a:gd name="connsiteY43" fmla="*/ 2387 h 10000"/>
                          <a:gd name="connsiteX44" fmla="*/ 7380 w 10000"/>
                          <a:gd name="connsiteY44" fmla="*/ 2129 h 10000"/>
                          <a:gd name="connsiteX45" fmla="*/ 7380 w 10000"/>
                          <a:gd name="connsiteY45" fmla="*/ 2065 h 10000"/>
                          <a:gd name="connsiteX46" fmla="*/ 7380 w 10000"/>
                          <a:gd name="connsiteY46" fmla="*/ 2065 h 10000"/>
                          <a:gd name="connsiteX47" fmla="*/ 7380 w 10000"/>
                          <a:gd name="connsiteY47" fmla="*/ 2065 h 10000"/>
                          <a:gd name="connsiteX48" fmla="*/ 6422 w 10000"/>
                          <a:gd name="connsiteY48" fmla="*/ 1161 h 10000"/>
                          <a:gd name="connsiteX49" fmla="*/ 6338 w 10000"/>
                          <a:gd name="connsiteY49" fmla="*/ 1097 h 10000"/>
                          <a:gd name="connsiteX50" fmla="*/ 6310 w 10000"/>
                          <a:gd name="connsiteY50" fmla="*/ 1032 h 10000"/>
                          <a:gd name="connsiteX51" fmla="*/ 6310 w 10000"/>
                          <a:gd name="connsiteY51" fmla="*/ 1000 h 10000"/>
                          <a:gd name="connsiteX52" fmla="*/ 6338 w 10000"/>
                          <a:gd name="connsiteY52" fmla="*/ 968 h 10000"/>
                          <a:gd name="connsiteX53" fmla="*/ 6395 w 10000"/>
                          <a:gd name="connsiteY53" fmla="*/ 968 h 10000"/>
                          <a:gd name="connsiteX54" fmla="*/ 6422 w 10000"/>
                          <a:gd name="connsiteY54" fmla="*/ 903 h 10000"/>
                          <a:gd name="connsiteX55" fmla="*/ 6451 w 10000"/>
                          <a:gd name="connsiteY55" fmla="*/ 903 h 10000"/>
                          <a:gd name="connsiteX56" fmla="*/ 6536 w 10000"/>
                          <a:gd name="connsiteY56" fmla="*/ 903 h 10000"/>
                          <a:gd name="connsiteX57" fmla="*/ 6648 w 10000"/>
                          <a:gd name="connsiteY57" fmla="*/ 871 h 10000"/>
                          <a:gd name="connsiteX58" fmla="*/ 6704 w 10000"/>
                          <a:gd name="connsiteY58" fmla="*/ 871 h 10000"/>
                          <a:gd name="connsiteX59" fmla="*/ 7155 w 10000"/>
                          <a:gd name="connsiteY59" fmla="*/ 742 h 10000"/>
                          <a:gd name="connsiteX60" fmla="*/ 7634 w 10000"/>
                          <a:gd name="connsiteY60" fmla="*/ 613 h 10000"/>
                          <a:gd name="connsiteX61" fmla="*/ 8197 w 10000"/>
                          <a:gd name="connsiteY61" fmla="*/ 452 h 10000"/>
                          <a:gd name="connsiteX62" fmla="*/ 8733 w 10000"/>
                          <a:gd name="connsiteY62" fmla="*/ 323 h 10000"/>
                          <a:gd name="connsiteX63" fmla="*/ 9211 w 10000"/>
                          <a:gd name="connsiteY63" fmla="*/ 194 h 10000"/>
                          <a:gd name="connsiteX64" fmla="*/ 9606 w 10000"/>
                          <a:gd name="connsiteY64" fmla="*/ 65 h 10000"/>
                          <a:gd name="connsiteX65" fmla="*/ 9888 w 10000"/>
                          <a:gd name="connsiteY65" fmla="*/ 0 h 10000"/>
                          <a:gd name="connsiteX66" fmla="*/ 9972 w 10000"/>
                          <a:gd name="connsiteY66" fmla="*/ 0 h 10000"/>
                          <a:gd name="connsiteX0" fmla="*/ 9972 w 10000"/>
                          <a:gd name="connsiteY0" fmla="*/ 0 h 10000"/>
                          <a:gd name="connsiteX1" fmla="*/ 10000 w 10000"/>
                          <a:gd name="connsiteY1" fmla="*/ 0 h 10000"/>
                          <a:gd name="connsiteX2" fmla="*/ 10000 w 10000"/>
                          <a:gd name="connsiteY2" fmla="*/ 32 h 10000"/>
                          <a:gd name="connsiteX3" fmla="*/ 10000 w 10000"/>
                          <a:gd name="connsiteY3" fmla="*/ 129 h 10000"/>
                          <a:gd name="connsiteX4" fmla="*/ 10000 w 10000"/>
                          <a:gd name="connsiteY4" fmla="*/ 452 h 10000"/>
                          <a:gd name="connsiteX5" fmla="*/ 10000 w 10000"/>
                          <a:gd name="connsiteY5" fmla="*/ 968 h 10000"/>
                          <a:gd name="connsiteX6" fmla="*/ 10000 w 10000"/>
                          <a:gd name="connsiteY6" fmla="*/ 1548 h 10000"/>
                          <a:gd name="connsiteX7" fmla="*/ 9972 w 10000"/>
                          <a:gd name="connsiteY7" fmla="*/ 2194 h 10000"/>
                          <a:gd name="connsiteX8" fmla="*/ 9972 w 10000"/>
                          <a:gd name="connsiteY8" fmla="*/ 2871 h 10000"/>
                          <a:gd name="connsiteX9" fmla="*/ 9972 w 10000"/>
                          <a:gd name="connsiteY9" fmla="*/ 3484 h 10000"/>
                          <a:gd name="connsiteX10" fmla="*/ 9972 w 10000"/>
                          <a:gd name="connsiteY10" fmla="*/ 4000 h 10000"/>
                          <a:gd name="connsiteX11" fmla="*/ 9972 w 10000"/>
                          <a:gd name="connsiteY11" fmla="*/ 4032 h 10000"/>
                          <a:gd name="connsiteX12" fmla="*/ 9972 w 10000"/>
                          <a:gd name="connsiteY12" fmla="*/ 4161 h 10000"/>
                          <a:gd name="connsiteX13" fmla="*/ 9972 w 10000"/>
                          <a:gd name="connsiteY13" fmla="*/ 4258 h 10000"/>
                          <a:gd name="connsiteX14" fmla="*/ 9915 w 10000"/>
                          <a:gd name="connsiteY14" fmla="*/ 4290 h 10000"/>
                          <a:gd name="connsiteX15" fmla="*/ 9915 w 10000"/>
                          <a:gd name="connsiteY15" fmla="*/ 4290 h 10000"/>
                          <a:gd name="connsiteX16" fmla="*/ 9888 w 10000"/>
                          <a:gd name="connsiteY16" fmla="*/ 4290 h 10000"/>
                          <a:gd name="connsiteX17" fmla="*/ 9859 w 10000"/>
                          <a:gd name="connsiteY17" fmla="*/ 4290 h 10000"/>
                          <a:gd name="connsiteX18" fmla="*/ 9859 w 10000"/>
                          <a:gd name="connsiteY18" fmla="*/ 4290 h 10000"/>
                          <a:gd name="connsiteX19" fmla="*/ 9803 w 10000"/>
                          <a:gd name="connsiteY19" fmla="*/ 4290 h 10000"/>
                          <a:gd name="connsiteX20" fmla="*/ 9718 w 10000"/>
                          <a:gd name="connsiteY20" fmla="*/ 4161 h 10000"/>
                          <a:gd name="connsiteX21" fmla="*/ 9493 w 10000"/>
                          <a:gd name="connsiteY21" fmla="*/ 3968 h 10000"/>
                          <a:gd name="connsiteX22" fmla="*/ 9211 w 10000"/>
                          <a:gd name="connsiteY22" fmla="*/ 3742 h 10000"/>
                          <a:gd name="connsiteX23" fmla="*/ 9014 w 10000"/>
                          <a:gd name="connsiteY23" fmla="*/ 3548 h 10000"/>
                          <a:gd name="connsiteX24" fmla="*/ 8845 w 10000"/>
                          <a:gd name="connsiteY24" fmla="*/ 3355 h 10000"/>
                          <a:gd name="connsiteX25" fmla="*/ 8789 w 10000"/>
                          <a:gd name="connsiteY25" fmla="*/ 3323 h 10000"/>
                          <a:gd name="connsiteX26" fmla="*/ 8085 w 10000"/>
                          <a:gd name="connsiteY26" fmla="*/ 4548 h 10000"/>
                          <a:gd name="connsiteX27" fmla="*/ 7296 w 10000"/>
                          <a:gd name="connsiteY27" fmla="*/ 5613 h 10000"/>
                          <a:gd name="connsiteX28" fmla="*/ 6451 w 10000"/>
                          <a:gd name="connsiteY28" fmla="*/ 6484 h 10000"/>
                          <a:gd name="connsiteX29" fmla="*/ 5550 w 10000"/>
                          <a:gd name="connsiteY29" fmla="*/ 7290 h 10000"/>
                          <a:gd name="connsiteX30" fmla="*/ 4649 w 10000"/>
                          <a:gd name="connsiteY30" fmla="*/ 7968 h 10000"/>
                          <a:gd name="connsiteX31" fmla="*/ 3718 w 10000"/>
                          <a:gd name="connsiteY31" fmla="*/ 8516 h 10000"/>
                          <a:gd name="connsiteX32" fmla="*/ 2874 w 10000"/>
                          <a:gd name="connsiteY32" fmla="*/ 8968 h 10000"/>
                          <a:gd name="connsiteX33" fmla="*/ 2085 w 10000"/>
                          <a:gd name="connsiteY33" fmla="*/ 9323 h 10000"/>
                          <a:gd name="connsiteX34" fmla="*/ 1380 w 10000"/>
                          <a:gd name="connsiteY34" fmla="*/ 9613 h 10000"/>
                          <a:gd name="connsiteX35" fmla="*/ 733 w 10000"/>
                          <a:gd name="connsiteY35" fmla="*/ 9774 h 10000"/>
                          <a:gd name="connsiteX36" fmla="*/ 310 w 10000"/>
                          <a:gd name="connsiteY36" fmla="*/ 9903 h 10000"/>
                          <a:gd name="connsiteX37" fmla="*/ 0 w 10000"/>
                          <a:gd name="connsiteY37" fmla="*/ 10000 h 10000"/>
                          <a:gd name="connsiteX38" fmla="*/ 5718 w 10000"/>
                          <a:gd name="connsiteY38" fmla="*/ 5387 h 10000"/>
                          <a:gd name="connsiteX39" fmla="*/ 6648 w 10000"/>
                          <a:gd name="connsiteY39" fmla="*/ 3968 h 10000"/>
                          <a:gd name="connsiteX40" fmla="*/ 6930 w 10000"/>
                          <a:gd name="connsiteY40" fmla="*/ 3323 h 10000"/>
                          <a:gd name="connsiteX41" fmla="*/ 7155 w 10000"/>
                          <a:gd name="connsiteY41" fmla="*/ 2806 h 10000"/>
                          <a:gd name="connsiteX42" fmla="*/ 7296 w 10000"/>
                          <a:gd name="connsiteY42" fmla="*/ 2387 h 10000"/>
                          <a:gd name="connsiteX43" fmla="*/ 7380 w 10000"/>
                          <a:gd name="connsiteY43" fmla="*/ 2129 h 10000"/>
                          <a:gd name="connsiteX44" fmla="*/ 7380 w 10000"/>
                          <a:gd name="connsiteY44" fmla="*/ 2065 h 10000"/>
                          <a:gd name="connsiteX45" fmla="*/ 7380 w 10000"/>
                          <a:gd name="connsiteY45" fmla="*/ 2065 h 10000"/>
                          <a:gd name="connsiteX46" fmla="*/ 7380 w 10000"/>
                          <a:gd name="connsiteY46" fmla="*/ 2065 h 10000"/>
                          <a:gd name="connsiteX47" fmla="*/ 6422 w 10000"/>
                          <a:gd name="connsiteY47" fmla="*/ 1161 h 10000"/>
                          <a:gd name="connsiteX48" fmla="*/ 6338 w 10000"/>
                          <a:gd name="connsiteY48" fmla="*/ 1097 h 10000"/>
                          <a:gd name="connsiteX49" fmla="*/ 6310 w 10000"/>
                          <a:gd name="connsiteY49" fmla="*/ 1032 h 10000"/>
                          <a:gd name="connsiteX50" fmla="*/ 6310 w 10000"/>
                          <a:gd name="connsiteY50" fmla="*/ 1000 h 10000"/>
                          <a:gd name="connsiteX51" fmla="*/ 6338 w 10000"/>
                          <a:gd name="connsiteY51" fmla="*/ 968 h 10000"/>
                          <a:gd name="connsiteX52" fmla="*/ 6395 w 10000"/>
                          <a:gd name="connsiteY52" fmla="*/ 968 h 10000"/>
                          <a:gd name="connsiteX53" fmla="*/ 6422 w 10000"/>
                          <a:gd name="connsiteY53" fmla="*/ 903 h 10000"/>
                          <a:gd name="connsiteX54" fmla="*/ 6451 w 10000"/>
                          <a:gd name="connsiteY54" fmla="*/ 903 h 10000"/>
                          <a:gd name="connsiteX55" fmla="*/ 6536 w 10000"/>
                          <a:gd name="connsiteY55" fmla="*/ 903 h 10000"/>
                          <a:gd name="connsiteX56" fmla="*/ 6648 w 10000"/>
                          <a:gd name="connsiteY56" fmla="*/ 871 h 10000"/>
                          <a:gd name="connsiteX57" fmla="*/ 6704 w 10000"/>
                          <a:gd name="connsiteY57" fmla="*/ 871 h 10000"/>
                          <a:gd name="connsiteX58" fmla="*/ 7155 w 10000"/>
                          <a:gd name="connsiteY58" fmla="*/ 742 h 10000"/>
                          <a:gd name="connsiteX59" fmla="*/ 7634 w 10000"/>
                          <a:gd name="connsiteY59" fmla="*/ 613 h 10000"/>
                          <a:gd name="connsiteX60" fmla="*/ 8197 w 10000"/>
                          <a:gd name="connsiteY60" fmla="*/ 452 h 10000"/>
                          <a:gd name="connsiteX61" fmla="*/ 8733 w 10000"/>
                          <a:gd name="connsiteY61" fmla="*/ 323 h 10000"/>
                          <a:gd name="connsiteX62" fmla="*/ 9211 w 10000"/>
                          <a:gd name="connsiteY62" fmla="*/ 194 h 10000"/>
                          <a:gd name="connsiteX63" fmla="*/ 9606 w 10000"/>
                          <a:gd name="connsiteY63" fmla="*/ 65 h 10000"/>
                          <a:gd name="connsiteX64" fmla="*/ 9888 w 10000"/>
                          <a:gd name="connsiteY64" fmla="*/ 0 h 10000"/>
                          <a:gd name="connsiteX65" fmla="*/ 9972 w 10000"/>
                          <a:gd name="connsiteY65" fmla="*/ 0 h 10000"/>
                          <a:gd name="connsiteX0" fmla="*/ 9972 w 10000"/>
                          <a:gd name="connsiteY0" fmla="*/ 0 h 10000"/>
                          <a:gd name="connsiteX1" fmla="*/ 10000 w 10000"/>
                          <a:gd name="connsiteY1" fmla="*/ 0 h 10000"/>
                          <a:gd name="connsiteX2" fmla="*/ 10000 w 10000"/>
                          <a:gd name="connsiteY2" fmla="*/ 32 h 10000"/>
                          <a:gd name="connsiteX3" fmla="*/ 10000 w 10000"/>
                          <a:gd name="connsiteY3" fmla="*/ 129 h 10000"/>
                          <a:gd name="connsiteX4" fmla="*/ 10000 w 10000"/>
                          <a:gd name="connsiteY4" fmla="*/ 452 h 10000"/>
                          <a:gd name="connsiteX5" fmla="*/ 10000 w 10000"/>
                          <a:gd name="connsiteY5" fmla="*/ 968 h 10000"/>
                          <a:gd name="connsiteX6" fmla="*/ 10000 w 10000"/>
                          <a:gd name="connsiteY6" fmla="*/ 1548 h 10000"/>
                          <a:gd name="connsiteX7" fmla="*/ 9972 w 10000"/>
                          <a:gd name="connsiteY7" fmla="*/ 2194 h 10000"/>
                          <a:gd name="connsiteX8" fmla="*/ 9972 w 10000"/>
                          <a:gd name="connsiteY8" fmla="*/ 2871 h 10000"/>
                          <a:gd name="connsiteX9" fmla="*/ 9972 w 10000"/>
                          <a:gd name="connsiteY9" fmla="*/ 3484 h 10000"/>
                          <a:gd name="connsiteX10" fmla="*/ 9972 w 10000"/>
                          <a:gd name="connsiteY10" fmla="*/ 4000 h 10000"/>
                          <a:gd name="connsiteX11" fmla="*/ 9972 w 10000"/>
                          <a:gd name="connsiteY11" fmla="*/ 4032 h 10000"/>
                          <a:gd name="connsiteX12" fmla="*/ 9972 w 10000"/>
                          <a:gd name="connsiteY12" fmla="*/ 4161 h 10000"/>
                          <a:gd name="connsiteX13" fmla="*/ 9972 w 10000"/>
                          <a:gd name="connsiteY13" fmla="*/ 4258 h 10000"/>
                          <a:gd name="connsiteX14" fmla="*/ 9915 w 10000"/>
                          <a:gd name="connsiteY14" fmla="*/ 4290 h 10000"/>
                          <a:gd name="connsiteX15" fmla="*/ 9915 w 10000"/>
                          <a:gd name="connsiteY15" fmla="*/ 4290 h 10000"/>
                          <a:gd name="connsiteX16" fmla="*/ 9888 w 10000"/>
                          <a:gd name="connsiteY16" fmla="*/ 4290 h 10000"/>
                          <a:gd name="connsiteX17" fmla="*/ 9859 w 10000"/>
                          <a:gd name="connsiteY17" fmla="*/ 4290 h 10000"/>
                          <a:gd name="connsiteX18" fmla="*/ 9859 w 10000"/>
                          <a:gd name="connsiteY18" fmla="*/ 4290 h 10000"/>
                          <a:gd name="connsiteX19" fmla="*/ 9803 w 10000"/>
                          <a:gd name="connsiteY19" fmla="*/ 4290 h 10000"/>
                          <a:gd name="connsiteX20" fmla="*/ 9718 w 10000"/>
                          <a:gd name="connsiteY20" fmla="*/ 4161 h 10000"/>
                          <a:gd name="connsiteX21" fmla="*/ 9493 w 10000"/>
                          <a:gd name="connsiteY21" fmla="*/ 3968 h 10000"/>
                          <a:gd name="connsiteX22" fmla="*/ 9211 w 10000"/>
                          <a:gd name="connsiteY22" fmla="*/ 3742 h 10000"/>
                          <a:gd name="connsiteX23" fmla="*/ 9014 w 10000"/>
                          <a:gd name="connsiteY23" fmla="*/ 3548 h 10000"/>
                          <a:gd name="connsiteX24" fmla="*/ 8845 w 10000"/>
                          <a:gd name="connsiteY24" fmla="*/ 3355 h 10000"/>
                          <a:gd name="connsiteX25" fmla="*/ 8789 w 10000"/>
                          <a:gd name="connsiteY25" fmla="*/ 3323 h 10000"/>
                          <a:gd name="connsiteX26" fmla="*/ 8085 w 10000"/>
                          <a:gd name="connsiteY26" fmla="*/ 4548 h 10000"/>
                          <a:gd name="connsiteX27" fmla="*/ 7296 w 10000"/>
                          <a:gd name="connsiteY27" fmla="*/ 5613 h 10000"/>
                          <a:gd name="connsiteX28" fmla="*/ 6451 w 10000"/>
                          <a:gd name="connsiteY28" fmla="*/ 6484 h 10000"/>
                          <a:gd name="connsiteX29" fmla="*/ 5550 w 10000"/>
                          <a:gd name="connsiteY29" fmla="*/ 7290 h 10000"/>
                          <a:gd name="connsiteX30" fmla="*/ 4649 w 10000"/>
                          <a:gd name="connsiteY30" fmla="*/ 7968 h 10000"/>
                          <a:gd name="connsiteX31" fmla="*/ 3718 w 10000"/>
                          <a:gd name="connsiteY31" fmla="*/ 8516 h 10000"/>
                          <a:gd name="connsiteX32" fmla="*/ 2874 w 10000"/>
                          <a:gd name="connsiteY32" fmla="*/ 8968 h 10000"/>
                          <a:gd name="connsiteX33" fmla="*/ 2085 w 10000"/>
                          <a:gd name="connsiteY33" fmla="*/ 9323 h 10000"/>
                          <a:gd name="connsiteX34" fmla="*/ 1380 w 10000"/>
                          <a:gd name="connsiteY34" fmla="*/ 9613 h 10000"/>
                          <a:gd name="connsiteX35" fmla="*/ 733 w 10000"/>
                          <a:gd name="connsiteY35" fmla="*/ 9774 h 10000"/>
                          <a:gd name="connsiteX36" fmla="*/ 310 w 10000"/>
                          <a:gd name="connsiteY36" fmla="*/ 9903 h 10000"/>
                          <a:gd name="connsiteX37" fmla="*/ 0 w 10000"/>
                          <a:gd name="connsiteY37" fmla="*/ 10000 h 10000"/>
                          <a:gd name="connsiteX38" fmla="*/ 5718 w 10000"/>
                          <a:gd name="connsiteY38" fmla="*/ 5387 h 10000"/>
                          <a:gd name="connsiteX39" fmla="*/ 6930 w 10000"/>
                          <a:gd name="connsiteY39" fmla="*/ 3323 h 10000"/>
                          <a:gd name="connsiteX40" fmla="*/ 7155 w 10000"/>
                          <a:gd name="connsiteY40" fmla="*/ 2806 h 10000"/>
                          <a:gd name="connsiteX41" fmla="*/ 7296 w 10000"/>
                          <a:gd name="connsiteY41" fmla="*/ 2387 h 10000"/>
                          <a:gd name="connsiteX42" fmla="*/ 7380 w 10000"/>
                          <a:gd name="connsiteY42" fmla="*/ 2129 h 10000"/>
                          <a:gd name="connsiteX43" fmla="*/ 7380 w 10000"/>
                          <a:gd name="connsiteY43" fmla="*/ 2065 h 10000"/>
                          <a:gd name="connsiteX44" fmla="*/ 7380 w 10000"/>
                          <a:gd name="connsiteY44" fmla="*/ 2065 h 10000"/>
                          <a:gd name="connsiteX45" fmla="*/ 7380 w 10000"/>
                          <a:gd name="connsiteY45" fmla="*/ 2065 h 10000"/>
                          <a:gd name="connsiteX46" fmla="*/ 6422 w 10000"/>
                          <a:gd name="connsiteY46" fmla="*/ 1161 h 10000"/>
                          <a:gd name="connsiteX47" fmla="*/ 6338 w 10000"/>
                          <a:gd name="connsiteY47" fmla="*/ 1097 h 10000"/>
                          <a:gd name="connsiteX48" fmla="*/ 6310 w 10000"/>
                          <a:gd name="connsiteY48" fmla="*/ 1032 h 10000"/>
                          <a:gd name="connsiteX49" fmla="*/ 6310 w 10000"/>
                          <a:gd name="connsiteY49" fmla="*/ 1000 h 10000"/>
                          <a:gd name="connsiteX50" fmla="*/ 6338 w 10000"/>
                          <a:gd name="connsiteY50" fmla="*/ 968 h 10000"/>
                          <a:gd name="connsiteX51" fmla="*/ 6395 w 10000"/>
                          <a:gd name="connsiteY51" fmla="*/ 968 h 10000"/>
                          <a:gd name="connsiteX52" fmla="*/ 6422 w 10000"/>
                          <a:gd name="connsiteY52" fmla="*/ 903 h 10000"/>
                          <a:gd name="connsiteX53" fmla="*/ 6451 w 10000"/>
                          <a:gd name="connsiteY53" fmla="*/ 903 h 10000"/>
                          <a:gd name="connsiteX54" fmla="*/ 6536 w 10000"/>
                          <a:gd name="connsiteY54" fmla="*/ 903 h 10000"/>
                          <a:gd name="connsiteX55" fmla="*/ 6648 w 10000"/>
                          <a:gd name="connsiteY55" fmla="*/ 871 h 10000"/>
                          <a:gd name="connsiteX56" fmla="*/ 6704 w 10000"/>
                          <a:gd name="connsiteY56" fmla="*/ 871 h 10000"/>
                          <a:gd name="connsiteX57" fmla="*/ 7155 w 10000"/>
                          <a:gd name="connsiteY57" fmla="*/ 742 h 10000"/>
                          <a:gd name="connsiteX58" fmla="*/ 7634 w 10000"/>
                          <a:gd name="connsiteY58" fmla="*/ 613 h 10000"/>
                          <a:gd name="connsiteX59" fmla="*/ 8197 w 10000"/>
                          <a:gd name="connsiteY59" fmla="*/ 452 h 10000"/>
                          <a:gd name="connsiteX60" fmla="*/ 8733 w 10000"/>
                          <a:gd name="connsiteY60" fmla="*/ 323 h 10000"/>
                          <a:gd name="connsiteX61" fmla="*/ 9211 w 10000"/>
                          <a:gd name="connsiteY61" fmla="*/ 194 h 10000"/>
                          <a:gd name="connsiteX62" fmla="*/ 9606 w 10000"/>
                          <a:gd name="connsiteY62" fmla="*/ 65 h 10000"/>
                          <a:gd name="connsiteX63" fmla="*/ 9888 w 10000"/>
                          <a:gd name="connsiteY63" fmla="*/ 0 h 10000"/>
                          <a:gd name="connsiteX64" fmla="*/ 9972 w 10000"/>
                          <a:gd name="connsiteY64" fmla="*/ 0 h 10000"/>
                          <a:gd name="connsiteX0" fmla="*/ 9972 w 10000"/>
                          <a:gd name="connsiteY0" fmla="*/ 0 h 10000"/>
                          <a:gd name="connsiteX1" fmla="*/ 10000 w 10000"/>
                          <a:gd name="connsiteY1" fmla="*/ 0 h 10000"/>
                          <a:gd name="connsiteX2" fmla="*/ 10000 w 10000"/>
                          <a:gd name="connsiteY2" fmla="*/ 32 h 10000"/>
                          <a:gd name="connsiteX3" fmla="*/ 10000 w 10000"/>
                          <a:gd name="connsiteY3" fmla="*/ 129 h 10000"/>
                          <a:gd name="connsiteX4" fmla="*/ 10000 w 10000"/>
                          <a:gd name="connsiteY4" fmla="*/ 452 h 10000"/>
                          <a:gd name="connsiteX5" fmla="*/ 10000 w 10000"/>
                          <a:gd name="connsiteY5" fmla="*/ 968 h 10000"/>
                          <a:gd name="connsiteX6" fmla="*/ 10000 w 10000"/>
                          <a:gd name="connsiteY6" fmla="*/ 1548 h 10000"/>
                          <a:gd name="connsiteX7" fmla="*/ 9972 w 10000"/>
                          <a:gd name="connsiteY7" fmla="*/ 2194 h 10000"/>
                          <a:gd name="connsiteX8" fmla="*/ 9972 w 10000"/>
                          <a:gd name="connsiteY8" fmla="*/ 2871 h 10000"/>
                          <a:gd name="connsiteX9" fmla="*/ 9972 w 10000"/>
                          <a:gd name="connsiteY9" fmla="*/ 3484 h 10000"/>
                          <a:gd name="connsiteX10" fmla="*/ 9972 w 10000"/>
                          <a:gd name="connsiteY10" fmla="*/ 4000 h 10000"/>
                          <a:gd name="connsiteX11" fmla="*/ 9972 w 10000"/>
                          <a:gd name="connsiteY11" fmla="*/ 4032 h 10000"/>
                          <a:gd name="connsiteX12" fmla="*/ 9972 w 10000"/>
                          <a:gd name="connsiteY12" fmla="*/ 4161 h 10000"/>
                          <a:gd name="connsiteX13" fmla="*/ 9972 w 10000"/>
                          <a:gd name="connsiteY13" fmla="*/ 4258 h 10000"/>
                          <a:gd name="connsiteX14" fmla="*/ 9915 w 10000"/>
                          <a:gd name="connsiteY14" fmla="*/ 4290 h 10000"/>
                          <a:gd name="connsiteX15" fmla="*/ 9915 w 10000"/>
                          <a:gd name="connsiteY15" fmla="*/ 4290 h 10000"/>
                          <a:gd name="connsiteX16" fmla="*/ 9888 w 10000"/>
                          <a:gd name="connsiteY16" fmla="*/ 4290 h 10000"/>
                          <a:gd name="connsiteX17" fmla="*/ 9859 w 10000"/>
                          <a:gd name="connsiteY17" fmla="*/ 4290 h 10000"/>
                          <a:gd name="connsiteX18" fmla="*/ 9859 w 10000"/>
                          <a:gd name="connsiteY18" fmla="*/ 4290 h 10000"/>
                          <a:gd name="connsiteX19" fmla="*/ 9803 w 10000"/>
                          <a:gd name="connsiteY19" fmla="*/ 4290 h 10000"/>
                          <a:gd name="connsiteX20" fmla="*/ 9718 w 10000"/>
                          <a:gd name="connsiteY20" fmla="*/ 4161 h 10000"/>
                          <a:gd name="connsiteX21" fmla="*/ 9493 w 10000"/>
                          <a:gd name="connsiteY21" fmla="*/ 3968 h 10000"/>
                          <a:gd name="connsiteX22" fmla="*/ 9211 w 10000"/>
                          <a:gd name="connsiteY22" fmla="*/ 3742 h 10000"/>
                          <a:gd name="connsiteX23" fmla="*/ 9014 w 10000"/>
                          <a:gd name="connsiteY23" fmla="*/ 3548 h 10000"/>
                          <a:gd name="connsiteX24" fmla="*/ 8845 w 10000"/>
                          <a:gd name="connsiteY24" fmla="*/ 3355 h 10000"/>
                          <a:gd name="connsiteX25" fmla="*/ 8789 w 10000"/>
                          <a:gd name="connsiteY25" fmla="*/ 3323 h 10000"/>
                          <a:gd name="connsiteX26" fmla="*/ 8085 w 10000"/>
                          <a:gd name="connsiteY26" fmla="*/ 4548 h 10000"/>
                          <a:gd name="connsiteX27" fmla="*/ 7296 w 10000"/>
                          <a:gd name="connsiteY27" fmla="*/ 5613 h 10000"/>
                          <a:gd name="connsiteX28" fmla="*/ 6451 w 10000"/>
                          <a:gd name="connsiteY28" fmla="*/ 6484 h 10000"/>
                          <a:gd name="connsiteX29" fmla="*/ 5550 w 10000"/>
                          <a:gd name="connsiteY29" fmla="*/ 7290 h 10000"/>
                          <a:gd name="connsiteX30" fmla="*/ 4649 w 10000"/>
                          <a:gd name="connsiteY30" fmla="*/ 7968 h 10000"/>
                          <a:gd name="connsiteX31" fmla="*/ 3718 w 10000"/>
                          <a:gd name="connsiteY31" fmla="*/ 8516 h 10000"/>
                          <a:gd name="connsiteX32" fmla="*/ 2874 w 10000"/>
                          <a:gd name="connsiteY32" fmla="*/ 8968 h 10000"/>
                          <a:gd name="connsiteX33" fmla="*/ 2085 w 10000"/>
                          <a:gd name="connsiteY33" fmla="*/ 9323 h 10000"/>
                          <a:gd name="connsiteX34" fmla="*/ 1380 w 10000"/>
                          <a:gd name="connsiteY34" fmla="*/ 9613 h 10000"/>
                          <a:gd name="connsiteX35" fmla="*/ 733 w 10000"/>
                          <a:gd name="connsiteY35" fmla="*/ 9774 h 10000"/>
                          <a:gd name="connsiteX36" fmla="*/ 310 w 10000"/>
                          <a:gd name="connsiteY36" fmla="*/ 9903 h 10000"/>
                          <a:gd name="connsiteX37" fmla="*/ 0 w 10000"/>
                          <a:gd name="connsiteY37" fmla="*/ 10000 h 10000"/>
                          <a:gd name="connsiteX38" fmla="*/ 5718 w 10000"/>
                          <a:gd name="connsiteY38" fmla="*/ 5387 h 10000"/>
                          <a:gd name="connsiteX39" fmla="*/ 7155 w 10000"/>
                          <a:gd name="connsiteY39" fmla="*/ 2806 h 10000"/>
                          <a:gd name="connsiteX40" fmla="*/ 7296 w 10000"/>
                          <a:gd name="connsiteY40" fmla="*/ 2387 h 10000"/>
                          <a:gd name="connsiteX41" fmla="*/ 7380 w 10000"/>
                          <a:gd name="connsiteY41" fmla="*/ 2129 h 10000"/>
                          <a:gd name="connsiteX42" fmla="*/ 7380 w 10000"/>
                          <a:gd name="connsiteY42" fmla="*/ 2065 h 10000"/>
                          <a:gd name="connsiteX43" fmla="*/ 7380 w 10000"/>
                          <a:gd name="connsiteY43" fmla="*/ 2065 h 10000"/>
                          <a:gd name="connsiteX44" fmla="*/ 7380 w 10000"/>
                          <a:gd name="connsiteY44" fmla="*/ 2065 h 10000"/>
                          <a:gd name="connsiteX45" fmla="*/ 6422 w 10000"/>
                          <a:gd name="connsiteY45" fmla="*/ 1161 h 10000"/>
                          <a:gd name="connsiteX46" fmla="*/ 6338 w 10000"/>
                          <a:gd name="connsiteY46" fmla="*/ 1097 h 10000"/>
                          <a:gd name="connsiteX47" fmla="*/ 6310 w 10000"/>
                          <a:gd name="connsiteY47" fmla="*/ 1032 h 10000"/>
                          <a:gd name="connsiteX48" fmla="*/ 6310 w 10000"/>
                          <a:gd name="connsiteY48" fmla="*/ 1000 h 10000"/>
                          <a:gd name="connsiteX49" fmla="*/ 6338 w 10000"/>
                          <a:gd name="connsiteY49" fmla="*/ 968 h 10000"/>
                          <a:gd name="connsiteX50" fmla="*/ 6395 w 10000"/>
                          <a:gd name="connsiteY50" fmla="*/ 968 h 10000"/>
                          <a:gd name="connsiteX51" fmla="*/ 6422 w 10000"/>
                          <a:gd name="connsiteY51" fmla="*/ 903 h 10000"/>
                          <a:gd name="connsiteX52" fmla="*/ 6451 w 10000"/>
                          <a:gd name="connsiteY52" fmla="*/ 903 h 10000"/>
                          <a:gd name="connsiteX53" fmla="*/ 6536 w 10000"/>
                          <a:gd name="connsiteY53" fmla="*/ 903 h 10000"/>
                          <a:gd name="connsiteX54" fmla="*/ 6648 w 10000"/>
                          <a:gd name="connsiteY54" fmla="*/ 871 h 10000"/>
                          <a:gd name="connsiteX55" fmla="*/ 6704 w 10000"/>
                          <a:gd name="connsiteY55" fmla="*/ 871 h 10000"/>
                          <a:gd name="connsiteX56" fmla="*/ 7155 w 10000"/>
                          <a:gd name="connsiteY56" fmla="*/ 742 h 10000"/>
                          <a:gd name="connsiteX57" fmla="*/ 7634 w 10000"/>
                          <a:gd name="connsiteY57" fmla="*/ 613 h 10000"/>
                          <a:gd name="connsiteX58" fmla="*/ 8197 w 10000"/>
                          <a:gd name="connsiteY58" fmla="*/ 452 h 10000"/>
                          <a:gd name="connsiteX59" fmla="*/ 8733 w 10000"/>
                          <a:gd name="connsiteY59" fmla="*/ 323 h 10000"/>
                          <a:gd name="connsiteX60" fmla="*/ 9211 w 10000"/>
                          <a:gd name="connsiteY60" fmla="*/ 194 h 10000"/>
                          <a:gd name="connsiteX61" fmla="*/ 9606 w 10000"/>
                          <a:gd name="connsiteY61" fmla="*/ 65 h 10000"/>
                          <a:gd name="connsiteX62" fmla="*/ 9888 w 10000"/>
                          <a:gd name="connsiteY62" fmla="*/ 0 h 10000"/>
                          <a:gd name="connsiteX63" fmla="*/ 9972 w 10000"/>
                          <a:gd name="connsiteY63" fmla="*/ 0 h 10000"/>
                          <a:gd name="connsiteX0" fmla="*/ 9972 w 10000"/>
                          <a:gd name="connsiteY0" fmla="*/ 0 h 10000"/>
                          <a:gd name="connsiteX1" fmla="*/ 10000 w 10000"/>
                          <a:gd name="connsiteY1" fmla="*/ 0 h 10000"/>
                          <a:gd name="connsiteX2" fmla="*/ 10000 w 10000"/>
                          <a:gd name="connsiteY2" fmla="*/ 32 h 10000"/>
                          <a:gd name="connsiteX3" fmla="*/ 10000 w 10000"/>
                          <a:gd name="connsiteY3" fmla="*/ 129 h 10000"/>
                          <a:gd name="connsiteX4" fmla="*/ 10000 w 10000"/>
                          <a:gd name="connsiteY4" fmla="*/ 452 h 10000"/>
                          <a:gd name="connsiteX5" fmla="*/ 10000 w 10000"/>
                          <a:gd name="connsiteY5" fmla="*/ 968 h 10000"/>
                          <a:gd name="connsiteX6" fmla="*/ 10000 w 10000"/>
                          <a:gd name="connsiteY6" fmla="*/ 1548 h 10000"/>
                          <a:gd name="connsiteX7" fmla="*/ 9972 w 10000"/>
                          <a:gd name="connsiteY7" fmla="*/ 2194 h 10000"/>
                          <a:gd name="connsiteX8" fmla="*/ 9972 w 10000"/>
                          <a:gd name="connsiteY8" fmla="*/ 2871 h 10000"/>
                          <a:gd name="connsiteX9" fmla="*/ 9972 w 10000"/>
                          <a:gd name="connsiteY9" fmla="*/ 3484 h 10000"/>
                          <a:gd name="connsiteX10" fmla="*/ 9972 w 10000"/>
                          <a:gd name="connsiteY10" fmla="*/ 4000 h 10000"/>
                          <a:gd name="connsiteX11" fmla="*/ 9972 w 10000"/>
                          <a:gd name="connsiteY11" fmla="*/ 4032 h 10000"/>
                          <a:gd name="connsiteX12" fmla="*/ 9972 w 10000"/>
                          <a:gd name="connsiteY12" fmla="*/ 4161 h 10000"/>
                          <a:gd name="connsiteX13" fmla="*/ 9972 w 10000"/>
                          <a:gd name="connsiteY13" fmla="*/ 4258 h 10000"/>
                          <a:gd name="connsiteX14" fmla="*/ 9915 w 10000"/>
                          <a:gd name="connsiteY14" fmla="*/ 4290 h 10000"/>
                          <a:gd name="connsiteX15" fmla="*/ 9915 w 10000"/>
                          <a:gd name="connsiteY15" fmla="*/ 4290 h 10000"/>
                          <a:gd name="connsiteX16" fmla="*/ 9888 w 10000"/>
                          <a:gd name="connsiteY16" fmla="*/ 4290 h 10000"/>
                          <a:gd name="connsiteX17" fmla="*/ 9859 w 10000"/>
                          <a:gd name="connsiteY17" fmla="*/ 4290 h 10000"/>
                          <a:gd name="connsiteX18" fmla="*/ 9859 w 10000"/>
                          <a:gd name="connsiteY18" fmla="*/ 4290 h 10000"/>
                          <a:gd name="connsiteX19" fmla="*/ 9803 w 10000"/>
                          <a:gd name="connsiteY19" fmla="*/ 4290 h 10000"/>
                          <a:gd name="connsiteX20" fmla="*/ 9718 w 10000"/>
                          <a:gd name="connsiteY20" fmla="*/ 4161 h 10000"/>
                          <a:gd name="connsiteX21" fmla="*/ 9493 w 10000"/>
                          <a:gd name="connsiteY21" fmla="*/ 3968 h 10000"/>
                          <a:gd name="connsiteX22" fmla="*/ 9211 w 10000"/>
                          <a:gd name="connsiteY22" fmla="*/ 3742 h 10000"/>
                          <a:gd name="connsiteX23" fmla="*/ 9014 w 10000"/>
                          <a:gd name="connsiteY23" fmla="*/ 3548 h 10000"/>
                          <a:gd name="connsiteX24" fmla="*/ 8845 w 10000"/>
                          <a:gd name="connsiteY24" fmla="*/ 3355 h 10000"/>
                          <a:gd name="connsiteX25" fmla="*/ 8789 w 10000"/>
                          <a:gd name="connsiteY25" fmla="*/ 3323 h 10000"/>
                          <a:gd name="connsiteX26" fmla="*/ 8085 w 10000"/>
                          <a:gd name="connsiteY26" fmla="*/ 4548 h 10000"/>
                          <a:gd name="connsiteX27" fmla="*/ 7296 w 10000"/>
                          <a:gd name="connsiteY27" fmla="*/ 5613 h 10000"/>
                          <a:gd name="connsiteX28" fmla="*/ 6451 w 10000"/>
                          <a:gd name="connsiteY28" fmla="*/ 6484 h 10000"/>
                          <a:gd name="connsiteX29" fmla="*/ 5550 w 10000"/>
                          <a:gd name="connsiteY29" fmla="*/ 7290 h 10000"/>
                          <a:gd name="connsiteX30" fmla="*/ 4649 w 10000"/>
                          <a:gd name="connsiteY30" fmla="*/ 7968 h 10000"/>
                          <a:gd name="connsiteX31" fmla="*/ 3718 w 10000"/>
                          <a:gd name="connsiteY31" fmla="*/ 8516 h 10000"/>
                          <a:gd name="connsiteX32" fmla="*/ 2874 w 10000"/>
                          <a:gd name="connsiteY32" fmla="*/ 8968 h 10000"/>
                          <a:gd name="connsiteX33" fmla="*/ 2085 w 10000"/>
                          <a:gd name="connsiteY33" fmla="*/ 9323 h 10000"/>
                          <a:gd name="connsiteX34" fmla="*/ 1380 w 10000"/>
                          <a:gd name="connsiteY34" fmla="*/ 9613 h 10000"/>
                          <a:gd name="connsiteX35" fmla="*/ 733 w 10000"/>
                          <a:gd name="connsiteY35" fmla="*/ 9774 h 10000"/>
                          <a:gd name="connsiteX36" fmla="*/ 310 w 10000"/>
                          <a:gd name="connsiteY36" fmla="*/ 9903 h 10000"/>
                          <a:gd name="connsiteX37" fmla="*/ 0 w 10000"/>
                          <a:gd name="connsiteY37" fmla="*/ 10000 h 10000"/>
                          <a:gd name="connsiteX38" fmla="*/ 5718 w 10000"/>
                          <a:gd name="connsiteY38" fmla="*/ 5387 h 10000"/>
                          <a:gd name="connsiteX39" fmla="*/ 7296 w 10000"/>
                          <a:gd name="connsiteY39" fmla="*/ 2387 h 10000"/>
                          <a:gd name="connsiteX40" fmla="*/ 7380 w 10000"/>
                          <a:gd name="connsiteY40" fmla="*/ 2129 h 10000"/>
                          <a:gd name="connsiteX41" fmla="*/ 7380 w 10000"/>
                          <a:gd name="connsiteY41" fmla="*/ 2065 h 10000"/>
                          <a:gd name="connsiteX42" fmla="*/ 7380 w 10000"/>
                          <a:gd name="connsiteY42" fmla="*/ 2065 h 10000"/>
                          <a:gd name="connsiteX43" fmla="*/ 7380 w 10000"/>
                          <a:gd name="connsiteY43" fmla="*/ 2065 h 10000"/>
                          <a:gd name="connsiteX44" fmla="*/ 6422 w 10000"/>
                          <a:gd name="connsiteY44" fmla="*/ 1161 h 10000"/>
                          <a:gd name="connsiteX45" fmla="*/ 6338 w 10000"/>
                          <a:gd name="connsiteY45" fmla="*/ 1097 h 10000"/>
                          <a:gd name="connsiteX46" fmla="*/ 6310 w 10000"/>
                          <a:gd name="connsiteY46" fmla="*/ 1032 h 10000"/>
                          <a:gd name="connsiteX47" fmla="*/ 6310 w 10000"/>
                          <a:gd name="connsiteY47" fmla="*/ 1000 h 10000"/>
                          <a:gd name="connsiteX48" fmla="*/ 6338 w 10000"/>
                          <a:gd name="connsiteY48" fmla="*/ 968 h 10000"/>
                          <a:gd name="connsiteX49" fmla="*/ 6395 w 10000"/>
                          <a:gd name="connsiteY49" fmla="*/ 968 h 10000"/>
                          <a:gd name="connsiteX50" fmla="*/ 6422 w 10000"/>
                          <a:gd name="connsiteY50" fmla="*/ 903 h 10000"/>
                          <a:gd name="connsiteX51" fmla="*/ 6451 w 10000"/>
                          <a:gd name="connsiteY51" fmla="*/ 903 h 10000"/>
                          <a:gd name="connsiteX52" fmla="*/ 6536 w 10000"/>
                          <a:gd name="connsiteY52" fmla="*/ 903 h 10000"/>
                          <a:gd name="connsiteX53" fmla="*/ 6648 w 10000"/>
                          <a:gd name="connsiteY53" fmla="*/ 871 h 10000"/>
                          <a:gd name="connsiteX54" fmla="*/ 6704 w 10000"/>
                          <a:gd name="connsiteY54" fmla="*/ 871 h 10000"/>
                          <a:gd name="connsiteX55" fmla="*/ 7155 w 10000"/>
                          <a:gd name="connsiteY55" fmla="*/ 742 h 10000"/>
                          <a:gd name="connsiteX56" fmla="*/ 7634 w 10000"/>
                          <a:gd name="connsiteY56" fmla="*/ 613 h 10000"/>
                          <a:gd name="connsiteX57" fmla="*/ 8197 w 10000"/>
                          <a:gd name="connsiteY57" fmla="*/ 452 h 10000"/>
                          <a:gd name="connsiteX58" fmla="*/ 8733 w 10000"/>
                          <a:gd name="connsiteY58" fmla="*/ 323 h 10000"/>
                          <a:gd name="connsiteX59" fmla="*/ 9211 w 10000"/>
                          <a:gd name="connsiteY59" fmla="*/ 194 h 10000"/>
                          <a:gd name="connsiteX60" fmla="*/ 9606 w 10000"/>
                          <a:gd name="connsiteY60" fmla="*/ 65 h 10000"/>
                          <a:gd name="connsiteX61" fmla="*/ 9888 w 10000"/>
                          <a:gd name="connsiteY61" fmla="*/ 0 h 10000"/>
                          <a:gd name="connsiteX62" fmla="*/ 9972 w 10000"/>
                          <a:gd name="connsiteY62" fmla="*/ 0 h 10000"/>
                          <a:gd name="connsiteX0" fmla="*/ 9972 w 10000"/>
                          <a:gd name="connsiteY0" fmla="*/ 0 h 10000"/>
                          <a:gd name="connsiteX1" fmla="*/ 10000 w 10000"/>
                          <a:gd name="connsiteY1" fmla="*/ 0 h 10000"/>
                          <a:gd name="connsiteX2" fmla="*/ 10000 w 10000"/>
                          <a:gd name="connsiteY2" fmla="*/ 32 h 10000"/>
                          <a:gd name="connsiteX3" fmla="*/ 10000 w 10000"/>
                          <a:gd name="connsiteY3" fmla="*/ 129 h 10000"/>
                          <a:gd name="connsiteX4" fmla="*/ 10000 w 10000"/>
                          <a:gd name="connsiteY4" fmla="*/ 452 h 10000"/>
                          <a:gd name="connsiteX5" fmla="*/ 10000 w 10000"/>
                          <a:gd name="connsiteY5" fmla="*/ 968 h 10000"/>
                          <a:gd name="connsiteX6" fmla="*/ 10000 w 10000"/>
                          <a:gd name="connsiteY6" fmla="*/ 1548 h 10000"/>
                          <a:gd name="connsiteX7" fmla="*/ 9972 w 10000"/>
                          <a:gd name="connsiteY7" fmla="*/ 2194 h 10000"/>
                          <a:gd name="connsiteX8" fmla="*/ 9972 w 10000"/>
                          <a:gd name="connsiteY8" fmla="*/ 2871 h 10000"/>
                          <a:gd name="connsiteX9" fmla="*/ 9972 w 10000"/>
                          <a:gd name="connsiteY9" fmla="*/ 3484 h 10000"/>
                          <a:gd name="connsiteX10" fmla="*/ 9972 w 10000"/>
                          <a:gd name="connsiteY10" fmla="*/ 4000 h 10000"/>
                          <a:gd name="connsiteX11" fmla="*/ 9972 w 10000"/>
                          <a:gd name="connsiteY11" fmla="*/ 4032 h 10000"/>
                          <a:gd name="connsiteX12" fmla="*/ 9972 w 10000"/>
                          <a:gd name="connsiteY12" fmla="*/ 4161 h 10000"/>
                          <a:gd name="connsiteX13" fmla="*/ 9972 w 10000"/>
                          <a:gd name="connsiteY13" fmla="*/ 4258 h 10000"/>
                          <a:gd name="connsiteX14" fmla="*/ 9915 w 10000"/>
                          <a:gd name="connsiteY14" fmla="*/ 4290 h 10000"/>
                          <a:gd name="connsiteX15" fmla="*/ 9915 w 10000"/>
                          <a:gd name="connsiteY15" fmla="*/ 4290 h 10000"/>
                          <a:gd name="connsiteX16" fmla="*/ 9888 w 10000"/>
                          <a:gd name="connsiteY16" fmla="*/ 4290 h 10000"/>
                          <a:gd name="connsiteX17" fmla="*/ 9859 w 10000"/>
                          <a:gd name="connsiteY17" fmla="*/ 4290 h 10000"/>
                          <a:gd name="connsiteX18" fmla="*/ 9859 w 10000"/>
                          <a:gd name="connsiteY18" fmla="*/ 4290 h 10000"/>
                          <a:gd name="connsiteX19" fmla="*/ 9803 w 10000"/>
                          <a:gd name="connsiteY19" fmla="*/ 4290 h 10000"/>
                          <a:gd name="connsiteX20" fmla="*/ 9718 w 10000"/>
                          <a:gd name="connsiteY20" fmla="*/ 4161 h 10000"/>
                          <a:gd name="connsiteX21" fmla="*/ 9493 w 10000"/>
                          <a:gd name="connsiteY21" fmla="*/ 3968 h 10000"/>
                          <a:gd name="connsiteX22" fmla="*/ 9211 w 10000"/>
                          <a:gd name="connsiteY22" fmla="*/ 3742 h 10000"/>
                          <a:gd name="connsiteX23" fmla="*/ 9014 w 10000"/>
                          <a:gd name="connsiteY23" fmla="*/ 3548 h 10000"/>
                          <a:gd name="connsiteX24" fmla="*/ 8845 w 10000"/>
                          <a:gd name="connsiteY24" fmla="*/ 3355 h 10000"/>
                          <a:gd name="connsiteX25" fmla="*/ 8789 w 10000"/>
                          <a:gd name="connsiteY25" fmla="*/ 3323 h 10000"/>
                          <a:gd name="connsiteX26" fmla="*/ 8085 w 10000"/>
                          <a:gd name="connsiteY26" fmla="*/ 4548 h 10000"/>
                          <a:gd name="connsiteX27" fmla="*/ 7296 w 10000"/>
                          <a:gd name="connsiteY27" fmla="*/ 5613 h 10000"/>
                          <a:gd name="connsiteX28" fmla="*/ 6451 w 10000"/>
                          <a:gd name="connsiteY28" fmla="*/ 6484 h 10000"/>
                          <a:gd name="connsiteX29" fmla="*/ 5550 w 10000"/>
                          <a:gd name="connsiteY29" fmla="*/ 7290 h 10000"/>
                          <a:gd name="connsiteX30" fmla="*/ 4649 w 10000"/>
                          <a:gd name="connsiteY30" fmla="*/ 7968 h 10000"/>
                          <a:gd name="connsiteX31" fmla="*/ 3718 w 10000"/>
                          <a:gd name="connsiteY31" fmla="*/ 8516 h 10000"/>
                          <a:gd name="connsiteX32" fmla="*/ 2874 w 10000"/>
                          <a:gd name="connsiteY32" fmla="*/ 8968 h 10000"/>
                          <a:gd name="connsiteX33" fmla="*/ 2085 w 10000"/>
                          <a:gd name="connsiteY33" fmla="*/ 9323 h 10000"/>
                          <a:gd name="connsiteX34" fmla="*/ 1380 w 10000"/>
                          <a:gd name="connsiteY34" fmla="*/ 9613 h 10000"/>
                          <a:gd name="connsiteX35" fmla="*/ 733 w 10000"/>
                          <a:gd name="connsiteY35" fmla="*/ 9774 h 10000"/>
                          <a:gd name="connsiteX36" fmla="*/ 310 w 10000"/>
                          <a:gd name="connsiteY36" fmla="*/ 9903 h 10000"/>
                          <a:gd name="connsiteX37" fmla="*/ 0 w 10000"/>
                          <a:gd name="connsiteY37" fmla="*/ 10000 h 10000"/>
                          <a:gd name="connsiteX38" fmla="*/ 5718 w 10000"/>
                          <a:gd name="connsiteY38" fmla="*/ 5387 h 10000"/>
                          <a:gd name="connsiteX39" fmla="*/ 7380 w 10000"/>
                          <a:gd name="connsiteY39" fmla="*/ 2129 h 10000"/>
                          <a:gd name="connsiteX40" fmla="*/ 7380 w 10000"/>
                          <a:gd name="connsiteY40" fmla="*/ 2065 h 10000"/>
                          <a:gd name="connsiteX41" fmla="*/ 7380 w 10000"/>
                          <a:gd name="connsiteY41" fmla="*/ 2065 h 10000"/>
                          <a:gd name="connsiteX42" fmla="*/ 7380 w 10000"/>
                          <a:gd name="connsiteY42" fmla="*/ 2065 h 10000"/>
                          <a:gd name="connsiteX43" fmla="*/ 6422 w 10000"/>
                          <a:gd name="connsiteY43" fmla="*/ 1161 h 10000"/>
                          <a:gd name="connsiteX44" fmla="*/ 6338 w 10000"/>
                          <a:gd name="connsiteY44" fmla="*/ 1097 h 10000"/>
                          <a:gd name="connsiteX45" fmla="*/ 6310 w 10000"/>
                          <a:gd name="connsiteY45" fmla="*/ 1032 h 10000"/>
                          <a:gd name="connsiteX46" fmla="*/ 6310 w 10000"/>
                          <a:gd name="connsiteY46" fmla="*/ 1000 h 10000"/>
                          <a:gd name="connsiteX47" fmla="*/ 6338 w 10000"/>
                          <a:gd name="connsiteY47" fmla="*/ 968 h 10000"/>
                          <a:gd name="connsiteX48" fmla="*/ 6395 w 10000"/>
                          <a:gd name="connsiteY48" fmla="*/ 968 h 10000"/>
                          <a:gd name="connsiteX49" fmla="*/ 6422 w 10000"/>
                          <a:gd name="connsiteY49" fmla="*/ 903 h 10000"/>
                          <a:gd name="connsiteX50" fmla="*/ 6451 w 10000"/>
                          <a:gd name="connsiteY50" fmla="*/ 903 h 10000"/>
                          <a:gd name="connsiteX51" fmla="*/ 6536 w 10000"/>
                          <a:gd name="connsiteY51" fmla="*/ 903 h 10000"/>
                          <a:gd name="connsiteX52" fmla="*/ 6648 w 10000"/>
                          <a:gd name="connsiteY52" fmla="*/ 871 h 10000"/>
                          <a:gd name="connsiteX53" fmla="*/ 6704 w 10000"/>
                          <a:gd name="connsiteY53" fmla="*/ 871 h 10000"/>
                          <a:gd name="connsiteX54" fmla="*/ 7155 w 10000"/>
                          <a:gd name="connsiteY54" fmla="*/ 742 h 10000"/>
                          <a:gd name="connsiteX55" fmla="*/ 7634 w 10000"/>
                          <a:gd name="connsiteY55" fmla="*/ 613 h 10000"/>
                          <a:gd name="connsiteX56" fmla="*/ 8197 w 10000"/>
                          <a:gd name="connsiteY56" fmla="*/ 452 h 10000"/>
                          <a:gd name="connsiteX57" fmla="*/ 8733 w 10000"/>
                          <a:gd name="connsiteY57" fmla="*/ 323 h 10000"/>
                          <a:gd name="connsiteX58" fmla="*/ 9211 w 10000"/>
                          <a:gd name="connsiteY58" fmla="*/ 194 h 10000"/>
                          <a:gd name="connsiteX59" fmla="*/ 9606 w 10000"/>
                          <a:gd name="connsiteY59" fmla="*/ 65 h 10000"/>
                          <a:gd name="connsiteX60" fmla="*/ 9888 w 10000"/>
                          <a:gd name="connsiteY60" fmla="*/ 0 h 10000"/>
                          <a:gd name="connsiteX61" fmla="*/ 9972 w 10000"/>
                          <a:gd name="connsiteY61" fmla="*/ 0 h 10000"/>
                          <a:gd name="connsiteX0" fmla="*/ 9972 w 10000"/>
                          <a:gd name="connsiteY0" fmla="*/ 0 h 10000"/>
                          <a:gd name="connsiteX1" fmla="*/ 10000 w 10000"/>
                          <a:gd name="connsiteY1" fmla="*/ 0 h 10000"/>
                          <a:gd name="connsiteX2" fmla="*/ 10000 w 10000"/>
                          <a:gd name="connsiteY2" fmla="*/ 32 h 10000"/>
                          <a:gd name="connsiteX3" fmla="*/ 10000 w 10000"/>
                          <a:gd name="connsiteY3" fmla="*/ 129 h 10000"/>
                          <a:gd name="connsiteX4" fmla="*/ 10000 w 10000"/>
                          <a:gd name="connsiteY4" fmla="*/ 452 h 10000"/>
                          <a:gd name="connsiteX5" fmla="*/ 10000 w 10000"/>
                          <a:gd name="connsiteY5" fmla="*/ 968 h 10000"/>
                          <a:gd name="connsiteX6" fmla="*/ 10000 w 10000"/>
                          <a:gd name="connsiteY6" fmla="*/ 1548 h 10000"/>
                          <a:gd name="connsiteX7" fmla="*/ 9972 w 10000"/>
                          <a:gd name="connsiteY7" fmla="*/ 2194 h 10000"/>
                          <a:gd name="connsiteX8" fmla="*/ 9972 w 10000"/>
                          <a:gd name="connsiteY8" fmla="*/ 2871 h 10000"/>
                          <a:gd name="connsiteX9" fmla="*/ 9972 w 10000"/>
                          <a:gd name="connsiteY9" fmla="*/ 3484 h 10000"/>
                          <a:gd name="connsiteX10" fmla="*/ 9972 w 10000"/>
                          <a:gd name="connsiteY10" fmla="*/ 4000 h 10000"/>
                          <a:gd name="connsiteX11" fmla="*/ 9972 w 10000"/>
                          <a:gd name="connsiteY11" fmla="*/ 4032 h 10000"/>
                          <a:gd name="connsiteX12" fmla="*/ 9972 w 10000"/>
                          <a:gd name="connsiteY12" fmla="*/ 4161 h 10000"/>
                          <a:gd name="connsiteX13" fmla="*/ 9972 w 10000"/>
                          <a:gd name="connsiteY13" fmla="*/ 4258 h 10000"/>
                          <a:gd name="connsiteX14" fmla="*/ 9915 w 10000"/>
                          <a:gd name="connsiteY14" fmla="*/ 4290 h 10000"/>
                          <a:gd name="connsiteX15" fmla="*/ 9915 w 10000"/>
                          <a:gd name="connsiteY15" fmla="*/ 4290 h 10000"/>
                          <a:gd name="connsiteX16" fmla="*/ 9888 w 10000"/>
                          <a:gd name="connsiteY16" fmla="*/ 4290 h 10000"/>
                          <a:gd name="connsiteX17" fmla="*/ 9859 w 10000"/>
                          <a:gd name="connsiteY17" fmla="*/ 4290 h 10000"/>
                          <a:gd name="connsiteX18" fmla="*/ 9859 w 10000"/>
                          <a:gd name="connsiteY18" fmla="*/ 4290 h 10000"/>
                          <a:gd name="connsiteX19" fmla="*/ 9803 w 10000"/>
                          <a:gd name="connsiteY19" fmla="*/ 4290 h 10000"/>
                          <a:gd name="connsiteX20" fmla="*/ 9718 w 10000"/>
                          <a:gd name="connsiteY20" fmla="*/ 4161 h 10000"/>
                          <a:gd name="connsiteX21" fmla="*/ 9493 w 10000"/>
                          <a:gd name="connsiteY21" fmla="*/ 3968 h 10000"/>
                          <a:gd name="connsiteX22" fmla="*/ 9211 w 10000"/>
                          <a:gd name="connsiteY22" fmla="*/ 3742 h 10000"/>
                          <a:gd name="connsiteX23" fmla="*/ 9014 w 10000"/>
                          <a:gd name="connsiteY23" fmla="*/ 3548 h 10000"/>
                          <a:gd name="connsiteX24" fmla="*/ 8845 w 10000"/>
                          <a:gd name="connsiteY24" fmla="*/ 3355 h 10000"/>
                          <a:gd name="connsiteX25" fmla="*/ 8789 w 10000"/>
                          <a:gd name="connsiteY25" fmla="*/ 3323 h 10000"/>
                          <a:gd name="connsiteX26" fmla="*/ 8085 w 10000"/>
                          <a:gd name="connsiteY26" fmla="*/ 4548 h 10000"/>
                          <a:gd name="connsiteX27" fmla="*/ 7296 w 10000"/>
                          <a:gd name="connsiteY27" fmla="*/ 5613 h 10000"/>
                          <a:gd name="connsiteX28" fmla="*/ 6451 w 10000"/>
                          <a:gd name="connsiteY28" fmla="*/ 6484 h 10000"/>
                          <a:gd name="connsiteX29" fmla="*/ 5550 w 10000"/>
                          <a:gd name="connsiteY29" fmla="*/ 7290 h 10000"/>
                          <a:gd name="connsiteX30" fmla="*/ 4649 w 10000"/>
                          <a:gd name="connsiteY30" fmla="*/ 7968 h 10000"/>
                          <a:gd name="connsiteX31" fmla="*/ 3718 w 10000"/>
                          <a:gd name="connsiteY31" fmla="*/ 8516 h 10000"/>
                          <a:gd name="connsiteX32" fmla="*/ 2874 w 10000"/>
                          <a:gd name="connsiteY32" fmla="*/ 8968 h 10000"/>
                          <a:gd name="connsiteX33" fmla="*/ 2085 w 10000"/>
                          <a:gd name="connsiteY33" fmla="*/ 9323 h 10000"/>
                          <a:gd name="connsiteX34" fmla="*/ 1380 w 10000"/>
                          <a:gd name="connsiteY34" fmla="*/ 9613 h 10000"/>
                          <a:gd name="connsiteX35" fmla="*/ 733 w 10000"/>
                          <a:gd name="connsiteY35" fmla="*/ 9774 h 10000"/>
                          <a:gd name="connsiteX36" fmla="*/ 310 w 10000"/>
                          <a:gd name="connsiteY36" fmla="*/ 9903 h 10000"/>
                          <a:gd name="connsiteX37" fmla="*/ 0 w 10000"/>
                          <a:gd name="connsiteY37" fmla="*/ 10000 h 10000"/>
                          <a:gd name="connsiteX38" fmla="*/ 5718 w 10000"/>
                          <a:gd name="connsiteY38" fmla="*/ 5387 h 10000"/>
                          <a:gd name="connsiteX39" fmla="*/ 7380 w 10000"/>
                          <a:gd name="connsiteY39" fmla="*/ 2065 h 10000"/>
                          <a:gd name="connsiteX40" fmla="*/ 7380 w 10000"/>
                          <a:gd name="connsiteY40" fmla="*/ 2065 h 10000"/>
                          <a:gd name="connsiteX41" fmla="*/ 7380 w 10000"/>
                          <a:gd name="connsiteY41" fmla="*/ 2065 h 10000"/>
                          <a:gd name="connsiteX42" fmla="*/ 6422 w 10000"/>
                          <a:gd name="connsiteY42" fmla="*/ 1161 h 10000"/>
                          <a:gd name="connsiteX43" fmla="*/ 6338 w 10000"/>
                          <a:gd name="connsiteY43" fmla="*/ 1097 h 10000"/>
                          <a:gd name="connsiteX44" fmla="*/ 6310 w 10000"/>
                          <a:gd name="connsiteY44" fmla="*/ 1032 h 10000"/>
                          <a:gd name="connsiteX45" fmla="*/ 6310 w 10000"/>
                          <a:gd name="connsiteY45" fmla="*/ 1000 h 10000"/>
                          <a:gd name="connsiteX46" fmla="*/ 6338 w 10000"/>
                          <a:gd name="connsiteY46" fmla="*/ 968 h 10000"/>
                          <a:gd name="connsiteX47" fmla="*/ 6395 w 10000"/>
                          <a:gd name="connsiteY47" fmla="*/ 968 h 10000"/>
                          <a:gd name="connsiteX48" fmla="*/ 6422 w 10000"/>
                          <a:gd name="connsiteY48" fmla="*/ 903 h 10000"/>
                          <a:gd name="connsiteX49" fmla="*/ 6451 w 10000"/>
                          <a:gd name="connsiteY49" fmla="*/ 903 h 10000"/>
                          <a:gd name="connsiteX50" fmla="*/ 6536 w 10000"/>
                          <a:gd name="connsiteY50" fmla="*/ 903 h 10000"/>
                          <a:gd name="connsiteX51" fmla="*/ 6648 w 10000"/>
                          <a:gd name="connsiteY51" fmla="*/ 871 h 10000"/>
                          <a:gd name="connsiteX52" fmla="*/ 6704 w 10000"/>
                          <a:gd name="connsiteY52" fmla="*/ 871 h 10000"/>
                          <a:gd name="connsiteX53" fmla="*/ 7155 w 10000"/>
                          <a:gd name="connsiteY53" fmla="*/ 742 h 10000"/>
                          <a:gd name="connsiteX54" fmla="*/ 7634 w 10000"/>
                          <a:gd name="connsiteY54" fmla="*/ 613 h 10000"/>
                          <a:gd name="connsiteX55" fmla="*/ 8197 w 10000"/>
                          <a:gd name="connsiteY55" fmla="*/ 452 h 10000"/>
                          <a:gd name="connsiteX56" fmla="*/ 8733 w 10000"/>
                          <a:gd name="connsiteY56" fmla="*/ 323 h 10000"/>
                          <a:gd name="connsiteX57" fmla="*/ 9211 w 10000"/>
                          <a:gd name="connsiteY57" fmla="*/ 194 h 10000"/>
                          <a:gd name="connsiteX58" fmla="*/ 9606 w 10000"/>
                          <a:gd name="connsiteY58" fmla="*/ 65 h 10000"/>
                          <a:gd name="connsiteX59" fmla="*/ 9888 w 10000"/>
                          <a:gd name="connsiteY59" fmla="*/ 0 h 10000"/>
                          <a:gd name="connsiteX60" fmla="*/ 9972 w 10000"/>
                          <a:gd name="connsiteY60" fmla="*/ 0 h 10000"/>
                          <a:gd name="connsiteX0" fmla="*/ 9972 w 10000"/>
                          <a:gd name="connsiteY0" fmla="*/ 0 h 10000"/>
                          <a:gd name="connsiteX1" fmla="*/ 10000 w 10000"/>
                          <a:gd name="connsiteY1" fmla="*/ 0 h 10000"/>
                          <a:gd name="connsiteX2" fmla="*/ 10000 w 10000"/>
                          <a:gd name="connsiteY2" fmla="*/ 32 h 10000"/>
                          <a:gd name="connsiteX3" fmla="*/ 10000 w 10000"/>
                          <a:gd name="connsiteY3" fmla="*/ 129 h 10000"/>
                          <a:gd name="connsiteX4" fmla="*/ 10000 w 10000"/>
                          <a:gd name="connsiteY4" fmla="*/ 452 h 10000"/>
                          <a:gd name="connsiteX5" fmla="*/ 10000 w 10000"/>
                          <a:gd name="connsiteY5" fmla="*/ 968 h 10000"/>
                          <a:gd name="connsiteX6" fmla="*/ 10000 w 10000"/>
                          <a:gd name="connsiteY6" fmla="*/ 1548 h 10000"/>
                          <a:gd name="connsiteX7" fmla="*/ 9972 w 10000"/>
                          <a:gd name="connsiteY7" fmla="*/ 2194 h 10000"/>
                          <a:gd name="connsiteX8" fmla="*/ 9972 w 10000"/>
                          <a:gd name="connsiteY8" fmla="*/ 2871 h 10000"/>
                          <a:gd name="connsiteX9" fmla="*/ 9972 w 10000"/>
                          <a:gd name="connsiteY9" fmla="*/ 3484 h 10000"/>
                          <a:gd name="connsiteX10" fmla="*/ 9972 w 10000"/>
                          <a:gd name="connsiteY10" fmla="*/ 4000 h 10000"/>
                          <a:gd name="connsiteX11" fmla="*/ 9972 w 10000"/>
                          <a:gd name="connsiteY11" fmla="*/ 4032 h 10000"/>
                          <a:gd name="connsiteX12" fmla="*/ 9972 w 10000"/>
                          <a:gd name="connsiteY12" fmla="*/ 4161 h 10000"/>
                          <a:gd name="connsiteX13" fmla="*/ 9972 w 10000"/>
                          <a:gd name="connsiteY13" fmla="*/ 4258 h 10000"/>
                          <a:gd name="connsiteX14" fmla="*/ 9915 w 10000"/>
                          <a:gd name="connsiteY14" fmla="*/ 4290 h 10000"/>
                          <a:gd name="connsiteX15" fmla="*/ 9915 w 10000"/>
                          <a:gd name="connsiteY15" fmla="*/ 4290 h 10000"/>
                          <a:gd name="connsiteX16" fmla="*/ 9888 w 10000"/>
                          <a:gd name="connsiteY16" fmla="*/ 4290 h 10000"/>
                          <a:gd name="connsiteX17" fmla="*/ 9859 w 10000"/>
                          <a:gd name="connsiteY17" fmla="*/ 4290 h 10000"/>
                          <a:gd name="connsiteX18" fmla="*/ 9859 w 10000"/>
                          <a:gd name="connsiteY18" fmla="*/ 4290 h 10000"/>
                          <a:gd name="connsiteX19" fmla="*/ 9803 w 10000"/>
                          <a:gd name="connsiteY19" fmla="*/ 4290 h 10000"/>
                          <a:gd name="connsiteX20" fmla="*/ 9718 w 10000"/>
                          <a:gd name="connsiteY20" fmla="*/ 4161 h 10000"/>
                          <a:gd name="connsiteX21" fmla="*/ 9493 w 10000"/>
                          <a:gd name="connsiteY21" fmla="*/ 3968 h 10000"/>
                          <a:gd name="connsiteX22" fmla="*/ 9211 w 10000"/>
                          <a:gd name="connsiteY22" fmla="*/ 3742 h 10000"/>
                          <a:gd name="connsiteX23" fmla="*/ 9014 w 10000"/>
                          <a:gd name="connsiteY23" fmla="*/ 3548 h 10000"/>
                          <a:gd name="connsiteX24" fmla="*/ 8845 w 10000"/>
                          <a:gd name="connsiteY24" fmla="*/ 3355 h 10000"/>
                          <a:gd name="connsiteX25" fmla="*/ 8789 w 10000"/>
                          <a:gd name="connsiteY25" fmla="*/ 3323 h 10000"/>
                          <a:gd name="connsiteX26" fmla="*/ 8085 w 10000"/>
                          <a:gd name="connsiteY26" fmla="*/ 4548 h 10000"/>
                          <a:gd name="connsiteX27" fmla="*/ 7296 w 10000"/>
                          <a:gd name="connsiteY27" fmla="*/ 5613 h 10000"/>
                          <a:gd name="connsiteX28" fmla="*/ 6451 w 10000"/>
                          <a:gd name="connsiteY28" fmla="*/ 6484 h 10000"/>
                          <a:gd name="connsiteX29" fmla="*/ 5550 w 10000"/>
                          <a:gd name="connsiteY29" fmla="*/ 7290 h 10000"/>
                          <a:gd name="connsiteX30" fmla="*/ 4649 w 10000"/>
                          <a:gd name="connsiteY30" fmla="*/ 7968 h 10000"/>
                          <a:gd name="connsiteX31" fmla="*/ 3718 w 10000"/>
                          <a:gd name="connsiteY31" fmla="*/ 8516 h 10000"/>
                          <a:gd name="connsiteX32" fmla="*/ 2874 w 10000"/>
                          <a:gd name="connsiteY32" fmla="*/ 8968 h 10000"/>
                          <a:gd name="connsiteX33" fmla="*/ 2085 w 10000"/>
                          <a:gd name="connsiteY33" fmla="*/ 9323 h 10000"/>
                          <a:gd name="connsiteX34" fmla="*/ 1380 w 10000"/>
                          <a:gd name="connsiteY34" fmla="*/ 9613 h 10000"/>
                          <a:gd name="connsiteX35" fmla="*/ 733 w 10000"/>
                          <a:gd name="connsiteY35" fmla="*/ 9774 h 10000"/>
                          <a:gd name="connsiteX36" fmla="*/ 310 w 10000"/>
                          <a:gd name="connsiteY36" fmla="*/ 9903 h 10000"/>
                          <a:gd name="connsiteX37" fmla="*/ 0 w 10000"/>
                          <a:gd name="connsiteY37" fmla="*/ 10000 h 10000"/>
                          <a:gd name="connsiteX38" fmla="*/ 5718 w 10000"/>
                          <a:gd name="connsiteY38" fmla="*/ 5387 h 10000"/>
                          <a:gd name="connsiteX39" fmla="*/ 7380 w 10000"/>
                          <a:gd name="connsiteY39" fmla="*/ 2065 h 10000"/>
                          <a:gd name="connsiteX40" fmla="*/ 7380 w 10000"/>
                          <a:gd name="connsiteY40" fmla="*/ 2065 h 10000"/>
                          <a:gd name="connsiteX41" fmla="*/ 7380 w 10000"/>
                          <a:gd name="connsiteY41" fmla="*/ 2065 h 10000"/>
                          <a:gd name="connsiteX42" fmla="*/ 6422 w 10000"/>
                          <a:gd name="connsiteY42" fmla="*/ 1161 h 10000"/>
                          <a:gd name="connsiteX43" fmla="*/ 6338 w 10000"/>
                          <a:gd name="connsiteY43" fmla="*/ 1097 h 10000"/>
                          <a:gd name="connsiteX44" fmla="*/ 6310 w 10000"/>
                          <a:gd name="connsiteY44" fmla="*/ 1032 h 10000"/>
                          <a:gd name="connsiteX45" fmla="*/ 6310 w 10000"/>
                          <a:gd name="connsiteY45" fmla="*/ 1000 h 10000"/>
                          <a:gd name="connsiteX46" fmla="*/ 6338 w 10000"/>
                          <a:gd name="connsiteY46" fmla="*/ 968 h 10000"/>
                          <a:gd name="connsiteX47" fmla="*/ 6395 w 10000"/>
                          <a:gd name="connsiteY47" fmla="*/ 968 h 10000"/>
                          <a:gd name="connsiteX48" fmla="*/ 6422 w 10000"/>
                          <a:gd name="connsiteY48" fmla="*/ 903 h 10000"/>
                          <a:gd name="connsiteX49" fmla="*/ 6451 w 10000"/>
                          <a:gd name="connsiteY49" fmla="*/ 903 h 10000"/>
                          <a:gd name="connsiteX50" fmla="*/ 6536 w 10000"/>
                          <a:gd name="connsiteY50" fmla="*/ 903 h 10000"/>
                          <a:gd name="connsiteX51" fmla="*/ 6648 w 10000"/>
                          <a:gd name="connsiteY51" fmla="*/ 871 h 10000"/>
                          <a:gd name="connsiteX52" fmla="*/ 6704 w 10000"/>
                          <a:gd name="connsiteY52" fmla="*/ 871 h 10000"/>
                          <a:gd name="connsiteX53" fmla="*/ 7155 w 10000"/>
                          <a:gd name="connsiteY53" fmla="*/ 742 h 10000"/>
                          <a:gd name="connsiteX54" fmla="*/ 7634 w 10000"/>
                          <a:gd name="connsiteY54" fmla="*/ 613 h 10000"/>
                          <a:gd name="connsiteX55" fmla="*/ 8197 w 10000"/>
                          <a:gd name="connsiteY55" fmla="*/ 452 h 10000"/>
                          <a:gd name="connsiteX56" fmla="*/ 8733 w 10000"/>
                          <a:gd name="connsiteY56" fmla="*/ 323 h 10000"/>
                          <a:gd name="connsiteX57" fmla="*/ 9211 w 10000"/>
                          <a:gd name="connsiteY57" fmla="*/ 194 h 10000"/>
                          <a:gd name="connsiteX58" fmla="*/ 9606 w 10000"/>
                          <a:gd name="connsiteY58" fmla="*/ 65 h 10000"/>
                          <a:gd name="connsiteX59" fmla="*/ 9888 w 10000"/>
                          <a:gd name="connsiteY59" fmla="*/ 0 h 10000"/>
                          <a:gd name="connsiteX60" fmla="*/ 9972 w 10000"/>
                          <a:gd name="connsiteY60" fmla="*/ 0 h 10000"/>
                          <a:gd name="connsiteX0" fmla="*/ 9972 w 10000"/>
                          <a:gd name="connsiteY0" fmla="*/ 0 h 10000"/>
                          <a:gd name="connsiteX1" fmla="*/ 10000 w 10000"/>
                          <a:gd name="connsiteY1" fmla="*/ 0 h 10000"/>
                          <a:gd name="connsiteX2" fmla="*/ 10000 w 10000"/>
                          <a:gd name="connsiteY2" fmla="*/ 32 h 10000"/>
                          <a:gd name="connsiteX3" fmla="*/ 10000 w 10000"/>
                          <a:gd name="connsiteY3" fmla="*/ 129 h 10000"/>
                          <a:gd name="connsiteX4" fmla="*/ 10000 w 10000"/>
                          <a:gd name="connsiteY4" fmla="*/ 452 h 10000"/>
                          <a:gd name="connsiteX5" fmla="*/ 10000 w 10000"/>
                          <a:gd name="connsiteY5" fmla="*/ 968 h 10000"/>
                          <a:gd name="connsiteX6" fmla="*/ 10000 w 10000"/>
                          <a:gd name="connsiteY6" fmla="*/ 1548 h 10000"/>
                          <a:gd name="connsiteX7" fmla="*/ 9972 w 10000"/>
                          <a:gd name="connsiteY7" fmla="*/ 2194 h 10000"/>
                          <a:gd name="connsiteX8" fmla="*/ 9972 w 10000"/>
                          <a:gd name="connsiteY8" fmla="*/ 2871 h 10000"/>
                          <a:gd name="connsiteX9" fmla="*/ 9972 w 10000"/>
                          <a:gd name="connsiteY9" fmla="*/ 3484 h 10000"/>
                          <a:gd name="connsiteX10" fmla="*/ 9972 w 10000"/>
                          <a:gd name="connsiteY10" fmla="*/ 4000 h 10000"/>
                          <a:gd name="connsiteX11" fmla="*/ 9972 w 10000"/>
                          <a:gd name="connsiteY11" fmla="*/ 4032 h 10000"/>
                          <a:gd name="connsiteX12" fmla="*/ 9972 w 10000"/>
                          <a:gd name="connsiteY12" fmla="*/ 4161 h 10000"/>
                          <a:gd name="connsiteX13" fmla="*/ 9972 w 10000"/>
                          <a:gd name="connsiteY13" fmla="*/ 4258 h 10000"/>
                          <a:gd name="connsiteX14" fmla="*/ 9915 w 10000"/>
                          <a:gd name="connsiteY14" fmla="*/ 4290 h 10000"/>
                          <a:gd name="connsiteX15" fmla="*/ 9915 w 10000"/>
                          <a:gd name="connsiteY15" fmla="*/ 4290 h 10000"/>
                          <a:gd name="connsiteX16" fmla="*/ 9888 w 10000"/>
                          <a:gd name="connsiteY16" fmla="*/ 4290 h 10000"/>
                          <a:gd name="connsiteX17" fmla="*/ 9859 w 10000"/>
                          <a:gd name="connsiteY17" fmla="*/ 4290 h 10000"/>
                          <a:gd name="connsiteX18" fmla="*/ 9859 w 10000"/>
                          <a:gd name="connsiteY18" fmla="*/ 4290 h 10000"/>
                          <a:gd name="connsiteX19" fmla="*/ 9803 w 10000"/>
                          <a:gd name="connsiteY19" fmla="*/ 4290 h 10000"/>
                          <a:gd name="connsiteX20" fmla="*/ 9718 w 10000"/>
                          <a:gd name="connsiteY20" fmla="*/ 4161 h 10000"/>
                          <a:gd name="connsiteX21" fmla="*/ 9493 w 10000"/>
                          <a:gd name="connsiteY21" fmla="*/ 3968 h 10000"/>
                          <a:gd name="connsiteX22" fmla="*/ 9211 w 10000"/>
                          <a:gd name="connsiteY22" fmla="*/ 3742 h 10000"/>
                          <a:gd name="connsiteX23" fmla="*/ 9014 w 10000"/>
                          <a:gd name="connsiteY23" fmla="*/ 3548 h 10000"/>
                          <a:gd name="connsiteX24" fmla="*/ 8845 w 10000"/>
                          <a:gd name="connsiteY24" fmla="*/ 3355 h 10000"/>
                          <a:gd name="connsiteX25" fmla="*/ 8789 w 10000"/>
                          <a:gd name="connsiteY25" fmla="*/ 3323 h 10000"/>
                          <a:gd name="connsiteX26" fmla="*/ 8085 w 10000"/>
                          <a:gd name="connsiteY26" fmla="*/ 4548 h 10000"/>
                          <a:gd name="connsiteX27" fmla="*/ 7296 w 10000"/>
                          <a:gd name="connsiteY27" fmla="*/ 5613 h 10000"/>
                          <a:gd name="connsiteX28" fmla="*/ 6451 w 10000"/>
                          <a:gd name="connsiteY28" fmla="*/ 6484 h 10000"/>
                          <a:gd name="connsiteX29" fmla="*/ 5550 w 10000"/>
                          <a:gd name="connsiteY29" fmla="*/ 7290 h 10000"/>
                          <a:gd name="connsiteX30" fmla="*/ 4649 w 10000"/>
                          <a:gd name="connsiteY30" fmla="*/ 7968 h 10000"/>
                          <a:gd name="connsiteX31" fmla="*/ 3718 w 10000"/>
                          <a:gd name="connsiteY31" fmla="*/ 8516 h 10000"/>
                          <a:gd name="connsiteX32" fmla="*/ 2874 w 10000"/>
                          <a:gd name="connsiteY32" fmla="*/ 8968 h 10000"/>
                          <a:gd name="connsiteX33" fmla="*/ 2085 w 10000"/>
                          <a:gd name="connsiteY33" fmla="*/ 9323 h 10000"/>
                          <a:gd name="connsiteX34" fmla="*/ 1380 w 10000"/>
                          <a:gd name="connsiteY34" fmla="*/ 9613 h 10000"/>
                          <a:gd name="connsiteX35" fmla="*/ 733 w 10000"/>
                          <a:gd name="connsiteY35" fmla="*/ 9774 h 10000"/>
                          <a:gd name="connsiteX36" fmla="*/ 310 w 10000"/>
                          <a:gd name="connsiteY36" fmla="*/ 9903 h 10000"/>
                          <a:gd name="connsiteX37" fmla="*/ 0 w 10000"/>
                          <a:gd name="connsiteY37" fmla="*/ 10000 h 10000"/>
                          <a:gd name="connsiteX38" fmla="*/ 5718 w 10000"/>
                          <a:gd name="connsiteY38" fmla="*/ 5387 h 10000"/>
                          <a:gd name="connsiteX39" fmla="*/ 7380 w 10000"/>
                          <a:gd name="connsiteY39" fmla="*/ 2065 h 10000"/>
                          <a:gd name="connsiteX40" fmla="*/ 7380 w 10000"/>
                          <a:gd name="connsiteY40" fmla="*/ 2065 h 10000"/>
                          <a:gd name="connsiteX41" fmla="*/ 7380 w 10000"/>
                          <a:gd name="connsiteY41" fmla="*/ 2065 h 10000"/>
                          <a:gd name="connsiteX42" fmla="*/ 6422 w 10000"/>
                          <a:gd name="connsiteY42" fmla="*/ 1161 h 10000"/>
                          <a:gd name="connsiteX43" fmla="*/ 6338 w 10000"/>
                          <a:gd name="connsiteY43" fmla="*/ 1097 h 10000"/>
                          <a:gd name="connsiteX44" fmla="*/ 6310 w 10000"/>
                          <a:gd name="connsiteY44" fmla="*/ 1032 h 10000"/>
                          <a:gd name="connsiteX45" fmla="*/ 6310 w 10000"/>
                          <a:gd name="connsiteY45" fmla="*/ 1000 h 10000"/>
                          <a:gd name="connsiteX46" fmla="*/ 6338 w 10000"/>
                          <a:gd name="connsiteY46" fmla="*/ 968 h 10000"/>
                          <a:gd name="connsiteX47" fmla="*/ 6395 w 10000"/>
                          <a:gd name="connsiteY47" fmla="*/ 968 h 10000"/>
                          <a:gd name="connsiteX48" fmla="*/ 6422 w 10000"/>
                          <a:gd name="connsiteY48" fmla="*/ 903 h 10000"/>
                          <a:gd name="connsiteX49" fmla="*/ 6451 w 10000"/>
                          <a:gd name="connsiteY49" fmla="*/ 903 h 10000"/>
                          <a:gd name="connsiteX50" fmla="*/ 6536 w 10000"/>
                          <a:gd name="connsiteY50" fmla="*/ 903 h 10000"/>
                          <a:gd name="connsiteX51" fmla="*/ 6648 w 10000"/>
                          <a:gd name="connsiteY51" fmla="*/ 871 h 10000"/>
                          <a:gd name="connsiteX52" fmla="*/ 6704 w 10000"/>
                          <a:gd name="connsiteY52" fmla="*/ 871 h 10000"/>
                          <a:gd name="connsiteX53" fmla="*/ 7155 w 10000"/>
                          <a:gd name="connsiteY53" fmla="*/ 742 h 10000"/>
                          <a:gd name="connsiteX54" fmla="*/ 7634 w 10000"/>
                          <a:gd name="connsiteY54" fmla="*/ 613 h 10000"/>
                          <a:gd name="connsiteX55" fmla="*/ 8197 w 10000"/>
                          <a:gd name="connsiteY55" fmla="*/ 452 h 10000"/>
                          <a:gd name="connsiteX56" fmla="*/ 8733 w 10000"/>
                          <a:gd name="connsiteY56" fmla="*/ 323 h 10000"/>
                          <a:gd name="connsiteX57" fmla="*/ 9211 w 10000"/>
                          <a:gd name="connsiteY57" fmla="*/ 194 h 10000"/>
                          <a:gd name="connsiteX58" fmla="*/ 9606 w 10000"/>
                          <a:gd name="connsiteY58" fmla="*/ 65 h 10000"/>
                          <a:gd name="connsiteX59" fmla="*/ 9888 w 10000"/>
                          <a:gd name="connsiteY59" fmla="*/ 0 h 10000"/>
                          <a:gd name="connsiteX60" fmla="*/ 9972 w 10000"/>
                          <a:gd name="connsiteY60" fmla="*/ 0 h 10000"/>
                          <a:gd name="connsiteX0" fmla="*/ 9972 w 10000"/>
                          <a:gd name="connsiteY0" fmla="*/ 0 h 10000"/>
                          <a:gd name="connsiteX1" fmla="*/ 10000 w 10000"/>
                          <a:gd name="connsiteY1" fmla="*/ 0 h 10000"/>
                          <a:gd name="connsiteX2" fmla="*/ 10000 w 10000"/>
                          <a:gd name="connsiteY2" fmla="*/ 32 h 10000"/>
                          <a:gd name="connsiteX3" fmla="*/ 10000 w 10000"/>
                          <a:gd name="connsiteY3" fmla="*/ 129 h 10000"/>
                          <a:gd name="connsiteX4" fmla="*/ 10000 w 10000"/>
                          <a:gd name="connsiteY4" fmla="*/ 452 h 10000"/>
                          <a:gd name="connsiteX5" fmla="*/ 10000 w 10000"/>
                          <a:gd name="connsiteY5" fmla="*/ 968 h 10000"/>
                          <a:gd name="connsiteX6" fmla="*/ 10000 w 10000"/>
                          <a:gd name="connsiteY6" fmla="*/ 1548 h 10000"/>
                          <a:gd name="connsiteX7" fmla="*/ 9972 w 10000"/>
                          <a:gd name="connsiteY7" fmla="*/ 2194 h 10000"/>
                          <a:gd name="connsiteX8" fmla="*/ 9972 w 10000"/>
                          <a:gd name="connsiteY8" fmla="*/ 2871 h 10000"/>
                          <a:gd name="connsiteX9" fmla="*/ 9972 w 10000"/>
                          <a:gd name="connsiteY9" fmla="*/ 3484 h 10000"/>
                          <a:gd name="connsiteX10" fmla="*/ 9972 w 10000"/>
                          <a:gd name="connsiteY10" fmla="*/ 4000 h 10000"/>
                          <a:gd name="connsiteX11" fmla="*/ 9972 w 10000"/>
                          <a:gd name="connsiteY11" fmla="*/ 4032 h 10000"/>
                          <a:gd name="connsiteX12" fmla="*/ 9972 w 10000"/>
                          <a:gd name="connsiteY12" fmla="*/ 4161 h 10000"/>
                          <a:gd name="connsiteX13" fmla="*/ 9972 w 10000"/>
                          <a:gd name="connsiteY13" fmla="*/ 4258 h 10000"/>
                          <a:gd name="connsiteX14" fmla="*/ 9915 w 10000"/>
                          <a:gd name="connsiteY14" fmla="*/ 4290 h 10000"/>
                          <a:gd name="connsiteX15" fmla="*/ 9915 w 10000"/>
                          <a:gd name="connsiteY15" fmla="*/ 4290 h 10000"/>
                          <a:gd name="connsiteX16" fmla="*/ 9888 w 10000"/>
                          <a:gd name="connsiteY16" fmla="*/ 4290 h 10000"/>
                          <a:gd name="connsiteX17" fmla="*/ 9859 w 10000"/>
                          <a:gd name="connsiteY17" fmla="*/ 4290 h 10000"/>
                          <a:gd name="connsiteX18" fmla="*/ 9859 w 10000"/>
                          <a:gd name="connsiteY18" fmla="*/ 4290 h 10000"/>
                          <a:gd name="connsiteX19" fmla="*/ 9803 w 10000"/>
                          <a:gd name="connsiteY19" fmla="*/ 4290 h 10000"/>
                          <a:gd name="connsiteX20" fmla="*/ 9718 w 10000"/>
                          <a:gd name="connsiteY20" fmla="*/ 4161 h 10000"/>
                          <a:gd name="connsiteX21" fmla="*/ 9493 w 10000"/>
                          <a:gd name="connsiteY21" fmla="*/ 3968 h 10000"/>
                          <a:gd name="connsiteX22" fmla="*/ 9211 w 10000"/>
                          <a:gd name="connsiteY22" fmla="*/ 3742 h 10000"/>
                          <a:gd name="connsiteX23" fmla="*/ 9014 w 10000"/>
                          <a:gd name="connsiteY23" fmla="*/ 3548 h 10000"/>
                          <a:gd name="connsiteX24" fmla="*/ 8845 w 10000"/>
                          <a:gd name="connsiteY24" fmla="*/ 3355 h 10000"/>
                          <a:gd name="connsiteX25" fmla="*/ 8789 w 10000"/>
                          <a:gd name="connsiteY25" fmla="*/ 3323 h 10000"/>
                          <a:gd name="connsiteX26" fmla="*/ 8085 w 10000"/>
                          <a:gd name="connsiteY26" fmla="*/ 4548 h 10000"/>
                          <a:gd name="connsiteX27" fmla="*/ 7296 w 10000"/>
                          <a:gd name="connsiteY27" fmla="*/ 5613 h 10000"/>
                          <a:gd name="connsiteX28" fmla="*/ 6451 w 10000"/>
                          <a:gd name="connsiteY28" fmla="*/ 6484 h 10000"/>
                          <a:gd name="connsiteX29" fmla="*/ 5550 w 10000"/>
                          <a:gd name="connsiteY29" fmla="*/ 7290 h 10000"/>
                          <a:gd name="connsiteX30" fmla="*/ 4649 w 10000"/>
                          <a:gd name="connsiteY30" fmla="*/ 7968 h 10000"/>
                          <a:gd name="connsiteX31" fmla="*/ 3718 w 10000"/>
                          <a:gd name="connsiteY31" fmla="*/ 8516 h 10000"/>
                          <a:gd name="connsiteX32" fmla="*/ 2874 w 10000"/>
                          <a:gd name="connsiteY32" fmla="*/ 8968 h 10000"/>
                          <a:gd name="connsiteX33" fmla="*/ 2085 w 10000"/>
                          <a:gd name="connsiteY33" fmla="*/ 9323 h 10000"/>
                          <a:gd name="connsiteX34" fmla="*/ 1380 w 10000"/>
                          <a:gd name="connsiteY34" fmla="*/ 9613 h 10000"/>
                          <a:gd name="connsiteX35" fmla="*/ 733 w 10000"/>
                          <a:gd name="connsiteY35" fmla="*/ 9774 h 10000"/>
                          <a:gd name="connsiteX36" fmla="*/ 310 w 10000"/>
                          <a:gd name="connsiteY36" fmla="*/ 9903 h 10000"/>
                          <a:gd name="connsiteX37" fmla="*/ 0 w 10000"/>
                          <a:gd name="connsiteY37" fmla="*/ 10000 h 10000"/>
                          <a:gd name="connsiteX38" fmla="*/ 5718 w 10000"/>
                          <a:gd name="connsiteY38" fmla="*/ 5387 h 10000"/>
                          <a:gd name="connsiteX39" fmla="*/ 7380 w 10000"/>
                          <a:gd name="connsiteY39" fmla="*/ 2065 h 10000"/>
                          <a:gd name="connsiteX40" fmla="*/ 7380 w 10000"/>
                          <a:gd name="connsiteY40" fmla="*/ 2065 h 10000"/>
                          <a:gd name="connsiteX41" fmla="*/ 7380 w 10000"/>
                          <a:gd name="connsiteY41" fmla="*/ 2065 h 10000"/>
                          <a:gd name="connsiteX42" fmla="*/ 6422 w 10000"/>
                          <a:gd name="connsiteY42" fmla="*/ 1161 h 10000"/>
                          <a:gd name="connsiteX43" fmla="*/ 6338 w 10000"/>
                          <a:gd name="connsiteY43" fmla="*/ 1097 h 10000"/>
                          <a:gd name="connsiteX44" fmla="*/ 6310 w 10000"/>
                          <a:gd name="connsiteY44" fmla="*/ 1032 h 10000"/>
                          <a:gd name="connsiteX45" fmla="*/ 6310 w 10000"/>
                          <a:gd name="connsiteY45" fmla="*/ 1000 h 10000"/>
                          <a:gd name="connsiteX46" fmla="*/ 6338 w 10000"/>
                          <a:gd name="connsiteY46" fmla="*/ 968 h 10000"/>
                          <a:gd name="connsiteX47" fmla="*/ 6395 w 10000"/>
                          <a:gd name="connsiteY47" fmla="*/ 968 h 10000"/>
                          <a:gd name="connsiteX48" fmla="*/ 6422 w 10000"/>
                          <a:gd name="connsiteY48" fmla="*/ 903 h 10000"/>
                          <a:gd name="connsiteX49" fmla="*/ 6451 w 10000"/>
                          <a:gd name="connsiteY49" fmla="*/ 903 h 10000"/>
                          <a:gd name="connsiteX50" fmla="*/ 6536 w 10000"/>
                          <a:gd name="connsiteY50" fmla="*/ 903 h 10000"/>
                          <a:gd name="connsiteX51" fmla="*/ 6648 w 10000"/>
                          <a:gd name="connsiteY51" fmla="*/ 871 h 10000"/>
                          <a:gd name="connsiteX52" fmla="*/ 6704 w 10000"/>
                          <a:gd name="connsiteY52" fmla="*/ 871 h 10000"/>
                          <a:gd name="connsiteX53" fmla="*/ 7155 w 10000"/>
                          <a:gd name="connsiteY53" fmla="*/ 742 h 10000"/>
                          <a:gd name="connsiteX54" fmla="*/ 7634 w 10000"/>
                          <a:gd name="connsiteY54" fmla="*/ 613 h 10000"/>
                          <a:gd name="connsiteX55" fmla="*/ 8197 w 10000"/>
                          <a:gd name="connsiteY55" fmla="*/ 452 h 10000"/>
                          <a:gd name="connsiteX56" fmla="*/ 8733 w 10000"/>
                          <a:gd name="connsiteY56" fmla="*/ 323 h 10000"/>
                          <a:gd name="connsiteX57" fmla="*/ 9211 w 10000"/>
                          <a:gd name="connsiteY57" fmla="*/ 194 h 10000"/>
                          <a:gd name="connsiteX58" fmla="*/ 9606 w 10000"/>
                          <a:gd name="connsiteY58" fmla="*/ 65 h 10000"/>
                          <a:gd name="connsiteX59" fmla="*/ 9888 w 10000"/>
                          <a:gd name="connsiteY59" fmla="*/ 0 h 10000"/>
                          <a:gd name="connsiteX60" fmla="*/ 9972 w 10000"/>
                          <a:gd name="connsiteY60" fmla="*/ 0 h 10000"/>
                          <a:gd name="connsiteX0" fmla="*/ 9972 w 10000"/>
                          <a:gd name="connsiteY0" fmla="*/ 0 h 10000"/>
                          <a:gd name="connsiteX1" fmla="*/ 10000 w 10000"/>
                          <a:gd name="connsiteY1" fmla="*/ 0 h 10000"/>
                          <a:gd name="connsiteX2" fmla="*/ 10000 w 10000"/>
                          <a:gd name="connsiteY2" fmla="*/ 32 h 10000"/>
                          <a:gd name="connsiteX3" fmla="*/ 10000 w 10000"/>
                          <a:gd name="connsiteY3" fmla="*/ 129 h 10000"/>
                          <a:gd name="connsiteX4" fmla="*/ 10000 w 10000"/>
                          <a:gd name="connsiteY4" fmla="*/ 452 h 10000"/>
                          <a:gd name="connsiteX5" fmla="*/ 10000 w 10000"/>
                          <a:gd name="connsiteY5" fmla="*/ 968 h 10000"/>
                          <a:gd name="connsiteX6" fmla="*/ 10000 w 10000"/>
                          <a:gd name="connsiteY6" fmla="*/ 1548 h 10000"/>
                          <a:gd name="connsiteX7" fmla="*/ 9972 w 10000"/>
                          <a:gd name="connsiteY7" fmla="*/ 2194 h 10000"/>
                          <a:gd name="connsiteX8" fmla="*/ 9972 w 10000"/>
                          <a:gd name="connsiteY8" fmla="*/ 2871 h 10000"/>
                          <a:gd name="connsiteX9" fmla="*/ 9972 w 10000"/>
                          <a:gd name="connsiteY9" fmla="*/ 3484 h 10000"/>
                          <a:gd name="connsiteX10" fmla="*/ 9972 w 10000"/>
                          <a:gd name="connsiteY10" fmla="*/ 4000 h 10000"/>
                          <a:gd name="connsiteX11" fmla="*/ 9972 w 10000"/>
                          <a:gd name="connsiteY11" fmla="*/ 4032 h 10000"/>
                          <a:gd name="connsiteX12" fmla="*/ 9972 w 10000"/>
                          <a:gd name="connsiteY12" fmla="*/ 4161 h 10000"/>
                          <a:gd name="connsiteX13" fmla="*/ 9972 w 10000"/>
                          <a:gd name="connsiteY13" fmla="*/ 4258 h 10000"/>
                          <a:gd name="connsiteX14" fmla="*/ 9915 w 10000"/>
                          <a:gd name="connsiteY14" fmla="*/ 4290 h 10000"/>
                          <a:gd name="connsiteX15" fmla="*/ 9915 w 10000"/>
                          <a:gd name="connsiteY15" fmla="*/ 4290 h 10000"/>
                          <a:gd name="connsiteX16" fmla="*/ 9888 w 10000"/>
                          <a:gd name="connsiteY16" fmla="*/ 4290 h 10000"/>
                          <a:gd name="connsiteX17" fmla="*/ 9859 w 10000"/>
                          <a:gd name="connsiteY17" fmla="*/ 4290 h 10000"/>
                          <a:gd name="connsiteX18" fmla="*/ 9859 w 10000"/>
                          <a:gd name="connsiteY18" fmla="*/ 4290 h 10000"/>
                          <a:gd name="connsiteX19" fmla="*/ 9803 w 10000"/>
                          <a:gd name="connsiteY19" fmla="*/ 4290 h 10000"/>
                          <a:gd name="connsiteX20" fmla="*/ 9718 w 10000"/>
                          <a:gd name="connsiteY20" fmla="*/ 4161 h 10000"/>
                          <a:gd name="connsiteX21" fmla="*/ 9493 w 10000"/>
                          <a:gd name="connsiteY21" fmla="*/ 3968 h 10000"/>
                          <a:gd name="connsiteX22" fmla="*/ 9211 w 10000"/>
                          <a:gd name="connsiteY22" fmla="*/ 3742 h 10000"/>
                          <a:gd name="connsiteX23" fmla="*/ 9014 w 10000"/>
                          <a:gd name="connsiteY23" fmla="*/ 3548 h 10000"/>
                          <a:gd name="connsiteX24" fmla="*/ 8845 w 10000"/>
                          <a:gd name="connsiteY24" fmla="*/ 3355 h 10000"/>
                          <a:gd name="connsiteX25" fmla="*/ 8789 w 10000"/>
                          <a:gd name="connsiteY25" fmla="*/ 3323 h 10000"/>
                          <a:gd name="connsiteX26" fmla="*/ 8085 w 10000"/>
                          <a:gd name="connsiteY26" fmla="*/ 4548 h 10000"/>
                          <a:gd name="connsiteX27" fmla="*/ 7296 w 10000"/>
                          <a:gd name="connsiteY27" fmla="*/ 5613 h 10000"/>
                          <a:gd name="connsiteX28" fmla="*/ 6451 w 10000"/>
                          <a:gd name="connsiteY28" fmla="*/ 6484 h 10000"/>
                          <a:gd name="connsiteX29" fmla="*/ 5550 w 10000"/>
                          <a:gd name="connsiteY29" fmla="*/ 7290 h 10000"/>
                          <a:gd name="connsiteX30" fmla="*/ 4649 w 10000"/>
                          <a:gd name="connsiteY30" fmla="*/ 7968 h 10000"/>
                          <a:gd name="connsiteX31" fmla="*/ 3718 w 10000"/>
                          <a:gd name="connsiteY31" fmla="*/ 8516 h 10000"/>
                          <a:gd name="connsiteX32" fmla="*/ 2874 w 10000"/>
                          <a:gd name="connsiteY32" fmla="*/ 8968 h 10000"/>
                          <a:gd name="connsiteX33" fmla="*/ 2085 w 10000"/>
                          <a:gd name="connsiteY33" fmla="*/ 9323 h 10000"/>
                          <a:gd name="connsiteX34" fmla="*/ 1380 w 10000"/>
                          <a:gd name="connsiteY34" fmla="*/ 9613 h 10000"/>
                          <a:gd name="connsiteX35" fmla="*/ 733 w 10000"/>
                          <a:gd name="connsiteY35" fmla="*/ 9774 h 10000"/>
                          <a:gd name="connsiteX36" fmla="*/ 0 w 10000"/>
                          <a:gd name="connsiteY36" fmla="*/ 10000 h 10000"/>
                          <a:gd name="connsiteX37" fmla="*/ 5718 w 10000"/>
                          <a:gd name="connsiteY37" fmla="*/ 5387 h 10000"/>
                          <a:gd name="connsiteX38" fmla="*/ 7380 w 10000"/>
                          <a:gd name="connsiteY38" fmla="*/ 2065 h 10000"/>
                          <a:gd name="connsiteX39" fmla="*/ 7380 w 10000"/>
                          <a:gd name="connsiteY39" fmla="*/ 2065 h 10000"/>
                          <a:gd name="connsiteX40" fmla="*/ 7380 w 10000"/>
                          <a:gd name="connsiteY40" fmla="*/ 2065 h 10000"/>
                          <a:gd name="connsiteX41" fmla="*/ 6422 w 10000"/>
                          <a:gd name="connsiteY41" fmla="*/ 1161 h 10000"/>
                          <a:gd name="connsiteX42" fmla="*/ 6338 w 10000"/>
                          <a:gd name="connsiteY42" fmla="*/ 1097 h 10000"/>
                          <a:gd name="connsiteX43" fmla="*/ 6310 w 10000"/>
                          <a:gd name="connsiteY43" fmla="*/ 1032 h 10000"/>
                          <a:gd name="connsiteX44" fmla="*/ 6310 w 10000"/>
                          <a:gd name="connsiteY44" fmla="*/ 1000 h 10000"/>
                          <a:gd name="connsiteX45" fmla="*/ 6338 w 10000"/>
                          <a:gd name="connsiteY45" fmla="*/ 968 h 10000"/>
                          <a:gd name="connsiteX46" fmla="*/ 6395 w 10000"/>
                          <a:gd name="connsiteY46" fmla="*/ 968 h 10000"/>
                          <a:gd name="connsiteX47" fmla="*/ 6422 w 10000"/>
                          <a:gd name="connsiteY47" fmla="*/ 903 h 10000"/>
                          <a:gd name="connsiteX48" fmla="*/ 6451 w 10000"/>
                          <a:gd name="connsiteY48" fmla="*/ 903 h 10000"/>
                          <a:gd name="connsiteX49" fmla="*/ 6536 w 10000"/>
                          <a:gd name="connsiteY49" fmla="*/ 903 h 10000"/>
                          <a:gd name="connsiteX50" fmla="*/ 6648 w 10000"/>
                          <a:gd name="connsiteY50" fmla="*/ 871 h 10000"/>
                          <a:gd name="connsiteX51" fmla="*/ 6704 w 10000"/>
                          <a:gd name="connsiteY51" fmla="*/ 871 h 10000"/>
                          <a:gd name="connsiteX52" fmla="*/ 7155 w 10000"/>
                          <a:gd name="connsiteY52" fmla="*/ 742 h 10000"/>
                          <a:gd name="connsiteX53" fmla="*/ 7634 w 10000"/>
                          <a:gd name="connsiteY53" fmla="*/ 613 h 10000"/>
                          <a:gd name="connsiteX54" fmla="*/ 8197 w 10000"/>
                          <a:gd name="connsiteY54" fmla="*/ 452 h 10000"/>
                          <a:gd name="connsiteX55" fmla="*/ 8733 w 10000"/>
                          <a:gd name="connsiteY55" fmla="*/ 323 h 10000"/>
                          <a:gd name="connsiteX56" fmla="*/ 9211 w 10000"/>
                          <a:gd name="connsiteY56" fmla="*/ 194 h 10000"/>
                          <a:gd name="connsiteX57" fmla="*/ 9606 w 10000"/>
                          <a:gd name="connsiteY57" fmla="*/ 65 h 10000"/>
                          <a:gd name="connsiteX58" fmla="*/ 9888 w 10000"/>
                          <a:gd name="connsiteY58" fmla="*/ 0 h 10000"/>
                          <a:gd name="connsiteX59" fmla="*/ 9972 w 10000"/>
                          <a:gd name="connsiteY59" fmla="*/ 0 h 10000"/>
                          <a:gd name="connsiteX0" fmla="*/ 9972 w 10000"/>
                          <a:gd name="connsiteY0" fmla="*/ 0 h 10000"/>
                          <a:gd name="connsiteX1" fmla="*/ 10000 w 10000"/>
                          <a:gd name="connsiteY1" fmla="*/ 0 h 10000"/>
                          <a:gd name="connsiteX2" fmla="*/ 10000 w 10000"/>
                          <a:gd name="connsiteY2" fmla="*/ 32 h 10000"/>
                          <a:gd name="connsiteX3" fmla="*/ 10000 w 10000"/>
                          <a:gd name="connsiteY3" fmla="*/ 129 h 10000"/>
                          <a:gd name="connsiteX4" fmla="*/ 10000 w 10000"/>
                          <a:gd name="connsiteY4" fmla="*/ 452 h 10000"/>
                          <a:gd name="connsiteX5" fmla="*/ 10000 w 10000"/>
                          <a:gd name="connsiteY5" fmla="*/ 968 h 10000"/>
                          <a:gd name="connsiteX6" fmla="*/ 10000 w 10000"/>
                          <a:gd name="connsiteY6" fmla="*/ 1548 h 10000"/>
                          <a:gd name="connsiteX7" fmla="*/ 9972 w 10000"/>
                          <a:gd name="connsiteY7" fmla="*/ 2194 h 10000"/>
                          <a:gd name="connsiteX8" fmla="*/ 9972 w 10000"/>
                          <a:gd name="connsiteY8" fmla="*/ 2871 h 10000"/>
                          <a:gd name="connsiteX9" fmla="*/ 9972 w 10000"/>
                          <a:gd name="connsiteY9" fmla="*/ 3484 h 10000"/>
                          <a:gd name="connsiteX10" fmla="*/ 9972 w 10000"/>
                          <a:gd name="connsiteY10" fmla="*/ 4000 h 10000"/>
                          <a:gd name="connsiteX11" fmla="*/ 9972 w 10000"/>
                          <a:gd name="connsiteY11" fmla="*/ 4032 h 10000"/>
                          <a:gd name="connsiteX12" fmla="*/ 9972 w 10000"/>
                          <a:gd name="connsiteY12" fmla="*/ 4161 h 10000"/>
                          <a:gd name="connsiteX13" fmla="*/ 9972 w 10000"/>
                          <a:gd name="connsiteY13" fmla="*/ 4258 h 10000"/>
                          <a:gd name="connsiteX14" fmla="*/ 9915 w 10000"/>
                          <a:gd name="connsiteY14" fmla="*/ 4290 h 10000"/>
                          <a:gd name="connsiteX15" fmla="*/ 9915 w 10000"/>
                          <a:gd name="connsiteY15" fmla="*/ 4290 h 10000"/>
                          <a:gd name="connsiteX16" fmla="*/ 9888 w 10000"/>
                          <a:gd name="connsiteY16" fmla="*/ 4290 h 10000"/>
                          <a:gd name="connsiteX17" fmla="*/ 9859 w 10000"/>
                          <a:gd name="connsiteY17" fmla="*/ 4290 h 10000"/>
                          <a:gd name="connsiteX18" fmla="*/ 9859 w 10000"/>
                          <a:gd name="connsiteY18" fmla="*/ 4290 h 10000"/>
                          <a:gd name="connsiteX19" fmla="*/ 9803 w 10000"/>
                          <a:gd name="connsiteY19" fmla="*/ 4290 h 10000"/>
                          <a:gd name="connsiteX20" fmla="*/ 9718 w 10000"/>
                          <a:gd name="connsiteY20" fmla="*/ 4161 h 10000"/>
                          <a:gd name="connsiteX21" fmla="*/ 9493 w 10000"/>
                          <a:gd name="connsiteY21" fmla="*/ 3968 h 10000"/>
                          <a:gd name="connsiteX22" fmla="*/ 9211 w 10000"/>
                          <a:gd name="connsiteY22" fmla="*/ 3742 h 10000"/>
                          <a:gd name="connsiteX23" fmla="*/ 9014 w 10000"/>
                          <a:gd name="connsiteY23" fmla="*/ 3548 h 10000"/>
                          <a:gd name="connsiteX24" fmla="*/ 8845 w 10000"/>
                          <a:gd name="connsiteY24" fmla="*/ 3355 h 10000"/>
                          <a:gd name="connsiteX25" fmla="*/ 8789 w 10000"/>
                          <a:gd name="connsiteY25" fmla="*/ 3323 h 10000"/>
                          <a:gd name="connsiteX26" fmla="*/ 8085 w 10000"/>
                          <a:gd name="connsiteY26" fmla="*/ 4548 h 10000"/>
                          <a:gd name="connsiteX27" fmla="*/ 7296 w 10000"/>
                          <a:gd name="connsiteY27" fmla="*/ 5613 h 10000"/>
                          <a:gd name="connsiteX28" fmla="*/ 6451 w 10000"/>
                          <a:gd name="connsiteY28" fmla="*/ 6484 h 10000"/>
                          <a:gd name="connsiteX29" fmla="*/ 5550 w 10000"/>
                          <a:gd name="connsiteY29" fmla="*/ 7290 h 10000"/>
                          <a:gd name="connsiteX30" fmla="*/ 4649 w 10000"/>
                          <a:gd name="connsiteY30" fmla="*/ 7968 h 10000"/>
                          <a:gd name="connsiteX31" fmla="*/ 3718 w 10000"/>
                          <a:gd name="connsiteY31" fmla="*/ 8516 h 10000"/>
                          <a:gd name="connsiteX32" fmla="*/ 2874 w 10000"/>
                          <a:gd name="connsiteY32" fmla="*/ 8968 h 10000"/>
                          <a:gd name="connsiteX33" fmla="*/ 2085 w 10000"/>
                          <a:gd name="connsiteY33" fmla="*/ 9323 h 10000"/>
                          <a:gd name="connsiteX34" fmla="*/ 1380 w 10000"/>
                          <a:gd name="connsiteY34" fmla="*/ 9613 h 10000"/>
                          <a:gd name="connsiteX35" fmla="*/ 0 w 10000"/>
                          <a:gd name="connsiteY35" fmla="*/ 10000 h 10000"/>
                          <a:gd name="connsiteX36" fmla="*/ 5718 w 10000"/>
                          <a:gd name="connsiteY36" fmla="*/ 5387 h 10000"/>
                          <a:gd name="connsiteX37" fmla="*/ 7380 w 10000"/>
                          <a:gd name="connsiteY37" fmla="*/ 2065 h 10000"/>
                          <a:gd name="connsiteX38" fmla="*/ 7380 w 10000"/>
                          <a:gd name="connsiteY38" fmla="*/ 2065 h 10000"/>
                          <a:gd name="connsiteX39" fmla="*/ 7380 w 10000"/>
                          <a:gd name="connsiteY39" fmla="*/ 2065 h 10000"/>
                          <a:gd name="connsiteX40" fmla="*/ 6422 w 10000"/>
                          <a:gd name="connsiteY40" fmla="*/ 1161 h 10000"/>
                          <a:gd name="connsiteX41" fmla="*/ 6338 w 10000"/>
                          <a:gd name="connsiteY41" fmla="*/ 1097 h 10000"/>
                          <a:gd name="connsiteX42" fmla="*/ 6310 w 10000"/>
                          <a:gd name="connsiteY42" fmla="*/ 1032 h 10000"/>
                          <a:gd name="connsiteX43" fmla="*/ 6310 w 10000"/>
                          <a:gd name="connsiteY43" fmla="*/ 1000 h 10000"/>
                          <a:gd name="connsiteX44" fmla="*/ 6338 w 10000"/>
                          <a:gd name="connsiteY44" fmla="*/ 968 h 10000"/>
                          <a:gd name="connsiteX45" fmla="*/ 6395 w 10000"/>
                          <a:gd name="connsiteY45" fmla="*/ 968 h 10000"/>
                          <a:gd name="connsiteX46" fmla="*/ 6422 w 10000"/>
                          <a:gd name="connsiteY46" fmla="*/ 903 h 10000"/>
                          <a:gd name="connsiteX47" fmla="*/ 6451 w 10000"/>
                          <a:gd name="connsiteY47" fmla="*/ 903 h 10000"/>
                          <a:gd name="connsiteX48" fmla="*/ 6536 w 10000"/>
                          <a:gd name="connsiteY48" fmla="*/ 903 h 10000"/>
                          <a:gd name="connsiteX49" fmla="*/ 6648 w 10000"/>
                          <a:gd name="connsiteY49" fmla="*/ 871 h 10000"/>
                          <a:gd name="connsiteX50" fmla="*/ 6704 w 10000"/>
                          <a:gd name="connsiteY50" fmla="*/ 871 h 10000"/>
                          <a:gd name="connsiteX51" fmla="*/ 7155 w 10000"/>
                          <a:gd name="connsiteY51" fmla="*/ 742 h 10000"/>
                          <a:gd name="connsiteX52" fmla="*/ 7634 w 10000"/>
                          <a:gd name="connsiteY52" fmla="*/ 613 h 10000"/>
                          <a:gd name="connsiteX53" fmla="*/ 8197 w 10000"/>
                          <a:gd name="connsiteY53" fmla="*/ 452 h 10000"/>
                          <a:gd name="connsiteX54" fmla="*/ 8733 w 10000"/>
                          <a:gd name="connsiteY54" fmla="*/ 323 h 10000"/>
                          <a:gd name="connsiteX55" fmla="*/ 9211 w 10000"/>
                          <a:gd name="connsiteY55" fmla="*/ 194 h 10000"/>
                          <a:gd name="connsiteX56" fmla="*/ 9606 w 10000"/>
                          <a:gd name="connsiteY56" fmla="*/ 65 h 10000"/>
                          <a:gd name="connsiteX57" fmla="*/ 9888 w 10000"/>
                          <a:gd name="connsiteY57" fmla="*/ 0 h 10000"/>
                          <a:gd name="connsiteX58" fmla="*/ 9972 w 10000"/>
                          <a:gd name="connsiteY58" fmla="*/ 0 h 10000"/>
                          <a:gd name="connsiteX0" fmla="*/ 9972 w 10000"/>
                          <a:gd name="connsiteY0" fmla="*/ 0 h 10000"/>
                          <a:gd name="connsiteX1" fmla="*/ 10000 w 10000"/>
                          <a:gd name="connsiteY1" fmla="*/ 0 h 10000"/>
                          <a:gd name="connsiteX2" fmla="*/ 10000 w 10000"/>
                          <a:gd name="connsiteY2" fmla="*/ 32 h 10000"/>
                          <a:gd name="connsiteX3" fmla="*/ 10000 w 10000"/>
                          <a:gd name="connsiteY3" fmla="*/ 129 h 10000"/>
                          <a:gd name="connsiteX4" fmla="*/ 10000 w 10000"/>
                          <a:gd name="connsiteY4" fmla="*/ 452 h 10000"/>
                          <a:gd name="connsiteX5" fmla="*/ 10000 w 10000"/>
                          <a:gd name="connsiteY5" fmla="*/ 968 h 10000"/>
                          <a:gd name="connsiteX6" fmla="*/ 10000 w 10000"/>
                          <a:gd name="connsiteY6" fmla="*/ 1548 h 10000"/>
                          <a:gd name="connsiteX7" fmla="*/ 9972 w 10000"/>
                          <a:gd name="connsiteY7" fmla="*/ 2194 h 10000"/>
                          <a:gd name="connsiteX8" fmla="*/ 9972 w 10000"/>
                          <a:gd name="connsiteY8" fmla="*/ 2871 h 10000"/>
                          <a:gd name="connsiteX9" fmla="*/ 9972 w 10000"/>
                          <a:gd name="connsiteY9" fmla="*/ 3484 h 10000"/>
                          <a:gd name="connsiteX10" fmla="*/ 9972 w 10000"/>
                          <a:gd name="connsiteY10" fmla="*/ 4000 h 10000"/>
                          <a:gd name="connsiteX11" fmla="*/ 9972 w 10000"/>
                          <a:gd name="connsiteY11" fmla="*/ 4032 h 10000"/>
                          <a:gd name="connsiteX12" fmla="*/ 9972 w 10000"/>
                          <a:gd name="connsiteY12" fmla="*/ 4161 h 10000"/>
                          <a:gd name="connsiteX13" fmla="*/ 9972 w 10000"/>
                          <a:gd name="connsiteY13" fmla="*/ 4258 h 10000"/>
                          <a:gd name="connsiteX14" fmla="*/ 9915 w 10000"/>
                          <a:gd name="connsiteY14" fmla="*/ 4290 h 10000"/>
                          <a:gd name="connsiteX15" fmla="*/ 9915 w 10000"/>
                          <a:gd name="connsiteY15" fmla="*/ 4290 h 10000"/>
                          <a:gd name="connsiteX16" fmla="*/ 9888 w 10000"/>
                          <a:gd name="connsiteY16" fmla="*/ 4290 h 10000"/>
                          <a:gd name="connsiteX17" fmla="*/ 9859 w 10000"/>
                          <a:gd name="connsiteY17" fmla="*/ 4290 h 10000"/>
                          <a:gd name="connsiteX18" fmla="*/ 9859 w 10000"/>
                          <a:gd name="connsiteY18" fmla="*/ 4290 h 10000"/>
                          <a:gd name="connsiteX19" fmla="*/ 9803 w 10000"/>
                          <a:gd name="connsiteY19" fmla="*/ 4290 h 10000"/>
                          <a:gd name="connsiteX20" fmla="*/ 9718 w 10000"/>
                          <a:gd name="connsiteY20" fmla="*/ 4161 h 10000"/>
                          <a:gd name="connsiteX21" fmla="*/ 9493 w 10000"/>
                          <a:gd name="connsiteY21" fmla="*/ 3968 h 10000"/>
                          <a:gd name="connsiteX22" fmla="*/ 9211 w 10000"/>
                          <a:gd name="connsiteY22" fmla="*/ 3742 h 10000"/>
                          <a:gd name="connsiteX23" fmla="*/ 9014 w 10000"/>
                          <a:gd name="connsiteY23" fmla="*/ 3548 h 10000"/>
                          <a:gd name="connsiteX24" fmla="*/ 8845 w 10000"/>
                          <a:gd name="connsiteY24" fmla="*/ 3355 h 10000"/>
                          <a:gd name="connsiteX25" fmla="*/ 8789 w 10000"/>
                          <a:gd name="connsiteY25" fmla="*/ 3323 h 10000"/>
                          <a:gd name="connsiteX26" fmla="*/ 8085 w 10000"/>
                          <a:gd name="connsiteY26" fmla="*/ 4548 h 10000"/>
                          <a:gd name="connsiteX27" fmla="*/ 7296 w 10000"/>
                          <a:gd name="connsiteY27" fmla="*/ 5613 h 10000"/>
                          <a:gd name="connsiteX28" fmla="*/ 6451 w 10000"/>
                          <a:gd name="connsiteY28" fmla="*/ 6484 h 10000"/>
                          <a:gd name="connsiteX29" fmla="*/ 5550 w 10000"/>
                          <a:gd name="connsiteY29" fmla="*/ 7290 h 10000"/>
                          <a:gd name="connsiteX30" fmla="*/ 4649 w 10000"/>
                          <a:gd name="connsiteY30" fmla="*/ 7968 h 10000"/>
                          <a:gd name="connsiteX31" fmla="*/ 3718 w 10000"/>
                          <a:gd name="connsiteY31" fmla="*/ 8516 h 10000"/>
                          <a:gd name="connsiteX32" fmla="*/ 2874 w 10000"/>
                          <a:gd name="connsiteY32" fmla="*/ 8968 h 10000"/>
                          <a:gd name="connsiteX33" fmla="*/ 2085 w 10000"/>
                          <a:gd name="connsiteY33" fmla="*/ 9323 h 10000"/>
                          <a:gd name="connsiteX34" fmla="*/ 0 w 10000"/>
                          <a:gd name="connsiteY34" fmla="*/ 10000 h 10000"/>
                          <a:gd name="connsiteX35" fmla="*/ 5718 w 10000"/>
                          <a:gd name="connsiteY35" fmla="*/ 5387 h 10000"/>
                          <a:gd name="connsiteX36" fmla="*/ 7380 w 10000"/>
                          <a:gd name="connsiteY36" fmla="*/ 2065 h 10000"/>
                          <a:gd name="connsiteX37" fmla="*/ 7380 w 10000"/>
                          <a:gd name="connsiteY37" fmla="*/ 2065 h 10000"/>
                          <a:gd name="connsiteX38" fmla="*/ 7380 w 10000"/>
                          <a:gd name="connsiteY38" fmla="*/ 2065 h 10000"/>
                          <a:gd name="connsiteX39" fmla="*/ 6422 w 10000"/>
                          <a:gd name="connsiteY39" fmla="*/ 1161 h 10000"/>
                          <a:gd name="connsiteX40" fmla="*/ 6338 w 10000"/>
                          <a:gd name="connsiteY40" fmla="*/ 1097 h 10000"/>
                          <a:gd name="connsiteX41" fmla="*/ 6310 w 10000"/>
                          <a:gd name="connsiteY41" fmla="*/ 1032 h 10000"/>
                          <a:gd name="connsiteX42" fmla="*/ 6310 w 10000"/>
                          <a:gd name="connsiteY42" fmla="*/ 1000 h 10000"/>
                          <a:gd name="connsiteX43" fmla="*/ 6338 w 10000"/>
                          <a:gd name="connsiteY43" fmla="*/ 968 h 10000"/>
                          <a:gd name="connsiteX44" fmla="*/ 6395 w 10000"/>
                          <a:gd name="connsiteY44" fmla="*/ 968 h 10000"/>
                          <a:gd name="connsiteX45" fmla="*/ 6422 w 10000"/>
                          <a:gd name="connsiteY45" fmla="*/ 903 h 10000"/>
                          <a:gd name="connsiteX46" fmla="*/ 6451 w 10000"/>
                          <a:gd name="connsiteY46" fmla="*/ 903 h 10000"/>
                          <a:gd name="connsiteX47" fmla="*/ 6536 w 10000"/>
                          <a:gd name="connsiteY47" fmla="*/ 903 h 10000"/>
                          <a:gd name="connsiteX48" fmla="*/ 6648 w 10000"/>
                          <a:gd name="connsiteY48" fmla="*/ 871 h 10000"/>
                          <a:gd name="connsiteX49" fmla="*/ 6704 w 10000"/>
                          <a:gd name="connsiteY49" fmla="*/ 871 h 10000"/>
                          <a:gd name="connsiteX50" fmla="*/ 7155 w 10000"/>
                          <a:gd name="connsiteY50" fmla="*/ 742 h 10000"/>
                          <a:gd name="connsiteX51" fmla="*/ 7634 w 10000"/>
                          <a:gd name="connsiteY51" fmla="*/ 613 h 10000"/>
                          <a:gd name="connsiteX52" fmla="*/ 8197 w 10000"/>
                          <a:gd name="connsiteY52" fmla="*/ 452 h 10000"/>
                          <a:gd name="connsiteX53" fmla="*/ 8733 w 10000"/>
                          <a:gd name="connsiteY53" fmla="*/ 323 h 10000"/>
                          <a:gd name="connsiteX54" fmla="*/ 9211 w 10000"/>
                          <a:gd name="connsiteY54" fmla="*/ 194 h 10000"/>
                          <a:gd name="connsiteX55" fmla="*/ 9606 w 10000"/>
                          <a:gd name="connsiteY55" fmla="*/ 65 h 10000"/>
                          <a:gd name="connsiteX56" fmla="*/ 9888 w 10000"/>
                          <a:gd name="connsiteY56" fmla="*/ 0 h 10000"/>
                          <a:gd name="connsiteX57" fmla="*/ 9972 w 10000"/>
                          <a:gd name="connsiteY57" fmla="*/ 0 h 10000"/>
                          <a:gd name="connsiteX0" fmla="*/ 9972 w 10000"/>
                          <a:gd name="connsiteY0" fmla="*/ 0 h 10000"/>
                          <a:gd name="connsiteX1" fmla="*/ 10000 w 10000"/>
                          <a:gd name="connsiteY1" fmla="*/ 0 h 10000"/>
                          <a:gd name="connsiteX2" fmla="*/ 10000 w 10000"/>
                          <a:gd name="connsiteY2" fmla="*/ 32 h 10000"/>
                          <a:gd name="connsiteX3" fmla="*/ 10000 w 10000"/>
                          <a:gd name="connsiteY3" fmla="*/ 129 h 10000"/>
                          <a:gd name="connsiteX4" fmla="*/ 10000 w 10000"/>
                          <a:gd name="connsiteY4" fmla="*/ 452 h 10000"/>
                          <a:gd name="connsiteX5" fmla="*/ 10000 w 10000"/>
                          <a:gd name="connsiteY5" fmla="*/ 968 h 10000"/>
                          <a:gd name="connsiteX6" fmla="*/ 10000 w 10000"/>
                          <a:gd name="connsiteY6" fmla="*/ 1548 h 10000"/>
                          <a:gd name="connsiteX7" fmla="*/ 9972 w 10000"/>
                          <a:gd name="connsiteY7" fmla="*/ 2194 h 10000"/>
                          <a:gd name="connsiteX8" fmla="*/ 9972 w 10000"/>
                          <a:gd name="connsiteY8" fmla="*/ 2871 h 10000"/>
                          <a:gd name="connsiteX9" fmla="*/ 9972 w 10000"/>
                          <a:gd name="connsiteY9" fmla="*/ 3484 h 10000"/>
                          <a:gd name="connsiteX10" fmla="*/ 9972 w 10000"/>
                          <a:gd name="connsiteY10" fmla="*/ 4000 h 10000"/>
                          <a:gd name="connsiteX11" fmla="*/ 9972 w 10000"/>
                          <a:gd name="connsiteY11" fmla="*/ 4032 h 10000"/>
                          <a:gd name="connsiteX12" fmla="*/ 9972 w 10000"/>
                          <a:gd name="connsiteY12" fmla="*/ 4161 h 10000"/>
                          <a:gd name="connsiteX13" fmla="*/ 9972 w 10000"/>
                          <a:gd name="connsiteY13" fmla="*/ 4258 h 10000"/>
                          <a:gd name="connsiteX14" fmla="*/ 9915 w 10000"/>
                          <a:gd name="connsiteY14" fmla="*/ 4290 h 10000"/>
                          <a:gd name="connsiteX15" fmla="*/ 9915 w 10000"/>
                          <a:gd name="connsiteY15" fmla="*/ 4290 h 10000"/>
                          <a:gd name="connsiteX16" fmla="*/ 9888 w 10000"/>
                          <a:gd name="connsiteY16" fmla="*/ 4290 h 10000"/>
                          <a:gd name="connsiteX17" fmla="*/ 9859 w 10000"/>
                          <a:gd name="connsiteY17" fmla="*/ 4290 h 10000"/>
                          <a:gd name="connsiteX18" fmla="*/ 9859 w 10000"/>
                          <a:gd name="connsiteY18" fmla="*/ 4290 h 10000"/>
                          <a:gd name="connsiteX19" fmla="*/ 9803 w 10000"/>
                          <a:gd name="connsiteY19" fmla="*/ 4290 h 10000"/>
                          <a:gd name="connsiteX20" fmla="*/ 9718 w 10000"/>
                          <a:gd name="connsiteY20" fmla="*/ 4161 h 10000"/>
                          <a:gd name="connsiteX21" fmla="*/ 9493 w 10000"/>
                          <a:gd name="connsiteY21" fmla="*/ 3968 h 10000"/>
                          <a:gd name="connsiteX22" fmla="*/ 9211 w 10000"/>
                          <a:gd name="connsiteY22" fmla="*/ 3742 h 10000"/>
                          <a:gd name="connsiteX23" fmla="*/ 9014 w 10000"/>
                          <a:gd name="connsiteY23" fmla="*/ 3548 h 10000"/>
                          <a:gd name="connsiteX24" fmla="*/ 8845 w 10000"/>
                          <a:gd name="connsiteY24" fmla="*/ 3355 h 10000"/>
                          <a:gd name="connsiteX25" fmla="*/ 8789 w 10000"/>
                          <a:gd name="connsiteY25" fmla="*/ 3323 h 10000"/>
                          <a:gd name="connsiteX26" fmla="*/ 8085 w 10000"/>
                          <a:gd name="connsiteY26" fmla="*/ 4548 h 10000"/>
                          <a:gd name="connsiteX27" fmla="*/ 7296 w 10000"/>
                          <a:gd name="connsiteY27" fmla="*/ 5613 h 10000"/>
                          <a:gd name="connsiteX28" fmla="*/ 6451 w 10000"/>
                          <a:gd name="connsiteY28" fmla="*/ 6484 h 10000"/>
                          <a:gd name="connsiteX29" fmla="*/ 5550 w 10000"/>
                          <a:gd name="connsiteY29" fmla="*/ 7290 h 10000"/>
                          <a:gd name="connsiteX30" fmla="*/ 4649 w 10000"/>
                          <a:gd name="connsiteY30" fmla="*/ 7968 h 10000"/>
                          <a:gd name="connsiteX31" fmla="*/ 3718 w 10000"/>
                          <a:gd name="connsiteY31" fmla="*/ 8516 h 10000"/>
                          <a:gd name="connsiteX32" fmla="*/ 2874 w 10000"/>
                          <a:gd name="connsiteY32" fmla="*/ 8968 h 10000"/>
                          <a:gd name="connsiteX33" fmla="*/ 0 w 10000"/>
                          <a:gd name="connsiteY33" fmla="*/ 10000 h 10000"/>
                          <a:gd name="connsiteX34" fmla="*/ 5718 w 10000"/>
                          <a:gd name="connsiteY34" fmla="*/ 5387 h 10000"/>
                          <a:gd name="connsiteX35" fmla="*/ 7380 w 10000"/>
                          <a:gd name="connsiteY35" fmla="*/ 2065 h 10000"/>
                          <a:gd name="connsiteX36" fmla="*/ 7380 w 10000"/>
                          <a:gd name="connsiteY36" fmla="*/ 2065 h 10000"/>
                          <a:gd name="connsiteX37" fmla="*/ 7380 w 10000"/>
                          <a:gd name="connsiteY37" fmla="*/ 2065 h 10000"/>
                          <a:gd name="connsiteX38" fmla="*/ 6422 w 10000"/>
                          <a:gd name="connsiteY38" fmla="*/ 1161 h 10000"/>
                          <a:gd name="connsiteX39" fmla="*/ 6338 w 10000"/>
                          <a:gd name="connsiteY39" fmla="*/ 1097 h 10000"/>
                          <a:gd name="connsiteX40" fmla="*/ 6310 w 10000"/>
                          <a:gd name="connsiteY40" fmla="*/ 1032 h 10000"/>
                          <a:gd name="connsiteX41" fmla="*/ 6310 w 10000"/>
                          <a:gd name="connsiteY41" fmla="*/ 1000 h 10000"/>
                          <a:gd name="connsiteX42" fmla="*/ 6338 w 10000"/>
                          <a:gd name="connsiteY42" fmla="*/ 968 h 10000"/>
                          <a:gd name="connsiteX43" fmla="*/ 6395 w 10000"/>
                          <a:gd name="connsiteY43" fmla="*/ 968 h 10000"/>
                          <a:gd name="connsiteX44" fmla="*/ 6422 w 10000"/>
                          <a:gd name="connsiteY44" fmla="*/ 903 h 10000"/>
                          <a:gd name="connsiteX45" fmla="*/ 6451 w 10000"/>
                          <a:gd name="connsiteY45" fmla="*/ 903 h 10000"/>
                          <a:gd name="connsiteX46" fmla="*/ 6536 w 10000"/>
                          <a:gd name="connsiteY46" fmla="*/ 903 h 10000"/>
                          <a:gd name="connsiteX47" fmla="*/ 6648 w 10000"/>
                          <a:gd name="connsiteY47" fmla="*/ 871 h 10000"/>
                          <a:gd name="connsiteX48" fmla="*/ 6704 w 10000"/>
                          <a:gd name="connsiteY48" fmla="*/ 871 h 10000"/>
                          <a:gd name="connsiteX49" fmla="*/ 7155 w 10000"/>
                          <a:gd name="connsiteY49" fmla="*/ 742 h 10000"/>
                          <a:gd name="connsiteX50" fmla="*/ 7634 w 10000"/>
                          <a:gd name="connsiteY50" fmla="*/ 613 h 10000"/>
                          <a:gd name="connsiteX51" fmla="*/ 8197 w 10000"/>
                          <a:gd name="connsiteY51" fmla="*/ 452 h 10000"/>
                          <a:gd name="connsiteX52" fmla="*/ 8733 w 10000"/>
                          <a:gd name="connsiteY52" fmla="*/ 323 h 10000"/>
                          <a:gd name="connsiteX53" fmla="*/ 9211 w 10000"/>
                          <a:gd name="connsiteY53" fmla="*/ 194 h 10000"/>
                          <a:gd name="connsiteX54" fmla="*/ 9606 w 10000"/>
                          <a:gd name="connsiteY54" fmla="*/ 65 h 10000"/>
                          <a:gd name="connsiteX55" fmla="*/ 9888 w 10000"/>
                          <a:gd name="connsiteY55" fmla="*/ 0 h 10000"/>
                          <a:gd name="connsiteX56" fmla="*/ 9972 w 10000"/>
                          <a:gd name="connsiteY56" fmla="*/ 0 h 10000"/>
                          <a:gd name="connsiteX0" fmla="*/ 9972 w 10000"/>
                          <a:gd name="connsiteY0" fmla="*/ 0 h 10000"/>
                          <a:gd name="connsiteX1" fmla="*/ 10000 w 10000"/>
                          <a:gd name="connsiteY1" fmla="*/ 0 h 10000"/>
                          <a:gd name="connsiteX2" fmla="*/ 10000 w 10000"/>
                          <a:gd name="connsiteY2" fmla="*/ 32 h 10000"/>
                          <a:gd name="connsiteX3" fmla="*/ 10000 w 10000"/>
                          <a:gd name="connsiteY3" fmla="*/ 129 h 10000"/>
                          <a:gd name="connsiteX4" fmla="*/ 10000 w 10000"/>
                          <a:gd name="connsiteY4" fmla="*/ 452 h 10000"/>
                          <a:gd name="connsiteX5" fmla="*/ 10000 w 10000"/>
                          <a:gd name="connsiteY5" fmla="*/ 968 h 10000"/>
                          <a:gd name="connsiteX6" fmla="*/ 10000 w 10000"/>
                          <a:gd name="connsiteY6" fmla="*/ 1548 h 10000"/>
                          <a:gd name="connsiteX7" fmla="*/ 9972 w 10000"/>
                          <a:gd name="connsiteY7" fmla="*/ 2194 h 10000"/>
                          <a:gd name="connsiteX8" fmla="*/ 9972 w 10000"/>
                          <a:gd name="connsiteY8" fmla="*/ 2871 h 10000"/>
                          <a:gd name="connsiteX9" fmla="*/ 9972 w 10000"/>
                          <a:gd name="connsiteY9" fmla="*/ 3484 h 10000"/>
                          <a:gd name="connsiteX10" fmla="*/ 9972 w 10000"/>
                          <a:gd name="connsiteY10" fmla="*/ 4000 h 10000"/>
                          <a:gd name="connsiteX11" fmla="*/ 9972 w 10000"/>
                          <a:gd name="connsiteY11" fmla="*/ 4032 h 10000"/>
                          <a:gd name="connsiteX12" fmla="*/ 9972 w 10000"/>
                          <a:gd name="connsiteY12" fmla="*/ 4161 h 10000"/>
                          <a:gd name="connsiteX13" fmla="*/ 9972 w 10000"/>
                          <a:gd name="connsiteY13" fmla="*/ 4258 h 10000"/>
                          <a:gd name="connsiteX14" fmla="*/ 9915 w 10000"/>
                          <a:gd name="connsiteY14" fmla="*/ 4290 h 10000"/>
                          <a:gd name="connsiteX15" fmla="*/ 9915 w 10000"/>
                          <a:gd name="connsiteY15" fmla="*/ 4290 h 10000"/>
                          <a:gd name="connsiteX16" fmla="*/ 9888 w 10000"/>
                          <a:gd name="connsiteY16" fmla="*/ 4290 h 10000"/>
                          <a:gd name="connsiteX17" fmla="*/ 9859 w 10000"/>
                          <a:gd name="connsiteY17" fmla="*/ 4290 h 10000"/>
                          <a:gd name="connsiteX18" fmla="*/ 9859 w 10000"/>
                          <a:gd name="connsiteY18" fmla="*/ 4290 h 10000"/>
                          <a:gd name="connsiteX19" fmla="*/ 9803 w 10000"/>
                          <a:gd name="connsiteY19" fmla="*/ 4290 h 10000"/>
                          <a:gd name="connsiteX20" fmla="*/ 9718 w 10000"/>
                          <a:gd name="connsiteY20" fmla="*/ 4161 h 10000"/>
                          <a:gd name="connsiteX21" fmla="*/ 9493 w 10000"/>
                          <a:gd name="connsiteY21" fmla="*/ 3968 h 10000"/>
                          <a:gd name="connsiteX22" fmla="*/ 9211 w 10000"/>
                          <a:gd name="connsiteY22" fmla="*/ 3742 h 10000"/>
                          <a:gd name="connsiteX23" fmla="*/ 9014 w 10000"/>
                          <a:gd name="connsiteY23" fmla="*/ 3548 h 10000"/>
                          <a:gd name="connsiteX24" fmla="*/ 8845 w 10000"/>
                          <a:gd name="connsiteY24" fmla="*/ 3355 h 10000"/>
                          <a:gd name="connsiteX25" fmla="*/ 8789 w 10000"/>
                          <a:gd name="connsiteY25" fmla="*/ 3323 h 10000"/>
                          <a:gd name="connsiteX26" fmla="*/ 8085 w 10000"/>
                          <a:gd name="connsiteY26" fmla="*/ 4548 h 10000"/>
                          <a:gd name="connsiteX27" fmla="*/ 7296 w 10000"/>
                          <a:gd name="connsiteY27" fmla="*/ 5613 h 10000"/>
                          <a:gd name="connsiteX28" fmla="*/ 6451 w 10000"/>
                          <a:gd name="connsiteY28" fmla="*/ 6484 h 10000"/>
                          <a:gd name="connsiteX29" fmla="*/ 5550 w 10000"/>
                          <a:gd name="connsiteY29" fmla="*/ 7290 h 10000"/>
                          <a:gd name="connsiteX30" fmla="*/ 4649 w 10000"/>
                          <a:gd name="connsiteY30" fmla="*/ 7968 h 10000"/>
                          <a:gd name="connsiteX31" fmla="*/ 3718 w 10000"/>
                          <a:gd name="connsiteY31" fmla="*/ 8516 h 10000"/>
                          <a:gd name="connsiteX32" fmla="*/ 0 w 10000"/>
                          <a:gd name="connsiteY32" fmla="*/ 10000 h 10000"/>
                          <a:gd name="connsiteX33" fmla="*/ 5718 w 10000"/>
                          <a:gd name="connsiteY33" fmla="*/ 5387 h 10000"/>
                          <a:gd name="connsiteX34" fmla="*/ 7380 w 10000"/>
                          <a:gd name="connsiteY34" fmla="*/ 2065 h 10000"/>
                          <a:gd name="connsiteX35" fmla="*/ 7380 w 10000"/>
                          <a:gd name="connsiteY35" fmla="*/ 2065 h 10000"/>
                          <a:gd name="connsiteX36" fmla="*/ 7380 w 10000"/>
                          <a:gd name="connsiteY36" fmla="*/ 2065 h 10000"/>
                          <a:gd name="connsiteX37" fmla="*/ 6422 w 10000"/>
                          <a:gd name="connsiteY37" fmla="*/ 1161 h 10000"/>
                          <a:gd name="connsiteX38" fmla="*/ 6338 w 10000"/>
                          <a:gd name="connsiteY38" fmla="*/ 1097 h 10000"/>
                          <a:gd name="connsiteX39" fmla="*/ 6310 w 10000"/>
                          <a:gd name="connsiteY39" fmla="*/ 1032 h 10000"/>
                          <a:gd name="connsiteX40" fmla="*/ 6310 w 10000"/>
                          <a:gd name="connsiteY40" fmla="*/ 1000 h 10000"/>
                          <a:gd name="connsiteX41" fmla="*/ 6338 w 10000"/>
                          <a:gd name="connsiteY41" fmla="*/ 968 h 10000"/>
                          <a:gd name="connsiteX42" fmla="*/ 6395 w 10000"/>
                          <a:gd name="connsiteY42" fmla="*/ 968 h 10000"/>
                          <a:gd name="connsiteX43" fmla="*/ 6422 w 10000"/>
                          <a:gd name="connsiteY43" fmla="*/ 903 h 10000"/>
                          <a:gd name="connsiteX44" fmla="*/ 6451 w 10000"/>
                          <a:gd name="connsiteY44" fmla="*/ 903 h 10000"/>
                          <a:gd name="connsiteX45" fmla="*/ 6536 w 10000"/>
                          <a:gd name="connsiteY45" fmla="*/ 903 h 10000"/>
                          <a:gd name="connsiteX46" fmla="*/ 6648 w 10000"/>
                          <a:gd name="connsiteY46" fmla="*/ 871 h 10000"/>
                          <a:gd name="connsiteX47" fmla="*/ 6704 w 10000"/>
                          <a:gd name="connsiteY47" fmla="*/ 871 h 10000"/>
                          <a:gd name="connsiteX48" fmla="*/ 7155 w 10000"/>
                          <a:gd name="connsiteY48" fmla="*/ 742 h 10000"/>
                          <a:gd name="connsiteX49" fmla="*/ 7634 w 10000"/>
                          <a:gd name="connsiteY49" fmla="*/ 613 h 10000"/>
                          <a:gd name="connsiteX50" fmla="*/ 8197 w 10000"/>
                          <a:gd name="connsiteY50" fmla="*/ 452 h 10000"/>
                          <a:gd name="connsiteX51" fmla="*/ 8733 w 10000"/>
                          <a:gd name="connsiteY51" fmla="*/ 323 h 10000"/>
                          <a:gd name="connsiteX52" fmla="*/ 9211 w 10000"/>
                          <a:gd name="connsiteY52" fmla="*/ 194 h 10000"/>
                          <a:gd name="connsiteX53" fmla="*/ 9606 w 10000"/>
                          <a:gd name="connsiteY53" fmla="*/ 65 h 10000"/>
                          <a:gd name="connsiteX54" fmla="*/ 9888 w 10000"/>
                          <a:gd name="connsiteY54" fmla="*/ 0 h 10000"/>
                          <a:gd name="connsiteX55" fmla="*/ 9972 w 10000"/>
                          <a:gd name="connsiteY55" fmla="*/ 0 h 10000"/>
                          <a:gd name="connsiteX0" fmla="*/ 9972 w 10000"/>
                          <a:gd name="connsiteY0" fmla="*/ 0 h 10000"/>
                          <a:gd name="connsiteX1" fmla="*/ 10000 w 10000"/>
                          <a:gd name="connsiteY1" fmla="*/ 0 h 10000"/>
                          <a:gd name="connsiteX2" fmla="*/ 10000 w 10000"/>
                          <a:gd name="connsiteY2" fmla="*/ 32 h 10000"/>
                          <a:gd name="connsiteX3" fmla="*/ 10000 w 10000"/>
                          <a:gd name="connsiteY3" fmla="*/ 129 h 10000"/>
                          <a:gd name="connsiteX4" fmla="*/ 10000 w 10000"/>
                          <a:gd name="connsiteY4" fmla="*/ 452 h 10000"/>
                          <a:gd name="connsiteX5" fmla="*/ 10000 w 10000"/>
                          <a:gd name="connsiteY5" fmla="*/ 968 h 10000"/>
                          <a:gd name="connsiteX6" fmla="*/ 10000 w 10000"/>
                          <a:gd name="connsiteY6" fmla="*/ 1548 h 10000"/>
                          <a:gd name="connsiteX7" fmla="*/ 9972 w 10000"/>
                          <a:gd name="connsiteY7" fmla="*/ 2194 h 10000"/>
                          <a:gd name="connsiteX8" fmla="*/ 9972 w 10000"/>
                          <a:gd name="connsiteY8" fmla="*/ 2871 h 10000"/>
                          <a:gd name="connsiteX9" fmla="*/ 9972 w 10000"/>
                          <a:gd name="connsiteY9" fmla="*/ 3484 h 10000"/>
                          <a:gd name="connsiteX10" fmla="*/ 9972 w 10000"/>
                          <a:gd name="connsiteY10" fmla="*/ 4000 h 10000"/>
                          <a:gd name="connsiteX11" fmla="*/ 9972 w 10000"/>
                          <a:gd name="connsiteY11" fmla="*/ 4032 h 10000"/>
                          <a:gd name="connsiteX12" fmla="*/ 9972 w 10000"/>
                          <a:gd name="connsiteY12" fmla="*/ 4161 h 10000"/>
                          <a:gd name="connsiteX13" fmla="*/ 9972 w 10000"/>
                          <a:gd name="connsiteY13" fmla="*/ 4258 h 10000"/>
                          <a:gd name="connsiteX14" fmla="*/ 9915 w 10000"/>
                          <a:gd name="connsiteY14" fmla="*/ 4290 h 10000"/>
                          <a:gd name="connsiteX15" fmla="*/ 9915 w 10000"/>
                          <a:gd name="connsiteY15" fmla="*/ 4290 h 10000"/>
                          <a:gd name="connsiteX16" fmla="*/ 9888 w 10000"/>
                          <a:gd name="connsiteY16" fmla="*/ 4290 h 10000"/>
                          <a:gd name="connsiteX17" fmla="*/ 9859 w 10000"/>
                          <a:gd name="connsiteY17" fmla="*/ 4290 h 10000"/>
                          <a:gd name="connsiteX18" fmla="*/ 9859 w 10000"/>
                          <a:gd name="connsiteY18" fmla="*/ 4290 h 10000"/>
                          <a:gd name="connsiteX19" fmla="*/ 9803 w 10000"/>
                          <a:gd name="connsiteY19" fmla="*/ 4290 h 10000"/>
                          <a:gd name="connsiteX20" fmla="*/ 9718 w 10000"/>
                          <a:gd name="connsiteY20" fmla="*/ 4161 h 10000"/>
                          <a:gd name="connsiteX21" fmla="*/ 9493 w 10000"/>
                          <a:gd name="connsiteY21" fmla="*/ 3968 h 10000"/>
                          <a:gd name="connsiteX22" fmla="*/ 9211 w 10000"/>
                          <a:gd name="connsiteY22" fmla="*/ 3742 h 10000"/>
                          <a:gd name="connsiteX23" fmla="*/ 9014 w 10000"/>
                          <a:gd name="connsiteY23" fmla="*/ 3548 h 10000"/>
                          <a:gd name="connsiteX24" fmla="*/ 8845 w 10000"/>
                          <a:gd name="connsiteY24" fmla="*/ 3355 h 10000"/>
                          <a:gd name="connsiteX25" fmla="*/ 8789 w 10000"/>
                          <a:gd name="connsiteY25" fmla="*/ 3323 h 10000"/>
                          <a:gd name="connsiteX26" fmla="*/ 8085 w 10000"/>
                          <a:gd name="connsiteY26" fmla="*/ 4548 h 10000"/>
                          <a:gd name="connsiteX27" fmla="*/ 7296 w 10000"/>
                          <a:gd name="connsiteY27" fmla="*/ 5613 h 10000"/>
                          <a:gd name="connsiteX28" fmla="*/ 6451 w 10000"/>
                          <a:gd name="connsiteY28" fmla="*/ 6484 h 10000"/>
                          <a:gd name="connsiteX29" fmla="*/ 5550 w 10000"/>
                          <a:gd name="connsiteY29" fmla="*/ 7290 h 10000"/>
                          <a:gd name="connsiteX30" fmla="*/ 4649 w 10000"/>
                          <a:gd name="connsiteY30" fmla="*/ 7968 h 10000"/>
                          <a:gd name="connsiteX31" fmla="*/ 0 w 10000"/>
                          <a:gd name="connsiteY31" fmla="*/ 10000 h 10000"/>
                          <a:gd name="connsiteX32" fmla="*/ 5718 w 10000"/>
                          <a:gd name="connsiteY32" fmla="*/ 5387 h 10000"/>
                          <a:gd name="connsiteX33" fmla="*/ 7380 w 10000"/>
                          <a:gd name="connsiteY33" fmla="*/ 2065 h 10000"/>
                          <a:gd name="connsiteX34" fmla="*/ 7380 w 10000"/>
                          <a:gd name="connsiteY34" fmla="*/ 2065 h 10000"/>
                          <a:gd name="connsiteX35" fmla="*/ 7380 w 10000"/>
                          <a:gd name="connsiteY35" fmla="*/ 2065 h 10000"/>
                          <a:gd name="connsiteX36" fmla="*/ 6422 w 10000"/>
                          <a:gd name="connsiteY36" fmla="*/ 1161 h 10000"/>
                          <a:gd name="connsiteX37" fmla="*/ 6338 w 10000"/>
                          <a:gd name="connsiteY37" fmla="*/ 1097 h 10000"/>
                          <a:gd name="connsiteX38" fmla="*/ 6310 w 10000"/>
                          <a:gd name="connsiteY38" fmla="*/ 1032 h 10000"/>
                          <a:gd name="connsiteX39" fmla="*/ 6310 w 10000"/>
                          <a:gd name="connsiteY39" fmla="*/ 1000 h 10000"/>
                          <a:gd name="connsiteX40" fmla="*/ 6338 w 10000"/>
                          <a:gd name="connsiteY40" fmla="*/ 968 h 10000"/>
                          <a:gd name="connsiteX41" fmla="*/ 6395 w 10000"/>
                          <a:gd name="connsiteY41" fmla="*/ 968 h 10000"/>
                          <a:gd name="connsiteX42" fmla="*/ 6422 w 10000"/>
                          <a:gd name="connsiteY42" fmla="*/ 903 h 10000"/>
                          <a:gd name="connsiteX43" fmla="*/ 6451 w 10000"/>
                          <a:gd name="connsiteY43" fmla="*/ 903 h 10000"/>
                          <a:gd name="connsiteX44" fmla="*/ 6536 w 10000"/>
                          <a:gd name="connsiteY44" fmla="*/ 903 h 10000"/>
                          <a:gd name="connsiteX45" fmla="*/ 6648 w 10000"/>
                          <a:gd name="connsiteY45" fmla="*/ 871 h 10000"/>
                          <a:gd name="connsiteX46" fmla="*/ 6704 w 10000"/>
                          <a:gd name="connsiteY46" fmla="*/ 871 h 10000"/>
                          <a:gd name="connsiteX47" fmla="*/ 7155 w 10000"/>
                          <a:gd name="connsiteY47" fmla="*/ 742 h 10000"/>
                          <a:gd name="connsiteX48" fmla="*/ 7634 w 10000"/>
                          <a:gd name="connsiteY48" fmla="*/ 613 h 10000"/>
                          <a:gd name="connsiteX49" fmla="*/ 8197 w 10000"/>
                          <a:gd name="connsiteY49" fmla="*/ 452 h 10000"/>
                          <a:gd name="connsiteX50" fmla="*/ 8733 w 10000"/>
                          <a:gd name="connsiteY50" fmla="*/ 323 h 10000"/>
                          <a:gd name="connsiteX51" fmla="*/ 9211 w 10000"/>
                          <a:gd name="connsiteY51" fmla="*/ 194 h 10000"/>
                          <a:gd name="connsiteX52" fmla="*/ 9606 w 10000"/>
                          <a:gd name="connsiteY52" fmla="*/ 65 h 10000"/>
                          <a:gd name="connsiteX53" fmla="*/ 9888 w 10000"/>
                          <a:gd name="connsiteY53" fmla="*/ 0 h 10000"/>
                          <a:gd name="connsiteX54" fmla="*/ 9972 w 10000"/>
                          <a:gd name="connsiteY54" fmla="*/ 0 h 10000"/>
                          <a:gd name="connsiteX0" fmla="*/ 9972 w 10000"/>
                          <a:gd name="connsiteY0" fmla="*/ 0 h 10000"/>
                          <a:gd name="connsiteX1" fmla="*/ 10000 w 10000"/>
                          <a:gd name="connsiteY1" fmla="*/ 0 h 10000"/>
                          <a:gd name="connsiteX2" fmla="*/ 10000 w 10000"/>
                          <a:gd name="connsiteY2" fmla="*/ 32 h 10000"/>
                          <a:gd name="connsiteX3" fmla="*/ 10000 w 10000"/>
                          <a:gd name="connsiteY3" fmla="*/ 129 h 10000"/>
                          <a:gd name="connsiteX4" fmla="*/ 10000 w 10000"/>
                          <a:gd name="connsiteY4" fmla="*/ 452 h 10000"/>
                          <a:gd name="connsiteX5" fmla="*/ 10000 w 10000"/>
                          <a:gd name="connsiteY5" fmla="*/ 968 h 10000"/>
                          <a:gd name="connsiteX6" fmla="*/ 10000 w 10000"/>
                          <a:gd name="connsiteY6" fmla="*/ 1548 h 10000"/>
                          <a:gd name="connsiteX7" fmla="*/ 9972 w 10000"/>
                          <a:gd name="connsiteY7" fmla="*/ 2194 h 10000"/>
                          <a:gd name="connsiteX8" fmla="*/ 9972 w 10000"/>
                          <a:gd name="connsiteY8" fmla="*/ 2871 h 10000"/>
                          <a:gd name="connsiteX9" fmla="*/ 9972 w 10000"/>
                          <a:gd name="connsiteY9" fmla="*/ 3484 h 10000"/>
                          <a:gd name="connsiteX10" fmla="*/ 9972 w 10000"/>
                          <a:gd name="connsiteY10" fmla="*/ 4000 h 10000"/>
                          <a:gd name="connsiteX11" fmla="*/ 9972 w 10000"/>
                          <a:gd name="connsiteY11" fmla="*/ 4032 h 10000"/>
                          <a:gd name="connsiteX12" fmla="*/ 9972 w 10000"/>
                          <a:gd name="connsiteY12" fmla="*/ 4161 h 10000"/>
                          <a:gd name="connsiteX13" fmla="*/ 9972 w 10000"/>
                          <a:gd name="connsiteY13" fmla="*/ 4258 h 10000"/>
                          <a:gd name="connsiteX14" fmla="*/ 9915 w 10000"/>
                          <a:gd name="connsiteY14" fmla="*/ 4290 h 10000"/>
                          <a:gd name="connsiteX15" fmla="*/ 9915 w 10000"/>
                          <a:gd name="connsiteY15" fmla="*/ 4290 h 10000"/>
                          <a:gd name="connsiteX16" fmla="*/ 9888 w 10000"/>
                          <a:gd name="connsiteY16" fmla="*/ 4290 h 10000"/>
                          <a:gd name="connsiteX17" fmla="*/ 9859 w 10000"/>
                          <a:gd name="connsiteY17" fmla="*/ 4290 h 10000"/>
                          <a:gd name="connsiteX18" fmla="*/ 9859 w 10000"/>
                          <a:gd name="connsiteY18" fmla="*/ 4290 h 10000"/>
                          <a:gd name="connsiteX19" fmla="*/ 9803 w 10000"/>
                          <a:gd name="connsiteY19" fmla="*/ 4290 h 10000"/>
                          <a:gd name="connsiteX20" fmla="*/ 9718 w 10000"/>
                          <a:gd name="connsiteY20" fmla="*/ 4161 h 10000"/>
                          <a:gd name="connsiteX21" fmla="*/ 9493 w 10000"/>
                          <a:gd name="connsiteY21" fmla="*/ 3968 h 10000"/>
                          <a:gd name="connsiteX22" fmla="*/ 9211 w 10000"/>
                          <a:gd name="connsiteY22" fmla="*/ 3742 h 10000"/>
                          <a:gd name="connsiteX23" fmla="*/ 9014 w 10000"/>
                          <a:gd name="connsiteY23" fmla="*/ 3548 h 10000"/>
                          <a:gd name="connsiteX24" fmla="*/ 8845 w 10000"/>
                          <a:gd name="connsiteY24" fmla="*/ 3355 h 10000"/>
                          <a:gd name="connsiteX25" fmla="*/ 8789 w 10000"/>
                          <a:gd name="connsiteY25" fmla="*/ 3323 h 10000"/>
                          <a:gd name="connsiteX26" fmla="*/ 8085 w 10000"/>
                          <a:gd name="connsiteY26" fmla="*/ 4548 h 10000"/>
                          <a:gd name="connsiteX27" fmla="*/ 7296 w 10000"/>
                          <a:gd name="connsiteY27" fmla="*/ 5613 h 10000"/>
                          <a:gd name="connsiteX28" fmla="*/ 6451 w 10000"/>
                          <a:gd name="connsiteY28" fmla="*/ 6484 h 10000"/>
                          <a:gd name="connsiteX29" fmla="*/ 5550 w 10000"/>
                          <a:gd name="connsiteY29" fmla="*/ 7290 h 10000"/>
                          <a:gd name="connsiteX30" fmla="*/ 0 w 10000"/>
                          <a:gd name="connsiteY30" fmla="*/ 10000 h 10000"/>
                          <a:gd name="connsiteX31" fmla="*/ 5718 w 10000"/>
                          <a:gd name="connsiteY31" fmla="*/ 5387 h 10000"/>
                          <a:gd name="connsiteX32" fmla="*/ 7380 w 10000"/>
                          <a:gd name="connsiteY32" fmla="*/ 2065 h 10000"/>
                          <a:gd name="connsiteX33" fmla="*/ 7380 w 10000"/>
                          <a:gd name="connsiteY33" fmla="*/ 2065 h 10000"/>
                          <a:gd name="connsiteX34" fmla="*/ 7380 w 10000"/>
                          <a:gd name="connsiteY34" fmla="*/ 2065 h 10000"/>
                          <a:gd name="connsiteX35" fmla="*/ 6422 w 10000"/>
                          <a:gd name="connsiteY35" fmla="*/ 1161 h 10000"/>
                          <a:gd name="connsiteX36" fmla="*/ 6338 w 10000"/>
                          <a:gd name="connsiteY36" fmla="*/ 1097 h 10000"/>
                          <a:gd name="connsiteX37" fmla="*/ 6310 w 10000"/>
                          <a:gd name="connsiteY37" fmla="*/ 1032 h 10000"/>
                          <a:gd name="connsiteX38" fmla="*/ 6310 w 10000"/>
                          <a:gd name="connsiteY38" fmla="*/ 1000 h 10000"/>
                          <a:gd name="connsiteX39" fmla="*/ 6338 w 10000"/>
                          <a:gd name="connsiteY39" fmla="*/ 968 h 10000"/>
                          <a:gd name="connsiteX40" fmla="*/ 6395 w 10000"/>
                          <a:gd name="connsiteY40" fmla="*/ 968 h 10000"/>
                          <a:gd name="connsiteX41" fmla="*/ 6422 w 10000"/>
                          <a:gd name="connsiteY41" fmla="*/ 903 h 10000"/>
                          <a:gd name="connsiteX42" fmla="*/ 6451 w 10000"/>
                          <a:gd name="connsiteY42" fmla="*/ 903 h 10000"/>
                          <a:gd name="connsiteX43" fmla="*/ 6536 w 10000"/>
                          <a:gd name="connsiteY43" fmla="*/ 903 h 10000"/>
                          <a:gd name="connsiteX44" fmla="*/ 6648 w 10000"/>
                          <a:gd name="connsiteY44" fmla="*/ 871 h 10000"/>
                          <a:gd name="connsiteX45" fmla="*/ 6704 w 10000"/>
                          <a:gd name="connsiteY45" fmla="*/ 871 h 10000"/>
                          <a:gd name="connsiteX46" fmla="*/ 7155 w 10000"/>
                          <a:gd name="connsiteY46" fmla="*/ 742 h 10000"/>
                          <a:gd name="connsiteX47" fmla="*/ 7634 w 10000"/>
                          <a:gd name="connsiteY47" fmla="*/ 613 h 10000"/>
                          <a:gd name="connsiteX48" fmla="*/ 8197 w 10000"/>
                          <a:gd name="connsiteY48" fmla="*/ 452 h 10000"/>
                          <a:gd name="connsiteX49" fmla="*/ 8733 w 10000"/>
                          <a:gd name="connsiteY49" fmla="*/ 323 h 10000"/>
                          <a:gd name="connsiteX50" fmla="*/ 9211 w 10000"/>
                          <a:gd name="connsiteY50" fmla="*/ 194 h 10000"/>
                          <a:gd name="connsiteX51" fmla="*/ 9606 w 10000"/>
                          <a:gd name="connsiteY51" fmla="*/ 65 h 10000"/>
                          <a:gd name="connsiteX52" fmla="*/ 9888 w 10000"/>
                          <a:gd name="connsiteY52" fmla="*/ 0 h 10000"/>
                          <a:gd name="connsiteX53" fmla="*/ 9972 w 10000"/>
                          <a:gd name="connsiteY53" fmla="*/ 0 h 10000"/>
                          <a:gd name="connsiteX0" fmla="*/ 9972 w 10000"/>
                          <a:gd name="connsiteY0" fmla="*/ 0 h 10000"/>
                          <a:gd name="connsiteX1" fmla="*/ 10000 w 10000"/>
                          <a:gd name="connsiteY1" fmla="*/ 0 h 10000"/>
                          <a:gd name="connsiteX2" fmla="*/ 10000 w 10000"/>
                          <a:gd name="connsiteY2" fmla="*/ 32 h 10000"/>
                          <a:gd name="connsiteX3" fmla="*/ 10000 w 10000"/>
                          <a:gd name="connsiteY3" fmla="*/ 129 h 10000"/>
                          <a:gd name="connsiteX4" fmla="*/ 10000 w 10000"/>
                          <a:gd name="connsiteY4" fmla="*/ 452 h 10000"/>
                          <a:gd name="connsiteX5" fmla="*/ 10000 w 10000"/>
                          <a:gd name="connsiteY5" fmla="*/ 968 h 10000"/>
                          <a:gd name="connsiteX6" fmla="*/ 10000 w 10000"/>
                          <a:gd name="connsiteY6" fmla="*/ 1548 h 10000"/>
                          <a:gd name="connsiteX7" fmla="*/ 9972 w 10000"/>
                          <a:gd name="connsiteY7" fmla="*/ 2194 h 10000"/>
                          <a:gd name="connsiteX8" fmla="*/ 9972 w 10000"/>
                          <a:gd name="connsiteY8" fmla="*/ 2871 h 10000"/>
                          <a:gd name="connsiteX9" fmla="*/ 9972 w 10000"/>
                          <a:gd name="connsiteY9" fmla="*/ 3484 h 10000"/>
                          <a:gd name="connsiteX10" fmla="*/ 9972 w 10000"/>
                          <a:gd name="connsiteY10" fmla="*/ 4000 h 10000"/>
                          <a:gd name="connsiteX11" fmla="*/ 9972 w 10000"/>
                          <a:gd name="connsiteY11" fmla="*/ 4032 h 10000"/>
                          <a:gd name="connsiteX12" fmla="*/ 9972 w 10000"/>
                          <a:gd name="connsiteY12" fmla="*/ 4161 h 10000"/>
                          <a:gd name="connsiteX13" fmla="*/ 9972 w 10000"/>
                          <a:gd name="connsiteY13" fmla="*/ 4258 h 10000"/>
                          <a:gd name="connsiteX14" fmla="*/ 9915 w 10000"/>
                          <a:gd name="connsiteY14" fmla="*/ 4290 h 10000"/>
                          <a:gd name="connsiteX15" fmla="*/ 9915 w 10000"/>
                          <a:gd name="connsiteY15" fmla="*/ 4290 h 10000"/>
                          <a:gd name="connsiteX16" fmla="*/ 9888 w 10000"/>
                          <a:gd name="connsiteY16" fmla="*/ 4290 h 10000"/>
                          <a:gd name="connsiteX17" fmla="*/ 9859 w 10000"/>
                          <a:gd name="connsiteY17" fmla="*/ 4290 h 10000"/>
                          <a:gd name="connsiteX18" fmla="*/ 9859 w 10000"/>
                          <a:gd name="connsiteY18" fmla="*/ 4290 h 10000"/>
                          <a:gd name="connsiteX19" fmla="*/ 9803 w 10000"/>
                          <a:gd name="connsiteY19" fmla="*/ 4290 h 10000"/>
                          <a:gd name="connsiteX20" fmla="*/ 9718 w 10000"/>
                          <a:gd name="connsiteY20" fmla="*/ 4161 h 10000"/>
                          <a:gd name="connsiteX21" fmla="*/ 9493 w 10000"/>
                          <a:gd name="connsiteY21" fmla="*/ 3968 h 10000"/>
                          <a:gd name="connsiteX22" fmla="*/ 9211 w 10000"/>
                          <a:gd name="connsiteY22" fmla="*/ 3742 h 10000"/>
                          <a:gd name="connsiteX23" fmla="*/ 9014 w 10000"/>
                          <a:gd name="connsiteY23" fmla="*/ 3548 h 10000"/>
                          <a:gd name="connsiteX24" fmla="*/ 8845 w 10000"/>
                          <a:gd name="connsiteY24" fmla="*/ 3355 h 10000"/>
                          <a:gd name="connsiteX25" fmla="*/ 8789 w 10000"/>
                          <a:gd name="connsiteY25" fmla="*/ 3323 h 10000"/>
                          <a:gd name="connsiteX26" fmla="*/ 8085 w 10000"/>
                          <a:gd name="connsiteY26" fmla="*/ 4548 h 10000"/>
                          <a:gd name="connsiteX27" fmla="*/ 7296 w 10000"/>
                          <a:gd name="connsiteY27" fmla="*/ 5613 h 10000"/>
                          <a:gd name="connsiteX28" fmla="*/ 6451 w 10000"/>
                          <a:gd name="connsiteY28" fmla="*/ 6484 h 10000"/>
                          <a:gd name="connsiteX29" fmla="*/ 0 w 10000"/>
                          <a:gd name="connsiteY29" fmla="*/ 10000 h 10000"/>
                          <a:gd name="connsiteX30" fmla="*/ 5718 w 10000"/>
                          <a:gd name="connsiteY30" fmla="*/ 5387 h 10000"/>
                          <a:gd name="connsiteX31" fmla="*/ 7380 w 10000"/>
                          <a:gd name="connsiteY31" fmla="*/ 2065 h 10000"/>
                          <a:gd name="connsiteX32" fmla="*/ 7380 w 10000"/>
                          <a:gd name="connsiteY32" fmla="*/ 2065 h 10000"/>
                          <a:gd name="connsiteX33" fmla="*/ 7380 w 10000"/>
                          <a:gd name="connsiteY33" fmla="*/ 2065 h 10000"/>
                          <a:gd name="connsiteX34" fmla="*/ 6422 w 10000"/>
                          <a:gd name="connsiteY34" fmla="*/ 1161 h 10000"/>
                          <a:gd name="connsiteX35" fmla="*/ 6338 w 10000"/>
                          <a:gd name="connsiteY35" fmla="*/ 1097 h 10000"/>
                          <a:gd name="connsiteX36" fmla="*/ 6310 w 10000"/>
                          <a:gd name="connsiteY36" fmla="*/ 1032 h 10000"/>
                          <a:gd name="connsiteX37" fmla="*/ 6310 w 10000"/>
                          <a:gd name="connsiteY37" fmla="*/ 1000 h 10000"/>
                          <a:gd name="connsiteX38" fmla="*/ 6338 w 10000"/>
                          <a:gd name="connsiteY38" fmla="*/ 968 h 10000"/>
                          <a:gd name="connsiteX39" fmla="*/ 6395 w 10000"/>
                          <a:gd name="connsiteY39" fmla="*/ 968 h 10000"/>
                          <a:gd name="connsiteX40" fmla="*/ 6422 w 10000"/>
                          <a:gd name="connsiteY40" fmla="*/ 903 h 10000"/>
                          <a:gd name="connsiteX41" fmla="*/ 6451 w 10000"/>
                          <a:gd name="connsiteY41" fmla="*/ 903 h 10000"/>
                          <a:gd name="connsiteX42" fmla="*/ 6536 w 10000"/>
                          <a:gd name="connsiteY42" fmla="*/ 903 h 10000"/>
                          <a:gd name="connsiteX43" fmla="*/ 6648 w 10000"/>
                          <a:gd name="connsiteY43" fmla="*/ 871 h 10000"/>
                          <a:gd name="connsiteX44" fmla="*/ 6704 w 10000"/>
                          <a:gd name="connsiteY44" fmla="*/ 871 h 10000"/>
                          <a:gd name="connsiteX45" fmla="*/ 7155 w 10000"/>
                          <a:gd name="connsiteY45" fmla="*/ 742 h 10000"/>
                          <a:gd name="connsiteX46" fmla="*/ 7634 w 10000"/>
                          <a:gd name="connsiteY46" fmla="*/ 613 h 10000"/>
                          <a:gd name="connsiteX47" fmla="*/ 8197 w 10000"/>
                          <a:gd name="connsiteY47" fmla="*/ 452 h 10000"/>
                          <a:gd name="connsiteX48" fmla="*/ 8733 w 10000"/>
                          <a:gd name="connsiteY48" fmla="*/ 323 h 10000"/>
                          <a:gd name="connsiteX49" fmla="*/ 9211 w 10000"/>
                          <a:gd name="connsiteY49" fmla="*/ 194 h 10000"/>
                          <a:gd name="connsiteX50" fmla="*/ 9606 w 10000"/>
                          <a:gd name="connsiteY50" fmla="*/ 65 h 10000"/>
                          <a:gd name="connsiteX51" fmla="*/ 9888 w 10000"/>
                          <a:gd name="connsiteY51" fmla="*/ 0 h 10000"/>
                          <a:gd name="connsiteX52" fmla="*/ 9972 w 10000"/>
                          <a:gd name="connsiteY52" fmla="*/ 0 h 10000"/>
                          <a:gd name="connsiteX0" fmla="*/ 9972 w 10000"/>
                          <a:gd name="connsiteY0" fmla="*/ 0 h 10000"/>
                          <a:gd name="connsiteX1" fmla="*/ 10000 w 10000"/>
                          <a:gd name="connsiteY1" fmla="*/ 0 h 10000"/>
                          <a:gd name="connsiteX2" fmla="*/ 10000 w 10000"/>
                          <a:gd name="connsiteY2" fmla="*/ 32 h 10000"/>
                          <a:gd name="connsiteX3" fmla="*/ 10000 w 10000"/>
                          <a:gd name="connsiteY3" fmla="*/ 129 h 10000"/>
                          <a:gd name="connsiteX4" fmla="*/ 10000 w 10000"/>
                          <a:gd name="connsiteY4" fmla="*/ 452 h 10000"/>
                          <a:gd name="connsiteX5" fmla="*/ 10000 w 10000"/>
                          <a:gd name="connsiteY5" fmla="*/ 968 h 10000"/>
                          <a:gd name="connsiteX6" fmla="*/ 10000 w 10000"/>
                          <a:gd name="connsiteY6" fmla="*/ 1548 h 10000"/>
                          <a:gd name="connsiteX7" fmla="*/ 9972 w 10000"/>
                          <a:gd name="connsiteY7" fmla="*/ 2194 h 10000"/>
                          <a:gd name="connsiteX8" fmla="*/ 9972 w 10000"/>
                          <a:gd name="connsiteY8" fmla="*/ 2871 h 10000"/>
                          <a:gd name="connsiteX9" fmla="*/ 9972 w 10000"/>
                          <a:gd name="connsiteY9" fmla="*/ 3484 h 10000"/>
                          <a:gd name="connsiteX10" fmla="*/ 9972 w 10000"/>
                          <a:gd name="connsiteY10" fmla="*/ 4000 h 10000"/>
                          <a:gd name="connsiteX11" fmla="*/ 9972 w 10000"/>
                          <a:gd name="connsiteY11" fmla="*/ 4032 h 10000"/>
                          <a:gd name="connsiteX12" fmla="*/ 9972 w 10000"/>
                          <a:gd name="connsiteY12" fmla="*/ 4161 h 10000"/>
                          <a:gd name="connsiteX13" fmla="*/ 9972 w 10000"/>
                          <a:gd name="connsiteY13" fmla="*/ 4258 h 10000"/>
                          <a:gd name="connsiteX14" fmla="*/ 9915 w 10000"/>
                          <a:gd name="connsiteY14" fmla="*/ 4290 h 10000"/>
                          <a:gd name="connsiteX15" fmla="*/ 9915 w 10000"/>
                          <a:gd name="connsiteY15" fmla="*/ 4290 h 10000"/>
                          <a:gd name="connsiteX16" fmla="*/ 9888 w 10000"/>
                          <a:gd name="connsiteY16" fmla="*/ 4290 h 10000"/>
                          <a:gd name="connsiteX17" fmla="*/ 9859 w 10000"/>
                          <a:gd name="connsiteY17" fmla="*/ 4290 h 10000"/>
                          <a:gd name="connsiteX18" fmla="*/ 9859 w 10000"/>
                          <a:gd name="connsiteY18" fmla="*/ 4290 h 10000"/>
                          <a:gd name="connsiteX19" fmla="*/ 9803 w 10000"/>
                          <a:gd name="connsiteY19" fmla="*/ 4290 h 10000"/>
                          <a:gd name="connsiteX20" fmla="*/ 9718 w 10000"/>
                          <a:gd name="connsiteY20" fmla="*/ 4161 h 10000"/>
                          <a:gd name="connsiteX21" fmla="*/ 9493 w 10000"/>
                          <a:gd name="connsiteY21" fmla="*/ 3968 h 10000"/>
                          <a:gd name="connsiteX22" fmla="*/ 9211 w 10000"/>
                          <a:gd name="connsiteY22" fmla="*/ 3742 h 10000"/>
                          <a:gd name="connsiteX23" fmla="*/ 9014 w 10000"/>
                          <a:gd name="connsiteY23" fmla="*/ 3548 h 10000"/>
                          <a:gd name="connsiteX24" fmla="*/ 8845 w 10000"/>
                          <a:gd name="connsiteY24" fmla="*/ 3355 h 10000"/>
                          <a:gd name="connsiteX25" fmla="*/ 8789 w 10000"/>
                          <a:gd name="connsiteY25" fmla="*/ 3323 h 10000"/>
                          <a:gd name="connsiteX26" fmla="*/ 8085 w 10000"/>
                          <a:gd name="connsiteY26" fmla="*/ 4548 h 10000"/>
                          <a:gd name="connsiteX27" fmla="*/ 7296 w 10000"/>
                          <a:gd name="connsiteY27" fmla="*/ 5613 h 10000"/>
                          <a:gd name="connsiteX28" fmla="*/ 6451 w 10000"/>
                          <a:gd name="connsiteY28" fmla="*/ 6484 h 10000"/>
                          <a:gd name="connsiteX29" fmla="*/ 0 w 10000"/>
                          <a:gd name="connsiteY29" fmla="*/ 10000 h 10000"/>
                          <a:gd name="connsiteX30" fmla="*/ 5718 w 10000"/>
                          <a:gd name="connsiteY30" fmla="*/ 5387 h 10000"/>
                          <a:gd name="connsiteX31" fmla="*/ 7380 w 10000"/>
                          <a:gd name="connsiteY31" fmla="*/ 2065 h 10000"/>
                          <a:gd name="connsiteX32" fmla="*/ 7380 w 10000"/>
                          <a:gd name="connsiteY32" fmla="*/ 2065 h 10000"/>
                          <a:gd name="connsiteX33" fmla="*/ 7380 w 10000"/>
                          <a:gd name="connsiteY33" fmla="*/ 2065 h 10000"/>
                          <a:gd name="connsiteX34" fmla="*/ 6422 w 10000"/>
                          <a:gd name="connsiteY34" fmla="*/ 1161 h 10000"/>
                          <a:gd name="connsiteX35" fmla="*/ 6338 w 10000"/>
                          <a:gd name="connsiteY35" fmla="*/ 1097 h 10000"/>
                          <a:gd name="connsiteX36" fmla="*/ 6310 w 10000"/>
                          <a:gd name="connsiteY36" fmla="*/ 1032 h 10000"/>
                          <a:gd name="connsiteX37" fmla="*/ 6310 w 10000"/>
                          <a:gd name="connsiteY37" fmla="*/ 1000 h 10000"/>
                          <a:gd name="connsiteX38" fmla="*/ 6338 w 10000"/>
                          <a:gd name="connsiteY38" fmla="*/ 968 h 10000"/>
                          <a:gd name="connsiteX39" fmla="*/ 6395 w 10000"/>
                          <a:gd name="connsiteY39" fmla="*/ 968 h 10000"/>
                          <a:gd name="connsiteX40" fmla="*/ 6422 w 10000"/>
                          <a:gd name="connsiteY40" fmla="*/ 903 h 10000"/>
                          <a:gd name="connsiteX41" fmla="*/ 6451 w 10000"/>
                          <a:gd name="connsiteY41" fmla="*/ 903 h 10000"/>
                          <a:gd name="connsiteX42" fmla="*/ 6536 w 10000"/>
                          <a:gd name="connsiteY42" fmla="*/ 903 h 10000"/>
                          <a:gd name="connsiteX43" fmla="*/ 6648 w 10000"/>
                          <a:gd name="connsiteY43" fmla="*/ 871 h 10000"/>
                          <a:gd name="connsiteX44" fmla="*/ 6704 w 10000"/>
                          <a:gd name="connsiteY44" fmla="*/ 871 h 10000"/>
                          <a:gd name="connsiteX45" fmla="*/ 7155 w 10000"/>
                          <a:gd name="connsiteY45" fmla="*/ 742 h 10000"/>
                          <a:gd name="connsiteX46" fmla="*/ 7634 w 10000"/>
                          <a:gd name="connsiteY46" fmla="*/ 613 h 10000"/>
                          <a:gd name="connsiteX47" fmla="*/ 8197 w 10000"/>
                          <a:gd name="connsiteY47" fmla="*/ 452 h 10000"/>
                          <a:gd name="connsiteX48" fmla="*/ 8733 w 10000"/>
                          <a:gd name="connsiteY48" fmla="*/ 323 h 10000"/>
                          <a:gd name="connsiteX49" fmla="*/ 9211 w 10000"/>
                          <a:gd name="connsiteY49" fmla="*/ 194 h 10000"/>
                          <a:gd name="connsiteX50" fmla="*/ 9606 w 10000"/>
                          <a:gd name="connsiteY50" fmla="*/ 65 h 10000"/>
                          <a:gd name="connsiteX51" fmla="*/ 9888 w 10000"/>
                          <a:gd name="connsiteY51" fmla="*/ 0 h 10000"/>
                          <a:gd name="connsiteX52" fmla="*/ 9972 w 10000"/>
                          <a:gd name="connsiteY52" fmla="*/ 0 h 10000"/>
                          <a:gd name="connsiteX0" fmla="*/ 9972 w 10000"/>
                          <a:gd name="connsiteY0" fmla="*/ 0 h 10000"/>
                          <a:gd name="connsiteX1" fmla="*/ 10000 w 10000"/>
                          <a:gd name="connsiteY1" fmla="*/ 0 h 10000"/>
                          <a:gd name="connsiteX2" fmla="*/ 10000 w 10000"/>
                          <a:gd name="connsiteY2" fmla="*/ 32 h 10000"/>
                          <a:gd name="connsiteX3" fmla="*/ 10000 w 10000"/>
                          <a:gd name="connsiteY3" fmla="*/ 129 h 10000"/>
                          <a:gd name="connsiteX4" fmla="*/ 10000 w 10000"/>
                          <a:gd name="connsiteY4" fmla="*/ 452 h 10000"/>
                          <a:gd name="connsiteX5" fmla="*/ 10000 w 10000"/>
                          <a:gd name="connsiteY5" fmla="*/ 968 h 10000"/>
                          <a:gd name="connsiteX6" fmla="*/ 10000 w 10000"/>
                          <a:gd name="connsiteY6" fmla="*/ 1548 h 10000"/>
                          <a:gd name="connsiteX7" fmla="*/ 9972 w 10000"/>
                          <a:gd name="connsiteY7" fmla="*/ 2194 h 10000"/>
                          <a:gd name="connsiteX8" fmla="*/ 9972 w 10000"/>
                          <a:gd name="connsiteY8" fmla="*/ 2871 h 10000"/>
                          <a:gd name="connsiteX9" fmla="*/ 9972 w 10000"/>
                          <a:gd name="connsiteY9" fmla="*/ 3484 h 10000"/>
                          <a:gd name="connsiteX10" fmla="*/ 9972 w 10000"/>
                          <a:gd name="connsiteY10" fmla="*/ 4000 h 10000"/>
                          <a:gd name="connsiteX11" fmla="*/ 9972 w 10000"/>
                          <a:gd name="connsiteY11" fmla="*/ 4032 h 10000"/>
                          <a:gd name="connsiteX12" fmla="*/ 9972 w 10000"/>
                          <a:gd name="connsiteY12" fmla="*/ 4161 h 10000"/>
                          <a:gd name="connsiteX13" fmla="*/ 9972 w 10000"/>
                          <a:gd name="connsiteY13" fmla="*/ 4258 h 10000"/>
                          <a:gd name="connsiteX14" fmla="*/ 9915 w 10000"/>
                          <a:gd name="connsiteY14" fmla="*/ 4290 h 10000"/>
                          <a:gd name="connsiteX15" fmla="*/ 9915 w 10000"/>
                          <a:gd name="connsiteY15" fmla="*/ 4290 h 10000"/>
                          <a:gd name="connsiteX16" fmla="*/ 9888 w 10000"/>
                          <a:gd name="connsiteY16" fmla="*/ 4290 h 10000"/>
                          <a:gd name="connsiteX17" fmla="*/ 9859 w 10000"/>
                          <a:gd name="connsiteY17" fmla="*/ 4290 h 10000"/>
                          <a:gd name="connsiteX18" fmla="*/ 9859 w 10000"/>
                          <a:gd name="connsiteY18" fmla="*/ 4290 h 10000"/>
                          <a:gd name="connsiteX19" fmla="*/ 9803 w 10000"/>
                          <a:gd name="connsiteY19" fmla="*/ 4290 h 10000"/>
                          <a:gd name="connsiteX20" fmla="*/ 9718 w 10000"/>
                          <a:gd name="connsiteY20" fmla="*/ 4161 h 10000"/>
                          <a:gd name="connsiteX21" fmla="*/ 9493 w 10000"/>
                          <a:gd name="connsiteY21" fmla="*/ 3968 h 10000"/>
                          <a:gd name="connsiteX22" fmla="*/ 9211 w 10000"/>
                          <a:gd name="connsiteY22" fmla="*/ 3742 h 10000"/>
                          <a:gd name="connsiteX23" fmla="*/ 9014 w 10000"/>
                          <a:gd name="connsiteY23" fmla="*/ 3548 h 10000"/>
                          <a:gd name="connsiteX24" fmla="*/ 8845 w 10000"/>
                          <a:gd name="connsiteY24" fmla="*/ 3355 h 10000"/>
                          <a:gd name="connsiteX25" fmla="*/ 8789 w 10000"/>
                          <a:gd name="connsiteY25" fmla="*/ 3323 h 10000"/>
                          <a:gd name="connsiteX26" fmla="*/ 8085 w 10000"/>
                          <a:gd name="connsiteY26" fmla="*/ 4548 h 10000"/>
                          <a:gd name="connsiteX27" fmla="*/ 7296 w 10000"/>
                          <a:gd name="connsiteY27" fmla="*/ 5613 h 10000"/>
                          <a:gd name="connsiteX28" fmla="*/ 6451 w 10000"/>
                          <a:gd name="connsiteY28" fmla="*/ 6484 h 10000"/>
                          <a:gd name="connsiteX29" fmla="*/ 0 w 10000"/>
                          <a:gd name="connsiteY29" fmla="*/ 10000 h 10000"/>
                          <a:gd name="connsiteX30" fmla="*/ 5718 w 10000"/>
                          <a:gd name="connsiteY30" fmla="*/ 5387 h 10000"/>
                          <a:gd name="connsiteX31" fmla="*/ 7380 w 10000"/>
                          <a:gd name="connsiteY31" fmla="*/ 2065 h 10000"/>
                          <a:gd name="connsiteX32" fmla="*/ 7380 w 10000"/>
                          <a:gd name="connsiteY32" fmla="*/ 2065 h 10000"/>
                          <a:gd name="connsiteX33" fmla="*/ 7380 w 10000"/>
                          <a:gd name="connsiteY33" fmla="*/ 2065 h 10000"/>
                          <a:gd name="connsiteX34" fmla="*/ 6422 w 10000"/>
                          <a:gd name="connsiteY34" fmla="*/ 1161 h 10000"/>
                          <a:gd name="connsiteX35" fmla="*/ 6338 w 10000"/>
                          <a:gd name="connsiteY35" fmla="*/ 1097 h 10000"/>
                          <a:gd name="connsiteX36" fmla="*/ 6310 w 10000"/>
                          <a:gd name="connsiteY36" fmla="*/ 1032 h 10000"/>
                          <a:gd name="connsiteX37" fmla="*/ 6310 w 10000"/>
                          <a:gd name="connsiteY37" fmla="*/ 1000 h 10000"/>
                          <a:gd name="connsiteX38" fmla="*/ 6338 w 10000"/>
                          <a:gd name="connsiteY38" fmla="*/ 968 h 10000"/>
                          <a:gd name="connsiteX39" fmla="*/ 6395 w 10000"/>
                          <a:gd name="connsiteY39" fmla="*/ 968 h 10000"/>
                          <a:gd name="connsiteX40" fmla="*/ 6422 w 10000"/>
                          <a:gd name="connsiteY40" fmla="*/ 903 h 10000"/>
                          <a:gd name="connsiteX41" fmla="*/ 6451 w 10000"/>
                          <a:gd name="connsiteY41" fmla="*/ 903 h 10000"/>
                          <a:gd name="connsiteX42" fmla="*/ 6536 w 10000"/>
                          <a:gd name="connsiteY42" fmla="*/ 903 h 10000"/>
                          <a:gd name="connsiteX43" fmla="*/ 6648 w 10000"/>
                          <a:gd name="connsiteY43" fmla="*/ 871 h 10000"/>
                          <a:gd name="connsiteX44" fmla="*/ 6704 w 10000"/>
                          <a:gd name="connsiteY44" fmla="*/ 871 h 10000"/>
                          <a:gd name="connsiteX45" fmla="*/ 7155 w 10000"/>
                          <a:gd name="connsiteY45" fmla="*/ 742 h 10000"/>
                          <a:gd name="connsiteX46" fmla="*/ 7634 w 10000"/>
                          <a:gd name="connsiteY46" fmla="*/ 613 h 10000"/>
                          <a:gd name="connsiteX47" fmla="*/ 8197 w 10000"/>
                          <a:gd name="connsiteY47" fmla="*/ 452 h 10000"/>
                          <a:gd name="connsiteX48" fmla="*/ 8733 w 10000"/>
                          <a:gd name="connsiteY48" fmla="*/ 323 h 10000"/>
                          <a:gd name="connsiteX49" fmla="*/ 9211 w 10000"/>
                          <a:gd name="connsiteY49" fmla="*/ 194 h 10000"/>
                          <a:gd name="connsiteX50" fmla="*/ 9606 w 10000"/>
                          <a:gd name="connsiteY50" fmla="*/ 65 h 10000"/>
                          <a:gd name="connsiteX51" fmla="*/ 9888 w 10000"/>
                          <a:gd name="connsiteY51" fmla="*/ 0 h 10000"/>
                          <a:gd name="connsiteX52" fmla="*/ 9972 w 10000"/>
                          <a:gd name="connsiteY52" fmla="*/ 0 h 10000"/>
                          <a:gd name="connsiteX0" fmla="*/ 9972 w 10000"/>
                          <a:gd name="connsiteY0" fmla="*/ 0 h 10000"/>
                          <a:gd name="connsiteX1" fmla="*/ 10000 w 10000"/>
                          <a:gd name="connsiteY1" fmla="*/ 0 h 10000"/>
                          <a:gd name="connsiteX2" fmla="*/ 10000 w 10000"/>
                          <a:gd name="connsiteY2" fmla="*/ 32 h 10000"/>
                          <a:gd name="connsiteX3" fmla="*/ 10000 w 10000"/>
                          <a:gd name="connsiteY3" fmla="*/ 129 h 10000"/>
                          <a:gd name="connsiteX4" fmla="*/ 10000 w 10000"/>
                          <a:gd name="connsiteY4" fmla="*/ 452 h 10000"/>
                          <a:gd name="connsiteX5" fmla="*/ 10000 w 10000"/>
                          <a:gd name="connsiteY5" fmla="*/ 968 h 10000"/>
                          <a:gd name="connsiteX6" fmla="*/ 10000 w 10000"/>
                          <a:gd name="connsiteY6" fmla="*/ 1548 h 10000"/>
                          <a:gd name="connsiteX7" fmla="*/ 9972 w 10000"/>
                          <a:gd name="connsiteY7" fmla="*/ 2194 h 10000"/>
                          <a:gd name="connsiteX8" fmla="*/ 9972 w 10000"/>
                          <a:gd name="connsiteY8" fmla="*/ 2871 h 10000"/>
                          <a:gd name="connsiteX9" fmla="*/ 9972 w 10000"/>
                          <a:gd name="connsiteY9" fmla="*/ 3484 h 10000"/>
                          <a:gd name="connsiteX10" fmla="*/ 9972 w 10000"/>
                          <a:gd name="connsiteY10" fmla="*/ 4000 h 10000"/>
                          <a:gd name="connsiteX11" fmla="*/ 9972 w 10000"/>
                          <a:gd name="connsiteY11" fmla="*/ 4032 h 10000"/>
                          <a:gd name="connsiteX12" fmla="*/ 9972 w 10000"/>
                          <a:gd name="connsiteY12" fmla="*/ 4161 h 10000"/>
                          <a:gd name="connsiteX13" fmla="*/ 9972 w 10000"/>
                          <a:gd name="connsiteY13" fmla="*/ 4258 h 10000"/>
                          <a:gd name="connsiteX14" fmla="*/ 9915 w 10000"/>
                          <a:gd name="connsiteY14" fmla="*/ 4290 h 10000"/>
                          <a:gd name="connsiteX15" fmla="*/ 9915 w 10000"/>
                          <a:gd name="connsiteY15" fmla="*/ 4290 h 10000"/>
                          <a:gd name="connsiteX16" fmla="*/ 9888 w 10000"/>
                          <a:gd name="connsiteY16" fmla="*/ 4290 h 10000"/>
                          <a:gd name="connsiteX17" fmla="*/ 9859 w 10000"/>
                          <a:gd name="connsiteY17" fmla="*/ 4290 h 10000"/>
                          <a:gd name="connsiteX18" fmla="*/ 9859 w 10000"/>
                          <a:gd name="connsiteY18" fmla="*/ 4290 h 10000"/>
                          <a:gd name="connsiteX19" fmla="*/ 9803 w 10000"/>
                          <a:gd name="connsiteY19" fmla="*/ 4290 h 10000"/>
                          <a:gd name="connsiteX20" fmla="*/ 9718 w 10000"/>
                          <a:gd name="connsiteY20" fmla="*/ 4161 h 10000"/>
                          <a:gd name="connsiteX21" fmla="*/ 9493 w 10000"/>
                          <a:gd name="connsiteY21" fmla="*/ 3968 h 10000"/>
                          <a:gd name="connsiteX22" fmla="*/ 9211 w 10000"/>
                          <a:gd name="connsiteY22" fmla="*/ 3742 h 10000"/>
                          <a:gd name="connsiteX23" fmla="*/ 9014 w 10000"/>
                          <a:gd name="connsiteY23" fmla="*/ 3548 h 10000"/>
                          <a:gd name="connsiteX24" fmla="*/ 8845 w 10000"/>
                          <a:gd name="connsiteY24" fmla="*/ 3355 h 10000"/>
                          <a:gd name="connsiteX25" fmla="*/ 8789 w 10000"/>
                          <a:gd name="connsiteY25" fmla="*/ 3323 h 10000"/>
                          <a:gd name="connsiteX26" fmla="*/ 8085 w 10000"/>
                          <a:gd name="connsiteY26" fmla="*/ 4548 h 10000"/>
                          <a:gd name="connsiteX27" fmla="*/ 6451 w 10000"/>
                          <a:gd name="connsiteY27" fmla="*/ 6484 h 10000"/>
                          <a:gd name="connsiteX28" fmla="*/ 0 w 10000"/>
                          <a:gd name="connsiteY28" fmla="*/ 10000 h 10000"/>
                          <a:gd name="connsiteX29" fmla="*/ 5718 w 10000"/>
                          <a:gd name="connsiteY29" fmla="*/ 5387 h 10000"/>
                          <a:gd name="connsiteX30" fmla="*/ 7380 w 10000"/>
                          <a:gd name="connsiteY30" fmla="*/ 2065 h 10000"/>
                          <a:gd name="connsiteX31" fmla="*/ 7380 w 10000"/>
                          <a:gd name="connsiteY31" fmla="*/ 2065 h 10000"/>
                          <a:gd name="connsiteX32" fmla="*/ 7380 w 10000"/>
                          <a:gd name="connsiteY32" fmla="*/ 2065 h 10000"/>
                          <a:gd name="connsiteX33" fmla="*/ 6422 w 10000"/>
                          <a:gd name="connsiteY33" fmla="*/ 1161 h 10000"/>
                          <a:gd name="connsiteX34" fmla="*/ 6338 w 10000"/>
                          <a:gd name="connsiteY34" fmla="*/ 1097 h 10000"/>
                          <a:gd name="connsiteX35" fmla="*/ 6310 w 10000"/>
                          <a:gd name="connsiteY35" fmla="*/ 1032 h 10000"/>
                          <a:gd name="connsiteX36" fmla="*/ 6310 w 10000"/>
                          <a:gd name="connsiteY36" fmla="*/ 1000 h 10000"/>
                          <a:gd name="connsiteX37" fmla="*/ 6338 w 10000"/>
                          <a:gd name="connsiteY37" fmla="*/ 968 h 10000"/>
                          <a:gd name="connsiteX38" fmla="*/ 6395 w 10000"/>
                          <a:gd name="connsiteY38" fmla="*/ 968 h 10000"/>
                          <a:gd name="connsiteX39" fmla="*/ 6422 w 10000"/>
                          <a:gd name="connsiteY39" fmla="*/ 903 h 10000"/>
                          <a:gd name="connsiteX40" fmla="*/ 6451 w 10000"/>
                          <a:gd name="connsiteY40" fmla="*/ 903 h 10000"/>
                          <a:gd name="connsiteX41" fmla="*/ 6536 w 10000"/>
                          <a:gd name="connsiteY41" fmla="*/ 903 h 10000"/>
                          <a:gd name="connsiteX42" fmla="*/ 6648 w 10000"/>
                          <a:gd name="connsiteY42" fmla="*/ 871 h 10000"/>
                          <a:gd name="connsiteX43" fmla="*/ 6704 w 10000"/>
                          <a:gd name="connsiteY43" fmla="*/ 871 h 10000"/>
                          <a:gd name="connsiteX44" fmla="*/ 7155 w 10000"/>
                          <a:gd name="connsiteY44" fmla="*/ 742 h 10000"/>
                          <a:gd name="connsiteX45" fmla="*/ 7634 w 10000"/>
                          <a:gd name="connsiteY45" fmla="*/ 613 h 10000"/>
                          <a:gd name="connsiteX46" fmla="*/ 8197 w 10000"/>
                          <a:gd name="connsiteY46" fmla="*/ 452 h 10000"/>
                          <a:gd name="connsiteX47" fmla="*/ 8733 w 10000"/>
                          <a:gd name="connsiteY47" fmla="*/ 323 h 10000"/>
                          <a:gd name="connsiteX48" fmla="*/ 9211 w 10000"/>
                          <a:gd name="connsiteY48" fmla="*/ 194 h 10000"/>
                          <a:gd name="connsiteX49" fmla="*/ 9606 w 10000"/>
                          <a:gd name="connsiteY49" fmla="*/ 65 h 10000"/>
                          <a:gd name="connsiteX50" fmla="*/ 9888 w 10000"/>
                          <a:gd name="connsiteY50" fmla="*/ 0 h 10000"/>
                          <a:gd name="connsiteX51" fmla="*/ 9972 w 10000"/>
                          <a:gd name="connsiteY51" fmla="*/ 0 h 10000"/>
                          <a:gd name="connsiteX0" fmla="*/ 9972 w 10000"/>
                          <a:gd name="connsiteY0" fmla="*/ 0 h 10000"/>
                          <a:gd name="connsiteX1" fmla="*/ 10000 w 10000"/>
                          <a:gd name="connsiteY1" fmla="*/ 0 h 10000"/>
                          <a:gd name="connsiteX2" fmla="*/ 10000 w 10000"/>
                          <a:gd name="connsiteY2" fmla="*/ 32 h 10000"/>
                          <a:gd name="connsiteX3" fmla="*/ 10000 w 10000"/>
                          <a:gd name="connsiteY3" fmla="*/ 129 h 10000"/>
                          <a:gd name="connsiteX4" fmla="*/ 10000 w 10000"/>
                          <a:gd name="connsiteY4" fmla="*/ 452 h 10000"/>
                          <a:gd name="connsiteX5" fmla="*/ 10000 w 10000"/>
                          <a:gd name="connsiteY5" fmla="*/ 968 h 10000"/>
                          <a:gd name="connsiteX6" fmla="*/ 10000 w 10000"/>
                          <a:gd name="connsiteY6" fmla="*/ 1548 h 10000"/>
                          <a:gd name="connsiteX7" fmla="*/ 9972 w 10000"/>
                          <a:gd name="connsiteY7" fmla="*/ 2194 h 10000"/>
                          <a:gd name="connsiteX8" fmla="*/ 9972 w 10000"/>
                          <a:gd name="connsiteY8" fmla="*/ 2871 h 10000"/>
                          <a:gd name="connsiteX9" fmla="*/ 9972 w 10000"/>
                          <a:gd name="connsiteY9" fmla="*/ 3484 h 10000"/>
                          <a:gd name="connsiteX10" fmla="*/ 9972 w 10000"/>
                          <a:gd name="connsiteY10" fmla="*/ 4000 h 10000"/>
                          <a:gd name="connsiteX11" fmla="*/ 9972 w 10000"/>
                          <a:gd name="connsiteY11" fmla="*/ 4032 h 10000"/>
                          <a:gd name="connsiteX12" fmla="*/ 9972 w 10000"/>
                          <a:gd name="connsiteY12" fmla="*/ 4161 h 10000"/>
                          <a:gd name="connsiteX13" fmla="*/ 9972 w 10000"/>
                          <a:gd name="connsiteY13" fmla="*/ 4258 h 10000"/>
                          <a:gd name="connsiteX14" fmla="*/ 9915 w 10000"/>
                          <a:gd name="connsiteY14" fmla="*/ 4290 h 10000"/>
                          <a:gd name="connsiteX15" fmla="*/ 9915 w 10000"/>
                          <a:gd name="connsiteY15" fmla="*/ 4290 h 10000"/>
                          <a:gd name="connsiteX16" fmla="*/ 9888 w 10000"/>
                          <a:gd name="connsiteY16" fmla="*/ 4290 h 10000"/>
                          <a:gd name="connsiteX17" fmla="*/ 9859 w 10000"/>
                          <a:gd name="connsiteY17" fmla="*/ 4290 h 10000"/>
                          <a:gd name="connsiteX18" fmla="*/ 9859 w 10000"/>
                          <a:gd name="connsiteY18" fmla="*/ 4290 h 10000"/>
                          <a:gd name="connsiteX19" fmla="*/ 9803 w 10000"/>
                          <a:gd name="connsiteY19" fmla="*/ 4290 h 10000"/>
                          <a:gd name="connsiteX20" fmla="*/ 9718 w 10000"/>
                          <a:gd name="connsiteY20" fmla="*/ 4161 h 10000"/>
                          <a:gd name="connsiteX21" fmla="*/ 9493 w 10000"/>
                          <a:gd name="connsiteY21" fmla="*/ 3968 h 10000"/>
                          <a:gd name="connsiteX22" fmla="*/ 9211 w 10000"/>
                          <a:gd name="connsiteY22" fmla="*/ 3742 h 10000"/>
                          <a:gd name="connsiteX23" fmla="*/ 9014 w 10000"/>
                          <a:gd name="connsiteY23" fmla="*/ 3548 h 10000"/>
                          <a:gd name="connsiteX24" fmla="*/ 8845 w 10000"/>
                          <a:gd name="connsiteY24" fmla="*/ 3355 h 10000"/>
                          <a:gd name="connsiteX25" fmla="*/ 8789 w 10000"/>
                          <a:gd name="connsiteY25" fmla="*/ 3323 h 10000"/>
                          <a:gd name="connsiteX26" fmla="*/ 6451 w 10000"/>
                          <a:gd name="connsiteY26" fmla="*/ 6484 h 10000"/>
                          <a:gd name="connsiteX27" fmla="*/ 0 w 10000"/>
                          <a:gd name="connsiteY27" fmla="*/ 10000 h 10000"/>
                          <a:gd name="connsiteX28" fmla="*/ 5718 w 10000"/>
                          <a:gd name="connsiteY28" fmla="*/ 5387 h 10000"/>
                          <a:gd name="connsiteX29" fmla="*/ 7380 w 10000"/>
                          <a:gd name="connsiteY29" fmla="*/ 2065 h 10000"/>
                          <a:gd name="connsiteX30" fmla="*/ 7380 w 10000"/>
                          <a:gd name="connsiteY30" fmla="*/ 2065 h 10000"/>
                          <a:gd name="connsiteX31" fmla="*/ 7380 w 10000"/>
                          <a:gd name="connsiteY31" fmla="*/ 2065 h 10000"/>
                          <a:gd name="connsiteX32" fmla="*/ 6422 w 10000"/>
                          <a:gd name="connsiteY32" fmla="*/ 1161 h 10000"/>
                          <a:gd name="connsiteX33" fmla="*/ 6338 w 10000"/>
                          <a:gd name="connsiteY33" fmla="*/ 1097 h 10000"/>
                          <a:gd name="connsiteX34" fmla="*/ 6310 w 10000"/>
                          <a:gd name="connsiteY34" fmla="*/ 1032 h 10000"/>
                          <a:gd name="connsiteX35" fmla="*/ 6310 w 10000"/>
                          <a:gd name="connsiteY35" fmla="*/ 1000 h 10000"/>
                          <a:gd name="connsiteX36" fmla="*/ 6338 w 10000"/>
                          <a:gd name="connsiteY36" fmla="*/ 968 h 10000"/>
                          <a:gd name="connsiteX37" fmla="*/ 6395 w 10000"/>
                          <a:gd name="connsiteY37" fmla="*/ 968 h 10000"/>
                          <a:gd name="connsiteX38" fmla="*/ 6422 w 10000"/>
                          <a:gd name="connsiteY38" fmla="*/ 903 h 10000"/>
                          <a:gd name="connsiteX39" fmla="*/ 6451 w 10000"/>
                          <a:gd name="connsiteY39" fmla="*/ 903 h 10000"/>
                          <a:gd name="connsiteX40" fmla="*/ 6536 w 10000"/>
                          <a:gd name="connsiteY40" fmla="*/ 903 h 10000"/>
                          <a:gd name="connsiteX41" fmla="*/ 6648 w 10000"/>
                          <a:gd name="connsiteY41" fmla="*/ 871 h 10000"/>
                          <a:gd name="connsiteX42" fmla="*/ 6704 w 10000"/>
                          <a:gd name="connsiteY42" fmla="*/ 871 h 10000"/>
                          <a:gd name="connsiteX43" fmla="*/ 7155 w 10000"/>
                          <a:gd name="connsiteY43" fmla="*/ 742 h 10000"/>
                          <a:gd name="connsiteX44" fmla="*/ 7634 w 10000"/>
                          <a:gd name="connsiteY44" fmla="*/ 613 h 10000"/>
                          <a:gd name="connsiteX45" fmla="*/ 8197 w 10000"/>
                          <a:gd name="connsiteY45" fmla="*/ 452 h 10000"/>
                          <a:gd name="connsiteX46" fmla="*/ 8733 w 10000"/>
                          <a:gd name="connsiteY46" fmla="*/ 323 h 10000"/>
                          <a:gd name="connsiteX47" fmla="*/ 9211 w 10000"/>
                          <a:gd name="connsiteY47" fmla="*/ 194 h 10000"/>
                          <a:gd name="connsiteX48" fmla="*/ 9606 w 10000"/>
                          <a:gd name="connsiteY48" fmla="*/ 65 h 10000"/>
                          <a:gd name="connsiteX49" fmla="*/ 9888 w 10000"/>
                          <a:gd name="connsiteY49" fmla="*/ 0 h 10000"/>
                          <a:gd name="connsiteX50" fmla="*/ 9972 w 10000"/>
                          <a:gd name="connsiteY50" fmla="*/ 0 h 10000"/>
                          <a:gd name="connsiteX0" fmla="*/ 9972 w 10000"/>
                          <a:gd name="connsiteY0" fmla="*/ 0 h 10000"/>
                          <a:gd name="connsiteX1" fmla="*/ 10000 w 10000"/>
                          <a:gd name="connsiteY1" fmla="*/ 0 h 10000"/>
                          <a:gd name="connsiteX2" fmla="*/ 10000 w 10000"/>
                          <a:gd name="connsiteY2" fmla="*/ 32 h 10000"/>
                          <a:gd name="connsiteX3" fmla="*/ 10000 w 10000"/>
                          <a:gd name="connsiteY3" fmla="*/ 129 h 10000"/>
                          <a:gd name="connsiteX4" fmla="*/ 10000 w 10000"/>
                          <a:gd name="connsiteY4" fmla="*/ 452 h 10000"/>
                          <a:gd name="connsiteX5" fmla="*/ 10000 w 10000"/>
                          <a:gd name="connsiteY5" fmla="*/ 968 h 10000"/>
                          <a:gd name="connsiteX6" fmla="*/ 10000 w 10000"/>
                          <a:gd name="connsiteY6" fmla="*/ 1548 h 10000"/>
                          <a:gd name="connsiteX7" fmla="*/ 9972 w 10000"/>
                          <a:gd name="connsiteY7" fmla="*/ 2194 h 10000"/>
                          <a:gd name="connsiteX8" fmla="*/ 9972 w 10000"/>
                          <a:gd name="connsiteY8" fmla="*/ 2871 h 10000"/>
                          <a:gd name="connsiteX9" fmla="*/ 9972 w 10000"/>
                          <a:gd name="connsiteY9" fmla="*/ 3484 h 10000"/>
                          <a:gd name="connsiteX10" fmla="*/ 9972 w 10000"/>
                          <a:gd name="connsiteY10" fmla="*/ 4000 h 10000"/>
                          <a:gd name="connsiteX11" fmla="*/ 9972 w 10000"/>
                          <a:gd name="connsiteY11" fmla="*/ 4032 h 10000"/>
                          <a:gd name="connsiteX12" fmla="*/ 9972 w 10000"/>
                          <a:gd name="connsiteY12" fmla="*/ 4161 h 10000"/>
                          <a:gd name="connsiteX13" fmla="*/ 9972 w 10000"/>
                          <a:gd name="connsiteY13" fmla="*/ 4258 h 10000"/>
                          <a:gd name="connsiteX14" fmla="*/ 9915 w 10000"/>
                          <a:gd name="connsiteY14" fmla="*/ 4290 h 10000"/>
                          <a:gd name="connsiteX15" fmla="*/ 9915 w 10000"/>
                          <a:gd name="connsiteY15" fmla="*/ 4290 h 10000"/>
                          <a:gd name="connsiteX16" fmla="*/ 9888 w 10000"/>
                          <a:gd name="connsiteY16" fmla="*/ 4290 h 10000"/>
                          <a:gd name="connsiteX17" fmla="*/ 9859 w 10000"/>
                          <a:gd name="connsiteY17" fmla="*/ 4290 h 10000"/>
                          <a:gd name="connsiteX18" fmla="*/ 9859 w 10000"/>
                          <a:gd name="connsiteY18" fmla="*/ 4290 h 10000"/>
                          <a:gd name="connsiteX19" fmla="*/ 9803 w 10000"/>
                          <a:gd name="connsiteY19" fmla="*/ 4290 h 10000"/>
                          <a:gd name="connsiteX20" fmla="*/ 9718 w 10000"/>
                          <a:gd name="connsiteY20" fmla="*/ 4161 h 10000"/>
                          <a:gd name="connsiteX21" fmla="*/ 9493 w 10000"/>
                          <a:gd name="connsiteY21" fmla="*/ 3968 h 10000"/>
                          <a:gd name="connsiteX22" fmla="*/ 9211 w 10000"/>
                          <a:gd name="connsiteY22" fmla="*/ 3742 h 10000"/>
                          <a:gd name="connsiteX23" fmla="*/ 9014 w 10000"/>
                          <a:gd name="connsiteY23" fmla="*/ 3548 h 10000"/>
                          <a:gd name="connsiteX24" fmla="*/ 8845 w 10000"/>
                          <a:gd name="connsiteY24" fmla="*/ 3355 h 10000"/>
                          <a:gd name="connsiteX25" fmla="*/ 8789 w 10000"/>
                          <a:gd name="connsiteY25" fmla="*/ 3323 h 10000"/>
                          <a:gd name="connsiteX26" fmla="*/ 6451 w 10000"/>
                          <a:gd name="connsiteY26" fmla="*/ 6484 h 10000"/>
                          <a:gd name="connsiteX27" fmla="*/ 0 w 10000"/>
                          <a:gd name="connsiteY27" fmla="*/ 10000 h 10000"/>
                          <a:gd name="connsiteX28" fmla="*/ 5718 w 10000"/>
                          <a:gd name="connsiteY28" fmla="*/ 5387 h 10000"/>
                          <a:gd name="connsiteX29" fmla="*/ 7380 w 10000"/>
                          <a:gd name="connsiteY29" fmla="*/ 2065 h 10000"/>
                          <a:gd name="connsiteX30" fmla="*/ 7380 w 10000"/>
                          <a:gd name="connsiteY30" fmla="*/ 2065 h 10000"/>
                          <a:gd name="connsiteX31" fmla="*/ 7380 w 10000"/>
                          <a:gd name="connsiteY31" fmla="*/ 2065 h 10000"/>
                          <a:gd name="connsiteX32" fmla="*/ 6422 w 10000"/>
                          <a:gd name="connsiteY32" fmla="*/ 1161 h 10000"/>
                          <a:gd name="connsiteX33" fmla="*/ 6338 w 10000"/>
                          <a:gd name="connsiteY33" fmla="*/ 1097 h 10000"/>
                          <a:gd name="connsiteX34" fmla="*/ 6310 w 10000"/>
                          <a:gd name="connsiteY34" fmla="*/ 1032 h 10000"/>
                          <a:gd name="connsiteX35" fmla="*/ 6310 w 10000"/>
                          <a:gd name="connsiteY35" fmla="*/ 1000 h 10000"/>
                          <a:gd name="connsiteX36" fmla="*/ 6338 w 10000"/>
                          <a:gd name="connsiteY36" fmla="*/ 968 h 10000"/>
                          <a:gd name="connsiteX37" fmla="*/ 6395 w 10000"/>
                          <a:gd name="connsiteY37" fmla="*/ 968 h 10000"/>
                          <a:gd name="connsiteX38" fmla="*/ 6422 w 10000"/>
                          <a:gd name="connsiteY38" fmla="*/ 903 h 10000"/>
                          <a:gd name="connsiteX39" fmla="*/ 6451 w 10000"/>
                          <a:gd name="connsiteY39" fmla="*/ 903 h 10000"/>
                          <a:gd name="connsiteX40" fmla="*/ 6536 w 10000"/>
                          <a:gd name="connsiteY40" fmla="*/ 903 h 10000"/>
                          <a:gd name="connsiteX41" fmla="*/ 6648 w 10000"/>
                          <a:gd name="connsiteY41" fmla="*/ 871 h 10000"/>
                          <a:gd name="connsiteX42" fmla="*/ 6704 w 10000"/>
                          <a:gd name="connsiteY42" fmla="*/ 871 h 10000"/>
                          <a:gd name="connsiteX43" fmla="*/ 7155 w 10000"/>
                          <a:gd name="connsiteY43" fmla="*/ 742 h 10000"/>
                          <a:gd name="connsiteX44" fmla="*/ 7634 w 10000"/>
                          <a:gd name="connsiteY44" fmla="*/ 613 h 10000"/>
                          <a:gd name="connsiteX45" fmla="*/ 8197 w 10000"/>
                          <a:gd name="connsiteY45" fmla="*/ 452 h 10000"/>
                          <a:gd name="connsiteX46" fmla="*/ 8733 w 10000"/>
                          <a:gd name="connsiteY46" fmla="*/ 323 h 10000"/>
                          <a:gd name="connsiteX47" fmla="*/ 9211 w 10000"/>
                          <a:gd name="connsiteY47" fmla="*/ 194 h 10000"/>
                          <a:gd name="connsiteX48" fmla="*/ 9606 w 10000"/>
                          <a:gd name="connsiteY48" fmla="*/ 65 h 10000"/>
                          <a:gd name="connsiteX49" fmla="*/ 9888 w 10000"/>
                          <a:gd name="connsiteY49" fmla="*/ 0 h 10000"/>
                          <a:gd name="connsiteX50" fmla="*/ 9972 w 10000"/>
                          <a:gd name="connsiteY50" fmla="*/ 0 h 10000"/>
                          <a:gd name="connsiteX0" fmla="*/ 9972 w 10000"/>
                          <a:gd name="connsiteY0" fmla="*/ 0 h 10000"/>
                          <a:gd name="connsiteX1" fmla="*/ 10000 w 10000"/>
                          <a:gd name="connsiteY1" fmla="*/ 0 h 10000"/>
                          <a:gd name="connsiteX2" fmla="*/ 10000 w 10000"/>
                          <a:gd name="connsiteY2" fmla="*/ 32 h 10000"/>
                          <a:gd name="connsiteX3" fmla="*/ 10000 w 10000"/>
                          <a:gd name="connsiteY3" fmla="*/ 129 h 10000"/>
                          <a:gd name="connsiteX4" fmla="*/ 10000 w 10000"/>
                          <a:gd name="connsiteY4" fmla="*/ 452 h 10000"/>
                          <a:gd name="connsiteX5" fmla="*/ 10000 w 10000"/>
                          <a:gd name="connsiteY5" fmla="*/ 968 h 10000"/>
                          <a:gd name="connsiteX6" fmla="*/ 10000 w 10000"/>
                          <a:gd name="connsiteY6" fmla="*/ 1548 h 10000"/>
                          <a:gd name="connsiteX7" fmla="*/ 9972 w 10000"/>
                          <a:gd name="connsiteY7" fmla="*/ 2194 h 10000"/>
                          <a:gd name="connsiteX8" fmla="*/ 9972 w 10000"/>
                          <a:gd name="connsiteY8" fmla="*/ 2871 h 10000"/>
                          <a:gd name="connsiteX9" fmla="*/ 9972 w 10000"/>
                          <a:gd name="connsiteY9" fmla="*/ 3484 h 10000"/>
                          <a:gd name="connsiteX10" fmla="*/ 9972 w 10000"/>
                          <a:gd name="connsiteY10" fmla="*/ 4000 h 10000"/>
                          <a:gd name="connsiteX11" fmla="*/ 9972 w 10000"/>
                          <a:gd name="connsiteY11" fmla="*/ 4032 h 10000"/>
                          <a:gd name="connsiteX12" fmla="*/ 9972 w 10000"/>
                          <a:gd name="connsiteY12" fmla="*/ 4161 h 10000"/>
                          <a:gd name="connsiteX13" fmla="*/ 9972 w 10000"/>
                          <a:gd name="connsiteY13" fmla="*/ 4258 h 10000"/>
                          <a:gd name="connsiteX14" fmla="*/ 9915 w 10000"/>
                          <a:gd name="connsiteY14" fmla="*/ 4290 h 10000"/>
                          <a:gd name="connsiteX15" fmla="*/ 9915 w 10000"/>
                          <a:gd name="connsiteY15" fmla="*/ 4290 h 10000"/>
                          <a:gd name="connsiteX16" fmla="*/ 9888 w 10000"/>
                          <a:gd name="connsiteY16" fmla="*/ 4290 h 10000"/>
                          <a:gd name="connsiteX17" fmla="*/ 9859 w 10000"/>
                          <a:gd name="connsiteY17" fmla="*/ 4290 h 10000"/>
                          <a:gd name="connsiteX18" fmla="*/ 9859 w 10000"/>
                          <a:gd name="connsiteY18" fmla="*/ 4290 h 10000"/>
                          <a:gd name="connsiteX19" fmla="*/ 9803 w 10000"/>
                          <a:gd name="connsiteY19" fmla="*/ 4290 h 10000"/>
                          <a:gd name="connsiteX20" fmla="*/ 9718 w 10000"/>
                          <a:gd name="connsiteY20" fmla="*/ 4161 h 10000"/>
                          <a:gd name="connsiteX21" fmla="*/ 9493 w 10000"/>
                          <a:gd name="connsiteY21" fmla="*/ 3968 h 10000"/>
                          <a:gd name="connsiteX22" fmla="*/ 9211 w 10000"/>
                          <a:gd name="connsiteY22" fmla="*/ 3742 h 10000"/>
                          <a:gd name="connsiteX23" fmla="*/ 9014 w 10000"/>
                          <a:gd name="connsiteY23" fmla="*/ 3548 h 10000"/>
                          <a:gd name="connsiteX24" fmla="*/ 8845 w 10000"/>
                          <a:gd name="connsiteY24" fmla="*/ 3355 h 10000"/>
                          <a:gd name="connsiteX25" fmla="*/ 8789 w 10000"/>
                          <a:gd name="connsiteY25" fmla="*/ 3323 h 10000"/>
                          <a:gd name="connsiteX26" fmla="*/ 6451 w 10000"/>
                          <a:gd name="connsiteY26" fmla="*/ 6484 h 10000"/>
                          <a:gd name="connsiteX27" fmla="*/ 0 w 10000"/>
                          <a:gd name="connsiteY27" fmla="*/ 10000 h 10000"/>
                          <a:gd name="connsiteX28" fmla="*/ 5718 w 10000"/>
                          <a:gd name="connsiteY28" fmla="*/ 5387 h 10000"/>
                          <a:gd name="connsiteX29" fmla="*/ 7380 w 10000"/>
                          <a:gd name="connsiteY29" fmla="*/ 2065 h 10000"/>
                          <a:gd name="connsiteX30" fmla="*/ 7380 w 10000"/>
                          <a:gd name="connsiteY30" fmla="*/ 2065 h 10000"/>
                          <a:gd name="connsiteX31" fmla="*/ 7380 w 10000"/>
                          <a:gd name="connsiteY31" fmla="*/ 2065 h 10000"/>
                          <a:gd name="connsiteX32" fmla="*/ 6422 w 10000"/>
                          <a:gd name="connsiteY32" fmla="*/ 1161 h 10000"/>
                          <a:gd name="connsiteX33" fmla="*/ 6338 w 10000"/>
                          <a:gd name="connsiteY33" fmla="*/ 1097 h 10000"/>
                          <a:gd name="connsiteX34" fmla="*/ 6310 w 10000"/>
                          <a:gd name="connsiteY34" fmla="*/ 1032 h 10000"/>
                          <a:gd name="connsiteX35" fmla="*/ 6310 w 10000"/>
                          <a:gd name="connsiteY35" fmla="*/ 1000 h 10000"/>
                          <a:gd name="connsiteX36" fmla="*/ 6338 w 10000"/>
                          <a:gd name="connsiteY36" fmla="*/ 968 h 10000"/>
                          <a:gd name="connsiteX37" fmla="*/ 6395 w 10000"/>
                          <a:gd name="connsiteY37" fmla="*/ 968 h 10000"/>
                          <a:gd name="connsiteX38" fmla="*/ 6422 w 10000"/>
                          <a:gd name="connsiteY38" fmla="*/ 903 h 10000"/>
                          <a:gd name="connsiteX39" fmla="*/ 6451 w 10000"/>
                          <a:gd name="connsiteY39" fmla="*/ 903 h 10000"/>
                          <a:gd name="connsiteX40" fmla="*/ 6536 w 10000"/>
                          <a:gd name="connsiteY40" fmla="*/ 903 h 10000"/>
                          <a:gd name="connsiteX41" fmla="*/ 6648 w 10000"/>
                          <a:gd name="connsiteY41" fmla="*/ 871 h 10000"/>
                          <a:gd name="connsiteX42" fmla="*/ 6704 w 10000"/>
                          <a:gd name="connsiteY42" fmla="*/ 871 h 10000"/>
                          <a:gd name="connsiteX43" fmla="*/ 7155 w 10000"/>
                          <a:gd name="connsiteY43" fmla="*/ 742 h 10000"/>
                          <a:gd name="connsiteX44" fmla="*/ 7634 w 10000"/>
                          <a:gd name="connsiteY44" fmla="*/ 613 h 10000"/>
                          <a:gd name="connsiteX45" fmla="*/ 8197 w 10000"/>
                          <a:gd name="connsiteY45" fmla="*/ 452 h 10000"/>
                          <a:gd name="connsiteX46" fmla="*/ 8733 w 10000"/>
                          <a:gd name="connsiteY46" fmla="*/ 323 h 10000"/>
                          <a:gd name="connsiteX47" fmla="*/ 9211 w 10000"/>
                          <a:gd name="connsiteY47" fmla="*/ 194 h 10000"/>
                          <a:gd name="connsiteX48" fmla="*/ 9606 w 10000"/>
                          <a:gd name="connsiteY48" fmla="*/ 65 h 10000"/>
                          <a:gd name="connsiteX49" fmla="*/ 9888 w 10000"/>
                          <a:gd name="connsiteY49" fmla="*/ 0 h 10000"/>
                          <a:gd name="connsiteX50" fmla="*/ 9972 w 10000"/>
                          <a:gd name="connsiteY50" fmla="*/ 0 h 10000"/>
                          <a:gd name="connsiteX0" fmla="*/ 9972 w 10000"/>
                          <a:gd name="connsiteY0" fmla="*/ 0 h 10000"/>
                          <a:gd name="connsiteX1" fmla="*/ 10000 w 10000"/>
                          <a:gd name="connsiteY1" fmla="*/ 0 h 10000"/>
                          <a:gd name="connsiteX2" fmla="*/ 10000 w 10000"/>
                          <a:gd name="connsiteY2" fmla="*/ 32 h 10000"/>
                          <a:gd name="connsiteX3" fmla="*/ 10000 w 10000"/>
                          <a:gd name="connsiteY3" fmla="*/ 129 h 10000"/>
                          <a:gd name="connsiteX4" fmla="*/ 10000 w 10000"/>
                          <a:gd name="connsiteY4" fmla="*/ 452 h 10000"/>
                          <a:gd name="connsiteX5" fmla="*/ 10000 w 10000"/>
                          <a:gd name="connsiteY5" fmla="*/ 968 h 10000"/>
                          <a:gd name="connsiteX6" fmla="*/ 10000 w 10000"/>
                          <a:gd name="connsiteY6" fmla="*/ 1548 h 10000"/>
                          <a:gd name="connsiteX7" fmla="*/ 9972 w 10000"/>
                          <a:gd name="connsiteY7" fmla="*/ 2194 h 10000"/>
                          <a:gd name="connsiteX8" fmla="*/ 9972 w 10000"/>
                          <a:gd name="connsiteY8" fmla="*/ 2871 h 10000"/>
                          <a:gd name="connsiteX9" fmla="*/ 9972 w 10000"/>
                          <a:gd name="connsiteY9" fmla="*/ 3484 h 10000"/>
                          <a:gd name="connsiteX10" fmla="*/ 9972 w 10000"/>
                          <a:gd name="connsiteY10" fmla="*/ 4000 h 10000"/>
                          <a:gd name="connsiteX11" fmla="*/ 9972 w 10000"/>
                          <a:gd name="connsiteY11" fmla="*/ 4032 h 10000"/>
                          <a:gd name="connsiteX12" fmla="*/ 9972 w 10000"/>
                          <a:gd name="connsiteY12" fmla="*/ 4161 h 10000"/>
                          <a:gd name="connsiteX13" fmla="*/ 9972 w 10000"/>
                          <a:gd name="connsiteY13" fmla="*/ 4258 h 10000"/>
                          <a:gd name="connsiteX14" fmla="*/ 9915 w 10000"/>
                          <a:gd name="connsiteY14" fmla="*/ 4290 h 10000"/>
                          <a:gd name="connsiteX15" fmla="*/ 9915 w 10000"/>
                          <a:gd name="connsiteY15" fmla="*/ 4290 h 10000"/>
                          <a:gd name="connsiteX16" fmla="*/ 9888 w 10000"/>
                          <a:gd name="connsiteY16" fmla="*/ 4290 h 10000"/>
                          <a:gd name="connsiteX17" fmla="*/ 9859 w 10000"/>
                          <a:gd name="connsiteY17" fmla="*/ 4290 h 10000"/>
                          <a:gd name="connsiteX18" fmla="*/ 9859 w 10000"/>
                          <a:gd name="connsiteY18" fmla="*/ 4290 h 10000"/>
                          <a:gd name="connsiteX19" fmla="*/ 9803 w 10000"/>
                          <a:gd name="connsiteY19" fmla="*/ 4290 h 10000"/>
                          <a:gd name="connsiteX20" fmla="*/ 9718 w 10000"/>
                          <a:gd name="connsiteY20" fmla="*/ 4161 h 10000"/>
                          <a:gd name="connsiteX21" fmla="*/ 9493 w 10000"/>
                          <a:gd name="connsiteY21" fmla="*/ 3968 h 10000"/>
                          <a:gd name="connsiteX22" fmla="*/ 9211 w 10000"/>
                          <a:gd name="connsiteY22" fmla="*/ 3742 h 10000"/>
                          <a:gd name="connsiteX23" fmla="*/ 9014 w 10000"/>
                          <a:gd name="connsiteY23" fmla="*/ 3548 h 10000"/>
                          <a:gd name="connsiteX24" fmla="*/ 8845 w 10000"/>
                          <a:gd name="connsiteY24" fmla="*/ 3355 h 10000"/>
                          <a:gd name="connsiteX25" fmla="*/ 8789 w 10000"/>
                          <a:gd name="connsiteY25" fmla="*/ 3323 h 10000"/>
                          <a:gd name="connsiteX26" fmla="*/ 6451 w 10000"/>
                          <a:gd name="connsiteY26" fmla="*/ 6484 h 10000"/>
                          <a:gd name="connsiteX27" fmla="*/ 0 w 10000"/>
                          <a:gd name="connsiteY27" fmla="*/ 10000 h 10000"/>
                          <a:gd name="connsiteX28" fmla="*/ 5718 w 10000"/>
                          <a:gd name="connsiteY28" fmla="*/ 5387 h 10000"/>
                          <a:gd name="connsiteX29" fmla="*/ 7380 w 10000"/>
                          <a:gd name="connsiteY29" fmla="*/ 2065 h 10000"/>
                          <a:gd name="connsiteX30" fmla="*/ 7380 w 10000"/>
                          <a:gd name="connsiteY30" fmla="*/ 2065 h 10000"/>
                          <a:gd name="connsiteX31" fmla="*/ 7380 w 10000"/>
                          <a:gd name="connsiteY31" fmla="*/ 2065 h 10000"/>
                          <a:gd name="connsiteX32" fmla="*/ 6422 w 10000"/>
                          <a:gd name="connsiteY32" fmla="*/ 1161 h 10000"/>
                          <a:gd name="connsiteX33" fmla="*/ 6338 w 10000"/>
                          <a:gd name="connsiteY33" fmla="*/ 1097 h 10000"/>
                          <a:gd name="connsiteX34" fmla="*/ 6310 w 10000"/>
                          <a:gd name="connsiteY34" fmla="*/ 1032 h 10000"/>
                          <a:gd name="connsiteX35" fmla="*/ 6310 w 10000"/>
                          <a:gd name="connsiteY35" fmla="*/ 1000 h 10000"/>
                          <a:gd name="connsiteX36" fmla="*/ 6338 w 10000"/>
                          <a:gd name="connsiteY36" fmla="*/ 968 h 10000"/>
                          <a:gd name="connsiteX37" fmla="*/ 6395 w 10000"/>
                          <a:gd name="connsiteY37" fmla="*/ 968 h 10000"/>
                          <a:gd name="connsiteX38" fmla="*/ 6422 w 10000"/>
                          <a:gd name="connsiteY38" fmla="*/ 903 h 10000"/>
                          <a:gd name="connsiteX39" fmla="*/ 6451 w 10000"/>
                          <a:gd name="connsiteY39" fmla="*/ 903 h 10000"/>
                          <a:gd name="connsiteX40" fmla="*/ 6536 w 10000"/>
                          <a:gd name="connsiteY40" fmla="*/ 903 h 10000"/>
                          <a:gd name="connsiteX41" fmla="*/ 6648 w 10000"/>
                          <a:gd name="connsiteY41" fmla="*/ 871 h 10000"/>
                          <a:gd name="connsiteX42" fmla="*/ 6704 w 10000"/>
                          <a:gd name="connsiteY42" fmla="*/ 871 h 10000"/>
                          <a:gd name="connsiteX43" fmla="*/ 7155 w 10000"/>
                          <a:gd name="connsiteY43" fmla="*/ 742 h 10000"/>
                          <a:gd name="connsiteX44" fmla="*/ 7634 w 10000"/>
                          <a:gd name="connsiteY44" fmla="*/ 613 h 10000"/>
                          <a:gd name="connsiteX45" fmla="*/ 8197 w 10000"/>
                          <a:gd name="connsiteY45" fmla="*/ 452 h 10000"/>
                          <a:gd name="connsiteX46" fmla="*/ 8733 w 10000"/>
                          <a:gd name="connsiteY46" fmla="*/ 323 h 10000"/>
                          <a:gd name="connsiteX47" fmla="*/ 9211 w 10000"/>
                          <a:gd name="connsiteY47" fmla="*/ 194 h 10000"/>
                          <a:gd name="connsiteX48" fmla="*/ 9606 w 10000"/>
                          <a:gd name="connsiteY48" fmla="*/ 65 h 10000"/>
                          <a:gd name="connsiteX49" fmla="*/ 9888 w 10000"/>
                          <a:gd name="connsiteY49" fmla="*/ 0 h 10000"/>
                          <a:gd name="connsiteX50" fmla="*/ 9972 w 10000"/>
                          <a:gd name="connsiteY50" fmla="*/ 0 h 10000"/>
                          <a:gd name="connsiteX0" fmla="*/ 9972 w 10000"/>
                          <a:gd name="connsiteY0" fmla="*/ 0 h 10000"/>
                          <a:gd name="connsiteX1" fmla="*/ 10000 w 10000"/>
                          <a:gd name="connsiteY1" fmla="*/ 0 h 10000"/>
                          <a:gd name="connsiteX2" fmla="*/ 10000 w 10000"/>
                          <a:gd name="connsiteY2" fmla="*/ 32 h 10000"/>
                          <a:gd name="connsiteX3" fmla="*/ 10000 w 10000"/>
                          <a:gd name="connsiteY3" fmla="*/ 129 h 10000"/>
                          <a:gd name="connsiteX4" fmla="*/ 10000 w 10000"/>
                          <a:gd name="connsiteY4" fmla="*/ 452 h 10000"/>
                          <a:gd name="connsiteX5" fmla="*/ 10000 w 10000"/>
                          <a:gd name="connsiteY5" fmla="*/ 968 h 10000"/>
                          <a:gd name="connsiteX6" fmla="*/ 10000 w 10000"/>
                          <a:gd name="connsiteY6" fmla="*/ 1548 h 10000"/>
                          <a:gd name="connsiteX7" fmla="*/ 9972 w 10000"/>
                          <a:gd name="connsiteY7" fmla="*/ 2194 h 10000"/>
                          <a:gd name="connsiteX8" fmla="*/ 9972 w 10000"/>
                          <a:gd name="connsiteY8" fmla="*/ 2871 h 10000"/>
                          <a:gd name="connsiteX9" fmla="*/ 9972 w 10000"/>
                          <a:gd name="connsiteY9" fmla="*/ 3484 h 10000"/>
                          <a:gd name="connsiteX10" fmla="*/ 9972 w 10000"/>
                          <a:gd name="connsiteY10" fmla="*/ 4000 h 10000"/>
                          <a:gd name="connsiteX11" fmla="*/ 9972 w 10000"/>
                          <a:gd name="connsiteY11" fmla="*/ 4032 h 10000"/>
                          <a:gd name="connsiteX12" fmla="*/ 9972 w 10000"/>
                          <a:gd name="connsiteY12" fmla="*/ 4161 h 10000"/>
                          <a:gd name="connsiteX13" fmla="*/ 9972 w 10000"/>
                          <a:gd name="connsiteY13" fmla="*/ 4258 h 10000"/>
                          <a:gd name="connsiteX14" fmla="*/ 9915 w 10000"/>
                          <a:gd name="connsiteY14" fmla="*/ 4290 h 10000"/>
                          <a:gd name="connsiteX15" fmla="*/ 9915 w 10000"/>
                          <a:gd name="connsiteY15" fmla="*/ 4290 h 10000"/>
                          <a:gd name="connsiteX16" fmla="*/ 9888 w 10000"/>
                          <a:gd name="connsiteY16" fmla="*/ 4290 h 10000"/>
                          <a:gd name="connsiteX17" fmla="*/ 9859 w 10000"/>
                          <a:gd name="connsiteY17" fmla="*/ 4290 h 10000"/>
                          <a:gd name="connsiteX18" fmla="*/ 9859 w 10000"/>
                          <a:gd name="connsiteY18" fmla="*/ 4290 h 10000"/>
                          <a:gd name="connsiteX19" fmla="*/ 9803 w 10000"/>
                          <a:gd name="connsiteY19" fmla="*/ 4290 h 10000"/>
                          <a:gd name="connsiteX20" fmla="*/ 9718 w 10000"/>
                          <a:gd name="connsiteY20" fmla="*/ 4161 h 10000"/>
                          <a:gd name="connsiteX21" fmla="*/ 9493 w 10000"/>
                          <a:gd name="connsiteY21" fmla="*/ 3968 h 10000"/>
                          <a:gd name="connsiteX22" fmla="*/ 9211 w 10000"/>
                          <a:gd name="connsiteY22" fmla="*/ 3742 h 10000"/>
                          <a:gd name="connsiteX23" fmla="*/ 9014 w 10000"/>
                          <a:gd name="connsiteY23" fmla="*/ 3548 h 10000"/>
                          <a:gd name="connsiteX24" fmla="*/ 8845 w 10000"/>
                          <a:gd name="connsiteY24" fmla="*/ 3355 h 10000"/>
                          <a:gd name="connsiteX25" fmla="*/ 8789 w 10000"/>
                          <a:gd name="connsiteY25" fmla="*/ 3323 h 10000"/>
                          <a:gd name="connsiteX26" fmla="*/ 6451 w 10000"/>
                          <a:gd name="connsiteY26" fmla="*/ 6484 h 10000"/>
                          <a:gd name="connsiteX27" fmla="*/ 0 w 10000"/>
                          <a:gd name="connsiteY27" fmla="*/ 10000 h 10000"/>
                          <a:gd name="connsiteX28" fmla="*/ 5718 w 10000"/>
                          <a:gd name="connsiteY28" fmla="*/ 5387 h 10000"/>
                          <a:gd name="connsiteX29" fmla="*/ 7380 w 10000"/>
                          <a:gd name="connsiteY29" fmla="*/ 2065 h 10000"/>
                          <a:gd name="connsiteX30" fmla="*/ 7380 w 10000"/>
                          <a:gd name="connsiteY30" fmla="*/ 2065 h 10000"/>
                          <a:gd name="connsiteX31" fmla="*/ 7380 w 10000"/>
                          <a:gd name="connsiteY31" fmla="*/ 2065 h 10000"/>
                          <a:gd name="connsiteX32" fmla="*/ 6422 w 10000"/>
                          <a:gd name="connsiteY32" fmla="*/ 1161 h 10000"/>
                          <a:gd name="connsiteX33" fmla="*/ 6338 w 10000"/>
                          <a:gd name="connsiteY33" fmla="*/ 1097 h 10000"/>
                          <a:gd name="connsiteX34" fmla="*/ 6310 w 10000"/>
                          <a:gd name="connsiteY34" fmla="*/ 1032 h 10000"/>
                          <a:gd name="connsiteX35" fmla="*/ 6310 w 10000"/>
                          <a:gd name="connsiteY35" fmla="*/ 1000 h 10000"/>
                          <a:gd name="connsiteX36" fmla="*/ 6338 w 10000"/>
                          <a:gd name="connsiteY36" fmla="*/ 968 h 10000"/>
                          <a:gd name="connsiteX37" fmla="*/ 6395 w 10000"/>
                          <a:gd name="connsiteY37" fmla="*/ 968 h 10000"/>
                          <a:gd name="connsiteX38" fmla="*/ 6422 w 10000"/>
                          <a:gd name="connsiteY38" fmla="*/ 903 h 10000"/>
                          <a:gd name="connsiteX39" fmla="*/ 6451 w 10000"/>
                          <a:gd name="connsiteY39" fmla="*/ 903 h 10000"/>
                          <a:gd name="connsiteX40" fmla="*/ 6536 w 10000"/>
                          <a:gd name="connsiteY40" fmla="*/ 903 h 10000"/>
                          <a:gd name="connsiteX41" fmla="*/ 6648 w 10000"/>
                          <a:gd name="connsiteY41" fmla="*/ 871 h 10000"/>
                          <a:gd name="connsiteX42" fmla="*/ 6704 w 10000"/>
                          <a:gd name="connsiteY42" fmla="*/ 871 h 10000"/>
                          <a:gd name="connsiteX43" fmla="*/ 7155 w 10000"/>
                          <a:gd name="connsiteY43" fmla="*/ 742 h 10000"/>
                          <a:gd name="connsiteX44" fmla="*/ 7634 w 10000"/>
                          <a:gd name="connsiteY44" fmla="*/ 613 h 10000"/>
                          <a:gd name="connsiteX45" fmla="*/ 8197 w 10000"/>
                          <a:gd name="connsiteY45" fmla="*/ 452 h 10000"/>
                          <a:gd name="connsiteX46" fmla="*/ 8733 w 10000"/>
                          <a:gd name="connsiteY46" fmla="*/ 323 h 10000"/>
                          <a:gd name="connsiteX47" fmla="*/ 9211 w 10000"/>
                          <a:gd name="connsiteY47" fmla="*/ 194 h 10000"/>
                          <a:gd name="connsiteX48" fmla="*/ 9606 w 10000"/>
                          <a:gd name="connsiteY48" fmla="*/ 65 h 10000"/>
                          <a:gd name="connsiteX49" fmla="*/ 9888 w 10000"/>
                          <a:gd name="connsiteY49" fmla="*/ 0 h 10000"/>
                          <a:gd name="connsiteX50" fmla="*/ 9972 w 10000"/>
                          <a:gd name="connsiteY50" fmla="*/ 0 h 10000"/>
                          <a:gd name="connsiteX0" fmla="*/ 9972 w 10000"/>
                          <a:gd name="connsiteY0" fmla="*/ 0 h 10000"/>
                          <a:gd name="connsiteX1" fmla="*/ 10000 w 10000"/>
                          <a:gd name="connsiteY1" fmla="*/ 0 h 10000"/>
                          <a:gd name="connsiteX2" fmla="*/ 10000 w 10000"/>
                          <a:gd name="connsiteY2" fmla="*/ 32 h 10000"/>
                          <a:gd name="connsiteX3" fmla="*/ 10000 w 10000"/>
                          <a:gd name="connsiteY3" fmla="*/ 129 h 10000"/>
                          <a:gd name="connsiteX4" fmla="*/ 10000 w 10000"/>
                          <a:gd name="connsiteY4" fmla="*/ 452 h 10000"/>
                          <a:gd name="connsiteX5" fmla="*/ 10000 w 10000"/>
                          <a:gd name="connsiteY5" fmla="*/ 968 h 10000"/>
                          <a:gd name="connsiteX6" fmla="*/ 10000 w 10000"/>
                          <a:gd name="connsiteY6" fmla="*/ 1548 h 10000"/>
                          <a:gd name="connsiteX7" fmla="*/ 9972 w 10000"/>
                          <a:gd name="connsiteY7" fmla="*/ 2194 h 10000"/>
                          <a:gd name="connsiteX8" fmla="*/ 9972 w 10000"/>
                          <a:gd name="connsiteY8" fmla="*/ 2871 h 10000"/>
                          <a:gd name="connsiteX9" fmla="*/ 9972 w 10000"/>
                          <a:gd name="connsiteY9" fmla="*/ 3484 h 10000"/>
                          <a:gd name="connsiteX10" fmla="*/ 9972 w 10000"/>
                          <a:gd name="connsiteY10" fmla="*/ 4000 h 10000"/>
                          <a:gd name="connsiteX11" fmla="*/ 9972 w 10000"/>
                          <a:gd name="connsiteY11" fmla="*/ 4032 h 10000"/>
                          <a:gd name="connsiteX12" fmla="*/ 9972 w 10000"/>
                          <a:gd name="connsiteY12" fmla="*/ 4161 h 10000"/>
                          <a:gd name="connsiteX13" fmla="*/ 9972 w 10000"/>
                          <a:gd name="connsiteY13" fmla="*/ 4258 h 10000"/>
                          <a:gd name="connsiteX14" fmla="*/ 9915 w 10000"/>
                          <a:gd name="connsiteY14" fmla="*/ 4290 h 10000"/>
                          <a:gd name="connsiteX15" fmla="*/ 9915 w 10000"/>
                          <a:gd name="connsiteY15" fmla="*/ 4290 h 10000"/>
                          <a:gd name="connsiteX16" fmla="*/ 9888 w 10000"/>
                          <a:gd name="connsiteY16" fmla="*/ 4290 h 10000"/>
                          <a:gd name="connsiteX17" fmla="*/ 9859 w 10000"/>
                          <a:gd name="connsiteY17" fmla="*/ 4290 h 10000"/>
                          <a:gd name="connsiteX18" fmla="*/ 9859 w 10000"/>
                          <a:gd name="connsiteY18" fmla="*/ 4290 h 10000"/>
                          <a:gd name="connsiteX19" fmla="*/ 9803 w 10000"/>
                          <a:gd name="connsiteY19" fmla="*/ 4290 h 10000"/>
                          <a:gd name="connsiteX20" fmla="*/ 9718 w 10000"/>
                          <a:gd name="connsiteY20" fmla="*/ 4161 h 10000"/>
                          <a:gd name="connsiteX21" fmla="*/ 9493 w 10000"/>
                          <a:gd name="connsiteY21" fmla="*/ 3968 h 10000"/>
                          <a:gd name="connsiteX22" fmla="*/ 9211 w 10000"/>
                          <a:gd name="connsiteY22" fmla="*/ 3742 h 10000"/>
                          <a:gd name="connsiteX23" fmla="*/ 9014 w 10000"/>
                          <a:gd name="connsiteY23" fmla="*/ 3548 h 10000"/>
                          <a:gd name="connsiteX24" fmla="*/ 8789 w 10000"/>
                          <a:gd name="connsiteY24" fmla="*/ 3323 h 10000"/>
                          <a:gd name="connsiteX25" fmla="*/ 6451 w 10000"/>
                          <a:gd name="connsiteY25" fmla="*/ 6484 h 10000"/>
                          <a:gd name="connsiteX26" fmla="*/ 0 w 10000"/>
                          <a:gd name="connsiteY26" fmla="*/ 10000 h 10000"/>
                          <a:gd name="connsiteX27" fmla="*/ 5718 w 10000"/>
                          <a:gd name="connsiteY27" fmla="*/ 5387 h 10000"/>
                          <a:gd name="connsiteX28" fmla="*/ 7380 w 10000"/>
                          <a:gd name="connsiteY28" fmla="*/ 2065 h 10000"/>
                          <a:gd name="connsiteX29" fmla="*/ 7380 w 10000"/>
                          <a:gd name="connsiteY29" fmla="*/ 2065 h 10000"/>
                          <a:gd name="connsiteX30" fmla="*/ 7380 w 10000"/>
                          <a:gd name="connsiteY30" fmla="*/ 2065 h 10000"/>
                          <a:gd name="connsiteX31" fmla="*/ 6422 w 10000"/>
                          <a:gd name="connsiteY31" fmla="*/ 1161 h 10000"/>
                          <a:gd name="connsiteX32" fmla="*/ 6338 w 10000"/>
                          <a:gd name="connsiteY32" fmla="*/ 1097 h 10000"/>
                          <a:gd name="connsiteX33" fmla="*/ 6310 w 10000"/>
                          <a:gd name="connsiteY33" fmla="*/ 1032 h 10000"/>
                          <a:gd name="connsiteX34" fmla="*/ 6310 w 10000"/>
                          <a:gd name="connsiteY34" fmla="*/ 1000 h 10000"/>
                          <a:gd name="connsiteX35" fmla="*/ 6338 w 10000"/>
                          <a:gd name="connsiteY35" fmla="*/ 968 h 10000"/>
                          <a:gd name="connsiteX36" fmla="*/ 6395 w 10000"/>
                          <a:gd name="connsiteY36" fmla="*/ 968 h 10000"/>
                          <a:gd name="connsiteX37" fmla="*/ 6422 w 10000"/>
                          <a:gd name="connsiteY37" fmla="*/ 903 h 10000"/>
                          <a:gd name="connsiteX38" fmla="*/ 6451 w 10000"/>
                          <a:gd name="connsiteY38" fmla="*/ 903 h 10000"/>
                          <a:gd name="connsiteX39" fmla="*/ 6536 w 10000"/>
                          <a:gd name="connsiteY39" fmla="*/ 903 h 10000"/>
                          <a:gd name="connsiteX40" fmla="*/ 6648 w 10000"/>
                          <a:gd name="connsiteY40" fmla="*/ 871 h 10000"/>
                          <a:gd name="connsiteX41" fmla="*/ 6704 w 10000"/>
                          <a:gd name="connsiteY41" fmla="*/ 871 h 10000"/>
                          <a:gd name="connsiteX42" fmla="*/ 7155 w 10000"/>
                          <a:gd name="connsiteY42" fmla="*/ 742 h 10000"/>
                          <a:gd name="connsiteX43" fmla="*/ 7634 w 10000"/>
                          <a:gd name="connsiteY43" fmla="*/ 613 h 10000"/>
                          <a:gd name="connsiteX44" fmla="*/ 8197 w 10000"/>
                          <a:gd name="connsiteY44" fmla="*/ 452 h 10000"/>
                          <a:gd name="connsiteX45" fmla="*/ 8733 w 10000"/>
                          <a:gd name="connsiteY45" fmla="*/ 323 h 10000"/>
                          <a:gd name="connsiteX46" fmla="*/ 9211 w 10000"/>
                          <a:gd name="connsiteY46" fmla="*/ 194 h 10000"/>
                          <a:gd name="connsiteX47" fmla="*/ 9606 w 10000"/>
                          <a:gd name="connsiteY47" fmla="*/ 65 h 10000"/>
                          <a:gd name="connsiteX48" fmla="*/ 9888 w 10000"/>
                          <a:gd name="connsiteY48" fmla="*/ 0 h 10000"/>
                          <a:gd name="connsiteX49" fmla="*/ 9972 w 10000"/>
                          <a:gd name="connsiteY49" fmla="*/ 0 h 10000"/>
                          <a:gd name="connsiteX0" fmla="*/ 9972 w 10000"/>
                          <a:gd name="connsiteY0" fmla="*/ 0 h 10000"/>
                          <a:gd name="connsiteX1" fmla="*/ 10000 w 10000"/>
                          <a:gd name="connsiteY1" fmla="*/ 0 h 10000"/>
                          <a:gd name="connsiteX2" fmla="*/ 10000 w 10000"/>
                          <a:gd name="connsiteY2" fmla="*/ 32 h 10000"/>
                          <a:gd name="connsiteX3" fmla="*/ 10000 w 10000"/>
                          <a:gd name="connsiteY3" fmla="*/ 129 h 10000"/>
                          <a:gd name="connsiteX4" fmla="*/ 10000 w 10000"/>
                          <a:gd name="connsiteY4" fmla="*/ 452 h 10000"/>
                          <a:gd name="connsiteX5" fmla="*/ 10000 w 10000"/>
                          <a:gd name="connsiteY5" fmla="*/ 968 h 10000"/>
                          <a:gd name="connsiteX6" fmla="*/ 10000 w 10000"/>
                          <a:gd name="connsiteY6" fmla="*/ 1548 h 10000"/>
                          <a:gd name="connsiteX7" fmla="*/ 9972 w 10000"/>
                          <a:gd name="connsiteY7" fmla="*/ 2194 h 10000"/>
                          <a:gd name="connsiteX8" fmla="*/ 9972 w 10000"/>
                          <a:gd name="connsiteY8" fmla="*/ 2871 h 10000"/>
                          <a:gd name="connsiteX9" fmla="*/ 9972 w 10000"/>
                          <a:gd name="connsiteY9" fmla="*/ 3484 h 10000"/>
                          <a:gd name="connsiteX10" fmla="*/ 9972 w 10000"/>
                          <a:gd name="connsiteY10" fmla="*/ 4000 h 10000"/>
                          <a:gd name="connsiteX11" fmla="*/ 9972 w 10000"/>
                          <a:gd name="connsiteY11" fmla="*/ 4032 h 10000"/>
                          <a:gd name="connsiteX12" fmla="*/ 9972 w 10000"/>
                          <a:gd name="connsiteY12" fmla="*/ 4161 h 10000"/>
                          <a:gd name="connsiteX13" fmla="*/ 9972 w 10000"/>
                          <a:gd name="connsiteY13" fmla="*/ 4258 h 10000"/>
                          <a:gd name="connsiteX14" fmla="*/ 9915 w 10000"/>
                          <a:gd name="connsiteY14" fmla="*/ 4290 h 10000"/>
                          <a:gd name="connsiteX15" fmla="*/ 9915 w 10000"/>
                          <a:gd name="connsiteY15" fmla="*/ 4290 h 10000"/>
                          <a:gd name="connsiteX16" fmla="*/ 9888 w 10000"/>
                          <a:gd name="connsiteY16" fmla="*/ 4290 h 10000"/>
                          <a:gd name="connsiteX17" fmla="*/ 9859 w 10000"/>
                          <a:gd name="connsiteY17" fmla="*/ 4290 h 10000"/>
                          <a:gd name="connsiteX18" fmla="*/ 9859 w 10000"/>
                          <a:gd name="connsiteY18" fmla="*/ 4290 h 10000"/>
                          <a:gd name="connsiteX19" fmla="*/ 9803 w 10000"/>
                          <a:gd name="connsiteY19" fmla="*/ 4290 h 10000"/>
                          <a:gd name="connsiteX20" fmla="*/ 9718 w 10000"/>
                          <a:gd name="connsiteY20" fmla="*/ 4161 h 10000"/>
                          <a:gd name="connsiteX21" fmla="*/ 9493 w 10000"/>
                          <a:gd name="connsiteY21" fmla="*/ 3968 h 10000"/>
                          <a:gd name="connsiteX22" fmla="*/ 9211 w 10000"/>
                          <a:gd name="connsiteY22" fmla="*/ 3742 h 10000"/>
                          <a:gd name="connsiteX23" fmla="*/ 8789 w 10000"/>
                          <a:gd name="connsiteY23" fmla="*/ 3323 h 10000"/>
                          <a:gd name="connsiteX24" fmla="*/ 6451 w 10000"/>
                          <a:gd name="connsiteY24" fmla="*/ 6484 h 10000"/>
                          <a:gd name="connsiteX25" fmla="*/ 0 w 10000"/>
                          <a:gd name="connsiteY25" fmla="*/ 10000 h 10000"/>
                          <a:gd name="connsiteX26" fmla="*/ 5718 w 10000"/>
                          <a:gd name="connsiteY26" fmla="*/ 5387 h 10000"/>
                          <a:gd name="connsiteX27" fmla="*/ 7380 w 10000"/>
                          <a:gd name="connsiteY27" fmla="*/ 2065 h 10000"/>
                          <a:gd name="connsiteX28" fmla="*/ 7380 w 10000"/>
                          <a:gd name="connsiteY28" fmla="*/ 2065 h 10000"/>
                          <a:gd name="connsiteX29" fmla="*/ 7380 w 10000"/>
                          <a:gd name="connsiteY29" fmla="*/ 2065 h 10000"/>
                          <a:gd name="connsiteX30" fmla="*/ 6422 w 10000"/>
                          <a:gd name="connsiteY30" fmla="*/ 1161 h 10000"/>
                          <a:gd name="connsiteX31" fmla="*/ 6338 w 10000"/>
                          <a:gd name="connsiteY31" fmla="*/ 1097 h 10000"/>
                          <a:gd name="connsiteX32" fmla="*/ 6310 w 10000"/>
                          <a:gd name="connsiteY32" fmla="*/ 1032 h 10000"/>
                          <a:gd name="connsiteX33" fmla="*/ 6310 w 10000"/>
                          <a:gd name="connsiteY33" fmla="*/ 1000 h 10000"/>
                          <a:gd name="connsiteX34" fmla="*/ 6338 w 10000"/>
                          <a:gd name="connsiteY34" fmla="*/ 968 h 10000"/>
                          <a:gd name="connsiteX35" fmla="*/ 6395 w 10000"/>
                          <a:gd name="connsiteY35" fmla="*/ 968 h 10000"/>
                          <a:gd name="connsiteX36" fmla="*/ 6422 w 10000"/>
                          <a:gd name="connsiteY36" fmla="*/ 903 h 10000"/>
                          <a:gd name="connsiteX37" fmla="*/ 6451 w 10000"/>
                          <a:gd name="connsiteY37" fmla="*/ 903 h 10000"/>
                          <a:gd name="connsiteX38" fmla="*/ 6536 w 10000"/>
                          <a:gd name="connsiteY38" fmla="*/ 903 h 10000"/>
                          <a:gd name="connsiteX39" fmla="*/ 6648 w 10000"/>
                          <a:gd name="connsiteY39" fmla="*/ 871 h 10000"/>
                          <a:gd name="connsiteX40" fmla="*/ 6704 w 10000"/>
                          <a:gd name="connsiteY40" fmla="*/ 871 h 10000"/>
                          <a:gd name="connsiteX41" fmla="*/ 7155 w 10000"/>
                          <a:gd name="connsiteY41" fmla="*/ 742 h 10000"/>
                          <a:gd name="connsiteX42" fmla="*/ 7634 w 10000"/>
                          <a:gd name="connsiteY42" fmla="*/ 613 h 10000"/>
                          <a:gd name="connsiteX43" fmla="*/ 8197 w 10000"/>
                          <a:gd name="connsiteY43" fmla="*/ 452 h 10000"/>
                          <a:gd name="connsiteX44" fmla="*/ 8733 w 10000"/>
                          <a:gd name="connsiteY44" fmla="*/ 323 h 10000"/>
                          <a:gd name="connsiteX45" fmla="*/ 9211 w 10000"/>
                          <a:gd name="connsiteY45" fmla="*/ 194 h 10000"/>
                          <a:gd name="connsiteX46" fmla="*/ 9606 w 10000"/>
                          <a:gd name="connsiteY46" fmla="*/ 65 h 10000"/>
                          <a:gd name="connsiteX47" fmla="*/ 9888 w 10000"/>
                          <a:gd name="connsiteY47" fmla="*/ 0 h 10000"/>
                          <a:gd name="connsiteX48" fmla="*/ 9972 w 10000"/>
                          <a:gd name="connsiteY48" fmla="*/ 0 h 10000"/>
                          <a:gd name="connsiteX0" fmla="*/ 9972 w 10000"/>
                          <a:gd name="connsiteY0" fmla="*/ 0 h 10000"/>
                          <a:gd name="connsiteX1" fmla="*/ 10000 w 10000"/>
                          <a:gd name="connsiteY1" fmla="*/ 0 h 10000"/>
                          <a:gd name="connsiteX2" fmla="*/ 10000 w 10000"/>
                          <a:gd name="connsiteY2" fmla="*/ 32 h 10000"/>
                          <a:gd name="connsiteX3" fmla="*/ 10000 w 10000"/>
                          <a:gd name="connsiteY3" fmla="*/ 129 h 10000"/>
                          <a:gd name="connsiteX4" fmla="*/ 10000 w 10000"/>
                          <a:gd name="connsiteY4" fmla="*/ 452 h 10000"/>
                          <a:gd name="connsiteX5" fmla="*/ 10000 w 10000"/>
                          <a:gd name="connsiteY5" fmla="*/ 968 h 10000"/>
                          <a:gd name="connsiteX6" fmla="*/ 10000 w 10000"/>
                          <a:gd name="connsiteY6" fmla="*/ 1548 h 10000"/>
                          <a:gd name="connsiteX7" fmla="*/ 9972 w 10000"/>
                          <a:gd name="connsiteY7" fmla="*/ 2194 h 10000"/>
                          <a:gd name="connsiteX8" fmla="*/ 9972 w 10000"/>
                          <a:gd name="connsiteY8" fmla="*/ 2871 h 10000"/>
                          <a:gd name="connsiteX9" fmla="*/ 9972 w 10000"/>
                          <a:gd name="connsiteY9" fmla="*/ 3484 h 10000"/>
                          <a:gd name="connsiteX10" fmla="*/ 9972 w 10000"/>
                          <a:gd name="connsiteY10" fmla="*/ 4000 h 10000"/>
                          <a:gd name="connsiteX11" fmla="*/ 9972 w 10000"/>
                          <a:gd name="connsiteY11" fmla="*/ 4032 h 10000"/>
                          <a:gd name="connsiteX12" fmla="*/ 9972 w 10000"/>
                          <a:gd name="connsiteY12" fmla="*/ 4161 h 10000"/>
                          <a:gd name="connsiteX13" fmla="*/ 9972 w 10000"/>
                          <a:gd name="connsiteY13" fmla="*/ 4258 h 10000"/>
                          <a:gd name="connsiteX14" fmla="*/ 9915 w 10000"/>
                          <a:gd name="connsiteY14" fmla="*/ 4290 h 10000"/>
                          <a:gd name="connsiteX15" fmla="*/ 9915 w 10000"/>
                          <a:gd name="connsiteY15" fmla="*/ 4290 h 10000"/>
                          <a:gd name="connsiteX16" fmla="*/ 9888 w 10000"/>
                          <a:gd name="connsiteY16" fmla="*/ 4290 h 10000"/>
                          <a:gd name="connsiteX17" fmla="*/ 9859 w 10000"/>
                          <a:gd name="connsiteY17" fmla="*/ 4290 h 10000"/>
                          <a:gd name="connsiteX18" fmla="*/ 9859 w 10000"/>
                          <a:gd name="connsiteY18" fmla="*/ 4290 h 10000"/>
                          <a:gd name="connsiteX19" fmla="*/ 9803 w 10000"/>
                          <a:gd name="connsiteY19" fmla="*/ 4290 h 10000"/>
                          <a:gd name="connsiteX20" fmla="*/ 9718 w 10000"/>
                          <a:gd name="connsiteY20" fmla="*/ 4161 h 10000"/>
                          <a:gd name="connsiteX21" fmla="*/ 9493 w 10000"/>
                          <a:gd name="connsiteY21" fmla="*/ 3968 h 10000"/>
                          <a:gd name="connsiteX22" fmla="*/ 8789 w 10000"/>
                          <a:gd name="connsiteY22" fmla="*/ 3323 h 10000"/>
                          <a:gd name="connsiteX23" fmla="*/ 6451 w 10000"/>
                          <a:gd name="connsiteY23" fmla="*/ 6484 h 10000"/>
                          <a:gd name="connsiteX24" fmla="*/ 0 w 10000"/>
                          <a:gd name="connsiteY24" fmla="*/ 10000 h 10000"/>
                          <a:gd name="connsiteX25" fmla="*/ 5718 w 10000"/>
                          <a:gd name="connsiteY25" fmla="*/ 5387 h 10000"/>
                          <a:gd name="connsiteX26" fmla="*/ 7380 w 10000"/>
                          <a:gd name="connsiteY26" fmla="*/ 2065 h 10000"/>
                          <a:gd name="connsiteX27" fmla="*/ 7380 w 10000"/>
                          <a:gd name="connsiteY27" fmla="*/ 2065 h 10000"/>
                          <a:gd name="connsiteX28" fmla="*/ 7380 w 10000"/>
                          <a:gd name="connsiteY28" fmla="*/ 2065 h 10000"/>
                          <a:gd name="connsiteX29" fmla="*/ 6422 w 10000"/>
                          <a:gd name="connsiteY29" fmla="*/ 1161 h 10000"/>
                          <a:gd name="connsiteX30" fmla="*/ 6338 w 10000"/>
                          <a:gd name="connsiteY30" fmla="*/ 1097 h 10000"/>
                          <a:gd name="connsiteX31" fmla="*/ 6310 w 10000"/>
                          <a:gd name="connsiteY31" fmla="*/ 1032 h 10000"/>
                          <a:gd name="connsiteX32" fmla="*/ 6310 w 10000"/>
                          <a:gd name="connsiteY32" fmla="*/ 1000 h 10000"/>
                          <a:gd name="connsiteX33" fmla="*/ 6338 w 10000"/>
                          <a:gd name="connsiteY33" fmla="*/ 968 h 10000"/>
                          <a:gd name="connsiteX34" fmla="*/ 6395 w 10000"/>
                          <a:gd name="connsiteY34" fmla="*/ 968 h 10000"/>
                          <a:gd name="connsiteX35" fmla="*/ 6422 w 10000"/>
                          <a:gd name="connsiteY35" fmla="*/ 903 h 10000"/>
                          <a:gd name="connsiteX36" fmla="*/ 6451 w 10000"/>
                          <a:gd name="connsiteY36" fmla="*/ 903 h 10000"/>
                          <a:gd name="connsiteX37" fmla="*/ 6536 w 10000"/>
                          <a:gd name="connsiteY37" fmla="*/ 903 h 10000"/>
                          <a:gd name="connsiteX38" fmla="*/ 6648 w 10000"/>
                          <a:gd name="connsiteY38" fmla="*/ 871 h 10000"/>
                          <a:gd name="connsiteX39" fmla="*/ 6704 w 10000"/>
                          <a:gd name="connsiteY39" fmla="*/ 871 h 10000"/>
                          <a:gd name="connsiteX40" fmla="*/ 7155 w 10000"/>
                          <a:gd name="connsiteY40" fmla="*/ 742 h 10000"/>
                          <a:gd name="connsiteX41" fmla="*/ 7634 w 10000"/>
                          <a:gd name="connsiteY41" fmla="*/ 613 h 10000"/>
                          <a:gd name="connsiteX42" fmla="*/ 8197 w 10000"/>
                          <a:gd name="connsiteY42" fmla="*/ 452 h 10000"/>
                          <a:gd name="connsiteX43" fmla="*/ 8733 w 10000"/>
                          <a:gd name="connsiteY43" fmla="*/ 323 h 10000"/>
                          <a:gd name="connsiteX44" fmla="*/ 9211 w 10000"/>
                          <a:gd name="connsiteY44" fmla="*/ 194 h 10000"/>
                          <a:gd name="connsiteX45" fmla="*/ 9606 w 10000"/>
                          <a:gd name="connsiteY45" fmla="*/ 65 h 10000"/>
                          <a:gd name="connsiteX46" fmla="*/ 9888 w 10000"/>
                          <a:gd name="connsiteY46" fmla="*/ 0 h 10000"/>
                          <a:gd name="connsiteX47" fmla="*/ 9972 w 10000"/>
                          <a:gd name="connsiteY47" fmla="*/ 0 h 10000"/>
                          <a:gd name="connsiteX0" fmla="*/ 9972 w 10000"/>
                          <a:gd name="connsiteY0" fmla="*/ 0 h 10000"/>
                          <a:gd name="connsiteX1" fmla="*/ 10000 w 10000"/>
                          <a:gd name="connsiteY1" fmla="*/ 0 h 10000"/>
                          <a:gd name="connsiteX2" fmla="*/ 10000 w 10000"/>
                          <a:gd name="connsiteY2" fmla="*/ 32 h 10000"/>
                          <a:gd name="connsiteX3" fmla="*/ 10000 w 10000"/>
                          <a:gd name="connsiteY3" fmla="*/ 129 h 10000"/>
                          <a:gd name="connsiteX4" fmla="*/ 10000 w 10000"/>
                          <a:gd name="connsiteY4" fmla="*/ 452 h 10000"/>
                          <a:gd name="connsiteX5" fmla="*/ 10000 w 10000"/>
                          <a:gd name="connsiteY5" fmla="*/ 968 h 10000"/>
                          <a:gd name="connsiteX6" fmla="*/ 10000 w 10000"/>
                          <a:gd name="connsiteY6" fmla="*/ 1548 h 10000"/>
                          <a:gd name="connsiteX7" fmla="*/ 9972 w 10000"/>
                          <a:gd name="connsiteY7" fmla="*/ 2194 h 10000"/>
                          <a:gd name="connsiteX8" fmla="*/ 9972 w 10000"/>
                          <a:gd name="connsiteY8" fmla="*/ 2871 h 10000"/>
                          <a:gd name="connsiteX9" fmla="*/ 9972 w 10000"/>
                          <a:gd name="connsiteY9" fmla="*/ 3484 h 10000"/>
                          <a:gd name="connsiteX10" fmla="*/ 9972 w 10000"/>
                          <a:gd name="connsiteY10" fmla="*/ 4000 h 10000"/>
                          <a:gd name="connsiteX11" fmla="*/ 9972 w 10000"/>
                          <a:gd name="connsiteY11" fmla="*/ 4032 h 10000"/>
                          <a:gd name="connsiteX12" fmla="*/ 9972 w 10000"/>
                          <a:gd name="connsiteY12" fmla="*/ 4161 h 10000"/>
                          <a:gd name="connsiteX13" fmla="*/ 9972 w 10000"/>
                          <a:gd name="connsiteY13" fmla="*/ 4258 h 10000"/>
                          <a:gd name="connsiteX14" fmla="*/ 9915 w 10000"/>
                          <a:gd name="connsiteY14" fmla="*/ 4290 h 10000"/>
                          <a:gd name="connsiteX15" fmla="*/ 9915 w 10000"/>
                          <a:gd name="connsiteY15" fmla="*/ 4290 h 10000"/>
                          <a:gd name="connsiteX16" fmla="*/ 9888 w 10000"/>
                          <a:gd name="connsiteY16" fmla="*/ 4290 h 10000"/>
                          <a:gd name="connsiteX17" fmla="*/ 9859 w 10000"/>
                          <a:gd name="connsiteY17" fmla="*/ 4290 h 10000"/>
                          <a:gd name="connsiteX18" fmla="*/ 9859 w 10000"/>
                          <a:gd name="connsiteY18" fmla="*/ 4290 h 10000"/>
                          <a:gd name="connsiteX19" fmla="*/ 9803 w 10000"/>
                          <a:gd name="connsiteY19" fmla="*/ 4290 h 10000"/>
                          <a:gd name="connsiteX20" fmla="*/ 9718 w 10000"/>
                          <a:gd name="connsiteY20" fmla="*/ 4161 h 10000"/>
                          <a:gd name="connsiteX21" fmla="*/ 8789 w 10000"/>
                          <a:gd name="connsiteY21" fmla="*/ 3323 h 10000"/>
                          <a:gd name="connsiteX22" fmla="*/ 6451 w 10000"/>
                          <a:gd name="connsiteY22" fmla="*/ 6484 h 10000"/>
                          <a:gd name="connsiteX23" fmla="*/ 0 w 10000"/>
                          <a:gd name="connsiteY23" fmla="*/ 10000 h 10000"/>
                          <a:gd name="connsiteX24" fmla="*/ 5718 w 10000"/>
                          <a:gd name="connsiteY24" fmla="*/ 5387 h 10000"/>
                          <a:gd name="connsiteX25" fmla="*/ 7380 w 10000"/>
                          <a:gd name="connsiteY25" fmla="*/ 2065 h 10000"/>
                          <a:gd name="connsiteX26" fmla="*/ 7380 w 10000"/>
                          <a:gd name="connsiteY26" fmla="*/ 2065 h 10000"/>
                          <a:gd name="connsiteX27" fmla="*/ 7380 w 10000"/>
                          <a:gd name="connsiteY27" fmla="*/ 2065 h 10000"/>
                          <a:gd name="connsiteX28" fmla="*/ 6422 w 10000"/>
                          <a:gd name="connsiteY28" fmla="*/ 1161 h 10000"/>
                          <a:gd name="connsiteX29" fmla="*/ 6338 w 10000"/>
                          <a:gd name="connsiteY29" fmla="*/ 1097 h 10000"/>
                          <a:gd name="connsiteX30" fmla="*/ 6310 w 10000"/>
                          <a:gd name="connsiteY30" fmla="*/ 1032 h 10000"/>
                          <a:gd name="connsiteX31" fmla="*/ 6310 w 10000"/>
                          <a:gd name="connsiteY31" fmla="*/ 1000 h 10000"/>
                          <a:gd name="connsiteX32" fmla="*/ 6338 w 10000"/>
                          <a:gd name="connsiteY32" fmla="*/ 968 h 10000"/>
                          <a:gd name="connsiteX33" fmla="*/ 6395 w 10000"/>
                          <a:gd name="connsiteY33" fmla="*/ 968 h 10000"/>
                          <a:gd name="connsiteX34" fmla="*/ 6422 w 10000"/>
                          <a:gd name="connsiteY34" fmla="*/ 903 h 10000"/>
                          <a:gd name="connsiteX35" fmla="*/ 6451 w 10000"/>
                          <a:gd name="connsiteY35" fmla="*/ 903 h 10000"/>
                          <a:gd name="connsiteX36" fmla="*/ 6536 w 10000"/>
                          <a:gd name="connsiteY36" fmla="*/ 903 h 10000"/>
                          <a:gd name="connsiteX37" fmla="*/ 6648 w 10000"/>
                          <a:gd name="connsiteY37" fmla="*/ 871 h 10000"/>
                          <a:gd name="connsiteX38" fmla="*/ 6704 w 10000"/>
                          <a:gd name="connsiteY38" fmla="*/ 871 h 10000"/>
                          <a:gd name="connsiteX39" fmla="*/ 7155 w 10000"/>
                          <a:gd name="connsiteY39" fmla="*/ 742 h 10000"/>
                          <a:gd name="connsiteX40" fmla="*/ 7634 w 10000"/>
                          <a:gd name="connsiteY40" fmla="*/ 613 h 10000"/>
                          <a:gd name="connsiteX41" fmla="*/ 8197 w 10000"/>
                          <a:gd name="connsiteY41" fmla="*/ 452 h 10000"/>
                          <a:gd name="connsiteX42" fmla="*/ 8733 w 10000"/>
                          <a:gd name="connsiteY42" fmla="*/ 323 h 10000"/>
                          <a:gd name="connsiteX43" fmla="*/ 9211 w 10000"/>
                          <a:gd name="connsiteY43" fmla="*/ 194 h 10000"/>
                          <a:gd name="connsiteX44" fmla="*/ 9606 w 10000"/>
                          <a:gd name="connsiteY44" fmla="*/ 65 h 10000"/>
                          <a:gd name="connsiteX45" fmla="*/ 9888 w 10000"/>
                          <a:gd name="connsiteY45" fmla="*/ 0 h 10000"/>
                          <a:gd name="connsiteX46" fmla="*/ 9972 w 10000"/>
                          <a:gd name="connsiteY46" fmla="*/ 0 h 10000"/>
                          <a:gd name="connsiteX0" fmla="*/ 9972 w 10000"/>
                          <a:gd name="connsiteY0" fmla="*/ 0 h 10000"/>
                          <a:gd name="connsiteX1" fmla="*/ 10000 w 10000"/>
                          <a:gd name="connsiteY1" fmla="*/ 0 h 10000"/>
                          <a:gd name="connsiteX2" fmla="*/ 10000 w 10000"/>
                          <a:gd name="connsiteY2" fmla="*/ 32 h 10000"/>
                          <a:gd name="connsiteX3" fmla="*/ 10000 w 10000"/>
                          <a:gd name="connsiteY3" fmla="*/ 129 h 10000"/>
                          <a:gd name="connsiteX4" fmla="*/ 10000 w 10000"/>
                          <a:gd name="connsiteY4" fmla="*/ 452 h 10000"/>
                          <a:gd name="connsiteX5" fmla="*/ 10000 w 10000"/>
                          <a:gd name="connsiteY5" fmla="*/ 968 h 10000"/>
                          <a:gd name="connsiteX6" fmla="*/ 10000 w 10000"/>
                          <a:gd name="connsiteY6" fmla="*/ 1548 h 10000"/>
                          <a:gd name="connsiteX7" fmla="*/ 9972 w 10000"/>
                          <a:gd name="connsiteY7" fmla="*/ 2194 h 10000"/>
                          <a:gd name="connsiteX8" fmla="*/ 9972 w 10000"/>
                          <a:gd name="connsiteY8" fmla="*/ 2871 h 10000"/>
                          <a:gd name="connsiteX9" fmla="*/ 9972 w 10000"/>
                          <a:gd name="connsiteY9" fmla="*/ 3484 h 10000"/>
                          <a:gd name="connsiteX10" fmla="*/ 9972 w 10000"/>
                          <a:gd name="connsiteY10" fmla="*/ 4000 h 10000"/>
                          <a:gd name="connsiteX11" fmla="*/ 9972 w 10000"/>
                          <a:gd name="connsiteY11" fmla="*/ 4032 h 10000"/>
                          <a:gd name="connsiteX12" fmla="*/ 9972 w 10000"/>
                          <a:gd name="connsiteY12" fmla="*/ 4161 h 10000"/>
                          <a:gd name="connsiteX13" fmla="*/ 9972 w 10000"/>
                          <a:gd name="connsiteY13" fmla="*/ 4258 h 10000"/>
                          <a:gd name="connsiteX14" fmla="*/ 9915 w 10000"/>
                          <a:gd name="connsiteY14" fmla="*/ 4290 h 10000"/>
                          <a:gd name="connsiteX15" fmla="*/ 9915 w 10000"/>
                          <a:gd name="connsiteY15" fmla="*/ 4290 h 10000"/>
                          <a:gd name="connsiteX16" fmla="*/ 9888 w 10000"/>
                          <a:gd name="connsiteY16" fmla="*/ 4290 h 10000"/>
                          <a:gd name="connsiteX17" fmla="*/ 9859 w 10000"/>
                          <a:gd name="connsiteY17" fmla="*/ 4290 h 10000"/>
                          <a:gd name="connsiteX18" fmla="*/ 9859 w 10000"/>
                          <a:gd name="connsiteY18" fmla="*/ 4290 h 10000"/>
                          <a:gd name="connsiteX19" fmla="*/ 9803 w 10000"/>
                          <a:gd name="connsiteY19" fmla="*/ 4290 h 10000"/>
                          <a:gd name="connsiteX20" fmla="*/ 8789 w 10000"/>
                          <a:gd name="connsiteY20" fmla="*/ 3323 h 10000"/>
                          <a:gd name="connsiteX21" fmla="*/ 6451 w 10000"/>
                          <a:gd name="connsiteY21" fmla="*/ 6484 h 10000"/>
                          <a:gd name="connsiteX22" fmla="*/ 0 w 10000"/>
                          <a:gd name="connsiteY22" fmla="*/ 10000 h 10000"/>
                          <a:gd name="connsiteX23" fmla="*/ 5718 w 10000"/>
                          <a:gd name="connsiteY23" fmla="*/ 5387 h 10000"/>
                          <a:gd name="connsiteX24" fmla="*/ 7380 w 10000"/>
                          <a:gd name="connsiteY24" fmla="*/ 2065 h 10000"/>
                          <a:gd name="connsiteX25" fmla="*/ 7380 w 10000"/>
                          <a:gd name="connsiteY25" fmla="*/ 2065 h 10000"/>
                          <a:gd name="connsiteX26" fmla="*/ 7380 w 10000"/>
                          <a:gd name="connsiteY26" fmla="*/ 2065 h 10000"/>
                          <a:gd name="connsiteX27" fmla="*/ 6422 w 10000"/>
                          <a:gd name="connsiteY27" fmla="*/ 1161 h 10000"/>
                          <a:gd name="connsiteX28" fmla="*/ 6338 w 10000"/>
                          <a:gd name="connsiteY28" fmla="*/ 1097 h 10000"/>
                          <a:gd name="connsiteX29" fmla="*/ 6310 w 10000"/>
                          <a:gd name="connsiteY29" fmla="*/ 1032 h 10000"/>
                          <a:gd name="connsiteX30" fmla="*/ 6310 w 10000"/>
                          <a:gd name="connsiteY30" fmla="*/ 1000 h 10000"/>
                          <a:gd name="connsiteX31" fmla="*/ 6338 w 10000"/>
                          <a:gd name="connsiteY31" fmla="*/ 968 h 10000"/>
                          <a:gd name="connsiteX32" fmla="*/ 6395 w 10000"/>
                          <a:gd name="connsiteY32" fmla="*/ 968 h 10000"/>
                          <a:gd name="connsiteX33" fmla="*/ 6422 w 10000"/>
                          <a:gd name="connsiteY33" fmla="*/ 903 h 10000"/>
                          <a:gd name="connsiteX34" fmla="*/ 6451 w 10000"/>
                          <a:gd name="connsiteY34" fmla="*/ 903 h 10000"/>
                          <a:gd name="connsiteX35" fmla="*/ 6536 w 10000"/>
                          <a:gd name="connsiteY35" fmla="*/ 903 h 10000"/>
                          <a:gd name="connsiteX36" fmla="*/ 6648 w 10000"/>
                          <a:gd name="connsiteY36" fmla="*/ 871 h 10000"/>
                          <a:gd name="connsiteX37" fmla="*/ 6704 w 10000"/>
                          <a:gd name="connsiteY37" fmla="*/ 871 h 10000"/>
                          <a:gd name="connsiteX38" fmla="*/ 7155 w 10000"/>
                          <a:gd name="connsiteY38" fmla="*/ 742 h 10000"/>
                          <a:gd name="connsiteX39" fmla="*/ 7634 w 10000"/>
                          <a:gd name="connsiteY39" fmla="*/ 613 h 10000"/>
                          <a:gd name="connsiteX40" fmla="*/ 8197 w 10000"/>
                          <a:gd name="connsiteY40" fmla="*/ 452 h 10000"/>
                          <a:gd name="connsiteX41" fmla="*/ 8733 w 10000"/>
                          <a:gd name="connsiteY41" fmla="*/ 323 h 10000"/>
                          <a:gd name="connsiteX42" fmla="*/ 9211 w 10000"/>
                          <a:gd name="connsiteY42" fmla="*/ 194 h 10000"/>
                          <a:gd name="connsiteX43" fmla="*/ 9606 w 10000"/>
                          <a:gd name="connsiteY43" fmla="*/ 65 h 10000"/>
                          <a:gd name="connsiteX44" fmla="*/ 9888 w 10000"/>
                          <a:gd name="connsiteY44" fmla="*/ 0 h 10000"/>
                          <a:gd name="connsiteX45" fmla="*/ 9972 w 10000"/>
                          <a:gd name="connsiteY45" fmla="*/ 0 h 10000"/>
                          <a:gd name="connsiteX0" fmla="*/ 9972 w 10000"/>
                          <a:gd name="connsiteY0" fmla="*/ 0 h 10000"/>
                          <a:gd name="connsiteX1" fmla="*/ 10000 w 10000"/>
                          <a:gd name="connsiteY1" fmla="*/ 0 h 10000"/>
                          <a:gd name="connsiteX2" fmla="*/ 10000 w 10000"/>
                          <a:gd name="connsiteY2" fmla="*/ 32 h 10000"/>
                          <a:gd name="connsiteX3" fmla="*/ 10000 w 10000"/>
                          <a:gd name="connsiteY3" fmla="*/ 129 h 10000"/>
                          <a:gd name="connsiteX4" fmla="*/ 10000 w 10000"/>
                          <a:gd name="connsiteY4" fmla="*/ 452 h 10000"/>
                          <a:gd name="connsiteX5" fmla="*/ 10000 w 10000"/>
                          <a:gd name="connsiteY5" fmla="*/ 968 h 10000"/>
                          <a:gd name="connsiteX6" fmla="*/ 10000 w 10000"/>
                          <a:gd name="connsiteY6" fmla="*/ 1548 h 10000"/>
                          <a:gd name="connsiteX7" fmla="*/ 9972 w 10000"/>
                          <a:gd name="connsiteY7" fmla="*/ 2194 h 10000"/>
                          <a:gd name="connsiteX8" fmla="*/ 9972 w 10000"/>
                          <a:gd name="connsiteY8" fmla="*/ 2871 h 10000"/>
                          <a:gd name="connsiteX9" fmla="*/ 9972 w 10000"/>
                          <a:gd name="connsiteY9" fmla="*/ 3484 h 10000"/>
                          <a:gd name="connsiteX10" fmla="*/ 9972 w 10000"/>
                          <a:gd name="connsiteY10" fmla="*/ 4000 h 10000"/>
                          <a:gd name="connsiteX11" fmla="*/ 9972 w 10000"/>
                          <a:gd name="connsiteY11" fmla="*/ 4032 h 10000"/>
                          <a:gd name="connsiteX12" fmla="*/ 9972 w 10000"/>
                          <a:gd name="connsiteY12" fmla="*/ 4161 h 10000"/>
                          <a:gd name="connsiteX13" fmla="*/ 9972 w 10000"/>
                          <a:gd name="connsiteY13" fmla="*/ 4258 h 10000"/>
                          <a:gd name="connsiteX14" fmla="*/ 9915 w 10000"/>
                          <a:gd name="connsiteY14" fmla="*/ 4290 h 10000"/>
                          <a:gd name="connsiteX15" fmla="*/ 9915 w 10000"/>
                          <a:gd name="connsiteY15" fmla="*/ 4290 h 10000"/>
                          <a:gd name="connsiteX16" fmla="*/ 9888 w 10000"/>
                          <a:gd name="connsiteY16" fmla="*/ 4290 h 10000"/>
                          <a:gd name="connsiteX17" fmla="*/ 9859 w 10000"/>
                          <a:gd name="connsiteY17" fmla="*/ 4290 h 10000"/>
                          <a:gd name="connsiteX18" fmla="*/ 9859 w 10000"/>
                          <a:gd name="connsiteY18" fmla="*/ 4290 h 10000"/>
                          <a:gd name="connsiteX19" fmla="*/ 8789 w 10000"/>
                          <a:gd name="connsiteY19" fmla="*/ 3323 h 10000"/>
                          <a:gd name="connsiteX20" fmla="*/ 6451 w 10000"/>
                          <a:gd name="connsiteY20" fmla="*/ 6484 h 10000"/>
                          <a:gd name="connsiteX21" fmla="*/ 0 w 10000"/>
                          <a:gd name="connsiteY21" fmla="*/ 10000 h 10000"/>
                          <a:gd name="connsiteX22" fmla="*/ 5718 w 10000"/>
                          <a:gd name="connsiteY22" fmla="*/ 5387 h 10000"/>
                          <a:gd name="connsiteX23" fmla="*/ 7380 w 10000"/>
                          <a:gd name="connsiteY23" fmla="*/ 2065 h 10000"/>
                          <a:gd name="connsiteX24" fmla="*/ 7380 w 10000"/>
                          <a:gd name="connsiteY24" fmla="*/ 2065 h 10000"/>
                          <a:gd name="connsiteX25" fmla="*/ 7380 w 10000"/>
                          <a:gd name="connsiteY25" fmla="*/ 2065 h 10000"/>
                          <a:gd name="connsiteX26" fmla="*/ 6422 w 10000"/>
                          <a:gd name="connsiteY26" fmla="*/ 1161 h 10000"/>
                          <a:gd name="connsiteX27" fmla="*/ 6338 w 10000"/>
                          <a:gd name="connsiteY27" fmla="*/ 1097 h 10000"/>
                          <a:gd name="connsiteX28" fmla="*/ 6310 w 10000"/>
                          <a:gd name="connsiteY28" fmla="*/ 1032 h 10000"/>
                          <a:gd name="connsiteX29" fmla="*/ 6310 w 10000"/>
                          <a:gd name="connsiteY29" fmla="*/ 1000 h 10000"/>
                          <a:gd name="connsiteX30" fmla="*/ 6338 w 10000"/>
                          <a:gd name="connsiteY30" fmla="*/ 968 h 10000"/>
                          <a:gd name="connsiteX31" fmla="*/ 6395 w 10000"/>
                          <a:gd name="connsiteY31" fmla="*/ 968 h 10000"/>
                          <a:gd name="connsiteX32" fmla="*/ 6422 w 10000"/>
                          <a:gd name="connsiteY32" fmla="*/ 903 h 10000"/>
                          <a:gd name="connsiteX33" fmla="*/ 6451 w 10000"/>
                          <a:gd name="connsiteY33" fmla="*/ 903 h 10000"/>
                          <a:gd name="connsiteX34" fmla="*/ 6536 w 10000"/>
                          <a:gd name="connsiteY34" fmla="*/ 903 h 10000"/>
                          <a:gd name="connsiteX35" fmla="*/ 6648 w 10000"/>
                          <a:gd name="connsiteY35" fmla="*/ 871 h 10000"/>
                          <a:gd name="connsiteX36" fmla="*/ 6704 w 10000"/>
                          <a:gd name="connsiteY36" fmla="*/ 871 h 10000"/>
                          <a:gd name="connsiteX37" fmla="*/ 7155 w 10000"/>
                          <a:gd name="connsiteY37" fmla="*/ 742 h 10000"/>
                          <a:gd name="connsiteX38" fmla="*/ 7634 w 10000"/>
                          <a:gd name="connsiteY38" fmla="*/ 613 h 10000"/>
                          <a:gd name="connsiteX39" fmla="*/ 8197 w 10000"/>
                          <a:gd name="connsiteY39" fmla="*/ 452 h 10000"/>
                          <a:gd name="connsiteX40" fmla="*/ 8733 w 10000"/>
                          <a:gd name="connsiteY40" fmla="*/ 323 h 10000"/>
                          <a:gd name="connsiteX41" fmla="*/ 9211 w 10000"/>
                          <a:gd name="connsiteY41" fmla="*/ 194 h 10000"/>
                          <a:gd name="connsiteX42" fmla="*/ 9606 w 10000"/>
                          <a:gd name="connsiteY42" fmla="*/ 65 h 10000"/>
                          <a:gd name="connsiteX43" fmla="*/ 9888 w 10000"/>
                          <a:gd name="connsiteY43" fmla="*/ 0 h 10000"/>
                          <a:gd name="connsiteX44" fmla="*/ 9972 w 10000"/>
                          <a:gd name="connsiteY44" fmla="*/ 0 h 10000"/>
                          <a:gd name="connsiteX0" fmla="*/ 9888 w 10000"/>
                          <a:gd name="connsiteY0" fmla="*/ 0 h 10000"/>
                          <a:gd name="connsiteX1" fmla="*/ 10000 w 10000"/>
                          <a:gd name="connsiteY1" fmla="*/ 0 h 10000"/>
                          <a:gd name="connsiteX2" fmla="*/ 10000 w 10000"/>
                          <a:gd name="connsiteY2" fmla="*/ 32 h 10000"/>
                          <a:gd name="connsiteX3" fmla="*/ 10000 w 10000"/>
                          <a:gd name="connsiteY3" fmla="*/ 129 h 10000"/>
                          <a:gd name="connsiteX4" fmla="*/ 10000 w 10000"/>
                          <a:gd name="connsiteY4" fmla="*/ 452 h 10000"/>
                          <a:gd name="connsiteX5" fmla="*/ 10000 w 10000"/>
                          <a:gd name="connsiteY5" fmla="*/ 968 h 10000"/>
                          <a:gd name="connsiteX6" fmla="*/ 10000 w 10000"/>
                          <a:gd name="connsiteY6" fmla="*/ 1548 h 10000"/>
                          <a:gd name="connsiteX7" fmla="*/ 9972 w 10000"/>
                          <a:gd name="connsiteY7" fmla="*/ 2194 h 10000"/>
                          <a:gd name="connsiteX8" fmla="*/ 9972 w 10000"/>
                          <a:gd name="connsiteY8" fmla="*/ 2871 h 10000"/>
                          <a:gd name="connsiteX9" fmla="*/ 9972 w 10000"/>
                          <a:gd name="connsiteY9" fmla="*/ 3484 h 10000"/>
                          <a:gd name="connsiteX10" fmla="*/ 9972 w 10000"/>
                          <a:gd name="connsiteY10" fmla="*/ 4000 h 10000"/>
                          <a:gd name="connsiteX11" fmla="*/ 9972 w 10000"/>
                          <a:gd name="connsiteY11" fmla="*/ 4032 h 10000"/>
                          <a:gd name="connsiteX12" fmla="*/ 9972 w 10000"/>
                          <a:gd name="connsiteY12" fmla="*/ 4161 h 10000"/>
                          <a:gd name="connsiteX13" fmla="*/ 9972 w 10000"/>
                          <a:gd name="connsiteY13" fmla="*/ 4258 h 10000"/>
                          <a:gd name="connsiteX14" fmla="*/ 9915 w 10000"/>
                          <a:gd name="connsiteY14" fmla="*/ 4290 h 10000"/>
                          <a:gd name="connsiteX15" fmla="*/ 9915 w 10000"/>
                          <a:gd name="connsiteY15" fmla="*/ 4290 h 10000"/>
                          <a:gd name="connsiteX16" fmla="*/ 9888 w 10000"/>
                          <a:gd name="connsiteY16" fmla="*/ 4290 h 10000"/>
                          <a:gd name="connsiteX17" fmla="*/ 9859 w 10000"/>
                          <a:gd name="connsiteY17" fmla="*/ 4290 h 10000"/>
                          <a:gd name="connsiteX18" fmla="*/ 9859 w 10000"/>
                          <a:gd name="connsiteY18" fmla="*/ 4290 h 10000"/>
                          <a:gd name="connsiteX19" fmla="*/ 8789 w 10000"/>
                          <a:gd name="connsiteY19" fmla="*/ 3323 h 10000"/>
                          <a:gd name="connsiteX20" fmla="*/ 6451 w 10000"/>
                          <a:gd name="connsiteY20" fmla="*/ 6484 h 10000"/>
                          <a:gd name="connsiteX21" fmla="*/ 0 w 10000"/>
                          <a:gd name="connsiteY21" fmla="*/ 10000 h 10000"/>
                          <a:gd name="connsiteX22" fmla="*/ 5718 w 10000"/>
                          <a:gd name="connsiteY22" fmla="*/ 5387 h 10000"/>
                          <a:gd name="connsiteX23" fmla="*/ 7380 w 10000"/>
                          <a:gd name="connsiteY23" fmla="*/ 2065 h 10000"/>
                          <a:gd name="connsiteX24" fmla="*/ 7380 w 10000"/>
                          <a:gd name="connsiteY24" fmla="*/ 2065 h 10000"/>
                          <a:gd name="connsiteX25" fmla="*/ 7380 w 10000"/>
                          <a:gd name="connsiteY25" fmla="*/ 2065 h 10000"/>
                          <a:gd name="connsiteX26" fmla="*/ 6422 w 10000"/>
                          <a:gd name="connsiteY26" fmla="*/ 1161 h 10000"/>
                          <a:gd name="connsiteX27" fmla="*/ 6338 w 10000"/>
                          <a:gd name="connsiteY27" fmla="*/ 1097 h 10000"/>
                          <a:gd name="connsiteX28" fmla="*/ 6310 w 10000"/>
                          <a:gd name="connsiteY28" fmla="*/ 1032 h 10000"/>
                          <a:gd name="connsiteX29" fmla="*/ 6310 w 10000"/>
                          <a:gd name="connsiteY29" fmla="*/ 1000 h 10000"/>
                          <a:gd name="connsiteX30" fmla="*/ 6338 w 10000"/>
                          <a:gd name="connsiteY30" fmla="*/ 968 h 10000"/>
                          <a:gd name="connsiteX31" fmla="*/ 6395 w 10000"/>
                          <a:gd name="connsiteY31" fmla="*/ 968 h 10000"/>
                          <a:gd name="connsiteX32" fmla="*/ 6422 w 10000"/>
                          <a:gd name="connsiteY32" fmla="*/ 903 h 10000"/>
                          <a:gd name="connsiteX33" fmla="*/ 6451 w 10000"/>
                          <a:gd name="connsiteY33" fmla="*/ 903 h 10000"/>
                          <a:gd name="connsiteX34" fmla="*/ 6536 w 10000"/>
                          <a:gd name="connsiteY34" fmla="*/ 903 h 10000"/>
                          <a:gd name="connsiteX35" fmla="*/ 6648 w 10000"/>
                          <a:gd name="connsiteY35" fmla="*/ 871 h 10000"/>
                          <a:gd name="connsiteX36" fmla="*/ 6704 w 10000"/>
                          <a:gd name="connsiteY36" fmla="*/ 871 h 10000"/>
                          <a:gd name="connsiteX37" fmla="*/ 7155 w 10000"/>
                          <a:gd name="connsiteY37" fmla="*/ 742 h 10000"/>
                          <a:gd name="connsiteX38" fmla="*/ 7634 w 10000"/>
                          <a:gd name="connsiteY38" fmla="*/ 613 h 10000"/>
                          <a:gd name="connsiteX39" fmla="*/ 8197 w 10000"/>
                          <a:gd name="connsiteY39" fmla="*/ 452 h 10000"/>
                          <a:gd name="connsiteX40" fmla="*/ 8733 w 10000"/>
                          <a:gd name="connsiteY40" fmla="*/ 323 h 10000"/>
                          <a:gd name="connsiteX41" fmla="*/ 9211 w 10000"/>
                          <a:gd name="connsiteY41" fmla="*/ 194 h 10000"/>
                          <a:gd name="connsiteX42" fmla="*/ 9606 w 10000"/>
                          <a:gd name="connsiteY42" fmla="*/ 65 h 10000"/>
                          <a:gd name="connsiteX43" fmla="*/ 9888 w 10000"/>
                          <a:gd name="connsiteY43" fmla="*/ 0 h 10000"/>
                          <a:gd name="connsiteX0" fmla="*/ 9888 w 10000"/>
                          <a:gd name="connsiteY0" fmla="*/ 0 h 10000"/>
                          <a:gd name="connsiteX1" fmla="*/ 10000 w 10000"/>
                          <a:gd name="connsiteY1" fmla="*/ 0 h 10000"/>
                          <a:gd name="connsiteX2" fmla="*/ 10000 w 10000"/>
                          <a:gd name="connsiteY2" fmla="*/ 32 h 10000"/>
                          <a:gd name="connsiteX3" fmla="*/ 10000 w 10000"/>
                          <a:gd name="connsiteY3" fmla="*/ 452 h 10000"/>
                          <a:gd name="connsiteX4" fmla="*/ 10000 w 10000"/>
                          <a:gd name="connsiteY4" fmla="*/ 968 h 10000"/>
                          <a:gd name="connsiteX5" fmla="*/ 10000 w 10000"/>
                          <a:gd name="connsiteY5" fmla="*/ 1548 h 10000"/>
                          <a:gd name="connsiteX6" fmla="*/ 9972 w 10000"/>
                          <a:gd name="connsiteY6" fmla="*/ 2194 h 10000"/>
                          <a:gd name="connsiteX7" fmla="*/ 9972 w 10000"/>
                          <a:gd name="connsiteY7" fmla="*/ 2871 h 10000"/>
                          <a:gd name="connsiteX8" fmla="*/ 9972 w 10000"/>
                          <a:gd name="connsiteY8" fmla="*/ 3484 h 10000"/>
                          <a:gd name="connsiteX9" fmla="*/ 9972 w 10000"/>
                          <a:gd name="connsiteY9" fmla="*/ 4000 h 10000"/>
                          <a:gd name="connsiteX10" fmla="*/ 9972 w 10000"/>
                          <a:gd name="connsiteY10" fmla="*/ 4032 h 10000"/>
                          <a:gd name="connsiteX11" fmla="*/ 9972 w 10000"/>
                          <a:gd name="connsiteY11" fmla="*/ 4161 h 10000"/>
                          <a:gd name="connsiteX12" fmla="*/ 9972 w 10000"/>
                          <a:gd name="connsiteY12" fmla="*/ 4258 h 10000"/>
                          <a:gd name="connsiteX13" fmla="*/ 9915 w 10000"/>
                          <a:gd name="connsiteY13" fmla="*/ 4290 h 10000"/>
                          <a:gd name="connsiteX14" fmla="*/ 9915 w 10000"/>
                          <a:gd name="connsiteY14" fmla="*/ 4290 h 10000"/>
                          <a:gd name="connsiteX15" fmla="*/ 9888 w 10000"/>
                          <a:gd name="connsiteY15" fmla="*/ 4290 h 10000"/>
                          <a:gd name="connsiteX16" fmla="*/ 9859 w 10000"/>
                          <a:gd name="connsiteY16" fmla="*/ 4290 h 10000"/>
                          <a:gd name="connsiteX17" fmla="*/ 9859 w 10000"/>
                          <a:gd name="connsiteY17" fmla="*/ 4290 h 10000"/>
                          <a:gd name="connsiteX18" fmla="*/ 8789 w 10000"/>
                          <a:gd name="connsiteY18" fmla="*/ 3323 h 10000"/>
                          <a:gd name="connsiteX19" fmla="*/ 6451 w 10000"/>
                          <a:gd name="connsiteY19" fmla="*/ 6484 h 10000"/>
                          <a:gd name="connsiteX20" fmla="*/ 0 w 10000"/>
                          <a:gd name="connsiteY20" fmla="*/ 10000 h 10000"/>
                          <a:gd name="connsiteX21" fmla="*/ 5718 w 10000"/>
                          <a:gd name="connsiteY21" fmla="*/ 5387 h 10000"/>
                          <a:gd name="connsiteX22" fmla="*/ 7380 w 10000"/>
                          <a:gd name="connsiteY22" fmla="*/ 2065 h 10000"/>
                          <a:gd name="connsiteX23" fmla="*/ 7380 w 10000"/>
                          <a:gd name="connsiteY23" fmla="*/ 2065 h 10000"/>
                          <a:gd name="connsiteX24" fmla="*/ 7380 w 10000"/>
                          <a:gd name="connsiteY24" fmla="*/ 2065 h 10000"/>
                          <a:gd name="connsiteX25" fmla="*/ 6422 w 10000"/>
                          <a:gd name="connsiteY25" fmla="*/ 1161 h 10000"/>
                          <a:gd name="connsiteX26" fmla="*/ 6338 w 10000"/>
                          <a:gd name="connsiteY26" fmla="*/ 1097 h 10000"/>
                          <a:gd name="connsiteX27" fmla="*/ 6310 w 10000"/>
                          <a:gd name="connsiteY27" fmla="*/ 1032 h 10000"/>
                          <a:gd name="connsiteX28" fmla="*/ 6310 w 10000"/>
                          <a:gd name="connsiteY28" fmla="*/ 1000 h 10000"/>
                          <a:gd name="connsiteX29" fmla="*/ 6338 w 10000"/>
                          <a:gd name="connsiteY29" fmla="*/ 968 h 10000"/>
                          <a:gd name="connsiteX30" fmla="*/ 6395 w 10000"/>
                          <a:gd name="connsiteY30" fmla="*/ 968 h 10000"/>
                          <a:gd name="connsiteX31" fmla="*/ 6422 w 10000"/>
                          <a:gd name="connsiteY31" fmla="*/ 903 h 10000"/>
                          <a:gd name="connsiteX32" fmla="*/ 6451 w 10000"/>
                          <a:gd name="connsiteY32" fmla="*/ 903 h 10000"/>
                          <a:gd name="connsiteX33" fmla="*/ 6536 w 10000"/>
                          <a:gd name="connsiteY33" fmla="*/ 903 h 10000"/>
                          <a:gd name="connsiteX34" fmla="*/ 6648 w 10000"/>
                          <a:gd name="connsiteY34" fmla="*/ 871 h 10000"/>
                          <a:gd name="connsiteX35" fmla="*/ 6704 w 10000"/>
                          <a:gd name="connsiteY35" fmla="*/ 871 h 10000"/>
                          <a:gd name="connsiteX36" fmla="*/ 7155 w 10000"/>
                          <a:gd name="connsiteY36" fmla="*/ 742 h 10000"/>
                          <a:gd name="connsiteX37" fmla="*/ 7634 w 10000"/>
                          <a:gd name="connsiteY37" fmla="*/ 613 h 10000"/>
                          <a:gd name="connsiteX38" fmla="*/ 8197 w 10000"/>
                          <a:gd name="connsiteY38" fmla="*/ 452 h 10000"/>
                          <a:gd name="connsiteX39" fmla="*/ 8733 w 10000"/>
                          <a:gd name="connsiteY39" fmla="*/ 323 h 10000"/>
                          <a:gd name="connsiteX40" fmla="*/ 9211 w 10000"/>
                          <a:gd name="connsiteY40" fmla="*/ 194 h 10000"/>
                          <a:gd name="connsiteX41" fmla="*/ 9606 w 10000"/>
                          <a:gd name="connsiteY41" fmla="*/ 65 h 10000"/>
                          <a:gd name="connsiteX42" fmla="*/ 9888 w 10000"/>
                          <a:gd name="connsiteY42" fmla="*/ 0 h 10000"/>
                          <a:gd name="connsiteX0" fmla="*/ 9888 w 10000"/>
                          <a:gd name="connsiteY0" fmla="*/ 0 h 10000"/>
                          <a:gd name="connsiteX1" fmla="*/ 10000 w 10000"/>
                          <a:gd name="connsiteY1" fmla="*/ 0 h 10000"/>
                          <a:gd name="connsiteX2" fmla="*/ 10000 w 10000"/>
                          <a:gd name="connsiteY2" fmla="*/ 452 h 10000"/>
                          <a:gd name="connsiteX3" fmla="*/ 10000 w 10000"/>
                          <a:gd name="connsiteY3" fmla="*/ 968 h 10000"/>
                          <a:gd name="connsiteX4" fmla="*/ 10000 w 10000"/>
                          <a:gd name="connsiteY4" fmla="*/ 1548 h 10000"/>
                          <a:gd name="connsiteX5" fmla="*/ 9972 w 10000"/>
                          <a:gd name="connsiteY5" fmla="*/ 2194 h 10000"/>
                          <a:gd name="connsiteX6" fmla="*/ 9972 w 10000"/>
                          <a:gd name="connsiteY6" fmla="*/ 2871 h 10000"/>
                          <a:gd name="connsiteX7" fmla="*/ 9972 w 10000"/>
                          <a:gd name="connsiteY7" fmla="*/ 3484 h 10000"/>
                          <a:gd name="connsiteX8" fmla="*/ 9972 w 10000"/>
                          <a:gd name="connsiteY8" fmla="*/ 4000 h 10000"/>
                          <a:gd name="connsiteX9" fmla="*/ 9972 w 10000"/>
                          <a:gd name="connsiteY9" fmla="*/ 4032 h 10000"/>
                          <a:gd name="connsiteX10" fmla="*/ 9972 w 10000"/>
                          <a:gd name="connsiteY10" fmla="*/ 4161 h 10000"/>
                          <a:gd name="connsiteX11" fmla="*/ 9972 w 10000"/>
                          <a:gd name="connsiteY11" fmla="*/ 4258 h 10000"/>
                          <a:gd name="connsiteX12" fmla="*/ 9915 w 10000"/>
                          <a:gd name="connsiteY12" fmla="*/ 4290 h 10000"/>
                          <a:gd name="connsiteX13" fmla="*/ 9915 w 10000"/>
                          <a:gd name="connsiteY13" fmla="*/ 4290 h 10000"/>
                          <a:gd name="connsiteX14" fmla="*/ 9888 w 10000"/>
                          <a:gd name="connsiteY14" fmla="*/ 4290 h 10000"/>
                          <a:gd name="connsiteX15" fmla="*/ 9859 w 10000"/>
                          <a:gd name="connsiteY15" fmla="*/ 4290 h 10000"/>
                          <a:gd name="connsiteX16" fmla="*/ 9859 w 10000"/>
                          <a:gd name="connsiteY16" fmla="*/ 4290 h 10000"/>
                          <a:gd name="connsiteX17" fmla="*/ 8789 w 10000"/>
                          <a:gd name="connsiteY17" fmla="*/ 3323 h 10000"/>
                          <a:gd name="connsiteX18" fmla="*/ 6451 w 10000"/>
                          <a:gd name="connsiteY18" fmla="*/ 6484 h 10000"/>
                          <a:gd name="connsiteX19" fmla="*/ 0 w 10000"/>
                          <a:gd name="connsiteY19" fmla="*/ 10000 h 10000"/>
                          <a:gd name="connsiteX20" fmla="*/ 5718 w 10000"/>
                          <a:gd name="connsiteY20" fmla="*/ 5387 h 10000"/>
                          <a:gd name="connsiteX21" fmla="*/ 7380 w 10000"/>
                          <a:gd name="connsiteY21" fmla="*/ 2065 h 10000"/>
                          <a:gd name="connsiteX22" fmla="*/ 7380 w 10000"/>
                          <a:gd name="connsiteY22" fmla="*/ 2065 h 10000"/>
                          <a:gd name="connsiteX23" fmla="*/ 7380 w 10000"/>
                          <a:gd name="connsiteY23" fmla="*/ 2065 h 10000"/>
                          <a:gd name="connsiteX24" fmla="*/ 6422 w 10000"/>
                          <a:gd name="connsiteY24" fmla="*/ 1161 h 10000"/>
                          <a:gd name="connsiteX25" fmla="*/ 6338 w 10000"/>
                          <a:gd name="connsiteY25" fmla="*/ 1097 h 10000"/>
                          <a:gd name="connsiteX26" fmla="*/ 6310 w 10000"/>
                          <a:gd name="connsiteY26" fmla="*/ 1032 h 10000"/>
                          <a:gd name="connsiteX27" fmla="*/ 6310 w 10000"/>
                          <a:gd name="connsiteY27" fmla="*/ 1000 h 10000"/>
                          <a:gd name="connsiteX28" fmla="*/ 6338 w 10000"/>
                          <a:gd name="connsiteY28" fmla="*/ 968 h 10000"/>
                          <a:gd name="connsiteX29" fmla="*/ 6395 w 10000"/>
                          <a:gd name="connsiteY29" fmla="*/ 968 h 10000"/>
                          <a:gd name="connsiteX30" fmla="*/ 6422 w 10000"/>
                          <a:gd name="connsiteY30" fmla="*/ 903 h 10000"/>
                          <a:gd name="connsiteX31" fmla="*/ 6451 w 10000"/>
                          <a:gd name="connsiteY31" fmla="*/ 903 h 10000"/>
                          <a:gd name="connsiteX32" fmla="*/ 6536 w 10000"/>
                          <a:gd name="connsiteY32" fmla="*/ 903 h 10000"/>
                          <a:gd name="connsiteX33" fmla="*/ 6648 w 10000"/>
                          <a:gd name="connsiteY33" fmla="*/ 871 h 10000"/>
                          <a:gd name="connsiteX34" fmla="*/ 6704 w 10000"/>
                          <a:gd name="connsiteY34" fmla="*/ 871 h 10000"/>
                          <a:gd name="connsiteX35" fmla="*/ 7155 w 10000"/>
                          <a:gd name="connsiteY35" fmla="*/ 742 h 10000"/>
                          <a:gd name="connsiteX36" fmla="*/ 7634 w 10000"/>
                          <a:gd name="connsiteY36" fmla="*/ 613 h 10000"/>
                          <a:gd name="connsiteX37" fmla="*/ 8197 w 10000"/>
                          <a:gd name="connsiteY37" fmla="*/ 452 h 10000"/>
                          <a:gd name="connsiteX38" fmla="*/ 8733 w 10000"/>
                          <a:gd name="connsiteY38" fmla="*/ 323 h 10000"/>
                          <a:gd name="connsiteX39" fmla="*/ 9211 w 10000"/>
                          <a:gd name="connsiteY39" fmla="*/ 194 h 10000"/>
                          <a:gd name="connsiteX40" fmla="*/ 9606 w 10000"/>
                          <a:gd name="connsiteY40" fmla="*/ 65 h 10000"/>
                          <a:gd name="connsiteX41" fmla="*/ 9888 w 10000"/>
                          <a:gd name="connsiteY41" fmla="*/ 0 h 10000"/>
                          <a:gd name="connsiteX0" fmla="*/ 9888 w 10007"/>
                          <a:gd name="connsiteY0" fmla="*/ 0 h 10000"/>
                          <a:gd name="connsiteX1" fmla="*/ 10000 w 10007"/>
                          <a:gd name="connsiteY1" fmla="*/ 0 h 10000"/>
                          <a:gd name="connsiteX2" fmla="*/ 10000 w 10007"/>
                          <a:gd name="connsiteY2" fmla="*/ 452 h 10000"/>
                          <a:gd name="connsiteX3" fmla="*/ 10007 w 10007"/>
                          <a:gd name="connsiteY3" fmla="*/ 457 h 10000"/>
                          <a:gd name="connsiteX4" fmla="*/ 10000 w 10007"/>
                          <a:gd name="connsiteY4" fmla="*/ 968 h 10000"/>
                          <a:gd name="connsiteX5" fmla="*/ 10000 w 10007"/>
                          <a:gd name="connsiteY5" fmla="*/ 1548 h 10000"/>
                          <a:gd name="connsiteX6" fmla="*/ 9972 w 10007"/>
                          <a:gd name="connsiteY6" fmla="*/ 2194 h 10000"/>
                          <a:gd name="connsiteX7" fmla="*/ 9972 w 10007"/>
                          <a:gd name="connsiteY7" fmla="*/ 2871 h 10000"/>
                          <a:gd name="connsiteX8" fmla="*/ 9972 w 10007"/>
                          <a:gd name="connsiteY8" fmla="*/ 3484 h 10000"/>
                          <a:gd name="connsiteX9" fmla="*/ 9972 w 10007"/>
                          <a:gd name="connsiteY9" fmla="*/ 4000 h 10000"/>
                          <a:gd name="connsiteX10" fmla="*/ 9972 w 10007"/>
                          <a:gd name="connsiteY10" fmla="*/ 4032 h 10000"/>
                          <a:gd name="connsiteX11" fmla="*/ 9972 w 10007"/>
                          <a:gd name="connsiteY11" fmla="*/ 4161 h 10000"/>
                          <a:gd name="connsiteX12" fmla="*/ 9972 w 10007"/>
                          <a:gd name="connsiteY12" fmla="*/ 4258 h 10000"/>
                          <a:gd name="connsiteX13" fmla="*/ 9915 w 10007"/>
                          <a:gd name="connsiteY13" fmla="*/ 4290 h 10000"/>
                          <a:gd name="connsiteX14" fmla="*/ 9915 w 10007"/>
                          <a:gd name="connsiteY14" fmla="*/ 4290 h 10000"/>
                          <a:gd name="connsiteX15" fmla="*/ 9888 w 10007"/>
                          <a:gd name="connsiteY15" fmla="*/ 4290 h 10000"/>
                          <a:gd name="connsiteX16" fmla="*/ 9859 w 10007"/>
                          <a:gd name="connsiteY16" fmla="*/ 4290 h 10000"/>
                          <a:gd name="connsiteX17" fmla="*/ 9859 w 10007"/>
                          <a:gd name="connsiteY17" fmla="*/ 4290 h 10000"/>
                          <a:gd name="connsiteX18" fmla="*/ 8789 w 10007"/>
                          <a:gd name="connsiteY18" fmla="*/ 3323 h 10000"/>
                          <a:gd name="connsiteX19" fmla="*/ 6451 w 10007"/>
                          <a:gd name="connsiteY19" fmla="*/ 6484 h 10000"/>
                          <a:gd name="connsiteX20" fmla="*/ 0 w 10007"/>
                          <a:gd name="connsiteY20" fmla="*/ 10000 h 10000"/>
                          <a:gd name="connsiteX21" fmla="*/ 5718 w 10007"/>
                          <a:gd name="connsiteY21" fmla="*/ 5387 h 10000"/>
                          <a:gd name="connsiteX22" fmla="*/ 7380 w 10007"/>
                          <a:gd name="connsiteY22" fmla="*/ 2065 h 10000"/>
                          <a:gd name="connsiteX23" fmla="*/ 7380 w 10007"/>
                          <a:gd name="connsiteY23" fmla="*/ 2065 h 10000"/>
                          <a:gd name="connsiteX24" fmla="*/ 7380 w 10007"/>
                          <a:gd name="connsiteY24" fmla="*/ 2065 h 10000"/>
                          <a:gd name="connsiteX25" fmla="*/ 6422 w 10007"/>
                          <a:gd name="connsiteY25" fmla="*/ 1161 h 10000"/>
                          <a:gd name="connsiteX26" fmla="*/ 6338 w 10007"/>
                          <a:gd name="connsiteY26" fmla="*/ 1097 h 10000"/>
                          <a:gd name="connsiteX27" fmla="*/ 6310 w 10007"/>
                          <a:gd name="connsiteY27" fmla="*/ 1032 h 10000"/>
                          <a:gd name="connsiteX28" fmla="*/ 6310 w 10007"/>
                          <a:gd name="connsiteY28" fmla="*/ 1000 h 10000"/>
                          <a:gd name="connsiteX29" fmla="*/ 6338 w 10007"/>
                          <a:gd name="connsiteY29" fmla="*/ 968 h 10000"/>
                          <a:gd name="connsiteX30" fmla="*/ 6395 w 10007"/>
                          <a:gd name="connsiteY30" fmla="*/ 968 h 10000"/>
                          <a:gd name="connsiteX31" fmla="*/ 6422 w 10007"/>
                          <a:gd name="connsiteY31" fmla="*/ 903 h 10000"/>
                          <a:gd name="connsiteX32" fmla="*/ 6451 w 10007"/>
                          <a:gd name="connsiteY32" fmla="*/ 903 h 10000"/>
                          <a:gd name="connsiteX33" fmla="*/ 6536 w 10007"/>
                          <a:gd name="connsiteY33" fmla="*/ 903 h 10000"/>
                          <a:gd name="connsiteX34" fmla="*/ 6648 w 10007"/>
                          <a:gd name="connsiteY34" fmla="*/ 871 h 10000"/>
                          <a:gd name="connsiteX35" fmla="*/ 6704 w 10007"/>
                          <a:gd name="connsiteY35" fmla="*/ 871 h 10000"/>
                          <a:gd name="connsiteX36" fmla="*/ 7155 w 10007"/>
                          <a:gd name="connsiteY36" fmla="*/ 742 h 10000"/>
                          <a:gd name="connsiteX37" fmla="*/ 7634 w 10007"/>
                          <a:gd name="connsiteY37" fmla="*/ 613 h 10000"/>
                          <a:gd name="connsiteX38" fmla="*/ 8197 w 10007"/>
                          <a:gd name="connsiteY38" fmla="*/ 452 h 10000"/>
                          <a:gd name="connsiteX39" fmla="*/ 8733 w 10007"/>
                          <a:gd name="connsiteY39" fmla="*/ 323 h 10000"/>
                          <a:gd name="connsiteX40" fmla="*/ 9211 w 10007"/>
                          <a:gd name="connsiteY40" fmla="*/ 194 h 10000"/>
                          <a:gd name="connsiteX41" fmla="*/ 9606 w 10007"/>
                          <a:gd name="connsiteY41" fmla="*/ 65 h 10000"/>
                          <a:gd name="connsiteX42" fmla="*/ 9888 w 10007"/>
                          <a:gd name="connsiteY42" fmla="*/ 0 h 10000"/>
                          <a:gd name="connsiteX0" fmla="*/ 9888 w 10000"/>
                          <a:gd name="connsiteY0" fmla="*/ 0 h 10000"/>
                          <a:gd name="connsiteX1" fmla="*/ 10000 w 10000"/>
                          <a:gd name="connsiteY1" fmla="*/ 0 h 10000"/>
                          <a:gd name="connsiteX2" fmla="*/ 10000 w 10000"/>
                          <a:gd name="connsiteY2" fmla="*/ 452 h 10000"/>
                          <a:gd name="connsiteX3" fmla="*/ 10000 w 10000"/>
                          <a:gd name="connsiteY3" fmla="*/ 968 h 10000"/>
                          <a:gd name="connsiteX4" fmla="*/ 10000 w 10000"/>
                          <a:gd name="connsiteY4" fmla="*/ 1548 h 10000"/>
                          <a:gd name="connsiteX5" fmla="*/ 9972 w 10000"/>
                          <a:gd name="connsiteY5" fmla="*/ 2194 h 10000"/>
                          <a:gd name="connsiteX6" fmla="*/ 9972 w 10000"/>
                          <a:gd name="connsiteY6" fmla="*/ 2871 h 10000"/>
                          <a:gd name="connsiteX7" fmla="*/ 9972 w 10000"/>
                          <a:gd name="connsiteY7" fmla="*/ 3484 h 10000"/>
                          <a:gd name="connsiteX8" fmla="*/ 9972 w 10000"/>
                          <a:gd name="connsiteY8" fmla="*/ 4000 h 10000"/>
                          <a:gd name="connsiteX9" fmla="*/ 9972 w 10000"/>
                          <a:gd name="connsiteY9" fmla="*/ 4032 h 10000"/>
                          <a:gd name="connsiteX10" fmla="*/ 9972 w 10000"/>
                          <a:gd name="connsiteY10" fmla="*/ 4161 h 10000"/>
                          <a:gd name="connsiteX11" fmla="*/ 9972 w 10000"/>
                          <a:gd name="connsiteY11" fmla="*/ 4258 h 10000"/>
                          <a:gd name="connsiteX12" fmla="*/ 9915 w 10000"/>
                          <a:gd name="connsiteY12" fmla="*/ 4290 h 10000"/>
                          <a:gd name="connsiteX13" fmla="*/ 9915 w 10000"/>
                          <a:gd name="connsiteY13" fmla="*/ 4290 h 10000"/>
                          <a:gd name="connsiteX14" fmla="*/ 9888 w 10000"/>
                          <a:gd name="connsiteY14" fmla="*/ 4290 h 10000"/>
                          <a:gd name="connsiteX15" fmla="*/ 9859 w 10000"/>
                          <a:gd name="connsiteY15" fmla="*/ 4290 h 10000"/>
                          <a:gd name="connsiteX16" fmla="*/ 9859 w 10000"/>
                          <a:gd name="connsiteY16" fmla="*/ 4290 h 10000"/>
                          <a:gd name="connsiteX17" fmla="*/ 8789 w 10000"/>
                          <a:gd name="connsiteY17" fmla="*/ 3323 h 10000"/>
                          <a:gd name="connsiteX18" fmla="*/ 6451 w 10000"/>
                          <a:gd name="connsiteY18" fmla="*/ 6484 h 10000"/>
                          <a:gd name="connsiteX19" fmla="*/ 0 w 10000"/>
                          <a:gd name="connsiteY19" fmla="*/ 10000 h 10000"/>
                          <a:gd name="connsiteX20" fmla="*/ 5718 w 10000"/>
                          <a:gd name="connsiteY20" fmla="*/ 5387 h 10000"/>
                          <a:gd name="connsiteX21" fmla="*/ 7380 w 10000"/>
                          <a:gd name="connsiteY21" fmla="*/ 2065 h 10000"/>
                          <a:gd name="connsiteX22" fmla="*/ 7380 w 10000"/>
                          <a:gd name="connsiteY22" fmla="*/ 2065 h 10000"/>
                          <a:gd name="connsiteX23" fmla="*/ 7380 w 10000"/>
                          <a:gd name="connsiteY23" fmla="*/ 2065 h 10000"/>
                          <a:gd name="connsiteX24" fmla="*/ 6422 w 10000"/>
                          <a:gd name="connsiteY24" fmla="*/ 1161 h 10000"/>
                          <a:gd name="connsiteX25" fmla="*/ 6338 w 10000"/>
                          <a:gd name="connsiteY25" fmla="*/ 1097 h 10000"/>
                          <a:gd name="connsiteX26" fmla="*/ 6310 w 10000"/>
                          <a:gd name="connsiteY26" fmla="*/ 1032 h 10000"/>
                          <a:gd name="connsiteX27" fmla="*/ 6310 w 10000"/>
                          <a:gd name="connsiteY27" fmla="*/ 1000 h 10000"/>
                          <a:gd name="connsiteX28" fmla="*/ 6338 w 10000"/>
                          <a:gd name="connsiteY28" fmla="*/ 968 h 10000"/>
                          <a:gd name="connsiteX29" fmla="*/ 6395 w 10000"/>
                          <a:gd name="connsiteY29" fmla="*/ 968 h 10000"/>
                          <a:gd name="connsiteX30" fmla="*/ 6422 w 10000"/>
                          <a:gd name="connsiteY30" fmla="*/ 903 h 10000"/>
                          <a:gd name="connsiteX31" fmla="*/ 6451 w 10000"/>
                          <a:gd name="connsiteY31" fmla="*/ 903 h 10000"/>
                          <a:gd name="connsiteX32" fmla="*/ 6536 w 10000"/>
                          <a:gd name="connsiteY32" fmla="*/ 903 h 10000"/>
                          <a:gd name="connsiteX33" fmla="*/ 6648 w 10000"/>
                          <a:gd name="connsiteY33" fmla="*/ 871 h 10000"/>
                          <a:gd name="connsiteX34" fmla="*/ 6704 w 10000"/>
                          <a:gd name="connsiteY34" fmla="*/ 871 h 10000"/>
                          <a:gd name="connsiteX35" fmla="*/ 7155 w 10000"/>
                          <a:gd name="connsiteY35" fmla="*/ 742 h 10000"/>
                          <a:gd name="connsiteX36" fmla="*/ 7634 w 10000"/>
                          <a:gd name="connsiteY36" fmla="*/ 613 h 10000"/>
                          <a:gd name="connsiteX37" fmla="*/ 8197 w 10000"/>
                          <a:gd name="connsiteY37" fmla="*/ 452 h 10000"/>
                          <a:gd name="connsiteX38" fmla="*/ 8733 w 10000"/>
                          <a:gd name="connsiteY38" fmla="*/ 323 h 10000"/>
                          <a:gd name="connsiteX39" fmla="*/ 9211 w 10000"/>
                          <a:gd name="connsiteY39" fmla="*/ 194 h 10000"/>
                          <a:gd name="connsiteX40" fmla="*/ 9606 w 10000"/>
                          <a:gd name="connsiteY40" fmla="*/ 65 h 10000"/>
                          <a:gd name="connsiteX41" fmla="*/ 9888 w 10000"/>
                          <a:gd name="connsiteY41" fmla="*/ 0 h 10000"/>
                          <a:gd name="connsiteX0" fmla="*/ 9888 w 10000"/>
                          <a:gd name="connsiteY0" fmla="*/ 0 h 10000"/>
                          <a:gd name="connsiteX1" fmla="*/ 10000 w 10000"/>
                          <a:gd name="connsiteY1" fmla="*/ 0 h 10000"/>
                          <a:gd name="connsiteX2" fmla="*/ 10000 w 10000"/>
                          <a:gd name="connsiteY2" fmla="*/ 968 h 10000"/>
                          <a:gd name="connsiteX3" fmla="*/ 10000 w 10000"/>
                          <a:gd name="connsiteY3" fmla="*/ 1548 h 10000"/>
                          <a:gd name="connsiteX4" fmla="*/ 9972 w 10000"/>
                          <a:gd name="connsiteY4" fmla="*/ 2194 h 10000"/>
                          <a:gd name="connsiteX5" fmla="*/ 9972 w 10000"/>
                          <a:gd name="connsiteY5" fmla="*/ 2871 h 10000"/>
                          <a:gd name="connsiteX6" fmla="*/ 9972 w 10000"/>
                          <a:gd name="connsiteY6" fmla="*/ 3484 h 10000"/>
                          <a:gd name="connsiteX7" fmla="*/ 9972 w 10000"/>
                          <a:gd name="connsiteY7" fmla="*/ 4000 h 10000"/>
                          <a:gd name="connsiteX8" fmla="*/ 9972 w 10000"/>
                          <a:gd name="connsiteY8" fmla="*/ 4032 h 10000"/>
                          <a:gd name="connsiteX9" fmla="*/ 9972 w 10000"/>
                          <a:gd name="connsiteY9" fmla="*/ 4161 h 10000"/>
                          <a:gd name="connsiteX10" fmla="*/ 9972 w 10000"/>
                          <a:gd name="connsiteY10" fmla="*/ 4258 h 10000"/>
                          <a:gd name="connsiteX11" fmla="*/ 9915 w 10000"/>
                          <a:gd name="connsiteY11" fmla="*/ 4290 h 10000"/>
                          <a:gd name="connsiteX12" fmla="*/ 9915 w 10000"/>
                          <a:gd name="connsiteY12" fmla="*/ 4290 h 10000"/>
                          <a:gd name="connsiteX13" fmla="*/ 9888 w 10000"/>
                          <a:gd name="connsiteY13" fmla="*/ 4290 h 10000"/>
                          <a:gd name="connsiteX14" fmla="*/ 9859 w 10000"/>
                          <a:gd name="connsiteY14" fmla="*/ 4290 h 10000"/>
                          <a:gd name="connsiteX15" fmla="*/ 9859 w 10000"/>
                          <a:gd name="connsiteY15" fmla="*/ 4290 h 10000"/>
                          <a:gd name="connsiteX16" fmla="*/ 8789 w 10000"/>
                          <a:gd name="connsiteY16" fmla="*/ 3323 h 10000"/>
                          <a:gd name="connsiteX17" fmla="*/ 6451 w 10000"/>
                          <a:gd name="connsiteY17" fmla="*/ 6484 h 10000"/>
                          <a:gd name="connsiteX18" fmla="*/ 0 w 10000"/>
                          <a:gd name="connsiteY18" fmla="*/ 10000 h 10000"/>
                          <a:gd name="connsiteX19" fmla="*/ 5718 w 10000"/>
                          <a:gd name="connsiteY19" fmla="*/ 5387 h 10000"/>
                          <a:gd name="connsiteX20" fmla="*/ 7380 w 10000"/>
                          <a:gd name="connsiteY20" fmla="*/ 2065 h 10000"/>
                          <a:gd name="connsiteX21" fmla="*/ 7380 w 10000"/>
                          <a:gd name="connsiteY21" fmla="*/ 2065 h 10000"/>
                          <a:gd name="connsiteX22" fmla="*/ 7380 w 10000"/>
                          <a:gd name="connsiteY22" fmla="*/ 2065 h 10000"/>
                          <a:gd name="connsiteX23" fmla="*/ 6422 w 10000"/>
                          <a:gd name="connsiteY23" fmla="*/ 1161 h 10000"/>
                          <a:gd name="connsiteX24" fmla="*/ 6338 w 10000"/>
                          <a:gd name="connsiteY24" fmla="*/ 1097 h 10000"/>
                          <a:gd name="connsiteX25" fmla="*/ 6310 w 10000"/>
                          <a:gd name="connsiteY25" fmla="*/ 1032 h 10000"/>
                          <a:gd name="connsiteX26" fmla="*/ 6310 w 10000"/>
                          <a:gd name="connsiteY26" fmla="*/ 1000 h 10000"/>
                          <a:gd name="connsiteX27" fmla="*/ 6338 w 10000"/>
                          <a:gd name="connsiteY27" fmla="*/ 968 h 10000"/>
                          <a:gd name="connsiteX28" fmla="*/ 6395 w 10000"/>
                          <a:gd name="connsiteY28" fmla="*/ 968 h 10000"/>
                          <a:gd name="connsiteX29" fmla="*/ 6422 w 10000"/>
                          <a:gd name="connsiteY29" fmla="*/ 903 h 10000"/>
                          <a:gd name="connsiteX30" fmla="*/ 6451 w 10000"/>
                          <a:gd name="connsiteY30" fmla="*/ 903 h 10000"/>
                          <a:gd name="connsiteX31" fmla="*/ 6536 w 10000"/>
                          <a:gd name="connsiteY31" fmla="*/ 903 h 10000"/>
                          <a:gd name="connsiteX32" fmla="*/ 6648 w 10000"/>
                          <a:gd name="connsiteY32" fmla="*/ 871 h 10000"/>
                          <a:gd name="connsiteX33" fmla="*/ 6704 w 10000"/>
                          <a:gd name="connsiteY33" fmla="*/ 871 h 10000"/>
                          <a:gd name="connsiteX34" fmla="*/ 7155 w 10000"/>
                          <a:gd name="connsiteY34" fmla="*/ 742 h 10000"/>
                          <a:gd name="connsiteX35" fmla="*/ 7634 w 10000"/>
                          <a:gd name="connsiteY35" fmla="*/ 613 h 10000"/>
                          <a:gd name="connsiteX36" fmla="*/ 8197 w 10000"/>
                          <a:gd name="connsiteY36" fmla="*/ 452 h 10000"/>
                          <a:gd name="connsiteX37" fmla="*/ 8733 w 10000"/>
                          <a:gd name="connsiteY37" fmla="*/ 323 h 10000"/>
                          <a:gd name="connsiteX38" fmla="*/ 9211 w 10000"/>
                          <a:gd name="connsiteY38" fmla="*/ 194 h 10000"/>
                          <a:gd name="connsiteX39" fmla="*/ 9606 w 10000"/>
                          <a:gd name="connsiteY39" fmla="*/ 65 h 10000"/>
                          <a:gd name="connsiteX40" fmla="*/ 9888 w 10000"/>
                          <a:gd name="connsiteY40" fmla="*/ 0 h 10000"/>
                          <a:gd name="connsiteX0" fmla="*/ 9888 w 10000"/>
                          <a:gd name="connsiteY0" fmla="*/ 0 h 10000"/>
                          <a:gd name="connsiteX1" fmla="*/ 10000 w 10000"/>
                          <a:gd name="connsiteY1" fmla="*/ 0 h 10000"/>
                          <a:gd name="connsiteX2" fmla="*/ 10000 w 10000"/>
                          <a:gd name="connsiteY2" fmla="*/ 1548 h 10000"/>
                          <a:gd name="connsiteX3" fmla="*/ 9972 w 10000"/>
                          <a:gd name="connsiteY3" fmla="*/ 2194 h 10000"/>
                          <a:gd name="connsiteX4" fmla="*/ 9972 w 10000"/>
                          <a:gd name="connsiteY4" fmla="*/ 2871 h 10000"/>
                          <a:gd name="connsiteX5" fmla="*/ 9972 w 10000"/>
                          <a:gd name="connsiteY5" fmla="*/ 3484 h 10000"/>
                          <a:gd name="connsiteX6" fmla="*/ 9972 w 10000"/>
                          <a:gd name="connsiteY6" fmla="*/ 4000 h 10000"/>
                          <a:gd name="connsiteX7" fmla="*/ 9972 w 10000"/>
                          <a:gd name="connsiteY7" fmla="*/ 4032 h 10000"/>
                          <a:gd name="connsiteX8" fmla="*/ 9972 w 10000"/>
                          <a:gd name="connsiteY8" fmla="*/ 4161 h 10000"/>
                          <a:gd name="connsiteX9" fmla="*/ 9972 w 10000"/>
                          <a:gd name="connsiteY9" fmla="*/ 4258 h 10000"/>
                          <a:gd name="connsiteX10" fmla="*/ 9915 w 10000"/>
                          <a:gd name="connsiteY10" fmla="*/ 4290 h 10000"/>
                          <a:gd name="connsiteX11" fmla="*/ 9915 w 10000"/>
                          <a:gd name="connsiteY11" fmla="*/ 4290 h 10000"/>
                          <a:gd name="connsiteX12" fmla="*/ 9888 w 10000"/>
                          <a:gd name="connsiteY12" fmla="*/ 4290 h 10000"/>
                          <a:gd name="connsiteX13" fmla="*/ 9859 w 10000"/>
                          <a:gd name="connsiteY13" fmla="*/ 4290 h 10000"/>
                          <a:gd name="connsiteX14" fmla="*/ 9859 w 10000"/>
                          <a:gd name="connsiteY14" fmla="*/ 4290 h 10000"/>
                          <a:gd name="connsiteX15" fmla="*/ 8789 w 10000"/>
                          <a:gd name="connsiteY15" fmla="*/ 3323 h 10000"/>
                          <a:gd name="connsiteX16" fmla="*/ 6451 w 10000"/>
                          <a:gd name="connsiteY16" fmla="*/ 6484 h 10000"/>
                          <a:gd name="connsiteX17" fmla="*/ 0 w 10000"/>
                          <a:gd name="connsiteY17" fmla="*/ 10000 h 10000"/>
                          <a:gd name="connsiteX18" fmla="*/ 5718 w 10000"/>
                          <a:gd name="connsiteY18" fmla="*/ 5387 h 10000"/>
                          <a:gd name="connsiteX19" fmla="*/ 7380 w 10000"/>
                          <a:gd name="connsiteY19" fmla="*/ 2065 h 10000"/>
                          <a:gd name="connsiteX20" fmla="*/ 7380 w 10000"/>
                          <a:gd name="connsiteY20" fmla="*/ 2065 h 10000"/>
                          <a:gd name="connsiteX21" fmla="*/ 7380 w 10000"/>
                          <a:gd name="connsiteY21" fmla="*/ 2065 h 10000"/>
                          <a:gd name="connsiteX22" fmla="*/ 6422 w 10000"/>
                          <a:gd name="connsiteY22" fmla="*/ 1161 h 10000"/>
                          <a:gd name="connsiteX23" fmla="*/ 6338 w 10000"/>
                          <a:gd name="connsiteY23" fmla="*/ 1097 h 10000"/>
                          <a:gd name="connsiteX24" fmla="*/ 6310 w 10000"/>
                          <a:gd name="connsiteY24" fmla="*/ 1032 h 10000"/>
                          <a:gd name="connsiteX25" fmla="*/ 6310 w 10000"/>
                          <a:gd name="connsiteY25" fmla="*/ 1000 h 10000"/>
                          <a:gd name="connsiteX26" fmla="*/ 6338 w 10000"/>
                          <a:gd name="connsiteY26" fmla="*/ 968 h 10000"/>
                          <a:gd name="connsiteX27" fmla="*/ 6395 w 10000"/>
                          <a:gd name="connsiteY27" fmla="*/ 968 h 10000"/>
                          <a:gd name="connsiteX28" fmla="*/ 6422 w 10000"/>
                          <a:gd name="connsiteY28" fmla="*/ 903 h 10000"/>
                          <a:gd name="connsiteX29" fmla="*/ 6451 w 10000"/>
                          <a:gd name="connsiteY29" fmla="*/ 903 h 10000"/>
                          <a:gd name="connsiteX30" fmla="*/ 6536 w 10000"/>
                          <a:gd name="connsiteY30" fmla="*/ 903 h 10000"/>
                          <a:gd name="connsiteX31" fmla="*/ 6648 w 10000"/>
                          <a:gd name="connsiteY31" fmla="*/ 871 h 10000"/>
                          <a:gd name="connsiteX32" fmla="*/ 6704 w 10000"/>
                          <a:gd name="connsiteY32" fmla="*/ 871 h 10000"/>
                          <a:gd name="connsiteX33" fmla="*/ 7155 w 10000"/>
                          <a:gd name="connsiteY33" fmla="*/ 742 h 10000"/>
                          <a:gd name="connsiteX34" fmla="*/ 7634 w 10000"/>
                          <a:gd name="connsiteY34" fmla="*/ 613 h 10000"/>
                          <a:gd name="connsiteX35" fmla="*/ 8197 w 10000"/>
                          <a:gd name="connsiteY35" fmla="*/ 452 h 10000"/>
                          <a:gd name="connsiteX36" fmla="*/ 8733 w 10000"/>
                          <a:gd name="connsiteY36" fmla="*/ 323 h 10000"/>
                          <a:gd name="connsiteX37" fmla="*/ 9211 w 10000"/>
                          <a:gd name="connsiteY37" fmla="*/ 194 h 10000"/>
                          <a:gd name="connsiteX38" fmla="*/ 9606 w 10000"/>
                          <a:gd name="connsiteY38" fmla="*/ 65 h 10000"/>
                          <a:gd name="connsiteX39" fmla="*/ 9888 w 10000"/>
                          <a:gd name="connsiteY39" fmla="*/ 0 h 10000"/>
                          <a:gd name="connsiteX0" fmla="*/ 9888 w 10000"/>
                          <a:gd name="connsiteY0" fmla="*/ 0 h 10000"/>
                          <a:gd name="connsiteX1" fmla="*/ 10000 w 10000"/>
                          <a:gd name="connsiteY1" fmla="*/ 0 h 10000"/>
                          <a:gd name="connsiteX2" fmla="*/ 9972 w 10000"/>
                          <a:gd name="connsiteY2" fmla="*/ 2194 h 10000"/>
                          <a:gd name="connsiteX3" fmla="*/ 9972 w 10000"/>
                          <a:gd name="connsiteY3" fmla="*/ 2871 h 10000"/>
                          <a:gd name="connsiteX4" fmla="*/ 9972 w 10000"/>
                          <a:gd name="connsiteY4" fmla="*/ 3484 h 10000"/>
                          <a:gd name="connsiteX5" fmla="*/ 9972 w 10000"/>
                          <a:gd name="connsiteY5" fmla="*/ 4000 h 10000"/>
                          <a:gd name="connsiteX6" fmla="*/ 9972 w 10000"/>
                          <a:gd name="connsiteY6" fmla="*/ 4032 h 10000"/>
                          <a:gd name="connsiteX7" fmla="*/ 9972 w 10000"/>
                          <a:gd name="connsiteY7" fmla="*/ 4161 h 10000"/>
                          <a:gd name="connsiteX8" fmla="*/ 9972 w 10000"/>
                          <a:gd name="connsiteY8" fmla="*/ 4258 h 10000"/>
                          <a:gd name="connsiteX9" fmla="*/ 9915 w 10000"/>
                          <a:gd name="connsiteY9" fmla="*/ 4290 h 10000"/>
                          <a:gd name="connsiteX10" fmla="*/ 9915 w 10000"/>
                          <a:gd name="connsiteY10" fmla="*/ 4290 h 10000"/>
                          <a:gd name="connsiteX11" fmla="*/ 9888 w 10000"/>
                          <a:gd name="connsiteY11" fmla="*/ 4290 h 10000"/>
                          <a:gd name="connsiteX12" fmla="*/ 9859 w 10000"/>
                          <a:gd name="connsiteY12" fmla="*/ 4290 h 10000"/>
                          <a:gd name="connsiteX13" fmla="*/ 9859 w 10000"/>
                          <a:gd name="connsiteY13" fmla="*/ 4290 h 10000"/>
                          <a:gd name="connsiteX14" fmla="*/ 8789 w 10000"/>
                          <a:gd name="connsiteY14" fmla="*/ 3323 h 10000"/>
                          <a:gd name="connsiteX15" fmla="*/ 6451 w 10000"/>
                          <a:gd name="connsiteY15" fmla="*/ 6484 h 10000"/>
                          <a:gd name="connsiteX16" fmla="*/ 0 w 10000"/>
                          <a:gd name="connsiteY16" fmla="*/ 10000 h 10000"/>
                          <a:gd name="connsiteX17" fmla="*/ 5718 w 10000"/>
                          <a:gd name="connsiteY17" fmla="*/ 5387 h 10000"/>
                          <a:gd name="connsiteX18" fmla="*/ 7380 w 10000"/>
                          <a:gd name="connsiteY18" fmla="*/ 2065 h 10000"/>
                          <a:gd name="connsiteX19" fmla="*/ 7380 w 10000"/>
                          <a:gd name="connsiteY19" fmla="*/ 2065 h 10000"/>
                          <a:gd name="connsiteX20" fmla="*/ 7380 w 10000"/>
                          <a:gd name="connsiteY20" fmla="*/ 2065 h 10000"/>
                          <a:gd name="connsiteX21" fmla="*/ 6422 w 10000"/>
                          <a:gd name="connsiteY21" fmla="*/ 1161 h 10000"/>
                          <a:gd name="connsiteX22" fmla="*/ 6338 w 10000"/>
                          <a:gd name="connsiteY22" fmla="*/ 1097 h 10000"/>
                          <a:gd name="connsiteX23" fmla="*/ 6310 w 10000"/>
                          <a:gd name="connsiteY23" fmla="*/ 1032 h 10000"/>
                          <a:gd name="connsiteX24" fmla="*/ 6310 w 10000"/>
                          <a:gd name="connsiteY24" fmla="*/ 1000 h 10000"/>
                          <a:gd name="connsiteX25" fmla="*/ 6338 w 10000"/>
                          <a:gd name="connsiteY25" fmla="*/ 968 h 10000"/>
                          <a:gd name="connsiteX26" fmla="*/ 6395 w 10000"/>
                          <a:gd name="connsiteY26" fmla="*/ 968 h 10000"/>
                          <a:gd name="connsiteX27" fmla="*/ 6422 w 10000"/>
                          <a:gd name="connsiteY27" fmla="*/ 903 h 10000"/>
                          <a:gd name="connsiteX28" fmla="*/ 6451 w 10000"/>
                          <a:gd name="connsiteY28" fmla="*/ 903 h 10000"/>
                          <a:gd name="connsiteX29" fmla="*/ 6536 w 10000"/>
                          <a:gd name="connsiteY29" fmla="*/ 903 h 10000"/>
                          <a:gd name="connsiteX30" fmla="*/ 6648 w 10000"/>
                          <a:gd name="connsiteY30" fmla="*/ 871 h 10000"/>
                          <a:gd name="connsiteX31" fmla="*/ 6704 w 10000"/>
                          <a:gd name="connsiteY31" fmla="*/ 871 h 10000"/>
                          <a:gd name="connsiteX32" fmla="*/ 7155 w 10000"/>
                          <a:gd name="connsiteY32" fmla="*/ 742 h 10000"/>
                          <a:gd name="connsiteX33" fmla="*/ 7634 w 10000"/>
                          <a:gd name="connsiteY33" fmla="*/ 613 h 10000"/>
                          <a:gd name="connsiteX34" fmla="*/ 8197 w 10000"/>
                          <a:gd name="connsiteY34" fmla="*/ 452 h 10000"/>
                          <a:gd name="connsiteX35" fmla="*/ 8733 w 10000"/>
                          <a:gd name="connsiteY35" fmla="*/ 323 h 10000"/>
                          <a:gd name="connsiteX36" fmla="*/ 9211 w 10000"/>
                          <a:gd name="connsiteY36" fmla="*/ 194 h 10000"/>
                          <a:gd name="connsiteX37" fmla="*/ 9606 w 10000"/>
                          <a:gd name="connsiteY37" fmla="*/ 65 h 10000"/>
                          <a:gd name="connsiteX38" fmla="*/ 9888 w 10000"/>
                          <a:gd name="connsiteY38" fmla="*/ 0 h 10000"/>
                          <a:gd name="connsiteX0" fmla="*/ 9888 w 10003"/>
                          <a:gd name="connsiteY0" fmla="*/ 0 h 10000"/>
                          <a:gd name="connsiteX1" fmla="*/ 10000 w 10003"/>
                          <a:gd name="connsiteY1" fmla="*/ 0 h 10000"/>
                          <a:gd name="connsiteX2" fmla="*/ 9972 w 10003"/>
                          <a:gd name="connsiteY2" fmla="*/ 2871 h 10000"/>
                          <a:gd name="connsiteX3" fmla="*/ 9972 w 10003"/>
                          <a:gd name="connsiteY3" fmla="*/ 3484 h 10000"/>
                          <a:gd name="connsiteX4" fmla="*/ 9972 w 10003"/>
                          <a:gd name="connsiteY4" fmla="*/ 4000 h 10000"/>
                          <a:gd name="connsiteX5" fmla="*/ 9972 w 10003"/>
                          <a:gd name="connsiteY5" fmla="*/ 4032 h 10000"/>
                          <a:gd name="connsiteX6" fmla="*/ 9972 w 10003"/>
                          <a:gd name="connsiteY6" fmla="*/ 4161 h 10000"/>
                          <a:gd name="connsiteX7" fmla="*/ 9972 w 10003"/>
                          <a:gd name="connsiteY7" fmla="*/ 4258 h 10000"/>
                          <a:gd name="connsiteX8" fmla="*/ 9915 w 10003"/>
                          <a:gd name="connsiteY8" fmla="*/ 4290 h 10000"/>
                          <a:gd name="connsiteX9" fmla="*/ 9915 w 10003"/>
                          <a:gd name="connsiteY9" fmla="*/ 4290 h 10000"/>
                          <a:gd name="connsiteX10" fmla="*/ 9888 w 10003"/>
                          <a:gd name="connsiteY10" fmla="*/ 4290 h 10000"/>
                          <a:gd name="connsiteX11" fmla="*/ 9859 w 10003"/>
                          <a:gd name="connsiteY11" fmla="*/ 4290 h 10000"/>
                          <a:gd name="connsiteX12" fmla="*/ 9859 w 10003"/>
                          <a:gd name="connsiteY12" fmla="*/ 4290 h 10000"/>
                          <a:gd name="connsiteX13" fmla="*/ 8789 w 10003"/>
                          <a:gd name="connsiteY13" fmla="*/ 3323 h 10000"/>
                          <a:gd name="connsiteX14" fmla="*/ 6451 w 10003"/>
                          <a:gd name="connsiteY14" fmla="*/ 6484 h 10000"/>
                          <a:gd name="connsiteX15" fmla="*/ 0 w 10003"/>
                          <a:gd name="connsiteY15" fmla="*/ 10000 h 10000"/>
                          <a:gd name="connsiteX16" fmla="*/ 5718 w 10003"/>
                          <a:gd name="connsiteY16" fmla="*/ 5387 h 10000"/>
                          <a:gd name="connsiteX17" fmla="*/ 7380 w 10003"/>
                          <a:gd name="connsiteY17" fmla="*/ 2065 h 10000"/>
                          <a:gd name="connsiteX18" fmla="*/ 7380 w 10003"/>
                          <a:gd name="connsiteY18" fmla="*/ 2065 h 10000"/>
                          <a:gd name="connsiteX19" fmla="*/ 7380 w 10003"/>
                          <a:gd name="connsiteY19" fmla="*/ 2065 h 10000"/>
                          <a:gd name="connsiteX20" fmla="*/ 6422 w 10003"/>
                          <a:gd name="connsiteY20" fmla="*/ 1161 h 10000"/>
                          <a:gd name="connsiteX21" fmla="*/ 6338 w 10003"/>
                          <a:gd name="connsiteY21" fmla="*/ 1097 h 10000"/>
                          <a:gd name="connsiteX22" fmla="*/ 6310 w 10003"/>
                          <a:gd name="connsiteY22" fmla="*/ 1032 h 10000"/>
                          <a:gd name="connsiteX23" fmla="*/ 6310 w 10003"/>
                          <a:gd name="connsiteY23" fmla="*/ 1000 h 10000"/>
                          <a:gd name="connsiteX24" fmla="*/ 6338 w 10003"/>
                          <a:gd name="connsiteY24" fmla="*/ 968 h 10000"/>
                          <a:gd name="connsiteX25" fmla="*/ 6395 w 10003"/>
                          <a:gd name="connsiteY25" fmla="*/ 968 h 10000"/>
                          <a:gd name="connsiteX26" fmla="*/ 6422 w 10003"/>
                          <a:gd name="connsiteY26" fmla="*/ 903 h 10000"/>
                          <a:gd name="connsiteX27" fmla="*/ 6451 w 10003"/>
                          <a:gd name="connsiteY27" fmla="*/ 903 h 10000"/>
                          <a:gd name="connsiteX28" fmla="*/ 6536 w 10003"/>
                          <a:gd name="connsiteY28" fmla="*/ 903 h 10000"/>
                          <a:gd name="connsiteX29" fmla="*/ 6648 w 10003"/>
                          <a:gd name="connsiteY29" fmla="*/ 871 h 10000"/>
                          <a:gd name="connsiteX30" fmla="*/ 6704 w 10003"/>
                          <a:gd name="connsiteY30" fmla="*/ 871 h 10000"/>
                          <a:gd name="connsiteX31" fmla="*/ 7155 w 10003"/>
                          <a:gd name="connsiteY31" fmla="*/ 742 h 10000"/>
                          <a:gd name="connsiteX32" fmla="*/ 7634 w 10003"/>
                          <a:gd name="connsiteY32" fmla="*/ 613 h 10000"/>
                          <a:gd name="connsiteX33" fmla="*/ 8197 w 10003"/>
                          <a:gd name="connsiteY33" fmla="*/ 452 h 10000"/>
                          <a:gd name="connsiteX34" fmla="*/ 8733 w 10003"/>
                          <a:gd name="connsiteY34" fmla="*/ 323 h 10000"/>
                          <a:gd name="connsiteX35" fmla="*/ 9211 w 10003"/>
                          <a:gd name="connsiteY35" fmla="*/ 194 h 10000"/>
                          <a:gd name="connsiteX36" fmla="*/ 9606 w 10003"/>
                          <a:gd name="connsiteY36" fmla="*/ 65 h 10000"/>
                          <a:gd name="connsiteX37" fmla="*/ 9888 w 10003"/>
                          <a:gd name="connsiteY37" fmla="*/ 0 h 10000"/>
                          <a:gd name="connsiteX0" fmla="*/ 9888 w 10003"/>
                          <a:gd name="connsiteY0" fmla="*/ 0 h 10000"/>
                          <a:gd name="connsiteX1" fmla="*/ 10000 w 10003"/>
                          <a:gd name="connsiteY1" fmla="*/ 0 h 10000"/>
                          <a:gd name="connsiteX2" fmla="*/ 9972 w 10003"/>
                          <a:gd name="connsiteY2" fmla="*/ 3484 h 10000"/>
                          <a:gd name="connsiteX3" fmla="*/ 9972 w 10003"/>
                          <a:gd name="connsiteY3" fmla="*/ 4000 h 10000"/>
                          <a:gd name="connsiteX4" fmla="*/ 9972 w 10003"/>
                          <a:gd name="connsiteY4" fmla="*/ 4032 h 10000"/>
                          <a:gd name="connsiteX5" fmla="*/ 9972 w 10003"/>
                          <a:gd name="connsiteY5" fmla="*/ 4161 h 10000"/>
                          <a:gd name="connsiteX6" fmla="*/ 9972 w 10003"/>
                          <a:gd name="connsiteY6" fmla="*/ 4258 h 10000"/>
                          <a:gd name="connsiteX7" fmla="*/ 9915 w 10003"/>
                          <a:gd name="connsiteY7" fmla="*/ 4290 h 10000"/>
                          <a:gd name="connsiteX8" fmla="*/ 9915 w 10003"/>
                          <a:gd name="connsiteY8" fmla="*/ 4290 h 10000"/>
                          <a:gd name="connsiteX9" fmla="*/ 9888 w 10003"/>
                          <a:gd name="connsiteY9" fmla="*/ 4290 h 10000"/>
                          <a:gd name="connsiteX10" fmla="*/ 9859 w 10003"/>
                          <a:gd name="connsiteY10" fmla="*/ 4290 h 10000"/>
                          <a:gd name="connsiteX11" fmla="*/ 9859 w 10003"/>
                          <a:gd name="connsiteY11" fmla="*/ 4290 h 10000"/>
                          <a:gd name="connsiteX12" fmla="*/ 8789 w 10003"/>
                          <a:gd name="connsiteY12" fmla="*/ 3323 h 10000"/>
                          <a:gd name="connsiteX13" fmla="*/ 6451 w 10003"/>
                          <a:gd name="connsiteY13" fmla="*/ 6484 h 10000"/>
                          <a:gd name="connsiteX14" fmla="*/ 0 w 10003"/>
                          <a:gd name="connsiteY14" fmla="*/ 10000 h 10000"/>
                          <a:gd name="connsiteX15" fmla="*/ 5718 w 10003"/>
                          <a:gd name="connsiteY15" fmla="*/ 5387 h 10000"/>
                          <a:gd name="connsiteX16" fmla="*/ 7380 w 10003"/>
                          <a:gd name="connsiteY16" fmla="*/ 2065 h 10000"/>
                          <a:gd name="connsiteX17" fmla="*/ 7380 w 10003"/>
                          <a:gd name="connsiteY17" fmla="*/ 2065 h 10000"/>
                          <a:gd name="connsiteX18" fmla="*/ 7380 w 10003"/>
                          <a:gd name="connsiteY18" fmla="*/ 2065 h 10000"/>
                          <a:gd name="connsiteX19" fmla="*/ 6422 w 10003"/>
                          <a:gd name="connsiteY19" fmla="*/ 1161 h 10000"/>
                          <a:gd name="connsiteX20" fmla="*/ 6338 w 10003"/>
                          <a:gd name="connsiteY20" fmla="*/ 1097 h 10000"/>
                          <a:gd name="connsiteX21" fmla="*/ 6310 w 10003"/>
                          <a:gd name="connsiteY21" fmla="*/ 1032 h 10000"/>
                          <a:gd name="connsiteX22" fmla="*/ 6310 w 10003"/>
                          <a:gd name="connsiteY22" fmla="*/ 1000 h 10000"/>
                          <a:gd name="connsiteX23" fmla="*/ 6338 w 10003"/>
                          <a:gd name="connsiteY23" fmla="*/ 968 h 10000"/>
                          <a:gd name="connsiteX24" fmla="*/ 6395 w 10003"/>
                          <a:gd name="connsiteY24" fmla="*/ 968 h 10000"/>
                          <a:gd name="connsiteX25" fmla="*/ 6422 w 10003"/>
                          <a:gd name="connsiteY25" fmla="*/ 903 h 10000"/>
                          <a:gd name="connsiteX26" fmla="*/ 6451 w 10003"/>
                          <a:gd name="connsiteY26" fmla="*/ 903 h 10000"/>
                          <a:gd name="connsiteX27" fmla="*/ 6536 w 10003"/>
                          <a:gd name="connsiteY27" fmla="*/ 903 h 10000"/>
                          <a:gd name="connsiteX28" fmla="*/ 6648 w 10003"/>
                          <a:gd name="connsiteY28" fmla="*/ 871 h 10000"/>
                          <a:gd name="connsiteX29" fmla="*/ 6704 w 10003"/>
                          <a:gd name="connsiteY29" fmla="*/ 871 h 10000"/>
                          <a:gd name="connsiteX30" fmla="*/ 7155 w 10003"/>
                          <a:gd name="connsiteY30" fmla="*/ 742 h 10000"/>
                          <a:gd name="connsiteX31" fmla="*/ 7634 w 10003"/>
                          <a:gd name="connsiteY31" fmla="*/ 613 h 10000"/>
                          <a:gd name="connsiteX32" fmla="*/ 8197 w 10003"/>
                          <a:gd name="connsiteY32" fmla="*/ 452 h 10000"/>
                          <a:gd name="connsiteX33" fmla="*/ 8733 w 10003"/>
                          <a:gd name="connsiteY33" fmla="*/ 323 h 10000"/>
                          <a:gd name="connsiteX34" fmla="*/ 9211 w 10003"/>
                          <a:gd name="connsiteY34" fmla="*/ 194 h 10000"/>
                          <a:gd name="connsiteX35" fmla="*/ 9606 w 10003"/>
                          <a:gd name="connsiteY35" fmla="*/ 65 h 10000"/>
                          <a:gd name="connsiteX36" fmla="*/ 9888 w 10003"/>
                          <a:gd name="connsiteY36" fmla="*/ 0 h 10000"/>
                          <a:gd name="connsiteX0" fmla="*/ 9888 w 10003"/>
                          <a:gd name="connsiteY0" fmla="*/ 0 h 10000"/>
                          <a:gd name="connsiteX1" fmla="*/ 10000 w 10003"/>
                          <a:gd name="connsiteY1" fmla="*/ 0 h 10000"/>
                          <a:gd name="connsiteX2" fmla="*/ 9972 w 10003"/>
                          <a:gd name="connsiteY2" fmla="*/ 4000 h 10000"/>
                          <a:gd name="connsiteX3" fmla="*/ 9972 w 10003"/>
                          <a:gd name="connsiteY3" fmla="*/ 4032 h 10000"/>
                          <a:gd name="connsiteX4" fmla="*/ 9972 w 10003"/>
                          <a:gd name="connsiteY4" fmla="*/ 4161 h 10000"/>
                          <a:gd name="connsiteX5" fmla="*/ 9972 w 10003"/>
                          <a:gd name="connsiteY5" fmla="*/ 4258 h 10000"/>
                          <a:gd name="connsiteX6" fmla="*/ 9915 w 10003"/>
                          <a:gd name="connsiteY6" fmla="*/ 4290 h 10000"/>
                          <a:gd name="connsiteX7" fmla="*/ 9915 w 10003"/>
                          <a:gd name="connsiteY7" fmla="*/ 4290 h 10000"/>
                          <a:gd name="connsiteX8" fmla="*/ 9888 w 10003"/>
                          <a:gd name="connsiteY8" fmla="*/ 4290 h 10000"/>
                          <a:gd name="connsiteX9" fmla="*/ 9859 w 10003"/>
                          <a:gd name="connsiteY9" fmla="*/ 4290 h 10000"/>
                          <a:gd name="connsiteX10" fmla="*/ 9859 w 10003"/>
                          <a:gd name="connsiteY10" fmla="*/ 4290 h 10000"/>
                          <a:gd name="connsiteX11" fmla="*/ 8789 w 10003"/>
                          <a:gd name="connsiteY11" fmla="*/ 3323 h 10000"/>
                          <a:gd name="connsiteX12" fmla="*/ 6451 w 10003"/>
                          <a:gd name="connsiteY12" fmla="*/ 6484 h 10000"/>
                          <a:gd name="connsiteX13" fmla="*/ 0 w 10003"/>
                          <a:gd name="connsiteY13" fmla="*/ 10000 h 10000"/>
                          <a:gd name="connsiteX14" fmla="*/ 5718 w 10003"/>
                          <a:gd name="connsiteY14" fmla="*/ 5387 h 10000"/>
                          <a:gd name="connsiteX15" fmla="*/ 7380 w 10003"/>
                          <a:gd name="connsiteY15" fmla="*/ 2065 h 10000"/>
                          <a:gd name="connsiteX16" fmla="*/ 7380 w 10003"/>
                          <a:gd name="connsiteY16" fmla="*/ 2065 h 10000"/>
                          <a:gd name="connsiteX17" fmla="*/ 7380 w 10003"/>
                          <a:gd name="connsiteY17" fmla="*/ 2065 h 10000"/>
                          <a:gd name="connsiteX18" fmla="*/ 6422 w 10003"/>
                          <a:gd name="connsiteY18" fmla="*/ 1161 h 10000"/>
                          <a:gd name="connsiteX19" fmla="*/ 6338 w 10003"/>
                          <a:gd name="connsiteY19" fmla="*/ 1097 h 10000"/>
                          <a:gd name="connsiteX20" fmla="*/ 6310 w 10003"/>
                          <a:gd name="connsiteY20" fmla="*/ 1032 h 10000"/>
                          <a:gd name="connsiteX21" fmla="*/ 6310 w 10003"/>
                          <a:gd name="connsiteY21" fmla="*/ 1000 h 10000"/>
                          <a:gd name="connsiteX22" fmla="*/ 6338 w 10003"/>
                          <a:gd name="connsiteY22" fmla="*/ 968 h 10000"/>
                          <a:gd name="connsiteX23" fmla="*/ 6395 w 10003"/>
                          <a:gd name="connsiteY23" fmla="*/ 968 h 10000"/>
                          <a:gd name="connsiteX24" fmla="*/ 6422 w 10003"/>
                          <a:gd name="connsiteY24" fmla="*/ 903 h 10000"/>
                          <a:gd name="connsiteX25" fmla="*/ 6451 w 10003"/>
                          <a:gd name="connsiteY25" fmla="*/ 903 h 10000"/>
                          <a:gd name="connsiteX26" fmla="*/ 6536 w 10003"/>
                          <a:gd name="connsiteY26" fmla="*/ 903 h 10000"/>
                          <a:gd name="connsiteX27" fmla="*/ 6648 w 10003"/>
                          <a:gd name="connsiteY27" fmla="*/ 871 h 10000"/>
                          <a:gd name="connsiteX28" fmla="*/ 6704 w 10003"/>
                          <a:gd name="connsiteY28" fmla="*/ 871 h 10000"/>
                          <a:gd name="connsiteX29" fmla="*/ 7155 w 10003"/>
                          <a:gd name="connsiteY29" fmla="*/ 742 h 10000"/>
                          <a:gd name="connsiteX30" fmla="*/ 7634 w 10003"/>
                          <a:gd name="connsiteY30" fmla="*/ 613 h 10000"/>
                          <a:gd name="connsiteX31" fmla="*/ 8197 w 10003"/>
                          <a:gd name="connsiteY31" fmla="*/ 452 h 10000"/>
                          <a:gd name="connsiteX32" fmla="*/ 8733 w 10003"/>
                          <a:gd name="connsiteY32" fmla="*/ 323 h 10000"/>
                          <a:gd name="connsiteX33" fmla="*/ 9211 w 10003"/>
                          <a:gd name="connsiteY33" fmla="*/ 194 h 10000"/>
                          <a:gd name="connsiteX34" fmla="*/ 9606 w 10003"/>
                          <a:gd name="connsiteY34" fmla="*/ 65 h 10000"/>
                          <a:gd name="connsiteX35" fmla="*/ 9888 w 10003"/>
                          <a:gd name="connsiteY35" fmla="*/ 0 h 10000"/>
                          <a:gd name="connsiteX0" fmla="*/ 9888 w 10003"/>
                          <a:gd name="connsiteY0" fmla="*/ 0 h 10000"/>
                          <a:gd name="connsiteX1" fmla="*/ 10000 w 10003"/>
                          <a:gd name="connsiteY1" fmla="*/ 0 h 10000"/>
                          <a:gd name="connsiteX2" fmla="*/ 9972 w 10003"/>
                          <a:gd name="connsiteY2" fmla="*/ 4000 h 10000"/>
                          <a:gd name="connsiteX3" fmla="*/ 9972 w 10003"/>
                          <a:gd name="connsiteY3" fmla="*/ 4161 h 10000"/>
                          <a:gd name="connsiteX4" fmla="*/ 9972 w 10003"/>
                          <a:gd name="connsiteY4" fmla="*/ 4258 h 10000"/>
                          <a:gd name="connsiteX5" fmla="*/ 9915 w 10003"/>
                          <a:gd name="connsiteY5" fmla="*/ 4290 h 10000"/>
                          <a:gd name="connsiteX6" fmla="*/ 9915 w 10003"/>
                          <a:gd name="connsiteY6" fmla="*/ 4290 h 10000"/>
                          <a:gd name="connsiteX7" fmla="*/ 9888 w 10003"/>
                          <a:gd name="connsiteY7" fmla="*/ 4290 h 10000"/>
                          <a:gd name="connsiteX8" fmla="*/ 9859 w 10003"/>
                          <a:gd name="connsiteY8" fmla="*/ 4290 h 10000"/>
                          <a:gd name="connsiteX9" fmla="*/ 9859 w 10003"/>
                          <a:gd name="connsiteY9" fmla="*/ 4290 h 10000"/>
                          <a:gd name="connsiteX10" fmla="*/ 8789 w 10003"/>
                          <a:gd name="connsiteY10" fmla="*/ 3323 h 10000"/>
                          <a:gd name="connsiteX11" fmla="*/ 6451 w 10003"/>
                          <a:gd name="connsiteY11" fmla="*/ 6484 h 10000"/>
                          <a:gd name="connsiteX12" fmla="*/ 0 w 10003"/>
                          <a:gd name="connsiteY12" fmla="*/ 10000 h 10000"/>
                          <a:gd name="connsiteX13" fmla="*/ 5718 w 10003"/>
                          <a:gd name="connsiteY13" fmla="*/ 5387 h 10000"/>
                          <a:gd name="connsiteX14" fmla="*/ 7380 w 10003"/>
                          <a:gd name="connsiteY14" fmla="*/ 2065 h 10000"/>
                          <a:gd name="connsiteX15" fmla="*/ 7380 w 10003"/>
                          <a:gd name="connsiteY15" fmla="*/ 2065 h 10000"/>
                          <a:gd name="connsiteX16" fmla="*/ 7380 w 10003"/>
                          <a:gd name="connsiteY16" fmla="*/ 2065 h 10000"/>
                          <a:gd name="connsiteX17" fmla="*/ 6422 w 10003"/>
                          <a:gd name="connsiteY17" fmla="*/ 1161 h 10000"/>
                          <a:gd name="connsiteX18" fmla="*/ 6338 w 10003"/>
                          <a:gd name="connsiteY18" fmla="*/ 1097 h 10000"/>
                          <a:gd name="connsiteX19" fmla="*/ 6310 w 10003"/>
                          <a:gd name="connsiteY19" fmla="*/ 1032 h 10000"/>
                          <a:gd name="connsiteX20" fmla="*/ 6310 w 10003"/>
                          <a:gd name="connsiteY20" fmla="*/ 1000 h 10000"/>
                          <a:gd name="connsiteX21" fmla="*/ 6338 w 10003"/>
                          <a:gd name="connsiteY21" fmla="*/ 968 h 10000"/>
                          <a:gd name="connsiteX22" fmla="*/ 6395 w 10003"/>
                          <a:gd name="connsiteY22" fmla="*/ 968 h 10000"/>
                          <a:gd name="connsiteX23" fmla="*/ 6422 w 10003"/>
                          <a:gd name="connsiteY23" fmla="*/ 903 h 10000"/>
                          <a:gd name="connsiteX24" fmla="*/ 6451 w 10003"/>
                          <a:gd name="connsiteY24" fmla="*/ 903 h 10000"/>
                          <a:gd name="connsiteX25" fmla="*/ 6536 w 10003"/>
                          <a:gd name="connsiteY25" fmla="*/ 903 h 10000"/>
                          <a:gd name="connsiteX26" fmla="*/ 6648 w 10003"/>
                          <a:gd name="connsiteY26" fmla="*/ 871 h 10000"/>
                          <a:gd name="connsiteX27" fmla="*/ 6704 w 10003"/>
                          <a:gd name="connsiteY27" fmla="*/ 871 h 10000"/>
                          <a:gd name="connsiteX28" fmla="*/ 7155 w 10003"/>
                          <a:gd name="connsiteY28" fmla="*/ 742 h 10000"/>
                          <a:gd name="connsiteX29" fmla="*/ 7634 w 10003"/>
                          <a:gd name="connsiteY29" fmla="*/ 613 h 10000"/>
                          <a:gd name="connsiteX30" fmla="*/ 8197 w 10003"/>
                          <a:gd name="connsiteY30" fmla="*/ 452 h 10000"/>
                          <a:gd name="connsiteX31" fmla="*/ 8733 w 10003"/>
                          <a:gd name="connsiteY31" fmla="*/ 323 h 10000"/>
                          <a:gd name="connsiteX32" fmla="*/ 9211 w 10003"/>
                          <a:gd name="connsiteY32" fmla="*/ 194 h 10000"/>
                          <a:gd name="connsiteX33" fmla="*/ 9606 w 10003"/>
                          <a:gd name="connsiteY33" fmla="*/ 65 h 10000"/>
                          <a:gd name="connsiteX34" fmla="*/ 9888 w 10003"/>
                          <a:gd name="connsiteY34" fmla="*/ 0 h 10000"/>
                          <a:gd name="connsiteX0" fmla="*/ 9888 w 10003"/>
                          <a:gd name="connsiteY0" fmla="*/ 0 h 10000"/>
                          <a:gd name="connsiteX1" fmla="*/ 10000 w 10003"/>
                          <a:gd name="connsiteY1" fmla="*/ 0 h 10000"/>
                          <a:gd name="connsiteX2" fmla="*/ 9972 w 10003"/>
                          <a:gd name="connsiteY2" fmla="*/ 4161 h 10000"/>
                          <a:gd name="connsiteX3" fmla="*/ 9972 w 10003"/>
                          <a:gd name="connsiteY3" fmla="*/ 4258 h 10000"/>
                          <a:gd name="connsiteX4" fmla="*/ 9915 w 10003"/>
                          <a:gd name="connsiteY4" fmla="*/ 4290 h 10000"/>
                          <a:gd name="connsiteX5" fmla="*/ 9915 w 10003"/>
                          <a:gd name="connsiteY5" fmla="*/ 4290 h 10000"/>
                          <a:gd name="connsiteX6" fmla="*/ 9888 w 10003"/>
                          <a:gd name="connsiteY6" fmla="*/ 4290 h 10000"/>
                          <a:gd name="connsiteX7" fmla="*/ 9859 w 10003"/>
                          <a:gd name="connsiteY7" fmla="*/ 4290 h 10000"/>
                          <a:gd name="connsiteX8" fmla="*/ 9859 w 10003"/>
                          <a:gd name="connsiteY8" fmla="*/ 4290 h 10000"/>
                          <a:gd name="connsiteX9" fmla="*/ 8789 w 10003"/>
                          <a:gd name="connsiteY9" fmla="*/ 3323 h 10000"/>
                          <a:gd name="connsiteX10" fmla="*/ 6451 w 10003"/>
                          <a:gd name="connsiteY10" fmla="*/ 6484 h 10000"/>
                          <a:gd name="connsiteX11" fmla="*/ 0 w 10003"/>
                          <a:gd name="connsiteY11" fmla="*/ 10000 h 10000"/>
                          <a:gd name="connsiteX12" fmla="*/ 5718 w 10003"/>
                          <a:gd name="connsiteY12" fmla="*/ 5387 h 10000"/>
                          <a:gd name="connsiteX13" fmla="*/ 7380 w 10003"/>
                          <a:gd name="connsiteY13" fmla="*/ 2065 h 10000"/>
                          <a:gd name="connsiteX14" fmla="*/ 7380 w 10003"/>
                          <a:gd name="connsiteY14" fmla="*/ 2065 h 10000"/>
                          <a:gd name="connsiteX15" fmla="*/ 7380 w 10003"/>
                          <a:gd name="connsiteY15" fmla="*/ 2065 h 10000"/>
                          <a:gd name="connsiteX16" fmla="*/ 6422 w 10003"/>
                          <a:gd name="connsiteY16" fmla="*/ 1161 h 10000"/>
                          <a:gd name="connsiteX17" fmla="*/ 6338 w 10003"/>
                          <a:gd name="connsiteY17" fmla="*/ 1097 h 10000"/>
                          <a:gd name="connsiteX18" fmla="*/ 6310 w 10003"/>
                          <a:gd name="connsiteY18" fmla="*/ 1032 h 10000"/>
                          <a:gd name="connsiteX19" fmla="*/ 6310 w 10003"/>
                          <a:gd name="connsiteY19" fmla="*/ 1000 h 10000"/>
                          <a:gd name="connsiteX20" fmla="*/ 6338 w 10003"/>
                          <a:gd name="connsiteY20" fmla="*/ 968 h 10000"/>
                          <a:gd name="connsiteX21" fmla="*/ 6395 w 10003"/>
                          <a:gd name="connsiteY21" fmla="*/ 968 h 10000"/>
                          <a:gd name="connsiteX22" fmla="*/ 6422 w 10003"/>
                          <a:gd name="connsiteY22" fmla="*/ 903 h 10000"/>
                          <a:gd name="connsiteX23" fmla="*/ 6451 w 10003"/>
                          <a:gd name="connsiteY23" fmla="*/ 903 h 10000"/>
                          <a:gd name="connsiteX24" fmla="*/ 6536 w 10003"/>
                          <a:gd name="connsiteY24" fmla="*/ 903 h 10000"/>
                          <a:gd name="connsiteX25" fmla="*/ 6648 w 10003"/>
                          <a:gd name="connsiteY25" fmla="*/ 871 h 10000"/>
                          <a:gd name="connsiteX26" fmla="*/ 6704 w 10003"/>
                          <a:gd name="connsiteY26" fmla="*/ 871 h 10000"/>
                          <a:gd name="connsiteX27" fmla="*/ 7155 w 10003"/>
                          <a:gd name="connsiteY27" fmla="*/ 742 h 10000"/>
                          <a:gd name="connsiteX28" fmla="*/ 7634 w 10003"/>
                          <a:gd name="connsiteY28" fmla="*/ 613 h 10000"/>
                          <a:gd name="connsiteX29" fmla="*/ 8197 w 10003"/>
                          <a:gd name="connsiteY29" fmla="*/ 452 h 10000"/>
                          <a:gd name="connsiteX30" fmla="*/ 8733 w 10003"/>
                          <a:gd name="connsiteY30" fmla="*/ 323 h 10000"/>
                          <a:gd name="connsiteX31" fmla="*/ 9211 w 10003"/>
                          <a:gd name="connsiteY31" fmla="*/ 194 h 10000"/>
                          <a:gd name="connsiteX32" fmla="*/ 9606 w 10003"/>
                          <a:gd name="connsiteY32" fmla="*/ 65 h 10000"/>
                          <a:gd name="connsiteX33" fmla="*/ 9888 w 10003"/>
                          <a:gd name="connsiteY33" fmla="*/ 0 h 10000"/>
                          <a:gd name="connsiteX0" fmla="*/ 9888 w 10003"/>
                          <a:gd name="connsiteY0" fmla="*/ 0 h 10000"/>
                          <a:gd name="connsiteX1" fmla="*/ 10000 w 10003"/>
                          <a:gd name="connsiteY1" fmla="*/ 0 h 10000"/>
                          <a:gd name="connsiteX2" fmla="*/ 9972 w 10003"/>
                          <a:gd name="connsiteY2" fmla="*/ 4161 h 10000"/>
                          <a:gd name="connsiteX3" fmla="*/ 9972 w 10003"/>
                          <a:gd name="connsiteY3" fmla="*/ 4258 h 10000"/>
                          <a:gd name="connsiteX4" fmla="*/ 9915 w 10003"/>
                          <a:gd name="connsiteY4" fmla="*/ 4290 h 10000"/>
                          <a:gd name="connsiteX5" fmla="*/ 9888 w 10003"/>
                          <a:gd name="connsiteY5" fmla="*/ 4290 h 10000"/>
                          <a:gd name="connsiteX6" fmla="*/ 9859 w 10003"/>
                          <a:gd name="connsiteY6" fmla="*/ 4290 h 10000"/>
                          <a:gd name="connsiteX7" fmla="*/ 9859 w 10003"/>
                          <a:gd name="connsiteY7" fmla="*/ 4290 h 10000"/>
                          <a:gd name="connsiteX8" fmla="*/ 8789 w 10003"/>
                          <a:gd name="connsiteY8" fmla="*/ 3323 h 10000"/>
                          <a:gd name="connsiteX9" fmla="*/ 6451 w 10003"/>
                          <a:gd name="connsiteY9" fmla="*/ 6484 h 10000"/>
                          <a:gd name="connsiteX10" fmla="*/ 0 w 10003"/>
                          <a:gd name="connsiteY10" fmla="*/ 10000 h 10000"/>
                          <a:gd name="connsiteX11" fmla="*/ 5718 w 10003"/>
                          <a:gd name="connsiteY11" fmla="*/ 5387 h 10000"/>
                          <a:gd name="connsiteX12" fmla="*/ 7380 w 10003"/>
                          <a:gd name="connsiteY12" fmla="*/ 2065 h 10000"/>
                          <a:gd name="connsiteX13" fmla="*/ 7380 w 10003"/>
                          <a:gd name="connsiteY13" fmla="*/ 2065 h 10000"/>
                          <a:gd name="connsiteX14" fmla="*/ 7380 w 10003"/>
                          <a:gd name="connsiteY14" fmla="*/ 2065 h 10000"/>
                          <a:gd name="connsiteX15" fmla="*/ 6422 w 10003"/>
                          <a:gd name="connsiteY15" fmla="*/ 1161 h 10000"/>
                          <a:gd name="connsiteX16" fmla="*/ 6338 w 10003"/>
                          <a:gd name="connsiteY16" fmla="*/ 1097 h 10000"/>
                          <a:gd name="connsiteX17" fmla="*/ 6310 w 10003"/>
                          <a:gd name="connsiteY17" fmla="*/ 1032 h 10000"/>
                          <a:gd name="connsiteX18" fmla="*/ 6310 w 10003"/>
                          <a:gd name="connsiteY18" fmla="*/ 1000 h 10000"/>
                          <a:gd name="connsiteX19" fmla="*/ 6338 w 10003"/>
                          <a:gd name="connsiteY19" fmla="*/ 968 h 10000"/>
                          <a:gd name="connsiteX20" fmla="*/ 6395 w 10003"/>
                          <a:gd name="connsiteY20" fmla="*/ 968 h 10000"/>
                          <a:gd name="connsiteX21" fmla="*/ 6422 w 10003"/>
                          <a:gd name="connsiteY21" fmla="*/ 903 h 10000"/>
                          <a:gd name="connsiteX22" fmla="*/ 6451 w 10003"/>
                          <a:gd name="connsiteY22" fmla="*/ 903 h 10000"/>
                          <a:gd name="connsiteX23" fmla="*/ 6536 w 10003"/>
                          <a:gd name="connsiteY23" fmla="*/ 903 h 10000"/>
                          <a:gd name="connsiteX24" fmla="*/ 6648 w 10003"/>
                          <a:gd name="connsiteY24" fmla="*/ 871 h 10000"/>
                          <a:gd name="connsiteX25" fmla="*/ 6704 w 10003"/>
                          <a:gd name="connsiteY25" fmla="*/ 871 h 10000"/>
                          <a:gd name="connsiteX26" fmla="*/ 7155 w 10003"/>
                          <a:gd name="connsiteY26" fmla="*/ 742 h 10000"/>
                          <a:gd name="connsiteX27" fmla="*/ 7634 w 10003"/>
                          <a:gd name="connsiteY27" fmla="*/ 613 h 10000"/>
                          <a:gd name="connsiteX28" fmla="*/ 8197 w 10003"/>
                          <a:gd name="connsiteY28" fmla="*/ 452 h 10000"/>
                          <a:gd name="connsiteX29" fmla="*/ 8733 w 10003"/>
                          <a:gd name="connsiteY29" fmla="*/ 323 h 10000"/>
                          <a:gd name="connsiteX30" fmla="*/ 9211 w 10003"/>
                          <a:gd name="connsiteY30" fmla="*/ 194 h 10000"/>
                          <a:gd name="connsiteX31" fmla="*/ 9606 w 10003"/>
                          <a:gd name="connsiteY31" fmla="*/ 65 h 10000"/>
                          <a:gd name="connsiteX32" fmla="*/ 9888 w 10003"/>
                          <a:gd name="connsiteY32" fmla="*/ 0 h 10000"/>
                          <a:gd name="connsiteX0" fmla="*/ 9888 w 10003"/>
                          <a:gd name="connsiteY0" fmla="*/ 0 h 10000"/>
                          <a:gd name="connsiteX1" fmla="*/ 10000 w 10003"/>
                          <a:gd name="connsiteY1" fmla="*/ 0 h 10000"/>
                          <a:gd name="connsiteX2" fmla="*/ 9972 w 10003"/>
                          <a:gd name="connsiteY2" fmla="*/ 4258 h 10000"/>
                          <a:gd name="connsiteX3" fmla="*/ 9915 w 10003"/>
                          <a:gd name="connsiteY3" fmla="*/ 4290 h 10000"/>
                          <a:gd name="connsiteX4" fmla="*/ 9888 w 10003"/>
                          <a:gd name="connsiteY4" fmla="*/ 4290 h 10000"/>
                          <a:gd name="connsiteX5" fmla="*/ 9859 w 10003"/>
                          <a:gd name="connsiteY5" fmla="*/ 4290 h 10000"/>
                          <a:gd name="connsiteX6" fmla="*/ 9859 w 10003"/>
                          <a:gd name="connsiteY6" fmla="*/ 4290 h 10000"/>
                          <a:gd name="connsiteX7" fmla="*/ 8789 w 10003"/>
                          <a:gd name="connsiteY7" fmla="*/ 3323 h 10000"/>
                          <a:gd name="connsiteX8" fmla="*/ 6451 w 10003"/>
                          <a:gd name="connsiteY8" fmla="*/ 6484 h 10000"/>
                          <a:gd name="connsiteX9" fmla="*/ 0 w 10003"/>
                          <a:gd name="connsiteY9" fmla="*/ 10000 h 10000"/>
                          <a:gd name="connsiteX10" fmla="*/ 5718 w 10003"/>
                          <a:gd name="connsiteY10" fmla="*/ 5387 h 10000"/>
                          <a:gd name="connsiteX11" fmla="*/ 7380 w 10003"/>
                          <a:gd name="connsiteY11" fmla="*/ 2065 h 10000"/>
                          <a:gd name="connsiteX12" fmla="*/ 7380 w 10003"/>
                          <a:gd name="connsiteY12" fmla="*/ 2065 h 10000"/>
                          <a:gd name="connsiteX13" fmla="*/ 7380 w 10003"/>
                          <a:gd name="connsiteY13" fmla="*/ 2065 h 10000"/>
                          <a:gd name="connsiteX14" fmla="*/ 6422 w 10003"/>
                          <a:gd name="connsiteY14" fmla="*/ 1161 h 10000"/>
                          <a:gd name="connsiteX15" fmla="*/ 6338 w 10003"/>
                          <a:gd name="connsiteY15" fmla="*/ 1097 h 10000"/>
                          <a:gd name="connsiteX16" fmla="*/ 6310 w 10003"/>
                          <a:gd name="connsiteY16" fmla="*/ 1032 h 10000"/>
                          <a:gd name="connsiteX17" fmla="*/ 6310 w 10003"/>
                          <a:gd name="connsiteY17" fmla="*/ 1000 h 10000"/>
                          <a:gd name="connsiteX18" fmla="*/ 6338 w 10003"/>
                          <a:gd name="connsiteY18" fmla="*/ 968 h 10000"/>
                          <a:gd name="connsiteX19" fmla="*/ 6395 w 10003"/>
                          <a:gd name="connsiteY19" fmla="*/ 968 h 10000"/>
                          <a:gd name="connsiteX20" fmla="*/ 6422 w 10003"/>
                          <a:gd name="connsiteY20" fmla="*/ 903 h 10000"/>
                          <a:gd name="connsiteX21" fmla="*/ 6451 w 10003"/>
                          <a:gd name="connsiteY21" fmla="*/ 903 h 10000"/>
                          <a:gd name="connsiteX22" fmla="*/ 6536 w 10003"/>
                          <a:gd name="connsiteY22" fmla="*/ 903 h 10000"/>
                          <a:gd name="connsiteX23" fmla="*/ 6648 w 10003"/>
                          <a:gd name="connsiteY23" fmla="*/ 871 h 10000"/>
                          <a:gd name="connsiteX24" fmla="*/ 6704 w 10003"/>
                          <a:gd name="connsiteY24" fmla="*/ 871 h 10000"/>
                          <a:gd name="connsiteX25" fmla="*/ 7155 w 10003"/>
                          <a:gd name="connsiteY25" fmla="*/ 742 h 10000"/>
                          <a:gd name="connsiteX26" fmla="*/ 7634 w 10003"/>
                          <a:gd name="connsiteY26" fmla="*/ 613 h 10000"/>
                          <a:gd name="connsiteX27" fmla="*/ 8197 w 10003"/>
                          <a:gd name="connsiteY27" fmla="*/ 452 h 10000"/>
                          <a:gd name="connsiteX28" fmla="*/ 8733 w 10003"/>
                          <a:gd name="connsiteY28" fmla="*/ 323 h 10000"/>
                          <a:gd name="connsiteX29" fmla="*/ 9211 w 10003"/>
                          <a:gd name="connsiteY29" fmla="*/ 194 h 10000"/>
                          <a:gd name="connsiteX30" fmla="*/ 9606 w 10003"/>
                          <a:gd name="connsiteY30" fmla="*/ 65 h 10000"/>
                          <a:gd name="connsiteX31" fmla="*/ 9888 w 10003"/>
                          <a:gd name="connsiteY31" fmla="*/ 0 h 10000"/>
                          <a:gd name="connsiteX0" fmla="*/ 9888 w 10000"/>
                          <a:gd name="connsiteY0" fmla="*/ 0 h 10000"/>
                          <a:gd name="connsiteX1" fmla="*/ 10000 w 10000"/>
                          <a:gd name="connsiteY1" fmla="*/ 0 h 10000"/>
                          <a:gd name="connsiteX2" fmla="*/ 9915 w 10000"/>
                          <a:gd name="connsiteY2" fmla="*/ 4290 h 10000"/>
                          <a:gd name="connsiteX3" fmla="*/ 9888 w 10000"/>
                          <a:gd name="connsiteY3" fmla="*/ 4290 h 10000"/>
                          <a:gd name="connsiteX4" fmla="*/ 9859 w 10000"/>
                          <a:gd name="connsiteY4" fmla="*/ 4290 h 10000"/>
                          <a:gd name="connsiteX5" fmla="*/ 9859 w 10000"/>
                          <a:gd name="connsiteY5" fmla="*/ 4290 h 10000"/>
                          <a:gd name="connsiteX6" fmla="*/ 8789 w 10000"/>
                          <a:gd name="connsiteY6" fmla="*/ 3323 h 10000"/>
                          <a:gd name="connsiteX7" fmla="*/ 6451 w 10000"/>
                          <a:gd name="connsiteY7" fmla="*/ 6484 h 10000"/>
                          <a:gd name="connsiteX8" fmla="*/ 0 w 10000"/>
                          <a:gd name="connsiteY8" fmla="*/ 10000 h 10000"/>
                          <a:gd name="connsiteX9" fmla="*/ 5718 w 10000"/>
                          <a:gd name="connsiteY9" fmla="*/ 5387 h 10000"/>
                          <a:gd name="connsiteX10" fmla="*/ 7380 w 10000"/>
                          <a:gd name="connsiteY10" fmla="*/ 2065 h 10000"/>
                          <a:gd name="connsiteX11" fmla="*/ 7380 w 10000"/>
                          <a:gd name="connsiteY11" fmla="*/ 2065 h 10000"/>
                          <a:gd name="connsiteX12" fmla="*/ 7380 w 10000"/>
                          <a:gd name="connsiteY12" fmla="*/ 2065 h 10000"/>
                          <a:gd name="connsiteX13" fmla="*/ 6422 w 10000"/>
                          <a:gd name="connsiteY13" fmla="*/ 1161 h 10000"/>
                          <a:gd name="connsiteX14" fmla="*/ 6338 w 10000"/>
                          <a:gd name="connsiteY14" fmla="*/ 1097 h 10000"/>
                          <a:gd name="connsiteX15" fmla="*/ 6310 w 10000"/>
                          <a:gd name="connsiteY15" fmla="*/ 1032 h 10000"/>
                          <a:gd name="connsiteX16" fmla="*/ 6310 w 10000"/>
                          <a:gd name="connsiteY16" fmla="*/ 1000 h 10000"/>
                          <a:gd name="connsiteX17" fmla="*/ 6338 w 10000"/>
                          <a:gd name="connsiteY17" fmla="*/ 968 h 10000"/>
                          <a:gd name="connsiteX18" fmla="*/ 6395 w 10000"/>
                          <a:gd name="connsiteY18" fmla="*/ 968 h 10000"/>
                          <a:gd name="connsiteX19" fmla="*/ 6422 w 10000"/>
                          <a:gd name="connsiteY19" fmla="*/ 903 h 10000"/>
                          <a:gd name="connsiteX20" fmla="*/ 6451 w 10000"/>
                          <a:gd name="connsiteY20" fmla="*/ 903 h 10000"/>
                          <a:gd name="connsiteX21" fmla="*/ 6536 w 10000"/>
                          <a:gd name="connsiteY21" fmla="*/ 903 h 10000"/>
                          <a:gd name="connsiteX22" fmla="*/ 6648 w 10000"/>
                          <a:gd name="connsiteY22" fmla="*/ 871 h 10000"/>
                          <a:gd name="connsiteX23" fmla="*/ 6704 w 10000"/>
                          <a:gd name="connsiteY23" fmla="*/ 871 h 10000"/>
                          <a:gd name="connsiteX24" fmla="*/ 7155 w 10000"/>
                          <a:gd name="connsiteY24" fmla="*/ 742 h 10000"/>
                          <a:gd name="connsiteX25" fmla="*/ 7634 w 10000"/>
                          <a:gd name="connsiteY25" fmla="*/ 613 h 10000"/>
                          <a:gd name="connsiteX26" fmla="*/ 8197 w 10000"/>
                          <a:gd name="connsiteY26" fmla="*/ 452 h 10000"/>
                          <a:gd name="connsiteX27" fmla="*/ 8733 w 10000"/>
                          <a:gd name="connsiteY27" fmla="*/ 323 h 10000"/>
                          <a:gd name="connsiteX28" fmla="*/ 9211 w 10000"/>
                          <a:gd name="connsiteY28" fmla="*/ 194 h 10000"/>
                          <a:gd name="connsiteX29" fmla="*/ 9606 w 10000"/>
                          <a:gd name="connsiteY29" fmla="*/ 65 h 10000"/>
                          <a:gd name="connsiteX30" fmla="*/ 9888 w 10000"/>
                          <a:gd name="connsiteY30" fmla="*/ 0 h 10000"/>
                          <a:gd name="connsiteX0" fmla="*/ 9888 w 10000"/>
                          <a:gd name="connsiteY0" fmla="*/ 0 h 10000"/>
                          <a:gd name="connsiteX1" fmla="*/ 10000 w 10000"/>
                          <a:gd name="connsiteY1" fmla="*/ 0 h 10000"/>
                          <a:gd name="connsiteX2" fmla="*/ 9915 w 10000"/>
                          <a:gd name="connsiteY2" fmla="*/ 4290 h 10000"/>
                          <a:gd name="connsiteX3" fmla="*/ 9859 w 10000"/>
                          <a:gd name="connsiteY3" fmla="*/ 4290 h 10000"/>
                          <a:gd name="connsiteX4" fmla="*/ 9859 w 10000"/>
                          <a:gd name="connsiteY4" fmla="*/ 4290 h 10000"/>
                          <a:gd name="connsiteX5" fmla="*/ 8789 w 10000"/>
                          <a:gd name="connsiteY5" fmla="*/ 3323 h 10000"/>
                          <a:gd name="connsiteX6" fmla="*/ 6451 w 10000"/>
                          <a:gd name="connsiteY6" fmla="*/ 6484 h 10000"/>
                          <a:gd name="connsiteX7" fmla="*/ 0 w 10000"/>
                          <a:gd name="connsiteY7" fmla="*/ 10000 h 10000"/>
                          <a:gd name="connsiteX8" fmla="*/ 5718 w 10000"/>
                          <a:gd name="connsiteY8" fmla="*/ 5387 h 10000"/>
                          <a:gd name="connsiteX9" fmla="*/ 7380 w 10000"/>
                          <a:gd name="connsiteY9" fmla="*/ 2065 h 10000"/>
                          <a:gd name="connsiteX10" fmla="*/ 7380 w 10000"/>
                          <a:gd name="connsiteY10" fmla="*/ 2065 h 10000"/>
                          <a:gd name="connsiteX11" fmla="*/ 7380 w 10000"/>
                          <a:gd name="connsiteY11" fmla="*/ 2065 h 10000"/>
                          <a:gd name="connsiteX12" fmla="*/ 6422 w 10000"/>
                          <a:gd name="connsiteY12" fmla="*/ 1161 h 10000"/>
                          <a:gd name="connsiteX13" fmla="*/ 6338 w 10000"/>
                          <a:gd name="connsiteY13" fmla="*/ 1097 h 10000"/>
                          <a:gd name="connsiteX14" fmla="*/ 6310 w 10000"/>
                          <a:gd name="connsiteY14" fmla="*/ 1032 h 10000"/>
                          <a:gd name="connsiteX15" fmla="*/ 6310 w 10000"/>
                          <a:gd name="connsiteY15" fmla="*/ 1000 h 10000"/>
                          <a:gd name="connsiteX16" fmla="*/ 6338 w 10000"/>
                          <a:gd name="connsiteY16" fmla="*/ 968 h 10000"/>
                          <a:gd name="connsiteX17" fmla="*/ 6395 w 10000"/>
                          <a:gd name="connsiteY17" fmla="*/ 968 h 10000"/>
                          <a:gd name="connsiteX18" fmla="*/ 6422 w 10000"/>
                          <a:gd name="connsiteY18" fmla="*/ 903 h 10000"/>
                          <a:gd name="connsiteX19" fmla="*/ 6451 w 10000"/>
                          <a:gd name="connsiteY19" fmla="*/ 903 h 10000"/>
                          <a:gd name="connsiteX20" fmla="*/ 6536 w 10000"/>
                          <a:gd name="connsiteY20" fmla="*/ 903 h 10000"/>
                          <a:gd name="connsiteX21" fmla="*/ 6648 w 10000"/>
                          <a:gd name="connsiteY21" fmla="*/ 871 h 10000"/>
                          <a:gd name="connsiteX22" fmla="*/ 6704 w 10000"/>
                          <a:gd name="connsiteY22" fmla="*/ 871 h 10000"/>
                          <a:gd name="connsiteX23" fmla="*/ 7155 w 10000"/>
                          <a:gd name="connsiteY23" fmla="*/ 742 h 10000"/>
                          <a:gd name="connsiteX24" fmla="*/ 7634 w 10000"/>
                          <a:gd name="connsiteY24" fmla="*/ 613 h 10000"/>
                          <a:gd name="connsiteX25" fmla="*/ 8197 w 10000"/>
                          <a:gd name="connsiteY25" fmla="*/ 452 h 10000"/>
                          <a:gd name="connsiteX26" fmla="*/ 8733 w 10000"/>
                          <a:gd name="connsiteY26" fmla="*/ 323 h 10000"/>
                          <a:gd name="connsiteX27" fmla="*/ 9211 w 10000"/>
                          <a:gd name="connsiteY27" fmla="*/ 194 h 10000"/>
                          <a:gd name="connsiteX28" fmla="*/ 9606 w 10000"/>
                          <a:gd name="connsiteY28" fmla="*/ 65 h 10000"/>
                          <a:gd name="connsiteX29" fmla="*/ 9888 w 10000"/>
                          <a:gd name="connsiteY29" fmla="*/ 0 h 10000"/>
                          <a:gd name="connsiteX0" fmla="*/ 9888 w 10000"/>
                          <a:gd name="connsiteY0" fmla="*/ 0 h 10000"/>
                          <a:gd name="connsiteX1" fmla="*/ 10000 w 10000"/>
                          <a:gd name="connsiteY1" fmla="*/ 0 h 10000"/>
                          <a:gd name="connsiteX2" fmla="*/ 9859 w 10000"/>
                          <a:gd name="connsiteY2" fmla="*/ 4290 h 10000"/>
                          <a:gd name="connsiteX3" fmla="*/ 9859 w 10000"/>
                          <a:gd name="connsiteY3" fmla="*/ 4290 h 10000"/>
                          <a:gd name="connsiteX4" fmla="*/ 8789 w 10000"/>
                          <a:gd name="connsiteY4" fmla="*/ 3323 h 10000"/>
                          <a:gd name="connsiteX5" fmla="*/ 6451 w 10000"/>
                          <a:gd name="connsiteY5" fmla="*/ 6484 h 10000"/>
                          <a:gd name="connsiteX6" fmla="*/ 0 w 10000"/>
                          <a:gd name="connsiteY6" fmla="*/ 10000 h 10000"/>
                          <a:gd name="connsiteX7" fmla="*/ 5718 w 10000"/>
                          <a:gd name="connsiteY7" fmla="*/ 5387 h 10000"/>
                          <a:gd name="connsiteX8" fmla="*/ 7380 w 10000"/>
                          <a:gd name="connsiteY8" fmla="*/ 2065 h 10000"/>
                          <a:gd name="connsiteX9" fmla="*/ 7380 w 10000"/>
                          <a:gd name="connsiteY9" fmla="*/ 2065 h 10000"/>
                          <a:gd name="connsiteX10" fmla="*/ 7380 w 10000"/>
                          <a:gd name="connsiteY10" fmla="*/ 2065 h 10000"/>
                          <a:gd name="connsiteX11" fmla="*/ 6422 w 10000"/>
                          <a:gd name="connsiteY11" fmla="*/ 1161 h 10000"/>
                          <a:gd name="connsiteX12" fmla="*/ 6338 w 10000"/>
                          <a:gd name="connsiteY12" fmla="*/ 1097 h 10000"/>
                          <a:gd name="connsiteX13" fmla="*/ 6310 w 10000"/>
                          <a:gd name="connsiteY13" fmla="*/ 1032 h 10000"/>
                          <a:gd name="connsiteX14" fmla="*/ 6310 w 10000"/>
                          <a:gd name="connsiteY14" fmla="*/ 1000 h 10000"/>
                          <a:gd name="connsiteX15" fmla="*/ 6338 w 10000"/>
                          <a:gd name="connsiteY15" fmla="*/ 968 h 10000"/>
                          <a:gd name="connsiteX16" fmla="*/ 6395 w 10000"/>
                          <a:gd name="connsiteY16" fmla="*/ 968 h 10000"/>
                          <a:gd name="connsiteX17" fmla="*/ 6422 w 10000"/>
                          <a:gd name="connsiteY17" fmla="*/ 903 h 10000"/>
                          <a:gd name="connsiteX18" fmla="*/ 6451 w 10000"/>
                          <a:gd name="connsiteY18" fmla="*/ 903 h 10000"/>
                          <a:gd name="connsiteX19" fmla="*/ 6536 w 10000"/>
                          <a:gd name="connsiteY19" fmla="*/ 903 h 10000"/>
                          <a:gd name="connsiteX20" fmla="*/ 6648 w 10000"/>
                          <a:gd name="connsiteY20" fmla="*/ 871 h 10000"/>
                          <a:gd name="connsiteX21" fmla="*/ 6704 w 10000"/>
                          <a:gd name="connsiteY21" fmla="*/ 871 h 10000"/>
                          <a:gd name="connsiteX22" fmla="*/ 7155 w 10000"/>
                          <a:gd name="connsiteY22" fmla="*/ 742 h 10000"/>
                          <a:gd name="connsiteX23" fmla="*/ 7634 w 10000"/>
                          <a:gd name="connsiteY23" fmla="*/ 613 h 10000"/>
                          <a:gd name="connsiteX24" fmla="*/ 8197 w 10000"/>
                          <a:gd name="connsiteY24" fmla="*/ 452 h 10000"/>
                          <a:gd name="connsiteX25" fmla="*/ 8733 w 10000"/>
                          <a:gd name="connsiteY25" fmla="*/ 323 h 10000"/>
                          <a:gd name="connsiteX26" fmla="*/ 9211 w 10000"/>
                          <a:gd name="connsiteY26" fmla="*/ 194 h 10000"/>
                          <a:gd name="connsiteX27" fmla="*/ 9606 w 10000"/>
                          <a:gd name="connsiteY27" fmla="*/ 65 h 10000"/>
                          <a:gd name="connsiteX28" fmla="*/ 9888 w 10000"/>
                          <a:gd name="connsiteY28" fmla="*/ 0 h 10000"/>
                          <a:gd name="connsiteX0" fmla="*/ 9888 w 10000"/>
                          <a:gd name="connsiteY0" fmla="*/ 0 h 10000"/>
                          <a:gd name="connsiteX1" fmla="*/ 10000 w 10000"/>
                          <a:gd name="connsiteY1" fmla="*/ 0 h 10000"/>
                          <a:gd name="connsiteX2" fmla="*/ 9859 w 10000"/>
                          <a:gd name="connsiteY2" fmla="*/ 4290 h 10000"/>
                          <a:gd name="connsiteX3" fmla="*/ 9859 w 10000"/>
                          <a:gd name="connsiteY3" fmla="*/ 4290 h 10000"/>
                          <a:gd name="connsiteX4" fmla="*/ 8789 w 10000"/>
                          <a:gd name="connsiteY4" fmla="*/ 3323 h 10000"/>
                          <a:gd name="connsiteX5" fmla="*/ 6451 w 10000"/>
                          <a:gd name="connsiteY5" fmla="*/ 6484 h 10000"/>
                          <a:gd name="connsiteX6" fmla="*/ 0 w 10000"/>
                          <a:gd name="connsiteY6" fmla="*/ 10000 h 10000"/>
                          <a:gd name="connsiteX7" fmla="*/ 5718 w 10000"/>
                          <a:gd name="connsiteY7" fmla="*/ 5387 h 10000"/>
                          <a:gd name="connsiteX8" fmla="*/ 7380 w 10000"/>
                          <a:gd name="connsiteY8" fmla="*/ 2065 h 10000"/>
                          <a:gd name="connsiteX9" fmla="*/ 7380 w 10000"/>
                          <a:gd name="connsiteY9" fmla="*/ 2065 h 10000"/>
                          <a:gd name="connsiteX10" fmla="*/ 7380 w 10000"/>
                          <a:gd name="connsiteY10" fmla="*/ 2065 h 10000"/>
                          <a:gd name="connsiteX11" fmla="*/ 6422 w 10000"/>
                          <a:gd name="connsiteY11" fmla="*/ 1161 h 10000"/>
                          <a:gd name="connsiteX12" fmla="*/ 6310 w 10000"/>
                          <a:gd name="connsiteY12" fmla="*/ 1032 h 10000"/>
                          <a:gd name="connsiteX13" fmla="*/ 6310 w 10000"/>
                          <a:gd name="connsiteY13" fmla="*/ 1000 h 10000"/>
                          <a:gd name="connsiteX14" fmla="*/ 6338 w 10000"/>
                          <a:gd name="connsiteY14" fmla="*/ 968 h 10000"/>
                          <a:gd name="connsiteX15" fmla="*/ 6395 w 10000"/>
                          <a:gd name="connsiteY15" fmla="*/ 968 h 10000"/>
                          <a:gd name="connsiteX16" fmla="*/ 6422 w 10000"/>
                          <a:gd name="connsiteY16" fmla="*/ 903 h 10000"/>
                          <a:gd name="connsiteX17" fmla="*/ 6451 w 10000"/>
                          <a:gd name="connsiteY17" fmla="*/ 903 h 10000"/>
                          <a:gd name="connsiteX18" fmla="*/ 6536 w 10000"/>
                          <a:gd name="connsiteY18" fmla="*/ 903 h 10000"/>
                          <a:gd name="connsiteX19" fmla="*/ 6648 w 10000"/>
                          <a:gd name="connsiteY19" fmla="*/ 871 h 10000"/>
                          <a:gd name="connsiteX20" fmla="*/ 6704 w 10000"/>
                          <a:gd name="connsiteY20" fmla="*/ 871 h 10000"/>
                          <a:gd name="connsiteX21" fmla="*/ 7155 w 10000"/>
                          <a:gd name="connsiteY21" fmla="*/ 742 h 10000"/>
                          <a:gd name="connsiteX22" fmla="*/ 7634 w 10000"/>
                          <a:gd name="connsiteY22" fmla="*/ 613 h 10000"/>
                          <a:gd name="connsiteX23" fmla="*/ 8197 w 10000"/>
                          <a:gd name="connsiteY23" fmla="*/ 452 h 10000"/>
                          <a:gd name="connsiteX24" fmla="*/ 8733 w 10000"/>
                          <a:gd name="connsiteY24" fmla="*/ 323 h 10000"/>
                          <a:gd name="connsiteX25" fmla="*/ 9211 w 10000"/>
                          <a:gd name="connsiteY25" fmla="*/ 194 h 10000"/>
                          <a:gd name="connsiteX26" fmla="*/ 9606 w 10000"/>
                          <a:gd name="connsiteY26" fmla="*/ 65 h 10000"/>
                          <a:gd name="connsiteX27" fmla="*/ 9888 w 10000"/>
                          <a:gd name="connsiteY27" fmla="*/ 0 h 10000"/>
                          <a:gd name="connsiteX0" fmla="*/ 9888 w 10000"/>
                          <a:gd name="connsiteY0" fmla="*/ 0 h 10000"/>
                          <a:gd name="connsiteX1" fmla="*/ 10000 w 10000"/>
                          <a:gd name="connsiteY1" fmla="*/ 0 h 10000"/>
                          <a:gd name="connsiteX2" fmla="*/ 9859 w 10000"/>
                          <a:gd name="connsiteY2" fmla="*/ 4290 h 10000"/>
                          <a:gd name="connsiteX3" fmla="*/ 9859 w 10000"/>
                          <a:gd name="connsiteY3" fmla="*/ 4290 h 10000"/>
                          <a:gd name="connsiteX4" fmla="*/ 8789 w 10000"/>
                          <a:gd name="connsiteY4" fmla="*/ 3323 h 10000"/>
                          <a:gd name="connsiteX5" fmla="*/ 6451 w 10000"/>
                          <a:gd name="connsiteY5" fmla="*/ 6484 h 10000"/>
                          <a:gd name="connsiteX6" fmla="*/ 0 w 10000"/>
                          <a:gd name="connsiteY6" fmla="*/ 10000 h 10000"/>
                          <a:gd name="connsiteX7" fmla="*/ 5718 w 10000"/>
                          <a:gd name="connsiteY7" fmla="*/ 5387 h 10000"/>
                          <a:gd name="connsiteX8" fmla="*/ 7380 w 10000"/>
                          <a:gd name="connsiteY8" fmla="*/ 2065 h 10000"/>
                          <a:gd name="connsiteX9" fmla="*/ 7380 w 10000"/>
                          <a:gd name="connsiteY9" fmla="*/ 2065 h 10000"/>
                          <a:gd name="connsiteX10" fmla="*/ 7380 w 10000"/>
                          <a:gd name="connsiteY10" fmla="*/ 2065 h 10000"/>
                          <a:gd name="connsiteX11" fmla="*/ 6310 w 10000"/>
                          <a:gd name="connsiteY11" fmla="*/ 1032 h 10000"/>
                          <a:gd name="connsiteX12" fmla="*/ 6310 w 10000"/>
                          <a:gd name="connsiteY12" fmla="*/ 1000 h 10000"/>
                          <a:gd name="connsiteX13" fmla="*/ 6338 w 10000"/>
                          <a:gd name="connsiteY13" fmla="*/ 968 h 10000"/>
                          <a:gd name="connsiteX14" fmla="*/ 6395 w 10000"/>
                          <a:gd name="connsiteY14" fmla="*/ 968 h 10000"/>
                          <a:gd name="connsiteX15" fmla="*/ 6422 w 10000"/>
                          <a:gd name="connsiteY15" fmla="*/ 903 h 10000"/>
                          <a:gd name="connsiteX16" fmla="*/ 6451 w 10000"/>
                          <a:gd name="connsiteY16" fmla="*/ 903 h 10000"/>
                          <a:gd name="connsiteX17" fmla="*/ 6536 w 10000"/>
                          <a:gd name="connsiteY17" fmla="*/ 903 h 10000"/>
                          <a:gd name="connsiteX18" fmla="*/ 6648 w 10000"/>
                          <a:gd name="connsiteY18" fmla="*/ 871 h 10000"/>
                          <a:gd name="connsiteX19" fmla="*/ 6704 w 10000"/>
                          <a:gd name="connsiteY19" fmla="*/ 871 h 10000"/>
                          <a:gd name="connsiteX20" fmla="*/ 7155 w 10000"/>
                          <a:gd name="connsiteY20" fmla="*/ 742 h 10000"/>
                          <a:gd name="connsiteX21" fmla="*/ 7634 w 10000"/>
                          <a:gd name="connsiteY21" fmla="*/ 613 h 10000"/>
                          <a:gd name="connsiteX22" fmla="*/ 8197 w 10000"/>
                          <a:gd name="connsiteY22" fmla="*/ 452 h 10000"/>
                          <a:gd name="connsiteX23" fmla="*/ 8733 w 10000"/>
                          <a:gd name="connsiteY23" fmla="*/ 323 h 10000"/>
                          <a:gd name="connsiteX24" fmla="*/ 9211 w 10000"/>
                          <a:gd name="connsiteY24" fmla="*/ 194 h 10000"/>
                          <a:gd name="connsiteX25" fmla="*/ 9606 w 10000"/>
                          <a:gd name="connsiteY25" fmla="*/ 65 h 10000"/>
                          <a:gd name="connsiteX26" fmla="*/ 9888 w 10000"/>
                          <a:gd name="connsiteY26" fmla="*/ 0 h 10000"/>
                          <a:gd name="connsiteX0" fmla="*/ 9888 w 10000"/>
                          <a:gd name="connsiteY0" fmla="*/ 0 h 10000"/>
                          <a:gd name="connsiteX1" fmla="*/ 10000 w 10000"/>
                          <a:gd name="connsiteY1" fmla="*/ 0 h 10000"/>
                          <a:gd name="connsiteX2" fmla="*/ 9859 w 10000"/>
                          <a:gd name="connsiteY2" fmla="*/ 4290 h 10000"/>
                          <a:gd name="connsiteX3" fmla="*/ 9859 w 10000"/>
                          <a:gd name="connsiteY3" fmla="*/ 4290 h 10000"/>
                          <a:gd name="connsiteX4" fmla="*/ 8789 w 10000"/>
                          <a:gd name="connsiteY4" fmla="*/ 3323 h 10000"/>
                          <a:gd name="connsiteX5" fmla="*/ 6451 w 10000"/>
                          <a:gd name="connsiteY5" fmla="*/ 6484 h 10000"/>
                          <a:gd name="connsiteX6" fmla="*/ 0 w 10000"/>
                          <a:gd name="connsiteY6" fmla="*/ 10000 h 10000"/>
                          <a:gd name="connsiteX7" fmla="*/ 5718 w 10000"/>
                          <a:gd name="connsiteY7" fmla="*/ 5387 h 10000"/>
                          <a:gd name="connsiteX8" fmla="*/ 7380 w 10000"/>
                          <a:gd name="connsiteY8" fmla="*/ 2065 h 10000"/>
                          <a:gd name="connsiteX9" fmla="*/ 7380 w 10000"/>
                          <a:gd name="connsiteY9" fmla="*/ 2065 h 10000"/>
                          <a:gd name="connsiteX10" fmla="*/ 7380 w 10000"/>
                          <a:gd name="connsiteY10" fmla="*/ 2065 h 10000"/>
                          <a:gd name="connsiteX11" fmla="*/ 6310 w 10000"/>
                          <a:gd name="connsiteY11" fmla="*/ 1032 h 10000"/>
                          <a:gd name="connsiteX12" fmla="*/ 6310 w 10000"/>
                          <a:gd name="connsiteY12" fmla="*/ 1000 h 10000"/>
                          <a:gd name="connsiteX13" fmla="*/ 6338 w 10000"/>
                          <a:gd name="connsiteY13" fmla="*/ 968 h 10000"/>
                          <a:gd name="connsiteX14" fmla="*/ 6395 w 10000"/>
                          <a:gd name="connsiteY14" fmla="*/ 968 h 10000"/>
                          <a:gd name="connsiteX15" fmla="*/ 6422 w 10000"/>
                          <a:gd name="connsiteY15" fmla="*/ 903 h 10000"/>
                          <a:gd name="connsiteX16" fmla="*/ 6451 w 10000"/>
                          <a:gd name="connsiteY16" fmla="*/ 903 h 10000"/>
                          <a:gd name="connsiteX17" fmla="*/ 6536 w 10000"/>
                          <a:gd name="connsiteY17" fmla="*/ 903 h 10000"/>
                          <a:gd name="connsiteX18" fmla="*/ 6704 w 10000"/>
                          <a:gd name="connsiteY18" fmla="*/ 871 h 10000"/>
                          <a:gd name="connsiteX19" fmla="*/ 7155 w 10000"/>
                          <a:gd name="connsiteY19" fmla="*/ 742 h 10000"/>
                          <a:gd name="connsiteX20" fmla="*/ 7634 w 10000"/>
                          <a:gd name="connsiteY20" fmla="*/ 613 h 10000"/>
                          <a:gd name="connsiteX21" fmla="*/ 8197 w 10000"/>
                          <a:gd name="connsiteY21" fmla="*/ 452 h 10000"/>
                          <a:gd name="connsiteX22" fmla="*/ 8733 w 10000"/>
                          <a:gd name="connsiteY22" fmla="*/ 323 h 10000"/>
                          <a:gd name="connsiteX23" fmla="*/ 9211 w 10000"/>
                          <a:gd name="connsiteY23" fmla="*/ 194 h 10000"/>
                          <a:gd name="connsiteX24" fmla="*/ 9606 w 10000"/>
                          <a:gd name="connsiteY24" fmla="*/ 65 h 10000"/>
                          <a:gd name="connsiteX25" fmla="*/ 9888 w 10000"/>
                          <a:gd name="connsiteY25" fmla="*/ 0 h 10000"/>
                          <a:gd name="connsiteX0" fmla="*/ 9888 w 10000"/>
                          <a:gd name="connsiteY0" fmla="*/ 0 h 10000"/>
                          <a:gd name="connsiteX1" fmla="*/ 10000 w 10000"/>
                          <a:gd name="connsiteY1" fmla="*/ 0 h 10000"/>
                          <a:gd name="connsiteX2" fmla="*/ 9859 w 10000"/>
                          <a:gd name="connsiteY2" fmla="*/ 4290 h 10000"/>
                          <a:gd name="connsiteX3" fmla="*/ 9859 w 10000"/>
                          <a:gd name="connsiteY3" fmla="*/ 4290 h 10000"/>
                          <a:gd name="connsiteX4" fmla="*/ 8789 w 10000"/>
                          <a:gd name="connsiteY4" fmla="*/ 3323 h 10000"/>
                          <a:gd name="connsiteX5" fmla="*/ 6451 w 10000"/>
                          <a:gd name="connsiteY5" fmla="*/ 6484 h 10000"/>
                          <a:gd name="connsiteX6" fmla="*/ 0 w 10000"/>
                          <a:gd name="connsiteY6" fmla="*/ 10000 h 10000"/>
                          <a:gd name="connsiteX7" fmla="*/ 5718 w 10000"/>
                          <a:gd name="connsiteY7" fmla="*/ 5387 h 10000"/>
                          <a:gd name="connsiteX8" fmla="*/ 7380 w 10000"/>
                          <a:gd name="connsiteY8" fmla="*/ 2065 h 10000"/>
                          <a:gd name="connsiteX9" fmla="*/ 7380 w 10000"/>
                          <a:gd name="connsiteY9" fmla="*/ 2065 h 10000"/>
                          <a:gd name="connsiteX10" fmla="*/ 7380 w 10000"/>
                          <a:gd name="connsiteY10" fmla="*/ 2065 h 10000"/>
                          <a:gd name="connsiteX11" fmla="*/ 6310 w 10000"/>
                          <a:gd name="connsiteY11" fmla="*/ 1032 h 10000"/>
                          <a:gd name="connsiteX12" fmla="*/ 6310 w 10000"/>
                          <a:gd name="connsiteY12" fmla="*/ 1000 h 10000"/>
                          <a:gd name="connsiteX13" fmla="*/ 6338 w 10000"/>
                          <a:gd name="connsiteY13" fmla="*/ 968 h 10000"/>
                          <a:gd name="connsiteX14" fmla="*/ 6395 w 10000"/>
                          <a:gd name="connsiteY14" fmla="*/ 968 h 10000"/>
                          <a:gd name="connsiteX15" fmla="*/ 6422 w 10000"/>
                          <a:gd name="connsiteY15" fmla="*/ 903 h 10000"/>
                          <a:gd name="connsiteX16" fmla="*/ 6451 w 10000"/>
                          <a:gd name="connsiteY16" fmla="*/ 903 h 10000"/>
                          <a:gd name="connsiteX17" fmla="*/ 6536 w 10000"/>
                          <a:gd name="connsiteY17" fmla="*/ 903 h 10000"/>
                          <a:gd name="connsiteX18" fmla="*/ 6704 w 10000"/>
                          <a:gd name="connsiteY18" fmla="*/ 871 h 10000"/>
                          <a:gd name="connsiteX19" fmla="*/ 7634 w 10000"/>
                          <a:gd name="connsiteY19" fmla="*/ 613 h 10000"/>
                          <a:gd name="connsiteX20" fmla="*/ 8197 w 10000"/>
                          <a:gd name="connsiteY20" fmla="*/ 452 h 10000"/>
                          <a:gd name="connsiteX21" fmla="*/ 8733 w 10000"/>
                          <a:gd name="connsiteY21" fmla="*/ 323 h 10000"/>
                          <a:gd name="connsiteX22" fmla="*/ 9211 w 10000"/>
                          <a:gd name="connsiteY22" fmla="*/ 194 h 10000"/>
                          <a:gd name="connsiteX23" fmla="*/ 9606 w 10000"/>
                          <a:gd name="connsiteY23" fmla="*/ 65 h 10000"/>
                          <a:gd name="connsiteX24" fmla="*/ 9888 w 10000"/>
                          <a:gd name="connsiteY24" fmla="*/ 0 h 10000"/>
                          <a:gd name="connsiteX0" fmla="*/ 9888 w 10000"/>
                          <a:gd name="connsiteY0" fmla="*/ 0 h 10000"/>
                          <a:gd name="connsiteX1" fmla="*/ 10000 w 10000"/>
                          <a:gd name="connsiteY1" fmla="*/ 0 h 10000"/>
                          <a:gd name="connsiteX2" fmla="*/ 9859 w 10000"/>
                          <a:gd name="connsiteY2" fmla="*/ 4290 h 10000"/>
                          <a:gd name="connsiteX3" fmla="*/ 9859 w 10000"/>
                          <a:gd name="connsiteY3" fmla="*/ 4290 h 10000"/>
                          <a:gd name="connsiteX4" fmla="*/ 8789 w 10000"/>
                          <a:gd name="connsiteY4" fmla="*/ 3323 h 10000"/>
                          <a:gd name="connsiteX5" fmla="*/ 6451 w 10000"/>
                          <a:gd name="connsiteY5" fmla="*/ 6484 h 10000"/>
                          <a:gd name="connsiteX6" fmla="*/ 0 w 10000"/>
                          <a:gd name="connsiteY6" fmla="*/ 10000 h 10000"/>
                          <a:gd name="connsiteX7" fmla="*/ 5718 w 10000"/>
                          <a:gd name="connsiteY7" fmla="*/ 5387 h 10000"/>
                          <a:gd name="connsiteX8" fmla="*/ 7380 w 10000"/>
                          <a:gd name="connsiteY8" fmla="*/ 2065 h 10000"/>
                          <a:gd name="connsiteX9" fmla="*/ 7380 w 10000"/>
                          <a:gd name="connsiteY9" fmla="*/ 2065 h 10000"/>
                          <a:gd name="connsiteX10" fmla="*/ 7380 w 10000"/>
                          <a:gd name="connsiteY10" fmla="*/ 2065 h 10000"/>
                          <a:gd name="connsiteX11" fmla="*/ 6310 w 10000"/>
                          <a:gd name="connsiteY11" fmla="*/ 1032 h 10000"/>
                          <a:gd name="connsiteX12" fmla="*/ 6310 w 10000"/>
                          <a:gd name="connsiteY12" fmla="*/ 1000 h 10000"/>
                          <a:gd name="connsiteX13" fmla="*/ 6338 w 10000"/>
                          <a:gd name="connsiteY13" fmla="*/ 968 h 10000"/>
                          <a:gd name="connsiteX14" fmla="*/ 6395 w 10000"/>
                          <a:gd name="connsiteY14" fmla="*/ 968 h 10000"/>
                          <a:gd name="connsiteX15" fmla="*/ 6422 w 10000"/>
                          <a:gd name="connsiteY15" fmla="*/ 903 h 10000"/>
                          <a:gd name="connsiteX16" fmla="*/ 6451 w 10000"/>
                          <a:gd name="connsiteY16" fmla="*/ 903 h 10000"/>
                          <a:gd name="connsiteX17" fmla="*/ 6536 w 10000"/>
                          <a:gd name="connsiteY17" fmla="*/ 903 h 10000"/>
                          <a:gd name="connsiteX18" fmla="*/ 6704 w 10000"/>
                          <a:gd name="connsiteY18" fmla="*/ 871 h 10000"/>
                          <a:gd name="connsiteX19" fmla="*/ 8197 w 10000"/>
                          <a:gd name="connsiteY19" fmla="*/ 452 h 10000"/>
                          <a:gd name="connsiteX20" fmla="*/ 8733 w 10000"/>
                          <a:gd name="connsiteY20" fmla="*/ 323 h 10000"/>
                          <a:gd name="connsiteX21" fmla="*/ 9211 w 10000"/>
                          <a:gd name="connsiteY21" fmla="*/ 194 h 10000"/>
                          <a:gd name="connsiteX22" fmla="*/ 9606 w 10000"/>
                          <a:gd name="connsiteY22" fmla="*/ 65 h 10000"/>
                          <a:gd name="connsiteX23" fmla="*/ 9888 w 10000"/>
                          <a:gd name="connsiteY23" fmla="*/ 0 h 10000"/>
                          <a:gd name="connsiteX0" fmla="*/ 9888 w 10000"/>
                          <a:gd name="connsiteY0" fmla="*/ 0 h 10000"/>
                          <a:gd name="connsiteX1" fmla="*/ 10000 w 10000"/>
                          <a:gd name="connsiteY1" fmla="*/ 0 h 10000"/>
                          <a:gd name="connsiteX2" fmla="*/ 9859 w 10000"/>
                          <a:gd name="connsiteY2" fmla="*/ 4290 h 10000"/>
                          <a:gd name="connsiteX3" fmla="*/ 9859 w 10000"/>
                          <a:gd name="connsiteY3" fmla="*/ 4290 h 10000"/>
                          <a:gd name="connsiteX4" fmla="*/ 8789 w 10000"/>
                          <a:gd name="connsiteY4" fmla="*/ 3323 h 10000"/>
                          <a:gd name="connsiteX5" fmla="*/ 6451 w 10000"/>
                          <a:gd name="connsiteY5" fmla="*/ 6484 h 10000"/>
                          <a:gd name="connsiteX6" fmla="*/ 0 w 10000"/>
                          <a:gd name="connsiteY6" fmla="*/ 10000 h 10000"/>
                          <a:gd name="connsiteX7" fmla="*/ 5718 w 10000"/>
                          <a:gd name="connsiteY7" fmla="*/ 5387 h 10000"/>
                          <a:gd name="connsiteX8" fmla="*/ 7380 w 10000"/>
                          <a:gd name="connsiteY8" fmla="*/ 2065 h 10000"/>
                          <a:gd name="connsiteX9" fmla="*/ 7380 w 10000"/>
                          <a:gd name="connsiteY9" fmla="*/ 2065 h 10000"/>
                          <a:gd name="connsiteX10" fmla="*/ 7380 w 10000"/>
                          <a:gd name="connsiteY10" fmla="*/ 2065 h 10000"/>
                          <a:gd name="connsiteX11" fmla="*/ 6310 w 10000"/>
                          <a:gd name="connsiteY11" fmla="*/ 1032 h 10000"/>
                          <a:gd name="connsiteX12" fmla="*/ 6310 w 10000"/>
                          <a:gd name="connsiteY12" fmla="*/ 1000 h 10000"/>
                          <a:gd name="connsiteX13" fmla="*/ 6338 w 10000"/>
                          <a:gd name="connsiteY13" fmla="*/ 968 h 10000"/>
                          <a:gd name="connsiteX14" fmla="*/ 6395 w 10000"/>
                          <a:gd name="connsiteY14" fmla="*/ 968 h 10000"/>
                          <a:gd name="connsiteX15" fmla="*/ 6422 w 10000"/>
                          <a:gd name="connsiteY15" fmla="*/ 903 h 10000"/>
                          <a:gd name="connsiteX16" fmla="*/ 6451 w 10000"/>
                          <a:gd name="connsiteY16" fmla="*/ 903 h 10000"/>
                          <a:gd name="connsiteX17" fmla="*/ 6536 w 10000"/>
                          <a:gd name="connsiteY17" fmla="*/ 903 h 10000"/>
                          <a:gd name="connsiteX18" fmla="*/ 6704 w 10000"/>
                          <a:gd name="connsiteY18" fmla="*/ 871 h 10000"/>
                          <a:gd name="connsiteX19" fmla="*/ 8733 w 10000"/>
                          <a:gd name="connsiteY19" fmla="*/ 323 h 10000"/>
                          <a:gd name="connsiteX20" fmla="*/ 9211 w 10000"/>
                          <a:gd name="connsiteY20" fmla="*/ 194 h 10000"/>
                          <a:gd name="connsiteX21" fmla="*/ 9606 w 10000"/>
                          <a:gd name="connsiteY21" fmla="*/ 65 h 10000"/>
                          <a:gd name="connsiteX22" fmla="*/ 9888 w 10000"/>
                          <a:gd name="connsiteY22" fmla="*/ 0 h 10000"/>
                          <a:gd name="connsiteX0" fmla="*/ 9888 w 10000"/>
                          <a:gd name="connsiteY0" fmla="*/ 0 h 10000"/>
                          <a:gd name="connsiteX1" fmla="*/ 10000 w 10000"/>
                          <a:gd name="connsiteY1" fmla="*/ 0 h 10000"/>
                          <a:gd name="connsiteX2" fmla="*/ 9859 w 10000"/>
                          <a:gd name="connsiteY2" fmla="*/ 4290 h 10000"/>
                          <a:gd name="connsiteX3" fmla="*/ 9859 w 10000"/>
                          <a:gd name="connsiteY3" fmla="*/ 4290 h 10000"/>
                          <a:gd name="connsiteX4" fmla="*/ 8789 w 10000"/>
                          <a:gd name="connsiteY4" fmla="*/ 3323 h 10000"/>
                          <a:gd name="connsiteX5" fmla="*/ 6451 w 10000"/>
                          <a:gd name="connsiteY5" fmla="*/ 6484 h 10000"/>
                          <a:gd name="connsiteX6" fmla="*/ 0 w 10000"/>
                          <a:gd name="connsiteY6" fmla="*/ 10000 h 10000"/>
                          <a:gd name="connsiteX7" fmla="*/ 5718 w 10000"/>
                          <a:gd name="connsiteY7" fmla="*/ 5387 h 10000"/>
                          <a:gd name="connsiteX8" fmla="*/ 7380 w 10000"/>
                          <a:gd name="connsiteY8" fmla="*/ 2065 h 10000"/>
                          <a:gd name="connsiteX9" fmla="*/ 7380 w 10000"/>
                          <a:gd name="connsiteY9" fmla="*/ 2065 h 10000"/>
                          <a:gd name="connsiteX10" fmla="*/ 7380 w 10000"/>
                          <a:gd name="connsiteY10" fmla="*/ 2065 h 10000"/>
                          <a:gd name="connsiteX11" fmla="*/ 6310 w 10000"/>
                          <a:gd name="connsiteY11" fmla="*/ 1032 h 10000"/>
                          <a:gd name="connsiteX12" fmla="*/ 6310 w 10000"/>
                          <a:gd name="connsiteY12" fmla="*/ 1000 h 10000"/>
                          <a:gd name="connsiteX13" fmla="*/ 6338 w 10000"/>
                          <a:gd name="connsiteY13" fmla="*/ 968 h 10000"/>
                          <a:gd name="connsiteX14" fmla="*/ 6395 w 10000"/>
                          <a:gd name="connsiteY14" fmla="*/ 968 h 10000"/>
                          <a:gd name="connsiteX15" fmla="*/ 6422 w 10000"/>
                          <a:gd name="connsiteY15" fmla="*/ 903 h 10000"/>
                          <a:gd name="connsiteX16" fmla="*/ 6451 w 10000"/>
                          <a:gd name="connsiteY16" fmla="*/ 903 h 10000"/>
                          <a:gd name="connsiteX17" fmla="*/ 6536 w 10000"/>
                          <a:gd name="connsiteY17" fmla="*/ 903 h 10000"/>
                          <a:gd name="connsiteX18" fmla="*/ 6704 w 10000"/>
                          <a:gd name="connsiteY18" fmla="*/ 871 h 10000"/>
                          <a:gd name="connsiteX19" fmla="*/ 9211 w 10000"/>
                          <a:gd name="connsiteY19" fmla="*/ 194 h 10000"/>
                          <a:gd name="connsiteX20" fmla="*/ 9606 w 10000"/>
                          <a:gd name="connsiteY20" fmla="*/ 65 h 10000"/>
                          <a:gd name="connsiteX21" fmla="*/ 9888 w 10000"/>
                          <a:gd name="connsiteY21" fmla="*/ 0 h 10000"/>
                          <a:gd name="connsiteX0" fmla="*/ 9888 w 10000"/>
                          <a:gd name="connsiteY0" fmla="*/ 0 h 10000"/>
                          <a:gd name="connsiteX1" fmla="*/ 10000 w 10000"/>
                          <a:gd name="connsiteY1" fmla="*/ 0 h 10000"/>
                          <a:gd name="connsiteX2" fmla="*/ 9859 w 10000"/>
                          <a:gd name="connsiteY2" fmla="*/ 4290 h 10000"/>
                          <a:gd name="connsiteX3" fmla="*/ 9859 w 10000"/>
                          <a:gd name="connsiteY3" fmla="*/ 4290 h 10000"/>
                          <a:gd name="connsiteX4" fmla="*/ 8789 w 10000"/>
                          <a:gd name="connsiteY4" fmla="*/ 3323 h 10000"/>
                          <a:gd name="connsiteX5" fmla="*/ 6451 w 10000"/>
                          <a:gd name="connsiteY5" fmla="*/ 6484 h 10000"/>
                          <a:gd name="connsiteX6" fmla="*/ 0 w 10000"/>
                          <a:gd name="connsiteY6" fmla="*/ 10000 h 10000"/>
                          <a:gd name="connsiteX7" fmla="*/ 5718 w 10000"/>
                          <a:gd name="connsiteY7" fmla="*/ 5387 h 10000"/>
                          <a:gd name="connsiteX8" fmla="*/ 7380 w 10000"/>
                          <a:gd name="connsiteY8" fmla="*/ 2065 h 10000"/>
                          <a:gd name="connsiteX9" fmla="*/ 7380 w 10000"/>
                          <a:gd name="connsiteY9" fmla="*/ 2065 h 10000"/>
                          <a:gd name="connsiteX10" fmla="*/ 7380 w 10000"/>
                          <a:gd name="connsiteY10" fmla="*/ 2065 h 10000"/>
                          <a:gd name="connsiteX11" fmla="*/ 6310 w 10000"/>
                          <a:gd name="connsiteY11" fmla="*/ 1032 h 10000"/>
                          <a:gd name="connsiteX12" fmla="*/ 6310 w 10000"/>
                          <a:gd name="connsiteY12" fmla="*/ 1000 h 10000"/>
                          <a:gd name="connsiteX13" fmla="*/ 6338 w 10000"/>
                          <a:gd name="connsiteY13" fmla="*/ 968 h 10000"/>
                          <a:gd name="connsiteX14" fmla="*/ 6395 w 10000"/>
                          <a:gd name="connsiteY14" fmla="*/ 968 h 10000"/>
                          <a:gd name="connsiteX15" fmla="*/ 6422 w 10000"/>
                          <a:gd name="connsiteY15" fmla="*/ 903 h 10000"/>
                          <a:gd name="connsiteX16" fmla="*/ 6451 w 10000"/>
                          <a:gd name="connsiteY16" fmla="*/ 903 h 10000"/>
                          <a:gd name="connsiteX17" fmla="*/ 6536 w 10000"/>
                          <a:gd name="connsiteY17" fmla="*/ 903 h 10000"/>
                          <a:gd name="connsiteX18" fmla="*/ 6704 w 10000"/>
                          <a:gd name="connsiteY18" fmla="*/ 871 h 10000"/>
                          <a:gd name="connsiteX19" fmla="*/ 9606 w 10000"/>
                          <a:gd name="connsiteY19" fmla="*/ 65 h 10000"/>
                          <a:gd name="connsiteX20" fmla="*/ 9888 w 10000"/>
                          <a:gd name="connsiteY20" fmla="*/ 0 h 10000"/>
                          <a:gd name="connsiteX0" fmla="*/ 9888 w 10000"/>
                          <a:gd name="connsiteY0" fmla="*/ 0 h 10000"/>
                          <a:gd name="connsiteX1" fmla="*/ 10000 w 10000"/>
                          <a:gd name="connsiteY1" fmla="*/ 0 h 10000"/>
                          <a:gd name="connsiteX2" fmla="*/ 9859 w 10000"/>
                          <a:gd name="connsiteY2" fmla="*/ 4290 h 10000"/>
                          <a:gd name="connsiteX3" fmla="*/ 9859 w 10000"/>
                          <a:gd name="connsiteY3" fmla="*/ 4290 h 10000"/>
                          <a:gd name="connsiteX4" fmla="*/ 8789 w 10000"/>
                          <a:gd name="connsiteY4" fmla="*/ 3323 h 10000"/>
                          <a:gd name="connsiteX5" fmla="*/ 6451 w 10000"/>
                          <a:gd name="connsiteY5" fmla="*/ 6484 h 10000"/>
                          <a:gd name="connsiteX6" fmla="*/ 0 w 10000"/>
                          <a:gd name="connsiteY6" fmla="*/ 10000 h 10000"/>
                          <a:gd name="connsiteX7" fmla="*/ 5718 w 10000"/>
                          <a:gd name="connsiteY7" fmla="*/ 5387 h 10000"/>
                          <a:gd name="connsiteX8" fmla="*/ 7380 w 10000"/>
                          <a:gd name="connsiteY8" fmla="*/ 2065 h 10000"/>
                          <a:gd name="connsiteX9" fmla="*/ 7380 w 10000"/>
                          <a:gd name="connsiteY9" fmla="*/ 2065 h 10000"/>
                          <a:gd name="connsiteX10" fmla="*/ 7380 w 10000"/>
                          <a:gd name="connsiteY10" fmla="*/ 2065 h 10000"/>
                          <a:gd name="connsiteX11" fmla="*/ 6310 w 10000"/>
                          <a:gd name="connsiteY11" fmla="*/ 1032 h 10000"/>
                          <a:gd name="connsiteX12" fmla="*/ 6310 w 10000"/>
                          <a:gd name="connsiteY12" fmla="*/ 1000 h 10000"/>
                          <a:gd name="connsiteX13" fmla="*/ 6338 w 10000"/>
                          <a:gd name="connsiteY13" fmla="*/ 968 h 10000"/>
                          <a:gd name="connsiteX14" fmla="*/ 6395 w 10000"/>
                          <a:gd name="connsiteY14" fmla="*/ 968 h 10000"/>
                          <a:gd name="connsiteX15" fmla="*/ 6422 w 10000"/>
                          <a:gd name="connsiteY15" fmla="*/ 903 h 10000"/>
                          <a:gd name="connsiteX16" fmla="*/ 6451 w 10000"/>
                          <a:gd name="connsiteY16" fmla="*/ 903 h 10000"/>
                          <a:gd name="connsiteX17" fmla="*/ 6536 w 10000"/>
                          <a:gd name="connsiteY17" fmla="*/ 903 h 10000"/>
                          <a:gd name="connsiteX18" fmla="*/ 6704 w 10000"/>
                          <a:gd name="connsiteY18" fmla="*/ 871 h 10000"/>
                          <a:gd name="connsiteX19" fmla="*/ 9888 w 10000"/>
                          <a:gd name="connsiteY19" fmla="*/ 0 h 10000"/>
                          <a:gd name="connsiteX0" fmla="*/ 6704 w 10000"/>
                          <a:gd name="connsiteY0" fmla="*/ 871 h 10000"/>
                          <a:gd name="connsiteX1" fmla="*/ 10000 w 10000"/>
                          <a:gd name="connsiteY1" fmla="*/ 0 h 10000"/>
                          <a:gd name="connsiteX2" fmla="*/ 9859 w 10000"/>
                          <a:gd name="connsiteY2" fmla="*/ 4290 h 10000"/>
                          <a:gd name="connsiteX3" fmla="*/ 9859 w 10000"/>
                          <a:gd name="connsiteY3" fmla="*/ 4290 h 10000"/>
                          <a:gd name="connsiteX4" fmla="*/ 8789 w 10000"/>
                          <a:gd name="connsiteY4" fmla="*/ 3323 h 10000"/>
                          <a:gd name="connsiteX5" fmla="*/ 6451 w 10000"/>
                          <a:gd name="connsiteY5" fmla="*/ 6484 h 10000"/>
                          <a:gd name="connsiteX6" fmla="*/ 0 w 10000"/>
                          <a:gd name="connsiteY6" fmla="*/ 10000 h 10000"/>
                          <a:gd name="connsiteX7" fmla="*/ 5718 w 10000"/>
                          <a:gd name="connsiteY7" fmla="*/ 5387 h 10000"/>
                          <a:gd name="connsiteX8" fmla="*/ 7380 w 10000"/>
                          <a:gd name="connsiteY8" fmla="*/ 2065 h 10000"/>
                          <a:gd name="connsiteX9" fmla="*/ 7380 w 10000"/>
                          <a:gd name="connsiteY9" fmla="*/ 2065 h 10000"/>
                          <a:gd name="connsiteX10" fmla="*/ 7380 w 10000"/>
                          <a:gd name="connsiteY10" fmla="*/ 2065 h 10000"/>
                          <a:gd name="connsiteX11" fmla="*/ 6310 w 10000"/>
                          <a:gd name="connsiteY11" fmla="*/ 1032 h 10000"/>
                          <a:gd name="connsiteX12" fmla="*/ 6310 w 10000"/>
                          <a:gd name="connsiteY12" fmla="*/ 1000 h 10000"/>
                          <a:gd name="connsiteX13" fmla="*/ 6338 w 10000"/>
                          <a:gd name="connsiteY13" fmla="*/ 968 h 10000"/>
                          <a:gd name="connsiteX14" fmla="*/ 6395 w 10000"/>
                          <a:gd name="connsiteY14" fmla="*/ 968 h 10000"/>
                          <a:gd name="connsiteX15" fmla="*/ 6422 w 10000"/>
                          <a:gd name="connsiteY15" fmla="*/ 903 h 10000"/>
                          <a:gd name="connsiteX16" fmla="*/ 6451 w 10000"/>
                          <a:gd name="connsiteY16" fmla="*/ 903 h 10000"/>
                          <a:gd name="connsiteX17" fmla="*/ 6536 w 10000"/>
                          <a:gd name="connsiteY17" fmla="*/ 903 h 10000"/>
                          <a:gd name="connsiteX18" fmla="*/ 6704 w 10000"/>
                          <a:gd name="connsiteY18" fmla="*/ 871 h 10000"/>
                          <a:gd name="connsiteX0" fmla="*/ 6536 w 10000"/>
                          <a:gd name="connsiteY0" fmla="*/ 1042 h 10139"/>
                          <a:gd name="connsiteX1" fmla="*/ 10000 w 10000"/>
                          <a:gd name="connsiteY1" fmla="*/ 139 h 10139"/>
                          <a:gd name="connsiteX2" fmla="*/ 9859 w 10000"/>
                          <a:gd name="connsiteY2" fmla="*/ 4429 h 10139"/>
                          <a:gd name="connsiteX3" fmla="*/ 9859 w 10000"/>
                          <a:gd name="connsiteY3" fmla="*/ 4429 h 10139"/>
                          <a:gd name="connsiteX4" fmla="*/ 8789 w 10000"/>
                          <a:gd name="connsiteY4" fmla="*/ 3462 h 10139"/>
                          <a:gd name="connsiteX5" fmla="*/ 6451 w 10000"/>
                          <a:gd name="connsiteY5" fmla="*/ 6623 h 10139"/>
                          <a:gd name="connsiteX6" fmla="*/ 0 w 10000"/>
                          <a:gd name="connsiteY6" fmla="*/ 10139 h 10139"/>
                          <a:gd name="connsiteX7" fmla="*/ 5718 w 10000"/>
                          <a:gd name="connsiteY7" fmla="*/ 5526 h 10139"/>
                          <a:gd name="connsiteX8" fmla="*/ 7380 w 10000"/>
                          <a:gd name="connsiteY8" fmla="*/ 2204 h 10139"/>
                          <a:gd name="connsiteX9" fmla="*/ 7380 w 10000"/>
                          <a:gd name="connsiteY9" fmla="*/ 2204 h 10139"/>
                          <a:gd name="connsiteX10" fmla="*/ 7380 w 10000"/>
                          <a:gd name="connsiteY10" fmla="*/ 2204 h 10139"/>
                          <a:gd name="connsiteX11" fmla="*/ 6310 w 10000"/>
                          <a:gd name="connsiteY11" fmla="*/ 1171 h 10139"/>
                          <a:gd name="connsiteX12" fmla="*/ 6310 w 10000"/>
                          <a:gd name="connsiteY12" fmla="*/ 1139 h 10139"/>
                          <a:gd name="connsiteX13" fmla="*/ 6338 w 10000"/>
                          <a:gd name="connsiteY13" fmla="*/ 1107 h 10139"/>
                          <a:gd name="connsiteX14" fmla="*/ 6395 w 10000"/>
                          <a:gd name="connsiteY14" fmla="*/ 1107 h 10139"/>
                          <a:gd name="connsiteX15" fmla="*/ 6422 w 10000"/>
                          <a:gd name="connsiteY15" fmla="*/ 1042 h 10139"/>
                          <a:gd name="connsiteX16" fmla="*/ 6451 w 10000"/>
                          <a:gd name="connsiteY16" fmla="*/ 1042 h 10139"/>
                          <a:gd name="connsiteX17" fmla="*/ 6536 w 10000"/>
                          <a:gd name="connsiteY17" fmla="*/ 1042 h 10139"/>
                          <a:gd name="connsiteX0" fmla="*/ 6451 w 10000"/>
                          <a:gd name="connsiteY0" fmla="*/ 903 h 10000"/>
                          <a:gd name="connsiteX1" fmla="*/ 10000 w 10000"/>
                          <a:gd name="connsiteY1" fmla="*/ 0 h 10000"/>
                          <a:gd name="connsiteX2" fmla="*/ 9859 w 10000"/>
                          <a:gd name="connsiteY2" fmla="*/ 4290 h 10000"/>
                          <a:gd name="connsiteX3" fmla="*/ 9859 w 10000"/>
                          <a:gd name="connsiteY3" fmla="*/ 4290 h 10000"/>
                          <a:gd name="connsiteX4" fmla="*/ 8789 w 10000"/>
                          <a:gd name="connsiteY4" fmla="*/ 3323 h 10000"/>
                          <a:gd name="connsiteX5" fmla="*/ 6451 w 10000"/>
                          <a:gd name="connsiteY5" fmla="*/ 6484 h 10000"/>
                          <a:gd name="connsiteX6" fmla="*/ 0 w 10000"/>
                          <a:gd name="connsiteY6" fmla="*/ 10000 h 10000"/>
                          <a:gd name="connsiteX7" fmla="*/ 5718 w 10000"/>
                          <a:gd name="connsiteY7" fmla="*/ 5387 h 10000"/>
                          <a:gd name="connsiteX8" fmla="*/ 7380 w 10000"/>
                          <a:gd name="connsiteY8" fmla="*/ 2065 h 10000"/>
                          <a:gd name="connsiteX9" fmla="*/ 7380 w 10000"/>
                          <a:gd name="connsiteY9" fmla="*/ 2065 h 10000"/>
                          <a:gd name="connsiteX10" fmla="*/ 7380 w 10000"/>
                          <a:gd name="connsiteY10" fmla="*/ 2065 h 10000"/>
                          <a:gd name="connsiteX11" fmla="*/ 6310 w 10000"/>
                          <a:gd name="connsiteY11" fmla="*/ 1032 h 10000"/>
                          <a:gd name="connsiteX12" fmla="*/ 6310 w 10000"/>
                          <a:gd name="connsiteY12" fmla="*/ 1000 h 10000"/>
                          <a:gd name="connsiteX13" fmla="*/ 6338 w 10000"/>
                          <a:gd name="connsiteY13" fmla="*/ 968 h 10000"/>
                          <a:gd name="connsiteX14" fmla="*/ 6395 w 10000"/>
                          <a:gd name="connsiteY14" fmla="*/ 968 h 10000"/>
                          <a:gd name="connsiteX15" fmla="*/ 6422 w 10000"/>
                          <a:gd name="connsiteY15" fmla="*/ 903 h 10000"/>
                          <a:gd name="connsiteX16" fmla="*/ 6451 w 10000"/>
                          <a:gd name="connsiteY16" fmla="*/ 903 h 10000"/>
                          <a:gd name="connsiteX0" fmla="*/ 6422 w 10000"/>
                          <a:gd name="connsiteY0" fmla="*/ 903 h 10000"/>
                          <a:gd name="connsiteX1" fmla="*/ 10000 w 10000"/>
                          <a:gd name="connsiteY1" fmla="*/ 0 h 10000"/>
                          <a:gd name="connsiteX2" fmla="*/ 9859 w 10000"/>
                          <a:gd name="connsiteY2" fmla="*/ 4290 h 10000"/>
                          <a:gd name="connsiteX3" fmla="*/ 9859 w 10000"/>
                          <a:gd name="connsiteY3" fmla="*/ 4290 h 10000"/>
                          <a:gd name="connsiteX4" fmla="*/ 8789 w 10000"/>
                          <a:gd name="connsiteY4" fmla="*/ 3323 h 10000"/>
                          <a:gd name="connsiteX5" fmla="*/ 6451 w 10000"/>
                          <a:gd name="connsiteY5" fmla="*/ 6484 h 10000"/>
                          <a:gd name="connsiteX6" fmla="*/ 0 w 10000"/>
                          <a:gd name="connsiteY6" fmla="*/ 10000 h 10000"/>
                          <a:gd name="connsiteX7" fmla="*/ 5718 w 10000"/>
                          <a:gd name="connsiteY7" fmla="*/ 5387 h 10000"/>
                          <a:gd name="connsiteX8" fmla="*/ 7380 w 10000"/>
                          <a:gd name="connsiteY8" fmla="*/ 2065 h 10000"/>
                          <a:gd name="connsiteX9" fmla="*/ 7380 w 10000"/>
                          <a:gd name="connsiteY9" fmla="*/ 2065 h 10000"/>
                          <a:gd name="connsiteX10" fmla="*/ 7380 w 10000"/>
                          <a:gd name="connsiteY10" fmla="*/ 2065 h 10000"/>
                          <a:gd name="connsiteX11" fmla="*/ 6310 w 10000"/>
                          <a:gd name="connsiteY11" fmla="*/ 1032 h 10000"/>
                          <a:gd name="connsiteX12" fmla="*/ 6310 w 10000"/>
                          <a:gd name="connsiteY12" fmla="*/ 1000 h 10000"/>
                          <a:gd name="connsiteX13" fmla="*/ 6338 w 10000"/>
                          <a:gd name="connsiteY13" fmla="*/ 968 h 10000"/>
                          <a:gd name="connsiteX14" fmla="*/ 6395 w 10000"/>
                          <a:gd name="connsiteY14" fmla="*/ 968 h 10000"/>
                          <a:gd name="connsiteX15" fmla="*/ 6422 w 10000"/>
                          <a:gd name="connsiteY15" fmla="*/ 903 h 10000"/>
                          <a:gd name="connsiteX0" fmla="*/ 6395 w 10000"/>
                          <a:gd name="connsiteY0" fmla="*/ 1099 h 10131"/>
                          <a:gd name="connsiteX1" fmla="*/ 10000 w 10000"/>
                          <a:gd name="connsiteY1" fmla="*/ 131 h 10131"/>
                          <a:gd name="connsiteX2" fmla="*/ 9859 w 10000"/>
                          <a:gd name="connsiteY2" fmla="*/ 4421 h 10131"/>
                          <a:gd name="connsiteX3" fmla="*/ 9859 w 10000"/>
                          <a:gd name="connsiteY3" fmla="*/ 4421 h 10131"/>
                          <a:gd name="connsiteX4" fmla="*/ 8789 w 10000"/>
                          <a:gd name="connsiteY4" fmla="*/ 3454 h 10131"/>
                          <a:gd name="connsiteX5" fmla="*/ 6451 w 10000"/>
                          <a:gd name="connsiteY5" fmla="*/ 6615 h 10131"/>
                          <a:gd name="connsiteX6" fmla="*/ 0 w 10000"/>
                          <a:gd name="connsiteY6" fmla="*/ 10131 h 10131"/>
                          <a:gd name="connsiteX7" fmla="*/ 5718 w 10000"/>
                          <a:gd name="connsiteY7" fmla="*/ 5518 h 10131"/>
                          <a:gd name="connsiteX8" fmla="*/ 7380 w 10000"/>
                          <a:gd name="connsiteY8" fmla="*/ 2196 h 10131"/>
                          <a:gd name="connsiteX9" fmla="*/ 7380 w 10000"/>
                          <a:gd name="connsiteY9" fmla="*/ 2196 h 10131"/>
                          <a:gd name="connsiteX10" fmla="*/ 7380 w 10000"/>
                          <a:gd name="connsiteY10" fmla="*/ 2196 h 10131"/>
                          <a:gd name="connsiteX11" fmla="*/ 6310 w 10000"/>
                          <a:gd name="connsiteY11" fmla="*/ 1163 h 10131"/>
                          <a:gd name="connsiteX12" fmla="*/ 6310 w 10000"/>
                          <a:gd name="connsiteY12" fmla="*/ 1131 h 10131"/>
                          <a:gd name="connsiteX13" fmla="*/ 6338 w 10000"/>
                          <a:gd name="connsiteY13" fmla="*/ 1099 h 10131"/>
                          <a:gd name="connsiteX14" fmla="*/ 6395 w 10000"/>
                          <a:gd name="connsiteY14" fmla="*/ 1099 h 10131"/>
                          <a:gd name="connsiteX0" fmla="*/ 6338 w 10000"/>
                          <a:gd name="connsiteY0" fmla="*/ 968 h 10000"/>
                          <a:gd name="connsiteX1" fmla="*/ 10000 w 10000"/>
                          <a:gd name="connsiteY1" fmla="*/ 0 h 10000"/>
                          <a:gd name="connsiteX2" fmla="*/ 9859 w 10000"/>
                          <a:gd name="connsiteY2" fmla="*/ 4290 h 10000"/>
                          <a:gd name="connsiteX3" fmla="*/ 9859 w 10000"/>
                          <a:gd name="connsiteY3" fmla="*/ 4290 h 10000"/>
                          <a:gd name="connsiteX4" fmla="*/ 8789 w 10000"/>
                          <a:gd name="connsiteY4" fmla="*/ 3323 h 10000"/>
                          <a:gd name="connsiteX5" fmla="*/ 6451 w 10000"/>
                          <a:gd name="connsiteY5" fmla="*/ 6484 h 10000"/>
                          <a:gd name="connsiteX6" fmla="*/ 0 w 10000"/>
                          <a:gd name="connsiteY6" fmla="*/ 10000 h 10000"/>
                          <a:gd name="connsiteX7" fmla="*/ 5718 w 10000"/>
                          <a:gd name="connsiteY7" fmla="*/ 5387 h 10000"/>
                          <a:gd name="connsiteX8" fmla="*/ 7380 w 10000"/>
                          <a:gd name="connsiteY8" fmla="*/ 2065 h 10000"/>
                          <a:gd name="connsiteX9" fmla="*/ 7380 w 10000"/>
                          <a:gd name="connsiteY9" fmla="*/ 2065 h 10000"/>
                          <a:gd name="connsiteX10" fmla="*/ 7380 w 10000"/>
                          <a:gd name="connsiteY10" fmla="*/ 2065 h 10000"/>
                          <a:gd name="connsiteX11" fmla="*/ 6310 w 10000"/>
                          <a:gd name="connsiteY11" fmla="*/ 1032 h 10000"/>
                          <a:gd name="connsiteX12" fmla="*/ 6310 w 10000"/>
                          <a:gd name="connsiteY12" fmla="*/ 1000 h 10000"/>
                          <a:gd name="connsiteX13" fmla="*/ 6338 w 10000"/>
                          <a:gd name="connsiteY13" fmla="*/ 968 h 10000"/>
                          <a:gd name="connsiteX0" fmla="*/ 6310 w 10000"/>
                          <a:gd name="connsiteY0" fmla="*/ 1128 h 10128"/>
                          <a:gd name="connsiteX1" fmla="*/ 10000 w 10000"/>
                          <a:gd name="connsiteY1" fmla="*/ 128 h 10128"/>
                          <a:gd name="connsiteX2" fmla="*/ 9859 w 10000"/>
                          <a:gd name="connsiteY2" fmla="*/ 4418 h 10128"/>
                          <a:gd name="connsiteX3" fmla="*/ 9859 w 10000"/>
                          <a:gd name="connsiteY3" fmla="*/ 4418 h 10128"/>
                          <a:gd name="connsiteX4" fmla="*/ 8789 w 10000"/>
                          <a:gd name="connsiteY4" fmla="*/ 3451 h 10128"/>
                          <a:gd name="connsiteX5" fmla="*/ 6451 w 10000"/>
                          <a:gd name="connsiteY5" fmla="*/ 6612 h 10128"/>
                          <a:gd name="connsiteX6" fmla="*/ 0 w 10000"/>
                          <a:gd name="connsiteY6" fmla="*/ 10128 h 10128"/>
                          <a:gd name="connsiteX7" fmla="*/ 5718 w 10000"/>
                          <a:gd name="connsiteY7" fmla="*/ 5515 h 10128"/>
                          <a:gd name="connsiteX8" fmla="*/ 7380 w 10000"/>
                          <a:gd name="connsiteY8" fmla="*/ 2193 h 10128"/>
                          <a:gd name="connsiteX9" fmla="*/ 7380 w 10000"/>
                          <a:gd name="connsiteY9" fmla="*/ 2193 h 10128"/>
                          <a:gd name="connsiteX10" fmla="*/ 7380 w 10000"/>
                          <a:gd name="connsiteY10" fmla="*/ 2193 h 10128"/>
                          <a:gd name="connsiteX11" fmla="*/ 6310 w 10000"/>
                          <a:gd name="connsiteY11" fmla="*/ 1160 h 10128"/>
                          <a:gd name="connsiteX12" fmla="*/ 6310 w 10000"/>
                          <a:gd name="connsiteY12" fmla="*/ 1128 h 10128"/>
                          <a:gd name="connsiteX0" fmla="*/ 6310 w 10000"/>
                          <a:gd name="connsiteY0" fmla="*/ 1032 h 10000"/>
                          <a:gd name="connsiteX1" fmla="*/ 10000 w 10000"/>
                          <a:gd name="connsiteY1" fmla="*/ 0 h 10000"/>
                          <a:gd name="connsiteX2" fmla="*/ 9859 w 10000"/>
                          <a:gd name="connsiteY2" fmla="*/ 4290 h 10000"/>
                          <a:gd name="connsiteX3" fmla="*/ 9859 w 10000"/>
                          <a:gd name="connsiteY3" fmla="*/ 4290 h 10000"/>
                          <a:gd name="connsiteX4" fmla="*/ 8789 w 10000"/>
                          <a:gd name="connsiteY4" fmla="*/ 3323 h 10000"/>
                          <a:gd name="connsiteX5" fmla="*/ 6451 w 10000"/>
                          <a:gd name="connsiteY5" fmla="*/ 6484 h 10000"/>
                          <a:gd name="connsiteX6" fmla="*/ 0 w 10000"/>
                          <a:gd name="connsiteY6" fmla="*/ 10000 h 10000"/>
                          <a:gd name="connsiteX7" fmla="*/ 5718 w 10000"/>
                          <a:gd name="connsiteY7" fmla="*/ 5387 h 10000"/>
                          <a:gd name="connsiteX8" fmla="*/ 7380 w 10000"/>
                          <a:gd name="connsiteY8" fmla="*/ 2065 h 10000"/>
                          <a:gd name="connsiteX9" fmla="*/ 7380 w 10000"/>
                          <a:gd name="connsiteY9" fmla="*/ 2065 h 10000"/>
                          <a:gd name="connsiteX10" fmla="*/ 7380 w 10000"/>
                          <a:gd name="connsiteY10" fmla="*/ 2065 h 10000"/>
                          <a:gd name="connsiteX11" fmla="*/ 6310 w 10000"/>
                          <a:gd name="connsiteY11" fmla="*/ 1032 h 100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10000" h="10000">
                            <a:moveTo>
                              <a:pt x="6310" y="1032"/>
                            </a:moveTo>
                            <a:lnTo>
                              <a:pt x="10000" y="0"/>
                            </a:lnTo>
                            <a:cubicBezTo>
                              <a:pt x="9995" y="715"/>
                              <a:pt x="9883" y="3575"/>
                              <a:pt x="9859" y="4290"/>
                            </a:cubicBezTo>
                            <a:lnTo>
                              <a:pt x="9859" y="4290"/>
                            </a:lnTo>
                            <a:lnTo>
                              <a:pt x="8789" y="3323"/>
                            </a:lnTo>
                            <a:cubicBezTo>
                              <a:pt x="8322" y="4165"/>
                              <a:pt x="7565" y="5364"/>
                              <a:pt x="6451" y="6484"/>
                            </a:cubicBezTo>
                            <a:cubicBezTo>
                              <a:pt x="4555" y="8013"/>
                              <a:pt x="1861" y="9489"/>
                              <a:pt x="0" y="10000"/>
                            </a:cubicBezTo>
                            <a:cubicBezTo>
                              <a:pt x="2552" y="8660"/>
                              <a:pt x="4458" y="7084"/>
                              <a:pt x="5718" y="5387"/>
                            </a:cubicBezTo>
                            <a:cubicBezTo>
                              <a:pt x="6295" y="4571"/>
                              <a:pt x="7138" y="3172"/>
                              <a:pt x="7380" y="2065"/>
                            </a:cubicBezTo>
                            <a:lnTo>
                              <a:pt x="7380" y="2065"/>
                            </a:lnTo>
                            <a:lnTo>
                              <a:pt x="7380" y="2065"/>
                            </a:lnTo>
                            <a:lnTo>
                              <a:pt x="6310" y="1032"/>
                            </a:lnTo>
                            <a:close/>
                          </a:path>
                        </a:pathLst>
                      </a:custGeom>
                      <a:grpFill/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>
                          <a:defRPr/>
                        </a:pPr>
                        <a:endParaRPr lang="en-US" kern="0" dirty="0">
                          <a:solidFill>
                            <a:prstClr val="black"/>
                          </a:solidFill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89" name="Rectangle 1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84239" y="6740470"/>
                        <a:ext cx="327143" cy="1186542"/>
                      </a:xfrm>
                      <a:prstGeom prst="rect">
                        <a:avLst/>
                      </a:prstGeom>
                      <a:grpFill/>
                      <a:ln w="0">
                        <a:noFill/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>
                          <a:defRPr/>
                        </a:pPr>
                        <a:endParaRPr lang="en-US" kern="0" dirty="0">
                          <a:solidFill>
                            <a:prstClr val="black"/>
                          </a:solidFill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90" name="Rectangle 1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5454" y="7093576"/>
                        <a:ext cx="324547" cy="833436"/>
                      </a:xfrm>
                      <a:prstGeom prst="rect">
                        <a:avLst/>
                      </a:prstGeom>
                      <a:grpFill/>
                      <a:ln w="0">
                        <a:noFill/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>
                          <a:defRPr/>
                        </a:pPr>
                        <a:endParaRPr lang="en-US" kern="0" dirty="0">
                          <a:solidFill>
                            <a:prstClr val="black"/>
                          </a:solidFill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91" name="Rectangle 1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95929" y="7399948"/>
                        <a:ext cx="327143" cy="527064"/>
                      </a:xfrm>
                      <a:prstGeom prst="rect">
                        <a:avLst/>
                      </a:prstGeom>
                      <a:grpFill/>
                      <a:ln w="0">
                        <a:noFill/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>
                          <a:defRPr/>
                        </a:pPr>
                        <a:endParaRPr lang="en-US" kern="0" dirty="0">
                          <a:solidFill>
                            <a:prstClr val="black"/>
                          </a:solidFill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92" name="Freeform 18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-369887" y="6688824"/>
                        <a:ext cx="1489324" cy="1363085"/>
                      </a:xfrm>
                      <a:custGeom>
                        <a:avLst/>
                        <a:gdLst>
                          <a:gd name="T0" fmla="*/ 19 w 575"/>
                          <a:gd name="T1" fmla="*/ 0 h 530"/>
                          <a:gd name="T2" fmla="*/ 24 w 575"/>
                          <a:gd name="T3" fmla="*/ 0 h 530"/>
                          <a:gd name="T4" fmla="*/ 29 w 575"/>
                          <a:gd name="T5" fmla="*/ 3 h 530"/>
                          <a:gd name="T6" fmla="*/ 33 w 575"/>
                          <a:gd name="T7" fmla="*/ 7 h 530"/>
                          <a:gd name="T8" fmla="*/ 36 w 575"/>
                          <a:gd name="T9" fmla="*/ 12 h 530"/>
                          <a:gd name="T10" fmla="*/ 37 w 575"/>
                          <a:gd name="T11" fmla="*/ 18 h 530"/>
                          <a:gd name="T12" fmla="*/ 37 w 575"/>
                          <a:gd name="T13" fmla="*/ 492 h 530"/>
                          <a:gd name="T14" fmla="*/ 557 w 575"/>
                          <a:gd name="T15" fmla="*/ 492 h 530"/>
                          <a:gd name="T16" fmla="*/ 562 w 575"/>
                          <a:gd name="T17" fmla="*/ 494 h 530"/>
                          <a:gd name="T18" fmla="*/ 567 w 575"/>
                          <a:gd name="T19" fmla="*/ 496 h 530"/>
                          <a:gd name="T20" fmla="*/ 571 w 575"/>
                          <a:gd name="T21" fmla="*/ 500 h 530"/>
                          <a:gd name="T22" fmla="*/ 574 w 575"/>
                          <a:gd name="T23" fmla="*/ 505 h 530"/>
                          <a:gd name="T24" fmla="*/ 575 w 575"/>
                          <a:gd name="T25" fmla="*/ 512 h 530"/>
                          <a:gd name="T26" fmla="*/ 574 w 575"/>
                          <a:gd name="T27" fmla="*/ 517 h 530"/>
                          <a:gd name="T28" fmla="*/ 571 w 575"/>
                          <a:gd name="T29" fmla="*/ 522 h 530"/>
                          <a:gd name="T30" fmla="*/ 567 w 575"/>
                          <a:gd name="T31" fmla="*/ 526 h 530"/>
                          <a:gd name="T32" fmla="*/ 562 w 575"/>
                          <a:gd name="T33" fmla="*/ 529 h 530"/>
                          <a:gd name="T34" fmla="*/ 557 w 575"/>
                          <a:gd name="T35" fmla="*/ 530 h 530"/>
                          <a:gd name="T36" fmla="*/ 19 w 575"/>
                          <a:gd name="T37" fmla="*/ 530 h 530"/>
                          <a:gd name="T38" fmla="*/ 12 w 575"/>
                          <a:gd name="T39" fmla="*/ 529 h 530"/>
                          <a:gd name="T40" fmla="*/ 7 w 575"/>
                          <a:gd name="T41" fmla="*/ 526 h 530"/>
                          <a:gd name="T42" fmla="*/ 3 w 575"/>
                          <a:gd name="T43" fmla="*/ 522 h 530"/>
                          <a:gd name="T44" fmla="*/ 0 w 575"/>
                          <a:gd name="T45" fmla="*/ 517 h 530"/>
                          <a:gd name="T46" fmla="*/ 0 w 575"/>
                          <a:gd name="T47" fmla="*/ 512 h 530"/>
                          <a:gd name="T48" fmla="*/ 0 w 575"/>
                          <a:gd name="T49" fmla="*/ 18 h 530"/>
                          <a:gd name="T50" fmla="*/ 0 w 575"/>
                          <a:gd name="T51" fmla="*/ 12 h 530"/>
                          <a:gd name="T52" fmla="*/ 3 w 575"/>
                          <a:gd name="T53" fmla="*/ 7 h 530"/>
                          <a:gd name="T54" fmla="*/ 7 w 575"/>
                          <a:gd name="T55" fmla="*/ 3 h 530"/>
                          <a:gd name="T56" fmla="*/ 12 w 575"/>
                          <a:gd name="T57" fmla="*/ 0 h 530"/>
                          <a:gd name="T58" fmla="*/ 19 w 575"/>
                          <a:gd name="T59" fmla="*/ 0 h 530"/>
                          <a:gd name="connsiteX0" fmla="*/ 330 w 10000"/>
                          <a:gd name="connsiteY0" fmla="*/ 0 h 10000"/>
                          <a:gd name="connsiteX1" fmla="*/ 417 w 10000"/>
                          <a:gd name="connsiteY1" fmla="*/ 0 h 10000"/>
                          <a:gd name="connsiteX2" fmla="*/ 504 w 10000"/>
                          <a:gd name="connsiteY2" fmla="*/ 57 h 10000"/>
                          <a:gd name="connsiteX3" fmla="*/ 574 w 10000"/>
                          <a:gd name="connsiteY3" fmla="*/ 132 h 10000"/>
                          <a:gd name="connsiteX4" fmla="*/ 626 w 10000"/>
                          <a:gd name="connsiteY4" fmla="*/ 226 h 10000"/>
                          <a:gd name="connsiteX5" fmla="*/ 643 w 10000"/>
                          <a:gd name="connsiteY5" fmla="*/ 340 h 10000"/>
                          <a:gd name="connsiteX6" fmla="*/ 643 w 10000"/>
                          <a:gd name="connsiteY6" fmla="*/ 9283 h 10000"/>
                          <a:gd name="connsiteX7" fmla="*/ 9687 w 10000"/>
                          <a:gd name="connsiteY7" fmla="*/ 9283 h 10000"/>
                          <a:gd name="connsiteX8" fmla="*/ 9774 w 10000"/>
                          <a:gd name="connsiteY8" fmla="*/ 9321 h 10000"/>
                          <a:gd name="connsiteX9" fmla="*/ 9861 w 10000"/>
                          <a:gd name="connsiteY9" fmla="*/ 9358 h 10000"/>
                          <a:gd name="connsiteX10" fmla="*/ 9930 w 10000"/>
                          <a:gd name="connsiteY10" fmla="*/ 9434 h 10000"/>
                          <a:gd name="connsiteX11" fmla="*/ 9983 w 10000"/>
                          <a:gd name="connsiteY11" fmla="*/ 9528 h 10000"/>
                          <a:gd name="connsiteX12" fmla="*/ 10000 w 10000"/>
                          <a:gd name="connsiteY12" fmla="*/ 9660 h 10000"/>
                          <a:gd name="connsiteX13" fmla="*/ 9983 w 10000"/>
                          <a:gd name="connsiteY13" fmla="*/ 9755 h 10000"/>
                          <a:gd name="connsiteX14" fmla="*/ 9930 w 10000"/>
                          <a:gd name="connsiteY14" fmla="*/ 9849 h 10000"/>
                          <a:gd name="connsiteX15" fmla="*/ 9861 w 10000"/>
                          <a:gd name="connsiteY15" fmla="*/ 9925 h 10000"/>
                          <a:gd name="connsiteX16" fmla="*/ 9774 w 10000"/>
                          <a:gd name="connsiteY16" fmla="*/ 9981 h 10000"/>
                          <a:gd name="connsiteX17" fmla="*/ 9687 w 10000"/>
                          <a:gd name="connsiteY17" fmla="*/ 10000 h 10000"/>
                          <a:gd name="connsiteX18" fmla="*/ 330 w 10000"/>
                          <a:gd name="connsiteY18" fmla="*/ 10000 h 10000"/>
                          <a:gd name="connsiteX19" fmla="*/ 209 w 10000"/>
                          <a:gd name="connsiteY19" fmla="*/ 9981 h 10000"/>
                          <a:gd name="connsiteX20" fmla="*/ 122 w 10000"/>
                          <a:gd name="connsiteY20" fmla="*/ 9925 h 10000"/>
                          <a:gd name="connsiteX21" fmla="*/ 52 w 10000"/>
                          <a:gd name="connsiteY21" fmla="*/ 9849 h 10000"/>
                          <a:gd name="connsiteX22" fmla="*/ 0 w 10000"/>
                          <a:gd name="connsiteY22" fmla="*/ 9755 h 10000"/>
                          <a:gd name="connsiteX23" fmla="*/ 0 w 10000"/>
                          <a:gd name="connsiteY23" fmla="*/ 9660 h 10000"/>
                          <a:gd name="connsiteX24" fmla="*/ 0 w 10000"/>
                          <a:gd name="connsiteY24" fmla="*/ 340 h 10000"/>
                          <a:gd name="connsiteX25" fmla="*/ 52 w 10000"/>
                          <a:gd name="connsiteY25" fmla="*/ 132 h 10000"/>
                          <a:gd name="connsiteX26" fmla="*/ 122 w 10000"/>
                          <a:gd name="connsiteY26" fmla="*/ 57 h 10000"/>
                          <a:gd name="connsiteX27" fmla="*/ 209 w 10000"/>
                          <a:gd name="connsiteY27" fmla="*/ 0 h 10000"/>
                          <a:gd name="connsiteX28" fmla="*/ 330 w 10000"/>
                          <a:gd name="connsiteY28" fmla="*/ 0 h 10000"/>
                          <a:gd name="connsiteX0" fmla="*/ 330 w 10000"/>
                          <a:gd name="connsiteY0" fmla="*/ 438 h 10438"/>
                          <a:gd name="connsiteX1" fmla="*/ 417 w 10000"/>
                          <a:gd name="connsiteY1" fmla="*/ 438 h 10438"/>
                          <a:gd name="connsiteX2" fmla="*/ 504 w 10000"/>
                          <a:gd name="connsiteY2" fmla="*/ 495 h 10438"/>
                          <a:gd name="connsiteX3" fmla="*/ 574 w 10000"/>
                          <a:gd name="connsiteY3" fmla="*/ 570 h 10438"/>
                          <a:gd name="connsiteX4" fmla="*/ 626 w 10000"/>
                          <a:gd name="connsiteY4" fmla="*/ 664 h 10438"/>
                          <a:gd name="connsiteX5" fmla="*/ 643 w 10000"/>
                          <a:gd name="connsiteY5" fmla="*/ 778 h 10438"/>
                          <a:gd name="connsiteX6" fmla="*/ 643 w 10000"/>
                          <a:gd name="connsiteY6" fmla="*/ 9721 h 10438"/>
                          <a:gd name="connsiteX7" fmla="*/ 9687 w 10000"/>
                          <a:gd name="connsiteY7" fmla="*/ 9721 h 10438"/>
                          <a:gd name="connsiteX8" fmla="*/ 9774 w 10000"/>
                          <a:gd name="connsiteY8" fmla="*/ 9759 h 10438"/>
                          <a:gd name="connsiteX9" fmla="*/ 9861 w 10000"/>
                          <a:gd name="connsiteY9" fmla="*/ 9796 h 10438"/>
                          <a:gd name="connsiteX10" fmla="*/ 9930 w 10000"/>
                          <a:gd name="connsiteY10" fmla="*/ 9872 h 10438"/>
                          <a:gd name="connsiteX11" fmla="*/ 9983 w 10000"/>
                          <a:gd name="connsiteY11" fmla="*/ 9966 h 10438"/>
                          <a:gd name="connsiteX12" fmla="*/ 10000 w 10000"/>
                          <a:gd name="connsiteY12" fmla="*/ 10098 h 10438"/>
                          <a:gd name="connsiteX13" fmla="*/ 9983 w 10000"/>
                          <a:gd name="connsiteY13" fmla="*/ 10193 h 10438"/>
                          <a:gd name="connsiteX14" fmla="*/ 9930 w 10000"/>
                          <a:gd name="connsiteY14" fmla="*/ 10287 h 10438"/>
                          <a:gd name="connsiteX15" fmla="*/ 9861 w 10000"/>
                          <a:gd name="connsiteY15" fmla="*/ 10363 h 10438"/>
                          <a:gd name="connsiteX16" fmla="*/ 9774 w 10000"/>
                          <a:gd name="connsiteY16" fmla="*/ 10419 h 10438"/>
                          <a:gd name="connsiteX17" fmla="*/ 9687 w 10000"/>
                          <a:gd name="connsiteY17" fmla="*/ 10438 h 10438"/>
                          <a:gd name="connsiteX18" fmla="*/ 330 w 10000"/>
                          <a:gd name="connsiteY18" fmla="*/ 10438 h 10438"/>
                          <a:gd name="connsiteX19" fmla="*/ 209 w 10000"/>
                          <a:gd name="connsiteY19" fmla="*/ 10419 h 10438"/>
                          <a:gd name="connsiteX20" fmla="*/ 122 w 10000"/>
                          <a:gd name="connsiteY20" fmla="*/ 10363 h 10438"/>
                          <a:gd name="connsiteX21" fmla="*/ 52 w 10000"/>
                          <a:gd name="connsiteY21" fmla="*/ 10287 h 10438"/>
                          <a:gd name="connsiteX22" fmla="*/ 0 w 10000"/>
                          <a:gd name="connsiteY22" fmla="*/ 10193 h 10438"/>
                          <a:gd name="connsiteX23" fmla="*/ 0 w 10000"/>
                          <a:gd name="connsiteY23" fmla="*/ 10098 h 10438"/>
                          <a:gd name="connsiteX24" fmla="*/ 0 w 10000"/>
                          <a:gd name="connsiteY24" fmla="*/ 778 h 10438"/>
                          <a:gd name="connsiteX25" fmla="*/ 122 w 10000"/>
                          <a:gd name="connsiteY25" fmla="*/ 495 h 10438"/>
                          <a:gd name="connsiteX26" fmla="*/ 209 w 10000"/>
                          <a:gd name="connsiteY26" fmla="*/ 438 h 10438"/>
                          <a:gd name="connsiteX27" fmla="*/ 330 w 10000"/>
                          <a:gd name="connsiteY27" fmla="*/ 438 h 10438"/>
                          <a:gd name="connsiteX0" fmla="*/ 330 w 10000"/>
                          <a:gd name="connsiteY0" fmla="*/ 460 h 10460"/>
                          <a:gd name="connsiteX1" fmla="*/ 417 w 10000"/>
                          <a:gd name="connsiteY1" fmla="*/ 460 h 10460"/>
                          <a:gd name="connsiteX2" fmla="*/ 504 w 10000"/>
                          <a:gd name="connsiteY2" fmla="*/ 517 h 10460"/>
                          <a:gd name="connsiteX3" fmla="*/ 574 w 10000"/>
                          <a:gd name="connsiteY3" fmla="*/ 592 h 10460"/>
                          <a:gd name="connsiteX4" fmla="*/ 626 w 10000"/>
                          <a:gd name="connsiteY4" fmla="*/ 686 h 10460"/>
                          <a:gd name="connsiteX5" fmla="*/ 643 w 10000"/>
                          <a:gd name="connsiteY5" fmla="*/ 800 h 10460"/>
                          <a:gd name="connsiteX6" fmla="*/ 643 w 10000"/>
                          <a:gd name="connsiteY6" fmla="*/ 9743 h 10460"/>
                          <a:gd name="connsiteX7" fmla="*/ 9687 w 10000"/>
                          <a:gd name="connsiteY7" fmla="*/ 9743 h 10460"/>
                          <a:gd name="connsiteX8" fmla="*/ 9774 w 10000"/>
                          <a:gd name="connsiteY8" fmla="*/ 9781 h 10460"/>
                          <a:gd name="connsiteX9" fmla="*/ 9861 w 10000"/>
                          <a:gd name="connsiteY9" fmla="*/ 9818 h 10460"/>
                          <a:gd name="connsiteX10" fmla="*/ 9930 w 10000"/>
                          <a:gd name="connsiteY10" fmla="*/ 9894 h 10460"/>
                          <a:gd name="connsiteX11" fmla="*/ 9983 w 10000"/>
                          <a:gd name="connsiteY11" fmla="*/ 9988 h 10460"/>
                          <a:gd name="connsiteX12" fmla="*/ 10000 w 10000"/>
                          <a:gd name="connsiteY12" fmla="*/ 10120 h 10460"/>
                          <a:gd name="connsiteX13" fmla="*/ 9983 w 10000"/>
                          <a:gd name="connsiteY13" fmla="*/ 10215 h 10460"/>
                          <a:gd name="connsiteX14" fmla="*/ 9930 w 10000"/>
                          <a:gd name="connsiteY14" fmla="*/ 10309 h 10460"/>
                          <a:gd name="connsiteX15" fmla="*/ 9861 w 10000"/>
                          <a:gd name="connsiteY15" fmla="*/ 10385 h 10460"/>
                          <a:gd name="connsiteX16" fmla="*/ 9774 w 10000"/>
                          <a:gd name="connsiteY16" fmla="*/ 10441 h 10460"/>
                          <a:gd name="connsiteX17" fmla="*/ 9687 w 10000"/>
                          <a:gd name="connsiteY17" fmla="*/ 10460 h 10460"/>
                          <a:gd name="connsiteX18" fmla="*/ 330 w 10000"/>
                          <a:gd name="connsiteY18" fmla="*/ 10460 h 10460"/>
                          <a:gd name="connsiteX19" fmla="*/ 209 w 10000"/>
                          <a:gd name="connsiteY19" fmla="*/ 10441 h 10460"/>
                          <a:gd name="connsiteX20" fmla="*/ 122 w 10000"/>
                          <a:gd name="connsiteY20" fmla="*/ 10385 h 10460"/>
                          <a:gd name="connsiteX21" fmla="*/ 52 w 10000"/>
                          <a:gd name="connsiteY21" fmla="*/ 10309 h 10460"/>
                          <a:gd name="connsiteX22" fmla="*/ 0 w 10000"/>
                          <a:gd name="connsiteY22" fmla="*/ 10215 h 10460"/>
                          <a:gd name="connsiteX23" fmla="*/ 0 w 10000"/>
                          <a:gd name="connsiteY23" fmla="*/ 10120 h 10460"/>
                          <a:gd name="connsiteX24" fmla="*/ 0 w 10000"/>
                          <a:gd name="connsiteY24" fmla="*/ 800 h 10460"/>
                          <a:gd name="connsiteX25" fmla="*/ 209 w 10000"/>
                          <a:gd name="connsiteY25" fmla="*/ 460 h 10460"/>
                          <a:gd name="connsiteX26" fmla="*/ 330 w 10000"/>
                          <a:gd name="connsiteY26" fmla="*/ 460 h 10460"/>
                          <a:gd name="connsiteX0" fmla="*/ 330 w 10000"/>
                          <a:gd name="connsiteY0" fmla="*/ 460 h 10460"/>
                          <a:gd name="connsiteX1" fmla="*/ 417 w 10000"/>
                          <a:gd name="connsiteY1" fmla="*/ 460 h 10460"/>
                          <a:gd name="connsiteX2" fmla="*/ 504 w 10000"/>
                          <a:gd name="connsiteY2" fmla="*/ 517 h 10460"/>
                          <a:gd name="connsiteX3" fmla="*/ 574 w 10000"/>
                          <a:gd name="connsiteY3" fmla="*/ 592 h 10460"/>
                          <a:gd name="connsiteX4" fmla="*/ 626 w 10000"/>
                          <a:gd name="connsiteY4" fmla="*/ 686 h 10460"/>
                          <a:gd name="connsiteX5" fmla="*/ 643 w 10000"/>
                          <a:gd name="connsiteY5" fmla="*/ 800 h 10460"/>
                          <a:gd name="connsiteX6" fmla="*/ 643 w 10000"/>
                          <a:gd name="connsiteY6" fmla="*/ 9743 h 10460"/>
                          <a:gd name="connsiteX7" fmla="*/ 9687 w 10000"/>
                          <a:gd name="connsiteY7" fmla="*/ 9743 h 10460"/>
                          <a:gd name="connsiteX8" fmla="*/ 9774 w 10000"/>
                          <a:gd name="connsiteY8" fmla="*/ 9781 h 10460"/>
                          <a:gd name="connsiteX9" fmla="*/ 9861 w 10000"/>
                          <a:gd name="connsiteY9" fmla="*/ 9818 h 10460"/>
                          <a:gd name="connsiteX10" fmla="*/ 9930 w 10000"/>
                          <a:gd name="connsiteY10" fmla="*/ 9894 h 10460"/>
                          <a:gd name="connsiteX11" fmla="*/ 9983 w 10000"/>
                          <a:gd name="connsiteY11" fmla="*/ 9988 h 10460"/>
                          <a:gd name="connsiteX12" fmla="*/ 10000 w 10000"/>
                          <a:gd name="connsiteY12" fmla="*/ 10120 h 10460"/>
                          <a:gd name="connsiteX13" fmla="*/ 9983 w 10000"/>
                          <a:gd name="connsiteY13" fmla="*/ 10215 h 10460"/>
                          <a:gd name="connsiteX14" fmla="*/ 9930 w 10000"/>
                          <a:gd name="connsiteY14" fmla="*/ 10309 h 10460"/>
                          <a:gd name="connsiteX15" fmla="*/ 9861 w 10000"/>
                          <a:gd name="connsiteY15" fmla="*/ 10385 h 10460"/>
                          <a:gd name="connsiteX16" fmla="*/ 9774 w 10000"/>
                          <a:gd name="connsiteY16" fmla="*/ 10441 h 10460"/>
                          <a:gd name="connsiteX17" fmla="*/ 9687 w 10000"/>
                          <a:gd name="connsiteY17" fmla="*/ 10460 h 10460"/>
                          <a:gd name="connsiteX18" fmla="*/ 330 w 10000"/>
                          <a:gd name="connsiteY18" fmla="*/ 10460 h 10460"/>
                          <a:gd name="connsiteX19" fmla="*/ 209 w 10000"/>
                          <a:gd name="connsiteY19" fmla="*/ 10441 h 10460"/>
                          <a:gd name="connsiteX20" fmla="*/ 122 w 10000"/>
                          <a:gd name="connsiteY20" fmla="*/ 10385 h 10460"/>
                          <a:gd name="connsiteX21" fmla="*/ 52 w 10000"/>
                          <a:gd name="connsiteY21" fmla="*/ 10309 h 10460"/>
                          <a:gd name="connsiteX22" fmla="*/ 0 w 10000"/>
                          <a:gd name="connsiteY22" fmla="*/ 10215 h 10460"/>
                          <a:gd name="connsiteX23" fmla="*/ 0 w 10000"/>
                          <a:gd name="connsiteY23" fmla="*/ 10120 h 10460"/>
                          <a:gd name="connsiteX24" fmla="*/ 0 w 10000"/>
                          <a:gd name="connsiteY24" fmla="*/ 800 h 10460"/>
                          <a:gd name="connsiteX25" fmla="*/ 330 w 10000"/>
                          <a:gd name="connsiteY25" fmla="*/ 460 h 10460"/>
                          <a:gd name="connsiteX0" fmla="*/ 0 w 10000"/>
                          <a:gd name="connsiteY0" fmla="*/ 802 h 10462"/>
                          <a:gd name="connsiteX1" fmla="*/ 417 w 10000"/>
                          <a:gd name="connsiteY1" fmla="*/ 462 h 10462"/>
                          <a:gd name="connsiteX2" fmla="*/ 504 w 10000"/>
                          <a:gd name="connsiteY2" fmla="*/ 519 h 10462"/>
                          <a:gd name="connsiteX3" fmla="*/ 574 w 10000"/>
                          <a:gd name="connsiteY3" fmla="*/ 594 h 10462"/>
                          <a:gd name="connsiteX4" fmla="*/ 626 w 10000"/>
                          <a:gd name="connsiteY4" fmla="*/ 688 h 10462"/>
                          <a:gd name="connsiteX5" fmla="*/ 643 w 10000"/>
                          <a:gd name="connsiteY5" fmla="*/ 802 h 10462"/>
                          <a:gd name="connsiteX6" fmla="*/ 643 w 10000"/>
                          <a:gd name="connsiteY6" fmla="*/ 9745 h 10462"/>
                          <a:gd name="connsiteX7" fmla="*/ 9687 w 10000"/>
                          <a:gd name="connsiteY7" fmla="*/ 9745 h 10462"/>
                          <a:gd name="connsiteX8" fmla="*/ 9774 w 10000"/>
                          <a:gd name="connsiteY8" fmla="*/ 9783 h 10462"/>
                          <a:gd name="connsiteX9" fmla="*/ 9861 w 10000"/>
                          <a:gd name="connsiteY9" fmla="*/ 9820 h 10462"/>
                          <a:gd name="connsiteX10" fmla="*/ 9930 w 10000"/>
                          <a:gd name="connsiteY10" fmla="*/ 9896 h 10462"/>
                          <a:gd name="connsiteX11" fmla="*/ 9983 w 10000"/>
                          <a:gd name="connsiteY11" fmla="*/ 9990 h 10462"/>
                          <a:gd name="connsiteX12" fmla="*/ 10000 w 10000"/>
                          <a:gd name="connsiteY12" fmla="*/ 10122 h 10462"/>
                          <a:gd name="connsiteX13" fmla="*/ 9983 w 10000"/>
                          <a:gd name="connsiteY13" fmla="*/ 10217 h 10462"/>
                          <a:gd name="connsiteX14" fmla="*/ 9930 w 10000"/>
                          <a:gd name="connsiteY14" fmla="*/ 10311 h 10462"/>
                          <a:gd name="connsiteX15" fmla="*/ 9861 w 10000"/>
                          <a:gd name="connsiteY15" fmla="*/ 10387 h 10462"/>
                          <a:gd name="connsiteX16" fmla="*/ 9774 w 10000"/>
                          <a:gd name="connsiteY16" fmla="*/ 10443 h 10462"/>
                          <a:gd name="connsiteX17" fmla="*/ 9687 w 10000"/>
                          <a:gd name="connsiteY17" fmla="*/ 10462 h 10462"/>
                          <a:gd name="connsiteX18" fmla="*/ 330 w 10000"/>
                          <a:gd name="connsiteY18" fmla="*/ 10462 h 10462"/>
                          <a:gd name="connsiteX19" fmla="*/ 209 w 10000"/>
                          <a:gd name="connsiteY19" fmla="*/ 10443 h 10462"/>
                          <a:gd name="connsiteX20" fmla="*/ 122 w 10000"/>
                          <a:gd name="connsiteY20" fmla="*/ 10387 h 10462"/>
                          <a:gd name="connsiteX21" fmla="*/ 52 w 10000"/>
                          <a:gd name="connsiteY21" fmla="*/ 10311 h 10462"/>
                          <a:gd name="connsiteX22" fmla="*/ 0 w 10000"/>
                          <a:gd name="connsiteY22" fmla="*/ 10217 h 10462"/>
                          <a:gd name="connsiteX23" fmla="*/ 0 w 10000"/>
                          <a:gd name="connsiteY23" fmla="*/ 10122 h 10462"/>
                          <a:gd name="connsiteX24" fmla="*/ 0 w 10000"/>
                          <a:gd name="connsiteY24" fmla="*/ 802 h 10462"/>
                          <a:gd name="connsiteX0" fmla="*/ 0 w 10000"/>
                          <a:gd name="connsiteY0" fmla="*/ 784 h 10444"/>
                          <a:gd name="connsiteX1" fmla="*/ 504 w 10000"/>
                          <a:gd name="connsiteY1" fmla="*/ 501 h 10444"/>
                          <a:gd name="connsiteX2" fmla="*/ 574 w 10000"/>
                          <a:gd name="connsiteY2" fmla="*/ 576 h 10444"/>
                          <a:gd name="connsiteX3" fmla="*/ 626 w 10000"/>
                          <a:gd name="connsiteY3" fmla="*/ 670 h 10444"/>
                          <a:gd name="connsiteX4" fmla="*/ 643 w 10000"/>
                          <a:gd name="connsiteY4" fmla="*/ 784 h 10444"/>
                          <a:gd name="connsiteX5" fmla="*/ 643 w 10000"/>
                          <a:gd name="connsiteY5" fmla="*/ 9727 h 10444"/>
                          <a:gd name="connsiteX6" fmla="*/ 9687 w 10000"/>
                          <a:gd name="connsiteY6" fmla="*/ 9727 h 10444"/>
                          <a:gd name="connsiteX7" fmla="*/ 9774 w 10000"/>
                          <a:gd name="connsiteY7" fmla="*/ 9765 h 10444"/>
                          <a:gd name="connsiteX8" fmla="*/ 9861 w 10000"/>
                          <a:gd name="connsiteY8" fmla="*/ 9802 h 10444"/>
                          <a:gd name="connsiteX9" fmla="*/ 9930 w 10000"/>
                          <a:gd name="connsiteY9" fmla="*/ 9878 h 10444"/>
                          <a:gd name="connsiteX10" fmla="*/ 9983 w 10000"/>
                          <a:gd name="connsiteY10" fmla="*/ 9972 h 10444"/>
                          <a:gd name="connsiteX11" fmla="*/ 10000 w 10000"/>
                          <a:gd name="connsiteY11" fmla="*/ 10104 h 10444"/>
                          <a:gd name="connsiteX12" fmla="*/ 9983 w 10000"/>
                          <a:gd name="connsiteY12" fmla="*/ 10199 h 10444"/>
                          <a:gd name="connsiteX13" fmla="*/ 9930 w 10000"/>
                          <a:gd name="connsiteY13" fmla="*/ 10293 h 10444"/>
                          <a:gd name="connsiteX14" fmla="*/ 9861 w 10000"/>
                          <a:gd name="connsiteY14" fmla="*/ 10369 h 10444"/>
                          <a:gd name="connsiteX15" fmla="*/ 9774 w 10000"/>
                          <a:gd name="connsiteY15" fmla="*/ 10425 h 10444"/>
                          <a:gd name="connsiteX16" fmla="*/ 9687 w 10000"/>
                          <a:gd name="connsiteY16" fmla="*/ 10444 h 10444"/>
                          <a:gd name="connsiteX17" fmla="*/ 330 w 10000"/>
                          <a:gd name="connsiteY17" fmla="*/ 10444 h 10444"/>
                          <a:gd name="connsiteX18" fmla="*/ 209 w 10000"/>
                          <a:gd name="connsiteY18" fmla="*/ 10425 h 10444"/>
                          <a:gd name="connsiteX19" fmla="*/ 122 w 10000"/>
                          <a:gd name="connsiteY19" fmla="*/ 10369 h 10444"/>
                          <a:gd name="connsiteX20" fmla="*/ 52 w 10000"/>
                          <a:gd name="connsiteY20" fmla="*/ 10293 h 10444"/>
                          <a:gd name="connsiteX21" fmla="*/ 0 w 10000"/>
                          <a:gd name="connsiteY21" fmla="*/ 10199 h 10444"/>
                          <a:gd name="connsiteX22" fmla="*/ 0 w 10000"/>
                          <a:gd name="connsiteY22" fmla="*/ 10104 h 10444"/>
                          <a:gd name="connsiteX23" fmla="*/ 0 w 10000"/>
                          <a:gd name="connsiteY23" fmla="*/ 784 h 10444"/>
                          <a:gd name="connsiteX0" fmla="*/ 0 w 10000"/>
                          <a:gd name="connsiteY0" fmla="*/ 760 h 10420"/>
                          <a:gd name="connsiteX1" fmla="*/ 574 w 10000"/>
                          <a:gd name="connsiteY1" fmla="*/ 552 h 10420"/>
                          <a:gd name="connsiteX2" fmla="*/ 626 w 10000"/>
                          <a:gd name="connsiteY2" fmla="*/ 646 h 10420"/>
                          <a:gd name="connsiteX3" fmla="*/ 643 w 10000"/>
                          <a:gd name="connsiteY3" fmla="*/ 760 h 10420"/>
                          <a:gd name="connsiteX4" fmla="*/ 643 w 10000"/>
                          <a:gd name="connsiteY4" fmla="*/ 9703 h 10420"/>
                          <a:gd name="connsiteX5" fmla="*/ 9687 w 10000"/>
                          <a:gd name="connsiteY5" fmla="*/ 9703 h 10420"/>
                          <a:gd name="connsiteX6" fmla="*/ 9774 w 10000"/>
                          <a:gd name="connsiteY6" fmla="*/ 9741 h 10420"/>
                          <a:gd name="connsiteX7" fmla="*/ 9861 w 10000"/>
                          <a:gd name="connsiteY7" fmla="*/ 9778 h 10420"/>
                          <a:gd name="connsiteX8" fmla="*/ 9930 w 10000"/>
                          <a:gd name="connsiteY8" fmla="*/ 9854 h 10420"/>
                          <a:gd name="connsiteX9" fmla="*/ 9983 w 10000"/>
                          <a:gd name="connsiteY9" fmla="*/ 9948 h 10420"/>
                          <a:gd name="connsiteX10" fmla="*/ 10000 w 10000"/>
                          <a:gd name="connsiteY10" fmla="*/ 10080 h 10420"/>
                          <a:gd name="connsiteX11" fmla="*/ 9983 w 10000"/>
                          <a:gd name="connsiteY11" fmla="*/ 10175 h 10420"/>
                          <a:gd name="connsiteX12" fmla="*/ 9930 w 10000"/>
                          <a:gd name="connsiteY12" fmla="*/ 10269 h 10420"/>
                          <a:gd name="connsiteX13" fmla="*/ 9861 w 10000"/>
                          <a:gd name="connsiteY13" fmla="*/ 10345 h 10420"/>
                          <a:gd name="connsiteX14" fmla="*/ 9774 w 10000"/>
                          <a:gd name="connsiteY14" fmla="*/ 10401 h 10420"/>
                          <a:gd name="connsiteX15" fmla="*/ 9687 w 10000"/>
                          <a:gd name="connsiteY15" fmla="*/ 10420 h 10420"/>
                          <a:gd name="connsiteX16" fmla="*/ 330 w 10000"/>
                          <a:gd name="connsiteY16" fmla="*/ 10420 h 10420"/>
                          <a:gd name="connsiteX17" fmla="*/ 209 w 10000"/>
                          <a:gd name="connsiteY17" fmla="*/ 10401 h 10420"/>
                          <a:gd name="connsiteX18" fmla="*/ 122 w 10000"/>
                          <a:gd name="connsiteY18" fmla="*/ 10345 h 10420"/>
                          <a:gd name="connsiteX19" fmla="*/ 52 w 10000"/>
                          <a:gd name="connsiteY19" fmla="*/ 10269 h 10420"/>
                          <a:gd name="connsiteX20" fmla="*/ 0 w 10000"/>
                          <a:gd name="connsiteY20" fmla="*/ 10175 h 10420"/>
                          <a:gd name="connsiteX21" fmla="*/ 0 w 10000"/>
                          <a:gd name="connsiteY21" fmla="*/ 10080 h 10420"/>
                          <a:gd name="connsiteX22" fmla="*/ 0 w 10000"/>
                          <a:gd name="connsiteY22" fmla="*/ 760 h 10420"/>
                          <a:gd name="connsiteX0" fmla="*/ 0 w 10000"/>
                          <a:gd name="connsiteY0" fmla="*/ 730 h 10390"/>
                          <a:gd name="connsiteX1" fmla="*/ 626 w 10000"/>
                          <a:gd name="connsiteY1" fmla="*/ 616 h 10390"/>
                          <a:gd name="connsiteX2" fmla="*/ 643 w 10000"/>
                          <a:gd name="connsiteY2" fmla="*/ 730 h 10390"/>
                          <a:gd name="connsiteX3" fmla="*/ 643 w 10000"/>
                          <a:gd name="connsiteY3" fmla="*/ 9673 h 10390"/>
                          <a:gd name="connsiteX4" fmla="*/ 9687 w 10000"/>
                          <a:gd name="connsiteY4" fmla="*/ 9673 h 10390"/>
                          <a:gd name="connsiteX5" fmla="*/ 9774 w 10000"/>
                          <a:gd name="connsiteY5" fmla="*/ 9711 h 10390"/>
                          <a:gd name="connsiteX6" fmla="*/ 9861 w 10000"/>
                          <a:gd name="connsiteY6" fmla="*/ 9748 h 10390"/>
                          <a:gd name="connsiteX7" fmla="*/ 9930 w 10000"/>
                          <a:gd name="connsiteY7" fmla="*/ 9824 h 10390"/>
                          <a:gd name="connsiteX8" fmla="*/ 9983 w 10000"/>
                          <a:gd name="connsiteY8" fmla="*/ 9918 h 10390"/>
                          <a:gd name="connsiteX9" fmla="*/ 10000 w 10000"/>
                          <a:gd name="connsiteY9" fmla="*/ 10050 h 10390"/>
                          <a:gd name="connsiteX10" fmla="*/ 9983 w 10000"/>
                          <a:gd name="connsiteY10" fmla="*/ 10145 h 10390"/>
                          <a:gd name="connsiteX11" fmla="*/ 9930 w 10000"/>
                          <a:gd name="connsiteY11" fmla="*/ 10239 h 10390"/>
                          <a:gd name="connsiteX12" fmla="*/ 9861 w 10000"/>
                          <a:gd name="connsiteY12" fmla="*/ 10315 h 10390"/>
                          <a:gd name="connsiteX13" fmla="*/ 9774 w 10000"/>
                          <a:gd name="connsiteY13" fmla="*/ 10371 h 10390"/>
                          <a:gd name="connsiteX14" fmla="*/ 9687 w 10000"/>
                          <a:gd name="connsiteY14" fmla="*/ 10390 h 10390"/>
                          <a:gd name="connsiteX15" fmla="*/ 330 w 10000"/>
                          <a:gd name="connsiteY15" fmla="*/ 10390 h 10390"/>
                          <a:gd name="connsiteX16" fmla="*/ 209 w 10000"/>
                          <a:gd name="connsiteY16" fmla="*/ 10371 h 10390"/>
                          <a:gd name="connsiteX17" fmla="*/ 122 w 10000"/>
                          <a:gd name="connsiteY17" fmla="*/ 10315 h 10390"/>
                          <a:gd name="connsiteX18" fmla="*/ 52 w 10000"/>
                          <a:gd name="connsiteY18" fmla="*/ 10239 h 10390"/>
                          <a:gd name="connsiteX19" fmla="*/ 0 w 10000"/>
                          <a:gd name="connsiteY19" fmla="*/ 10145 h 10390"/>
                          <a:gd name="connsiteX20" fmla="*/ 0 w 10000"/>
                          <a:gd name="connsiteY20" fmla="*/ 10050 h 10390"/>
                          <a:gd name="connsiteX21" fmla="*/ 0 w 10000"/>
                          <a:gd name="connsiteY21" fmla="*/ 730 h 10390"/>
                          <a:gd name="connsiteX0" fmla="*/ 0 w 10000"/>
                          <a:gd name="connsiteY0" fmla="*/ 1141 h 10801"/>
                          <a:gd name="connsiteX1" fmla="*/ 643 w 10000"/>
                          <a:gd name="connsiteY1" fmla="*/ 1141 h 10801"/>
                          <a:gd name="connsiteX2" fmla="*/ 643 w 10000"/>
                          <a:gd name="connsiteY2" fmla="*/ 10084 h 10801"/>
                          <a:gd name="connsiteX3" fmla="*/ 9687 w 10000"/>
                          <a:gd name="connsiteY3" fmla="*/ 10084 h 10801"/>
                          <a:gd name="connsiteX4" fmla="*/ 9774 w 10000"/>
                          <a:gd name="connsiteY4" fmla="*/ 10122 h 10801"/>
                          <a:gd name="connsiteX5" fmla="*/ 9861 w 10000"/>
                          <a:gd name="connsiteY5" fmla="*/ 10159 h 10801"/>
                          <a:gd name="connsiteX6" fmla="*/ 9930 w 10000"/>
                          <a:gd name="connsiteY6" fmla="*/ 10235 h 10801"/>
                          <a:gd name="connsiteX7" fmla="*/ 9983 w 10000"/>
                          <a:gd name="connsiteY7" fmla="*/ 10329 h 10801"/>
                          <a:gd name="connsiteX8" fmla="*/ 10000 w 10000"/>
                          <a:gd name="connsiteY8" fmla="*/ 10461 h 10801"/>
                          <a:gd name="connsiteX9" fmla="*/ 9983 w 10000"/>
                          <a:gd name="connsiteY9" fmla="*/ 10556 h 10801"/>
                          <a:gd name="connsiteX10" fmla="*/ 9930 w 10000"/>
                          <a:gd name="connsiteY10" fmla="*/ 10650 h 10801"/>
                          <a:gd name="connsiteX11" fmla="*/ 9861 w 10000"/>
                          <a:gd name="connsiteY11" fmla="*/ 10726 h 10801"/>
                          <a:gd name="connsiteX12" fmla="*/ 9774 w 10000"/>
                          <a:gd name="connsiteY12" fmla="*/ 10782 h 10801"/>
                          <a:gd name="connsiteX13" fmla="*/ 9687 w 10000"/>
                          <a:gd name="connsiteY13" fmla="*/ 10801 h 10801"/>
                          <a:gd name="connsiteX14" fmla="*/ 330 w 10000"/>
                          <a:gd name="connsiteY14" fmla="*/ 10801 h 10801"/>
                          <a:gd name="connsiteX15" fmla="*/ 209 w 10000"/>
                          <a:gd name="connsiteY15" fmla="*/ 10782 h 10801"/>
                          <a:gd name="connsiteX16" fmla="*/ 122 w 10000"/>
                          <a:gd name="connsiteY16" fmla="*/ 10726 h 10801"/>
                          <a:gd name="connsiteX17" fmla="*/ 52 w 10000"/>
                          <a:gd name="connsiteY17" fmla="*/ 10650 h 10801"/>
                          <a:gd name="connsiteX18" fmla="*/ 0 w 10000"/>
                          <a:gd name="connsiteY18" fmla="*/ 10556 h 10801"/>
                          <a:gd name="connsiteX19" fmla="*/ 0 w 10000"/>
                          <a:gd name="connsiteY19" fmla="*/ 10461 h 10801"/>
                          <a:gd name="connsiteX20" fmla="*/ 0 w 10000"/>
                          <a:gd name="connsiteY20" fmla="*/ 1141 h 10801"/>
                          <a:gd name="connsiteX0" fmla="*/ 0 w 10000"/>
                          <a:gd name="connsiteY0" fmla="*/ 733 h 10393"/>
                          <a:gd name="connsiteX1" fmla="*/ 643 w 10000"/>
                          <a:gd name="connsiteY1" fmla="*/ 733 h 10393"/>
                          <a:gd name="connsiteX2" fmla="*/ 643 w 10000"/>
                          <a:gd name="connsiteY2" fmla="*/ 9676 h 10393"/>
                          <a:gd name="connsiteX3" fmla="*/ 9687 w 10000"/>
                          <a:gd name="connsiteY3" fmla="*/ 9676 h 10393"/>
                          <a:gd name="connsiteX4" fmla="*/ 9774 w 10000"/>
                          <a:gd name="connsiteY4" fmla="*/ 9714 h 10393"/>
                          <a:gd name="connsiteX5" fmla="*/ 9861 w 10000"/>
                          <a:gd name="connsiteY5" fmla="*/ 9751 h 10393"/>
                          <a:gd name="connsiteX6" fmla="*/ 9930 w 10000"/>
                          <a:gd name="connsiteY6" fmla="*/ 9827 h 10393"/>
                          <a:gd name="connsiteX7" fmla="*/ 9983 w 10000"/>
                          <a:gd name="connsiteY7" fmla="*/ 9921 h 10393"/>
                          <a:gd name="connsiteX8" fmla="*/ 10000 w 10000"/>
                          <a:gd name="connsiteY8" fmla="*/ 10053 h 10393"/>
                          <a:gd name="connsiteX9" fmla="*/ 9983 w 10000"/>
                          <a:gd name="connsiteY9" fmla="*/ 10148 h 10393"/>
                          <a:gd name="connsiteX10" fmla="*/ 9930 w 10000"/>
                          <a:gd name="connsiteY10" fmla="*/ 10242 h 10393"/>
                          <a:gd name="connsiteX11" fmla="*/ 9861 w 10000"/>
                          <a:gd name="connsiteY11" fmla="*/ 10318 h 10393"/>
                          <a:gd name="connsiteX12" fmla="*/ 9774 w 10000"/>
                          <a:gd name="connsiteY12" fmla="*/ 10374 h 10393"/>
                          <a:gd name="connsiteX13" fmla="*/ 9687 w 10000"/>
                          <a:gd name="connsiteY13" fmla="*/ 10393 h 10393"/>
                          <a:gd name="connsiteX14" fmla="*/ 330 w 10000"/>
                          <a:gd name="connsiteY14" fmla="*/ 10393 h 10393"/>
                          <a:gd name="connsiteX15" fmla="*/ 209 w 10000"/>
                          <a:gd name="connsiteY15" fmla="*/ 10374 h 10393"/>
                          <a:gd name="connsiteX16" fmla="*/ 122 w 10000"/>
                          <a:gd name="connsiteY16" fmla="*/ 10318 h 10393"/>
                          <a:gd name="connsiteX17" fmla="*/ 52 w 10000"/>
                          <a:gd name="connsiteY17" fmla="*/ 10242 h 10393"/>
                          <a:gd name="connsiteX18" fmla="*/ 0 w 10000"/>
                          <a:gd name="connsiteY18" fmla="*/ 10148 h 10393"/>
                          <a:gd name="connsiteX19" fmla="*/ 0 w 10000"/>
                          <a:gd name="connsiteY19" fmla="*/ 10053 h 10393"/>
                          <a:gd name="connsiteX20" fmla="*/ 0 w 10000"/>
                          <a:gd name="connsiteY20" fmla="*/ 733 h 10393"/>
                          <a:gd name="connsiteX0" fmla="*/ 0 w 10000"/>
                          <a:gd name="connsiteY0" fmla="*/ 214 h 9874"/>
                          <a:gd name="connsiteX1" fmla="*/ 643 w 10000"/>
                          <a:gd name="connsiteY1" fmla="*/ 214 h 9874"/>
                          <a:gd name="connsiteX2" fmla="*/ 643 w 10000"/>
                          <a:gd name="connsiteY2" fmla="*/ 9157 h 9874"/>
                          <a:gd name="connsiteX3" fmla="*/ 9687 w 10000"/>
                          <a:gd name="connsiteY3" fmla="*/ 9157 h 9874"/>
                          <a:gd name="connsiteX4" fmla="*/ 9774 w 10000"/>
                          <a:gd name="connsiteY4" fmla="*/ 9195 h 9874"/>
                          <a:gd name="connsiteX5" fmla="*/ 9861 w 10000"/>
                          <a:gd name="connsiteY5" fmla="*/ 9232 h 9874"/>
                          <a:gd name="connsiteX6" fmla="*/ 9930 w 10000"/>
                          <a:gd name="connsiteY6" fmla="*/ 9308 h 9874"/>
                          <a:gd name="connsiteX7" fmla="*/ 9983 w 10000"/>
                          <a:gd name="connsiteY7" fmla="*/ 9402 h 9874"/>
                          <a:gd name="connsiteX8" fmla="*/ 10000 w 10000"/>
                          <a:gd name="connsiteY8" fmla="*/ 9534 h 9874"/>
                          <a:gd name="connsiteX9" fmla="*/ 9983 w 10000"/>
                          <a:gd name="connsiteY9" fmla="*/ 9629 h 9874"/>
                          <a:gd name="connsiteX10" fmla="*/ 9930 w 10000"/>
                          <a:gd name="connsiteY10" fmla="*/ 9723 h 9874"/>
                          <a:gd name="connsiteX11" fmla="*/ 9861 w 10000"/>
                          <a:gd name="connsiteY11" fmla="*/ 9799 h 9874"/>
                          <a:gd name="connsiteX12" fmla="*/ 9774 w 10000"/>
                          <a:gd name="connsiteY12" fmla="*/ 9855 h 9874"/>
                          <a:gd name="connsiteX13" fmla="*/ 9687 w 10000"/>
                          <a:gd name="connsiteY13" fmla="*/ 9874 h 9874"/>
                          <a:gd name="connsiteX14" fmla="*/ 330 w 10000"/>
                          <a:gd name="connsiteY14" fmla="*/ 9874 h 9874"/>
                          <a:gd name="connsiteX15" fmla="*/ 209 w 10000"/>
                          <a:gd name="connsiteY15" fmla="*/ 9855 h 9874"/>
                          <a:gd name="connsiteX16" fmla="*/ 122 w 10000"/>
                          <a:gd name="connsiteY16" fmla="*/ 9799 h 9874"/>
                          <a:gd name="connsiteX17" fmla="*/ 52 w 10000"/>
                          <a:gd name="connsiteY17" fmla="*/ 9723 h 9874"/>
                          <a:gd name="connsiteX18" fmla="*/ 0 w 10000"/>
                          <a:gd name="connsiteY18" fmla="*/ 9629 h 9874"/>
                          <a:gd name="connsiteX19" fmla="*/ 0 w 10000"/>
                          <a:gd name="connsiteY19" fmla="*/ 9534 h 9874"/>
                          <a:gd name="connsiteX20" fmla="*/ 0 w 10000"/>
                          <a:gd name="connsiteY20" fmla="*/ 214 h 9874"/>
                          <a:gd name="connsiteX0" fmla="*/ 0 w 10000"/>
                          <a:gd name="connsiteY0" fmla="*/ 246 h 10029"/>
                          <a:gd name="connsiteX1" fmla="*/ 643 w 10000"/>
                          <a:gd name="connsiteY1" fmla="*/ 246 h 10029"/>
                          <a:gd name="connsiteX2" fmla="*/ 643 w 10000"/>
                          <a:gd name="connsiteY2" fmla="*/ 9303 h 10029"/>
                          <a:gd name="connsiteX3" fmla="*/ 9687 w 10000"/>
                          <a:gd name="connsiteY3" fmla="*/ 9303 h 10029"/>
                          <a:gd name="connsiteX4" fmla="*/ 9774 w 10000"/>
                          <a:gd name="connsiteY4" fmla="*/ 9341 h 10029"/>
                          <a:gd name="connsiteX5" fmla="*/ 9861 w 10000"/>
                          <a:gd name="connsiteY5" fmla="*/ 9379 h 10029"/>
                          <a:gd name="connsiteX6" fmla="*/ 9930 w 10000"/>
                          <a:gd name="connsiteY6" fmla="*/ 9456 h 10029"/>
                          <a:gd name="connsiteX7" fmla="*/ 9983 w 10000"/>
                          <a:gd name="connsiteY7" fmla="*/ 9551 h 10029"/>
                          <a:gd name="connsiteX8" fmla="*/ 10000 w 10000"/>
                          <a:gd name="connsiteY8" fmla="*/ 9685 h 10029"/>
                          <a:gd name="connsiteX9" fmla="*/ 9983 w 10000"/>
                          <a:gd name="connsiteY9" fmla="*/ 9781 h 10029"/>
                          <a:gd name="connsiteX10" fmla="*/ 9930 w 10000"/>
                          <a:gd name="connsiteY10" fmla="*/ 9876 h 10029"/>
                          <a:gd name="connsiteX11" fmla="*/ 9861 w 10000"/>
                          <a:gd name="connsiteY11" fmla="*/ 9953 h 10029"/>
                          <a:gd name="connsiteX12" fmla="*/ 9774 w 10000"/>
                          <a:gd name="connsiteY12" fmla="*/ 10010 h 10029"/>
                          <a:gd name="connsiteX13" fmla="*/ 9687 w 10000"/>
                          <a:gd name="connsiteY13" fmla="*/ 10029 h 10029"/>
                          <a:gd name="connsiteX14" fmla="*/ 330 w 10000"/>
                          <a:gd name="connsiteY14" fmla="*/ 10029 h 10029"/>
                          <a:gd name="connsiteX15" fmla="*/ 209 w 10000"/>
                          <a:gd name="connsiteY15" fmla="*/ 10010 h 10029"/>
                          <a:gd name="connsiteX16" fmla="*/ 122 w 10000"/>
                          <a:gd name="connsiteY16" fmla="*/ 9953 h 10029"/>
                          <a:gd name="connsiteX17" fmla="*/ 52 w 10000"/>
                          <a:gd name="connsiteY17" fmla="*/ 9876 h 10029"/>
                          <a:gd name="connsiteX18" fmla="*/ 0 w 10000"/>
                          <a:gd name="connsiteY18" fmla="*/ 9781 h 10029"/>
                          <a:gd name="connsiteX19" fmla="*/ 0 w 10000"/>
                          <a:gd name="connsiteY19" fmla="*/ 9685 h 10029"/>
                          <a:gd name="connsiteX20" fmla="*/ 0 w 10000"/>
                          <a:gd name="connsiteY20" fmla="*/ 246 h 10029"/>
                          <a:gd name="connsiteX0" fmla="*/ 0 w 10000"/>
                          <a:gd name="connsiteY0" fmla="*/ 246 h 10440"/>
                          <a:gd name="connsiteX1" fmla="*/ 643 w 10000"/>
                          <a:gd name="connsiteY1" fmla="*/ 246 h 10440"/>
                          <a:gd name="connsiteX2" fmla="*/ 643 w 10000"/>
                          <a:gd name="connsiteY2" fmla="*/ 9303 h 10440"/>
                          <a:gd name="connsiteX3" fmla="*/ 9687 w 10000"/>
                          <a:gd name="connsiteY3" fmla="*/ 9303 h 10440"/>
                          <a:gd name="connsiteX4" fmla="*/ 9774 w 10000"/>
                          <a:gd name="connsiteY4" fmla="*/ 9341 h 10440"/>
                          <a:gd name="connsiteX5" fmla="*/ 9861 w 10000"/>
                          <a:gd name="connsiteY5" fmla="*/ 9379 h 10440"/>
                          <a:gd name="connsiteX6" fmla="*/ 9930 w 10000"/>
                          <a:gd name="connsiteY6" fmla="*/ 9456 h 10440"/>
                          <a:gd name="connsiteX7" fmla="*/ 9983 w 10000"/>
                          <a:gd name="connsiteY7" fmla="*/ 9551 h 10440"/>
                          <a:gd name="connsiteX8" fmla="*/ 10000 w 10000"/>
                          <a:gd name="connsiteY8" fmla="*/ 9685 h 10440"/>
                          <a:gd name="connsiteX9" fmla="*/ 9983 w 10000"/>
                          <a:gd name="connsiteY9" fmla="*/ 9781 h 10440"/>
                          <a:gd name="connsiteX10" fmla="*/ 9930 w 10000"/>
                          <a:gd name="connsiteY10" fmla="*/ 9876 h 10440"/>
                          <a:gd name="connsiteX11" fmla="*/ 9861 w 10000"/>
                          <a:gd name="connsiteY11" fmla="*/ 9953 h 10440"/>
                          <a:gd name="connsiteX12" fmla="*/ 9774 w 10000"/>
                          <a:gd name="connsiteY12" fmla="*/ 10010 h 10440"/>
                          <a:gd name="connsiteX13" fmla="*/ 9687 w 10000"/>
                          <a:gd name="connsiteY13" fmla="*/ 10029 h 10440"/>
                          <a:gd name="connsiteX14" fmla="*/ 330 w 10000"/>
                          <a:gd name="connsiteY14" fmla="*/ 10029 h 10440"/>
                          <a:gd name="connsiteX15" fmla="*/ 209 w 10000"/>
                          <a:gd name="connsiteY15" fmla="*/ 10010 h 10440"/>
                          <a:gd name="connsiteX16" fmla="*/ 122 w 10000"/>
                          <a:gd name="connsiteY16" fmla="*/ 9953 h 10440"/>
                          <a:gd name="connsiteX17" fmla="*/ 52 w 10000"/>
                          <a:gd name="connsiteY17" fmla="*/ 9876 h 10440"/>
                          <a:gd name="connsiteX18" fmla="*/ 0 w 10000"/>
                          <a:gd name="connsiteY18" fmla="*/ 9685 h 10440"/>
                          <a:gd name="connsiteX19" fmla="*/ 0 w 10000"/>
                          <a:gd name="connsiteY19" fmla="*/ 246 h 10440"/>
                          <a:gd name="connsiteX0" fmla="*/ 0 w 10000"/>
                          <a:gd name="connsiteY0" fmla="*/ 246 h 10466"/>
                          <a:gd name="connsiteX1" fmla="*/ 643 w 10000"/>
                          <a:gd name="connsiteY1" fmla="*/ 246 h 10466"/>
                          <a:gd name="connsiteX2" fmla="*/ 643 w 10000"/>
                          <a:gd name="connsiteY2" fmla="*/ 9303 h 10466"/>
                          <a:gd name="connsiteX3" fmla="*/ 9687 w 10000"/>
                          <a:gd name="connsiteY3" fmla="*/ 9303 h 10466"/>
                          <a:gd name="connsiteX4" fmla="*/ 9774 w 10000"/>
                          <a:gd name="connsiteY4" fmla="*/ 9341 h 10466"/>
                          <a:gd name="connsiteX5" fmla="*/ 9861 w 10000"/>
                          <a:gd name="connsiteY5" fmla="*/ 9379 h 10466"/>
                          <a:gd name="connsiteX6" fmla="*/ 9930 w 10000"/>
                          <a:gd name="connsiteY6" fmla="*/ 9456 h 10466"/>
                          <a:gd name="connsiteX7" fmla="*/ 9983 w 10000"/>
                          <a:gd name="connsiteY7" fmla="*/ 9551 h 10466"/>
                          <a:gd name="connsiteX8" fmla="*/ 10000 w 10000"/>
                          <a:gd name="connsiteY8" fmla="*/ 9685 h 10466"/>
                          <a:gd name="connsiteX9" fmla="*/ 9983 w 10000"/>
                          <a:gd name="connsiteY9" fmla="*/ 9781 h 10466"/>
                          <a:gd name="connsiteX10" fmla="*/ 9930 w 10000"/>
                          <a:gd name="connsiteY10" fmla="*/ 9876 h 10466"/>
                          <a:gd name="connsiteX11" fmla="*/ 9861 w 10000"/>
                          <a:gd name="connsiteY11" fmla="*/ 9953 h 10466"/>
                          <a:gd name="connsiteX12" fmla="*/ 9774 w 10000"/>
                          <a:gd name="connsiteY12" fmla="*/ 10010 h 10466"/>
                          <a:gd name="connsiteX13" fmla="*/ 9687 w 10000"/>
                          <a:gd name="connsiteY13" fmla="*/ 10029 h 10466"/>
                          <a:gd name="connsiteX14" fmla="*/ 330 w 10000"/>
                          <a:gd name="connsiteY14" fmla="*/ 10029 h 10466"/>
                          <a:gd name="connsiteX15" fmla="*/ 209 w 10000"/>
                          <a:gd name="connsiteY15" fmla="*/ 10010 h 10466"/>
                          <a:gd name="connsiteX16" fmla="*/ 122 w 10000"/>
                          <a:gd name="connsiteY16" fmla="*/ 9953 h 10466"/>
                          <a:gd name="connsiteX17" fmla="*/ 0 w 10000"/>
                          <a:gd name="connsiteY17" fmla="*/ 9685 h 10466"/>
                          <a:gd name="connsiteX18" fmla="*/ 0 w 10000"/>
                          <a:gd name="connsiteY18" fmla="*/ 246 h 10466"/>
                          <a:gd name="connsiteX0" fmla="*/ 0 w 10000"/>
                          <a:gd name="connsiteY0" fmla="*/ 246 h 10029"/>
                          <a:gd name="connsiteX1" fmla="*/ 643 w 10000"/>
                          <a:gd name="connsiteY1" fmla="*/ 246 h 10029"/>
                          <a:gd name="connsiteX2" fmla="*/ 643 w 10000"/>
                          <a:gd name="connsiteY2" fmla="*/ 9303 h 10029"/>
                          <a:gd name="connsiteX3" fmla="*/ 9687 w 10000"/>
                          <a:gd name="connsiteY3" fmla="*/ 9303 h 10029"/>
                          <a:gd name="connsiteX4" fmla="*/ 9774 w 10000"/>
                          <a:gd name="connsiteY4" fmla="*/ 9341 h 10029"/>
                          <a:gd name="connsiteX5" fmla="*/ 9861 w 10000"/>
                          <a:gd name="connsiteY5" fmla="*/ 9379 h 10029"/>
                          <a:gd name="connsiteX6" fmla="*/ 9930 w 10000"/>
                          <a:gd name="connsiteY6" fmla="*/ 9456 h 10029"/>
                          <a:gd name="connsiteX7" fmla="*/ 9983 w 10000"/>
                          <a:gd name="connsiteY7" fmla="*/ 9551 h 10029"/>
                          <a:gd name="connsiteX8" fmla="*/ 10000 w 10000"/>
                          <a:gd name="connsiteY8" fmla="*/ 9685 h 10029"/>
                          <a:gd name="connsiteX9" fmla="*/ 9983 w 10000"/>
                          <a:gd name="connsiteY9" fmla="*/ 9781 h 10029"/>
                          <a:gd name="connsiteX10" fmla="*/ 9930 w 10000"/>
                          <a:gd name="connsiteY10" fmla="*/ 9876 h 10029"/>
                          <a:gd name="connsiteX11" fmla="*/ 9861 w 10000"/>
                          <a:gd name="connsiteY11" fmla="*/ 9953 h 10029"/>
                          <a:gd name="connsiteX12" fmla="*/ 9774 w 10000"/>
                          <a:gd name="connsiteY12" fmla="*/ 10010 h 10029"/>
                          <a:gd name="connsiteX13" fmla="*/ 9687 w 10000"/>
                          <a:gd name="connsiteY13" fmla="*/ 10029 h 10029"/>
                          <a:gd name="connsiteX14" fmla="*/ 330 w 10000"/>
                          <a:gd name="connsiteY14" fmla="*/ 10029 h 10029"/>
                          <a:gd name="connsiteX15" fmla="*/ 209 w 10000"/>
                          <a:gd name="connsiteY15" fmla="*/ 10010 h 10029"/>
                          <a:gd name="connsiteX16" fmla="*/ 0 w 10000"/>
                          <a:gd name="connsiteY16" fmla="*/ 9685 h 10029"/>
                          <a:gd name="connsiteX17" fmla="*/ 0 w 10000"/>
                          <a:gd name="connsiteY17" fmla="*/ 246 h 10029"/>
                          <a:gd name="connsiteX0" fmla="*/ 0 w 10000"/>
                          <a:gd name="connsiteY0" fmla="*/ 246 h 10029"/>
                          <a:gd name="connsiteX1" fmla="*/ 643 w 10000"/>
                          <a:gd name="connsiteY1" fmla="*/ 246 h 10029"/>
                          <a:gd name="connsiteX2" fmla="*/ 643 w 10000"/>
                          <a:gd name="connsiteY2" fmla="*/ 9303 h 10029"/>
                          <a:gd name="connsiteX3" fmla="*/ 9687 w 10000"/>
                          <a:gd name="connsiteY3" fmla="*/ 9303 h 10029"/>
                          <a:gd name="connsiteX4" fmla="*/ 9774 w 10000"/>
                          <a:gd name="connsiteY4" fmla="*/ 9341 h 10029"/>
                          <a:gd name="connsiteX5" fmla="*/ 9861 w 10000"/>
                          <a:gd name="connsiteY5" fmla="*/ 9379 h 10029"/>
                          <a:gd name="connsiteX6" fmla="*/ 9930 w 10000"/>
                          <a:gd name="connsiteY6" fmla="*/ 9456 h 10029"/>
                          <a:gd name="connsiteX7" fmla="*/ 9983 w 10000"/>
                          <a:gd name="connsiteY7" fmla="*/ 9551 h 10029"/>
                          <a:gd name="connsiteX8" fmla="*/ 10000 w 10000"/>
                          <a:gd name="connsiteY8" fmla="*/ 9685 h 10029"/>
                          <a:gd name="connsiteX9" fmla="*/ 9983 w 10000"/>
                          <a:gd name="connsiteY9" fmla="*/ 9781 h 10029"/>
                          <a:gd name="connsiteX10" fmla="*/ 9930 w 10000"/>
                          <a:gd name="connsiteY10" fmla="*/ 9876 h 10029"/>
                          <a:gd name="connsiteX11" fmla="*/ 9861 w 10000"/>
                          <a:gd name="connsiteY11" fmla="*/ 9953 h 10029"/>
                          <a:gd name="connsiteX12" fmla="*/ 9774 w 10000"/>
                          <a:gd name="connsiteY12" fmla="*/ 10010 h 10029"/>
                          <a:gd name="connsiteX13" fmla="*/ 9687 w 10000"/>
                          <a:gd name="connsiteY13" fmla="*/ 10029 h 10029"/>
                          <a:gd name="connsiteX14" fmla="*/ 330 w 10000"/>
                          <a:gd name="connsiteY14" fmla="*/ 10029 h 10029"/>
                          <a:gd name="connsiteX15" fmla="*/ 0 w 10000"/>
                          <a:gd name="connsiteY15" fmla="*/ 9685 h 10029"/>
                          <a:gd name="connsiteX16" fmla="*/ 0 w 10000"/>
                          <a:gd name="connsiteY16" fmla="*/ 246 h 10029"/>
                          <a:gd name="connsiteX0" fmla="*/ 0 w 10000"/>
                          <a:gd name="connsiteY0" fmla="*/ 246 h 10029"/>
                          <a:gd name="connsiteX1" fmla="*/ 643 w 10000"/>
                          <a:gd name="connsiteY1" fmla="*/ 246 h 10029"/>
                          <a:gd name="connsiteX2" fmla="*/ 643 w 10000"/>
                          <a:gd name="connsiteY2" fmla="*/ 9303 h 10029"/>
                          <a:gd name="connsiteX3" fmla="*/ 9687 w 10000"/>
                          <a:gd name="connsiteY3" fmla="*/ 9303 h 10029"/>
                          <a:gd name="connsiteX4" fmla="*/ 9774 w 10000"/>
                          <a:gd name="connsiteY4" fmla="*/ 9341 h 10029"/>
                          <a:gd name="connsiteX5" fmla="*/ 9861 w 10000"/>
                          <a:gd name="connsiteY5" fmla="*/ 9379 h 10029"/>
                          <a:gd name="connsiteX6" fmla="*/ 9930 w 10000"/>
                          <a:gd name="connsiteY6" fmla="*/ 9456 h 10029"/>
                          <a:gd name="connsiteX7" fmla="*/ 9983 w 10000"/>
                          <a:gd name="connsiteY7" fmla="*/ 9551 h 10029"/>
                          <a:gd name="connsiteX8" fmla="*/ 10000 w 10000"/>
                          <a:gd name="connsiteY8" fmla="*/ 9685 h 10029"/>
                          <a:gd name="connsiteX9" fmla="*/ 9983 w 10000"/>
                          <a:gd name="connsiteY9" fmla="*/ 9781 h 10029"/>
                          <a:gd name="connsiteX10" fmla="*/ 9930 w 10000"/>
                          <a:gd name="connsiteY10" fmla="*/ 9876 h 10029"/>
                          <a:gd name="connsiteX11" fmla="*/ 9861 w 10000"/>
                          <a:gd name="connsiteY11" fmla="*/ 9953 h 10029"/>
                          <a:gd name="connsiteX12" fmla="*/ 9774 w 10000"/>
                          <a:gd name="connsiteY12" fmla="*/ 10010 h 10029"/>
                          <a:gd name="connsiteX13" fmla="*/ 9687 w 10000"/>
                          <a:gd name="connsiteY13" fmla="*/ 10029 h 10029"/>
                          <a:gd name="connsiteX14" fmla="*/ 330 w 10000"/>
                          <a:gd name="connsiteY14" fmla="*/ 10029 h 10029"/>
                          <a:gd name="connsiteX15" fmla="*/ 0 w 10000"/>
                          <a:gd name="connsiteY15" fmla="*/ 9685 h 10029"/>
                          <a:gd name="connsiteX16" fmla="*/ 0 w 10000"/>
                          <a:gd name="connsiteY16" fmla="*/ 246 h 10029"/>
                          <a:gd name="connsiteX0" fmla="*/ 0 w 10000"/>
                          <a:gd name="connsiteY0" fmla="*/ 246 h 10029"/>
                          <a:gd name="connsiteX1" fmla="*/ 643 w 10000"/>
                          <a:gd name="connsiteY1" fmla="*/ 246 h 10029"/>
                          <a:gd name="connsiteX2" fmla="*/ 643 w 10000"/>
                          <a:gd name="connsiteY2" fmla="*/ 9303 h 10029"/>
                          <a:gd name="connsiteX3" fmla="*/ 9687 w 10000"/>
                          <a:gd name="connsiteY3" fmla="*/ 9303 h 10029"/>
                          <a:gd name="connsiteX4" fmla="*/ 9774 w 10000"/>
                          <a:gd name="connsiteY4" fmla="*/ 9341 h 10029"/>
                          <a:gd name="connsiteX5" fmla="*/ 9861 w 10000"/>
                          <a:gd name="connsiteY5" fmla="*/ 9379 h 10029"/>
                          <a:gd name="connsiteX6" fmla="*/ 9930 w 10000"/>
                          <a:gd name="connsiteY6" fmla="*/ 9456 h 10029"/>
                          <a:gd name="connsiteX7" fmla="*/ 9983 w 10000"/>
                          <a:gd name="connsiteY7" fmla="*/ 9551 h 10029"/>
                          <a:gd name="connsiteX8" fmla="*/ 10000 w 10000"/>
                          <a:gd name="connsiteY8" fmla="*/ 9685 h 10029"/>
                          <a:gd name="connsiteX9" fmla="*/ 9983 w 10000"/>
                          <a:gd name="connsiteY9" fmla="*/ 9781 h 10029"/>
                          <a:gd name="connsiteX10" fmla="*/ 9930 w 10000"/>
                          <a:gd name="connsiteY10" fmla="*/ 9876 h 10029"/>
                          <a:gd name="connsiteX11" fmla="*/ 9861 w 10000"/>
                          <a:gd name="connsiteY11" fmla="*/ 9953 h 10029"/>
                          <a:gd name="connsiteX12" fmla="*/ 9774 w 10000"/>
                          <a:gd name="connsiteY12" fmla="*/ 10010 h 10029"/>
                          <a:gd name="connsiteX13" fmla="*/ 9687 w 10000"/>
                          <a:gd name="connsiteY13" fmla="*/ 10029 h 10029"/>
                          <a:gd name="connsiteX14" fmla="*/ 330 w 10000"/>
                          <a:gd name="connsiteY14" fmla="*/ 10029 h 10029"/>
                          <a:gd name="connsiteX15" fmla="*/ 0 w 10000"/>
                          <a:gd name="connsiteY15" fmla="*/ 9685 h 10029"/>
                          <a:gd name="connsiteX16" fmla="*/ 0 w 10000"/>
                          <a:gd name="connsiteY16" fmla="*/ 246 h 10029"/>
                          <a:gd name="connsiteX0" fmla="*/ 0 w 10408"/>
                          <a:gd name="connsiteY0" fmla="*/ 246 h 10029"/>
                          <a:gd name="connsiteX1" fmla="*/ 643 w 10408"/>
                          <a:gd name="connsiteY1" fmla="*/ 246 h 10029"/>
                          <a:gd name="connsiteX2" fmla="*/ 643 w 10408"/>
                          <a:gd name="connsiteY2" fmla="*/ 9303 h 10029"/>
                          <a:gd name="connsiteX3" fmla="*/ 9687 w 10408"/>
                          <a:gd name="connsiteY3" fmla="*/ 9303 h 10029"/>
                          <a:gd name="connsiteX4" fmla="*/ 9861 w 10408"/>
                          <a:gd name="connsiteY4" fmla="*/ 9379 h 10029"/>
                          <a:gd name="connsiteX5" fmla="*/ 9930 w 10408"/>
                          <a:gd name="connsiteY5" fmla="*/ 9456 h 10029"/>
                          <a:gd name="connsiteX6" fmla="*/ 9983 w 10408"/>
                          <a:gd name="connsiteY6" fmla="*/ 9551 h 10029"/>
                          <a:gd name="connsiteX7" fmla="*/ 10000 w 10408"/>
                          <a:gd name="connsiteY7" fmla="*/ 9685 h 10029"/>
                          <a:gd name="connsiteX8" fmla="*/ 9983 w 10408"/>
                          <a:gd name="connsiteY8" fmla="*/ 9781 h 10029"/>
                          <a:gd name="connsiteX9" fmla="*/ 9930 w 10408"/>
                          <a:gd name="connsiteY9" fmla="*/ 9876 h 10029"/>
                          <a:gd name="connsiteX10" fmla="*/ 9861 w 10408"/>
                          <a:gd name="connsiteY10" fmla="*/ 9953 h 10029"/>
                          <a:gd name="connsiteX11" fmla="*/ 9774 w 10408"/>
                          <a:gd name="connsiteY11" fmla="*/ 10010 h 10029"/>
                          <a:gd name="connsiteX12" fmla="*/ 9687 w 10408"/>
                          <a:gd name="connsiteY12" fmla="*/ 10029 h 10029"/>
                          <a:gd name="connsiteX13" fmla="*/ 330 w 10408"/>
                          <a:gd name="connsiteY13" fmla="*/ 10029 h 10029"/>
                          <a:gd name="connsiteX14" fmla="*/ 0 w 10408"/>
                          <a:gd name="connsiteY14" fmla="*/ 9685 h 10029"/>
                          <a:gd name="connsiteX15" fmla="*/ 0 w 10408"/>
                          <a:gd name="connsiteY15" fmla="*/ 246 h 10029"/>
                          <a:gd name="connsiteX0" fmla="*/ 0 w 10431"/>
                          <a:gd name="connsiteY0" fmla="*/ 246 h 10029"/>
                          <a:gd name="connsiteX1" fmla="*/ 643 w 10431"/>
                          <a:gd name="connsiteY1" fmla="*/ 246 h 10029"/>
                          <a:gd name="connsiteX2" fmla="*/ 643 w 10431"/>
                          <a:gd name="connsiteY2" fmla="*/ 9303 h 10029"/>
                          <a:gd name="connsiteX3" fmla="*/ 9687 w 10431"/>
                          <a:gd name="connsiteY3" fmla="*/ 9303 h 10029"/>
                          <a:gd name="connsiteX4" fmla="*/ 9930 w 10431"/>
                          <a:gd name="connsiteY4" fmla="*/ 9456 h 10029"/>
                          <a:gd name="connsiteX5" fmla="*/ 9983 w 10431"/>
                          <a:gd name="connsiteY5" fmla="*/ 9551 h 10029"/>
                          <a:gd name="connsiteX6" fmla="*/ 10000 w 10431"/>
                          <a:gd name="connsiteY6" fmla="*/ 9685 h 10029"/>
                          <a:gd name="connsiteX7" fmla="*/ 9983 w 10431"/>
                          <a:gd name="connsiteY7" fmla="*/ 9781 h 10029"/>
                          <a:gd name="connsiteX8" fmla="*/ 9930 w 10431"/>
                          <a:gd name="connsiteY8" fmla="*/ 9876 h 10029"/>
                          <a:gd name="connsiteX9" fmla="*/ 9861 w 10431"/>
                          <a:gd name="connsiteY9" fmla="*/ 9953 h 10029"/>
                          <a:gd name="connsiteX10" fmla="*/ 9774 w 10431"/>
                          <a:gd name="connsiteY10" fmla="*/ 10010 h 10029"/>
                          <a:gd name="connsiteX11" fmla="*/ 9687 w 10431"/>
                          <a:gd name="connsiteY11" fmla="*/ 10029 h 10029"/>
                          <a:gd name="connsiteX12" fmla="*/ 330 w 10431"/>
                          <a:gd name="connsiteY12" fmla="*/ 10029 h 10029"/>
                          <a:gd name="connsiteX13" fmla="*/ 0 w 10431"/>
                          <a:gd name="connsiteY13" fmla="*/ 9685 h 10029"/>
                          <a:gd name="connsiteX14" fmla="*/ 0 w 10431"/>
                          <a:gd name="connsiteY14" fmla="*/ 246 h 10029"/>
                          <a:gd name="connsiteX0" fmla="*/ 0 w 10451"/>
                          <a:gd name="connsiteY0" fmla="*/ 246 h 10029"/>
                          <a:gd name="connsiteX1" fmla="*/ 643 w 10451"/>
                          <a:gd name="connsiteY1" fmla="*/ 246 h 10029"/>
                          <a:gd name="connsiteX2" fmla="*/ 643 w 10451"/>
                          <a:gd name="connsiteY2" fmla="*/ 9303 h 10029"/>
                          <a:gd name="connsiteX3" fmla="*/ 9687 w 10451"/>
                          <a:gd name="connsiteY3" fmla="*/ 9303 h 10029"/>
                          <a:gd name="connsiteX4" fmla="*/ 9983 w 10451"/>
                          <a:gd name="connsiteY4" fmla="*/ 9551 h 10029"/>
                          <a:gd name="connsiteX5" fmla="*/ 10000 w 10451"/>
                          <a:gd name="connsiteY5" fmla="*/ 9685 h 10029"/>
                          <a:gd name="connsiteX6" fmla="*/ 9983 w 10451"/>
                          <a:gd name="connsiteY6" fmla="*/ 9781 h 10029"/>
                          <a:gd name="connsiteX7" fmla="*/ 9930 w 10451"/>
                          <a:gd name="connsiteY7" fmla="*/ 9876 h 10029"/>
                          <a:gd name="connsiteX8" fmla="*/ 9861 w 10451"/>
                          <a:gd name="connsiteY8" fmla="*/ 9953 h 10029"/>
                          <a:gd name="connsiteX9" fmla="*/ 9774 w 10451"/>
                          <a:gd name="connsiteY9" fmla="*/ 10010 h 10029"/>
                          <a:gd name="connsiteX10" fmla="*/ 9687 w 10451"/>
                          <a:gd name="connsiteY10" fmla="*/ 10029 h 10029"/>
                          <a:gd name="connsiteX11" fmla="*/ 330 w 10451"/>
                          <a:gd name="connsiteY11" fmla="*/ 10029 h 10029"/>
                          <a:gd name="connsiteX12" fmla="*/ 0 w 10451"/>
                          <a:gd name="connsiteY12" fmla="*/ 9685 h 10029"/>
                          <a:gd name="connsiteX13" fmla="*/ 0 w 10451"/>
                          <a:gd name="connsiteY13" fmla="*/ 246 h 10029"/>
                          <a:gd name="connsiteX0" fmla="*/ 0 w 10458"/>
                          <a:gd name="connsiteY0" fmla="*/ 246 h 10029"/>
                          <a:gd name="connsiteX1" fmla="*/ 643 w 10458"/>
                          <a:gd name="connsiteY1" fmla="*/ 246 h 10029"/>
                          <a:gd name="connsiteX2" fmla="*/ 643 w 10458"/>
                          <a:gd name="connsiteY2" fmla="*/ 9303 h 10029"/>
                          <a:gd name="connsiteX3" fmla="*/ 9687 w 10458"/>
                          <a:gd name="connsiteY3" fmla="*/ 9303 h 10029"/>
                          <a:gd name="connsiteX4" fmla="*/ 10000 w 10458"/>
                          <a:gd name="connsiteY4" fmla="*/ 9685 h 10029"/>
                          <a:gd name="connsiteX5" fmla="*/ 9983 w 10458"/>
                          <a:gd name="connsiteY5" fmla="*/ 9781 h 10029"/>
                          <a:gd name="connsiteX6" fmla="*/ 9930 w 10458"/>
                          <a:gd name="connsiteY6" fmla="*/ 9876 h 10029"/>
                          <a:gd name="connsiteX7" fmla="*/ 9861 w 10458"/>
                          <a:gd name="connsiteY7" fmla="*/ 9953 h 10029"/>
                          <a:gd name="connsiteX8" fmla="*/ 9774 w 10458"/>
                          <a:gd name="connsiteY8" fmla="*/ 10010 h 10029"/>
                          <a:gd name="connsiteX9" fmla="*/ 9687 w 10458"/>
                          <a:gd name="connsiteY9" fmla="*/ 10029 h 10029"/>
                          <a:gd name="connsiteX10" fmla="*/ 330 w 10458"/>
                          <a:gd name="connsiteY10" fmla="*/ 10029 h 10029"/>
                          <a:gd name="connsiteX11" fmla="*/ 0 w 10458"/>
                          <a:gd name="connsiteY11" fmla="*/ 9685 h 10029"/>
                          <a:gd name="connsiteX12" fmla="*/ 0 w 10458"/>
                          <a:gd name="connsiteY12" fmla="*/ 246 h 10029"/>
                          <a:gd name="connsiteX0" fmla="*/ 0 w 10454"/>
                          <a:gd name="connsiteY0" fmla="*/ 246 h 10029"/>
                          <a:gd name="connsiteX1" fmla="*/ 643 w 10454"/>
                          <a:gd name="connsiteY1" fmla="*/ 246 h 10029"/>
                          <a:gd name="connsiteX2" fmla="*/ 643 w 10454"/>
                          <a:gd name="connsiteY2" fmla="*/ 9303 h 10029"/>
                          <a:gd name="connsiteX3" fmla="*/ 9687 w 10454"/>
                          <a:gd name="connsiteY3" fmla="*/ 9303 h 10029"/>
                          <a:gd name="connsiteX4" fmla="*/ 9983 w 10454"/>
                          <a:gd name="connsiteY4" fmla="*/ 9781 h 10029"/>
                          <a:gd name="connsiteX5" fmla="*/ 9930 w 10454"/>
                          <a:gd name="connsiteY5" fmla="*/ 9876 h 10029"/>
                          <a:gd name="connsiteX6" fmla="*/ 9861 w 10454"/>
                          <a:gd name="connsiteY6" fmla="*/ 9953 h 10029"/>
                          <a:gd name="connsiteX7" fmla="*/ 9774 w 10454"/>
                          <a:gd name="connsiteY7" fmla="*/ 10010 h 10029"/>
                          <a:gd name="connsiteX8" fmla="*/ 9687 w 10454"/>
                          <a:gd name="connsiteY8" fmla="*/ 10029 h 10029"/>
                          <a:gd name="connsiteX9" fmla="*/ 330 w 10454"/>
                          <a:gd name="connsiteY9" fmla="*/ 10029 h 10029"/>
                          <a:gd name="connsiteX10" fmla="*/ 0 w 10454"/>
                          <a:gd name="connsiteY10" fmla="*/ 9685 h 10029"/>
                          <a:gd name="connsiteX11" fmla="*/ 0 w 10454"/>
                          <a:gd name="connsiteY11" fmla="*/ 246 h 10029"/>
                          <a:gd name="connsiteX0" fmla="*/ 0 w 10436"/>
                          <a:gd name="connsiteY0" fmla="*/ 246 h 10029"/>
                          <a:gd name="connsiteX1" fmla="*/ 643 w 10436"/>
                          <a:gd name="connsiteY1" fmla="*/ 246 h 10029"/>
                          <a:gd name="connsiteX2" fmla="*/ 643 w 10436"/>
                          <a:gd name="connsiteY2" fmla="*/ 9303 h 10029"/>
                          <a:gd name="connsiteX3" fmla="*/ 9687 w 10436"/>
                          <a:gd name="connsiteY3" fmla="*/ 9303 h 10029"/>
                          <a:gd name="connsiteX4" fmla="*/ 9930 w 10436"/>
                          <a:gd name="connsiteY4" fmla="*/ 9876 h 10029"/>
                          <a:gd name="connsiteX5" fmla="*/ 9861 w 10436"/>
                          <a:gd name="connsiteY5" fmla="*/ 9953 h 10029"/>
                          <a:gd name="connsiteX6" fmla="*/ 9774 w 10436"/>
                          <a:gd name="connsiteY6" fmla="*/ 10010 h 10029"/>
                          <a:gd name="connsiteX7" fmla="*/ 9687 w 10436"/>
                          <a:gd name="connsiteY7" fmla="*/ 10029 h 10029"/>
                          <a:gd name="connsiteX8" fmla="*/ 330 w 10436"/>
                          <a:gd name="connsiteY8" fmla="*/ 10029 h 10029"/>
                          <a:gd name="connsiteX9" fmla="*/ 0 w 10436"/>
                          <a:gd name="connsiteY9" fmla="*/ 9685 h 10029"/>
                          <a:gd name="connsiteX10" fmla="*/ 0 w 10436"/>
                          <a:gd name="connsiteY10" fmla="*/ 246 h 10029"/>
                          <a:gd name="connsiteX0" fmla="*/ 0 w 10414"/>
                          <a:gd name="connsiteY0" fmla="*/ 246 h 10029"/>
                          <a:gd name="connsiteX1" fmla="*/ 643 w 10414"/>
                          <a:gd name="connsiteY1" fmla="*/ 246 h 10029"/>
                          <a:gd name="connsiteX2" fmla="*/ 643 w 10414"/>
                          <a:gd name="connsiteY2" fmla="*/ 9303 h 10029"/>
                          <a:gd name="connsiteX3" fmla="*/ 9687 w 10414"/>
                          <a:gd name="connsiteY3" fmla="*/ 9303 h 10029"/>
                          <a:gd name="connsiteX4" fmla="*/ 9861 w 10414"/>
                          <a:gd name="connsiteY4" fmla="*/ 9953 h 10029"/>
                          <a:gd name="connsiteX5" fmla="*/ 9774 w 10414"/>
                          <a:gd name="connsiteY5" fmla="*/ 10010 h 10029"/>
                          <a:gd name="connsiteX6" fmla="*/ 9687 w 10414"/>
                          <a:gd name="connsiteY6" fmla="*/ 10029 h 10029"/>
                          <a:gd name="connsiteX7" fmla="*/ 330 w 10414"/>
                          <a:gd name="connsiteY7" fmla="*/ 10029 h 10029"/>
                          <a:gd name="connsiteX8" fmla="*/ 0 w 10414"/>
                          <a:gd name="connsiteY8" fmla="*/ 9685 h 10029"/>
                          <a:gd name="connsiteX9" fmla="*/ 0 w 10414"/>
                          <a:gd name="connsiteY9" fmla="*/ 246 h 10029"/>
                          <a:gd name="connsiteX0" fmla="*/ 0 w 10414"/>
                          <a:gd name="connsiteY0" fmla="*/ 246 h 10029"/>
                          <a:gd name="connsiteX1" fmla="*/ 643 w 10414"/>
                          <a:gd name="connsiteY1" fmla="*/ 246 h 10029"/>
                          <a:gd name="connsiteX2" fmla="*/ 643 w 10414"/>
                          <a:gd name="connsiteY2" fmla="*/ 9303 h 10029"/>
                          <a:gd name="connsiteX3" fmla="*/ 9687 w 10414"/>
                          <a:gd name="connsiteY3" fmla="*/ 9303 h 10029"/>
                          <a:gd name="connsiteX4" fmla="*/ 9861 w 10414"/>
                          <a:gd name="connsiteY4" fmla="*/ 9953 h 10029"/>
                          <a:gd name="connsiteX5" fmla="*/ 9687 w 10414"/>
                          <a:gd name="connsiteY5" fmla="*/ 10029 h 10029"/>
                          <a:gd name="connsiteX6" fmla="*/ 330 w 10414"/>
                          <a:gd name="connsiteY6" fmla="*/ 10029 h 10029"/>
                          <a:gd name="connsiteX7" fmla="*/ 0 w 10414"/>
                          <a:gd name="connsiteY7" fmla="*/ 9685 h 10029"/>
                          <a:gd name="connsiteX8" fmla="*/ 0 w 10414"/>
                          <a:gd name="connsiteY8" fmla="*/ 246 h 10029"/>
                          <a:gd name="connsiteX0" fmla="*/ 0 w 10836"/>
                          <a:gd name="connsiteY0" fmla="*/ 246 h 10029"/>
                          <a:gd name="connsiteX1" fmla="*/ 643 w 10836"/>
                          <a:gd name="connsiteY1" fmla="*/ 246 h 10029"/>
                          <a:gd name="connsiteX2" fmla="*/ 643 w 10836"/>
                          <a:gd name="connsiteY2" fmla="*/ 9303 h 10029"/>
                          <a:gd name="connsiteX3" fmla="*/ 9687 w 10836"/>
                          <a:gd name="connsiteY3" fmla="*/ 9303 h 10029"/>
                          <a:gd name="connsiteX4" fmla="*/ 9687 w 10836"/>
                          <a:gd name="connsiteY4" fmla="*/ 10029 h 10029"/>
                          <a:gd name="connsiteX5" fmla="*/ 330 w 10836"/>
                          <a:gd name="connsiteY5" fmla="*/ 10029 h 10029"/>
                          <a:gd name="connsiteX6" fmla="*/ 0 w 10836"/>
                          <a:gd name="connsiteY6" fmla="*/ 9685 h 10029"/>
                          <a:gd name="connsiteX7" fmla="*/ 0 w 10836"/>
                          <a:gd name="connsiteY7" fmla="*/ 246 h 10029"/>
                          <a:gd name="connsiteX0" fmla="*/ 0 w 10455"/>
                          <a:gd name="connsiteY0" fmla="*/ 246 h 10029"/>
                          <a:gd name="connsiteX1" fmla="*/ 643 w 10455"/>
                          <a:gd name="connsiteY1" fmla="*/ 246 h 10029"/>
                          <a:gd name="connsiteX2" fmla="*/ 643 w 10455"/>
                          <a:gd name="connsiteY2" fmla="*/ 9303 h 10029"/>
                          <a:gd name="connsiteX3" fmla="*/ 9687 w 10455"/>
                          <a:gd name="connsiteY3" fmla="*/ 9303 h 10029"/>
                          <a:gd name="connsiteX4" fmla="*/ 9687 w 10455"/>
                          <a:gd name="connsiteY4" fmla="*/ 10029 h 10029"/>
                          <a:gd name="connsiteX5" fmla="*/ 330 w 10455"/>
                          <a:gd name="connsiteY5" fmla="*/ 10029 h 10029"/>
                          <a:gd name="connsiteX6" fmla="*/ 0 w 10455"/>
                          <a:gd name="connsiteY6" fmla="*/ 9685 h 10029"/>
                          <a:gd name="connsiteX7" fmla="*/ 0 w 10455"/>
                          <a:gd name="connsiteY7" fmla="*/ 246 h 10029"/>
                          <a:gd name="connsiteX0" fmla="*/ 0 w 9961"/>
                          <a:gd name="connsiteY0" fmla="*/ 246 h 10029"/>
                          <a:gd name="connsiteX1" fmla="*/ 643 w 9961"/>
                          <a:gd name="connsiteY1" fmla="*/ 246 h 10029"/>
                          <a:gd name="connsiteX2" fmla="*/ 643 w 9961"/>
                          <a:gd name="connsiteY2" fmla="*/ 9303 h 10029"/>
                          <a:gd name="connsiteX3" fmla="*/ 9687 w 9961"/>
                          <a:gd name="connsiteY3" fmla="*/ 9303 h 10029"/>
                          <a:gd name="connsiteX4" fmla="*/ 9687 w 9961"/>
                          <a:gd name="connsiteY4" fmla="*/ 10029 h 10029"/>
                          <a:gd name="connsiteX5" fmla="*/ 330 w 9961"/>
                          <a:gd name="connsiteY5" fmla="*/ 10029 h 10029"/>
                          <a:gd name="connsiteX6" fmla="*/ 0 w 9961"/>
                          <a:gd name="connsiteY6" fmla="*/ 9685 h 10029"/>
                          <a:gd name="connsiteX7" fmla="*/ 0 w 9961"/>
                          <a:gd name="connsiteY7" fmla="*/ 246 h 10029"/>
                          <a:gd name="connsiteX0" fmla="*/ 0 w 10026"/>
                          <a:gd name="connsiteY0" fmla="*/ 246 h 10001"/>
                          <a:gd name="connsiteX1" fmla="*/ 646 w 10026"/>
                          <a:gd name="connsiteY1" fmla="*/ 246 h 10001"/>
                          <a:gd name="connsiteX2" fmla="*/ 646 w 10026"/>
                          <a:gd name="connsiteY2" fmla="*/ 9277 h 10001"/>
                          <a:gd name="connsiteX3" fmla="*/ 9725 w 10026"/>
                          <a:gd name="connsiteY3" fmla="*/ 9277 h 10001"/>
                          <a:gd name="connsiteX4" fmla="*/ 9725 w 10026"/>
                          <a:gd name="connsiteY4" fmla="*/ 10001 h 10001"/>
                          <a:gd name="connsiteX5" fmla="*/ 331 w 10026"/>
                          <a:gd name="connsiteY5" fmla="*/ 10001 h 10001"/>
                          <a:gd name="connsiteX6" fmla="*/ 0 w 10026"/>
                          <a:gd name="connsiteY6" fmla="*/ 9658 h 10001"/>
                          <a:gd name="connsiteX7" fmla="*/ 0 w 10026"/>
                          <a:gd name="connsiteY7" fmla="*/ 246 h 10001"/>
                          <a:gd name="connsiteX0" fmla="*/ 0 w 10015"/>
                          <a:gd name="connsiteY0" fmla="*/ 246 h 10003"/>
                          <a:gd name="connsiteX1" fmla="*/ 646 w 10015"/>
                          <a:gd name="connsiteY1" fmla="*/ 246 h 10003"/>
                          <a:gd name="connsiteX2" fmla="*/ 646 w 10015"/>
                          <a:gd name="connsiteY2" fmla="*/ 9277 h 10003"/>
                          <a:gd name="connsiteX3" fmla="*/ 9725 w 10015"/>
                          <a:gd name="connsiteY3" fmla="*/ 9277 h 10003"/>
                          <a:gd name="connsiteX4" fmla="*/ 9725 w 10015"/>
                          <a:gd name="connsiteY4" fmla="*/ 10001 h 10003"/>
                          <a:gd name="connsiteX5" fmla="*/ 331 w 10015"/>
                          <a:gd name="connsiteY5" fmla="*/ 10001 h 10003"/>
                          <a:gd name="connsiteX6" fmla="*/ 0 w 10015"/>
                          <a:gd name="connsiteY6" fmla="*/ 9658 h 10003"/>
                          <a:gd name="connsiteX7" fmla="*/ 0 w 10015"/>
                          <a:gd name="connsiteY7" fmla="*/ 246 h 100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10015" h="10003">
                            <a:moveTo>
                              <a:pt x="0" y="246"/>
                            </a:moveTo>
                            <a:cubicBezTo>
                              <a:pt x="7" y="-128"/>
                              <a:pt x="661" y="-33"/>
                              <a:pt x="646" y="246"/>
                            </a:cubicBezTo>
                            <a:lnTo>
                              <a:pt x="646" y="9277"/>
                            </a:lnTo>
                            <a:lnTo>
                              <a:pt x="9725" y="9277"/>
                            </a:lnTo>
                            <a:cubicBezTo>
                              <a:pt x="10115" y="9273"/>
                              <a:pt x="10110" y="10052"/>
                              <a:pt x="9725" y="10001"/>
                            </a:cubicBezTo>
                            <a:lnTo>
                              <a:pt x="331" y="10001"/>
                            </a:lnTo>
                            <a:cubicBezTo>
                              <a:pt x="200" y="9996"/>
                              <a:pt x="10" y="9929"/>
                              <a:pt x="0" y="9658"/>
                            </a:cubicBezTo>
                            <a:lnTo>
                              <a:pt x="0" y="246"/>
                            </a:lnTo>
                            <a:close/>
                          </a:path>
                        </a:pathLst>
                      </a:custGeom>
                      <a:grpFill/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>
                          <a:defRPr/>
                        </a:pPr>
                        <a:endParaRPr lang="en-US" kern="0" dirty="0">
                          <a:solidFill>
                            <a:prstClr val="black"/>
                          </a:solidFill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37" name="Group 36"/>
                  <p:cNvGrpSpPr/>
                  <p:nvPr/>
                </p:nvGrpSpPr>
                <p:grpSpPr>
                  <a:xfrm>
                    <a:off x="3525622" y="2427421"/>
                    <a:ext cx="977854" cy="1094214"/>
                    <a:chOff x="3525622" y="2427421"/>
                    <a:chExt cx="977854" cy="1094214"/>
                  </a:xfrm>
                </p:grpSpPr>
                <p:sp>
                  <p:nvSpPr>
                    <p:cNvPr id="141" name="Freeform 140"/>
                    <p:cNvSpPr/>
                    <p:nvPr/>
                  </p:nvSpPr>
                  <p:spPr>
                    <a:xfrm rot="19800000">
                      <a:off x="3525622" y="2427421"/>
                      <a:ext cx="977854" cy="1094214"/>
                    </a:xfrm>
                    <a:custGeom>
                      <a:avLst/>
                      <a:gdLst>
                        <a:gd name="connsiteX0" fmla="*/ 1825845 w 2121778"/>
                        <a:gd name="connsiteY0" fmla="*/ 0 h 2374259"/>
                        <a:gd name="connsiteX1" fmla="*/ 1825845 w 2121778"/>
                        <a:gd name="connsiteY1" fmla="*/ 1009885 h 2374259"/>
                        <a:gd name="connsiteX2" fmla="*/ 1842846 w 2121778"/>
                        <a:gd name="connsiteY2" fmla="*/ 1017467 h 2374259"/>
                        <a:gd name="connsiteX3" fmla="*/ 1874610 w 2121778"/>
                        <a:gd name="connsiteY3" fmla="*/ 1020363 h 2374259"/>
                        <a:gd name="connsiteX4" fmla="*/ 1916267 w 2121778"/>
                        <a:gd name="connsiteY4" fmla="*/ 1000709 h 2374259"/>
                        <a:gd name="connsiteX5" fmla="*/ 2005137 w 2121778"/>
                        <a:gd name="connsiteY5" fmla="*/ 955787 h 2374259"/>
                        <a:gd name="connsiteX6" fmla="*/ 2121778 w 2121778"/>
                        <a:gd name="connsiteY6" fmla="*/ 1082131 h 2374259"/>
                        <a:gd name="connsiteX7" fmla="*/ 2005137 w 2121778"/>
                        <a:gd name="connsiteY7" fmla="*/ 1205667 h 2374259"/>
                        <a:gd name="connsiteX8" fmla="*/ 1924599 w 2121778"/>
                        <a:gd name="connsiteY8" fmla="*/ 1169168 h 2374259"/>
                        <a:gd name="connsiteX9" fmla="*/ 1877387 w 2121778"/>
                        <a:gd name="connsiteY9" fmla="*/ 1149514 h 2374259"/>
                        <a:gd name="connsiteX10" fmla="*/ 1841674 w 2121778"/>
                        <a:gd name="connsiteY10" fmla="*/ 1148725 h 2374259"/>
                        <a:gd name="connsiteX11" fmla="*/ 1825845 w 2121778"/>
                        <a:gd name="connsiteY11" fmla="*/ 1154101 h 2374259"/>
                        <a:gd name="connsiteX12" fmla="*/ 1825845 w 2121778"/>
                        <a:gd name="connsiteY12" fmla="*/ 2374259 h 2374259"/>
                        <a:gd name="connsiteX13" fmla="*/ 759844 w 2121778"/>
                        <a:gd name="connsiteY13" fmla="*/ 1758803 h 2374259"/>
                        <a:gd name="connsiteX14" fmla="*/ 760571 w 2121778"/>
                        <a:gd name="connsiteY14" fmla="*/ 1752140 h 2374259"/>
                        <a:gd name="connsiteX15" fmla="*/ 774075 w 2121778"/>
                        <a:gd name="connsiteY15" fmla="*/ 1723245 h 2374259"/>
                        <a:gd name="connsiteX16" fmla="*/ 812042 w 2121778"/>
                        <a:gd name="connsiteY16" fmla="*/ 1697166 h 2374259"/>
                        <a:gd name="connsiteX17" fmla="*/ 895626 w 2121778"/>
                        <a:gd name="connsiteY17" fmla="*/ 1643039 h 2374259"/>
                        <a:gd name="connsiteX18" fmla="*/ 845269 w 2121778"/>
                        <a:gd name="connsiteY18" fmla="*/ 1478624 h 2374259"/>
                        <a:gd name="connsiteX19" fmla="*/ 679788 w 2121778"/>
                        <a:gd name="connsiteY19" fmla="*/ 1517126 h 2374259"/>
                        <a:gd name="connsiteX20" fmla="*/ 670732 w 2121778"/>
                        <a:gd name="connsiteY20" fmla="*/ 1605084 h 2374259"/>
                        <a:gd name="connsiteX21" fmla="*/ 663918 w 2121778"/>
                        <a:gd name="connsiteY21" fmla="*/ 1655767 h 2374259"/>
                        <a:gd name="connsiteX22" fmla="*/ 646605 w 2121778"/>
                        <a:gd name="connsiteY22" fmla="*/ 1687013 h 2374259"/>
                        <a:gd name="connsiteX23" fmla="*/ 642171 w 2121778"/>
                        <a:gd name="connsiteY23" fmla="*/ 1690864 h 2374259"/>
                        <a:gd name="connsiteX24" fmla="*/ 0 w 2121778"/>
                        <a:gd name="connsiteY24" fmla="*/ 1320107 h 2374259"/>
                        <a:gd name="connsiteX25" fmla="*/ 37845 w 2121778"/>
                        <a:gd name="connsiteY25" fmla="*/ 1214185 h 2374259"/>
                        <a:gd name="connsiteX26" fmla="*/ 1627601 w 2121778"/>
                        <a:gd name="connsiteY26" fmla="*/ 10255 h 23742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2121778" h="2374259">
                          <a:moveTo>
                            <a:pt x="1825845" y="0"/>
                          </a:moveTo>
                          <a:lnTo>
                            <a:pt x="1825845" y="1009885"/>
                          </a:lnTo>
                          <a:lnTo>
                            <a:pt x="1842846" y="1017467"/>
                          </a:lnTo>
                          <a:cubicBezTo>
                            <a:pt x="1852739" y="1020363"/>
                            <a:pt x="1863501" y="1021767"/>
                            <a:pt x="1874610" y="1020363"/>
                          </a:cubicBezTo>
                          <a:cubicBezTo>
                            <a:pt x="1891273" y="1017555"/>
                            <a:pt x="1907936" y="1009132"/>
                            <a:pt x="1916267" y="1000709"/>
                          </a:cubicBezTo>
                          <a:cubicBezTo>
                            <a:pt x="1946816" y="981056"/>
                            <a:pt x="1969034" y="955787"/>
                            <a:pt x="2005137" y="955787"/>
                          </a:cubicBezTo>
                          <a:cubicBezTo>
                            <a:pt x="2069012" y="955787"/>
                            <a:pt x="2121778" y="1011940"/>
                            <a:pt x="2121778" y="1082131"/>
                          </a:cubicBezTo>
                          <a:cubicBezTo>
                            <a:pt x="2121778" y="1149514"/>
                            <a:pt x="2069012" y="1205667"/>
                            <a:pt x="2005137" y="1205667"/>
                          </a:cubicBezTo>
                          <a:cubicBezTo>
                            <a:pt x="1974588" y="1205667"/>
                            <a:pt x="1949593" y="1183206"/>
                            <a:pt x="1924599" y="1169168"/>
                          </a:cubicBezTo>
                          <a:cubicBezTo>
                            <a:pt x="1910713" y="1160745"/>
                            <a:pt x="1891273" y="1152322"/>
                            <a:pt x="1877387" y="1149514"/>
                          </a:cubicBezTo>
                          <a:cubicBezTo>
                            <a:pt x="1864195" y="1146707"/>
                            <a:pt x="1852219" y="1146882"/>
                            <a:pt x="1841674" y="1148725"/>
                          </a:cubicBezTo>
                          <a:lnTo>
                            <a:pt x="1825845" y="1154101"/>
                          </a:lnTo>
                          <a:lnTo>
                            <a:pt x="1825845" y="2374259"/>
                          </a:lnTo>
                          <a:lnTo>
                            <a:pt x="759844" y="1758803"/>
                          </a:lnTo>
                          <a:lnTo>
                            <a:pt x="760571" y="1752140"/>
                          </a:lnTo>
                          <a:cubicBezTo>
                            <a:pt x="763055" y="1742136"/>
                            <a:pt x="767265" y="1732133"/>
                            <a:pt x="774075" y="1723245"/>
                          </a:cubicBezTo>
                          <a:cubicBezTo>
                            <a:pt x="784897" y="1710267"/>
                            <a:pt x="800569" y="1700118"/>
                            <a:pt x="812042" y="1697166"/>
                          </a:cubicBezTo>
                          <a:cubicBezTo>
                            <a:pt x="844412" y="1680682"/>
                            <a:pt x="877433" y="1674224"/>
                            <a:pt x="895626" y="1643039"/>
                          </a:cubicBezTo>
                          <a:cubicBezTo>
                            <a:pt x="927812" y="1587866"/>
                            <a:pt x="905897" y="1513993"/>
                            <a:pt x="845269" y="1478624"/>
                          </a:cubicBezTo>
                          <a:cubicBezTo>
                            <a:pt x="787065" y="1444670"/>
                            <a:pt x="711974" y="1461953"/>
                            <a:pt x="679788" y="1517126"/>
                          </a:cubicBezTo>
                          <a:cubicBezTo>
                            <a:pt x="664394" y="1543513"/>
                            <a:pt x="671201" y="1576421"/>
                            <a:pt x="670732" y="1605084"/>
                          </a:cubicBezTo>
                          <a:cubicBezTo>
                            <a:pt x="671010" y="1621322"/>
                            <a:pt x="668490" y="1642358"/>
                            <a:pt x="663918" y="1655767"/>
                          </a:cubicBezTo>
                          <a:cubicBezTo>
                            <a:pt x="659696" y="1668577"/>
                            <a:pt x="653510" y="1678833"/>
                            <a:pt x="646605" y="1687013"/>
                          </a:cubicBezTo>
                          <a:lnTo>
                            <a:pt x="642171" y="1690864"/>
                          </a:lnTo>
                          <a:lnTo>
                            <a:pt x="0" y="1320107"/>
                          </a:lnTo>
                          <a:lnTo>
                            <a:pt x="37845" y="1214185"/>
                          </a:lnTo>
                          <a:cubicBezTo>
                            <a:pt x="307907" y="560115"/>
                            <a:pt x="909958" y="84913"/>
                            <a:pt x="1627601" y="10255"/>
                          </a:cubicBezTo>
                          <a:close/>
                        </a:path>
                      </a:pathLst>
                    </a:custGeom>
                    <a:solidFill>
                      <a:srgbClr val="3C83D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cs typeface="Arial" panose="020B0604020202020204" pitchFamily="34" charset="0"/>
                      </a:endParaRPr>
                    </a:p>
                  </p:txBody>
                </p:sp>
                <p:grpSp>
                  <p:nvGrpSpPr>
                    <p:cNvPr id="193" name="Group 192"/>
                    <p:cNvGrpSpPr/>
                    <p:nvPr/>
                  </p:nvGrpSpPr>
                  <p:grpSpPr>
                    <a:xfrm>
                      <a:off x="4010734" y="2809563"/>
                      <a:ext cx="180386" cy="206292"/>
                      <a:chOff x="573208" y="2479078"/>
                      <a:chExt cx="2398729" cy="2743200"/>
                    </a:xfrm>
                    <a:solidFill>
                      <a:srgbClr val="FFFFFF"/>
                    </a:solidFill>
                  </p:grpSpPr>
                  <p:grpSp>
                    <p:nvGrpSpPr>
                      <p:cNvPr id="194" name="Group 193"/>
                      <p:cNvGrpSpPr/>
                      <p:nvPr/>
                    </p:nvGrpSpPr>
                    <p:grpSpPr>
                      <a:xfrm>
                        <a:off x="965533" y="3068049"/>
                        <a:ext cx="2006404" cy="1202074"/>
                        <a:chOff x="2206171" y="3120571"/>
                        <a:chExt cx="3294743" cy="1973943"/>
                      </a:xfrm>
                      <a:grpFill/>
                    </p:grpSpPr>
                    <p:sp>
                      <p:nvSpPr>
                        <p:cNvPr id="196" name="Freeform 195"/>
                        <p:cNvSpPr/>
                        <p:nvPr/>
                      </p:nvSpPr>
                      <p:spPr>
                        <a:xfrm>
                          <a:off x="2206171" y="3120571"/>
                          <a:ext cx="3294743" cy="1973943"/>
                        </a:xfrm>
                        <a:custGeom>
                          <a:avLst/>
                          <a:gdLst>
                            <a:gd name="connsiteX0" fmla="*/ 737727 w 3294743"/>
                            <a:gd name="connsiteY0" fmla="*/ 352987 h 1973943"/>
                            <a:gd name="connsiteX1" fmla="*/ 737727 w 3294743"/>
                            <a:gd name="connsiteY1" fmla="*/ 699779 h 1973943"/>
                            <a:gd name="connsiteX2" fmla="*/ 389384 w 3294743"/>
                            <a:gd name="connsiteY2" fmla="*/ 699779 h 1973943"/>
                            <a:gd name="connsiteX3" fmla="*/ 389384 w 3294743"/>
                            <a:gd name="connsiteY3" fmla="*/ 1274165 h 1973943"/>
                            <a:gd name="connsiteX4" fmla="*/ 737727 w 3294743"/>
                            <a:gd name="connsiteY4" fmla="*/ 1274165 h 1973943"/>
                            <a:gd name="connsiteX5" fmla="*/ 737727 w 3294743"/>
                            <a:gd name="connsiteY5" fmla="*/ 1620957 h 1973943"/>
                            <a:gd name="connsiteX6" fmla="*/ 2569029 w 3294743"/>
                            <a:gd name="connsiteY6" fmla="*/ 1620957 h 1973943"/>
                            <a:gd name="connsiteX7" fmla="*/ 2569029 w 3294743"/>
                            <a:gd name="connsiteY7" fmla="*/ 1274165 h 1973943"/>
                            <a:gd name="connsiteX8" fmla="*/ 2917372 w 3294743"/>
                            <a:gd name="connsiteY8" fmla="*/ 1274165 h 1973943"/>
                            <a:gd name="connsiteX9" fmla="*/ 2917372 w 3294743"/>
                            <a:gd name="connsiteY9" fmla="*/ 699779 h 1973943"/>
                            <a:gd name="connsiteX10" fmla="*/ 2569029 w 3294743"/>
                            <a:gd name="connsiteY10" fmla="*/ 699779 h 1973943"/>
                            <a:gd name="connsiteX11" fmla="*/ 2569029 w 3294743"/>
                            <a:gd name="connsiteY11" fmla="*/ 352987 h 1973943"/>
                            <a:gd name="connsiteX12" fmla="*/ 24201 w 3294743"/>
                            <a:gd name="connsiteY12" fmla="*/ 0 h 1973943"/>
                            <a:gd name="connsiteX13" fmla="*/ 3270542 w 3294743"/>
                            <a:gd name="connsiteY13" fmla="*/ 0 h 1973943"/>
                            <a:gd name="connsiteX14" fmla="*/ 3294743 w 3294743"/>
                            <a:gd name="connsiteY14" fmla="*/ 24201 h 1973943"/>
                            <a:gd name="connsiteX15" fmla="*/ 3294743 w 3294743"/>
                            <a:gd name="connsiteY15" fmla="*/ 1949742 h 1973943"/>
                            <a:gd name="connsiteX16" fmla="*/ 3270542 w 3294743"/>
                            <a:gd name="connsiteY16" fmla="*/ 1973943 h 1973943"/>
                            <a:gd name="connsiteX17" fmla="*/ 24201 w 3294743"/>
                            <a:gd name="connsiteY17" fmla="*/ 1973943 h 1973943"/>
                            <a:gd name="connsiteX18" fmla="*/ 0 w 3294743"/>
                            <a:gd name="connsiteY18" fmla="*/ 1949742 h 1973943"/>
                            <a:gd name="connsiteX19" fmla="*/ 0 w 3294743"/>
                            <a:gd name="connsiteY19" fmla="*/ 24201 h 1973943"/>
                            <a:gd name="connsiteX20" fmla="*/ 24201 w 3294743"/>
                            <a:gd name="connsiteY20" fmla="*/ 0 h 197394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</a:cxnLst>
                          <a:rect l="l" t="t" r="r" b="b"/>
                          <a:pathLst>
                            <a:path w="3294743" h="1973943">
                              <a:moveTo>
                                <a:pt x="737727" y="352987"/>
                              </a:moveTo>
                              <a:lnTo>
                                <a:pt x="737727" y="699779"/>
                              </a:lnTo>
                              <a:lnTo>
                                <a:pt x="389384" y="699779"/>
                              </a:lnTo>
                              <a:lnTo>
                                <a:pt x="389384" y="1274165"/>
                              </a:lnTo>
                              <a:lnTo>
                                <a:pt x="737727" y="1274165"/>
                              </a:lnTo>
                              <a:lnTo>
                                <a:pt x="737727" y="1620957"/>
                              </a:lnTo>
                              <a:lnTo>
                                <a:pt x="2569029" y="1620957"/>
                              </a:lnTo>
                              <a:lnTo>
                                <a:pt x="2569029" y="1274165"/>
                              </a:lnTo>
                              <a:lnTo>
                                <a:pt x="2917372" y="1274165"/>
                              </a:lnTo>
                              <a:lnTo>
                                <a:pt x="2917372" y="699779"/>
                              </a:lnTo>
                              <a:lnTo>
                                <a:pt x="2569029" y="699779"/>
                              </a:lnTo>
                              <a:lnTo>
                                <a:pt x="2569029" y="352987"/>
                              </a:lnTo>
                              <a:close/>
                              <a:moveTo>
                                <a:pt x="24201" y="0"/>
                              </a:moveTo>
                              <a:lnTo>
                                <a:pt x="3270542" y="0"/>
                              </a:lnTo>
                              <a:cubicBezTo>
                                <a:pt x="3283908" y="0"/>
                                <a:pt x="3294743" y="10835"/>
                                <a:pt x="3294743" y="24201"/>
                              </a:cubicBezTo>
                              <a:lnTo>
                                <a:pt x="3294743" y="1949742"/>
                              </a:lnTo>
                              <a:cubicBezTo>
                                <a:pt x="3294743" y="1963108"/>
                                <a:pt x="3283908" y="1973943"/>
                                <a:pt x="3270542" y="1973943"/>
                              </a:cubicBezTo>
                              <a:lnTo>
                                <a:pt x="24201" y="1973943"/>
                              </a:lnTo>
                              <a:cubicBezTo>
                                <a:pt x="10835" y="1973943"/>
                                <a:pt x="0" y="1963108"/>
                                <a:pt x="0" y="1949742"/>
                              </a:cubicBezTo>
                              <a:lnTo>
                                <a:pt x="0" y="24201"/>
                              </a:lnTo>
                              <a:cubicBezTo>
                                <a:pt x="0" y="10835"/>
                                <a:pt x="10835" y="0"/>
                                <a:pt x="24201" y="0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>
                            <a:solidFill>
                              <a:prstClr val="white"/>
                            </a:solidFill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97" name="Freeform 196"/>
                        <p:cNvSpPr/>
                        <p:nvPr/>
                      </p:nvSpPr>
                      <p:spPr>
                        <a:xfrm>
                          <a:off x="3278978" y="3526972"/>
                          <a:ext cx="1161142" cy="1161142"/>
                        </a:xfrm>
                        <a:custGeom>
                          <a:avLst/>
                          <a:gdLst>
                            <a:gd name="connsiteX0" fmla="*/ 528912 w 1161142"/>
                            <a:gd name="connsiteY0" fmla="*/ 169069 h 1161142"/>
                            <a:gd name="connsiteX1" fmla="*/ 530576 w 1161142"/>
                            <a:gd name="connsiteY1" fmla="*/ 232234 h 1161142"/>
                            <a:gd name="connsiteX2" fmla="*/ 383830 w 1161142"/>
                            <a:gd name="connsiteY2" fmla="*/ 506480 h 1161142"/>
                            <a:gd name="connsiteX3" fmla="*/ 601453 w 1161142"/>
                            <a:gd name="connsiteY3" fmla="*/ 790755 h 1161142"/>
                            <a:gd name="connsiteX4" fmla="*/ 539659 w 1161142"/>
                            <a:gd name="connsiteY4" fmla="*/ 774815 h 1161142"/>
                            <a:gd name="connsiteX5" fmla="*/ 536973 w 1161142"/>
                            <a:gd name="connsiteY5" fmla="*/ 676513 h 1161142"/>
                            <a:gd name="connsiteX6" fmla="*/ 362337 w 1161142"/>
                            <a:gd name="connsiteY6" fmla="*/ 679170 h 1161142"/>
                            <a:gd name="connsiteX7" fmla="*/ 539659 w 1161142"/>
                            <a:gd name="connsiteY7" fmla="*/ 934221 h 1161142"/>
                            <a:gd name="connsiteX8" fmla="*/ 538639 w 1161142"/>
                            <a:gd name="connsiteY8" fmla="*/ 992073 h 1161142"/>
                            <a:gd name="connsiteX9" fmla="*/ 621925 w 1161142"/>
                            <a:gd name="connsiteY9" fmla="*/ 992073 h 1161142"/>
                            <a:gd name="connsiteX10" fmla="*/ 620261 w 1161142"/>
                            <a:gd name="connsiteY10" fmla="*/ 928908 h 1161142"/>
                            <a:gd name="connsiteX11" fmla="*/ 746536 w 1161142"/>
                            <a:gd name="connsiteY11" fmla="*/ 567587 h 1161142"/>
                            <a:gd name="connsiteX12" fmla="*/ 566527 w 1161142"/>
                            <a:gd name="connsiteY12" fmla="*/ 448030 h 1161142"/>
                            <a:gd name="connsiteX13" fmla="*/ 545033 w 1161142"/>
                            <a:gd name="connsiteY13" fmla="*/ 352386 h 1161142"/>
                            <a:gd name="connsiteX14" fmla="*/ 604096 w 1161142"/>
                            <a:gd name="connsiteY14" fmla="*/ 368328 h 1161142"/>
                            <a:gd name="connsiteX15" fmla="*/ 601452 w 1161142"/>
                            <a:gd name="connsiteY15" fmla="*/ 440060 h 1161142"/>
                            <a:gd name="connsiteX16" fmla="*/ 778819 w 1161142"/>
                            <a:gd name="connsiteY16" fmla="*/ 440103 h 1161142"/>
                            <a:gd name="connsiteX17" fmla="*/ 617659 w 1161142"/>
                            <a:gd name="connsiteY17" fmla="*/ 232829 h 1161142"/>
                            <a:gd name="connsiteX18" fmla="*/ 617573 w 1161142"/>
                            <a:gd name="connsiteY18" fmla="*/ 169069 h 1161142"/>
                            <a:gd name="connsiteX19" fmla="*/ 580571 w 1161142"/>
                            <a:gd name="connsiteY19" fmla="*/ 0 h 1161142"/>
                            <a:gd name="connsiteX20" fmla="*/ 1161142 w 1161142"/>
                            <a:gd name="connsiteY20" fmla="*/ 580571 h 1161142"/>
                            <a:gd name="connsiteX21" fmla="*/ 580571 w 1161142"/>
                            <a:gd name="connsiteY21" fmla="*/ 1161142 h 1161142"/>
                            <a:gd name="connsiteX22" fmla="*/ 0 w 1161142"/>
                            <a:gd name="connsiteY22" fmla="*/ 580571 h 1161142"/>
                            <a:gd name="connsiteX23" fmla="*/ 580571 w 1161142"/>
                            <a:gd name="connsiteY23" fmla="*/ 0 h 116114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</a:cxnLst>
                          <a:rect l="l" t="t" r="r" b="b"/>
                          <a:pathLst>
                            <a:path w="1161142" h="1161142">
                              <a:moveTo>
                                <a:pt x="528912" y="169069"/>
                              </a:moveTo>
                              <a:cubicBezTo>
                                <a:pt x="528571" y="191896"/>
                                <a:pt x="530917" y="209407"/>
                                <a:pt x="530576" y="232234"/>
                              </a:cubicBezTo>
                              <a:cubicBezTo>
                                <a:pt x="483559" y="230905"/>
                                <a:pt x="291588" y="285966"/>
                                <a:pt x="383830" y="506480"/>
                              </a:cubicBezTo>
                              <a:cubicBezTo>
                                <a:pt x="494602" y="693440"/>
                                <a:pt x="607444" y="588938"/>
                                <a:pt x="601453" y="790755"/>
                              </a:cubicBezTo>
                              <a:cubicBezTo>
                                <a:pt x="596080" y="856732"/>
                                <a:pt x="538035" y="827164"/>
                                <a:pt x="539659" y="774815"/>
                              </a:cubicBezTo>
                              <a:cubicBezTo>
                                <a:pt x="537868" y="731865"/>
                                <a:pt x="537592" y="734619"/>
                                <a:pt x="536973" y="676513"/>
                              </a:cubicBezTo>
                              <a:lnTo>
                                <a:pt x="362337" y="679170"/>
                              </a:lnTo>
                              <a:cubicBezTo>
                                <a:pt x="360544" y="766844"/>
                                <a:pt x="336088" y="887827"/>
                                <a:pt x="539659" y="934221"/>
                              </a:cubicBezTo>
                              <a:cubicBezTo>
                                <a:pt x="536355" y="967330"/>
                                <a:pt x="538364" y="961620"/>
                                <a:pt x="538639" y="992073"/>
                              </a:cubicBezTo>
                              <a:lnTo>
                                <a:pt x="621925" y="992073"/>
                              </a:lnTo>
                              <a:cubicBezTo>
                                <a:pt x="622993" y="954535"/>
                                <a:pt x="620986" y="938992"/>
                                <a:pt x="620261" y="928908"/>
                              </a:cubicBezTo>
                              <a:cubicBezTo>
                                <a:pt x="806261" y="925019"/>
                                <a:pt x="851721" y="684569"/>
                                <a:pt x="746536" y="567587"/>
                              </a:cubicBezTo>
                              <a:cubicBezTo>
                                <a:pt x="690030" y="510148"/>
                                <a:pt x="618022" y="479025"/>
                                <a:pt x="566527" y="448030"/>
                              </a:cubicBezTo>
                              <a:cubicBezTo>
                                <a:pt x="536354" y="422348"/>
                                <a:pt x="544138" y="369615"/>
                                <a:pt x="545033" y="352386"/>
                              </a:cubicBezTo>
                              <a:cubicBezTo>
                                <a:pt x="545971" y="323057"/>
                                <a:pt x="601324" y="293917"/>
                                <a:pt x="604096" y="368328"/>
                              </a:cubicBezTo>
                              <a:cubicBezTo>
                                <a:pt x="601409" y="384711"/>
                                <a:pt x="601003" y="406408"/>
                                <a:pt x="601452" y="440060"/>
                              </a:cubicBezTo>
                              <a:cubicBezTo>
                                <a:pt x="661455" y="440947"/>
                                <a:pt x="718816" y="439217"/>
                                <a:pt x="778819" y="440103"/>
                              </a:cubicBezTo>
                              <a:cubicBezTo>
                                <a:pt x="793766" y="253343"/>
                                <a:pt x="666022" y="239914"/>
                                <a:pt x="617659" y="232829"/>
                              </a:cubicBezTo>
                              <a:cubicBezTo>
                                <a:pt x="614929" y="206263"/>
                                <a:pt x="617744" y="195510"/>
                                <a:pt x="617573" y="169069"/>
                              </a:cubicBezTo>
                              <a:close/>
                              <a:moveTo>
                                <a:pt x="580571" y="0"/>
                              </a:moveTo>
                              <a:cubicBezTo>
                                <a:pt x="901212" y="0"/>
                                <a:pt x="1161142" y="259930"/>
                                <a:pt x="1161142" y="580571"/>
                              </a:cubicBezTo>
                              <a:cubicBezTo>
                                <a:pt x="1161142" y="901212"/>
                                <a:pt x="901212" y="1161142"/>
                                <a:pt x="580571" y="1161142"/>
                              </a:cubicBezTo>
                              <a:cubicBezTo>
                                <a:pt x="259930" y="1161142"/>
                                <a:pt x="0" y="901212"/>
                                <a:pt x="0" y="580571"/>
                              </a:cubicBezTo>
                              <a:cubicBezTo>
                                <a:pt x="0" y="259930"/>
                                <a:pt x="259930" y="0"/>
                                <a:pt x="580571" y="0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>
                            <a:solidFill>
                              <a:prstClr val="white"/>
                            </a:solidFill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195" name="Freeform 194"/>
                      <p:cNvSpPr/>
                      <p:nvPr/>
                    </p:nvSpPr>
                    <p:spPr>
                      <a:xfrm>
                        <a:off x="573208" y="2479078"/>
                        <a:ext cx="1785258" cy="2743200"/>
                      </a:xfrm>
                      <a:custGeom>
                        <a:avLst/>
                        <a:gdLst>
                          <a:gd name="connsiteX0" fmla="*/ 892629 w 1785258"/>
                          <a:gd name="connsiteY0" fmla="*/ 2148115 h 2743200"/>
                          <a:gd name="connsiteX1" fmla="*/ 703943 w 1785258"/>
                          <a:gd name="connsiteY1" fmla="*/ 2336801 h 2743200"/>
                          <a:gd name="connsiteX2" fmla="*/ 892629 w 1785258"/>
                          <a:gd name="connsiteY2" fmla="*/ 2525487 h 2743200"/>
                          <a:gd name="connsiteX3" fmla="*/ 1081315 w 1785258"/>
                          <a:gd name="connsiteY3" fmla="*/ 2336801 h 2743200"/>
                          <a:gd name="connsiteX4" fmla="*/ 892629 w 1785258"/>
                          <a:gd name="connsiteY4" fmla="*/ 2148115 h 2743200"/>
                          <a:gd name="connsiteX5" fmla="*/ 94351 w 1785258"/>
                          <a:gd name="connsiteY5" fmla="*/ 0 h 2743200"/>
                          <a:gd name="connsiteX6" fmla="*/ 1690907 w 1785258"/>
                          <a:gd name="connsiteY6" fmla="*/ 0 h 2743200"/>
                          <a:gd name="connsiteX7" fmla="*/ 1785258 w 1785258"/>
                          <a:gd name="connsiteY7" fmla="*/ 94351 h 2743200"/>
                          <a:gd name="connsiteX8" fmla="*/ 1785258 w 1785258"/>
                          <a:gd name="connsiteY8" fmla="*/ 549730 h 2743200"/>
                          <a:gd name="connsiteX9" fmla="*/ 1611085 w 1785258"/>
                          <a:gd name="connsiteY9" fmla="*/ 549730 h 2743200"/>
                          <a:gd name="connsiteX10" fmla="*/ 1611085 w 1785258"/>
                          <a:gd name="connsiteY10" fmla="*/ 261258 h 2743200"/>
                          <a:gd name="connsiteX11" fmla="*/ 203199 w 1785258"/>
                          <a:gd name="connsiteY11" fmla="*/ 261258 h 2743200"/>
                          <a:gd name="connsiteX12" fmla="*/ 203199 w 1785258"/>
                          <a:gd name="connsiteY12" fmla="*/ 2075543 h 2743200"/>
                          <a:gd name="connsiteX13" fmla="*/ 1611085 w 1785258"/>
                          <a:gd name="connsiteY13" fmla="*/ 2075543 h 2743200"/>
                          <a:gd name="connsiteX14" fmla="*/ 1611085 w 1785258"/>
                          <a:gd name="connsiteY14" fmla="*/ 1805670 h 2743200"/>
                          <a:gd name="connsiteX15" fmla="*/ 1785258 w 1785258"/>
                          <a:gd name="connsiteY15" fmla="*/ 1805670 h 2743200"/>
                          <a:gd name="connsiteX16" fmla="*/ 1785258 w 1785258"/>
                          <a:gd name="connsiteY16" fmla="*/ 2648849 h 2743200"/>
                          <a:gd name="connsiteX17" fmla="*/ 1690907 w 1785258"/>
                          <a:gd name="connsiteY17" fmla="*/ 2743200 h 2743200"/>
                          <a:gd name="connsiteX18" fmla="*/ 94351 w 1785258"/>
                          <a:gd name="connsiteY18" fmla="*/ 2743200 h 2743200"/>
                          <a:gd name="connsiteX19" fmla="*/ 0 w 1785258"/>
                          <a:gd name="connsiteY19" fmla="*/ 2648849 h 2743200"/>
                          <a:gd name="connsiteX20" fmla="*/ 0 w 1785258"/>
                          <a:gd name="connsiteY20" fmla="*/ 94351 h 2743200"/>
                          <a:gd name="connsiteX21" fmla="*/ 94351 w 1785258"/>
                          <a:gd name="connsiteY21" fmla="*/ 0 h 27432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</a:cxnLst>
                        <a:rect l="l" t="t" r="r" b="b"/>
                        <a:pathLst>
                          <a:path w="1785258" h="2743200">
                            <a:moveTo>
                              <a:pt x="892629" y="2148115"/>
                            </a:moveTo>
                            <a:cubicBezTo>
                              <a:pt x="788421" y="2148115"/>
                              <a:pt x="703943" y="2232593"/>
                              <a:pt x="703943" y="2336801"/>
                            </a:cubicBezTo>
                            <a:cubicBezTo>
                              <a:pt x="703943" y="2441009"/>
                              <a:pt x="788421" y="2525487"/>
                              <a:pt x="892629" y="2525487"/>
                            </a:cubicBezTo>
                            <a:cubicBezTo>
                              <a:pt x="996837" y="2525487"/>
                              <a:pt x="1081315" y="2441009"/>
                              <a:pt x="1081315" y="2336801"/>
                            </a:cubicBezTo>
                            <a:cubicBezTo>
                              <a:pt x="1081315" y="2232593"/>
                              <a:pt x="996837" y="2148115"/>
                              <a:pt x="892629" y="2148115"/>
                            </a:cubicBezTo>
                            <a:close/>
                            <a:moveTo>
                              <a:pt x="94351" y="0"/>
                            </a:moveTo>
                            <a:lnTo>
                              <a:pt x="1690907" y="0"/>
                            </a:lnTo>
                            <a:cubicBezTo>
                              <a:pt x="1743016" y="0"/>
                              <a:pt x="1785258" y="42242"/>
                              <a:pt x="1785258" y="94351"/>
                            </a:cubicBezTo>
                            <a:lnTo>
                              <a:pt x="1785258" y="549730"/>
                            </a:lnTo>
                            <a:lnTo>
                              <a:pt x="1611085" y="549730"/>
                            </a:lnTo>
                            <a:lnTo>
                              <a:pt x="1611085" y="261258"/>
                            </a:lnTo>
                            <a:lnTo>
                              <a:pt x="203199" y="261258"/>
                            </a:lnTo>
                            <a:lnTo>
                              <a:pt x="203199" y="2075543"/>
                            </a:lnTo>
                            <a:lnTo>
                              <a:pt x="1611085" y="2075543"/>
                            </a:lnTo>
                            <a:lnTo>
                              <a:pt x="1611085" y="1805670"/>
                            </a:lnTo>
                            <a:lnTo>
                              <a:pt x="1785258" y="1805670"/>
                            </a:lnTo>
                            <a:lnTo>
                              <a:pt x="1785258" y="2648849"/>
                            </a:lnTo>
                            <a:cubicBezTo>
                              <a:pt x="1785258" y="2700958"/>
                              <a:pt x="1743016" y="2743200"/>
                              <a:pt x="1690907" y="2743200"/>
                            </a:cubicBezTo>
                            <a:lnTo>
                              <a:pt x="94351" y="2743200"/>
                            </a:lnTo>
                            <a:cubicBezTo>
                              <a:pt x="42242" y="2743200"/>
                              <a:pt x="0" y="2700958"/>
                              <a:pt x="0" y="2648849"/>
                            </a:cubicBezTo>
                            <a:lnTo>
                              <a:pt x="0" y="94351"/>
                            </a:lnTo>
                            <a:cubicBezTo>
                              <a:pt x="0" y="42242"/>
                              <a:pt x="42242" y="0"/>
                              <a:pt x="94351" y="0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solidFill>
                            <a:prstClr val="white"/>
                          </a:solidFill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</p:grpSp>
          </p:grpSp>
        </p:grpSp>
        <p:grpSp>
          <p:nvGrpSpPr>
            <p:cNvPr id="21" name="Group 20"/>
            <p:cNvGrpSpPr/>
            <p:nvPr/>
          </p:nvGrpSpPr>
          <p:grpSpPr>
            <a:xfrm>
              <a:off x="2020192" y="1083429"/>
              <a:ext cx="4876562" cy="5056337"/>
              <a:chOff x="2020192" y="1083429"/>
              <a:chExt cx="4876562" cy="5056338"/>
            </a:xfrm>
          </p:grpSpPr>
          <p:grpSp>
            <p:nvGrpSpPr>
              <p:cNvPr id="109" name="Group 108"/>
              <p:cNvGrpSpPr/>
              <p:nvPr/>
            </p:nvGrpSpPr>
            <p:grpSpPr>
              <a:xfrm>
                <a:off x="5208756" y="1743460"/>
                <a:ext cx="1575500" cy="1481668"/>
                <a:chOff x="5159752" y="1555979"/>
                <a:chExt cx="1575500" cy="1481668"/>
              </a:xfrm>
            </p:grpSpPr>
            <p:grpSp>
              <p:nvGrpSpPr>
                <p:cNvPr id="107" name="Group 106"/>
                <p:cNvGrpSpPr/>
                <p:nvPr/>
              </p:nvGrpSpPr>
              <p:grpSpPr>
                <a:xfrm>
                  <a:off x="5628141" y="1555979"/>
                  <a:ext cx="1107111" cy="1229036"/>
                  <a:chOff x="5628141" y="1555979"/>
                  <a:chExt cx="1107111" cy="1229036"/>
                </a:xfrm>
              </p:grpSpPr>
              <p:sp>
                <p:nvSpPr>
                  <p:cNvPr id="3" name="Rectangle 2"/>
                  <p:cNvSpPr/>
                  <p:nvPr/>
                </p:nvSpPr>
                <p:spPr>
                  <a:xfrm>
                    <a:off x="5922835" y="1555979"/>
                    <a:ext cx="812417" cy="871877"/>
                  </a:xfrm>
                  <a:custGeom>
                    <a:avLst/>
                    <a:gdLst>
                      <a:gd name="connsiteX0" fmla="*/ 0 w 1512436"/>
                      <a:gd name="connsiteY0" fmla="*/ 0 h 1052512"/>
                      <a:gd name="connsiteX1" fmla="*/ 1512436 w 1512436"/>
                      <a:gd name="connsiteY1" fmla="*/ 0 h 1052512"/>
                      <a:gd name="connsiteX2" fmla="*/ 1512436 w 1512436"/>
                      <a:gd name="connsiteY2" fmla="*/ 1052512 h 1052512"/>
                      <a:gd name="connsiteX3" fmla="*/ 0 w 1512436"/>
                      <a:gd name="connsiteY3" fmla="*/ 1052512 h 1052512"/>
                      <a:gd name="connsiteX4" fmla="*/ 0 w 1512436"/>
                      <a:gd name="connsiteY4" fmla="*/ 0 h 1052512"/>
                      <a:gd name="connsiteX0" fmla="*/ 100012 w 1512436"/>
                      <a:gd name="connsiteY0" fmla="*/ 280987 h 1052512"/>
                      <a:gd name="connsiteX1" fmla="*/ 1512436 w 1512436"/>
                      <a:gd name="connsiteY1" fmla="*/ 0 h 1052512"/>
                      <a:gd name="connsiteX2" fmla="*/ 1512436 w 1512436"/>
                      <a:gd name="connsiteY2" fmla="*/ 1052512 h 1052512"/>
                      <a:gd name="connsiteX3" fmla="*/ 0 w 1512436"/>
                      <a:gd name="connsiteY3" fmla="*/ 1052512 h 1052512"/>
                      <a:gd name="connsiteX4" fmla="*/ 100012 w 1512436"/>
                      <a:gd name="connsiteY4" fmla="*/ 280987 h 1052512"/>
                      <a:gd name="connsiteX0" fmla="*/ 100012 w 1512436"/>
                      <a:gd name="connsiteY0" fmla="*/ 228599 h 1000124"/>
                      <a:gd name="connsiteX1" fmla="*/ 386105 w 1512436"/>
                      <a:gd name="connsiteY1" fmla="*/ 0 h 1000124"/>
                      <a:gd name="connsiteX2" fmla="*/ 1512436 w 1512436"/>
                      <a:gd name="connsiteY2" fmla="*/ 1000124 h 1000124"/>
                      <a:gd name="connsiteX3" fmla="*/ 0 w 1512436"/>
                      <a:gd name="connsiteY3" fmla="*/ 1000124 h 1000124"/>
                      <a:gd name="connsiteX4" fmla="*/ 100012 w 1512436"/>
                      <a:gd name="connsiteY4" fmla="*/ 228599 h 1000124"/>
                      <a:gd name="connsiteX0" fmla="*/ 100012 w 1512436"/>
                      <a:gd name="connsiteY0" fmla="*/ 230792 h 1002317"/>
                      <a:gd name="connsiteX1" fmla="*/ 386105 w 1512436"/>
                      <a:gd name="connsiteY1" fmla="*/ 2193 h 1002317"/>
                      <a:gd name="connsiteX2" fmla="*/ 1512436 w 1512436"/>
                      <a:gd name="connsiteY2" fmla="*/ 1002317 h 1002317"/>
                      <a:gd name="connsiteX3" fmla="*/ 0 w 1512436"/>
                      <a:gd name="connsiteY3" fmla="*/ 1002317 h 1002317"/>
                      <a:gd name="connsiteX4" fmla="*/ 100012 w 1512436"/>
                      <a:gd name="connsiteY4" fmla="*/ 230792 h 1002317"/>
                      <a:gd name="connsiteX0" fmla="*/ 92869 w 1512436"/>
                      <a:gd name="connsiteY0" fmla="*/ 242574 h 1002193"/>
                      <a:gd name="connsiteX1" fmla="*/ 386105 w 1512436"/>
                      <a:gd name="connsiteY1" fmla="*/ 2069 h 1002193"/>
                      <a:gd name="connsiteX2" fmla="*/ 1512436 w 1512436"/>
                      <a:gd name="connsiteY2" fmla="*/ 1002193 h 1002193"/>
                      <a:gd name="connsiteX3" fmla="*/ 0 w 1512436"/>
                      <a:gd name="connsiteY3" fmla="*/ 1002193 h 1002193"/>
                      <a:gd name="connsiteX4" fmla="*/ 92869 w 1512436"/>
                      <a:gd name="connsiteY4" fmla="*/ 242574 h 1002193"/>
                      <a:gd name="connsiteX0" fmla="*/ 92869 w 1512436"/>
                      <a:gd name="connsiteY0" fmla="*/ 250528 h 1010147"/>
                      <a:gd name="connsiteX1" fmla="*/ 386105 w 1512436"/>
                      <a:gd name="connsiteY1" fmla="*/ 10023 h 1010147"/>
                      <a:gd name="connsiteX2" fmla="*/ 1512436 w 1512436"/>
                      <a:gd name="connsiteY2" fmla="*/ 1010147 h 1010147"/>
                      <a:gd name="connsiteX3" fmla="*/ 0 w 1512436"/>
                      <a:gd name="connsiteY3" fmla="*/ 1010147 h 1010147"/>
                      <a:gd name="connsiteX4" fmla="*/ 92869 w 1512436"/>
                      <a:gd name="connsiteY4" fmla="*/ 250528 h 1010147"/>
                      <a:gd name="connsiteX0" fmla="*/ 92869 w 1512436"/>
                      <a:gd name="connsiteY0" fmla="*/ 288421 h 1048040"/>
                      <a:gd name="connsiteX1" fmla="*/ 386105 w 1512436"/>
                      <a:gd name="connsiteY1" fmla="*/ 47916 h 1048040"/>
                      <a:gd name="connsiteX2" fmla="*/ 1512436 w 1512436"/>
                      <a:gd name="connsiteY2" fmla="*/ 1048040 h 1048040"/>
                      <a:gd name="connsiteX3" fmla="*/ 0 w 1512436"/>
                      <a:gd name="connsiteY3" fmla="*/ 1048040 h 1048040"/>
                      <a:gd name="connsiteX4" fmla="*/ 92869 w 1512436"/>
                      <a:gd name="connsiteY4" fmla="*/ 288421 h 1048040"/>
                      <a:gd name="connsiteX0" fmla="*/ 92869 w 1512436"/>
                      <a:gd name="connsiteY0" fmla="*/ 292593 h 1052212"/>
                      <a:gd name="connsiteX1" fmla="*/ 386105 w 1512436"/>
                      <a:gd name="connsiteY1" fmla="*/ 52088 h 1052212"/>
                      <a:gd name="connsiteX2" fmla="*/ 1512436 w 1512436"/>
                      <a:gd name="connsiteY2" fmla="*/ 1052212 h 1052212"/>
                      <a:gd name="connsiteX3" fmla="*/ 0 w 1512436"/>
                      <a:gd name="connsiteY3" fmla="*/ 1052212 h 1052212"/>
                      <a:gd name="connsiteX4" fmla="*/ 92869 w 1512436"/>
                      <a:gd name="connsiteY4" fmla="*/ 292593 h 1052212"/>
                      <a:gd name="connsiteX0" fmla="*/ 23206 w 1442773"/>
                      <a:gd name="connsiteY0" fmla="*/ 292593 h 1052212"/>
                      <a:gd name="connsiteX1" fmla="*/ 316442 w 1442773"/>
                      <a:gd name="connsiteY1" fmla="*/ 52088 h 1052212"/>
                      <a:gd name="connsiteX2" fmla="*/ 1442773 w 1442773"/>
                      <a:gd name="connsiteY2" fmla="*/ 1052212 h 1052212"/>
                      <a:gd name="connsiteX3" fmla="*/ 373250 w 1442773"/>
                      <a:gd name="connsiteY3" fmla="*/ 664069 h 1052212"/>
                      <a:gd name="connsiteX4" fmla="*/ 23206 w 1442773"/>
                      <a:gd name="connsiteY4" fmla="*/ 292593 h 1052212"/>
                      <a:gd name="connsiteX0" fmla="*/ 24706 w 1429985"/>
                      <a:gd name="connsiteY0" fmla="*/ 321824 h 1045724"/>
                      <a:gd name="connsiteX1" fmla="*/ 303654 w 1429985"/>
                      <a:gd name="connsiteY1" fmla="*/ 45600 h 1045724"/>
                      <a:gd name="connsiteX2" fmla="*/ 1429985 w 1429985"/>
                      <a:gd name="connsiteY2" fmla="*/ 1045724 h 1045724"/>
                      <a:gd name="connsiteX3" fmla="*/ 360462 w 1429985"/>
                      <a:gd name="connsiteY3" fmla="*/ 657581 h 1045724"/>
                      <a:gd name="connsiteX4" fmla="*/ 24706 w 1429985"/>
                      <a:gd name="connsiteY4" fmla="*/ 321824 h 1045724"/>
                      <a:gd name="connsiteX0" fmla="*/ 51848 w 1457127"/>
                      <a:gd name="connsiteY0" fmla="*/ 321137 h 1045037"/>
                      <a:gd name="connsiteX1" fmla="*/ 330796 w 1457127"/>
                      <a:gd name="connsiteY1" fmla="*/ 44913 h 1045037"/>
                      <a:gd name="connsiteX2" fmla="*/ 1457127 w 1457127"/>
                      <a:gd name="connsiteY2" fmla="*/ 1045037 h 1045037"/>
                      <a:gd name="connsiteX3" fmla="*/ 387604 w 1457127"/>
                      <a:gd name="connsiteY3" fmla="*/ 656894 h 1045037"/>
                      <a:gd name="connsiteX4" fmla="*/ 51848 w 1457127"/>
                      <a:gd name="connsiteY4" fmla="*/ 321137 h 1045037"/>
                      <a:gd name="connsiteX0" fmla="*/ 51848 w 1457127"/>
                      <a:gd name="connsiteY0" fmla="*/ 321137 h 1045037"/>
                      <a:gd name="connsiteX1" fmla="*/ 330796 w 1457127"/>
                      <a:gd name="connsiteY1" fmla="*/ 44913 h 1045037"/>
                      <a:gd name="connsiteX2" fmla="*/ 1457127 w 1457127"/>
                      <a:gd name="connsiteY2" fmla="*/ 1045037 h 1045037"/>
                      <a:gd name="connsiteX3" fmla="*/ 387604 w 1457127"/>
                      <a:gd name="connsiteY3" fmla="*/ 656894 h 1045037"/>
                      <a:gd name="connsiteX4" fmla="*/ 51848 w 1457127"/>
                      <a:gd name="connsiteY4" fmla="*/ 321137 h 1045037"/>
                      <a:gd name="connsiteX0" fmla="*/ 51848 w 1457127"/>
                      <a:gd name="connsiteY0" fmla="*/ 321137 h 1045037"/>
                      <a:gd name="connsiteX1" fmla="*/ 330796 w 1457127"/>
                      <a:gd name="connsiteY1" fmla="*/ 44913 h 1045037"/>
                      <a:gd name="connsiteX2" fmla="*/ 1457127 w 1457127"/>
                      <a:gd name="connsiteY2" fmla="*/ 1045037 h 1045037"/>
                      <a:gd name="connsiteX3" fmla="*/ 394748 w 1457127"/>
                      <a:gd name="connsiteY3" fmla="*/ 640225 h 1045037"/>
                      <a:gd name="connsiteX4" fmla="*/ 51848 w 1457127"/>
                      <a:gd name="connsiteY4" fmla="*/ 321137 h 1045037"/>
                      <a:gd name="connsiteX0" fmla="*/ 51848 w 1457127"/>
                      <a:gd name="connsiteY0" fmla="*/ 321137 h 1045037"/>
                      <a:gd name="connsiteX1" fmla="*/ 330796 w 1457127"/>
                      <a:gd name="connsiteY1" fmla="*/ 44913 h 1045037"/>
                      <a:gd name="connsiteX2" fmla="*/ 1457127 w 1457127"/>
                      <a:gd name="connsiteY2" fmla="*/ 1045037 h 1045037"/>
                      <a:gd name="connsiteX3" fmla="*/ 394748 w 1457127"/>
                      <a:gd name="connsiteY3" fmla="*/ 640225 h 1045037"/>
                      <a:gd name="connsiteX4" fmla="*/ 51848 w 1457127"/>
                      <a:gd name="connsiteY4" fmla="*/ 321137 h 1045037"/>
                      <a:gd name="connsiteX0" fmla="*/ 51848 w 1457127"/>
                      <a:gd name="connsiteY0" fmla="*/ 321137 h 1195057"/>
                      <a:gd name="connsiteX1" fmla="*/ 330796 w 1457127"/>
                      <a:gd name="connsiteY1" fmla="*/ 44913 h 1195057"/>
                      <a:gd name="connsiteX2" fmla="*/ 1457127 w 1457127"/>
                      <a:gd name="connsiteY2" fmla="*/ 1045037 h 1195057"/>
                      <a:gd name="connsiteX3" fmla="*/ 1063879 w 1457127"/>
                      <a:gd name="connsiteY3" fmla="*/ 1195057 h 1195057"/>
                      <a:gd name="connsiteX4" fmla="*/ 51848 w 1457127"/>
                      <a:gd name="connsiteY4" fmla="*/ 321137 h 1195057"/>
                      <a:gd name="connsiteX0" fmla="*/ 51848 w 1537748"/>
                      <a:gd name="connsiteY0" fmla="*/ 321137 h 1968963"/>
                      <a:gd name="connsiteX1" fmla="*/ 330796 w 1537748"/>
                      <a:gd name="connsiteY1" fmla="*/ 44913 h 1968963"/>
                      <a:gd name="connsiteX2" fmla="*/ 1457127 w 1537748"/>
                      <a:gd name="connsiteY2" fmla="*/ 1045037 h 1968963"/>
                      <a:gd name="connsiteX3" fmla="*/ 1537748 w 1537748"/>
                      <a:gd name="connsiteY3" fmla="*/ 1968963 h 1968963"/>
                      <a:gd name="connsiteX4" fmla="*/ 51848 w 1537748"/>
                      <a:gd name="connsiteY4" fmla="*/ 321137 h 1968963"/>
                      <a:gd name="connsiteX0" fmla="*/ 51848 w 1499648"/>
                      <a:gd name="connsiteY0" fmla="*/ 321137 h 1992775"/>
                      <a:gd name="connsiteX1" fmla="*/ 330796 w 1499648"/>
                      <a:gd name="connsiteY1" fmla="*/ 44913 h 1992775"/>
                      <a:gd name="connsiteX2" fmla="*/ 1457127 w 1499648"/>
                      <a:gd name="connsiteY2" fmla="*/ 1045037 h 1992775"/>
                      <a:gd name="connsiteX3" fmla="*/ 1499648 w 1499648"/>
                      <a:gd name="connsiteY3" fmla="*/ 1992775 h 1992775"/>
                      <a:gd name="connsiteX4" fmla="*/ 51848 w 1499648"/>
                      <a:gd name="connsiteY4" fmla="*/ 321137 h 1992775"/>
                      <a:gd name="connsiteX0" fmla="*/ 51848 w 1499648"/>
                      <a:gd name="connsiteY0" fmla="*/ 321137 h 1992775"/>
                      <a:gd name="connsiteX1" fmla="*/ 330796 w 1499648"/>
                      <a:gd name="connsiteY1" fmla="*/ 44913 h 1992775"/>
                      <a:gd name="connsiteX2" fmla="*/ 1457127 w 1499648"/>
                      <a:gd name="connsiteY2" fmla="*/ 1045037 h 1992775"/>
                      <a:gd name="connsiteX3" fmla="*/ 1499648 w 1499648"/>
                      <a:gd name="connsiteY3" fmla="*/ 1992775 h 1992775"/>
                      <a:gd name="connsiteX4" fmla="*/ 464145 w 1499648"/>
                      <a:gd name="connsiteY4" fmla="*/ 835488 h 1992775"/>
                      <a:gd name="connsiteX5" fmla="*/ 51848 w 1499648"/>
                      <a:gd name="connsiteY5" fmla="*/ 321137 h 1992775"/>
                      <a:gd name="connsiteX0" fmla="*/ 51848 w 1499648"/>
                      <a:gd name="connsiteY0" fmla="*/ 321137 h 1992775"/>
                      <a:gd name="connsiteX1" fmla="*/ 330796 w 1499648"/>
                      <a:gd name="connsiteY1" fmla="*/ 44913 h 1992775"/>
                      <a:gd name="connsiteX2" fmla="*/ 1457127 w 1499648"/>
                      <a:gd name="connsiteY2" fmla="*/ 1045037 h 1992775"/>
                      <a:gd name="connsiteX3" fmla="*/ 1499648 w 1499648"/>
                      <a:gd name="connsiteY3" fmla="*/ 1992775 h 1992775"/>
                      <a:gd name="connsiteX4" fmla="*/ 523677 w 1499648"/>
                      <a:gd name="connsiteY4" fmla="*/ 778338 h 1992775"/>
                      <a:gd name="connsiteX5" fmla="*/ 51848 w 1499648"/>
                      <a:gd name="connsiteY5" fmla="*/ 321137 h 1992775"/>
                      <a:gd name="connsiteX0" fmla="*/ 51848 w 1499648"/>
                      <a:gd name="connsiteY0" fmla="*/ 321137 h 1992775"/>
                      <a:gd name="connsiteX1" fmla="*/ 330796 w 1499648"/>
                      <a:gd name="connsiteY1" fmla="*/ 44913 h 1992775"/>
                      <a:gd name="connsiteX2" fmla="*/ 1457127 w 1499648"/>
                      <a:gd name="connsiteY2" fmla="*/ 1045037 h 1992775"/>
                      <a:gd name="connsiteX3" fmla="*/ 1499648 w 1499648"/>
                      <a:gd name="connsiteY3" fmla="*/ 1992775 h 1992775"/>
                      <a:gd name="connsiteX4" fmla="*/ 523677 w 1499648"/>
                      <a:gd name="connsiteY4" fmla="*/ 778338 h 1992775"/>
                      <a:gd name="connsiteX5" fmla="*/ 51848 w 1499648"/>
                      <a:gd name="connsiteY5" fmla="*/ 321137 h 1992775"/>
                      <a:gd name="connsiteX0" fmla="*/ 51848 w 1499648"/>
                      <a:gd name="connsiteY0" fmla="*/ 321137 h 1992775"/>
                      <a:gd name="connsiteX1" fmla="*/ 330796 w 1499648"/>
                      <a:gd name="connsiteY1" fmla="*/ 44913 h 1992775"/>
                      <a:gd name="connsiteX2" fmla="*/ 1457127 w 1499648"/>
                      <a:gd name="connsiteY2" fmla="*/ 1045037 h 1992775"/>
                      <a:gd name="connsiteX3" fmla="*/ 1499648 w 1499648"/>
                      <a:gd name="connsiteY3" fmla="*/ 1992775 h 1992775"/>
                      <a:gd name="connsiteX4" fmla="*/ 523677 w 1499648"/>
                      <a:gd name="connsiteY4" fmla="*/ 778338 h 1992775"/>
                      <a:gd name="connsiteX5" fmla="*/ 51848 w 1499648"/>
                      <a:gd name="connsiteY5" fmla="*/ 321137 h 1992775"/>
                      <a:gd name="connsiteX0" fmla="*/ 51848 w 1499648"/>
                      <a:gd name="connsiteY0" fmla="*/ 321137 h 2013066"/>
                      <a:gd name="connsiteX1" fmla="*/ 330796 w 1499648"/>
                      <a:gd name="connsiteY1" fmla="*/ 44913 h 2013066"/>
                      <a:gd name="connsiteX2" fmla="*/ 1457127 w 1499648"/>
                      <a:gd name="connsiteY2" fmla="*/ 1045037 h 2013066"/>
                      <a:gd name="connsiteX3" fmla="*/ 1499648 w 1499648"/>
                      <a:gd name="connsiteY3" fmla="*/ 1992775 h 2013066"/>
                      <a:gd name="connsiteX4" fmla="*/ 1149945 w 1499648"/>
                      <a:gd name="connsiteY4" fmla="*/ 1621301 h 2013066"/>
                      <a:gd name="connsiteX5" fmla="*/ 523677 w 1499648"/>
                      <a:gd name="connsiteY5" fmla="*/ 778338 h 2013066"/>
                      <a:gd name="connsiteX6" fmla="*/ 51848 w 1499648"/>
                      <a:gd name="connsiteY6" fmla="*/ 321137 h 2013066"/>
                      <a:gd name="connsiteX0" fmla="*/ 51848 w 1499648"/>
                      <a:gd name="connsiteY0" fmla="*/ 321137 h 2011202"/>
                      <a:gd name="connsiteX1" fmla="*/ 330796 w 1499648"/>
                      <a:gd name="connsiteY1" fmla="*/ 44913 h 2011202"/>
                      <a:gd name="connsiteX2" fmla="*/ 1457127 w 1499648"/>
                      <a:gd name="connsiteY2" fmla="*/ 1045037 h 2011202"/>
                      <a:gd name="connsiteX3" fmla="*/ 1499648 w 1499648"/>
                      <a:gd name="connsiteY3" fmla="*/ 1992775 h 2011202"/>
                      <a:gd name="connsiteX4" fmla="*/ 1197570 w 1499648"/>
                      <a:gd name="connsiteY4" fmla="*/ 1585583 h 2011202"/>
                      <a:gd name="connsiteX5" fmla="*/ 523677 w 1499648"/>
                      <a:gd name="connsiteY5" fmla="*/ 778338 h 2011202"/>
                      <a:gd name="connsiteX6" fmla="*/ 51848 w 1499648"/>
                      <a:gd name="connsiteY6" fmla="*/ 321137 h 2011202"/>
                      <a:gd name="connsiteX0" fmla="*/ 51848 w 1499648"/>
                      <a:gd name="connsiteY0" fmla="*/ 321137 h 1992775"/>
                      <a:gd name="connsiteX1" fmla="*/ 330796 w 1499648"/>
                      <a:gd name="connsiteY1" fmla="*/ 44913 h 1992775"/>
                      <a:gd name="connsiteX2" fmla="*/ 1457127 w 1499648"/>
                      <a:gd name="connsiteY2" fmla="*/ 1045037 h 1992775"/>
                      <a:gd name="connsiteX3" fmla="*/ 1499648 w 1499648"/>
                      <a:gd name="connsiteY3" fmla="*/ 1992775 h 1992775"/>
                      <a:gd name="connsiteX4" fmla="*/ 1197570 w 1499648"/>
                      <a:gd name="connsiteY4" fmla="*/ 1585583 h 1992775"/>
                      <a:gd name="connsiteX5" fmla="*/ 523677 w 1499648"/>
                      <a:gd name="connsiteY5" fmla="*/ 778338 h 1992775"/>
                      <a:gd name="connsiteX6" fmla="*/ 51848 w 1499648"/>
                      <a:gd name="connsiteY6" fmla="*/ 321137 h 1992775"/>
                      <a:gd name="connsiteX0" fmla="*/ 51848 w 1499648"/>
                      <a:gd name="connsiteY0" fmla="*/ 321137 h 1992775"/>
                      <a:gd name="connsiteX1" fmla="*/ 330796 w 1499648"/>
                      <a:gd name="connsiteY1" fmla="*/ 44913 h 1992775"/>
                      <a:gd name="connsiteX2" fmla="*/ 1457127 w 1499648"/>
                      <a:gd name="connsiteY2" fmla="*/ 1045037 h 1992775"/>
                      <a:gd name="connsiteX3" fmla="*/ 1499648 w 1499648"/>
                      <a:gd name="connsiteY3" fmla="*/ 1992775 h 1992775"/>
                      <a:gd name="connsiteX4" fmla="*/ 1202333 w 1499648"/>
                      <a:gd name="connsiteY4" fmla="*/ 1578439 h 1992775"/>
                      <a:gd name="connsiteX5" fmla="*/ 523677 w 1499648"/>
                      <a:gd name="connsiteY5" fmla="*/ 778338 h 1992775"/>
                      <a:gd name="connsiteX6" fmla="*/ 51848 w 1499648"/>
                      <a:gd name="connsiteY6" fmla="*/ 321137 h 1992775"/>
                      <a:gd name="connsiteX0" fmla="*/ 51848 w 1499648"/>
                      <a:gd name="connsiteY0" fmla="*/ 321137 h 1992775"/>
                      <a:gd name="connsiteX1" fmla="*/ 330796 w 1499648"/>
                      <a:gd name="connsiteY1" fmla="*/ 44913 h 1992775"/>
                      <a:gd name="connsiteX2" fmla="*/ 1457127 w 1499648"/>
                      <a:gd name="connsiteY2" fmla="*/ 1045037 h 1992775"/>
                      <a:gd name="connsiteX3" fmla="*/ 1499648 w 1499648"/>
                      <a:gd name="connsiteY3" fmla="*/ 1992775 h 1992775"/>
                      <a:gd name="connsiteX4" fmla="*/ 1202333 w 1499648"/>
                      <a:gd name="connsiteY4" fmla="*/ 1578439 h 1992775"/>
                      <a:gd name="connsiteX5" fmla="*/ 523677 w 1499648"/>
                      <a:gd name="connsiteY5" fmla="*/ 778338 h 1992775"/>
                      <a:gd name="connsiteX6" fmla="*/ 51848 w 1499648"/>
                      <a:gd name="connsiteY6" fmla="*/ 321137 h 1992775"/>
                      <a:gd name="connsiteX0" fmla="*/ 51848 w 1499648"/>
                      <a:gd name="connsiteY0" fmla="*/ 321137 h 1992775"/>
                      <a:gd name="connsiteX1" fmla="*/ 330796 w 1499648"/>
                      <a:gd name="connsiteY1" fmla="*/ 44913 h 1992775"/>
                      <a:gd name="connsiteX2" fmla="*/ 1457127 w 1499648"/>
                      <a:gd name="connsiteY2" fmla="*/ 1045037 h 1992775"/>
                      <a:gd name="connsiteX3" fmla="*/ 1499648 w 1499648"/>
                      <a:gd name="connsiteY3" fmla="*/ 1992775 h 1992775"/>
                      <a:gd name="connsiteX4" fmla="*/ 1202333 w 1499648"/>
                      <a:gd name="connsiteY4" fmla="*/ 1578439 h 1992775"/>
                      <a:gd name="connsiteX5" fmla="*/ 523677 w 1499648"/>
                      <a:gd name="connsiteY5" fmla="*/ 778338 h 1992775"/>
                      <a:gd name="connsiteX6" fmla="*/ 51848 w 1499648"/>
                      <a:gd name="connsiteY6" fmla="*/ 321137 h 1992775"/>
                      <a:gd name="connsiteX0" fmla="*/ 51848 w 1499648"/>
                      <a:gd name="connsiteY0" fmla="*/ 321137 h 1992775"/>
                      <a:gd name="connsiteX1" fmla="*/ 330796 w 1499648"/>
                      <a:gd name="connsiteY1" fmla="*/ 44913 h 1992775"/>
                      <a:gd name="connsiteX2" fmla="*/ 1457127 w 1499648"/>
                      <a:gd name="connsiteY2" fmla="*/ 1045037 h 1992775"/>
                      <a:gd name="connsiteX3" fmla="*/ 1499648 w 1499648"/>
                      <a:gd name="connsiteY3" fmla="*/ 1992775 h 1992775"/>
                      <a:gd name="connsiteX4" fmla="*/ 1202333 w 1499648"/>
                      <a:gd name="connsiteY4" fmla="*/ 1578439 h 1992775"/>
                      <a:gd name="connsiteX5" fmla="*/ 507009 w 1499648"/>
                      <a:gd name="connsiteY5" fmla="*/ 792625 h 1992775"/>
                      <a:gd name="connsiteX6" fmla="*/ 51848 w 1499648"/>
                      <a:gd name="connsiteY6" fmla="*/ 321137 h 1992775"/>
                      <a:gd name="connsiteX0" fmla="*/ 51848 w 1499648"/>
                      <a:gd name="connsiteY0" fmla="*/ 321137 h 1992775"/>
                      <a:gd name="connsiteX1" fmla="*/ 330796 w 1499648"/>
                      <a:gd name="connsiteY1" fmla="*/ 44913 h 1992775"/>
                      <a:gd name="connsiteX2" fmla="*/ 1457127 w 1499648"/>
                      <a:gd name="connsiteY2" fmla="*/ 1045037 h 1992775"/>
                      <a:gd name="connsiteX3" fmla="*/ 1499648 w 1499648"/>
                      <a:gd name="connsiteY3" fmla="*/ 1992775 h 1992775"/>
                      <a:gd name="connsiteX4" fmla="*/ 1202333 w 1499648"/>
                      <a:gd name="connsiteY4" fmla="*/ 1578439 h 1992775"/>
                      <a:gd name="connsiteX5" fmla="*/ 507009 w 1499648"/>
                      <a:gd name="connsiteY5" fmla="*/ 792625 h 1992775"/>
                      <a:gd name="connsiteX6" fmla="*/ 51848 w 1499648"/>
                      <a:gd name="connsiteY6" fmla="*/ 321137 h 1992775"/>
                      <a:gd name="connsiteX0" fmla="*/ 51848 w 1499648"/>
                      <a:gd name="connsiteY0" fmla="*/ 321137 h 1992775"/>
                      <a:gd name="connsiteX1" fmla="*/ 330796 w 1499648"/>
                      <a:gd name="connsiteY1" fmla="*/ 44913 h 1992775"/>
                      <a:gd name="connsiteX2" fmla="*/ 1457127 w 1499648"/>
                      <a:gd name="connsiteY2" fmla="*/ 1045037 h 1992775"/>
                      <a:gd name="connsiteX3" fmla="*/ 1499648 w 1499648"/>
                      <a:gd name="connsiteY3" fmla="*/ 1992775 h 1992775"/>
                      <a:gd name="connsiteX4" fmla="*/ 1202333 w 1499648"/>
                      <a:gd name="connsiteY4" fmla="*/ 1578439 h 1992775"/>
                      <a:gd name="connsiteX5" fmla="*/ 507009 w 1499648"/>
                      <a:gd name="connsiteY5" fmla="*/ 792625 h 1992775"/>
                      <a:gd name="connsiteX6" fmla="*/ 51848 w 1499648"/>
                      <a:gd name="connsiteY6" fmla="*/ 321137 h 1992775"/>
                      <a:gd name="connsiteX0" fmla="*/ 51848 w 1499648"/>
                      <a:gd name="connsiteY0" fmla="*/ 321137 h 1992775"/>
                      <a:gd name="connsiteX1" fmla="*/ 330796 w 1499648"/>
                      <a:gd name="connsiteY1" fmla="*/ 44913 h 1992775"/>
                      <a:gd name="connsiteX2" fmla="*/ 1457127 w 1499648"/>
                      <a:gd name="connsiteY2" fmla="*/ 1045037 h 1992775"/>
                      <a:gd name="connsiteX3" fmla="*/ 1499648 w 1499648"/>
                      <a:gd name="connsiteY3" fmla="*/ 1992775 h 1992775"/>
                      <a:gd name="connsiteX4" fmla="*/ 1202333 w 1499648"/>
                      <a:gd name="connsiteY4" fmla="*/ 1578439 h 1992775"/>
                      <a:gd name="connsiteX5" fmla="*/ 507009 w 1499648"/>
                      <a:gd name="connsiteY5" fmla="*/ 792625 h 1992775"/>
                      <a:gd name="connsiteX6" fmla="*/ 51848 w 1499648"/>
                      <a:gd name="connsiteY6" fmla="*/ 321137 h 1992775"/>
                      <a:gd name="connsiteX0" fmla="*/ 51848 w 1499648"/>
                      <a:gd name="connsiteY0" fmla="*/ 321137 h 1992775"/>
                      <a:gd name="connsiteX1" fmla="*/ 330796 w 1499648"/>
                      <a:gd name="connsiteY1" fmla="*/ 44913 h 1992775"/>
                      <a:gd name="connsiteX2" fmla="*/ 1457127 w 1499648"/>
                      <a:gd name="connsiteY2" fmla="*/ 1045037 h 1992775"/>
                      <a:gd name="connsiteX3" fmla="*/ 1473795 w 1499648"/>
                      <a:gd name="connsiteY3" fmla="*/ 1485569 h 1992775"/>
                      <a:gd name="connsiteX4" fmla="*/ 1499648 w 1499648"/>
                      <a:gd name="connsiteY4" fmla="*/ 1992775 h 1992775"/>
                      <a:gd name="connsiteX5" fmla="*/ 1202333 w 1499648"/>
                      <a:gd name="connsiteY5" fmla="*/ 1578439 h 1992775"/>
                      <a:gd name="connsiteX6" fmla="*/ 507009 w 1499648"/>
                      <a:gd name="connsiteY6" fmla="*/ 792625 h 1992775"/>
                      <a:gd name="connsiteX7" fmla="*/ 51848 w 1499648"/>
                      <a:gd name="connsiteY7" fmla="*/ 321137 h 1992775"/>
                      <a:gd name="connsiteX0" fmla="*/ 51848 w 1757163"/>
                      <a:gd name="connsiteY0" fmla="*/ 321137 h 1992775"/>
                      <a:gd name="connsiteX1" fmla="*/ 330796 w 1757163"/>
                      <a:gd name="connsiteY1" fmla="*/ 44913 h 1992775"/>
                      <a:gd name="connsiteX2" fmla="*/ 1457127 w 1757163"/>
                      <a:gd name="connsiteY2" fmla="*/ 1045037 h 1992775"/>
                      <a:gd name="connsiteX3" fmla="*/ 1757163 w 1757163"/>
                      <a:gd name="connsiteY3" fmla="*/ 1604632 h 1992775"/>
                      <a:gd name="connsiteX4" fmla="*/ 1499648 w 1757163"/>
                      <a:gd name="connsiteY4" fmla="*/ 1992775 h 1992775"/>
                      <a:gd name="connsiteX5" fmla="*/ 1202333 w 1757163"/>
                      <a:gd name="connsiteY5" fmla="*/ 1578439 h 1992775"/>
                      <a:gd name="connsiteX6" fmla="*/ 507009 w 1757163"/>
                      <a:gd name="connsiteY6" fmla="*/ 792625 h 1992775"/>
                      <a:gd name="connsiteX7" fmla="*/ 51848 w 1757163"/>
                      <a:gd name="connsiteY7" fmla="*/ 321137 h 1992775"/>
                      <a:gd name="connsiteX0" fmla="*/ 51848 w 1761926"/>
                      <a:gd name="connsiteY0" fmla="*/ 321137 h 1992775"/>
                      <a:gd name="connsiteX1" fmla="*/ 330796 w 1761926"/>
                      <a:gd name="connsiteY1" fmla="*/ 44913 h 1992775"/>
                      <a:gd name="connsiteX2" fmla="*/ 1457127 w 1761926"/>
                      <a:gd name="connsiteY2" fmla="*/ 1045037 h 1992775"/>
                      <a:gd name="connsiteX3" fmla="*/ 1761926 w 1761926"/>
                      <a:gd name="connsiteY3" fmla="*/ 1599870 h 1992775"/>
                      <a:gd name="connsiteX4" fmla="*/ 1499648 w 1761926"/>
                      <a:gd name="connsiteY4" fmla="*/ 1992775 h 1992775"/>
                      <a:gd name="connsiteX5" fmla="*/ 1202333 w 1761926"/>
                      <a:gd name="connsiteY5" fmla="*/ 1578439 h 1992775"/>
                      <a:gd name="connsiteX6" fmla="*/ 507009 w 1761926"/>
                      <a:gd name="connsiteY6" fmla="*/ 792625 h 1992775"/>
                      <a:gd name="connsiteX7" fmla="*/ 51848 w 1761926"/>
                      <a:gd name="connsiteY7" fmla="*/ 321137 h 1992775"/>
                      <a:gd name="connsiteX0" fmla="*/ 51848 w 1772301"/>
                      <a:gd name="connsiteY0" fmla="*/ 321137 h 1992775"/>
                      <a:gd name="connsiteX1" fmla="*/ 330796 w 1772301"/>
                      <a:gd name="connsiteY1" fmla="*/ 44913 h 1992775"/>
                      <a:gd name="connsiteX2" fmla="*/ 1457127 w 1772301"/>
                      <a:gd name="connsiteY2" fmla="*/ 1045037 h 1992775"/>
                      <a:gd name="connsiteX3" fmla="*/ 1761926 w 1772301"/>
                      <a:gd name="connsiteY3" fmla="*/ 1599870 h 1992775"/>
                      <a:gd name="connsiteX4" fmla="*/ 1499648 w 1772301"/>
                      <a:gd name="connsiteY4" fmla="*/ 1992775 h 1992775"/>
                      <a:gd name="connsiteX5" fmla="*/ 1202333 w 1772301"/>
                      <a:gd name="connsiteY5" fmla="*/ 1578439 h 1992775"/>
                      <a:gd name="connsiteX6" fmla="*/ 507009 w 1772301"/>
                      <a:gd name="connsiteY6" fmla="*/ 792625 h 1992775"/>
                      <a:gd name="connsiteX7" fmla="*/ 51848 w 1772301"/>
                      <a:gd name="connsiteY7" fmla="*/ 321137 h 1992775"/>
                      <a:gd name="connsiteX0" fmla="*/ 51848 w 1771810"/>
                      <a:gd name="connsiteY0" fmla="*/ 321137 h 1978488"/>
                      <a:gd name="connsiteX1" fmla="*/ 330796 w 1771810"/>
                      <a:gd name="connsiteY1" fmla="*/ 44913 h 1978488"/>
                      <a:gd name="connsiteX2" fmla="*/ 1457127 w 1771810"/>
                      <a:gd name="connsiteY2" fmla="*/ 1045037 h 1978488"/>
                      <a:gd name="connsiteX3" fmla="*/ 1761926 w 1771810"/>
                      <a:gd name="connsiteY3" fmla="*/ 1599870 h 1978488"/>
                      <a:gd name="connsiteX4" fmla="*/ 1485361 w 1771810"/>
                      <a:gd name="connsiteY4" fmla="*/ 1978488 h 1978488"/>
                      <a:gd name="connsiteX5" fmla="*/ 1202333 w 1771810"/>
                      <a:gd name="connsiteY5" fmla="*/ 1578439 h 1978488"/>
                      <a:gd name="connsiteX6" fmla="*/ 507009 w 1771810"/>
                      <a:gd name="connsiteY6" fmla="*/ 792625 h 1978488"/>
                      <a:gd name="connsiteX7" fmla="*/ 51848 w 1771810"/>
                      <a:gd name="connsiteY7" fmla="*/ 321137 h 1978488"/>
                      <a:gd name="connsiteX0" fmla="*/ 51848 w 1825393"/>
                      <a:gd name="connsiteY0" fmla="*/ 321137 h 2062654"/>
                      <a:gd name="connsiteX1" fmla="*/ 330796 w 1825393"/>
                      <a:gd name="connsiteY1" fmla="*/ 44913 h 2062654"/>
                      <a:gd name="connsiteX2" fmla="*/ 1457127 w 1825393"/>
                      <a:gd name="connsiteY2" fmla="*/ 1045037 h 2062654"/>
                      <a:gd name="connsiteX3" fmla="*/ 1761926 w 1825393"/>
                      <a:gd name="connsiteY3" fmla="*/ 1599870 h 2062654"/>
                      <a:gd name="connsiteX4" fmla="*/ 1485361 w 1825393"/>
                      <a:gd name="connsiteY4" fmla="*/ 1978488 h 2062654"/>
                      <a:gd name="connsiteX5" fmla="*/ 1202333 w 1825393"/>
                      <a:gd name="connsiteY5" fmla="*/ 1578439 h 2062654"/>
                      <a:gd name="connsiteX6" fmla="*/ 507009 w 1825393"/>
                      <a:gd name="connsiteY6" fmla="*/ 792625 h 2062654"/>
                      <a:gd name="connsiteX7" fmla="*/ 51848 w 1825393"/>
                      <a:gd name="connsiteY7" fmla="*/ 321137 h 2062654"/>
                      <a:gd name="connsiteX0" fmla="*/ 51848 w 1818293"/>
                      <a:gd name="connsiteY0" fmla="*/ 321137 h 2070732"/>
                      <a:gd name="connsiteX1" fmla="*/ 330796 w 1818293"/>
                      <a:gd name="connsiteY1" fmla="*/ 44913 h 2070732"/>
                      <a:gd name="connsiteX2" fmla="*/ 1457127 w 1818293"/>
                      <a:gd name="connsiteY2" fmla="*/ 1045037 h 2070732"/>
                      <a:gd name="connsiteX3" fmla="*/ 1761926 w 1818293"/>
                      <a:gd name="connsiteY3" fmla="*/ 1599870 h 2070732"/>
                      <a:gd name="connsiteX4" fmla="*/ 1485361 w 1818293"/>
                      <a:gd name="connsiteY4" fmla="*/ 1978488 h 2070732"/>
                      <a:gd name="connsiteX5" fmla="*/ 1202333 w 1818293"/>
                      <a:gd name="connsiteY5" fmla="*/ 1578439 h 2070732"/>
                      <a:gd name="connsiteX6" fmla="*/ 507009 w 1818293"/>
                      <a:gd name="connsiteY6" fmla="*/ 792625 h 2070732"/>
                      <a:gd name="connsiteX7" fmla="*/ 51848 w 1818293"/>
                      <a:gd name="connsiteY7" fmla="*/ 321137 h 2070732"/>
                      <a:gd name="connsiteX0" fmla="*/ 51848 w 1818293"/>
                      <a:gd name="connsiteY0" fmla="*/ 321137 h 2070732"/>
                      <a:gd name="connsiteX1" fmla="*/ 330796 w 1818293"/>
                      <a:gd name="connsiteY1" fmla="*/ 44913 h 2070732"/>
                      <a:gd name="connsiteX2" fmla="*/ 1457127 w 1818293"/>
                      <a:gd name="connsiteY2" fmla="*/ 1045037 h 2070732"/>
                      <a:gd name="connsiteX3" fmla="*/ 1761926 w 1818293"/>
                      <a:gd name="connsiteY3" fmla="*/ 1599870 h 2070732"/>
                      <a:gd name="connsiteX4" fmla="*/ 1485361 w 1818293"/>
                      <a:gd name="connsiteY4" fmla="*/ 1978488 h 2070732"/>
                      <a:gd name="connsiteX5" fmla="*/ 1202333 w 1818293"/>
                      <a:gd name="connsiteY5" fmla="*/ 1578439 h 2070732"/>
                      <a:gd name="connsiteX6" fmla="*/ 507009 w 1818293"/>
                      <a:gd name="connsiteY6" fmla="*/ 792625 h 2070732"/>
                      <a:gd name="connsiteX7" fmla="*/ 51848 w 1818293"/>
                      <a:gd name="connsiteY7" fmla="*/ 321137 h 2070732"/>
                      <a:gd name="connsiteX0" fmla="*/ 51848 w 1819998"/>
                      <a:gd name="connsiteY0" fmla="*/ 321137 h 2066752"/>
                      <a:gd name="connsiteX1" fmla="*/ 330796 w 1819998"/>
                      <a:gd name="connsiteY1" fmla="*/ 44913 h 2066752"/>
                      <a:gd name="connsiteX2" fmla="*/ 1457127 w 1819998"/>
                      <a:gd name="connsiteY2" fmla="*/ 1045037 h 2066752"/>
                      <a:gd name="connsiteX3" fmla="*/ 1761926 w 1819998"/>
                      <a:gd name="connsiteY3" fmla="*/ 1599870 h 2066752"/>
                      <a:gd name="connsiteX4" fmla="*/ 1490123 w 1819998"/>
                      <a:gd name="connsiteY4" fmla="*/ 1973726 h 2066752"/>
                      <a:gd name="connsiteX5" fmla="*/ 1202333 w 1819998"/>
                      <a:gd name="connsiteY5" fmla="*/ 1578439 h 2066752"/>
                      <a:gd name="connsiteX6" fmla="*/ 507009 w 1819998"/>
                      <a:gd name="connsiteY6" fmla="*/ 792625 h 2066752"/>
                      <a:gd name="connsiteX7" fmla="*/ 51848 w 1819998"/>
                      <a:gd name="connsiteY7" fmla="*/ 321137 h 2066752"/>
                      <a:gd name="connsiteX0" fmla="*/ 51848 w 1819998"/>
                      <a:gd name="connsiteY0" fmla="*/ 321137 h 2066752"/>
                      <a:gd name="connsiteX1" fmla="*/ 330796 w 1819998"/>
                      <a:gd name="connsiteY1" fmla="*/ 44913 h 2066752"/>
                      <a:gd name="connsiteX2" fmla="*/ 1457127 w 1819998"/>
                      <a:gd name="connsiteY2" fmla="*/ 1045037 h 2066752"/>
                      <a:gd name="connsiteX3" fmla="*/ 1761926 w 1819998"/>
                      <a:gd name="connsiteY3" fmla="*/ 1599870 h 2066752"/>
                      <a:gd name="connsiteX4" fmla="*/ 1490123 w 1819998"/>
                      <a:gd name="connsiteY4" fmla="*/ 1973726 h 2066752"/>
                      <a:gd name="connsiteX5" fmla="*/ 1202333 w 1819998"/>
                      <a:gd name="connsiteY5" fmla="*/ 1578439 h 2066752"/>
                      <a:gd name="connsiteX6" fmla="*/ 507009 w 1819998"/>
                      <a:gd name="connsiteY6" fmla="*/ 792625 h 2066752"/>
                      <a:gd name="connsiteX7" fmla="*/ 51848 w 1819998"/>
                      <a:gd name="connsiteY7" fmla="*/ 321137 h 2066752"/>
                      <a:gd name="connsiteX0" fmla="*/ 51848 w 1862368"/>
                      <a:gd name="connsiteY0" fmla="*/ 321137 h 2059769"/>
                      <a:gd name="connsiteX1" fmla="*/ 330796 w 1862368"/>
                      <a:gd name="connsiteY1" fmla="*/ 44913 h 2059769"/>
                      <a:gd name="connsiteX2" fmla="*/ 1457127 w 1862368"/>
                      <a:gd name="connsiteY2" fmla="*/ 1045037 h 2059769"/>
                      <a:gd name="connsiteX3" fmla="*/ 1761926 w 1862368"/>
                      <a:gd name="connsiteY3" fmla="*/ 1599870 h 2059769"/>
                      <a:gd name="connsiteX4" fmla="*/ 1490123 w 1862368"/>
                      <a:gd name="connsiteY4" fmla="*/ 1973726 h 2059769"/>
                      <a:gd name="connsiteX5" fmla="*/ 1202333 w 1862368"/>
                      <a:gd name="connsiteY5" fmla="*/ 1578439 h 2059769"/>
                      <a:gd name="connsiteX6" fmla="*/ 507009 w 1862368"/>
                      <a:gd name="connsiteY6" fmla="*/ 792625 h 2059769"/>
                      <a:gd name="connsiteX7" fmla="*/ 51848 w 1862368"/>
                      <a:gd name="connsiteY7" fmla="*/ 321137 h 2059769"/>
                      <a:gd name="connsiteX0" fmla="*/ 51848 w 1864451"/>
                      <a:gd name="connsiteY0" fmla="*/ 321137 h 2057027"/>
                      <a:gd name="connsiteX1" fmla="*/ 330796 w 1864451"/>
                      <a:gd name="connsiteY1" fmla="*/ 44913 h 2057027"/>
                      <a:gd name="connsiteX2" fmla="*/ 1457127 w 1864451"/>
                      <a:gd name="connsiteY2" fmla="*/ 1045037 h 2057027"/>
                      <a:gd name="connsiteX3" fmla="*/ 1761926 w 1864451"/>
                      <a:gd name="connsiteY3" fmla="*/ 1599870 h 2057027"/>
                      <a:gd name="connsiteX4" fmla="*/ 1490123 w 1864451"/>
                      <a:gd name="connsiteY4" fmla="*/ 1973726 h 2057027"/>
                      <a:gd name="connsiteX5" fmla="*/ 1202333 w 1864451"/>
                      <a:gd name="connsiteY5" fmla="*/ 1578439 h 2057027"/>
                      <a:gd name="connsiteX6" fmla="*/ 507009 w 1864451"/>
                      <a:gd name="connsiteY6" fmla="*/ 792625 h 2057027"/>
                      <a:gd name="connsiteX7" fmla="*/ 51848 w 1864451"/>
                      <a:gd name="connsiteY7" fmla="*/ 321137 h 2057027"/>
                      <a:gd name="connsiteX0" fmla="*/ 51848 w 1847751"/>
                      <a:gd name="connsiteY0" fmla="*/ 321137 h 2075784"/>
                      <a:gd name="connsiteX1" fmla="*/ 330796 w 1847751"/>
                      <a:gd name="connsiteY1" fmla="*/ 44913 h 2075784"/>
                      <a:gd name="connsiteX2" fmla="*/ 1457127 w 1847751"/>
                      <a:gd name="connsiteY2" fmla="*/ 1045037 h 2075784"/>
                      <a:gd name="connsiteX3" fmla="*/ 1761926 w 1847751"/>
                      <a:gd name="connsiteY3" fmla="*/ 1599870 h 2075784"/>
                      <a:gd name="connsiteX4" fmla="*/ 1490123 w 1847751"/>
                      <a:gd name="connsiteY4" fmla="*/ 1973726 h 2075784"/>
                      <a:gd name="connsiteX5" fmla="*/ 1202333 w 1847751"/>
                      <a:gd name="connsiteY5" fmla="*/ 1578439 h 2075784"/>
                      <a:gd name="connsiteX6" fmla="*/ 507009 w 1847751"/>
                      <a:gd name="connsiteY6" fmla="*/ 792625 h 2075784"/>
                      <a:gd name="connsiteX7" fmla="*/ 51848 w 1847751"/>
                      <a:gd name="connsiteY7" fmla="*/ 321137 h 2075784"/>
                      <a:gd name="connsiteX0" fmla="*/ 51848 w 1847207"/>
                      <a:gd name="connsiteY0" fmla="*/ 321137 h 2085765"/>
                      <a:gd name="connsiteX1" fmla="*/ 330796 w 1847207"/>
                      <a:gd name="connsiteY1" fmla="*/ 44913 h 2085765"/>
                      <a:gd name="connsiteX2" fmla="*/ 1457127 w 1847207"/>
                      <a:gd name="connsiteY2" fmla="*/ 1045037 h 2085765"/>
                      <a:gd name="connsiteX3" fmla="*/ 1761926 w 1847207"/>
                      <a:gd name="connsiteY3" fmla="*/ 1599870 h 2085765"/>
                      <a:gd name="connsiteX4" fmla="*/ 1490123 w 1847207"/>
                      <a:gd name="connsiteY4" fmla="*/ 1973726 h 2085765"/>
                      <a:gd name="connsiteX5" fmla="*/ 1202333 w 1847207"/>
                      <a:gd name="connsiteY5" fmla="*/ 1578439 h 2085765"/>
                      <a:gd name="connsiteX6" fmla="*/ 507009 w 1847207"/>
                      <a:gd name="connsiteY6" fmla="*/ 792625 h 2085765"/>
                      <a:gd name="connsiteX7" fmla="*/ 51848 w 1847207"/>
                      <a:gd name="connsiteY7" fmla="*/ 321137 h 2085765"/>
                      <a:gd name="connsiteX0" fmla="*/ 51848 w 1862021"/>
                      <a:gd name="connsiteY0" fmla="*/ 321137 h 2091956"/>
                      <a:gd name="connsiteX1" fmla="*/ 330796 w 1862021"/>
                      <a:gd name="connsiteY1" fmla="*/ 44913 h 2091956"/>
                      <a:gd name="connsiteX2" fmla="*/ 1457127 w 1862021"/>
                      <a:gd name="connsiteY2" fmla="*/ 1045037 h 2091956"/>
                      <a:gd name="connsiteX3" fmla="*/ 1761926 w 1862021"/>
                      <a:gd name="connsiteY3" fmla="*/ 1599870 h 2091956"/>
                      <a:gd name="connsiteX4" fmla="*/ 1490123 w 1862021"/>
                      <a:gd name="connsiteY4" fmla="*/ 1973726 h 2091956"/>
                      <a:gd name="connsiteX5" fmla="*/ 1202333 w 1862021"/>
                      <a:gd name="connsiteY5" fmla="*/ 1578439 h 2091956"/>
                      <a:gd name="connsiteX6" fmla="*/ 507009 w 1862021"/>
                      <a:gd name="connsiteY6" fmla="*/ 792625 h 2091956"/>
                      <a:gd name="connsiteX7" fmla="*/ 51848 w 1862021"/>
                      <a:gd name="connsiteY7" fmla="*/ 321137 h 2091956"/>
                      <a:gd name="connsiteX0" fmla="*/ 51848 w 1862021"/>
                      <a:gd name="connsiteY0" fmla="*/ 321137 h 2091956"/>
                      <a:gd name="connsiteX1" fmla="*/ 330796 w 1862021"/>
                      <a:gd name="connsiteY1" fmla="*/ 44913 h 2091956"/>
                      <a:gd name="connsiteX2" fmla="*/ 1457127 w 1862021"/>
                      <a:gd name="connsiteY2" fmla="*/ 1045037 h 2091956"/>
                      <a:gd name="connsiteX3" fmla="*/ 1761926 w 1862021"/>
                      <a:gd name="connsiteY3" fmla="*/ 1599870 h 2091956"/>
                      <a:gd name="connsiteX4" fmla="*/ 1490123 w 1862021"/>
                      <a:gd name="connsiteY4" fmla="*/ 1973726 h 2091956"/>
                      <a:gd name="connsiteX5" fmla="*/ 1202333 w 1862021"/>
                      <a:gd name="connsiteY5" fmla="*/ 1578439 h 2091956"/>
                      <a:gd name="connsiteX6" fmla="*/ 507009 w 1862021"/>
                      <a:gd name="connsiteY6" fmla="*/ 792625 h 2091956"/>
                      <a:gd name="connsiteX7" fmla="*/ 51848 w 1862021"/>
                      <a:gd name="connsiteY7" fmla="*/ 321137 h 2091956"/>
                      <a:gd name="connsiteX0" fmla="*/ 51848 w 1862021"/>
                      <a:gd name="connsiteY0" fmla="*/ 321137 h 2091956"/>
                      <a:gd name="connsiteX1" fmla="*/ 330796 w 1862021"/>
                      <a:gd name="connsiteY1" fmla="*/ 44913 h 2091956"/>
                      <a:gd name="connsiteX2" fmla="*/ 1457127 w 1862021"/>
                      <a:gd name="connsiteY2" fmla="*/ 1045037 h 2091956"/>
                      <a:gd name="connsiteX3" fmla="*/ 1761926 w 1862021"/>
                      <a:gd name="connsiteY3" fmla="*/ 1599870 h 2091956"/>
                      <a:gd name="connsiteX4" fmla="*/ 1490123 w 1862021"/>
                      <a:gd name="connsiteY4" fmla="*/ 1973726 h 2091956"/>
                      <a:gd name="connsiteX5" fmla="*/ 1202333 w 1862021"/>
                      <a:gd name="connsiteY5" fmla="*/ 1578439 h 2091956"/>
                      <a:gd name="connsiteX6" fmla="*/ 507009 w 1862021"/>
                      <a:gd name="connsiteY6" fmla="*/ 792625 h 2091956"/>
                      <a:gd name="connsiteX7" fmla="*/ 51848 w 1862021"/>
                      <a:gd name="connsiteY7" fmla="*/ 321137 h 2091956"/>
                      <a:gd name="connsiteX0" fmla="*/ 51848 w 1862021"/>
                      <a:gd name="connsiteY0" fmla="*/ 321137 h 2091956"/>
                      <a:gd name="connsiteX1" fmla="*/ 330796 w 1862021"/>
                      <a:gd name="connsiteY1" fmla="*/ 44913 h 2091956"/>
                      <a:gd name="connsiteX2" fmla="*/ 1761926 w 1862021"/>
                      <a:gd name="connsiteY2" fmla="*/ 1599870 h 2091956"/>
                      <a:gd name="connsiteX3" fmla="*/ 1490123 w 1862021"/>
                      <a:gd name="connsiteY3" fmla="*/ 1973726 h 2091956"/>
                      <a:gd name="connsiteX4" fmla="*/ 1202333 w 1862021"/>
                      <a:gd name="connsiteY4" fmla="*/ 1578439 h 2091956"/>
                      <a:gd name="connsiteX5" fmla="*/ 507009 w 1862021"/>
                      <a:gd name="connsiteY5" fmla="*/ 792625 h 2091956"/>
                      <a:gd name="connsiteX6" fmla="*/ 51848 w 1862021"/>
                      <a:gd name="connsiteY6" fmla="*/ 321137 h 2091956"/>
                      <a:gd name="connsiteX0" fmla="*/ 51848 w 1862021"/>
                      <a:gd name="connsiteY0" fmla="*/ 321137 h 2091956"/>
                      <a:gd name="connsiteX1" fmla="*/ 330796 w 1862021"/>
                      <a:gd name="connsiteY1" fmla="*/ 44913 h 2091956"/>
                      <a:gd name="connsiteX2" fmla="*/ 1761926 w 1862021"/>
                      <a:gd name="connsiteY2" fmla="*/ 1599870 h 2091956"/>
                      <a:gd name="connsiteX3" fmla="*/ 1490123 w 1862021"/>
                      <a:gd name="connsiteY3" fmla="*/ 1973726 h 2091956"/>
                      <a:gd name="connsiteX4" fmla="*/ 1202333 w 1862021"/>
                      <a:gd name="connsiteY4" fmla="*/ 1578439 h 2091956"/>
                      <a:gd name="connsiteX5" fmla="*/ 507009 w 1862021"/>
                      <a:gd name="connsiteY5" fmla="*/ 792625 h 2091956"/>
                      <a:gd name="connsiteX6" fmla="*/ 51848 w 1862021"/>
                      <a:gd name="connsiteY6" fmla="*/ 321137 h 2091956"/>
                      <a:gd name="connsiteX0" fmla="*/ 51848 w 1862021"/>
                      <a:gd name="connsiteY0" fmla="*/ 321137 h 2091956"/>
                      <a:gd name="connsiteX1" fmla="*/ 330796 w 1862021"/>
                      <a:gd name="connsiteY1" fmla="*/ 44913 h 2091956"/>
                      <a:gd name="connsiteX2" fmla="*/ 1761926 w 1862021"/>
                      <a:gd name="connsiteY2" fmla="*/ 1599870 h 2091956"/>
                      <a:gd name="connsiteX3" fmla="*/ 1490123 w 1862021"/>
                      <a:gd name="connsiteY3" fmla="*/ 1973726 h 2091956"/>
                      <a:gd name="connsiteX4" fmla="*/ 1202333 w 1862021"/>
                      <a:gd name="connsiteY4" fmla="*/ 1578439 h 2091956"/>
                      <a:gd name="connsiteX5" fmla="*/ 507009 w 1862021"/>
                      <a:gd name="connsiteY5" fmla="*/ 792625 h 2091956"/>
                      <a:gd name="connsiteX6" fmla="*/ 51848 w 1862021"/>
                      <a:gd name="connsiteY6" fmla="*/ 321137 h 2091956"/>
                      <a:gd name="connsiteX0" fmla="*/ 51848 w 1862021"/>
                      <a:gd name="connsiteY0" fmla="*/ 321137 h 2091956"/>
                      <a:gd name="connsiteX1" fmla="*/ 330796 w 1862021"/>
                      <a:gd name="connsiteY1" fmla="*/ 44913 h 2091956"/>
                      <a:gd name="connsiteX2" fmla="*/ 1761926 w 1862021"/>
                      <a:gd name="connsiteY2" fmla="*/ 1599870 h 2091956"/>
                      <a:gd name="connsiteX3" fmla="*/ 1490123 w 1862021"/>
                      <a:gd name="connsiteY3" fmla="*/ 1973726 h 2091956"/>
                      <a:gd name="connsiteX4" fmla="*/ 1202333 w 1862021"/>
                      <a:gd name="connsiteY4" fmla="*/ 1578439 h 2091956"/>
                      <a:gd name="connsiteX5" fmla="*/ 507009 w 1862021"/>
                      <a:gd name="connsiteY5" fmla="*/ 792625 h 2091956"/>
                      <a:gd name="connsiteX6" fmla="*/ 51848 w 1862021"/>
                      <a:gd name="connsiteY6" fmla="*/ 321137 h 2091956"/>
                      <a:gd name="connsiteX0" fmla="*/ 51848 w 1862021"/>
                      <a:gd name="connsiteY0" fmla="*/ 321137 h 2091956"/>
                      <a:gd name="connsiteX1" fmla="*/ 330796 w 1862021"/>
                      <a:gd name="connsiteY1" fmla="*/ 44913 h 2091956"/>
                      <a:gd name="connsiteX2" fmla="*/ 1761926 w 1862021"/>
                      <a:gd name="connsiteY2" fmla="*/ 1599870 h 2091956"/>
                      <a:gd name="connsiteX3" fmla="*/ 1490123 w 1862021"/>
                      <a:gd name="connsiteY3" fmla="*/ 1973726 h 2091956"/>
                      <a:gd name="connsiteX4" fmla="*/ 1202333 w 1862021"/>
                      <a:gd name="connsiteY4" fmla="*/ 1578439 h 2091956"/>
                      <a:gd name="connsiteX5" fmla="*/ 507009 w 1862021"/>
                      <a:gd name="connsiteY5" fmla="*/ 792625 h 2091956"/>
                      <a:gd name="connsiteX6" fmla="*/ 51848 w 1862021"/>
                      <a:gd name="connsiteY6" fmla="*/ 321137 h 2091956"/>
                      <a:gd name="connsiteX0" fmla="*/ 53158 w 1863331"/>
                      <a:gd name="connsiteY0" fmla="*/ 327203 h 2098022"/>
                      <a:gd name="connsiteX1" fmla="*/ 332106 w 1863331"/>
                      <a:gd name="connsiteY1" fmla="*/ 50979 h 2098022"/>
                      <a:gd name="connsiteX2" fmla="*/ 1763236 w 1863331"/>
                      <a:gd name="connsiteY2" fmla="*/ 1605936 h 2098022"/>
                      <a:gd name="connsiteX3" fmla="*/ 1491433 w 1863331"/>
                      <a:gd name="connsiteY3" fmla="*/ 1979792 h 2098022"/>
                      <a:gd name="connsiteX4" fmla="*/ 1203643 w 1863331"/>
                      <a:gd name="connsiteY4" fmla="*/ 1584505 h 2098022"/>
                      <a:gd name="connsiteX5" fmla="*/ 508319 w 1863331"/>
                      <a:gd name="connsiteY5" fmla="*/ 798691 h 2098022"/>
                      <a:gd name="connsiteX6" fmla="*/ 53158 w 1863331"/>
                      <a:gd name="connsiteY6" fmla="*/ 327203 h 2098022"/>
                      <a:gd name="connsiteX0" fmla="*/ 53158 w 1863331"/>
                      <a:gd name="connsiteY0" fmla="*/ 327203 h 2098022"/>
                      <a:gd name="connsiteX1" fmla="*/ 332106 w 1863331"/>
                      <a:gd name="connsiteY1" fmla="*/ 50979 h 2098022"/>
                      <a:gd name="connsiteX2" fmla="*/ 1763236 w 1863331"/>
                      <a:gd name="connsiteY2" fmla="*/ 1605936 h 2098022"/>
                      <a:gd name="connsiteX3" fmla="*/ 1491433 w 1863331"/>
                      <a:gd name="connsiteY3" fmla="*/ 1979792 h 2098022"/>
                      <a:gd name="connsiteX4" fmla="*/ 1203643 w 1863331"/>
                      <a:gd name="connsiteY4" fmla="*/ 1584505 h 2098022"/>
                      <a:gd name="connsiteX5" fmla="*/ 508319 w 1863331"/>
                      <a:gd name="connsiteY5" fmla="*/ 798691 h 2098022"/>
                      <a:gd name="connsiteX6" fmla="*/ 53158 w 1863331"/>
                      <a:gd name="connsiteY6" fmla="*/ 327203 h 2098022"/>
                      <a:gd name="connsiteX0" fmla="*/ 53158 w 1863331"/>
                      <a:gd name="connsiteY0" fmla="*/ 327203 h 2098022"/>
                      <a:gd name="connsiteX1" fmla="*/ 332106 w 1863331"/>
                      <a:gd name="connsiteY1" fmla="*/ 50979 h 2098022"/>
                      <a:gd name="connsiteX2" fmla="*/ 1763236 w 1863331"/>
                      <a:gd name="connsiteY2" fmla="*/ 1605936 h 2098022"/>
                      <a:gd name="connsiteX3" fmla="*/ 1491433 w 1863331"/>
                      <a:gd name="connsiteY3" fmla="*/ 1979792 h 2098022"/>
                      <a:gd name="connsiteX4" fmla="*/ 1203643 w 1863331"/>
                      <a:gd name="connsiteY4" fmla="*/ 1584505 h 2098022"/>
                      <a:gd name="connsiteX5" fmla="*/ 508319 w 1863331"/>
                      <a:gd name="connsiteY5" fmla="*/ 798691 h 2098022"/>
                      <a:gd name="connsiteX6" fmla="*/ 53158 w 1863331"/>
                      <a:gd name="connsiteY6" fmla="*/ 327203 h 2098022"/>
                      <a:gd name="connsiteX0" fmla="*/ 53158 w 1863331"/>
                      <a:gd name="connsiteY0" fmla="*/ 327203 h 2098022"/>
                      <a:gd name="connsiteX1" fmla="*/ 332106 w 1863331"/>
                      <a:gd name="connsiteY1" fmla="*/ 50979 h 2098022"/>
                      <a:gd name="connsiteX2" fmla="*/ 1763236 w 1863331"/>
                      <a:gd name="connsiteY2" fmla="*/ 1605936 h 2098022"/>
                      <a:gd name="connsiteX3" fmla="*/ 1491433 w 1863331"/>
                      <a:gd name="connsiteY3" fmla="*/ 1979792 h 2098022"/>
                      <a:gd name="connsiteX4" fmla="*/ 1203643 w 1863331"/>
                      <a:gd name="connsiteY4" fmla="*/ 1584505 h 2098022"/>
                      <a:gd name="connsiteX5" fmla="*/ 508319 w 1863331"/>
                      <a:gd name="connsiteY5" fmla="*/ 798691 h 2098022"/>
                      <a:gd name="connsiteX6" fmla="*/ 53158 w 1863331"/>
                      <a:gd name="connsiteY6" fmla="*/ 327203 h 2098022"/>
                      <a:gd name="connsiteX0" fmla="*/ 53158 w 1863331"/>
                      <a:gd name="connsiteY0" fmla="*/ 327203 h 2098022"/>
                      <a:gd name="connsiteX1" fmla="*/ 332106 w 1863331"/>
                      <a:gd name="connsiteY1" fmla="*/ 50979 h 2098022"/>
                      <a:gd name="connsiteX2" fmla="*/ 1763236 w 1863331"/>
                      <a:gd name="connsiteY2" fmla="*/ 1605936 h 2098022"/>
                      <a:gd name="connsiteX3" fmla="*/ 1491433 w 1863331"/>
                      <a:gd name="connsiteY3" fmla="*/ 1979792 h 2098022"/>
                      <a:gd name="connsiteX4" fmla="*/ 1203643 w 1863331"/>
                      <a:gd name="connsiteY4" fmla="*/ 1584505 h 2098022"/>
                      <a:gd name="connsiteX5" fmla="*/ 508319 w 1863331"/>
                      <a:gd name="connsiteY5" fmla="*/ 798691 h 2098022"/>
                      <a:gd name="connsiteX6" fmla="*/ 53158 w 1863331"/>
                      <a:gd name="connsiteY6" fmla="*/ 327203 h 2098022"/>
                      <a:gd name="connsiteX0" fmla="*/ 53158 w 1863331"/>
                      <a:gd name="connsiteY0" fmla="*/ 327203 h 2098022"/>
                      <a:gd name="connsiteX1" fmla="*/ 332106 w 1863331"/>
                      <a:gd name="connsiteY1" fmla="*/ 50979 h 2098022"/>
                      <a:gd name="connsiteX2" fmla="*/ 1763236 w 1863331"/>
                      <a:gd name="connsiteY2" fmla="*/ 1605936 h 2098022"/>
                      <a:gd name="connsiteX3" fmla="*/ 1491433 w 1863331"/>
                      <a:gd name="connsiteY3" fmla="*/ 1979792 h 2098022"/>
                      <a:gd name="connsiteX4" fmla="*/ 1203643 w 1863331"/>
                      <a:gd name="connsiteY4" fmla="*/ 1584505 h 2098022"/>
                      <a:gd name="connsiteX5" fmla="*/ 508319 w 1863331"/>
                      <a:gd name="connsiteY5" fmla="*/ 798691 h 2098022"/>
                      <a:gd name="connsiteX6" fmla="*/ 53158 w 1863331"/>
                      <a:gd name="connsiteY6" fmla="*/ 327203 h 2098022"/>
                      <a:gd name="connsiteX0" fmla="*/ 53158 w 1863331"/>
                      <a:gd name="connsiteY0" fmla="*/ 327203 h 2098022"/>
                      <a:gd name="connsiteX1" fmla="*/ 332106 w 1863331"/>
                      <a:gd name="connsiteY1" fmla="*/ 50979 h 2098022"/>
                      <a:gd name="connsiteX2" fmla="*/ 1763236 w 1863331"/>
                      <a:gd name="connsiteY2" fmla="*/ 1605936 h 2098022"/>
                      <a:gd name="connsiteX3" fmla="*/ 1491433 w 1863331"/>
                      <a:gd name="connsiteY3" fmla="*/ 1979792 h 2098022"/>
                      <a:gd name="connsiteX4" fmla="*/ 1203643 w 1863331"/>
                      <a:gd name="connsiteY4" fmla="*/ 1584505 h 2098022"/>
                      <a:gd name="connsiteX5" fmla="*/ 508319 w 1863331"/>
                      <a:gd name="connsiteY5" fmla="*/ 798691 h 2098022"/>
                      <a:gd name="connsiteX6" fmla="*/ 53158 w 1863331"/>
                      <a:gd name="connsiteY6" fmla="*/ 327203 h 2098022"/>
                      <a:gd name="connsiteX0" fmla="*/ 53158 w 1863331"/>
                      <a:gd name="connsiteY0" fmla="*/ 327203 h 2098022"/>
                      <a:gd name="connsiteX1" fmla="*/ 332106 w 1863331"/>
                      <a:gd name="connsiteY1" fmla="*/ 50979 h 2098022"/>
                      <a:gd name="connsiteX2" fmla="*/ 1763236 w 1863331"/>
                      <a:gd name="connsiteY2" fmla="*/ 1605936 h 2098022"/>
                      <a:gd name="connsiteX3" fmla="*/ 1491433 w 1863331"/>
                      <a:gd name="connsiteY3" fmla="*/ 1979792 h 2098022"/>
                      <a:gd name="connsiteX4" fmla="*/ 1203643 w 1863331"/>
                      <a:gd name="connsiteY4" fmla="*/ 1584505 h 2098022"/>
                      <a:gd name="connsiteX5" fmla="*/ 508319 w 1863331"/>
                      <a:gd name="connsiteY5" fmla="*/ 798691 h 2098022"/>
                      <a:gd name="connsiteX6" fmla="*/ 53158 w 1863331"/>
                      <a:gd name="connsiteY6" fmla="*/ 327203 h 2098022"/>
                      <a:gd name="connsiteX0" fmla="*/ 52066 w 1869383"/>
                      <a:gd name="connsiteY0" fmla="*/ 327203 h 2098022"/>
                      <a:gd name="connsiteX1" fmla="*/ 338158 w 1869383"/>
                      <a:gd name="connsiteY1" fmla="*/ 50979 h 2098022"/>
                      <a:gd name="connsiteX2" fmla="*/ 1769288 w 1869383"/>
                      <a:gd name="connsiteY2" fmla="*/ 1605936 h 2098022"/>
                      <a:gd name="connsiteX3" fmla="*/ 1497485 w 1869383"/>
                      <a:gd name="connsiteY3" fmla="*/ 1979792 h 2098022"/>
                      <a:gd name="connsiteX4" fmla="*/ 1209695 w 1869383"/>
                      <a:gd name="connsiteY4" fmla="*/ 1584505 h 2098022"/>
                      <a:gd name="connsiteX5" fmla="*/ 514371 w 1869383"/>
                      <a:gd name="connsiteY5" fmla="*/ 798691 h 2098022"/>
                      <a:gd name="connsiteX6" fmla="*/ 52066 w 1869383"/>
                      <a:gd name="connsiteY6" fmla="*/ 327203 h 2098022"/>
                      <a:gd name="connsiteX0" fmla="*/ 44136 w 1861453"/>
                      <a:gd name="connsiteY0" fmla="*/ 321408 h 2092227"/>
                      <a:gd name="connsiteX1" fmla="*/ 330228 w 1861453"/>
                      <a:gd name="connsiteY1" fmla="*/ 45184 h 2092227"/>
                      <a:gd name="connsiteX2" fmla="*/ 1761358 w 1861453"/>
                      <a:gd name="connsiteY2" fmla="*/ 1600141 h 2092227"/>
                      <a:gd name="connsiteX3" fmla="*/ 1489555 w 1861453"/>
                      <a:gd name="connsiteY3" fmla="*/ 1973997 h 2092227"/>
                      <a:gd name="connsiteX4" fmla="*/ 1201765 w 1861453"/>
                      <a:gd name="connsiteY4" fmla="*/ 1578710 h 2092227"/>
                      <a:gd name="connsiteX5" fmla="*/ 506441 w 1861453"/>
                      <a:gd name="connsiteY5" fmla="*/ 792896 h 2092227"/>
                      <a:gd name="connsiteX6" fmla="*/ 44136 w 1861453"/>
                      <a:gd name="connsiteY6" fmla="*/ 321408 h 2092227"/>
                      <a:gd name="connsiteX0" fmla="*/ 46354 w 1863671"/>
                      <a:gd name="connsiteY0" fmla="*/ 333235 h 2104054"/>
                      <a:gd name="connsiteX1" fmla="*/ 332446 w 1863671"/>
                      <a:gd name="connsiteY1" fmla="*/ 57011 h 2104054"/>
                      <a:gd name="connsiteX2" fmla="*/ 1763576 w 1863671"/>
                      <a:gd name="connsiteY2" fmla="*/ 1611968 h 2104054"/>
                      <a:gd name="connsiteX3" fmla="*/ 1491773 w 1863671"/>
                      <a:gd name="connsiteY3" fmla="*/ 1985824 h 2104054"/>
                      <a:gd name="connsiteX4" fmla="*/ 1203983 w 1863671"/>
                      <a:gd name="connsiteY4" fmla="*/ 1590537 h 2104054"/>
                      <a:gd name="connsiteX5" fmla="*/ 508659 w 1863671"/>
                      <a:gd name="connsiteY5" fmla="*/ 804723 h 2104054"/>
                      <a:gd name="connsiteX6" fmla="*/ 46354 w 1863671"/>
                      <a:gd name="connsiteY6" fmla="*/ 333235 h 2104054"/>
                      <a:gd name="connsiteX0" fmla="*/ 46354 w 1863671"/>
                      <a:gd name="connsiteY0" fmla="*/ 333235 h 2104054"/>
                      <a:gd name="connsiteX1" fmla="*/ 332446 w 1863671"/>
                      <a:gd name="connsiteY1" fmla="*/ 57011 h 2104054"/>
                      <a:gd name="connsiteX2" fmla="*/ 1763576 w 1863671"/>
                      <a:gd name="connsiteY2" fmla="*/ 1611968 h 2104054"/>
                      <a:gd name="connsiteX3" fmla="*/ 1491773 w 1863671"/>
                      <a:gd name="connsiteY3" fmla="*/ 1985824 h 2104054"/>
                      <a:gd name="connsiteX4" fmla="*/ 1203983 w 1863671"/>
                      <a:gd name="connsiteY4" fmla="*/ 1590537 h 2104054"/>
                      <a:gd name="connsiteX5" fmla="*/ 363403 w 1863671"/>
                      <a:gd name="connsiteY5" fmla="*/ 661848 h 2104054"/>
                      <a:gd name="connsiteX6" fmla="*/ 46354 w 1863671"/>
                      <a:gd name="connsiteY6" fmla="*/ 333235 h 2104054"/>
                      <a:gd name="connsiteX0" fmla="*/ 46354 w 1863671"/>
                      <a:gd name="connsiteY0" fmla="*/ 333235 h 2104054"/>
                      <a:gd name="connsiteX1" fmla="*/ 332446 w 1863671"/>
                      <a:gd name="connsiteY1" fmla="*/ 57011 h 2104054"/>
                      <a:gd name="connsiteX2" fmla="*/ 1763576 w 1863671"/>
                      <a:gd name="connsiteY2" fmla="*/ 1611968 h 2104054"/>
                      <a:gd name="connsiteX3" fmla="*/ 1491773 w 1863671"/>
                      <a:gd name="connsiteY3" fmla="*/ 1985824 h 2104054"/>
                      <a:gd name="connsiteX4" fmla="*/ 1203983 w 1863671"/>
                      <a:gd name="connsiteY4" fmla="*/ 1590537 h 2104054"/>
                      <a:gd name="connsiteX5" fmla="*/ 363403 w 1863671"/>
                      <a:gd name="connsiteY5" fmla="*/ 661848 h 2104054"/>
                      <a:gd name="connsiteX6" fmla="*/ 46354 w 1863671"/>
                      <a:gd name="connsiteY6" fmla="*/ 333235 h 2104054"/>
                      <a:gd name="connsiteX0" fmla="*/ 46354 w 1863671"/>
                      <a:gd name="connsiteY0" fmla="*/ 333235 h 2104054"/>
                      <a:gd name="connsiteX1" fmla="*/ 332446 w 1863671"/>
                      <a:gd name="connsiteY1" fmla="*/ 57011 h 2104054"/>
                      <a:gd name="connsiteX2" fmla="*/ 1763576 w 1863671"/>
                      <a:gd name="connsiteY2" fmla="*/ 1611968 h 2104054"/>
                      <a:gd name="connsiteX3" fmla="*/ 1491773 w 1863671"/>
                      <a:gd name="connsiteY3" fmla="*/ 1985824 h 2104054"/>
                      <a:gd name="connsiteX4" fmla="*/ 1203983 w 1863671"/>
                      <a:gd name="connsiteY4" fmla="*/ 1590537 h 2104054"/>
                      <a:gd name="connsiteX5" fmla="*/ 363403 w 1863671"/>
                      <a:gd name="connsiteY5" fmla="*/ 661848 h 2104054"/>
                      <a:gd name="connsiteX6" fmla="*/ 46354 w 1863671"/>
                      <a:gd name="connsiteY6" fmla="*/ 333235 h 2104054"/>
                      <a:gd name="connsiteX0" fmla="*/ 46354 w 1863671"/>
                      <a:gd name="connsiteY0" fmla="*/ 333235 h 2104054"/>
                      <a:gd name="connsiteX1" fmla="*/ 332446 w 1863671"/>
                      <a:gd name="connsiteY1" fmla="*/ 57011 h 2104054"/>
                      <a:gd name="connsiteX2" fmla="*/ 1763576 w 1863671"/>
                      <a:gd name="connsiteY2" fmla="*/ 1611968 h 2104054"/>
                      <a:gd name="connsiteX3" fmla="*/ 1491773 w 1863671"/>
                      <a:gd name="connsiteY3" fmla="*/ 1985824 h 2104054"/>
                      <a:gd name="connsiteX4" fmla="*/ 1203983 w 1863671"/>
                      <a:gd name="connsiteY4" fmla="*/ 1590537 h 2104054"/>
                      <a:gd name="connsiteX5" fmla="*/ 363403 w 1863671"/>
                      <a:gd name="connsiteY5" fmla="*/ 647561 h 2104054"/>
                      <a:gd name="connsiteX6" fmla="*/ 46354 w 1863671"/>
                      <a:gd name="connsiteY6" fmla="*/ 333235 h 2104054"/>
                      <a:gd name="connsiteX0" fmla="*/ 46354 w 1863671"/>
                      <a:gd name="connsiteY0" fmla="*/ 333235 h 2104054"/>
                      <a:gd name="connsiteX1" fmla="*/ 332446 w 1863671"/>
                      <a:gd name="connsiteY1" fmla="*/ 57011 h 2104054"/>
                      <a:gd name="connsiteX2" fmla="*/ 1763576 w 1863671"/>
                      <a:gd name="connsiteY2" fmla="*/ 1611968 h 2104054"/>
                      <a:gd name="connsiteX3" fmla="*/ 1491773 w 1863671"/>
                      <a:gd name="connsiteY3" fmla="*/ 1985824 h 2104054"/>
                      <a:gd name="connsiteX4" fmla="*/ 1203983 w 1863671"/>
                      <a:gd name="connsiteY4" fmla="*/ 1590537 h 2104054"/>
                      <a:gd name="connsiteX5" fmla="*/ 682487 w 1863671"/>
                      <a:gd name="connsiteY5" fmla="*/ 1014273 h 2104054"/>
                      <a:gd name="connsiteX6" fmla="*/ 363403 w 1863671"/>
                      <a:gd name="connsiteY6" fmla="*/ 647561 h 2104054"/>
                      <a:gd name="connsiteX7" fmla="*/ 46354 w 1863671"/>
                      <a:gd name="connsiteY7" fmla="*/ 333235 h 2104054"/>
                      <a:gd name="connsiteX0" fmla="*/ 172652 w 1989969"/>
                      <a:gd name="connsiteY0" fmla="*/ 333235 h 2104054"/>
                      <a:gd name="connsiteX1" fmla="*/ 458744 w 1989969"/>
                      <a:gd name="connsiteY1" fmla="*/ 57011 h 2104054"/>
                      <a:gd name="connsiteX2" fmla="*/ 1889874 w 1989969"/>
                      <a:gd name="connsiteY2" fmla="*/ 1611968 h 2104054"/>
                      <a:gd name="connsiteX3" fmla="*/ 1618071 w 1989969"/>
                      <a:gd name="connsiteY3" fmla="*/ 1985824 h 2104054"/>
                      <a:gd name="connsiteX4" fmla="*/ 1330281 w 1989969"/>
                      <a:gd name="connsiteY4" fmla="*/ 1590537 h 2104054"/>
                      <a:gd name="connsiteX5" fmla="*/ 18210 w 1989969"/>
                      <a:gd name="connsiteY5" fmla="*/ 578504 h 2104054"/>
                      <a:gd name="connsiteX6" fmla="*/ 489701 w 1989969"/>
                      <a:gd name="connsiteY6" fmla="*/ 647561 h 2104054"/>
                      <a:gd name="connsiteX7" fmla="*/ 172652 w 1989969"/>
                      <a:gd name="connsiteY7" fmla="*/ 333235 h 2104054"/>
                      <a:gd name="connsiteX0" fmla="*/ 154442 w 1971759"/>
                      <a:gd name="connsiteY0" fmla="*/ 333235 h 2104054"/>
                      <a:gd name="connsiteX1" fmla="*/ 440534 w 1971759"/>
                      <a:gd name="connsiteY1" fmla="*/ 57011 h 2104054"/>
                      <a:gd name="connsiteX2" fmla="*/ 1871664 w 1971759"/>
                      <a:gd name="connsiteY2" fmla="*/ 1611968 h 2104054"/>
                      <a:gd name="connsiteX3" fmla="*/ 1599861 w 1971759"/>
                      <a:gd name="connsiteY3" fmla="*/ 1985824 h 2104054"/>
                      <a:gd name="connsiteX4" fmla="*/ 1312071 w 1971759"/>
                      <a:gd name="connsiteY4" fmla="*/ 1590537 h 2104054"/>
                      <a:gd name="connsiteX5" fmla="*/ 0 w 1971759"/>
                      <a:gd name="connsiteY5" fmla="*/ 578504 h 2104054"/>
                      <a:gd name="connsiteX6" fmla="*/ 471491 w 1971759"/>
                      <a:gd name="connsiteY6" fmla="*/ 647561 h 2104054"/>
                      <a:gd name="connsiteX7" fmla="*/ 154442 w 1971759"/>
                      <a:gd name="connsiteY7" fmla="*/ 333235 h 2104054"/>
                      <a:gd name="connsiteX0" fmla="*/ 154442 w 1971759"/>
                      <a:gd name="connsiteY0" fmla="*/ 333235 h 2104054"/>
                      <a:gd name="connsiteX1" fmla="*/ 440534 w 1971759"/>
                      <a:gd name="connsiteY1" fmla="*/ 57011 h 2104054"/>
                      <a:gd name="connsiteX2" fmla="*/ 1871664 w 1971759"/>
                      <a:gd name="connsiteY2" fmla="*/ 1611968 h 2104054"/>
                      <a:gd name="connsiteX3" fmla="*/ 1599861 w 1971759"/>
                      <a:gd name="connsiteY3" fmla="*/ 1985824 h 2104054"/>
                      <a:gd name="connsiteX4" fmla="*/ 1312071 w 1971759"/>
                      <a:gd name="connsiteY4" fmla="*/ 1590537 h 2104054"/>
                      <a:gd name="connsiteX5" fmla="*/ 0 w 1971759"/>
                      <a:gd name="connsiteY5" fmla="*/ 578504 h 2104054"/>
                      <a:gd name="connsiteX6" fmla="*/ 471491 w 1971759"/>
                      <a:gd name="connsiteY6" fmla="*/ 647561 h 2104054"/>
                      <a:gd name="connsiteX7" fmla="*/ 154442 w 1971759"/>
                      <a:gd name="connsiteY7" fmla="*/ 333235 h 2104054"/>
                      <a:gd name="connsiteX0" fmla="*/ 154442 w 1971759"/>
                      <a:gd name="connsiteY0" fmla="*/ 333235 h 2104054"/>
                      <a:gd name="connsiteX1" fmla="*/ 440534 w 1971759"/>
                      <a:gd name="connsiteY1" fmla="*/ 57011 h 2104054"/>
                      <a:gd name="connsiteX2" fmla="*/ 1871664 w 1971759"/>
                      <a:gd name="connsiteY2" fmla="*/ 1611968 h 2104054"/>
                      <a:gd name="connsiteX3" fmla="*/ 1599861 w 1971759"/>
                      <a:gd name="connsiteY3" fmla="*/ 1985824 h 2104054"/>
                      <a:gd name="connsiteX4" fmla="*/ 1312071 w 1971759"/>
                      <a:gd name="connsiteY4" fmla="*/ 1590537 h 2104054"/>
                      <a:gd name="connsiteX5" fmla="*/ 0 w 1971759"/>
                      <a:gd name="connsiteY5" fmla="*/ 578504 h 2104054"/>
                      <a:gd name="connsiteX6" fmla="*/ 471491 w 1971759"/>
                      <a:gd name="connsiteY6" fmla="*/ 647561 h 2104054"/>
                      <a:gd name="connsiteX7" fmla="*/ 154442 w 1971759"/>
                      <a:gd name="connsiteY7" fmla="*/ 333235 h 2104054"/>
                      <a:gd name="connsiteX0" fmla="*/ 154442 w 1971759"/>
                      <a:gd name="connsiteY0" fmla="*/ 333235 h 2104054"/>
                      <a:gd name="connsiteX1" fmla="*/ 440534 w 1971759"/>
                      <a:gd name="connsiteY1" fmla="*/ 57011 h 2104054"/>
                      <a:gd name="connsiteX2" fmla="*/ 1871664 w 1971759"/>
                      <a:gd name="connsiteY2" fmla="*/ 1611968 h 2104054"/>
                      <a:gd name="connsiteX3" fmla="*/ 1599861 w 1971759"/>
                      <a:gd name="connsiteY3" fmla="*/ 1985824 h 2104054"/>
                      <a:gd name="connsiteX4" fmla="*/ 1312071 w 1971759"/>
                      <a:gd name="connsiteY4" fmla="*/ 1590537 h 2104054"/>
                      <a:gd name="connsiteX5" fmla="*/ 957262 w 1971759"/>
                      <a:gd name="connsiteY5" fmla="*/ 1302404 h 2104054"/>
                      <a:gd name="connsiteX6" fmla="*/ 0 w 1971759"/>
                      <a:gd name="connsiteY6" fmla="*/ 578504 h 2104054"/>
                      <a:gd name="connsiteX7" fmla="*/ 471491 w 1971759"/>
                      <a:gd name="connsiteY7" fmla="*/ 647561 h 2104054"/>
                      <a:gd name="connsiteX8" fmla="*/ 154442 w 1971759"/>
                      <a:gd name="connsiteY8" fmla="*/ 333235 h 2104054"/>
                      <a:gd name="connsiteX0" fmla="*/ 154442 w 1971759"/>
                      <a:gd name="connsiteY0" fmla="*/ 333235 h 2146989"/>
                      <a:gd name="connsiteX1" fmla="*/ 440534 w 1971759"/>
                      <a:gd name="connsiteY1" fmla="*/ 57011 h 2146989"/>
                      <a:gd name="connsiteX2" fmla="*/ 1871664 w 1971759"/>
                      <a:gd name="connsiteY2" fmla="*/ 1611968 h 2146989"/>
                      <a:gd name="connsiteX3" fmla="*/ 1599861 w 1971759"/>
                      <a:gd name="connsiteY3" fmla="*/ 1985824 h 2146989"/>
                      <a:gd name="connsiteX4" fmla="*/ 1312071 w 1971759"/>
                      <a:gd name="connsiteY4" fmla="*/ 1590537 h 2146989"/>
                      <a:gd name="connsiteX5" fmla="*/ 1381125 w 1971759"/>
                      <a:gd name="connsiteY5" fmla="*/ 2123935 h 2146989"/>
                      <a:gd name="connsiteX6" fmla="*/ 0 w 1971759"/>
                      <a:gd name="connsiteY6" fmla="*/ 578504 h 2146989"/>
                      <a:gd name="connsiteX7" fmla="*/ 471491 w 1971759"/>
                      <a:gd name="connsiteY7" fmla="*/ 647561 h 2146989"/>
                      <a:gd name="connsiteX8" fmla="*/ 154442 w 1971759"/>
                      <a:gd name="connsiteY8" fmla="*/ 333235 h 2146989"/>
                      <a:gd name="connsiteX0" fmla="*/ 154442 w 1971759"/>
                      <a:gd name="connsiteY0" fmla="*/ 333235 h 2123935"/>
                      <a:gd name="connsiteX1" fmla="*/ 440534 w 1971759"/>
                      <a:gd name="connsiteY1" fmla="*/ 57011 h 2123935"/>
                      <a:gd name="connsiteX2" fmla="*/ 1871664 w 1971759"/>
                      <a:gd name="connsiteY2" fmla="*/ 1611968 h 2123935"/>
                      <a:gd name="connsiteX3" fmla="*/ 1599861 w 1971759"/>
                      <a:gd name="connsiteY3" fmla="*/ 1985824 h 2123935"/>
                      <a:gd name="connsiteX4" fmla="*/ 1312071 w 1971759"/>
                      <a:gd name="connsiteY4" fmla="*/ 1590537 h 2123935"/>
                      <a:gd name="connsiteX5" fmla="*/ 1381125 w 1971759"/>
                      <a:gd name="connsiteY5" fmla="*/ 2123935 h 2123935"/>
                      <a:gd name="connsiteX6" fmla="*/ 0 w 1971759"/>
                      <a:gd name="connsiteY6" fmla="*/ 578504 h 2123935"/>
                      <a:gd name="connsiteX7" fmla="*/ 471491 w 1971759"/>
                      <a:gd name="connsiteY7" fmla="*/ 647561 h 2123935"/>
                      <a:gd name="connsiteX8" fmla="*/ 154442 w 1971759"/>
                      <a:gd name="connsiteY8" fmla="*/ 333235 h 2123935"/>
                      <a:gd name="connsiteX0" fmla="*/ 154442 w 1971759"/>
                      <a:gd name="connsiteY0" fmla="*/ 333235 h 2123935"/>
                      <a:gd name="connsiteX1" fmla="*/ 440534 w 1971759"/>
                      <a:gd name="connsiteY1" fmla="*/ 57011 h 2123935"/>
                      <a:gd name="connsiteX2" fmla="*/ 1871664 w 1971759"/>
                      <a:gd name="connsiteY2" fmla="*/ 1611968 h 2123935"/>
                      <a:gd name="connsiteX3" fmla="*/ 1599861 w 1971759"/>
                      <a:gd name="connsiteY3" fmla="*/ 1985824 h 2123935"/>
                      <a:gd name="connsiteX4" fmla="*/ 1312071 w 1971759"/>
                      <a:gd name="connsiteY4" fmla="*/ 1590537 h 2123935"/>
                      <a:gd name="connsiteX5" fmla="*/ 1381125 w 1971759"/>
                      <a:gd name="connsiteY5" fmla="*/ 2123935 h 2123935"/>
                      <a:gd name="connsiteX6" fmla="*/ 0 w 1971759"/>
                      <a:gd name="connsiteY6" fmla="*/ 578504 h 2123935"/>
                      <a:gd name="connsiteX7" fmla="*/ 471491 w 1971759"/>
                      <a:gd name="connsiteY7" fmla="*/ 647561 h 2123935"/>
                      <a:gd name="connsiteX8" fmla="*/ 154442 w 1971759"/>
                      <a:gd name="connsiteY8" fmla="*/ 333235 h 2123935"/>
                      <a:gd name="connsiteX0" fmla="*/ 154442 w 1971759"/>
                      <a:gd name="connsiteY0" fmla="*/ 333235 h 2123935"/>
                      <a:gd name="connsiteX1" fmla="*/ 440534 w 1971759"/>
                      <a:gd name="connsiteY1" fmla="*/ 57011 h 2123935"/>
                      <a:gd name="connsiteX2" fmla="*/ 1871664 w 1971759"/>
                      <a:gd name="connsiteY2" fmla="*/ 1611968 h 2123935"/>
                      <a:gd name="connsiteX3" fmla="*/ 1599861 w 1971759"/>
                      <a:gd name="connsiteY3" fmla="*/ 1985824 h 2123935"/>
                      <a:gd name="connsiteX4" fmla="*/ 1312071 w 1971759"/>
                      <a:gd name="connsiteY4" fmla="*/ 1590537 h 2123935"/>
                      <a:gd name="connsiteX5" fmla="*/ 1381125 w 1971759"/>
                      <a:gd name="connsiteY5" fmla="*/ 2123935 h 2123935"/>
                      <a:gd name="connsiteX6" fmla="*/ 0 w 1971759"/>
                      <a:gd name="connsiteY6" fmla="*/ 578504 h 2123935"/>
                      <a:gd name="connsiteX7" fmla="*/ 471491 w 1971759"/>
                      <a:gd name="connsiteY7" fmla="*/ 647561 h 2123935"/>
                      <a:gd name="connsiteX8" fmla="*/ 154442 w 1971759"/>
                      <a:gd name="connsiteY8" fmla="*/ 333235 h 2123935"/>
                      <a:gd name="connsiteX0" fmla="*/ 154442 w 1971759"/>
                      <a:gd name="connsiteY0" fmla="*/ 333235 h 2123935"/>
                      <a:gd name="connsiteX1" fmla="*/ 440534 w 1971759"/>
                      <a:gd name="connsiteY1" fmla="*/ 57011 h 2123935"/>
                      <a:gd name="connsiteX2" fmla="*/ 1871664 w 1971759"/>
                      <a:gd name="connsiteY2" fmla="*/ 1611968 h 2123935"/>
                      <a:gd name="connsiteX3" fmla="*/ 1599861 w 1971759"/>
                      <a:gd name="connsiteY3" fmla="*/ 1985824 h 2123935"/>
                      <a:gd name="connsiteX4" fmla="*/ 1312071 w 1971759"/>
                      <a:gd name="connsiteY4" fmla="*/ 1590537 h 2123935"/>
                      <a:gd name="connsiteX5" fmla="*/ 1381125 w 1971759"/>
                      <a:gd name="connsiteY5" fmla="*/ 2123935 h 2123935"/>
                      <a:gd name="connsiteX6" fmla="*/ 0 w 1971759"/>
                      <a:gd name="connsiteY6" fmla="*/ 578504 h 2123935"/>
                      <a:gd name="connsiteX7" fmla="*/ 471491 w 1971759"/>
                      <a:gd name="connsiteY7" fmla="*/ 647561 h 2123935"/>
                      <a:gd name="connsiteX8" fmla="*/ 154442 w 1971759"/>
                      <a:gd name="connsiteY8" fmla="*/ 333235 h 2123935"/>
                      <a:gd name="connsiteX0" fmla="*/ 154442 w 1971759"/>
                      <a:gd name="connsiteY0" fmla="*/ 333235 h 2123935"/>
                      <a:gd name="connsiteX1" fmla="*/ 440534 w 1971759"/>
                      <a:gd name="connsiteY1" fmla="*/ 57011 h 2123935"/>
                      <a:gd name="connsiteX2" fmla="*/ 1871664 w 1971759"/>
                      <a:gd name="connsiteY2" fmla="*/ 1611968 h 2123935"/>
                      <a:gd name="connsiteX3" fmla="*/ 1599861 w 1971759"/>
                      <a:gd name="connsiteY3" fmla="*/ 1985824 h 2123935"/>
                      <a:gd name="connsiteX4" fmla="*/ 1312071 w 1971759"/>
                      <a:gd name="connsiteY4" fmla="*/ 1590537 h 2123935"/>
                      <a:gd name="connsiteX5" fmla="*/ 1381125 w 1971759"/>
                      <a:gd name="connsiteY5" fmla="*/ 2123935 h 2123935"/>
                      <a:gd name="connsiteX6" fmla="*/ 0 w 1971759"/>
                      <a:gd name="connsiteY6" fmla="*/ 578504 h 2123935"/>
                      <a:gd name="connsiteX7" fmla="*/ 471491 w 1971759"/>
                      <a:gd name="connsiteY7" fmla="*/ 647561 h 2123935"/>
                      <a:gd name="connsiteX8" fmla="*/ 154442 w 1971759"/>
                      <a:gd name="connsiteY8" fmla="*/ 333235 h 2123935"/>
                      <a:gd name="connsiteX0" fmla="*/ 154442 w 1971759"/>
                      <a:gd name="connsiteY0" fmla="*/ 333235 h 2123935"/>
                      <a:gd name="connsiteX1" fmla="*/ 440534 w 1971759"/>
                      <a:gd name="connsiteY1" fmla="*/ 57011 h 2123935"/>
                      <a:gd name="connsiteX2" fmla="*/ 1871664 w 1971759"/>
                      <a:gd name="connsiteY2" fmla="*/ 1611968 h 2123935"/>
                      <a:gd name="connsiteX3" fmla="*/ 1599861 w 1971759"/>
                      <a:gd name="connsiteY3" fmla="*/ 1985824 h 2123935"/>
                      <a:gd name="connsiteX4" fmla="*/ 1312071 w 1971759"/>
                      <a:gd name="connsiteY4" fmla="*/ 1590537 h 2123935"/>
                      <a:gd name="connsiteX5" fmla="*/ 1381125 w 1971759"/>
                      <a:gd name="connsiteY5" fmla="*/ 2123935 h 2123935"/>
                      <a:gd name="connsiteX6" fmla="*/ 0 w 1971759"/>
                      <a:gd name="connsiteY6" fmla="*/ 578504 h 2123935"/>
                      <a:gd name="connsiteX7" fmla="*/ 471491 w 1971759"/>
                      <a:gd name="connsiteY7" fmla="*/ 647561 h 2123935"/>
                      <a:gd name="connsiteX8" fmla="*/ 154442 w 1971759"/>
                      <a:gd name="connsiteY8" fmla="*/ 333235 h 2123935"/>
                      <a:gd name="connsiteX0" fmla="*/ 154442 w 1971759"/>
                      <a:gd name="connsiteY0" fmla="*/ 333235 h 2123935"/>
                      <a:gd name="connsiteX1" fmla="*/ 440534 w 1971759"/>
                      <a:gd name="connsiteY1" fmla="*/ 57011 h 2123935"/>
                      <a:gd name="connsiteX2" fmla="*/ 1871664 w 1971759"/>
                      <a:gd name="connsiteY2" fmla="*/ 1611968 h 2123935"/>
                      <a:gd name="connsiteX3" fmla="*/ 1599861 w 1971759"/>
                      <a:gd name="connsiteY3" fmla="*/ 1985824 h 2123935"/>
                      <a:gd name="connsiteX4" fmla="*/ 1312071 w 1971759"/>
                      <a:gd name="connsiteY4" fmla="*/ 1590537 h 2123935"/>
                      <a:gd name="connsiteX5" fmla="*/ 1381125 w 1971759"/>
                      <a:gd name="connsiteY5" fmla="*/ 2123935 h 2123935"/>
                      <a:gd name="connsiteX6" fmla="*/ 0 w 1971759"/>
                      <a:gd name="connsiteY6" fmla="*/ 578504 h 2123935"/>
                      <a:gd name="connsiteX7" fmla="*/ 471491 w 1971759"/>
                      <a:gd name="connsiteY7" fmla="*/ 647561 h 2123935"/>
                      <a:gd name="connsiteX8" fmla="*/ 154442 w 1971759"/>
                      <a:gd name="connsiteY8" fmla="*/ 333235 h 2123935"/>
                      <a:gd name="connsiteX0" fmla="*/ 154442 w 1971759"/>
                      <a:gd name="connsiteY0" fmla="*/ 333235 h 2123935"/>
                      <a:gd name="connsiteX1" fmla="*/ 440534 w 1971759"/>
                      <a:gd name="connsiteY1" fmla="*/ 57011 h 2123935"/>
                      <a:gd name="connsiteX2" fmla="*/ 1871664 w 1971759"/>
                      <a:gd name="connsiteY2" fmla="*/ 1611968 h 2123935"/>
                      <a:gd name="connsiteX3" fmla="*/ 1599861 w 1971759"/>
                      <a:gd name="connsiteY3" fmla="*/ 1985824 h 2123935"/>
                      <a:gd name="connsiteX4" fmla="*/ 1312071 w 1971759"/>
                      <a:gd name="connsiteY4" fmla="*/ 1590537 h 2123935"/>
                      <a:gd name="connsiteX5" fmla="*/ 1381125 w 1971759"/>
                      <a:gd name="connsiteY5" fmla="*/ 2123935 h 2123935"/>
                      <a:gd name="connsiteX6" fmla="*/ 0 w 1971759"/>
                      <a:gd name="connsiteY6" fmla="*/ 578504 h 2123935"/>
                      <a:gd name="connsiteX7" fmla="*/ 471491 w 1971759"/>
                      <a:gd name="connsiteY7" fmla="*/ 647561 h 2123935"/>
                      <a:gd name="connsiteX8" fmla="*/ 154442 w 1971759"/>
                      <a:gd name="connsiteY8" fmla="*/ 333235 h 2123935"/>
                      <a:gd name="connsiteX0" fmla="*/ 154442 w 1971759"/>
                      <a:gd name="connsiteY0" fmla="*/ 333235 h 2123935"/>
                      <a:gd name="connsiteX1" fmla="*/ 440534 w 1971759"/>
                      <a:gd name="connsiteY1" fmla="*/ 57011 h 2123935"/>
                      <a:gd name="connsiteX2" fmla="*/ 1871664 w 1971759"/>
                      <a:gd name="connsiteY2" fmla="*/ 1611968 h 2123935"/>
                      <a:gd name="connsiteX3" fmla="*/ 1599861 w 1971759"/>
                      <a:gd name="connsiteY3" fmla="*/ 1985824 h 2123935"/>
                      <a:gd name="connsiteX4" fmla="*/ 1312071 w 1971759"/>
                      <a:gd name="connsiteY4" fmla="*/ 1590537 h 2123935"/>
                      <a:gd name="connsiteX5" fmla="*/ 1381125 w 1971759"/>
                      <a:gd name="connsiteY5" fmla="*/ 2123935 h 2123935"/>
                      <a:gd name="connsiteX6" fmla="*/ 0 w 1971759"/>
                      <a:gd name="connsiteY6" fmla="*/ 578504 h 2123935"/>
                      <a:gd name="connsiteX7" fmla="*/ 471491 w 1971759"/>
                      <a:gd name="connsiteY7" fmla="*/ 647561 h 2123935"/>
                      <a:gd name="connsiteX8" fmla="*/ 154442 w 1971759"/>
                      <a:gd name="connsiteY8" fmla="*/ 333235 h 2123935"/>
                      <a:gd name="connsiteX0" fmla="*/ 154442 w 1971759"/>
                      <a:gd name="connsiteY0" fmla="*/ 333235 h 2123935"/>
                      <a:gd name="connsiteX1" fmla="*/ 440534 w 1971759"/>
                      <a:gd name="connsiteY1" fmla="*/ 57011 h 2123935"/>
                      <a:gd name="connsiteX2" fmla="*/ 1871664 w 1971759"/>
                      <a:gd name="connsiteY2" fmla="*/ 1611968 h 2123935"/>
                      <a:gd name="connsiteX3" fmla="*/ 1599861 w 1971759"/>
                      <a:gd name="connsiteY3" fmla="*/ 1985824 h 2123935"/>
                      <a:gd name="connsiteX4" fmla="*/ 1312071 w 1971759"/>
                      <a:gd name="connsiteY4" fmla="*/ 1590537 h 2123935"/>
                      <a:gd name="connsiteX5" fmla="*/ 1381125 w 1971759"/>
                      <a:gd name="connsiteY5" fmla="*/ 2123935 h 2123935"/>
                      <a:gd name="connsiteX6" fmla="*/ 0 w 1971759"/>
                      <a:gd name="connsiteY6" fmla="*/ 578504 h 2123935"/>
                      <a:gd name="connsiteX7" fmla="*/ 471491 w 1971759"/>
                      <a:gd name="connsiteY7" fmla="*/ 647561 h 2123935"/>
                      <a:gd name="connsiteX8" fmla="*/ 154442 w 1971759"/>
                      <a:gd name="connsiteY8" fmla="*/ 333235 h 2123935"/>
                      <a:gd name="connsiteX0" fmla="*/ 154442 w 1971759"/>
                      <a:gd name="connsiteY0" fmla="*/ 333235 h 2123935"/>
                      <a:gd name="connsiteX1" fmla="*/ 440534 w 1971759"/>
                      <a:gd name="connsiteY1" fmla="*/ 57011 h 2123935"/>
                      <a:gd name="connsiteX2" fmla="*/ 1871664 w 1971759"/>
                      <a:gd name="connsiteY2" fmla="*/ 1611968 h 2123935"/>
                      <a:gd name="connsiteX3" fmla="*/ 1599861 w 1971759"/>
                      <a:gd name="connsiteY3" fmla="*/ 1985824 h 2123935"/>
                      <a:gd name="connsiteX4" fmla="*/ 1312071 w 1971759"/>
                      <a:gd name="connsiteY4" fmla="*/ 1590537 h 2123935"/>
                      <a:gd name="connsiteX5" fmla="*/ 1381125 w 1971759"/>
                      <a:gd name="connsiteY5" fmla="*/ 2123935 h 2123935"/>
                      <a:gd name="connsiteX6" fmla="*/ 0 w 1971759"/>
                      <a:gd name="connsiteY6" fmla="*/ 578504 h 2123935"/>
                      <a:gd name="connsiteX7" fmla="*/ 471491 w 1971759"/>
                      <a:gd name="connsiteY7" fmla="*/ 647561 h 2123935"/>
                      <a:gd name="connsiteX8" fmla="*/ 154442 w 1971759"/>
                      <a:gd name="connsiteY8" fmla="*/ 333235 h 2123935"/>
                      <a:gd name="connsiteX0" fmla="*/ 154442 w 1971759"/>
                      <a:gd name="connsiteY0" fmla="*/ 333235 h 2123935"/>
                      <a:gd name="connsiteX1" fmla="*/ 440534 w 1971759"/>
                      <a:gd name="connsiteY1" fmla="*/ 57011 h 2123935"/>
                      <a:gd name="connsiteX2" fmla="*/ 1871664 w 1971759"/>
                      <a:gd name="connsiteY2" fmla="*/ 1611968 h 2123935"/>
                      <a:gd name="connsiteX3" fmla="*/ 1599861 w 1971759"/>
                      <a:gd name="connsiteY3" fmla="*/ 1985824 h 2123935"/>
                      <a:gd name="connsiteX4" fmla="*/ 1312071 w 1971759"/>
                      <a:gd name="connsiteY4" fmla="*/ 1590537 h 2123935"/>
                      <a:gd name="connsiteX5" fmla="*/ 1381125 w 1971759"/>
                      <a:gd name="connsiteY5" fmla="*/ 2123935 h 2123935"/>
                      <a:gd name="connsiteX6" fmla="*/ 0 w 1971759"/>
                      <a:gd name="connsiteY6" fmla="*/ 578504 h 2123935"/>
                      <a:gd name="connsiteX7" fmla="*/ 471491 w 1971759"/>
                      <a:gd name="connsiteY7" fmla="*/ 647561 h 2123935"/>
                      <a:gd name="connsiteX8" fmla="*/ 154442 w 1971759"/>
                      <a:gd name="connsiteY8" fmla="*/ 333235 h 2123935"/>
                      <a:gd name="connsiteX0" fmla="*/ 154442 w 1961177"/>
                      <a:gd name="connsiteY0" fmla="*/ 333235 h 2123935"/>
                      <a:gd name="connsiteX1" fmla="*/ 440534 w 1961177"/>
                      <a:gd name="connsiteY1" fmla="*/ 57011 h 2123935"/>
                      <a:gd name="connsiteX2" fmla="*/ 1871664 w 1961177"/>
                      <a:gd name="connsiteY2" fmla="*/ 1611968 h 2123935"/>
                      <a:gd name="connsiteX3" fmla="*/ 1599861 w 1961177"/>
                      <a:gd name="connsiteY3" fmla="*/ 1985824 h 2123935"/>
                      <a:gd name="connsiteX4" fmla="*/ 1312071 w 1961177"/>
                      <a:gd name="connsiteY4" fmla="*/ 1590537 h 2123935"/>
                      <a:gd name="connsiteX5" fmla="*/ 1381125 w 1961177"/>
                      <a:gd name="connsiteY5" fmla="*/ 2123935 h 2123935"/>
                      <a:gd name="connsiteX6" fmla="*/ 0 w 1961177"/>
                      <a:gd name="connsiteY6" fmla="*/ 578504 h 2123935"/>
                      <a:gd name="connsiteX7" fmla="*/ 471491 w 1961177"/>
                      <a:gd name="connsiteY7" fmla="*/ 647561 h 2123935"/>
                      <a:gd name="connsiteX8" fmla="*/ 154442 w 1961177"/>
                      <a:gd name="connsiteY8" fmla="*/ 333235 h 2123935"/>
                      <a:gd name="connsiteX0" fmla="*/ 154442 w 1969642"/>
                      <a:gd name="connsiteY0" fmla="*/ 333235 h 2123935"/>
                      <a:gd name="connsiteX1" fmla="*/ 440534 w 1969642"/>
                      <a:gd name="connsiteY1" fmla="*/ 57011 h 2123935"/>
                      <a:gd name="connsiteX2" fmla="*/ 1871664 w 1969642"/>
                      <a:gd name="connsiteY2" fmla="*/ 1611968 h 2123935"/>
                      <a:gd name="connsiteX3" fmla="*/ 1599861 w 1969642"/>
                      <a:gd name="connsiteY3" fmla="*/ 1985824 h 2123935"/>
                      <a:gd name="connsiteX4" fmla="*/ 1312071 w 1969642"/>
                      <a:gd name="connsiteY4" fmla="*/ 1590537 h 2123935"/>
                      <a:gd name="connsiteX5" fmla="*/ 1381125 w 1969642"/>
                      <a:gd name="connsiteY5" fmla="*/ 2123935 h 2123935"/>
                      <a:gd name="connsiteX6" fmla="*/ 0 w 1969642"/>
                      <a:gd name="connsiteY6" fmla="*/ 578504 h 2123935"/>
                      <a:gd name="connsiteX7" fmla="*/ 471491 w 1969642"/>
                      <a:gd name="connsiteY7" fmla="*/ 647561 h 2123935"/>
                      <a:gd name="connsiteX8" fmla="*/ 154442 w 1969642"/>
                      <a:gd name="connsiteY8" fmla="*/ 333235 h 2123935"/>
                      <a:gd name="connsiteX0" fmla="*/ 154442 w 1969642"/>
                      <a:gd name="connsiteY0" fmla="*/ 333235 h 2123935"/>
                      <a:gd name="connsiteX1" fmla="*/ 440534 w 1969642"/>
                      <a:gd name="connsiteY1" fmla="*/ 57011 h 2123935"/>
                      <a:gd name="connsiteX2" fmla="*/ 1871664 w 1969642"/>
                      <a:gd name="connsiteY2" fmla="*/ 1611968 h 2123935"/>
                      <a:gd name="connsiteX3" fmla="*/ 1599861 w 1969642"/>
                      <a:gd name="connsiteY3" fmla="*/ 1985824 h 2123935"/>
                      <a:gd name="connsiteX4" fmla="*/ 1312071 w 1969642"/>
                      <a:gd name="connsiteY4" fmla="*/ 1590537 h 2123935"/>
                      <a:gd name="connsiteX5" fmla="*/ 1381125 w 1969642"/>
                      <a:gd name="connsiteY5" fmla="*/ 2123935 h 2123935"/>
                      <a:gd name="connsiteX6" fmla="*/ 0 w 1969642"/>
                      <a:gd name="connsiteY6" fmla="*/ 578504 h 2123935"/>
                      <a:gd name="connsiteX7" fmla="*/ 471491 w 1969642"/>
                      <a:gd name="connsiteY7" fmla="*/ 647561 h 2123935"/>
                      <a:gd name="connsiteX8" fmla="*/ 154442 w 1969642"/>
                      <a:gd name="connsiteY8" fmla="*/ 333235 h 2123935"/>
                      <a:gd name="connsiteX0" fmla="*/ 154442 w 1971393"/>
                      <a:gd name="connsiteY0" fmla="*/ 333235 h 2123935"/>
                      <a:gd name="connsiteX1" fmla="*/ 440534 w 1971393"/>
                      <a:gd name="connsiteY1" fmla="*/ 57011 h 2123935"/>
                      <a:gd name="connsiteX2" fmla="*/ 1874045 w 1971393"/>
                      <a:gd name="connsiteY2" fmla="*/ 1590536 h 2123935"/>
                      <a:gd name="connsiteX3" fmla="*/ 1599861 w 1971393"/>
                      <a:gd name="connsiteY3" fmla="*/ 1985824 h 2123935"/>
                      <a:gd name="connsiteX4" fmla="*/ 1312071 w 1971393"/>
                      <a:gd name="connsiteY4" fmla="*/ 1590537 h 2123935"/>
                      <a:gd name="connsiteX5" fmla="*/ 1381125 w 1971393"/>
                      <a:gd name="connsiteY5" fmla="*/ 2123935 h 2123935"/>
                      <a:gd name="connsiteX6" fmla="*/ 0 w 1971393"/>
                      <a:gd name="connsiteY6" fmla="*/ 578504 h 2123935"/>
                      <a:gd name="connsiteX7" fmla="*/ 471491 w 1971393"/>
                      <a:gd name="connsiteY7" fmla="*/ 647561 h 2123935"/>
                      <a:gd name="connsiteX8" fmla="*/ 154442 w 1971393"/>
                      <a:gd name="connsiteY8" fmla="*/ 333235 h 2123935"/>
                      <a:gd name="connsiteX0" fmla="*/ 154442 w 1971393"/>
                      <a:gd name="connsiteY0" fmla="*/ 333235 h 2123935"/>
                      <a:gd name="connsiteX1" fmla="*/ 440534 w 1971393"/>
                      <a:gd name="connsiteY1" fmla="*/ 57011 h 2123935"/>
                      <a:gd name="connsiteX2" fmla="*/ 1874045 w 1971393"/>
                      <a:gd name="connsiteY2" fmla="*/ 1590536 h 2123935"/>
                      <a:gd name="connsiteX3" fmla="*/ 1599861 w 1971393"/>
                      <a:gd name="connsiteY3" fmla="*/ 1985824 h 2123935"/>
                      <a:gd name="connsiteX4" fmla="*/ 1312071 w 1971393"/>
                      <a:gd name="connsiteY4" fmla="*/ 1590537 h 2123935"/>
                      <a:gd name="connsiteX5" fmla="*/ 1381125 w 1971393"/>
                      <a:gd name="connsiteY5" fmla="*/ 2123935 h 2123935"/>
                      <a:gd name="connsiteX6" fmla="*/ 0 w 1971393"/>
                      <a:gd name="connsiteY6" fmla="*/ 578504 h 2123935"/>
                      <a:gd name="connsiteX7" fmla="*/ 471491 w 1971393"/>
                      <a:gd name="connsiteY7" fmla="*/ 647561 h 2123935"/>
                      <a:gd name="connsiteX8" fmla="*/ 154442 w 1971393"/>
                      <a:gd name="connsiteY8" fmla="*/ 333235 h 2123935"/>
                      <a:gd name="connsiteX0" fmla="*/ 154442 w 1971393"/>
                      <a:gd name="connsiteY0" fmla="*/ 333235 h 2123935"/>
                      <a:gd name="connsiteX1" fmla="*/ 440534 w 1971393"/>
                      <a:gd name="connsiteY1" fmla="*/ 57011 h 2123935"/>
                      <a:gd name="connsiteX2" fmla="*/ 1874045 w 1971393"/>
                      <a:gd name="connsiteY2" fmla="*/ 1590536 h 2123935"/>
                      <a:gd name="connsiteX3" fmla="*/ 1599861 w 1971393"/>
                      <a:gd name="connsiteY3" fmla="*/ 1985824 h 2123935"/>
                      <a:gd name="connsiteX4" fmla="*/ 1312071 w 1971393"/>
                      <a:gd name="connsiteY4" fmla="*/ 1590537 h 2123935"/>
                      <a:gd name="connsiteX5" fmla="*/ 1381125 w 1971393"/>
                      <a:gd name="connsiteY5" fmla="*/ 2123935 h 2123935"/>
                      <a:gd name="connsiteX6" fmla="*/ 0 w 1971393"/>
                      <a:gd name="connsiteY6" fmla="*/ 578504 h 2123935"/>
                      <a:gd name="connsiteX7" fmla="*/ 471491 w 1971393"/>
                      <a:gd name="connsiteY7" fmla="*/ 647561 h 2123935"/>
                      <a:gd name="connsiteX8" fmla="*/ 154442 w 1971393"/>
                      <a:gd name="connsiteY8" fmla="*/ 333235 h 2123935"/>
                      <a:gd name="connsiteX0" fmla="*/ 196121 w 2013072"/>
                      <a:gd name="connsiteY0" fmla="*/ 333235 h 2123935"/>
                      <a:gd name="connsiteX1" fmla="*/ 482213 w 2013072"/>
                      <a:gd name="connsiteY1" fmla="*/ 57011 h 2123935"/>
                      <a:gd name="connsiteX2" fmla="*/ 1915724 w 2013072"/>
                      <a:gd name="connsiteY2" fmla="*/ 1590536 h 2123935"/>
                      <a:gd name="connsiteX3" fmla="*/ 1641540 w 2013072"/>
                      <a:gd name="connsiteY3" fmla="*/ 1985824 h 2123935"/>
                      <a:gd name="connsiteX4" fmla="*/ 1353750 w 2013072"/>
                      <a:gd name="connsiteY4" fmla="*/ 1590537 h 2123935"/>
                      <a:gd name="connsiteX5" fmla="*/ 1422804 w 2013072"/>
                      <a:gd name="connsiteY5" fmla="*/ 2123935 h 2123935"/>
                      <a:gd name="connsiteX6" fmla="*/ 0 w 2013072"/>
                      <a:gd name="connsiteY6" fmla="*/ 583713 h 2123935"/>
                      <a:gd name="connsiteX7" fmla="*/ 513170 w 2013072"/>
                      <a:gd name="connsiteY7" fmla="*/ 647561 h 2123935"/>
                      <a:gd name="connsiteX8" fmla="*/ 196121 w 2013072"/>
                      <a:gd name="connsiteY8" fmla="*/ 333235 h 2123935"/>
                      <a:gd name="connsiteX0" fmla="*/ 196121 w 2013072"/>
                      <a:gd name="connsiteY0" fmla="*/ 333235 h 2160405"/>
                      <a:gd name="connsiteX1" fmla="*/ 482213 w 2013072"/>
                      <a:gd name="connsiteY1" fmla="*/ 57011 h 2160405"/>
                      <a:gd name="connsiteX2" fmla="*/ 1915724 w 2013072"/>
                      <a:gd name="connsiteY2" fmla="*/ 1590536 h 2160405"/>
                      <a:gd name="connsiteX3" fmla="*/ 1641540 w 2013072"/>
                      <a:gd name="connsiteY3" fmla="*/ 1985824 h 2160405"/>
                      <a:gd name="connsiteX4" fmla="*/ 1353750 w 2013072"/>
                      <a:gd name="connsiteY4" fmla="*/ 1590537 h 2160405"/>
                      <a:gd name="connsiteX5" fmla="*/ 1407173 w 2013072"/>
                      <a:gd name="connsiteY5" fmla="*/ 2160405 h 2160405"/>
                      <a:gd name="connsiteX6" fmla="*/ 0 w 2013072"/>
                      <a:gd name="connsiteY6" fmla="*/ 583713 h 2160405"/>
                      <a:gd name="connsiteX7" fmla="*/ 513170 w 2013072"/>
                      <a:gd name="connsiteY7" fmla="*/ 647561 h 2160405"/>
                      <a:gd name="connsiteX8" fmla="*/ 196121 w 2013072"/>
                      <a:gd name="connsiteY8" fmla="*/ 333235 h 2160405"/>
                      <a:gd name="connsiteX0" fmla="*/ 196121 w 2013072"/>
                      <a:gd name="connsiteY0" fmla="*/ 333235 h 2160405"/>
                      <a:gd name="connsiteX1" fmla="*/ 482213 w 2013072"/>
                      <a:gd name="connsiteY1" fmla="*/ 57011 h 2160405"/>
                      <a:gd name="connsiteX2" fmla="*/ 1915724 w 2013072"/>
                      <a:gd name="connsiteY2" fmla="*/ 1590536 h 2160405"/>
                      <a:gd name="connsiteX3" fmla="*/ 1641540 w 2013072"/>
                      <a:gd name="connsiteY3" fmla="*/ 1985824 h 2160405"/>
                      <a:gd name="connsiteX4" fmla="*/ 1353750 w 2013072"/>
                      <a:gd name="connsiteY4" fmla="*/ 1590537 h 2160405"/>
                      <a:gd name="connsiteX5" fmla="*/ 1407173 w 2013072"/>
                      <a:gd name="connsiteY5" fmla="*/ 2160405 h 2160405"/>
                      <a:gd name="connsiteX6" fmla="*/ 0 w 2013072"/>
                      <a:gd name="connsiteY6" fmla="*/ 583713 h 2160405"/>
                      <a:gd name="connsiteX7" fmla="*/ 513170 w 2013072"/>
                      <a:gd name="connsiteY7" fmla="*/ 647561 h 2160405"/>
                      <a:gd name="connsiteX8" fmla="*/ 196121 w 2013072"/>
                      <a:gd name="connsiteY8" fmla="*/ 333235 h 21604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013072" h="2160405">
                        <a:moveTo>
                          <a:pt x="196121" y="333235"/>
                        </a:moveTo>
                        <a:cubicBezTo>
                          <a:pt x="67647" y="114160"/>
                          <a:pt x="220162" y="-107294"/>
                          <a:pt x="482213" y="57011"/>
                        </a:cubicBezTo>
                        <a:cubicBezTo>
                          <a:pt x="917244" y="320138"/>
                          <a:pt x="1548672" y="933311"/>
                          <a:pt x="1915724" y="1590536"/>
                        </a:cubicBezTo>
                        <a:cubicBezTo>
                          <a:pt x="2109285" y="1907242"/>
                          <a:pt x="2012334" y="2307293"/>
                          <a:pt x="1641540" y="1985824"/>
                        </a:cubicBezTo>
                        <a:cubicBezTo>
                          <a:pt x="1542718" y="1891368"/>
                          <a:pt x="1473549" y="1754843"/>
                          <a:pt x="1353750" y="1590537"/>
                        </a:cubicBezTo>
                        <a:cubicBezTo>
                          <a:pt x="1408575" y="1688565"/>
                          <a:pt x="1494736" y="2062824"/>
                          <a:pt x="1407173" y="2160405"/>
                        </a:cubicBezTo>
                        <a:cubicBezTo>
                          <a:pt x="1274220" y="1479765"/>
                          <a:pt x="576263" y="811916"/>
                          <a:pt x="0" y="583713"/>
                        </a:cubicBezTo>
                        <a:cubicBezTo>
                          <a:pt x="176608" y="528943"/>
                          <a:pt x="414404" y="608666"/>
                          <a:pt x="513170" y="647561"/>
                        </a:cubicBezTo>
                        <a:cubicBezTo>
                          <a:pt x="431413" y="566598"/>
                          <a:pt x="232634" y="436424"/>
                          <a:pt x="196121" y="333235"/>
                        </a:cubicBezTo>
                        <a:close/>
                      </a:path>
                    </a:pathLst>
                  </a:cu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" name="Rectangle 4"/>
                  <p:cNvSpPr/>
                  <p:nvPr/>
                </p:nvSpPr>
                <p:spPr>
                  <a:xfrm>
                    <a:off x="5628141" y="1665371"/>
                    <a:ext cx="272435" cy="227251"/>
                  </a:xfrm>
                  <a:custGeom>
                    <a:avLst/>
                    <a:gdLst>
                      <a:gd name="connsiteX0" fmla="*/ 0 w 731044"/>
                      <a:gd name="connsiteY0" fmla="*/ 0 h 697706"/>
                      <a:gd name="connsiteX1" fmla="*/ 731044 w 731044"/>
                      <a:gd name="connsiteY1" fmla="*/ 0 h 697706"/>
                      <a:gd name="connsiteX2" fmla="*/ 731044 w 731044"/>
                      <a:gd name="connsiteY2" fmla="*/ 697706 h 697706"/>
                      <a:gd name="connsiteX3" fmla="*/ 0 w 731044"/>
                      <a:gd name="connsiteY3" fmla="*/ 697706 h 697706"/>
                      <a:gd name="connsiteX4" fmla="*/ 0 w 731044"/>
                      <a:gd name="connsiteY4" fmla="*/ 0 h 697706"/>
                      <a:gd name="connsiteX0" fmla="*/ 92869 w 731044"/>
                      <a:gd name="connsiteY0" fmla="*/ 507206 h 697706"/>
                      <a:gd name="connsiteX1" fmla="*/ 731044 w 731044"/>
                      <a:gd name="connsiteY1" fmla="*/ 0 h 697706"/>
                      <a:gd name="connsiteX2" fmla="*/ 731044 w 731044"/>
                      <a:gd name="connsiteY2" fmla="*/ 697706 h 697706"/>
                      <a:gd name="connsiteX3" fmla="*/ 0 w 731044"/>
                      <a:gd name="connsiteY3" fmla="*/ 697706 h 697706"/>
                      <a:gd name="connsiteX4" fmla="*/ 92869 w 731044"/>
                      <a:gd name="connsiteY4" fmla="*/ 507206 h 697706"/>
                      <a:gd name="connsiteX0" fmla="*/ 92869 w 731044"/>
                      <a:gd name="connsiteY0" fmla="*/ 314325 h 504825"/>
                      <a:gd name="connsiteX1" fmla="*/ 454819 w 731044"/>
                      <a:gd name="connsiteY1" fmla="*/ 0 h 504825"/>
                      <a:gd name="connsiteX2" fmla="*/ 731044 w 731044"/>
                      <a:gd name="connsiteY2" fmla="*/ 504825 h 504825"/>
                      <a:gd name="connsiteX3" fmla="*/ 0 w 731044"/>
                      <a:gd name="connsiteY3" fmla="*/ 504825 h 504825"/>
                      <a:gd name="connsiteX4" fmla="*/ 92869 w 731044"/>
                      <a:gd name="connsiteY4" fmla="*/ 314325 h 504825"/>
                      <a:gd name="connsiteX0" fmla="*/ 92869 w 650082"/>
                      <a:gd name="connsiteY0" fmla="*/ 314325 h 504825"/>
                      <a:gd name="connsiteX1" fmla="*/ 454819 w 650082"/>
                      <a:gd name="connsiteY1" fmla="*/ 0 h 504825"/>
                      <a:gd name="connsiteX2" fmla="*/ 650082 w 650082"/>
                      <a:gd name="connsiteY2" fmla="*/ 219075 h 504825"/>
                      <a:gd name="connsiteX3" fmla="*/ 0 w 650082"/>
                      <a:gd name="connsiteY3" fmla="*/ 504825 h 504825"/>
                      <a:gd name="connsiteX4" fmla="*/ 92869 w 650082"/>
                      <a:gd name="connsiteY4" fmla="*/ 314325 h 504825"/>
                      <a:gd name="connsiteX0" fmla="*/ 92869 w 689668"/>
                      <a:gd name="connsiteY0" fmla="*/ 314325 h 504825"/>
                      <a:gd name="connsiteX1" fmla="*/ 454819 w 689668"/>
                      <a:gd name="connsiteY1" fmla="*/ 0 h 504825"/>
                      <a:gd name="connsiteX2" fmla="*/ 650082 w 689668"/>
                      <a:gd name="connsiteY2" fmla="*/ 219075 h 504825"/>
                      <a:gd name="connsiteX3" fmla="*/ 0 w 689668"/>
                      <a:gd name="connsiteY3" fmla="*/ 504825 h 504825"/>
                      <a:gd name="connsiteX4" fmla="*/ 92869 w 689668"/>
                      <a:gd name="connsiteY4" fmla="*/ 314325 h 504825"/>
                      <a:gd name="connsiteX0" fmla="*/ 92869 w 690173"/>
                      <a:gd name="connsiteY0" fmla="*/ 302418 h 492918"/>
                      <a:gd name="connsiteX1" fmla="*/ 459581 w 690173"/>
                      <a:gd name="connsiteY1" fmla="*/ 0 h 492918"/>
                      <a:gd name="connsiteX2" fmla="*/ 650082 w 690173"/>
                      <a:gd name="connsiteY2" fmla="*/ 207168 h 492918"/>
                      <a:gd name="connsiteX3" fmla="*/ 0 w 690173"/>
                      <a:gd name="connsiteY3" fmla="*/ 492918 h 492918"/>
                      <a:gd name="connsiteX4" fmla="*/ 92869 w 690173"/>
                      <a:gd name="connsiteY4" fmla="*/ 302418 h 492918"/>
                      <a:gd name="connsiteX0" fmla="*/ 92869 w 690173"/>
                      <a:gd name="connsiteY0" fmla="*/ 302418 h 492918"/>
                      <a:gd name="connsiteX1" fmla="*/ 459581 w 690173"/>
                      <a:gd name="connsiteY1" fmla="*/ 0 h 492918"/>
                      <a:gd name="connsiteX2" fmla="*/ 650082 w 690173"/>
                      <a:gd name="connsiteY2" fmla="*/ 207168 h 492918"/>
                      <a:gd name="connsiteX3" fmla="*/ 0 w 690173"/>
                      <a:gd name="connsiteY3" fmla="*/ 492918 h 492918"/>
                      <a:gd name="connsiteX4" fmla="*/ 92869 w 690173"/>
                      <a:gd name="connsiteY4" fmla="*/ 302418 h 492918"/>
                      <a:gd name="connsiteX0" fmla="*/ 92869 w 702970"/>
                      <a:gd name="connsiteY0" fmla="*/ 359701 h 550201"/>
                      <a:gd name="connsiteX1" fmla="*/ 459581 w 702970"/>
                      <a:gd name="connsiteY1" fmla="*/ 57283 h 550201"/>
                      <a:gd name="connsiteX2" fmla="*/ 650082 w 702970"/>
                      <a:gd name="connsiteY2" fmla="*/ 264451 h 550201"/>
                      <a:gd name="connsiteX3" fmla="*/ 0 w 702970"/>
                      <a:gd name="connsiteY3" fmla="*/ 550201 h 550201"/>
                      <a:gd name="connsiteX4" fmla="*/ 92869 w 702970"/>
                      <a:gd name="connsiteY4" fmla="*/ 359701 h 550201"/>
                      <a:gd name="connsiteX0" fmla="*/ 92869 w 706874"/>
                      <a:gd name="connsiteY0" fmla="*/ 347179 h 537679"/>
                      <a:gd name="connsiteX1" fmla="*/ 459581 w 706874"/>
                      <a:gd name="connsiteY1" fmla="*/ 44761 h 537679"/>
                      <a:gd name="connsiteX2" fmla="*/ 650082 w 706874"/>
                      <a:gd name="connsiteY2" fmla="*/ 251929 h 537679"/>
                      <a:gd name="connsiteX3" fmla="*/ 0 w 706874"/>
                      <a:gd name="connsiteY3" fmla="*/ 537679 h 537679"/>
                      <a:gd name="connsiteX4" fmla="*/ 92869 w 706874"/>
                      <a:gd name="connsiteY4" fmla="*/ 347179 h 537679"/>
                      <a:gd name="connsiteX0" fmla="*/ 92869 w 705065"/>
                      <a:gd name="connsiteY0" fmla="*/ 353475 h 543975"/>
                      <a:gd name="connsiteX1" fmla="*/ 450056 w 705065"/>
                      <a:gd name="connsiteY1" fmla="*/ 43913 h 543975"/>
                      <a:gd name="connsiteX2" fmla="*/ 650082 w 705065"/>
                      <a:gd name="connsiteY2" fmla="*/ 258225 h 543975"/>
                      <a:gd name="connsiteX3" fmla="*/ 0 w 705065"/>
                      <a:gd name="connsiteY3" fmla="*/ 543975 h 543975"/>
                      <a:gd name="connsiteX4" fmla="*/ 92869 w 705065"/>
                      <a:gd name="connsiteY4" fmla="*/ 353475 h 543975"/>
                      <a:gd name="connsiteX0" fmla="*/ 92869 w 738325"/>
                      <a:gd name="connsiteY0" fmla="*/ 357004 h 547504"/>
                      <a:gd name="connsiteX1" fmla="*/ 450056 w 738325"/>
                      <a:gd name="connsiteY1" fmla="*/ 47442 h 547504"/>
                      <a:gd name="connsiteX2" fmla="*/ 650082 w 738325"/>
                      <a:gd name="connsiteY2" fmla="*/ 261754 h 547504"/>
                      <a:gd name="connsiteX3" fmla="*/ 0 w 738325"/>
                      <a:gd name="connsiteY3" fmla="*/ 547504 h 547504"/>
                      <a:gd name="connsiteX4" fmla="*/ 92869 w 738325"/>
                      <a:gd name="connsiteY4" fmla="*/ 357004 h 547504"/>
                      <a:gd name="connsiteX0" fmla="*/ 92869 w 734198"/>
                      <a:gd name="connsiteY0" fmla="*/ 366816 h 557316"/>
                      <a:gd name="connsiteX1" fmla="*/ 450056 w 734198"/>
                      <a:gd name="connsiteY1" fmla="*/ 57254 h 557316"/>
                      <a:gd name="connsiteX2" fmla="*/ 650082 w 734198"/>
                      <a:gd name="connsiteY2" fmla="*/ 271566 h 557316"/>
                      <a:gd name="connsiteX3" fmla="*/ 0 w 734198"/>
                      <a:gd name="connsiteY3" fmla="*/ 557316 h 557316"/>
                      <a:gd name="connsiteX4" fmla="*/ 92869 w 734198"/>
                      <a:gd name="connsiteY4" fmla="*/ 366816 h 557316"/>
                      <a:gd name="connsiteX0" fmla="*/ 92869 w 736225"/>
                      <a:gd name="connsiteY0" fmla="*/ 366816 h 557316"/>
                      <a:gd name="connsiteX1" fmla="*/ 450056 w 736225"/>
                      <a:gd name="connsiteY1" fmla="*/ 57254 h 557316"/>
                      <a:gd name="connsiteX2" fmla="*/ 650082 w 736225"/>
                      <a:gd name="connsiteY2" fmla="*/ 271566 h 557316"/>
                      <a:gd name="connsiteX3" fmla="*/ 0 w 736225"/>
                      <a:gd name="connsiteY3" fmla="*/ 557316 h 557316"/>
                      <a:gd name="connsiteX4" fmla="*/ 92869 w 736225"/>
                      <a:gd name="connsiteY4" fmla="*/ 366816 h 557316"/>
                      <a:gd name="connsiteX0" fmla="*/ 92869 w 757544"/>
                      <a:gd name="connsiteY0" fmla="*/ 364191 h 554691"/>
                      <a:gd name="connsiteX1" fmla="*/ 450056 w 757544"/>
                      <a:gd name="connsiteY1" fmla="*/ 54629 h 554691"/>
                      <a:gd name="connsiteX2" fmla="*/ 676276 w 757544"/>
                      <a:gd name="connsiteY2" fmla="*/ 287991 h 554691"/>
                      <a:gd name="connsiteX3" fmla="*/ 0 w 757544"/>
                      <a:gd name="connsiteY3" fmla="*/ 554691 h 554691"/>
                      <a:gd name="connsiteX4" fmla="*/ 92869 w 757544"/>
                      <a:gd name="connsiteY4" fmla="*/ 364191 h 554691"/>
                      <a:gd name="connsiteX0" fmla="*/ 92869 w 756519"/>
                      <a:gd name="connsiteY0" fmla="*/ 364477 h 554977"/>
                      <a:gd name="connsiteX1" fmla="*/ 450056 w 756519"/>
                      <a:gd name="connsiteY1" fmla="*/ 54915 h 554977"/>
                      <a:gd name="connsiteX2" fmla="*/ 676276 w 756519"/>
                      <a:gd name="connsiteY2" fmla="*/ 288277 h 554977"/>
                      <a:gd name="connsiteX3" fmla="*/ 0 w 756519"/>
                      <a:gd name="connsiteY3" fmla="*/ 554977 h 554977"/>
                      <a:gd name="connsiteX4" fmla="*/ 92869 w 756519"/>
                      <a:gd name="connsiteY4" fmla="*/ 364477 h 554977"/>
                      <a:gd name="connsiteX0" fmla="*/ 92869 w 758034"/>
                      <a:gd name="connsiteY0" fmla="*/ 369357 h 559857"/>
                      <a:gd name="connsiteX1" fmla="*/ 450056 w 758034"/>
                      <a:gd name="connsiteY1" fmla="*/ 59795 h 559857"/>
                      <a:gd name="connsiteX2" fmla="*/ 676276 w 758034"/>
                      <a:gd name="connsiteY2" fmla="*/ 293157 h 559857"/>
                      <a:gd name="connsiteX3" fmla="*/ 0 w 758034"/>
                      <a:gd name="connsiteY3" fmla="*/ 559857 h 559857"/>
                      <a:gd name="connsiteX4" fmla="*/ 92869 w 758034"/>
                      <a:gd name="connsiteY4" fmla="*/ 369357 h 559857"/>
                      <a:gd name="connsiteX0" fmla="*/ 0 w 665165"/>
                      <a:gd name="connsiteY0" fmla="*/ 369357 h 521757"/>
                      <a:gd name="connsiteX1" fmla="*/ 357187 w 665165"/>
                      <a:gd name="connsiteY1" fmla="*/ 59795 h 521757"/>
                      <a:gd name="connsiteX2" fmla="*/ 583407 w 665165"/>
                      <a:gd name="connsiteY2" fmla="*/ 293157 h 521757"/>
                      <a:gd name="connsiteX3" fmla="*/ 138112 w 665165"/>
                      <a:gd name="connsiteY3" fmla="*/ 521757 h 521757"/>
                      <a:gd name="connsiteX4" fmla="*/ 0 w 665165"/>
                      <a:gd name="connsiteY4" fmla="*/ 369357 h 521757"/>
                      <a:gd name="connsiteX0" fmla="*/ 0 w 665165"/>
                      <a:gd name="connsiteY0" fmla="*/ 369357 h 533663"/>
                      <a:gd name="connsiteX1" fmla="*/ 357187 w 665165"/>
                      <a:gd name="connsiteY1" fmla="*/ 59795 h 533663"/>
                      <a:gd name="connsiteX2" fmla="*/ 583407 w 665165"/>
                      <a:gd name="connsiteY2" fmla="*/ 293157 h 533663"/>
                      <a:gd name="connsiteX3" fmla="*/ 154781 w 665165"/>
                      <a:gd name="connsiteY3" fmla="*/ 533663 h 533663"/>
                      <a:gd name="connsiteX4" fmla="*/ 0 w 665165"/>
                      <a:gd name="connsiteY4" fmla="*/ 369357 h 533663"/>
                      <a:gd name="connsiteX0" fmla="*/ 0 w 665165"/>
                      <a:gd name="connsiteY0" fmla="*/ 369357 h 543188"/>
                      <a:gd name="connsiteX1" fmla="*/ 357187 w 665165"/>
                      <a:gd name="connsiteY1" fmla="*/ 59795 h 543188"/>
                      <a:gd name="connsiteX2" fmla="*/ 583407 w 665165"/>
                      <a:gd name="connsiteY2" fmla="*/ 293157 h 543188"/>
                      <a:gd name="connsiteX3" fmla="*/ 154781 w 665165"/>
                      <a:gd name="connsiteY3" fmla="*/ 543188 h 543188"/>
                      <a:gd name="connsiteX4" fmla="*/ 0 w 665165"/>
                      <a:gd name="connsiteY4" fmla="*/ 369357 h 543188"/>
                      <a:gd name="connsiteX0" fmla="*/ 403 w 665568"/>
                      <a:gd name="connsiteY0" fmla="*/ 369357 h 543188"/>
                      <a:gd name="connsiteX1" fmla="*/ 357590 w 665568"/>
                      <a:gd name="connsiteY1" fmla="*/ 59795 h 543188"/>
                      <a:gd name="connsiteX2" fmla="*/ 583810 w 665568"/>
                      <a:gd name="connsiteY2" fmla="*/ 293157 h 543188"/>
                      <a:gd name="connsiteX3" fmla="*/ 155184 w 665568"/>
                      <a:gd name="connsiteY3" fmla="*/ 543188 h 543188"/>
                      <a:gd name="connsiteX4" fmla="*/ 403 w 665568"/>
                      <a:gd name="connsiteY4" fmla="*/ 369357 h 543188"/>
                      <a:gd name="connsiteX0" fmla="*/ 2012 w 667177"/>
                      <a:gd name="connsiteY0" fmla="*/ 369357 h 546530"/>
                      <a:gd name="connsiteX1" fmla="*/ 359199 w 667177"/>
                      <a:gd name="connsiteY1" fmla="*/ 59795 h 546530"/>
                      <a:gd name="connsiteX2" fmla="*/ 585419 w 667177"/>
                      <a:gd name="connsiteY2" fmla="*/ 293157 h 546530"/>
                      <a:gd name="connsiteX3" fmla="*/ 156793 w 667177"/>
                      <a:gd name="connsiteY3" fmla="*/ 543188 h 546530"/>
                      <a:gd name="connsiteX4" fmla="*/ 2012 w 667177"/>
                      <a:gd name="connsiteY4" fmla="*/ 369357 h 546530"/>
                      <a:gd name="connsiteX0" fmla="*/ 2012 w 667177"/>
                      <a:gd name="connsiteY0" fmla="*/ 369357 h 546530"/>
                      <a:gd name="connsiteX1" fmla="*/ 359199 w 667177"/>
                      <a:gd name="connsiteY1" fmla="*/ 59795 h 546530"/>
                      <a:gd name="connsiteX2" fmla="*/ 585419 w 667177"/>
                      <a:gd name="connsiteY2" fmla="*/ 293157 h 546530"/>
                      <a:gd name="connsiteX3" fmla="*/ 156793 w 667177"/>
                      <a:gd name="connsiteY3" fmla="*/ 543188 h 546530"/>
                      <a:gd name="connsiteX4" fmla="*/ 2012 w 667177"/>
                      <a:gd name="connsiteY4" fmla="*/ 369357 h 546530"/>
                      <a:gd name="connsiteX0" fmla="*/ 14922 w 680087"/>
                      <a:gd name="connsiteY0" fmla="*/ 369357 h 545428"/>
                      <a:gd name="connsiteX1" fmla="*/ 372109 w 680087"/>
                      <a:gd name="connsiteY1" fmla="*/ 59795 h 545428"/>
                      <a:gd name="connsiteX2" fmla="*/ 598329 w 680087"/>
                      <a:gd name="connsiteY2" fmla="*/ 293157 h 545428"/>
                      <a:gd name="connsiteX3" fmla="*/ 169703 w 680087"/>
                      <a:gd name="connsiteY3" fmla="*/ 543188 h 545428"/>
                      <a:gd name="connsiteX4" fmla="*/ 14922 w 680087"/>
                      <a:gd name="connsiteY4" fmla="*/ 369357 h 545428"/>
                      <a:gd name="connsiteX0" fmla="*/ 13366 w 678531"/>
                      <a:gd name="connsiteY0" fmla="*/ 369357 h 554814"/>
                      <a:gd name="connsiteX1" fmla="*/ 370553 w 678531"/>
                      <a:gd name="connsiteY1" fmla="*/ 59795 h 554814"/>
                      <a:gd name="connsiteX2" fmla="*/ 596773 w 678531"/>
                      <a:gd name="connsiteY2" fmla="*/ 293157 h 554814"/>
                      <a:gd name="connsiteX3" fmla="*/ 180054 w 678531"/>
                      <a:gd name="connsiteY3" fmla="*/ 552713 h 554814"/>
                      <a:gd name="connsiteX4" fmla="*/ 13366 w 678531"/>
                      <a:gd name="connsiteY4" fmla="*/ 369357 h 554814"/>
                      <a:gd name="connsiteX0" fmla="*/ 10389 w 675554"/>
                      <a:gd name="connsiteY0" fmla="*/ 369357 h 559513"/>
                      <a:gd name="connsiteX1" fmla="*/ 367576 w 675554"/>
                      <a:gd name="connsiteY1" fmla="*/ 59795 h 559513"/>
                      <a:gd name="connsiteX2" fmla="*/ 593796 w 675554"/>
                      <a:gd name="connsiteY2" fmla="*/ 293157 h 559513"/>
                      <a:gd name="connsiteX3" fmla="*/ 208033 w 675554"/>
                      <a:gd name="connsiteY3" fmla="*/ 557475 h 559513"/>
                      <a:gd name="connsiteX4" fmla="*/ 10389 w 675554"/>
                      <a:gd name="connsiteY4" fmla="*/ 369357 h 559513"/>
                      <a:gd name="connsiteX0" fmla="*/ 9895 w 675060"/>
                      <a:gd name="connsiteY0" fmla="*/ 369357 h 563100"/>
                      <a:gd name="connsiteX1" fmla="*/ 367082 w 675060"/>
                      <a:gd name="connsiteY1" fmla="*/ 59795 h 563100"/>
                      <a:gd name="connsiteX2" fmla="*/ 593302 w 675060"/>
                      <a:gd name="connsiteY2" fmla="*/ 293157 h 563100"/>
                      <a:gd name="connsiteX3" fmla="*/ 207539 w 675060"/>
                      <a:gd name="connsiteY3" fmla="*/ 557475 h 563100"/>
                      <a:gd name="connsiteX4" fmla="*/ 9895 w 675060"/>
                      <a:gd name="connsiteY4" fmla="*/ 369357 h 563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75060" h="563100">
                        <a:moveTo>
                          <a:pt x="9895" y="369357"/>
                        </a:moveTo>
                        <a:lnTo>
                          <a:pt x="367082" y="59795"/>
                        </a:lnTo>
                        <a:cubicBezTo>
                          <a:pt x="555994" y="-121972"/>
                          <a:pt x="806820" y="155838"/>
                          <a:pt x="593302" y="293157"/>
                        </a:cubicBezTo>
                        <a:lnTo>
                          <a:pt x="207539" y="557475"/>
                        </a:lnTo>
                        <a:cubicBezTo>
                          <a:pt x="60695" y="594781"/>
                          <a:pt x="-31379" y="436826"/>
                          <a:pt x="9895" y="369357"/>
                        </a:cubicBezTo>
                        <a:close/>
                      </a:path>
                    </a:pathLst>
                  </a:cu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4" name="Rectangle 4"/>
                  <p:cNvSpPr/>
                  <p:nvPr/>
                </p:nvSpPr>
                <p:spPr>
                  <a:xfrm>
                    <a:off x="6290842" y="2470544"/>
                    <a:ext cx="311845" cy="314471"/>
                  </a:xfrm>
                  <a:custGeom>
                    <a:avLst/>
                    <a:gdLst>
                      <a:gd name="connsiteX0" fmla="*/ 0 w 731044"/>
                      <a:gd name="connsiteY0" fmla="*/ 0 h 697706"/>
                      <a:gd name="connsiteX1" fmla="*/ 731044 w 731044"/>
                      <a:gd name="connsiteY1" fmla="*/ 0 h 697706"/>
                      <a:gd name="connsiteX2" fmla="*/ 731044 w 731044"/>
                      <a:gd name="connsiteY2" fmla="*/ 697706 h 697706"/>
                      <a:gd name="connsiteX3" fmla="*/ 0 w 731044"/>
                      <a:gd name="connsiteY3" fmla="*/ 697706 h 697706"/>
                      <a:gd name="connsiteX4" fmla="*/ 0 w 731044"/>
                      <a:gd name="connsiteY4" fmla="*/ 0 h 697706"/>
                      <a:gd name="connsiteX0" fmla="*/ 92869 w 731044"/>
                      <a:gd name="connsiteY0" fmla="*/ 507206 h 697706"/>
                      <a:gd name="connsiteX1" fmla="*/ 731044 w 731044"/>
                      <a:gd name="connsiteY1" fmla="*/ 0 h 697706"/>
                      <a:gd name="connsiteX2" fmla="*/ 731044 w 731044"/>
                      <a:gd name="connsiteY2" fmla="*/ 697706 h 697706"/>
                      <a:gd name="connsiteX3" fmla="*/ 0 w 731044"/>
                      <a:gd name="connsiteY3" fmla="*/ 697706 h 697706"/>
                      <a:gd name="connsiteX4" fmla="*/ 92869 w 731044"/>
                      <a:gd name="connsiteY4" fmla="*/ 507206 h 697706"/>
                      <a:gd name="connsiteX0" fmla="*/ 92869 w 731044"/>
                      <a:gd name="connsiteY0" fmla="*/ 314325 h 504825"/>
                      <a:gd name="connsiteX1" fmla="*/ 454819 w 731044"/>
                      <a:gd name="connsiteY1" fmla="*/ 0 h 504825"/>
                      <a:gd name="connsiteX2" fmla="*/ 731044 w 731044"/>
                      <a:gd name="connsiteY2" fmla="*/ 504825 h 504825"/>
                      <a:gd name="connsiteX3" fmla="*/ 0 w 731044"/>
                      <a:gd name="connsiteY3" fmla="*/ 504825 h 504825"/>
                      <a:gd name="connsiteX4" fmla="*/ 92869 w 731044"/>
                      <a:gd name="connsiteY4" fmla="*/ 314325 h 504825"/>
                      <a:gd name="connsiteX0" fmla="*/ 92869 w 650082"/>
                      <a:gd name="connsiteY0" fmla="*/ 314325 h 504825"/>
                      <a:gd name="connsiteX1" fmla="*/ 454819 w 650082"/>
                      <a:gd name="connsiteY1" fmla="*/ 0 h 504825"/>
                      <a:gd name="connsiteX2" fmla="*/ 650082 w 650082"/>
                      <a:gd name="connsiteY2" fmla="*/ 219075 h 504825"/>
                      <a:gd name="connsiteX3" fmla="*/ 0 w 650082"/>
                      <a:gd name="connsiteY3" fmla="*/ 504825 h 504825"/>
                      <a:gd name="connsiteX4" fmla="*/ 92869 w 650082"/>
                      <a:gd name="connsiteY4" fmla="*/ 314325 h 504825"/>
                      <a:gd name="connsiteX0" fmla="*/ 92869 w 689668"/>
                      <a:gd name="connsiteY0" fmla="*/ 314325 h 504825"/>
                      <a:gd name="connsiteX1" fmla="*/ 454819 w 689668"/>
                      <a:gd name="connsiteY1" fmla="*/ 0 h 504825"/>
                      <a:gd name="connsiteX2" fmla="*/ 650082 w 689668"/>
                      <a:gd name="connsiteY2" fmla="*/ 219075 h 504825"/>
                      <a:gd name="connsiteX3" fmla="*/ 0 w 689668"/>
                      <a:gd name="connsiteY3" fmla="*/ 504825 h 504825"/>
                      <a:gd name="connsiteX4" fmla="*/ 92869 w 689668"/>
                      <a:gd name="connsiteY4" fmla="*/ 314325 h 504825"/>
                      <a:gd name="connsiteX0" fmla="*/ 92869 w 690173"/>
                      <a:gd name="connsiteY0" fmla="*/ 302418 h 492918"/>
                      <a:gd name="connsiteX1" fmla="*/ 459581 w 690173"/>
                      <a:gd name="connsiteY1" fmla="*/ 0 h 492918"/>
                      <a:gd name="connsiteX2" fmla="*/ 650082 w 690173"/>
                      <a:gd name="connsiteY2" fmla="*/ 207168 h 492918"/>
                      <a:gd name="connsiteX3" fmla="*/ 0 w 690173"/>
                      <a:gd name="connsiteY3" fmla="*/ 492918 h 492918"/>
                      <a:gd name="connsiteX4" fmla="*/ 92869 w 690173"/>
                      <a:gd name="connsiteY4" fmla="*/ 302418 h 492918"/>
                      <a:gd name="connsiteX0" fmla="*/ 92869 w 690173"/>
                      <a:gd name="connsiteY0" fmla="*/ 302418 h 492918"/>
                      <a:gd name="connsiteX1" fmla="*/ 459581 w 690173"/>
                      <a:gd name="connsiteY1" fmla="*/ 0 h 492918"/>
                      <a:gd name="connsiteX2" fmla="*/ 650082 w 690173"/>
                      <a:gd name="connsiteY2" fmla="*/ 207168 h 492918"/>
                      <a:gd name="connsiteX3" fmla="*/ 0 w 690173"/>
                      <a:gd name="connsiteY3" fmla="*/ 492918 h 492918"/>
                      <a:gd name="connsiteX4" fmla="*/ 92869 w 690173"/>
                      <a:gd name="connsiteY4" fmla="*/ 302418 h 492918"/>
                      <a:gd name="connsiteX0" fmla="*/ 92869 w 702970"/>
                      <a:gd name="connsiteY0" fmla="*/ 359701 h 550201"/>
                      <a:gd name="connsiteX1" fmla="*/ 459581 w 702970"/>
                      <a:gd name="connsiteY1" fmla="*/ 57283 h 550201"/>
                      <a:gd name="connsiteX2" fmla="*/ 650082 w 702970"/>
                      <a:gd name="connsiteY2" fmla="*/ 264451 h 550201"/>
                      <a:gd name="connsiteX3" fmla="*/ 0 w 702970"/>
                      <a:gd name="connsiteY3" fmla="*/ 550201 h 550201"/>
                      <a:gd name="connsiteX4" fmla="*/ 92869 w 702970"/>
                      <a:gd name="connsiteY4" fmla="*/ 359701 h 550201"/>
                      <a:gd name="connsiteX0" fmla="*/ 92869 w 706874"/>
                      <a:gd name="connsiteY0" fmla="*/ 347179 h 537679"/>
                      <a:gd name="connsiteX1" fmla="*/ 459581 w 706874"/>
                      <a:gd name="connsiteY1" fmla="*/ 44761 h 537679"/>
                      <a:gd name="connsiteX2" fmla="*/ 650082 w 706874"/>
                      <a:gd name="connsiteY2" fmla="*/ 251929 h 537679"/>
                      <a:gd name="connsiteX3" fmla="*/ 0 w 706874"/>
                      <a:gd name="connsiteY3" fmla="*/ 537679 h 537679"/>
                      <a:gd name="connsiteX4" fmla="*/ 92869 w 706874"/>
                      <a:gd name="connsiteY4" fmla="*/ 347179 h 537679"/>
                      <a:gd name="connsiteX0" fmla="*/ 92869 w 705065"/>
                      <a:gd name="connsiteY0" fmla="*/ 353475 h 543975"/>
                      <a:gd name="connsiteX1" fmla="*/ 450056 w 705065"/>
                      <a:gd name="connsiteY1" fmla="*/ 43913 h 543975"/>
                      <a:gd name="connsiteX2" fmla="*/ 650082 w 705065"/>
                      <a:gd name="connsiteY2" fmla="*/ 258225 h 543975"/>
                      <a:gd name="connsiteX3" fmla="*/ 0 w 705065"/>
                      <a:gd name="connsiteY3" fmla="*/ 543975 h 543975"/>
                      <a:gd name="connsiteX4" fmla="*/ 92869 w 705065"/>
                      <a:gd name="connsiteY4" fmla="*/ 353475 h 543975"/>
                      <a:gd name="connsiteX0" fmla="*/ 92869 w 738325"/>
                      <a:gd name="connsiteY0" fmla="*/ 357004 h 547504"/>
                      <a:gd name="connsiteX1" fmla="*/ 450056 w 738325"/>
                      <a:gd name="connsiteY1" fmla="*/ 47442 h 547504"/>
                      <a:gd name="connsiteX2" fmla="*/ 650082 w 738325"/>
                      <a:gd name="connsiteY2" fmla="*/ 261754 h 547504"/>
                      <a:gd name="connsiteX3" fmla="*/ 0 w 738325"/>
                      <a:gd name="connsiteY3" fmla="*/ 547504 h 547504"/>
                      <a:gd name="connsiteX4" fmla="*/ 92869 w 738325"/>
                      <a:gd name="connsiteY4" fmla="*/ 357004 h 547504"/>
                      <a:gd name="connsiteX0" fmla="*/ 92869 w 734198"/>
                      <a:gd name="connsiteY0" fmla="*/ 366816 h 557316"/>
                      <a:gd name="connsiteX1" fmla="*/ 450056 w 734198"/>
                      <a:gd name="connsiteY1" fmla="*/ 57254 h 557316"/>
                      <a:gd name="connsiteX2" fmla="*/ 650082 w 734198"/>
                      <a:gd name="connsiteY2" fmla="*/ 271566 h 557316"/>
                      <a:gd name="connsiteX3" fmla="*/ 0 w 734198"/>
                      <a:gd name="connsiteY3" fmla="*/ 557316 h 557316"/>
                      <a:gd name="connsiteX4" fmla="*/ 92869 w 734198"/>
                      <a:gd name="connsiteY4" fmla="*/ 366816 h 557316"/>
                      <a:gd name="connsiteX0" fmla="*/ 92869 w 736225"/>
                      <a:gd name="connsiteY0" fmla="*/ 366816 h 557316"/>
                      <a:gd name="connsiteX1" fmla="*/ 450056 w 736225"/>
                      <a:gd name="connsiteY1" fmla="*/ 57254 h 557316"/>
                      <a:gd name="connsiteX2" fmla="*/ 650082 w 736225"/>
                      <a:gd name="connsiteY2" fmla="*/ 271566 h 557316"/>
                      <a:gd name="connsiteX3" fmla="*/ 0 w 736225"/>
                      <a:gd name="connsiteY3" fmla="*/ 557316 h 557316"/>
                      <a:gd name="connsiteX4" fmla="*/ 92869 w 736225"/>
                      <a:gd name="connsiteY4" fmla="*/ 366816 h 557316"/>
                      <a:gd name="connsiteX0" fmla="*/ 92869 w 757544"/>
                      <a:gd name="connsiteY0" fmla="*/ 364191 h 554691"/>
                      <a:gd name="connsiteX1" fmla="*/ 450056 w 757544"/>
                      <a:gd name="connsiteY1" fmla="*/ 54629 h 554691"/>
                      <a:gd name="connsiteX2" fmla="*/ 676276 w 757544"/>
                      <a:gd name="connsiteY2" fmla="*/ 287991 h 554691"/>
                      <a:gd name="connsiteX3" fmla="*/ 0 w 757544"/>
                      <a:gd name="connsiteY3" fmla="*/ 554691 h 554691"/>
                      <a:gd name="connsiteX4" fmla="*/ 92869 w 757544"/>
                      <a:gd name="connsiteY4" fmla="*/ 364191 h 554691"/>
                      <a:gd name="connsiteX0" fmla="*/ 92869 w 756519"/>
                      <a:gd name="connsiteY0" fmla="*/ 364477 h 554977"/>
                      <a:gd name="connsiteX1" fmla="*/ 450056 w 756519"/>
                      <a:gd name="connsiteY1" fmla="*/ 54915 h 554977"/>
                      <a:gd name="connsiteX2" fmla="*/ 676276 w 756519"/>
                      <a:gd name="connsiteY2" fmla="*/ 288277 h 554977"/>
                      <a:gd name="connsiteX3" fmla="*/ 0 w 756519"/>
                      <a:gd name="connsiteY3" fmla="*/ 554977 h 554977"/>
                      <a:gd name="connsiteX4" fmla="*/ 92869 w 756519"/>
                      <a:gd name="connsiteY4" fmla="*/ 364477 h 554977"/>
                      <a:gd name="connsiteX0" fmla="*/ 92869 w 758034"/>
                      <a:gd name="connsiteY0" fmla="*/ 369357 h 559857"/>
                      <a:gd name="connsiteX1" fmla="*/ 450056 w 758034"/>
                      <a:gd name="connsiteY1" fmla="*/ 59795 h 559857"/>
                      <a:gd name="connsiteX2" fmla="*/ 676276 w 758034"/>
                      <a:gd name="connsiteY2" fmla="*/ 293157 h 559857"/>
                      <a:gd name="connsiteX3" fmla="*/ 0 w 758034"/>
                      <a:gd name="connsiteY3" fmla="*/ 559857 h 559857"/>
                      <a:gd name="connsiteX4" fmla="*/ 92869 w 758034"/>
                      <a:gd name="connsiteY4" fmla="*/ 369357 h 559857"/>
                      <a:gd name="connsiteX0" fmla="*/ 0 w 665165"/>
                      <a:gd name="connsiteY0" fmla="*/ 369357 h 521757"/>
                      <a:gd name="connsiteX1" fmla="*/ 357187 w 665165"/>
                      <a:gd name="connsiteY1" fmla="*/ 59795 h 521757"/>
                      <a:gd name="connsiteX2" fmla="*/ 583407 w 665165"/>
                      <a:gd name="connsiteY2" fmla="*/ 293157 h 521757"/>
                      <a:gd name="connsiteX3" fmla="*/ 138112 w 665165"/>
                      <a:gd name="connsiteY3" fmla="*/ 521757 h 521757"/>
                      <a:gd name="connsiteX4" fmla="*/ 0 w 665165"/>
                      <a:gd name="connsiteY4" fmla="*/ 369357 h 521757"/>
                      <a:gd name="connsiteX0" fmla="*/ 0 w 665165"/>
                      <a:gd name="connsiteY0" fmla="*/ 369357 h 533663"/>
                      <a:gd name="connsiteX1" fmla="*/ 357187 w 665165"/>
                      <a:gd name="connsiteY1" fmla="*/ 59795 h 533663"/>
                      <a:gd name="connsiteX2" fmla="*/ 583407 w 665165"/>
                      <a:gd name="connsiteY2" fmla="*/ 293157 h 533663"/>
                      <a:gd name="connsiteX3" fmla="*/ 154781 w 665165"/>
                      <a:gd name="connsiteY3" fmla="*/ 533663 h 533663"/>
                      <a:gd name="connsiteX4" fmla="*/ 0 w 665165"/>
                      <a:gd name="connsiteY4" fmla="*/ 369357 h 533663"/>
                      <a:gd name="connsiteX0" fmla="*/ 0 w 665165"/>
                      <a:gd name="connsiteY0" fmla="*/ 369357 h 543188"/>
                      <a:gd name="connsiteX1" fmla="*/ 357187 w 665165"/>
                      <a:gd name="connsiteY1" fmla="*/ 59795 h 543188"/>
                      <a:gd name="connsiteX2" fmla="*/ 583407 w 665165"/>
                      <a:gd name="connsiteY2" fmla="*/ 293157 h 543188"/>
                      <a:gd name="connsiteX3" fmla="*/ 154781 w 665165"/>
                      <a:gd name="connsiteY3" fmla="*/ 543188 h 543188"/>
                      <a:gd name="connsiteX4" fmla="*/ 0 w 665165"/>
                      <a:gd name="connsiteY4" fmla="*/ 369357 h 543188"/>
                      <a:gd name="connsiteX0" fmla="*/ 403 w 665568"/>
                      <a:gd name="connsiteY0" fmla="*/ 369357 h 543188"/>
                      <a:gd name="connsiteX1" fmla="*/ 357590 w 665568"/>
                      <a:gd name="connsiteY1" fmla="*/ 59795 h 543188"/>
                      <a:gd name="connsiteX2" fmla="*/ 583810 w 665568"/>
                      <a:gd name="connsiteY2" fmla="*/ 293157 h 543188"/>
                      <a:gd name="connsiteX3" fmla="*/ 155184 w 665568"/>
                      <a:gd name="connsiteY3" fmla="*/ 543188 h 543188"/>
                      <a:gd name="connsiteX4" fmla="*/ 403 w 665568"/>
                      <a:gd name="connsiteY4" fmla="*/ 369357 h 543188"/>
                      <a:gd name="connsiteX0" fmla="*/ 2012 w 667177"/>
                      <a:gd name="connsiteY0" fmla="*/ 369357 h 546530"/>
                      <a:gd name="connsiteX1" fmla="*/ 359199 w 667177"/>
                      <a:gd name="connsiteY1" fmla="*/ 59795 h 546530"/>
                      <a:gd name="connsiteX2" fmla="*/ 585419 w 667177"/>
                      <a:gd name="connsiteY2" fmla="*/ 293157 h 546530"/>
                      <a:gd name="connsiteX3" fmla="*/ 156793 w 667177"/>
                      <a:gd name="connsiteY3" fmla="*/ 543188 h 546530"/>
                      <a:gd name="connsiteX4" fmla="*/ 2012 w 667177"/>
                      <a:gd name="connsiteY4" fmla="*/ 369357 h 546530"/>
                      <a:gd name="connsiteX0" fmla="*/ 2012 w 667177"/>
                      <a:gd name="connsiteY0" fmla="*/ 369357 h 546530"/>
                      <a:gd name="connsiteX1" fmla="*/ 359199 w 667177"/>
                      <a:gd name="connsiteY1" fmla="*/ 59795 h 546530"/>
                      <a:gd name="connsiteX2" fmla="*/ 585419 w 667177"/>
                      <a:gd name="connsiteY2" fmla="*/ 293157 h 546530"/>
                      <a:gd name="connsiteX3" fmla="*/ 156793 w 667177"/>
                      <a:gd name="connsiteY3" fmla="*/ 543188 h 546530"/>
                      <a:gd name="connsiteX4" fmla="*/ 2012 w 667177"/>
                      <a:gd name="connsiteY4" fmla="*/ 369357 h 546530"/>
                      <a:gd name="connsiteX0" fmla="*/ 14922 w 680087"/>
                      <a:gd name="connsiteY0" fmla="*/ 369357 h 545428"/>
                      <a:gd name="connsiteX1" fmla="*/ 372109 w 680087"/>
                      <a:gd name="connsiteY1" fmla="*/ 59795 h 545428"/>
                      <a:gd name="connsiteX2" fmla="*/ 598329 w 680087"/>
                      <a:gd name="connsiteY2" fmla="*/ 293157 h 545428"/>
                      <a:gd name="connsiteX3" fmla="*/ 169703 w 680087"/>
                      <a:gd name="connsiteY3" fmla="*/ 543188 h 545428"/>
                      <a:gd name="connsiteX4" fmla="*/ 14922 w 680087"/>
                      <a:gd name="connsiteY4" fmla="*/ 369357 h 545428"/>
                      <a:gd name="connsiteX0" fmla="*/ 13366 w 678531"/>
                      <a:gd name="connsiteY0" fmla="*/ 369357 h 554814"/>
                      <a:gd name="connsiteX1" fmla="*/ 370553 w 678531"/>
                      <a:gd name="connsiteY1" fmla="*/ 59795 h 554814"/>
                      <a:gd name="connsiteX2" fmla="*/ 596773 w 678531"/>
                      <a:gd name="connsiteY2" fmla="*/ 293157 h 554814"/>
                      <a:gd name="connsiteX3" fmla="*/ 180054 w 678531"/>
                      <a:gd name="connsiteY3" fmla="*/ 552713 h 554814"/>
                      <a:gd name="connsiteX4" fmla="*/ 13366 w 678531"/>
                      <a:gd name="connsiteY4" fmla="*/ 369357 h 554814"/>
                      <a:gd name="connsiteX0" fmla="*/ 10389 w 675554"/>
                      <a:gd name="connsiteY0" fmla="*/ 369357 h 559513"/>
                      <a:gd name="connsiteX1" fmla="*/ 367576 w 675554"/>
                      <a:gd name="connsiteY1" fmla="*/ 59795 h 559513"/>
                      <a:gd name="connsiteX2" fmla="*/ 593796 w 675554"/>
                      <a:gd name="connsiteY2" fmla="*/ 293157 h 559513"/>
                      <a:gd name="connsiteX3" fmla="*/ 208033 w 675554"/>
                      <a:gd name="connsiteY3" fmla="*/ 557475 h 559513"/>
                      <a:gd name="connsiteX4" fmla="*/ 10389 w 675554"/>
                      <a:gd name="connsiteY4" fmla="*/ 369357 h 559513"/>
                      <a:gd name="connsiteX0" fmla="*/ 9895 w 675060"/>
                      <a:gd name="connsiteY0" fmla="*/ 369357 h 563100"/>
                      <a:gd name="connsiteX1" fmla="*/ 367082 w 675060"/>
                      <a:gd name="connsiteY1" fmla="*/ 59795 h 563100"/>
                      <a:gd name="connsiteX2" fmla="*/ 593302 w 675060"/>
                      <a:gd name="connsiteY2" fmla="*/ 293157 h 563100"/>
                      <a:gd name="connsiteX3" fmla="*/ 207539 w 675060"/>
                      <a:gd name="connsiteY3" fmla="*/ 557475 h 563100"/>
                      <a:gd name="connsiteX4" fmla="*/ 9895 w 675060"/>
                      <a:gd name="connsiteY4" fmla="*/ 369357 h 563100"/>
                      <a:gd name="connsiteX0" fmla="*/ 30178 w 695343"/>
                      <a:gd name="connsiteY0" fmla="*/ 369357 h 785109"/>
                      <a:gd name="connsiteX1" fmla="*/ 387365 w 695343"/>
                      <a:gd name="connsiteY1" fmla="*/ 59795 h 785109"/>
                      <a:gd name="connsiteX2" fmla="*/ 613585 w 695343"/>
                      <a:gd name="connsiteY2" fmla="*/ 293157 h 785109"/>
                      <a:gd name="connsiteX3" fmla="*/ 115280 w 695343"/>
                      <a:gd name="connsiteY3" fmla="*/ 782558 h 785109"/>
                      <a:gd name="connsiteX4" fmla="*/ 30178 w 695343"/>
                      <a:gd name="connsiteY4" fmla="*/ 369357 h 785109"/>
                      <a:gd name="connsiteX0" fmla="*/ 23471 w 709737"/>
                      <a:gd name="connsiteY0" fmla="*/ 467831 h 785914"/>
                      <a:gd name="connsiteX1" fmla="*/ 401759 w 709737"/>
                      <a:gd name="connsiteY1" fmla="*/ 59795 h 785914"/>
                      <a:gd name="connsiteX2" fmla="*/ 627979 w 709737"/>
                      <a:gd name="connsiteY2" fmla="*/ 293157 h 785914"/>
                      <a:gd name="connsiteX3" fmla="*/ 129674 w 709737"/>
                      <a:gd name="connsiteY3" fmla="*/ 782558 h 785914"/>
                      <a:gd name="connsiteX4" fmla="*/ 23471 w 709737"/>
                      <a:gd name="connsiteY4" fmla="*/ 467831 h 785914"/>
                      <a:gd name="connsiteX0" fmla="*/ 23471 w 709737"/>
                      <a:gd name="connsiteY0" fmla="*/ 467831 h 785914"/>
                      <a:gd name="connsiteX1" fmla="*/ 401759 w 709737"/>
                      <a:gd name="connsiteY1" fmla="*/ 59795 h 785914"/>
                      <a:gd name="connsiteX2" fmla="*/ 627979 w 709737"/>
                      <a:gd name="connsiteY2" fmla="*/ 293157 h 785914"/>
                      <a:gd name="connsiteX3" fmla="*/ 129674 w 709737"/>
                      <a:gd name="connsiteY3" fmla="*/ 782558 h 785914"/>
                      <a:gd name="connsiteX4" fmla="*/ 23471 w 709737"/>
                      <a:gd name="connsiteY4" fmla="*/ 467831 h 785914"/>
                      <a:gd name="connsiteX0" fmla="*/ 13091 w 755627"/>
                      <a:gd name="connsiteY0" fmla="*/ 608508 h 788636"/>
                      <a:gd name="connsiteX1" fmla="*/ 447649 w 755627"/>
                      <a:gd name="connsiteY1" fmla="*/ 59795 h 788636"/>
                      <a:gd name="connsiteX2" fmla="*/ 673869 w 755627"/>
                      <a:gd name="connsiteY2" fmla="*/ 293157 h 788636"/>
                      <a:gd name="connsiteX3" fmla="*/ 175564 w 755627"/>
                      <a:gd name="connsiteY3" fmla="*/ 782558 h 788636"/>
                      <a:gd name="connsiteX4" fmla="*/ 13091 w 755627"/>
                      <a:gd name="connsiteY4" fmla="*/ 608508 h 788636"/>
                      <a:gd name="connsiteX0" fmla="*/ 33465 w 776001"/>
                      <a:gd name="connsiteY0" fmla="*/ 608508 h 787482"/>
                      <a:gd name="connsiteX1" fmla="*/ 468023 w 776001"/>
                      <a:gd name="connsiteY1" fmla="*/ 59795 h 787482"/>
                      <a:gd name="connsiteX2" fmla="*/ 694243 w 776001"/>
                      <a:gd name="connsiteY2" fmla="*/ 293157 h 787482"/>
                      <a:gd name="connsiteX3" fmla="*/ 195938 w 776001"/>
                      <a:gd name="connsiteY3" fmla="*/ 782558 h 787482"/>
                      <a:gd name="connsiteX4" fmla="*/ 33465 w 776001"/>
                      <a:gd name="connsiteY4" fmla="*/ 608508 h 787482"/>
                      <a:gd name="connsiteX0" fmla="*/ 33465 w 776001"/>
                      <a:gd name="connsiteY0" fmla="*/ 596443 h 775417"/>
                      <a:gd name="connsiteX1" fmla="*/ 468023 w 776001"/>
                      <a:gd name="connsiteY1" fmla="*/ 61797 h 775417"/>
                      <a:gd name="connsiteX2" fmla="*/ 694243 w 776001"/>
                      <a:gd name="connsiteY2" fmla="*/ 281092 h 775417"/>
                      <a:gd name="connsiteX3" fmla="*/ 195938 w 776001"/>
                      <a:gd name="connsiteY3" fmla="*/ 770493 h 775417"/>
                      <a:gd name="connsiteX4" fmla="*/ 33465 w 776001"/>
                      <a:gd name="connsiteY4" fmla="*/ 596443 h 775417"/>
                      <a:gd name="connsiteX0" fmla="*/ 33465 w 766898"/>
                      <a:gd name="connsiteY0" fmla="*/ 601405 h 780379"/>
                      <a:gd name="connsiteX1" fmla="*/ 468023 w 766898"/>
                      <a:gd name="connsiteY1" fmla="*/ 66759 h 780379"/>
                      <a:gd name="connsiteX2" fmla="*/ 694243 w 766898"/>
                      <a:gd name="connsiteY2" fmla="*/ 286054 h 780379"/>
                      <a:gd name="connsiteX3" fmla="*/ 195938 w 766898"/>
                      <a:gd name="connsiteY3" fmla="*/ 775455 h 780379"/>
                      <a:gd name="connsiteX4" fmla="*/ 33465 w 766898"/>
                      <a:gd name="connsiteY4" fmla="*/ 601405 h 780379"/>
                      <a:gd name="connsiteX0" fmla="*/ 33465 w 772715"/>
                      <a:gd name="connsiteY0" fmla="*/ 600246 h 779220"/>
                      <a:gd name="connsiteX1" fmla="*/ 468023 w 772715"/>
                      <a:gd name="connsiteY1" fmla="*/ 65600 h 779220"/>
                      <a:gd name="connsiteX2" fmla="*/ 701277 w 772715"/>
                      <a:gd name="connsiteY2" fmla="*/ 291929 h 779220"/>
                      <a:gd name="connsiteX3" fmla="*/ 195938 w 772715"/>
                      <a:gd name="connsiteY3" fmla="*/ 774296 h 779220"/>
                      <a:gd name="connsiteX4" fmla="*/ 33465 w 772715"/>
                      <a:gd name="connsiteY4" fmla="*/ 600246 h 779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2715" h="779220">
                        <a:moveTo>
                          <a:pt x="33465" y="600246"/>
                        </a:moveTo>
                        <a:lnTo>
                          <a:pt x="468023" y="65600"/>
                        </a:lnTo>
                        <a:cubicBezTo>
                          <a:pt x="656935" y="-116167"/>
                          <a:pt x="893694" y="119440"/>
                          <a:pt x="701277" y="291929"/>
                        </a:cubicBezTo>
                        <a:lnTo>
                          <a:pt x="195938" y="774296"/>
                        </a:lnTo>
                        <a:cubicBezTo>
                          <a:pt x="49094" y="811602"/>
                          <a:pt x="-57045" y="625512"/>
                          <a:pt x="33465" y="600246"/>
                        </a:cubicBezTo>
                        <a:close/>
                      </a:path>
                    </a:pathLst>
                  </a:cu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08" name="Group 107"/>
                <p:cNvGrpSpPr/>
                <p:nvPr/>
              </p:nvGrpSpPr>
              <p:grpSpPr>
                <a:xfrm>
                  <a:off x="5159752" y="1770663"/>
                  <a:ext cx="1338697" cy="1266984"/>
                  <a:chOff x="5159752" y="1770663"/>
                  <a:chExt cx="1338697" cy="1266984"/>
                </a:xfrm>
              </p:grpSpPr>
              <p:grpSp>
                <p:nvGrpSpPr>
                  <p:cNvPr id="106" name="Group 105"/>
                  <p:cNvGrpSpPr/>
                  <p:nvPr/>
                </p:nvGrpSpPr>
                <p:grpSpPr>
                  <a:xfrm>
                    <a:off x="5159752" y="1770663"/>
                    <a:ext cx="1338697" cy="1266984"/>
                    <a:chOff x="5159752" y="1770663"/>
                    <a:chExt cx="1338697" cy="1266984"/>
                  </a:xfrm>
                </p:grpSpPr>
                <p:sp>
                  <p:nvSpPr>
                    <p:cNvPr id="17" name="Rectangle 2"/>
                    <p:cNvSpPr/>
                    <p:nvPr/>
                  </p:nvSpPr>
                  <p:spPr>
                    <a:xfrm rot="19122423" flipV="1">
                      <a:off x="5159752" y="2293965"/>
                      <a:ext cx="243858" cy="232762"/>
                    </a:xfrm>
                    <a:custGeom>
                      <a:avLst/>
                      <a:gdLst>
                        <a:gd name="connsiteX0" fmla="*/ 0 w 4659086"/>
                        <a:gd name="connsiteY0" fmla="*/ 0 h 2017485"/>
                        <a:gd name="connsiteX1" fmla="*/ 4659086 w 4659086"/>
                        <a:gd name="connsiteY1" fmla="*/ 0 h 2017485"/>
                        <a:gd name="connsiteX2" fmla="*/ 4659086 w 4659086"/>
                        <a:gd name="connsiteY2" fmla="*/ 2017485 h 2017485"/>
                        <a:gd name="connsiteX3" fmla="*/ 0 w 4659086"/>
                        <a:gd name="connsiteY3" fmla="*/ 2017485 h 2017485"/>
                        <a:gd name="connsiteX4" fmla="*/ 0 w 4659086"/>
                        <a:gd name="connsiteY4" fmla="*/ 0 h 2017485"/>
                        <a:gd name="connsiteX0" fmla="*/ 0 w 4804229"/>
                        <a:gd name="connsiteY0" fmla="*/ 0 h 2017485"/>
                        <a:gd name="connsiteX1" fmla="*/ 4659086 w 4804229"/>
                        <a:gd name="connsiteY1" fmla="*/ 0 h 2017485"/>
                        <a:gd name="connsiteX2" fmla="*/ 4804229 w 4804229"/>
                        <a:gd name="connsiteY2" fmla="*/ 1204685 h 2017485"/>
                        <a:gd name="connsiteX3" fmla="*/ 0 w 4804229"/>
                        <a:gd name="connsiteY3" fmla="*/ 2017485 h 2017485"/>
                        <a:gd name="connsiteX4" fmla="*/ 0 w 4804229"/>
                        <a:gd name="connsiteY4" fmla="*/ 0 h 2017485"/>
                        <a:gd name="connsiteX0" fmla="*/ 0 w 4804229"/>
                        <a:gd name="connsiteY0" fmla="*/ 0 h 4223656"/>
                        <a:gd name="connsiteX1" fmla="*/ 4659086 w 4804229"/>
                        <a:gd name="connsiteY1" fmla="*/ 0 h 4223656"/>
                        <a:gd name="connsiteX2" fmla="*/ 4804229 w 4804229"/>
                        <a:gd name="connsiteY2" fmla="*/ 1204685 h 4223656"/>
                        <a:gd name="connsiteX3" fmla="*/ 2002971 w 4804229"/>
                        <a:gd name="connsiteY3" fmla="*/ 4223656 h 4223656"/>
                        <a:gd name="connsiteX4" fmla="*/ 0 w 4804229"/>
                        <a:gd name="connsiteY4" fmla="*/ 0 h 4223656"/>
                        <a:gd name="connsiteX0" fmla="*/ 0 w 7634515"/>
                        <a:gd name="connsiteY0" fmla="*/ 0 h 4499428"/>
                        <a:gd name="connsiteX1" fmla="*/ 7489372 w 7634515"/>
                        <a:gd name="connsiteY1" fmla="*/ 275772 h 4499428"/>
                        <a:gd name="connsiteX2" fmla="*/ 7634515 w 7634515"/>
                        <a:gd name="connsiteY2" fmla="*/ 1480457 h 4499428"/>
                        <a:gd name="connsiteX3" fmla="*/ 4833257 w 7634515"/>
                        <a:gd name="connsiteY3" fmla="*/ 4499428 h 4499428"/>
                        <a:gd name="connsiteX4" fmla="*/ 0 w 7634515"/>
                        <a:gd name="connsiteY4" fmla="*/ 0 h 4499428"/>
                        <a:gd name="connsiteX0" fmla="*/ 0 w 7634515"/>
                        <a:gd name="connsiteY0" fmla="*/ 0 h 4499428"/>
                        <a:gd name="connsiteX1" fmla="*/ 7489372 w 7634515"/>
                        <a:gd name="connsiteY1" fmla="*/ 275772 h 4499428"/>
                        <a:gd name="connsiteX2" fmla="*/ 7634515 w 7634515"/>
                        <a:gd name="connsiteY2" fmla="*/ 1480457 h 4499428"/>
                        <a:gd name="connsiteX3" fmla="*/ 4833257 w 7634515"/>
                        <a:gd name="connsiteY3" fmla="*/ 4499428 h 4499428"/>
                        <a:gd name="connsiteX4" fmla="*/ 0 w 7634515"/>
                        <a:gd name="connsiteY4" fmla="*/ 0 h 4499428"/>
                        <a:gd name="connsiteX0" fmla="*/ 39552 w 7674067"/>
                        <a:gd name="connsiteY0" fmla="*/ 0 h 4895853"/>
                        <a:gd name="connsiteX1" fmla="*/ 7528924 w 7674067"/>
                        <a:gd name="connsiteY1" fmla="*/ 275772 h 4895853"/>
                        <a:gd name="connsiteX2" fmla="*/ 7674067 w 7674067"/>
                        <a:gd name="connsiteY2" fmla="*/ 1480457 h 4895853"/>
                        <a:gd name="connsiteX3" fmla="*/ 4872809 w 7674067"/>
                        <a:gd name="connsiteY3" fmla="*/ 4499428 h 4895853"/>
                        <a:gd name="connsiteX4" fmla="*/ 4582524 w 7674067"/>
                        <a:gd name="connsiteY4" fmla="*/ 4368799 h 4895853"/>
                        <a:gd name="connsiteX5" fmla="*/ 39552 w 7674067"/>
                        <a:gd name="connsiteY5" fmla="*/ 0 h 4895853"/>
                        <a:gd name="connsiteX0" fmla="*/ 38817 w 7673332"/>
                        <a:gd name="connsiteY0" fmla="*/ 0 h 4715686"/>
                        <a:gd name="connsiteX1" fmla="*/ 7528189 w 7673332"/>
                        <a:gd name="connsiteY1" fmla="*/ 275772 h 4715686"/>
                        <a:gd name="connsiteX2" fmla="*/ 7673332 w 7673332"/>
                        <a:gd name="connsiteY2" fmla="*/ 1480457 h 4715686"/>
                        <a:gd name="connsiteX3" fmla="*/ 4872074 w 7673332"/>
                        <a:gd name="connsiteY3" fmla="*/ 4499428 h 4715686"/>
                        <a:gd name="connsiteX4" fmla="*/ 4668875 w 7673332"/>
                        <a:gd name="connsiteY4" fmla="*/ 3860799 h 4715686"/>
                        <a:gd name="connsiteX5" fmla="*/ 38817 w 7673332"/>
                        <a:gd name="connsiteY5" fmla="*/ 0 h 4715686"/>
                        <a:gd name="connsiteX0" fmla="*/ 38817 w 7673332"/>
                        <a:gd name="connsiteY0" fmla="*/ 0 h 4614939"/>
                        <a:gd name="connsiteX1" fmla="*/ 7528189 w 7673332"/>
                        <a:gd name="connsiteY1" fmla="*/ 275772 h 4614939"/>
                        <a:gd name="connsiteX2" fmla="*/ 7673332 w 7673332"/>
                        <a:gd name="connsiteY2" fmla="*/ 1480457 h 4614939"/>
                        <a:gd name="connsiteX3" fmla="*/ 4872074 w 7673332"/>
                        <a:gd name="connsiteY3" fmla="*/ 4499428 h 4614939"/>
                        <a:gd name="connsiteX4" fmla="*/ 4668875 w 7673332"/>
                        <a:gd name="connsiteY4" fmla="*/ 3860799 h 4614939"/>
                        <a:gd name="connsiteX5" fmla="*/ 38817 w 7673332"/>
                        <a:gd name="connsiteY5" fmla="*/ 0 h 4614939"/>
                        <a:gd name="connsiteX0" fmla="*/ 38817 w 7673332"/>
                        <a:gd name="connsiteY0" fmla="*/ 0 h 4499428"/>
                        <a:gd name="connsiteX1" fmla="*/ 7528189 w 7673332"/>
                        <a:gd name="connsiteY1" fmla="*/ 275772 h 4499428"/>
                        <a:gd name="connsiteX2" fmla="*/ 7673332 w 7673332"/>
                        <a:gd name="connsiteY2" fmla="*/ 1480457 h 4499428"/>
                        <a:gd name="connsiteX3" fmla="*/ 4872074 w 7673332"/>
                        <a:gd name="connsiteY3" fmla="*/ 4499428 h 4499428"/>
                        <a:gd name="connsiteX4" fmla="*/ 4668875 w 7673332"/>
                        <a:gd name="connsiteY4" fmla="*/ 3860799 h 4499428"/>
                        <a:gd name="connsiteX5" fmla="*/ 38817 w 7673332"/>
                        <a:gd name="connsiteY5" fmla="*/ 0 h 4499428"/>
                        <a:gd name="connsiteX0" fmla="*/ 39428 w 7673943"/>
                        <a:gd name="connsiteY0" fmla="*/ 0 h 4499428"/>
                        <a:gd name="connsiteX1" fmla="*/ 7528800 w 7673943"/>
                        <a:gd name="connsiteY1" fmla="*/ 275772 h 4499428"/>
                        <a:gd name="connsiteX2" fmla="*/ 7673943 w 7673943"/>
                        <a:gd name="connsiteY2" fmla="*/ 1480457 h 4499428"/>
                        <a:gd name="connsiteX3" fmla="*/ 4872685 w 7673943"/>
                        <a:gd name="connsiteY3" fmla="*/ 4499428 h 4499428"/>
                        <a:gd name="connsiteX4" fmla="*/ 4596915 w 7673943"/>
                        <a:gd name="connsiteY4" fmla="*/ 4397828 h 4499428"/>
                        <a:gd name="connsiteX5" fmla="*/ 39428 w 7673943"/>
                        <a:gd name="connsiteY5" fmla="*/ 0 h 4499428"/>
                        <a:gd name="connsiteX0" fmla="*/ 39428 w 7673943"/>
                        <a:gd name="connsiteY0" fmla="*/ 0 h 4499428"/>
                        <a:gd name="connsiteX1" fmla="*/ 7528800 w 7673943"/>
                        <a:gd name="connsiteY1" fmla="*/ 275772 h 4499428"/>
                        <a:gd name="connsiteX2" fmla="*/ 7673943 w 7673943"/>
                        <a:gd name="connsiteY2" fmla="*/ 1480457 h 4499428"/>
                        <a:gd name="connsiteX3" fmla="*/ 4872685 w 7673943"/>
                        <a:gd name="connsiteY3" fmla="*/ 4499428 h 4499428"/>
                        <a:gd name="connsiteX4" fmla="*/ 4596915 w 7673943"/>
                        <a:gd name="connsiteY4" fmla="*/ 4397828 h 4499428"/>
                        <a:gd name="connsiteX5" fmla="*/ 39428 w 7673943"/>
                        <a:gd name="connsiteY5" fmla="*/ 0 h 4499428"/>
                        <a:gd name="connsiteX0" fmla="*/ 39428 w 7673943"/>
                        <a:gd name="connsiteY0" fmla="*/ 0 h 4499428"/>
                        <a:gd name="connsiteX1" fmla="*/ 7528800 w 7673943"/>
                        <a:gd name="connsiteY1" fmla="*/ 275772 h 4499428"/>
                        <a:gd name="connsiteX2" fmla="*/ 7673943 w 7673943"/>
                        <a:gd name="connsiteY2" fmla="*/ 1480457 h 4499428"/>
                        <a:gd name="connsiteX3" fmla="*/ 4872685 w 7673943"/>
                        <a:gd name="connsiteY3" fmla="*/ 4499428 h 4499428"/>
                        <a:gd name="connsiteX4" fmla="*/ 4596915 w 7673943"/>
                        <a:gd name="connsiteY4" fmla="*/ 4397828 h 4499428"/>
                        <a:gd name="connsiteX5" fmla="*/ 39428 w 7673943"/>
                        <a:gd name="connsiteY5" fmla="*/ 0 h 4499428"/>
                        <a:gd name="connsiteX0" fmla="*/ 39428 w 7673943"/>
                        <a:gd name="connsiteY0" fmla="*/ 0 h 4499428"/>
                        <a:gd name="connsiteX1" fmla="*/ 7528800 w 7673943"/>
                        <a:gd name="connsiteY1" fmla="*/ 275772 h 4499428"/>
                        <a:gd name="connsiteX2" fmla="*/ 7673943 w 7673943"/>
                        <a:gd name="connsiteY2" fmla="*/ 1480457 h 4499428"/>
                        <a:gd name="connsiteX3" fmla="*/ 4872685 w 7673943"/>
                        <a:gd name="connsiteY3" fmla="*/ 4499428 h 4499428"/>
                        <a:gd name="connsiteX4" fmla="*/ 4596915 w 7673943"/>
                        <a:gd name="connsiteY4" fmla="*/ 4397828 h 4499428"/>
                        <a:gd name="connsiteX5" fmla="*/ 39428 w 7673943"/>
                        <a:gd name="connsiteY5" fmla="*/ 0 h 4499428"/>
                        <a:gd name="connsiteX0" fmla="*/ 38245 w 7672760"/>
                        <a:gd name="connsiteY0" fmla="*/ 0 h 4499428"/>
                        <a:gd name="connsiteX1" fmla="*/ 7527617 w 7672760"/>
                        <a:gd name="connsiteY1" fmla="*/ 275772 h 4499428"/>
                        <a:gd name="connsiteX2" fmla="*/ 7672760 w 7672760"/>
                        <a:gd name="connsiteY2" fmla="*/ 1480457 h 4499428"/>
                        <a:gd name="connsiteX3" fmla="*/ 4871502 w 7672760"/>
                        <a:gd name="connsiteY3" fmla="*/ 4499428 h 4499428"/>
                        <a:gd name="connsiteX4" fmla="*/ 4595732 w 7672760"/>
                        <a:gd name="connsiteY4" fmla="*/ 4397828 h 4499428"/>
                        <a:gd name="connsiteX5" fmla="*/ 38245 w 7672760"/>
                        <a:gd name="connsiteY5" fmla="*/ 0 h 4499428"/>
                        <a:gd name="connsiteX0" fmla="*/ 0 w 7634515"/>
                        <a:gd name="connsiteY0" fmla="*/ 0 h 4499428"/>
                        <a:gd name="connsiteX1" fmla="*/ 7489372 w 7634515"/>
                        <a:gd name="connsiteY1" fmla="*/ 275772 h 4499428"/>
                        <a:gd name="connsiteX2" fmla="*/ 7634515 w 7634515"/>
                        <a:gd name="connsiteY2" fmla="*/ 1480457 h 4499428"/>
                        <a:gd name="connsiteX3" fmla="*/ 4833257 w 7634515"/>
                        <a:gd name="connsiteY3" fmla="*/ 4499428 h 4499428"/>
                        <a:gd name="connsiteX4" fmla="*/ 4557487 w 7634515"/>
                        <a:gd name="connsiteY4" fmla="*/ 4397828 h 4499428"/>
                        <a:gd name="connsiteX5" fmla="*/ 0 w 7634515"/>
                        <a:gd name="connsiteY5" fmla="*/ 0 h 4499428"/>
                        <a:gd name="connsiteX0" fmla="*/ 0 w 7634515"/>
                        <a:gd name="connsiteY0" fmla="*/ 0 h 4455885"/>
                        <a:gd name="connsiteX1" fmla="*/ 7489372 w 7634515"/>
                        <a:gd name="connsiteY1" fmla="*/ 275772 h 4455885"/>
                        <a:gd name="connsiteX2" fmla="*/ 7634515 w 7634515"/>
                        <a:gd name="connsiteY2" fmla="*/ 1480457 h 4455885"/>
                        <a:gd name="connsiteX3" fmla="*/ 4862285 w 7634515"/>
                        <a:gd name="connsiteY3" fmla="*/ 4455885 h 4455885"/>
                        <a:gd name="connsiteX4" fmla="*/ 4557487 w 7634515"/>
                        <a:gd name="connsiteY4" fmla="*/ 4397828 h 4455885"/>
                        <a:gd name="connsiteX5" fmla="*/ 0 w 7634515"/>
                        <a:gd name="connsiteY5" fmla="*/ 0 h 4455885"/>
                        <a:gd name="connsiteX0" fmla="*/ 0 w 7634515"/>
                        <a:gd name="connsiteY0" fmla="*/ 0 h 4484914"/>
                        <a:gd name="connsiteX1" fmla="*/ 7489372 w 7634515"/>
                        <a:gd name="connsiteY1" fmla="*/ 275772 h 4484914"/>
                        <a:gd name="connsiteX2" fmla="*/ 7634515 w 7634515"/>
                        <a:gd name="connsiteY2" fmla="*/ 1480457 h 4484914"/>
                        <a:gd name="connsiteX3" fmla="*/ 4833256 w 7634515"/>
                        <a:gd name="connsiteY3" fmla="*/ 4484914 h 4484914"/>
                        <a:gd name="connsiteX4" fmla="*/ 4557487 w 7634515"/>
                        <a:gd name="connsiteY4" fmla="*/ 4397828 h 4484914"/>
                        <a:gd name="connsiteX5" fmla="*/ 0 w 7634515"/>
                        <a:gd name="connsiteY5" fmla="*/ 0 h 4484914"/>
                        <a:gd name="connsiteX0" fmla="*/ 0 w 7634515"/>
                        <a:gd name="connsiteY0" fmla="*/ 0 h 4484914"/>
                        <a:gd name="connsiteX1" fmla="*/ 7489372 w 7634515"/>
                        <a:gd name="connsiteY1" fmla="*/ 275772 h 4484914"/>
                        <a:gd name="connsiteX2" fmla="*/ 7634515 w 7634515"/>
                        <a:gd name="connsiteY2" fmla="*/ 1480457 h 4484914"/>
                        <a:gd name="connsiteX3" fmla="*/ 4833256 w 7634515"/>
                        <a:gd name="connsiteY3" fmla="*/ 4484914 h 4484914"/>
                        <a:gd name="connsiteX4" fmla="*/ 4557487 w 7634515"/>
                        <a:gd name="connsiteY4" fmla="*/ 4397828 h 4484914"/>
                        <a:gd name="connsiteX5" fmla="*/ 0 w 7634515"/>
                        <a:gd name="connsiteY5" fmla="*/ 0 h 4484914"/>
                        <a:gd name="connsiteX0" fmla="*/ 0 w 7634515"/>
                        <a:gd name="connsiteY0" fmla="*/ 0 h 4484914"/>
                        <a:gd name="connsiteX1" fmla="*/ 5573485 w 7634515"/>
                        <a:gd name="connsiteY1" fmla="*/ 203200 h 4484914"/>
                        <a:gd name="connsiteX2" fmla="*/ 7489372 w 7634515"/>
                        <a:gd name="connsiteY2" fmla="*/ 275772 h 4484914"/>
                        <a:gd name="connsiteX3" fmla="*/ 7634515 w 7634515"/>
                        <a:gd name="connsiteY3" fmla="*/ 1480457 h 4484914"/>
                        <a:gd name="connsiteX4" fmla="*/ 4833256 w 7634515"/>
                        <a:gd name="connsiteY4" fmla="*/ 4484914 h 4484914"/>
                        <a:gd name="connsiteX5" fmla="*/ 4557487 w 7634515"/>
                        <a:gd name="connsiteY5" fmla="*/ 4397828 h 4484914"/>
                        <a:gd name="connsiteX6" fmla="*/ 0 w 7634515"/>
                        <a:gd name="connsiteY6" fmla="*/ 0 h 4484914"/>
                        <a:gd name="connsiteX0" fmla="*/ 0 w 7634515"/>
                        <a:gd name="connsiteY0" fmla="*/ 798285 h 5283199"/>
                        <a:gd name="connsiteX1" fmla="*/ 7082971 w 7634515"/>
                        <a:gd name="connsiteY1" fmla="*/ 0 h 5283199"/>
                        <a:gd name="connsiteX2" fmla="*/ 7489372 w 7634515"/>
                        <a:gd name="connsiteY2" fmla="*/ 1074057 h 5283199"/>
                        <a:gd name="connsiteX3" fmla="*/ 7634515 w 7634515"/>
                        <a:gd name="connsiteY3" fmla="*/ 2278742 h 5283199"/>
                        <a:gd name="connsiteX4" fmla="*/ 4833256 w 7634515"/>
                        <a:gd name="connsiteY4" fmla="*/ 5283199 h 5283199"/>
                        <a:gd name="connsiteX5" fmla="*/ 4557487 w 7634515"/>
                        <a:gd name="connsiteY5" fmla="*/ 5196113 h 5283199"/>
                        <a:gd name="connsiteX6" fmla="*/ 0 w 7634515"/>
                        <a:gd name="connsiteY6" fmla="*/ 798285 h 5283199"/>
                        <a:gd name="connsiteX0" fmla="*/ 0 w 7634515"/>
                        <a:gd name="connsiteY0" fmla="*/ 1088571 h 5573485"/>
                        <a:gd name="connsiteX1" fmla="*/ 7257143 w 7634515"/>
                        <a:gd name="connsiteY1" fmla="*/ 0 h 5573485"/>
                        <a:gd name="connsiteX2" fmla="*/ 7489372 w 7634515"/>
                        <a:gd name="connsiteY2" fmla="*/ 1364343 h 5573485"/>
                        <a:gd name="connsiteX3" fmla="*/ 7634515 w 7634515"/>
                        <a:gd name="connsiteY3" fmla="*/ 2569028 h 5573485"/>
                        <a:gd name="connsiteX4" fmla="*/ 4833256 w 7634515"/>
                        <a:gd name="connsiteY4" fmla="*/ 5573485 h 5573485"/>
                        <a:gd name="connsiteX5" fmla="*/ 4557487 w 7634515"/>
                        <a:gd name="connsiteY5" fmla="*/ 5486399 h 5573485"/>
                        <a:gd name="connsiteX6" fmla="*/ 0 w 7634515"/>
                        <a:gd name="connsiteY6" fmla="*/ 1088571 h 5573485"/>
                        <a:gd name="connsiteX0" fmla="*/ 0 w 7634515"/>
                        <a:gd name="connsiteY0" fmla="*/ 1088571 h 5573485"/>
                        <a:gd name="connsiteX1" fmla="*/ 5660571 w 7634515"/>
                        <a:gd name="connsiteY1" fmla="*/ 217715 h 5573485"/>
                        <a:gd name="connsiteX2" fmla="*/ 7257143 w 7634515"/>
                        <a:gd name="connsiteY2" fmla="*/ 0 h 5573485"/>
                        <a:gd name="connsiteX3" fmla="*/ 7489372 w 7634515"/>
                        <a:gd name="connsiteY3" fmla="*/ 1364343 h 5573485"/>
                        <a:gd name="connsiteX4" fmla="*/ 7634515 w 7634515"/>
                        <a:gd name="connsiteY4" fmla="*/ 2569028 h 5573485"/>
                        <a:gd name="connsiteX5" fmla="*/ 4833256 w 7634515"/>
                        <a:gd name="connsiteY5" fmla="*/ 5573485 h 5573485"/>
                        <a:gd name="connsiteX6" fmla="*/ 4557487 w 7634515"/>
                        <a:gd name="connsiteY6" fmla="*/ 5486399 h 5573485"/>
                        <a:gd name="connsiteX7" fmla="*/ 0 w 7634515"/>
                        <a:gd name="connsiteY7" fmla="*/ 1088571 h 5573485"/>
                        <a:gd name="connsiteX0" fmla="*/ 0 w 7634515"/>
                        <a:gd name="connsiteY0" fmla="*/ 1088571 h 5573485"/>
                        <a:gd name="connsiteX1" fmla="*/ 6110514 w 7634515"/>
                        <a:gd name="connsiteY1" fmla="*/ 740229 h 5573485"/>
                        <a:gd name="connsiteX2" fmla="*/ 7257143 w 7634515"/>
                        <a:gd name="connsiteY2" fmla="*/ 0 h 5573485"/>
                        <a:gd name="connsiteX3" fmla="*/ 7489372 w 7634515"/>
                        <a:gd name="connsiteY3" fmla="*/ 1364343 h 5573485"/>
                        <a:gd name="connsiteX4" fmla="*/ 7634515 w 7634515"/>
                        <a:gd name="connsiteY4" fmla="*/ 2569028 h 5573485"/>
                        <a:gd name="connsiteX5" fmla="*/ 4833256 w 7634515"/>
                        <a:gd name="connsiteY5" fmla="*/ 5573485 h 5573485"/>
                        <a:gd name="connsiteX6" fmla="*/ 4557487 w 7634515"/>
                        <a:gd name="connsiteY6" fmla="*/ 5486399 h 5573485"/>
                        <a:gd name="connsiteX7" fmla="*/ 0 w 7634515"/>
                        <a:gd name="connsiteY7" fmla="*/ 1088571 h 5573485"/>
                        <a:gd name="connsiteX0" fmla="*/ 0 w 7634515"/>
                        <a:gd name="connsiteY0" fmla="*/ 1088571 h 5573485"/>
                        <a:gd name="connsiteX1" fmla="*/ 6037942 w 7634515"/>
                        <a:gd name="connsiteY1" fmla="*/ 754743 h 5573485"/>
                        <a:gd name="connsiteX2" fmla="*/ 7257143 w 7634515"/>
                        <a:gd name="connsiteY2" fmla="*/ 0 h 5573485"/>
                        <a:gd name="connsiteX3" fmla="*/ 7489372 w 7634515"/>
                        <a:gd name="connsiteY3" fmla="*/ 1364343 h 5573485"/>
                        <a:gd name="connsiteX4" fmla="*/ 7634515 w 7634515"/>
                        <a:gd name="connsiteY4" fmla="*/ 2569028 h 5573485"/>
                        <a:gd name="connsiteX5" fmla="*/ 4833256 w 7634515"/>
                        <a:gd name="connsiteY5" fmla="*/ 5573485 h 5573485"/>
                        <a:gd name="connsiteX6" fmla="*/ 4557487 w 7634515"/>
                        <a:gd name="connsiteY6" fmla="*/ 5486399 h 5573485"/>
                        <a:gd name="connsiteX7" fmla="*/ 0 w 7634515"/>
                        <a:gd name="connsiteY7" fmla="*/ 1088571 h 5573485"/>
                        <a:gd name="connsiteX0" fmla="*/ 0 w 7634515"/>
                        <a:gd name="connsiteY0" fmla="*/ 1088571 h 5573485"/>
                        <a:gd name="connsiteX1" fmla="*/ 3164114 w 7634515"/>
                        <a:gd name="connsiteY1" fmla="*/ 914401 h 5573485"/>
                        <a:gd name="connsiteX2" fmla="*/ 6037942 w 7634515"/>
                        <a:gd name="connsiteY2" fmla="*/ 754743 h 5573485"/>
                        <a:gd name="connsiteX3" fmla="*/ 7257143 w 7634515"/>
                        <a:gd name="connsiteY3" fmla="*/ 0 h 5573485"/>
                        <a:gd name="connsiteX4" fmla="*/ 7489372 w 7634515"/>
                        <a:gd name="connsiteY4" fmla="*/ 1364343 h 5573485"/>
                        <a:gd name="connsiteX5" fmla="*/ 7634515 w 7634515"/>
                        <a:gd name="connsiteY5" fmla="*/ 2569028 h 5573485"/>
                        <a:gd name="connsiteX6" fmla="*/ 4833256 w 7634515"/>
                        <a:gd name="connsiteY6" fmla="*/ 5573485 h 5573485"/>
                        <a:gd name="connsiteX7" fmla="*/ 4557487 w 7634515"/>
                        <a:gd name="connsiteY7" fmla="*/ 5486399 h 5573485"/>
                        <a:gd name="connsiteX8" fmla="*/ 0 w 7634515"/>
                        <a:gd name="connsiteY8" fmla="*/ 1088571 h 5573485"/>
                        <a:gd name="connsiteX0" fmla="*/ 0 w 7634515"/>
                        <a:gd name="connsiteY0" fmla="*/ 1088571 h 5573485"/>
                        <a:gd name="connsiteX1" fmla="*/ 711199 w 7634515"/>
                        <a:gd name="connsiteY1" fmla="*/ 435430 h 5573485"/>
                        <a:gd name="connsiteX2" fmla="*/ 6037942 w 7634515"/>
                        <a:gd name="connsiteY2" fmla="*/ 754743 h 5573485"/>
                        <a:gd name="connsiteX3" fmla="*/ 7257143 w 7634515"/>
                        <a:gd name="connsiteY3" fmla="*/ 0 h 5573485"/>
                        <a:gd name="connsiteX4" fmla="*/ 7489372 w 7634515"/>
                        <a:gd name="connsiteY4" fmla="*/ 1364343 h 5573485"/>
                        <a:gd name="connsiteX5" fmla="*/ 7634515 w 7634515"/>
                        <a:gd name="connsiteY5" fmla="*/ 2569028 h 5573485"/>
                        <a:gd name="connsiteX6" fmla="*/ 4833256 w 7634515"/>
                        <a:gd name="connsiteY6" fmla="*/ 5573485 h 5573485"/>
                        <a:gd name="connsiteX7" fmla="*/ 4557487 w 7634515"/>
                        <a:gd name="connsiteY7" fmla="*/ 5486399 h 5573485"/>
                        <a:gd name="connsiteX8" fmla="*/ 0 w 7634515"/>
                        <a:gd name="connsiteY8" fmla="*/ 1088571 h 5573485"/>
                        <a:gd name="connsiteX0" fmla="*/ 0 w 7634515"/>
                        <a:gd name="connsiteY0" fmla="*/ 1088571 h 5573485"/>
                        <a:gd name="connsiteX1" fmla="*/ 711199 w 7634515"/>
                        <a:gd name="connsiteY1" fmla="*/ 435430 h 5573485"/>
                        <a:gd name="connsiteX2" fmla="*/ 6037942 w 7634515"/>
                        <a:gd name="connsiteY2" fmla="*/ 754743 h 5573485"/>
                        <a:gd name="connsiteX3" fmla="*/ 7257143 w 7634515"/>
                        <a:gd name="connsiteY3" fmla="*/ 0 h 5573485"/>
                        <a:gd name="connsiteX4" fmla="*/ 7489372 w 7634515"/>
                        <a:gd name="connsiteY4" fmla="*/ 1364343 h 5573485"/>
                        <a:gd name="connsiteX5" fmla="*/ 7634515 w 7634515"/>
                        <a:gd name="connsiteY5" fmla="*/ 2569028 h 5573485"/>
                        <a:gd name="connsiteX6" fmla="*/ 4833256 w 7634515"/>
                        <a:gd name="connsiteY6" fmla="*/ 5573485 h 5573485"/>
                        <a:gd name="connsiteX7" fmla="*/ 4557487 w 7634515"/>
                        <a:gd name="connsiteY7" fmla="*/ 5486399 h 5573485"/>
                        <a:gd name="connsiteX8" fmla="*/ 0 w 7634515"/>
                        <a:gd name="connsiteY8" fmla="*/ 1088571 h 5573485"/>
                        <a:gd name="connsiteX0" fmla="*/ 0 w 7605486"/>
                        <a:gd name="connsiteY0" fmla="*/ 1074056 h 5573485"/>
                        <a:gd name="connsiteX1" fmla="*/ 682170 w 7605486"/>
                        <a:gd name="connsiteY1" fmla="*/ 435430 h 5573485"/>
                        <a:gd name="connsiteX2" fmla="*/ 6008913 w 7605486"/>
                        <a:gd name="connsiteY2" fmla="*/ 754743 h 5573485"/>
                        <a:gd name="connsiteX3" fmla="*/ 7228114 w 7605486"/>
                        <a:gd name="connsiteY3" fmla="*/ 0 h 5573485"/>
                        <a:gd name="connsiteX4" fmla="*/ 7460343 w 7605486"/>
                        <a:gd name="connsiteY4" fmla="*/ 1364343 h 5573485"/>
                        <a:gd name="connsiteX5" fmla="*/ 7605486 w 7605486"/>
                        <a:gd name="connsiteY5" fmla="*/ 2569028 h 5573485"/>
                        <a:gd name="connsiteX6" fmla="*/ 4804227 w 7605486"/>
                        <a:gd name="connsiteY6" fmla="*/ 5573485 h 5573485"/>
                        <a:gd name="connsiteX7" fmla="*/ 4528458 w 7605486"/>
                        <a:gd name="connsiteY7" fmla="*/ 5486399 h 5573485"/>
                        <a:gd name="connsiteX8" fmla="*/ 0 w 7605486"/>
                        <a:gd name="connsiteY8" fmla="*/ 1074056 h 5573485"/>
                        <a:gd name="connsiteX0" fmla="*/ 145217 w 7750703"/>
                        <a:gd name="connsiteY0" fmla="*/ 1074056 h 5573485"/>
                        <a:gd name="connsiteX1" fmla="*/ 827387 w 7750703"/>
                        <a:gd name="connsiteY1" fmla="*/ 435430 h 5573485"/>
                        <a:gd name="connsiteX2" fmla="*/ 6154130 w 7750703"/>
                        <a:gd name="connsiteY2" fmla="*/ 754743 h 5573485"/>
                        <a:gd name="connsiteX3" fmla="*/ 7373331 w 7750703"/>
                        <a:gd name="connsiteY3" fmla="*/ 0 h 5573485"/>
                        <a:gd name="connsiteX4" fmla="*/ 7605560 w 7750703"/>
                        <a:gd name="connsiteY4" fmla="*/ 1364343 h 5573485"/>
                        <a:gd name="connsiteX5" fmla="*/ 7750703 w 7750703"/>
                        <a:gd name="connsiteY5" fmla="*/ 2569028 h 5573485"/>
                        <a:gd name="connsiteX6" fmla="*/ 4949444 w 7750703"/>
                        <a:gd name="connsiteY6" fmla="*/ 5573485 h 5573485"/>
                        <a:gd name="connsiteX7" fmla="*/ 4673675 w 7750703"/>
                        <a:gd name="connsiteY7" fmla="*/ 5486399 h 5573485"/>
                        <a:gd name="connsiteX8" fmla="*/ 145217 w 7750703"/>
                        <a:gd name="connsiteY8" fmla="*/ 1074056 h 5573485"/>
                        <a:gd name="connsiteX0" fmla="*/ 143276 w 7748762"/>
                        <a:gd name="connsiteY0" fmla="*/ 1074056 h 5573485"/>
                        <a:gd name="connsiteX1" fmla="*/ 825446 w 7748762"/>
                        <a:gd name="connsiteY1" fmla="*/ 435430 h 5573485"/>
                        <a:gd name="connsiteX2" fmla="*/ 6152189 w 7748762"/>
                        <a:gd name="connsiteY2" fmla="*/ 754743 h 5573485"/>
                        <a:gd name="connsiteX3" fmla="*/ 7371390 w 7748762"/>
                        <a:gd name="connsiteY3" fmla="*/ 0 h 5573485"/>
                        <a:gd name="connsiteX4" fmla="*/ 7603619 w 7748762"/>
                        <a:gd name="connsiteY4" fmla="*/ 1364343 h 5573485"/>
                        <a:gd name="connsiteX5" fmla="*/ 7748762 w 7748762"/>
                        <a:gd name="connsiteY5" fmla="*/ 2569028 h 5573485"/>
                        <a:gd name="connsiteX6" fmla="*/ 4947503 w 7748762"/>
                        <a:gd name="connsiteY6" fmla="*/ 5573485 h 5573485"/>
                        <a:gd name="connsiteX7" fmla="*/ 4671734 w 7748762"/>
                        <a:gd name="connsiteY7" fmla="*/ 5486399 h 5573485"/>
                        <a:gd name="connsiteX8" fmla="*/ 143276 w 7748762"/>
                        <a:gd name="connsiteY8" fmla="*/ 1074056 h 5573485"/>
                        <a:gd name="connsiteX0" fmla="*/ 143276 w 7748762"/>
                        <a:gd name="connsiteY0" fmla="*/ 1074056 h 5573485"/>
                        <a:gd name="connsiteX1" fmla="*/ 825446 w 7748762"/>
                        <a:gd name="connsiteY1" fmla="*/ 435430 h 5573485"/>
                        <a:gd name="connsiteX2" fmla="*/ 3365445 w 7748762"/>
                        <a:gd name="connsiteY2" fmla="*/ 566058 h 5573485"/>
                        <a:gd name="connsiteX3" fmla="*/ 6152189 w 7748762"/>
                        <a:gd name="connsiteY3" fmla="*/ 754743 h 5573485"/>
                        <a:gd name="connsiteX4" fmla="*/ 7371390 w 7748762"/>
                        <a:gd name="connsiteY4" fmla="*/ 0 h 5573485"/>
                        <a:gd name="connsiteX5" fmla="*/ 7603619 w 7748762"/>
                        <a:gd name="connsiteY5" fmla="*/ 1364343 h 5573485"/>
                        <a:gd name="connsiteX6" fmla="*/ 7748762 w 7748762"/>
                        <a:gd name="connsiteY6" fmla="*/ 2569028 h 5573485"/>
                        <a:gd name="connsiteX7" fmla="*/ 4947503 w 7748762"/>
                        <a:gd name="connsiteY7" fmla="*/ 5573485 h 5573485"/>
                        <a:gd name="connsiteX8" fmla="*/ 4671734 w 7748762"/>
                        <a:gd name="connsiteY8" fmla="*/ 5486399 h 5573485"/>
                        <a:gd name="connsiteX9" fmla="*/ 143276 w 7748762"/>
                        <a:gd name="connsiteY9" fmla="*/ 1074056 h 5573485"/>
                        <a:gd name="connsiteX0" fmla="*/ 143276 w 7748762"/>
                        <a:gd name="connsiteY0" fmla="*/ 1074056 h 5573485"/>
                        <a:gd name="connsiteX1" fmla="*/ 825446 w 7748762"/>
                        <a:gd name="connsiteY1" fmla="*/ 435430 h 5573485"/>
                        <a:gd name="connsiteX2" fmla="*/ 2494588 w 7748762"/>
                        <a:gd name="connsiteY2" fmla="*/ 2249715 h 5573485"/>
                        <a:gd name="connsiteX3" fmla="*/ 6152189 w 7748762"/>
                        <a:gd name="connsiteY3" fmla="*/ 754743 h 5573485"/>
                        <a:gd name="connsiteX4" fmla="*/ 7371390 w 7748762"/>
                        <a:gd name="connsiteY4" fmla="*/ 0 h 5573485"/>
                        <a:gd name="connsiteX5" fmla="*/ 7603619 w 7748762"/>
                        <a:gd name="connsiteY5" fmla="*/ 1364343 h 5573485"/>
                        <a:gd name="connsiteX6" fmla="*/ 7748762 w 7748762"/>
                        <a:gd name="connsiteY6" fmla="*/ 2569028 h 5573485"/>
                        <a:gd name="connsiteX7" fmla="*/ 4947503 w 7748762"/>
                        <a:gd name="connsiteY7" fmla="*/ 5573485 h 5573485"/>
                        <a:gd name="connsiteX8" fmla="*/ 4671734 w 7748762"/>
                        <a:gd name="connsiteY8" fmla="*/ 5486399 h 5573485"/>
                        <a:gd name="connsiteX9" fmla="*/ 143276 w 7748762"/>
                        <a:gd name="connsiteY9" fmla="*/ 1074056 h 5573485"/>
                        <a:gd name="connsiteX0" fmla="*/ 225462 w 7830948"/>
                        <a:gd name="connsiteY0" fmla="*/ 1074056 h 5573485"/>
                        <a:gd name="connsiteX1" fmla="*/ 530261 w 7830948"/>
                        <a:gd name="connsiteY1" fmla="*/ 595087 h 5573485"/>
                        <a:gd name="connsiteX2" fmla="*/ 2576774 w 7830948"/>
                        <a:gd name="connsiteY2" fmla="*/ 2249715 h 5573485"/>
                        <a:gd name="connsiteX3" fmla="*/ 6234375 w 7830948"/>
                        <a:gd name="connsiteY3" fmla="*/ 754743 h 5573485"/>
                        <a:gd name="connsiteX4" fmla="*/ 7453576 w 7830948"/>
                        <a:gd name="connsiteY4" fmla="*/ 0 h 5573485"/>
                        <a:gd name="connsiteX5" fmla="*/ 7685805 w 7830948"/>
                        <a:gd name="connsiteY5" fmla="*/ 1364343 h 5573485"/>
                        <a:gd name="connsiteX6" fmla="*/ 7830948 w 7830948"/>
                        <a:gd name="connsiteY6" fmla="*/ 2569028 h 5573485"/>
                        <a:gd name="connsiteX7" fmla="*/ 5029689 w 7830948"/>
                        <a:gd name="connsiteY7" fmla="*/ 5573485 h 5573485"/>
                        <a:gd name="connsiteX8" fmla="*/ 4753920 w 7830948"/>
                        <a:gd name="connsiteY8" fmla="*/ 5486399 h 5573485"/>
                        <a:gd name="connsiteX9" fmla="*/ 225462 w 7830948"/>
                        <a:gd name="connsiteY9" fmla="*/ 1074056 h 5573485"/>
                        <a:gd name="connsiteX0" fmla="*/ 154662 w 7760148"/>
                        <a:gd name="connsiteY0" fmla="*/ 1074056 h 5573485"/>
                        <a:gd name="connsiteX1" fmla="*/ 764261 w 7760148"/>
                        <a:gd name="connsiteY1" fmla="*/ 391887 h 5573485"/>
                        <a:gd name="connsiteX2" fmla="*/ 2505974 w 7760148"/>
                        <a:gd name="connsiteY2" fmla="*/ 2249715 h 5573485"/>
                        <a:gd name="connsiteX3" fmla="*/ 6163575 w 7760148"/>
                        <a:gd name="connsiteY3" fmla="*/ 754743 h 5573485"/>
                        <a:gd name="connsiteX4" fmla="*/ 7382776 w 7760148"/>
                        <a:gd name="connsiteY4" fmla="*/ 0 h 5573485"/>
                        <a:gd name="connsiteX5" fmla="*/ 7615005 w 7760148"/>
                        <a:gd name="connsiteY5" fmla="*/ 1364343 h 5573485"/>
                        <a:gd name="connsiteX6" fmla="*/ 7760148 w 7760148"/>
                        <a:gd name="connsiteY6" fmla="*/ 2569028 h 5573485"/>
                        <a:gd name="connsiteX7" fmla="*/ 4958889 w 7760148"/>
                        <a:gd name="connsiteY7" fmla="*/ 5573485 h 5573485"/>
                        <a:gd name="connsiteX8" fmla="*/ 4683120 w 7760148"/>
                        <a:gd name="connsiteY8" fmla="*/ 5486399 h 5573485"/>
                        <a:gd name="connsiteX9" fmla="*/ 154662 w 7760148"/>
                        <a:gd name="connsiteY9" fmla="*/ 1074056 h 5573485"/>
                        <a:gd name="connsiteX0" fmla="*/ 146294 w 7751780"/>
                        <a:gd name="connsiteY0" fmla="*/ 1074056 h 5573485"/>
                        <a:gd name="connsiteX1" fmla="*/ 755893 w 7751780"/>
                        <a:gd name="connsiteY1" fmla="*/ 391887 h 5573485"/>
                        <a:gd name="connsiteX2" fmla="*/ 2497606 w 7751780"/>
                        <a:gd name="connsiteY2" fmla="*/ 2249715 h 5573485"/>
                        <a:gd name="connsiteX3" fmla="*/ 6155207 w 7751780"/>
                        <a:gd name="connsiteY3" fmla="*/ 754743 h 5573485"/>
                        <a:gd name="connsiteX4" fmla="*/ 7374408 w 7751780"/>
                        <a:gd name="connsiteY4" fmla="*/ 0 h 5573485"/>
                        <a:gd name="connsiteX5" fmla="*/ 7606637 w 7751780"/>
                        <a:gd name="connsiteY5" fmla="*/ 1364343 h 5573485"/>
                        <a:gd name="connsiteX6" fmla="*/ 7751780 w 7751780"/>
                        <a:gd name="connsiteY6" fmla="*/ 2569028 h 5573485"/>
                        <a:gd name="connsiteX7" fmla="*/ 4950521 w 7751780"/>
                        <a:gd name="connsiteY7" fmla="*/ 5573485 h 5573485"/>
                        <a:gd name="connsiteX8" fmla="*/ 4674752 w 7751780"/>
                        <a:gd name="connsiteY8" fmla="*/ 5486399 h 5573485"/>
                        <a:gd name="connsiteX9" fmla="*/ 146294 w 7751780"/>
                        <a:gd name="connsiteY9" fmla="*/ 1074056 h 5573485"/>
                        <a:gd name="connsiteX0" fmla="*/ 146294 w 7751780"/>
                        <a:gd name="connsiteY0" fmla="*/ 1074056 h 5573485"/>
                        <a:gd name="connsiteX1" fmla="*/ 755893 w 7751780"/>
                        <a:gd name="connsiteY1" fmla="*/ 391887 h 5573485"/>
                        <a:gd name="connsiteX2" fmla="*/ 2584691 w 7751780"/>
                        <a:gd name="connsiteY2" fmla="*/ 2220687 h 5573485"/>
                        <a:gd name="connsiteX3" fmla="*/ 6155207 w 7751780"/>
                        <a:gd name="connsiteY3" fmla="*/ 754743 h 5573485"/>
                        <a:gd name="connsiteX4" fmla="*/ 7374408 w 7751780"/>
                        <a:gd name="connsiteY4" fmla="*/ 0 h 5573485"/>
                        <a:gd name="connsiteX5" fmla="*/ 7606637 w 7751780"/>
                        <a:gd name="connsiteY5" fmla="*/ 1364343 h 5573485"/>
                        <a:gd name="connsiteX6" fmla="*/ 7751780 w 7751780"/>
                        <a:gd name="connsiteY6" fmla="*/ 2569028 h 5573485"/>
                        <a:gd name="connsiteX7" fmla="*/ 4950521 w 7751780"/>
                        <a:gd name="connsiteY7" fmla="*/ 5573485 h 5573485"/>
                        <a:gd name="connsiteX8" fmla="*/ 4674752 w 7751780"/>
                        <a:gd name="connsiteY8" fmla="*/ 5486399 h 5573485"/>
                        <a:gd name="connsiteX9" fmla="*/ 146294 w 7751780"/>
                        <a:gd name="connsiteY9" fmla="*/ 1074056 h 5573485"/>
                        <a:gd name="connsiteX0" fmla="*/ 146294 w 7751780"/>
                        <a:gd name="connsiteY0" fmla="*/ 1074056 h 5573485"/>
                        <a:gd name="connsiteX1" fmla="*/ 755893 w 7751780"/>
                        <a:gd name="connsiteY1" fmla="*/ 391887 h 5573485"/>
                        <a:gd name="connsiteX2" fmla="*/ 2584691 w 7751780"/>
                        <a:gd name="connsiteY2" fmla="*/ 2220687 h 5573485"/>
                        <a:gd name="connsiteX3" fmla="*/ 4094178 w 7751780"/>
                        <a:gd name="connsiteY3" fmla="*/ 1611086 h 5573485"/>
                        <a:gd name="connsiteX4" fmla="*/ 6155207 w 7751780"/>
                        <a:gd name="connsiteY4" fmla="*/ 754743 h 5573485"/>
                        <a:gd name="connsiteX5" fmla="*/ 7374408 w 7751780"/>
                        <a:gd name="connsiteY5" fmla="*/ 0 h 5573485"/>
                        <a:gd name="connsiteX6" fmla="*/ 7606637 w 7751780"/>
                        <a:gd name="connsiteY6" fmla="*/ 1364343 h 5573485"/>
                        <a:gd name="connsiteX7" fmla="*/ 7751780 w 7751780"/>
                        <a:gd name="connsiteY7" fmla="*/ 2569028 h 5573485"/>
                        <a:gd name="connsiteX8" fmla="*/ 4950521 w 7751780"/>
                        <a:gd name="connsiteY8" fmla="*/ 5573485 h 5573485"/>
                        <a:gd name="connsiteX9" fmla="*/ 4674752 w 7751780"/>
                        <a:gd name="connsiteY9" fmla="*/ 5486399 h 5573485"/>
                        <a:gd name="connsiteX10" fmla="*/ 146294 w 7751780"/>
                        <a:gd name="connsiteY10" fmla="*/ 1074056 h 5573485"/>
                        <a:gd name="connsiteX0" fmla="*/ 362859 w 7968345"/>
                        <a:gd name="connsiteY0" fmla="*/ 1944913 h 6444342"/>
                        <a:gd name="connsiteX1" fmla="*/ 972458 w 7968345"/>
                        <a:gd name="connsiteY1" fmla="*/ 1262744 h 6444342"/>
                        <a:gd name="connsiteX2" fmla="*/ 2801256 w 7968345"/>
                        <a:gd name="connsiteY2" fmla="*/ 3091544 h 6444342"/>
                        <a:gd name="connsiteX3" fmla="*/ 0 w 7968345"/>
                        <a:gd name="connsiteY3" fmla="*/ 0 h 6444342"/>
                        <a:gd name="connsiteX4" fmla="*/ 6371772 w 7968345"/>
                        <a:gd name="connsiteY4" fmla="*/ 1625600 h 6444342"/>
                        <a:gd name="connsiteX5" fmla="*/ 7590973 w 7968345"/>
                        <a:gd name="connsiteY5" fmla="*/ 870857 h 6444342"/>
                        <a:gd name="connsiteX6" fmla="*/ 7823202 w 7968345"/>
                        <a:gd name="connsiteY6" fmla="*/ 2235200 h 6444342"/>
                        <a:gd name="connsiteX7" fmla="*/ 7968345 w 7968345"/>
                        <a:gd name="connsiteY7" fmla="*/ 3439885 h 6444342"/>
                        <a:gd name="connsiteX8" fmla="*/ 5167086 w 7968345"/>
                        <a:gd name="connsiteY8" fmla="*/ 6444342 h 6444342"/>
                        <a:gd name="connsiteX9" fmla="*/ 4891317 w 7968345"/>
                        <a:gd name="connsiteY9" fmla="*/ 6357256 h 6444342"/>
                        <a:gd name="connsiteX10" fmla="*/ 362859 w 7968345"/>
                        <a:gd name="connsiteY10" fmla="*/ 1944913 h 6444342"/>
                        <a:gd name="connsiteX0" fmla="*/ 449944 w 8055430"/>
                        <a:gd name="connsiteY0" fmla="*/ 1857827 h 6357256"/>
                        <a:gd name="connsiteX1" fmla="*/ 1059543 w 8055430"/>
                        <a:gd name="connsiteY1" fmla="*/ 1175658 h 6357256"/>
                        <a:gd name="connsiteX2" fmla="*/ 2888341 w 8055430"/>
                        <a:gd name="connsiteY2" fmla="*/ 3004458 h 6357256"/>
                        <a:gd name="connsiteX3" fmla="*/ 0 w 8055430"/>
                        <a:gd name="connsiteY3" fmla="*/ 0 h 6357256"/>
                        <a:gd name="connsiteX4" fmla="*/ 6458857 w 8055430"/>
                        <a:gd name="connsiteY4" fmla="*/ 1538514 h 6357256"/>
                        <a:gd name="connsiteX5" fmla="*/ 7678058 w 8055430"/>
                        <a:gd name="connsiteY5" fmla="*/ 783771 h 6357256"/>
                        <a:gd name="connsiteX6" fmla="*/ 7910287 w 8055430"/>
                        <a:gd name="connsiteY6" fmla="*/ 2148114 h 6357256"/>
                        <a:gd name="connsiteX7" fmla="*/ 8055430 w 8055430"/>
                        <a:gd name="connsiteY7" fmla="*/ 3352799 h 6357256"/>
                        <a:gd name="connsiteX8" fmla="*/ 5254171 w 8055430"/>
                        <a:gd name="connsiteY8" fmla="*/ 6357256 h 6357256"/>
                        <a:gd name="connsiteX9" fmla="*/ 4978402 w 8055430"/>
                        <a:gd name="connsiteY9" fmla="*/ 6270170 h 6357256"/>
                        <a:gd name="connsiteX10" fmla="*/ 449944 w 8055430"/>
                        <a:gd name="connsiteY10" fmla="*/ 1857827 h 6357256"/>
                        <a:gd name="connsiteX0" fmla="*/ 406401 w 8011887"/>
                        <a:gd name="connsiteY0" fmla="*/ 1828799 h 6328228"/>
                        <a:gd name="connsiteX1" fmla="*/ 1016000 w 8011887"/>
                        <a:gd name="connsiteY1" fmla="*/ 1146630 h 6328228"/>
                        <a:gd name="connsiteX2" fmla="*/ 2844798 w 8011887"/>
                        <a:gd name="connsiteY2" fmla="*/ 2975430 h 6328228"/>
                        <a:gd name="connsiteX3" fmla="*/ 0 w 8011887"/>
                        <a:gd name="connsiteY3" fmla="*/ 0 h 6328228"/>
                        <a:gd name="connsiteX4" fmla="*/ 6415314 w 8011887"/>
                        <a:gd name="connsiteY4" fmla="*/ 1509486 h 6328228"/>
                        <a:gd name="connsiteX5" fmla="*/ 7634515 w 8011887"/>
                        <a:gd name="connsiteY5" fmla="*/ 754743 h 6328228"/>
                        <a:gd name="connsiteX6" fmla="*/ 7866744 w 8011887"/>
                        <a:gd name="connsiteY6" fmla="*/ 2119086 h 6328228"/>
                        <a:gd name="connsiteX7" fmla="*/ 8011887 w 8011887"/>
                        <a:gd name="connsiteY7" fmla="*/ 3323771 h 6328228"/>
                        <a:gd name="connsiteX8" fmla="*/ 5210628 w 8011887"/>
                        <a:gd name="connsiteY8" fmla="*/ 6328228 h 6328228"/>
                        <a:gd name="connsiteX9" fmla="*/ 4934859 w 8011887"/>
                        <a:gd name="connsiteY9" fmla="*/ 6241142 h 6328228"/>
                        <a:gd name="connsiteX10" fmla="*/ 406401 w 8011887"/>
                        <a:gd name="connsiteY10" fmla="*/ 1828799 h 6328228"/>
                        <a:gd name="connsiteX0" fmla="*/ 420915 w 8026401"/>
                        <a:gd name="connsiteY0" fmla="*/ 1828799 h 6328228"/>
                        <a:gd name="connsiteX1" fmla="*/ 1030514 w 8026401"/>
                        <a:gd name="connsiteY1" fmla="*/ 1146630 h 6328228"/>
                        <a:gd name="connsiteX2" fmla="*/ 2859312 w 8026401"/>
                        <a:gd name="connsiteY2" fmla="*/ 2975430 h 6328228"/>
                        <a:gd name="connsiteX3" fmla="*/ 0 w 8026401"/>
                        <a:gd name="connsiteY3" fmla="*/ 0 h 6328228"/>
                        <a:gd name="connsiteX4" fmla="*/ 6429828 w 8026401"/>
                        <a:gd name="connsiteY4" fmla="*/ 1509486 h 6328228"/>
                        <a:gd name="connsiteX5" fmla="*/ 7649029 w 8026401"/>
                        <a:gd name="connsiteY5" fmla="*/ 754743 h 6328228"/>
                        <a:gd name="connsiteX6" fmla="*/ 7881258 w 8026401"/>
                        <a:gd name="connsiteY6" fmla="*/ 2119086 h 6328228"/>
                        <a:gd name="connsiteX7" fmla="*/ 8026401 w 8026401"/>
                        <a:gd name="connsiteY7" fmla="*/ 3323771 h 6328228"/>
                        <a:gd name="connsiteX8" fmla="*/ 5225142 w 8026401"/>
                        <a:gd name="connsiteY8" fmla="*/ 6328228 h 6328228"/>
                        <a:gd name="connsiteX9" fmla="*/ 4949373 w 8026401"/>
                        <a:gd name="connsiteY9" fmla="*/ 6241142 h 6328228"/>
                        <a:gd name="connsiteX10" fmla="*/ 420915 w 8026401"/>
                        <a:gd name="connsiteY10" fmla="*/ 1828799 h 6328228"/>
                        <a:gd name="connsiteX0" fmla="*/ 420915 w 8026401"/>
                        <a:gd name="connsiteY0" fmla="*/ 1828799 h 6328228"/>
                        <a:gd name="connsiteX1" fmla="*/ 1030514 w 8026401"/>
                        <a:gd name="connsiteY1" fmla="*/ 1146630 h 6328228"/>
                        <a:gd name="connsiteX2" fmla="*/ 2859312 w 8026401"/>
                        <a:gd name="connsiteY2" fmla="*/ 2975430 h 6328228"/>
                        <a:gd name="connsiteX3" fmla="*/ 0 w 8026401"/>
                        <a:gd name="connsiteY3" fmla="*/ 0 h 6328228"/>
                        <a:gd name="connsiteX4" fmla="*/ 1698171 w 8026401"/>
                        <a:gd name="connsiteY4" fmla="*/ 377372 h 6328228"/>
                        <a:gd name="connsiteX5" fmla="*/ 6429828 w 8026401"/>
                        <a:gd name="connsiteY5" fmla="*/ 1509486 h 6328228"/>
                        <a:gd name="connsiteX6" fmla="*/ 7649029 w 8026401"/>
                        <a:gd name="connsiteY6" fmla="*/ 754743 h 6328228"/>
                        <a:gd name="connsiteX7" fmla="*/ 7881258 w 8026401"/>
                        <a:gd name="connsiteY7" fmla="*/ 2119086 h 6328228"/>
                        <a:gd name="connsiteX8" fmla="*/ 8026401 w 8026401"/>
                        <a:gd name="connsiteY8" fmla="*/ 3323771 h 6328228"/>
                        <a:gd name="connsiteX9" fmla="*/ 5225142 w 8026401"/>
                        <a:gd name="connsiteY9" fmla="*/ 6328228 h 6328228"/>
                        <a:gd name="connsiteX10" fmla="*/ 4949373 w 8026401"/>
                        <a:gd name="connsiteY10" fmla="*/ 6241142 h 6328228"/>
                        <a:gd name="connsiteX11" fmla="*/ 420915 w 8026401"/>
                        <a:gd name="connsiteY11" fmla="*/ 1828799 h 6328228"/>
                        <a:gd name="connsiteX0" fmla="*/ 420915 w 8026401"/>
                        <a:gd name="connsiteY0" fmla="*/ 2539998 h 7039427"/>
                        <a:gd name="connsiteX1" fmla="*/ 1030514 w 8026401"/>
                        <a:gd name="connsiteY1" fmla="*/ 1857829 h 7039427"/>
                        <a:gd name="connsiteX2" fmla="*/ 2859312 w 8026401"/>
                        <a:gd name="connsiteY2" fmla="*/ 3686629 h 7039427"/>
                        <a:gd name="connsiteX3" fmla="*/ 0 w 8026401"/>
                        <a:gd name="connsiteY3" fmla="*/ 711199 h 7039427"/>
                        <a:gd name="connsiteX4" fmla="*/ 899885 w 8026401"/>
                        <a:gd name="connsiteY4" fmla="*/ 0 h 7039427"/>
                        <a:gd name="connsiteX5" fmla="*/ 6429828 w 8026401"/>
                        <a:gd name="connsiteY5" fmla="*/ 2220685 h 7039427"/>
                        <a:gd name="connsiteX6" fmla="*/ 7649029 w 8026401"/>
                        <a:gd name="connsiteY6" fmla="*/ 1465942 h 7039427"/>
                        <a:gd name="connsiteX7" fmla="*/ 7881258 w 8026401"/>
                        <a:gd name="connsiteY7" fmla="*/ 2830285 h 7039427"/>
                        <a:gd name="connsiteX8" fmla="*/ 8026401 w 8026401"/>
                        <a:gd name="connsiteY8" fmla="*/ 4034970 h 7039427"/>
                        <a:gd name="connsiteX9" fmla="*/ 5225142 w 8026401"/>
                        <a:gd name="connsiteY9" fmla="*/ 7039427 h 7039427"/>
                        <a:gd name="connsiteX10" fmla="*/ 4949373 w 8026401"/>
                        <a:gd name="connsiteY10" fmla="*/ 6952341 h 7039427"/>
                        <a:gd name="connsiteX11" fmla="*/ 420915 w 8026401"/>
                        <a:gd name="connsiteY11" fmla="*/ 2539998 h 7039427"/>
                        <a:gd name="connsiteX0" fmla="*/ 420915 w 8026401"/>
                        <a:gd name="connsiteY0" fmla="*/ 2665438 h 7164867"/>
                        <a:gd name="connsiteX1" fmla="*/ 1030514 w 8026401"/>
                        <a:gd name="connsiteY1" fmla="*/ 1983269 h 7164867"/>
                        <a:gd name="connsiteX2" fmla="*/ 2859312 w 8026401"/>
                        <a:gd name="connsiteY2" fmla="*/ 3812069 h 7164867"/>
                        <a:gd name="connsiteX3" fmla="*/ 0 w 8026401"/>
                        <a:gd name="connsiteY3" fmla="*/ 836639 h 7164867"/>
                        <a:gd name="connsiteX4" fmla="*/ 899885 w 8026401"/>
                        <a:gd name="connsiteY4" fmla="*/ 125440 h 7164867"/>
                        <a:gd name="connsiteX5" fmla="*/ 6429828 w 8026401"/>
                        <a:gd name="connsiteY5" fmla="*/ 2346125 h 7164867"/>
                        <a:gd name="connsiteX6" fmla="*/ 7649029 w 8026401"/>
                        <a:gd name="connsiteY6" fmla="*/ 1591382 h 7164867"/>
                        <a:gd name="connsiteX7" fmla="*/ 7881258 w 8026401"/>
                        <a:gd name="connsiteY7" fmla="*/ 2955725 h 7164867"/>
                        <a:gd name="connsiteX8" fmla="*/ 8026401 w 8026401"/>
                        <a:gd name="connsiteY8" fmla="*/ 4160410 h 7164867"/>
                        <a:gd name="connsiteX9" fmla="*/ 5225142 w 8026401"/>
                        <a:gd name="connsiteY9" fmla="*/ 7164867 h 7164867"/>
                        <a:gd name="connsiteX10" fmla="*/ 4949373 w 8026401"/>
                        <a:gd name="connsiteY10" fmla="*/ 7077781 h 7164867"/>
                        <a:gd name="connsiteX11" fmla="*/ 420915 w 8026401"/>
                        <a:gd name="connsiteY11" fmla="*/ 2665438 h 7164867"/>
                        <a:gd name="connsiteX0" fmla="*/ 534938 w 8140424"/>
                        <a:gd name="connsiteY0" fmla="*/ 2718214 h 7217643"/>
                        <a:gd name="connsiteX1" fmla="*/ 1144537 w 8140424"/>
                        <a:gd name="connsiteY1" fmla="*/ 2036045 h 7217643"/>
                        <a:gd name="connsiteX2" fmla="*/ 2973335 w 8140424"/>
                        <a:gd name="connsiteY2" fmla="*/ 3864845 h 7217643"/>
                        <a:gd name="connsiteX3" fmla="*/ 114023 w 8140424"/>
                        <a:gd name="connsiteY3" fmla="*/ 889415 h 7217643"/>
                        <a:gd name="connsiteX4" fmla="*/ 1013908 w 8140424"/>
                        <a:gd name="connsiteY4" fmla="*/ 178216 h 7217643"/>
                        <a:gd name="connsiteX5" fmla="*/ 6543851 w 8140424"/>
                        <a:gd name="connsiteY5" fmla="*/ 2398901 h 7217643"/>
                        <a:gd name="connsiteX6" fmla="*/ 7763052 w 8140424"/>
                        <a:gd name="connsiteY6" fmla="*/ 1644158 h 7217643"/>
                        <a:gd name="connsiteX7" fmla="*/ 7995281 w 8140424"/>
                        <a:gd name="connsiteY7" fmla="*/ 3008501 h 7217643"/>
                        <a:gd name="connsiteX8" fmla="*/ 8140424 w 8140424"/>
                        <a:gd name="connsiteY8" fmla="*/ 4213186 h 7217643"/>
                        <a:gd name="connsiteX9" fmla="*/ 5339165 w 8140424"/>
                        <a:gd name="connsiteY9" fmla="*/ 7217643 h 7217643"/>
                        <a:gd name="connsiteX10" fmla="*/ 5063396 w 8140424"/>
                        <a:gd name="connsiteY10" fmla="*/ 7130557 h 7217643"/>
                        <a:gd name="connsiteX11" fmla="*/ 534938 w 8140424"/>
                        <a:gd name="connsiteY11" fmla="*/ 2718214 h 7217643"/>
                        <a:gd name="connsiteX0" fmla="*/ 534938 w 8140424"/>
                        <a:gd name="connsiteY0" fmla="*/ 2718214 h 7217643"/>
                        <a:gd name="connsiteX1" fmla="*/ 1144537 w 8140424"/>
                        <a:gd name="connsiteY1" fmla="*/ 2036045 h 7217643"/>
                        <a:gd name="connsiteX2" fmla="*/ 2973335 w 8140424"/>
                        <a:gd name="connsiteY2" fmla="*/ 3864845 h 7217643"/>
                        <a:gd name="connsiteX3" fmla="*/ 114023 w 8140424"/>
                        <a:gd name="connsiteY3" fmla="*/ 889415 h 7217643"/>
                        <a:gd name="connsiteX4" fmla="*/ 1013908 w 8140424"/>
                        <a:gd name="connsiteY4" fmla="*/ 178216 h 7217643"/>
                        <a:gd name="connsiteX5" fmla="*/ 3510366 w 8140424"/>
                        <a:gd name="connsiteY5" fmla="*/ 1194217 h 7217643"/>
                        <a:gd name="connsiteX6" fmla="*/ 6543851 w 8140424"/>
                        <a:gd name="connsiteY6" fmla="*/ 2398901 h 7217643"/>
                        <a:gd name="connsiteX7" fmla="*/ 7763052 w 8140424"/>
                        <a:gd name="connsiteY7" fmla="*/ 1644158 h 7217643"/>
                        <a:gd name="connsiteX8" fmla="*/ 7995281 w 8140424"/>
                        <a:gd name="connsiteY8" fmla="*/ 3008501 h 7217643"/>
                        <a:gd name="connsiteX9" fmla="*/ 8140424 w 8140424"/>
                        <a:gd name="connsiteY9" fmla="*/ 4213186 h 7217643"/>
                        <a:gd name="connsiteX10" fmla="*/ 5339165 w 8140424"/>
                        <a:gd name="connsiteY10" fmla="*/ 7217643 h 7217643"/>
                        <a:gd name="connsiteX11" fmla="*/ 5063396 w 8140424"/>
                        <a:gd name="connsiteY11" fmla="*/ 7130557 h 7217643"/>
                        <a:gd name="connsiteX12" fmla="*/ 534938 w 8140424"/>
                        <a:gd name="connsiteY12" fmla="*/ 2718214 h 7217643"/>
                        <a:gd name="connsiteX0" fmla="*/ 534938 w 8140424"/>
                        <a:gd name="connsiteY0" fmla="*/ 2718214 h 7217643"/>
                        <a:gd name="connsiteX1" fmla="*/ 1144537 w 8140424"/>
                        <a:gd name="connsiteY1" fmla="*/ 2036045 h 7217643"/>
                        <a:gd name="connsiteX2" fmla="*/ 2973335 w 8140424"/>
                        <a:gd name="connsiteY2" fmla="*/ 3864845 h 7217643"/>
                        <a:gd name="connsiteX3" fmla="*/ 114023 w 8140424"/>
                        <a:gd name="connsiteY3" fmla="*/ 889415 h 7217643"/>
                        <a:gd name="connsiteX4" fmla="*/ 1013908 w 8140424"/>
                        <a:gd name="connsiteY4" fmla="*/ 178216 h 7217643"/>
                        <a:gd name="connsiteX5" fmla="*/ 3379737 w 8140424"/>
                        <a:gd name="connsiteY5" fmla="*/ 2631131 h 7217643"/>
                        <a:gd name="connsiteX6" fmla="*/ 6543851 w 8140424"/>
                        <a:gd name="connsiteY6" fmla="*/ 2398901 h 7217643"/>
                        <a:gd name="connsiteX7" fmla="*/ 7763052 w 8140424"/>
                        <a:gd name="connsiteY7" fmla="*/ 1644158 h 7217643"/>
                        <a:gd name="connsiteX8" fmla="*/ 7995281 w 8140424"/>
                        <a:gd name="connsiteY8" fmla="*/ 3008501 h 7217643"/>
                        <a:gd name="connsiteX9" fmla="*/ 8140424 w 8140424"/>
                        <a:gd name="connsiteY9" fmla="*/ 4213186 h 7217643"/>
                        <a:gd name="connsiteX10" fmla="*/ 5339165 w 8140424"/>
                        <a:gd name="connsiteY10" fmla="*/ 7217643 h 7217643"/>
                        <a:gd name="connsiteX11" fmla="*/ 5063396 w 8140424"/>
                        <a:gd name="connsiteY11" fmla="*/ 7130557 h 7217643"/>
                        <a:gd name="connsiteX12" fmla="*/ 534938 w 8140424"/>
                        <a:gd name="connsiteY12" fmla="*/ 2718214 h 7217643"/>
                        <a:gd name="connsiteX0" fmla="*/ 534938 w 8140424"/>
                        <a:gd name="connsiteY0" fmla="*/ 2718214 h 7217643"/>
                        <a:gd name="connsiteX1" fmla="*/ 1144537 w 8140424"/>
                        <a:gd name="connsiteY1" fmla="*/ 2036045 h 7217643"/>
                        <a:gd name="connsiteX2" fmla="*/ 2973335 w 8140424"/>
                        <a:gd name="connsiteY2" fmla="*/ 3864845 h 7217643"/>
                        <a:gd name="connsiteX3" fmla="*/ 114023 w 8140424"/>
                        <a:gd name="connsiteY3" fmla="*/ 889415 h 7217643"/>
                        <a:gd name="connsiteX4" fmla="*/ 1013908 w 8140424"/>
                        <a:gd name="connsiteY4" fmla="*/ 178216 h 7217643"/>
                        <a:gd name="connsiteX5" fmla="*/ 3437794 w 8140424"/>
                        <a:gd name="connsiteY5" fmla="*/ 2616616 h 7217643"/>
                        <a:gd name="connsiteX6" fmla="*/ 6543851 w 8140424"/>
                        <a:gd name="connsiteY6" fmla="*/ 2398901 h 7217643"/>
                        <a:gd name="connsiteX7" fmla="*/ 7763052 w 8140424"/>
                        <a:gd name="connsiteY7" fmla="*/ 1644158 h 7217643"/>
                        <a:gd name="connsiteX8" fmla="*/ 7995281 w 8140424"/>
                        <a:gd name="connsiteY8" fmla="*/ 3008501 h 7217643"/>
                        <a:gd name="connsiteX9" fmla="*/ 8140424 w 8140424"/>
                        <a:gd name="connsiteY9" fmla="*/ 4213186 h 7217643"/>
                        <a:gd name="connsiteX10" fmla="*/ 5339165 w 8140424"/>
                        <a:gd name="connsiteY10" fmla="*/ 7217643 h 7217643"/>
                        <a:gd name="connsiteX11" fmla="*/ 5063396 w 8140424"/>
                        <a:gd name="connsiteY11" fmla="*/ 7130557 h 7217643"/>
                        <a:gd name="connsiteX12" fmla="*/ 534938 w 8140424"/>
                        <a:gd name="connsiteY12" fmla="*/ 2718214 h 7217643"/>
                        <a:gd name="connsiteX0" fmla="*/ 534938 w 8140424"/>
                        <a:gd name="connsiteY0" fmla="*/ 2718214 h 7217643"/>
                        <a:gd name="connsiteX1" fmla="*/ 1144537 w 8140424"/>
                        <a:gd name="connsiteY1" fmla="*/ 2036045 h 7217643"/>
                        <a:gd name="connsiteX2" fmla="*/ 2973335 w 8140424"/>
                        <a:gd name="connsiteY2" fmla="*/ 3864845 h 7217643"/>
                        <a:gd name="connsiteX3" fmla="*/ 114023 w 8140424"/>
                        <a:gd name="connsiteY3" fmla="*/ 889415 h 7217643"/>
                        <a:gd name="connsiteX4" fmla="*/ 1013908 w 8140424"/>
                        <a:gd name="connsiteY4" fmla="*/ 178216 h 7217643"/>
                        <a:gd name="connsiteX5" fmla="*/ 3437794 w 8140424"/>
                        <a:gd name="connsiteY5" fmla="*/ 2616616 h 7217643"/>
                        <a:gd name="connsiteX6" fmla="*/ 4932766 w 8140424"/>
                        <a:gd name="connsiteY6" fmla="*/ 2471474 h 7217643"/>
                        <a:gd name="connsiteX7" fmla="*/ 6543851 w 8140424"/>
                        <a:gd name="connsiteY7" fmla="*/ 2398901 h 7217643"/>
                        <a:gd name="connsiteX8" fmla="*/ 7763052 w 8140424"/>
                        <a:gd name="connsiteY8" fmla="*/ 1644158 h 7217643"/>
                        <a:gd name="connsiteX9" fmla="*/ 7995281 w 8140424"/>
                        <a:gd name="connsiteY9" fmla="*/ 3008501 h 7217643"/>
                        <a:gd name="connsiteX10" fmla="*/ 8140424 w 8140424"/>
                        <a:gd name="connsiteY10" fmla="*/ 4213186 h 7217643"/>
                        <a:gd name="connsiteX11" fmla="*/ 5339165 w 8140424"/>
                        <a:gd name="connsiteY11" fmla="*/ 7217643 h 7217643"/>
                        <a:gd name="connsiteX12" fmla="*/ 5063396 w 8140424"/>
                        <a:gd name="connsiteY12" fmla="*/ 7130557 h 7217643"/>
                        <a:gd name="connsiteX13" fmla="*/ 534938 w 8140424"/>
                        <a:gd name="connsiteY13" fmla="*/ 2718214 h 7217643"/>
                        <a:gd name="connsiteX0" fmla="*/ 534938 w 8140424"/>
                        <a:gd name="connsiteY0" fmla="*/ 2859312 h 7358741"/>
                        <a:gd name="connsiteX1" fmla="*/ 1144537 w 8140424"/>
                        <a:gd name="connsiteY1" fmla="*/ 2177143 h 7358741"/>
                        <a:gd name="connsiteX2" fmla="*/ 2973335 w 8140424"/>
                        <a:gd name="connsiteY2" fmla="*/ 4005943 h 7358741"/>
                        <a:gd name="connsiteX3" fmla="*/ 114023 w 8140424"/>
                        <a:gd name="connsiteY3" fmla="*/ 1030513 h 7358741"/>
                        <a:gd name="connsiteX4" fmla="*/ 1013908 w 8140424"/>
                        <a:gd name="connsiteY4" fmla="*/ 319314 h 7358741"/>
                        <a:gd name="connsiteX5" fmla="*/ 3437794 w 8140424"/>
                        <a:gd name="connsiteY5" fmla="*/ 2757714 h 7358741"/>
                        <a:gd name="connsiteX6" fmla="*/ 723623 w 8140424"/>
                        <a:gd name="connsiteY6" fmla="*/ 0 h 7358741"/>
                        <a:gd name="connsiteX7" fmla="*/ 6543851 w 8140424"/>
                        <a:gd name="connsiteY7" fmla="*/ 2539999 h 7358741"/>
                        <a:gd name="connsiteX8" fmla="*/ 7763052 w 8140424"/>
                        <a:gd name="connsiteY8" fmla="*/ 1785256 h 7358741"/>
                        <a:gd name="connsiteX9" fmla="*/ 7995281 w 8140424"/>
                        <a:gd name="connsiteY9" fmla="*/ 3149599 h 7358741"/>
                        <a:gd name="connsiteX10" fmla="*/ 8140424 w 8140424"/>
                        <a:gd name="connsiteY10" fmla="*/ 4354284 h 7358741"/>
                        <a:gd name="connsiteX11" fmla="*/ 5339165 w 8140424"/>
                        <a:gd name="connsiteY11" fmla="*/ 7358741 h 7358741"/>
                        <a:gd name="connsiteX12" fmla="*/ 5063396 w 8140424"/>
                        <a:gd name="connsiteY12" fmla="*/ 7271655 h 7358741"/>
                        <a:gd name="connsiteX13" fmla="*/ 534938 w 8140424"/>
                        <a:gd name="connsiteY13" fmla="*/ 2859312 h 7358741"/>
                        <a:gd name="connsiteX0" fmla="*/ 534938 w 8140424"/>
                        <a:gd name="connsiteY0" fmla="*/ 2859312 h 7358741"/>
                        <a:gd name="connsiteX1" fmla="*/ 1144537 w 8140424"/>
                        <a:gd name="connsiteY1" fmla="*/ 2177143 h 7358741"/>
                        <a:gd name="connsiteX2" fmla="*/ 2973335 w 8140424"/>
                        <a:gd name="connsiteY2" fmla="*/ 4005943 h 7358741"/>
                        <a:gd name="connsiteX3" fmla="*/ 114023 w 8140424"/>
                        <a:gd name="connsiteY3" fmla="*/ 1030513 h 7358741"/>
                        <a:gd name="connsiteX4" fmla="*/ 1013908 w 8140424"/>
                        <a:gd name="connsiteY4" fmla="*/ 319314 h 7358741"/>
                        <a:gd name="connsiteX5" fmla="*/ 3437794 w 8140424"/>
                        <a:gd name="connsiteY5" fmla="*/ 2757714 h 7358741"/>
                        <a:gd name="connsiteX6" fmla="*/ 723623 w 8140424"/>
                        <a:gd name="connsiteY6" fmla="*/ 0 h 7358741"/>
                        <a:gd name="connsiteX7" fmla="*/ 3713566 w 8140424"/>
                        <a:gd name="connsiteY7" fmla="*/ 1291772 h 7358741"/>
                        <a:gd name="connsiteX8" fmla="*/ 6543851 w 8140424"/>
                        <a:gd name="connsiteY8" fmla="*/ 2539999 h 7358741"/>
                        <a:gd name="connsiteX9" fmla="*/ 7763052 w 8140424"/>
                        <a:gd name="connsiteY9" fmla="*/ 1785256 h 7358741"/>
                        <a:gd name="connsiteX10" fmla="*/ 7995281 w 8140424"/>
                        <a:gd name="connsiteY10" fmla="*/ 3149599 h 7358741"/>
                        <a:gd name="connsiteX11" fmla="*/ 8140424 w 8140424"/>
                        <a:gd name="connsiteY11" fmla="*/ 4354284 h 7358741"/>
                        <a:gd name="connsiteX12" fmla="*/ 5339165 w 8140424"/>
                        <a:gd name="connsiteY12" fmla="*/ 7358741 h 7358741"/>
                        <a:gd name="connsiteX13" fmla="*/ 5063396 w 8140424"/>
                        <a:gd name="connsiteY13" fmla="*/ 7271655 h 7358741"/>
                        <a:gd name="connsiteX14" fmla="*/ 534938 w 8140424"/>
                        <a:gd name="connsiteY14" fmla="*/ 2859312 h 7358741"/>
                        <a:gd name="connsiteX0" fmla="*/ 534938 w 8140424"/>
                        <a:gd name="connsiteY0" fmla="*/ 3555997 h 8055426"/>
                        <a:gd name="connsiteX1" fmla="*/ 1144537 w 8140424"/>
                        <a:gd name="connsiteY1" fmla="*/ 2873828 h 8055426"/>
                        <a:gd name="connsiteX2" fmla="*/ 2973335 w 8140424"/>
                        <a:gd name="connsiteY2" fmla="*/ 4702628 h 8055426"/>
                        <a:gd name="connsiteX3" fmla="*/ 114023 w 8140424"/>
                        <a:gd name="connsiteY3" fmla="*/ 1727198 h 8055426"/>
                        <a:gd name="connsiteX4" fmla="*/ 1013908 w 8140424"/>
                        <a:gd name="connsiteY4" fmla="*/ 1015999 h 8055426"/>
                        <a:gd name="connsiteX5" fmla="*/ 3437794 w 8140424"/>
                        <a:gd name="connsiteY5" fmla="*/ 3454399 h 8055426"/>
                        <a:gd name="connsiteX6" fmla="*/ 723623 w 8140424"/>
                        <a:gd name="connsiteY6" fmla="*/ 696685 h 8055426"/>
                        <a:gd name="connsiteX7" fmla="*/ 1696080 w 8140424"/>
                        <a:gd name="connsiteY7" fmla="*/ 0 h 8055426"/>
                        <a:gd name="connsiteX8" fmla="*/ 6543851 w 8140424"/>
                        <a:gd name="connsiteY8" fmla="*/ 3236684 h 8055426"/>
                        <a:gd name="connsiteX9" fmla="*/ 7763052 w 8140424"/>
                        <a:gd name="connsiteY9" fmla="*/ 2481941 h 8055426"/>
                        <a:gd name="connsiteX10" fmla="*/ 7995281 w 8140424"/>
                        <a:gd name="connsiteY10" fmla="*/ 3846284 h 8055426"/>
                        <a:gd name="connsiteX11" fmla="*/ 8140424 w 8140424"/>
                        <a:gd name="connsiteY11" fmla="*/ 5050969 h 8055426"/>
                        <a:gd name="connsiteX12" fmla="*/ 5339165 w 8140424"/>
                        <a:gd name="connsiteY12" fmla="*/ 8055426 h 8055426"/>
                        <a:gd name="connsiteX13" fmla="*/ 5063396 w 8140424"/>
                        <a:gd name="connsiteY13" fmla="*/ 7968340 h 8055426"/>
                        <a:gd name="connsiteX14" fmla="*/ 534938 w 8140424"/>
                        <a:gd name="connsiteY14" fmla="*/ 3555997 h 8055426"/>
                        <a:gd name="connsiteX0" fmla="*/ 534938 w 8140424"/>
                        <a:gd name="connsiteY0" fmla="*/ 3662537 h 8161966"/>
                        <a:gd name="connsiteX1" fmla="*/ 1144537 w 8140424"/>
                        <a:gd name="connsiteY1" fmla="*/ 2980368 h 8161966"/>
                        <a:gd name="connsiteX2" fmla="*/ 2973335 w 8140424"/>
                        <a:gd name="connsiteY2" fmla="*/ 4809168 h 8161966"/>
                        <a:gd name="connsiteX3" fmla="*/ 114023 w 8140424"/>
                        <a:gd name="connsiteY3" fmla="*/ 1833738 h 8161966"/>
                        <a:gd name="connsiteX4" fmla="*/ 1013908 w 8140424"/>
                        <a:gd name="connsiteY4" fmla="*/ 1122539 h 8161966"/>
                        <a:gd name="connsiteX5" fmla="*/ 3437794 w 8140424"/>
                        <a:gd name="connsiteY5" fmla="*/ 3560939 h 8161966"/>
                        <a:gd name="connsiteX6" fmla="*/ 723623 w 8140424"/>
                        <a:gd name="connsiteY6" fmla="*/ 803225 h 8161966"/>
                        <a:gd name="connsiteX7" fmla="*/ 1696080 w 8140424"/>
                        <a:gd name="connsiteY7" fmla="*/ 106540 h 8161966"/>
                        <a:gd name="connsiteX8" fmla="*/ 6543851 w 8140424"/>
                        <a:gd name="connsiteY8" fmla="*/ 3343224 h 8161966"/>
                        <a:gd name="connsiteX9" fmla="*/ 7763052 w 8140424"/>
                        <a:gd name="connsiteY9" fmla="*/ 2588481 h 8161966"/>
                        <a:gd name="connsiteX10" fmla="*/ 7995281 w 8140424"/>
                        <a:gd name="connsiteY10" fmla="*/ 3952824 h 8161966"/>
                        <a:gd name="connsiteX11" fmla="*/ 8140424 w 8140424"/>
                        <a:gd name="connsiteY11" fmla="*/ 5157509 h 8161966"/>
                        <a:gd name="connsiteX12" fmla="*/ 5339165 w 8140424"/>
                        <a:gd name="connsiteY12" fmla="*/ 8161966 h 8161966"/>
                        <a:gd name="connsiteX13" fmla="*/ 5063396 w 8140424"/>
                        <a:gd name="connsiteY13" fmla="*/ 8074880 h 8161966"/>
                        <a:gd name="connsiteX14" fmla="*/ 534938 w 8140424"/>
                        <a:gd name="connsiteY14" fmla="*/ 3662537 h 8161966"/>
                        <a:gd name="connsiteX0" fmla="*/ 534938 w 8140424"/>
                        <a:gd name="connsiteY0" fmla="*/ 3662537 h 8161966"/>
                        <a:gd name="connsiteX1" fmla="*/ 1144537 w 8140424"/>
                        <a:gd name="connsiteY1" fmla="*/ 2980368 h 8161966"/>
                        <a:gd name="connsiteX2" fmla="*/ 2973335 w 8140424"/>
                        <a:gd name="connsiteY2" fmla="*/ 4809168 h 8161966"/>
                        <a:gd name="connsiteX3" fmla="*/ 114023 w 8140424"/>
                        <a:gd name="connsiteY3" fmla="*/ 1833738 h 8161966"/>
                        <a:gd name="connsiteX4" fmla="*/ 1013908 w 8140424"/>
                        <a:gd name="connsiteY4" fmla="*/ 1122539 h 8161966"/>
                        <a:gd name="connsiteX5" fmla="*/ 3437794 w 8140424"/>
                        <a:gd name="connsiteY5" fmla="*/ 3560939 h 8161966"/>
                        <a:gd name="connsiteX6" fmla="*/ 723623 w 8140424"/>
                        <a:gd name="connsiteY6" fmla="*/ 803225 h 8161966"/>
                        <a:gd name="connsiteX7" fmla="*/ 1725109 w 8140424"/>
                        <a:gd name="connsiteY7" fmla="*/ 106540 h 8161966"/>
                        <a:gd name="connsiteX8" fmla="*/ 6543851 w 8140424"/>
                        <a:gd name="connsiteY8" fmla="*/ 3343224 h 8161966"/>
                        <a:gd name="connsiteX9" fmla="*/ 7763052 w 8140424"/>
                        <a:gd name="connsiteY9" fmla="*/ 2588481 h 8161966"/>
                        <a:gd name="connsiteX10" fmla="*/ 7995281 w 8140424"/>
                        <a:gd name="connsiteY10" fmla="*/ 3952824 h 8161966"/>
                        <a:gd name="connsiteX11" fmla="*/ 8140424 w 8140424"/>
                        <a:gd name="connsiteY11" fmla="*/ 5157509 h 8161966"/>
                        <a:gd name="connsiteX12" fmla="*/ 5339165 w 8140424"/>
                        <a:gd name="connsiteY12" fmla="*/ 8161966 h 8161966"/>
                        <a:gd name="connsiteX13" fmla="*/ 5063396 w 8140424"/>
                        <a:gd name="connsiteY13" fmla="*/ 8074880 h 8161966"/>
                        <a:gd name="connsiteX14" fmla="*/ 534938 w 8140424"/>
                        <a:gd name="connsiteY14" fmla="*/ 3662537 h 8161966"/>
                        <a:gd name="connsiteX0" fmla="*/ 534938 w 8140424"/>
                        <a:gd name="connsiteY0" fmla="*/ 3722591 h 8222020"/>
                        <a:gd name="connsiteX1" fmla="*/ 1144537 w 8140424"/>
                        <a:gd name="connsiteY1" fmla="*/ 3040422 h 8222020"/>
                        <a:gd name="connsiteX2" fmla="*/ 2973335 w 8140424"/>
                        <a:gd name="connsiteY2" fmla="*/ 4869222 h 8222020"/>
                        <a:gd name="connsiteX3" fmla="*/ 114023 w 8140424"/>
                        <a:gd name="connsiteY3" fmla="*/ 1893792 h 8222020"/>
                        <a:gd name="connsiteX4" fmla="*/ 1013908 w 8140424"/>
                        <a:gd name="connsiteY4" fmla="*/ 1182593 h 8222020"/>
                        <a:gd name="connsiteX5" fmla="*/ 3437794 w 8140424"/>
                        <a:gd name="connsiteY5" fmla="*/ 3620993 h 8222020"/>
                        <a:gd name="connsiteX6" fmla="*/ 723623 w 8140424"/>
                        <a:gd name="connsiteY6" fmla="*/ 863279 h 8222020"/>
                        <a:gd name="connsiteX7" fmla="*/ 1725109 w 8140424"/>
                        <a:gd name="connsiteY7" fmla="*/ 166594 h 8222020"/>
                        <a:gd name="connsiteX8" fmla="*/ 6543851 w 8140424"/>
                        <a:gd name="connsiteY8" fmla="*/ 3403278 h 8222020"/>
                        <a:gd name="connsiteX9" fmla="*/ 7763052 w 8140424"/>
                        <a:gd name="connsiteY9" fmla="*/ 2648535 h 8222020"/>
                        <a:gd name="connsiteX10" fmla="*/ 7995281 w 8140424"/>
                        <a:gd name="connsiteY10" fmla="*/ 4012878 h 8222020"/>
                        <a:gd name="connsiteX11" fmla="*/ 8140424 w 8140424"/>
                        <a:gd name="connsiteY11" fmla="*/ 5217563 h 8222020"/>
                        <a:gd name="connsiteX12" fmla="*/ 5339165 w 8140424"/>
                        <a:gd name="connsiteY12" fmla="*/ 8222020 h 8222020"/>
                        <a:gd name="connsiteX13" fmla="*/ 5063396 w 8140424"/>
                        <a:gd name="connsiteY13" fmla="*/ 8134934 h 8222020"/>
                        <a:gd name="connsiteX14" fmla="*/ 534938 w 8140424"/>
                        <a:gd name="connsiteY14" fmla="*/ 3722591 h 8222020"/>
                        <a:gd name="connsiteX0" fmla="*/ 534938 w 8140424"/>
                        <a:gd name="connsiteY0" fmla="*/ 3747941 h 8247370"/>
                        <a:gd name="connsiteX1" fmla="*/ 1144537 w 8140424"/>
                        <a:gd name="connsiteY1" fmla="*/ 3065772 h 8247370"/>
                        <a:gd name="connsiteX2" fmla="*/ 2973335 w 8140424"/>
                        <a:gd name="connsiteY2" fmla="*/ 4894572 h 8247370"/>
                        <a:gd name="connsiteX3" fmla="*/ 114023 w 8140424"/>
                        <a:gd name="connsiteY3" fmla="*/ 1919142 h 8247370"/>
                        <a:gd name="connsiteX4" fmla="*/ 1013908 w 8140424"/>
                        <a:gd name="connsiteY4" fmla="*/ 1207943 h 8247370"/>
                        <a:gd name="connsiteX5" fmla="*/ 3437794 w 8140424"/>
                        <a:gd name="connsiteY5" fmla="*/ 3646343 h 8247370"/>
                        <a:gd name="connsiteX6" fmla="*/ 723623 w 8140424"/>
                        <a:gd name="connsiteY6" fmla="*/ 888629 h 8247370"/>
                        <a:gd name="connsiteX7" fmla="*/ 1725109 w 8140424"/>
                        <a:gd name="connsiteY7" fmla="*/ 191944 h 8247370"/>
                        <a:gd name="connsiteX8" fmla="*/ 6543851 w 8140424"/>
                        <a:gd name="connsiteY8" fmla="*/ 3428628 h 8247370"/>
                        <a:gd name="connsiteX9" fmla="*/ 7763052 w 8140424"/>
                        <a:gd name="connsiteY9" fmla="*/ 2673885 h 8247370"/>
                        <a:gd name="connsiteX10" fmla="*/ 7995281 w 8140424"/>
                        <a:gd name="connsiteY10" fmla="*/ 4038228 h 8247370"/>
                        <a:gd name="connsiteX11" fmla="*/ 8140424 w 8140424"/>
                        <a:gd name="connsiteY11" fmla="*/ 5242913 h 8247370"/>
                        <a:gd name="connsiteX12" fmla="*/ 5339165 w 8140424"/>
                        <a:gd name="connsiteY12" fmla="*/ 8247370 h 8247370"/>
                        <a:gd name="connsiteX13" fmla="*/ 5063396 w 8140424"/>
                        <a:gd name="connsiteY13" fmla="*/ 8160284 h 8247370"/>
                        <a:gd name="connsiteX14" fmla="*/ 534938 w 8140424"/>
                        <a:gd name="connsiteY14" fmla="*/ 3747941 h 8247370"/>
                        <a:gd name="connsiteX0" fmla="*/ 534938 w 8140424"/>
                        <a:gd name="connsiteY0" fmla="*/ 3747941 h 8247370"/>
                        <a:gd name="connsiteX1" fmla="*/ 1144537 w 8140424"/>
                        <a:gd name="connsiteY1" fmla="*/ 3065772 h 8247370"/>
                        <a:gd name="connsiteX2" fmla="*/ 2973335 w 8140424"/>
                        <a:gd name="connsiteY2" fmla="*/ 4894572 h 8247370"/>
                        <a:gd name="connsiteX3" fmla="*/ 114023 w 8140424"/>
                        <a:gd name="connsiteY3" fmla="*/ 1919142 h 8247370"/>
                        <a:gd name="connsiteX4" fmla="*/ 1013908 w 8140424"/>
                        <a:gd name="connsiteY4" fmla="*/ 1207943 h 8247370"/>
                        <a:gd name="connsiteX5" fmla="*/ 3437794 w 8140424"/>
                        <a:gd name="connsiteY5" fmla="*/ 3646343 h 8247370"/>
                        <a:gd name="connsiteX6" fmla="*/ 723623 w 8140424"/>
                        <a:gd name="connsiteY6" fmla="*/ 888629 h 8247370"/>
                        <a:gd name="connsiteX7" fmla="*/ 1725109 w 8140424"/>
                        <a:gd name="connsiteY7" fmla="*/ 191944 h 8247370"/>
                        <a:gd name="connsiteX8" fmla="*/ 3931280 w 8140424"/>
                        <a:gd name="connsiteY8" fmla="*/ 1672401 h 8247370"/>
                        <a:gd name="connsiteX9" fmla="*/ 6543851 w 8140424"/>
                        <a:gd name="connsiteY9" fmla="*/ 3428628 h 8247370"/>
                        <a:gd name="connsiteX10" fmla="*/ 7763052 w 8140424"/>
                        <a:gd name="connsiteY10" fmla="*/ 2673885 h 8247370"/>
                        <a:gd name="connsiteX11" fmla="*/ 7995281 w 8140424"/>
                        <a:gd name="connsiteY11" fmla="*/ 4038228 h 8247370"/>
                        <a:gd name="connsiteX12" fmla="*/ 8140424 w 8140424"/>
                        <a:gd name="connsiteY12" fmla="*/ 5242913 h 8247370"/>
                        <a:gd name="connsiteX13" fmla="*/ 5339165 w 8140424"/>
                        <a:gd name="connsiteY13" fmla="*/ 8247370 h 8247370"/>
                        <a:gd name="connsiteX14" fmla="*/ 5063396 w 8140424"/>
                        <a:gd name="connsiteY14" fmla="*/ 8160284 h 8247370"/>
                        <a:gd name="connsiteX15" fmla="*/ 534938 w 8140424"/>
                        <a:gd name="connsiteY15" fmla="*/ 3747941 h 8247370"/>
                        <a:gd name="connsiteX0" fmla="*/ 534938 w 8140424"/>
                        <a:gd name="connsiteY0" fmla="*/ 3747941 h 8247370"/>
                        <a:gd name="connsiteX1" fmla="*/ 1144537 w 8140424"/>
                        <a:gd name="connsiteY1" fmla="*/ 3065772 h 8247370"/>
                        <a:gd name="connsiteX2" fmla="*/ 2973335 w 8140424"/>
                        <a:gd name="connsiteY2" fmla="*/ 4894572 h 8247370"/>
                        <a:gd name="connsiteX3" fmla="*/ 114023 w 8140424"/>
                        <a:gd name="connsiteY3" fmla="*/ 1919142 h 8247370"/>
                        <a:gd name="connsiteX4" fmla="*/ 1013908 w 8140424"/>
                        <a:gd name="connsiteY4" fmla="*/ 1207943 h 8247370"/>
                        <a:gd name="connsiteX5" fmla="*/ 3437794 w 8140424"/>
                        <a:gd name="connsiteY5" fmla="*/ 3646343 h 8247370"/>
                        <a:gd name="connsiteX6" fmla="*/ 723623 w 8140424"/>
                        <a:gd name="connsiteY6" fmla="*/ 888629 h 8247370"/>
                        <a:gd name="connsiteX7" fmla="*/ 1725109 w 8140424"/>
                        <a:gd name="connsiteY7" fmla="*/ 191944 h 8247370"/>
                        <a:gd name="connsiteX8" fmla="*/ 4090938 w 8140424"/>
                        <a:gd name="connsiteY8" fmla="*/ 2673887 h 8247370"/>
                        <a:gd name="connsiteX9" fmla="*/ 6543851 w 8140424"/>
                        <a:gd name="connsiteY9" fmla="*/ 3428628 h 8247370"/>
                        <a:gd name="connsiteX10" fmla="*/ 7763052 w 8140424"/>
                        <a:gd name="connsiteY10" fmla="*/ 2673885 h 8247370"/>
                        <a:gd name="connsiteX11" fmla="*/ 7995281 w 8140424"/>
                        <a:gd name="connsiteY11" fmla="*/ 4038228 h 8247370"/>
                        <a:gd name="connsiteX12" fmla="*/ 8140424 w 8140424"/>
                        <a:gd name="connsiteY12" fmla="*/ 5242913 h 8247370"/>
                        <a:gd name="connsiteX13" fmla="*/ 5339165 w 8140424"/>
                        <a:gd name="connsiteY13" fmla="*/ 8247370 h 8247370"/>
                        <a:gd name="connsiteX14" fmla="*/ 5063396 w 8140424"/>
                        <a:gd name="connsiteY14" fmla="*/ 8160284 h 8247370"/>
                        <a:gd name="connsiteX15" fmla="*/ 534938 w 8140424"/>
                        <a:gd name="connsiteY15" fmla="*/ 3747941 h 8247370"/>
                        <a:gd name="connsiteX0" fmla="*/ 534938 w 8140424"/>
                        <a:gd name="connsiteY0" fmla="*/ 3747941 h 8247370"/>
                        <a:gd name="connsiteX1" fmla="*/ 1144537 w 8140424"/>
                        <a:gd name="connsiteY1" fmla="*/ 3065772 h 8247370"/>
                        <a:gd name="connsiteX2" fmla="*/ 2973335 w 8140424"/>
                        <a:gd name="connsiteY2" fmla="*/ 4894572 h 8247370"/>
                        <a:gd name="connsiteX3" fmla="*/ 114023 w 8140424"/>
                        <a:gd name="connsiteY3" fmla="*/ 1919142 h 8247370"/>
                        <a:gd name="connsiteX4" fmla="*/ 1013908 w 8140424"/>
                        <a:gd name="connsiteY4" fmla="*/ 1207943 h 8247370"/>
                        <a:gd name="connsiteX5" fmla="*/ 3437794 w 8140424"/>
                        <a:gd name="connsiteY5" fmla="*/ 3646343 h 8247370"/>
                        <a:gd name="connsiteX6" fmla="*/ 723623 w 8140424"/>
                        <a:gd name="connsiteY6" fmla="*/ 888629 h 8247370"/>
                        <a:gd name="connsiteX7" fmla="*/ 1725109 w 8140424"/>
                        <a:gd name="connsiteY7" fmla="*/ 191944 h 8247370"/>
                        <a:gd name="connsiteX8" fmla="*/ 4090938 w 8140424"/>
                        <a:gd name="connsiteY8" fmla="*/ 2673887 h 8247370"/>
                        <a:gd name="connsiteX9" fmla="*/ 5847166 w 8140424"/>
                        <a:gd name="connsiteY9" fmla="*/ 3196401 h 8247370"/>
                        <a:gd name="connsiteX10" fmla="*/ 6543851 w 8140424"/>
                        <a:gd name="connsiteY10" fmla="*/ 3428628 h 8247370"/>
                        <a:gd name="connsiteX11" fmla="*/ 7763052 w 8140424"/>
                        <a:gd name="connsiteY11" fmla="*/ 2673885 h 8247370"/>
                        <a:gd name="connsiteX12" fmla="*/ 7995281 w 8140424"/>
                        <a:gd name="connsiteY12" fmla="*/ 4038228 h 8247370"/>
                        <a:gd name="connsiteX13" fmla="*/ 8140424 w 8140424"/>
                        <a:gd name="connsiteY13" fmla="*/ 5242913 h 8247370"/>
                        <a:gd name="connsiteX14" fmla="*/ 5339165 w 8140424"/>
                        <a:gd name="connsiteY14" fmla="*/ 8247370 h 8247370"/>
                        <a:gd name="connsiteX15" fmla="*/ 5063396 w 8140424"/>
                        <a:gd name="connsiteY15" fmla="*/ 8160284 h 8247370"/>
                        <a:gd name="connsiteX16" fmla="*/ 534938 w 8140424"/>
                        <a:gd name="connsiteY16" fmla="*/ 3747941 h 8247370"/>
                        <a:gd name="connsiteX0" fmla="*/ 534938 w 8140424"/>
                        <a:gd name="connsiteY0" fmla="*/ 3747941 h 8247370"/>
                        <a:gd name="connsiteX1" fmla="*/ 1144537 w 8140424"/>
                        <a:gd name="connsiteY1" fmla="*/ 3065772 h 8247370"/>
                        <a:gd name="connsiteX2" fmla="*/ 2973335 w 8140424"/>
                        <a:gd name="connsiteY2" fmla="*/ 4894572 h 8247370"/>
                        <a:gd name="connsiteX3" fmla="*/ 114023 w 8140424"/>
                        <a:gd name="connsiteY3" fmla="*/ 1919142 h 8247370"/>
                        <a:gd name="connsiteX4" fmla="*/ 1013908 w 8140424"/>
                        <a:gd name="connsiteY4" fmla="*/ 1207943 h 8247370"/>
                        <a:gd name="connsiteX5" fmla="*/ 3437794 w 8140424"/>
                        <a:gd name="connsiteY5" fmla="*/ 3646343 h 8247370"/>
                        <a:gd name="connsiteX6" fmla="*/ 723623 w 8140424"/>
                        <a:gd name="connsiteY6" fmla="*/ 888629 h 8247370"/>
                        <a:gd name="connsiteX7" fmla="*/ 1725109 w 8140424"/>
                        <a:gd name="connsiteY7" fmla="*/ 191944 h 8247370"/>
                        <a:gd name="connsiteX8" fmla="*/ 4090938 w 8140424"/>
                        <a:gd name="connsiteY8" fmla="*/ 2673887 h 8247370"/>
                        <a:gd name="connsiteX9" fmla="*/ 2058937 w 8140424"/>
                        <a:gd name="connsiteY9" fmla="*/ 540287 h 8247370"/>
                        <a:gd name="connsiteX10" fmla="*/ 6543851 w 8140424"/>
                        <a:gd name="connsiteY10" fmla="*/ 3428628 h 8247370"/>
                        <a:gd name="connsiteX11" fmla="*/ 7763052 w 8140424"/>
                        <a:gd name="connsiteY11" fmla="*/ 2673885 h 8247370"/>
                        <a:gd name="connsiteX12" fmla="*/ 7995281 w 8140424"/>
                        <a:gd name="connsiteY12" fmla="*/ 4038228 h 8247370"/>
                        <a:gd name="connsiteX13" fmla="*/ 8140424 w 8140424"/>
                        <a:gd name="connsiteY13" fmla="*/ 5242913 h 8247370"/>
                        <a:gd name="connsiteX14" fmla="*/ 5339165 w 8140424"/>
                        <a:gd name="connsiteY14" fmla="*/ 8247370 h 8247370"/>
                        <a:gd name="connsiteX15" fmla="*/ 5063396 w 8140424"/>
                        <a:gd name="connsiteY15" fmla="*/ 8160284 h 8247370"/>
                        <a:gd name="connsiteX16" fmla="*/ 534938 w 8140424"/>
                        <a:gd name="connsiteY16" fmla="*/ 3747941 h 8247370"/>
                        <a:gd name="connsiteX0" fmla="*/ 534938 w 8140424"/>
                        <a:gd name="connsiteY0" fmla="*/ 3747941 h 8247370"/>
                        <a:gd name="connsiteX1" fmla="*/ 1144537 w 8140424"/>
                        <a:gd name="connsiteY1" fmla="*/ 3065772 h 8247370"/>
                        <a:gd name="connsiteX2" fmla="*/ 2973335 w 8140424"/>
                        <a:gd name="connsiteY2" fmla="*/ 4894572 h 8247370"/>
                        <a:gd name="connsiteX3" fmla="*/ 114023 w 8140424"/>
                        <a:gd name="connsiteY3" fmla="*/ 1919142 h 8247370"/>
                        <a:gd name="connsiteX4" fmla="*/ 1013908 w 8140424"/>
                        <a:gd name="connsiteY4" fmla="*/ 1207943 h 8247370"/>
                        <a:gd name="connsiteX5" fmla="*/ 3437794 w 8140424"/>
                        <a:gd name="connsiteY5" fmla="*/ 3646343 h 8247370"/>
                        <a:gd name="connsiteX6" fmla="*/ 723623 w 8140424"/>
                        <a:gd name="connsiteY6" fmla="*/ 888629 h 8247370"/>
                        <a:gd name="connsiteX7" fmla="*/ 1725109 w 8140424"/>
                        <a:gd name="connsiteY7" fmla="*/ 191944 h 8247370"/>
                        <a:gd name="connsiteX8" fmla="*/ 4090938 w 8140424"/>
                        <a:gd name="connsiteY8" fmla="*/ 2673887 h 8247370"/>
                        <a:gd name="connsiteX9" fmla="*/ 2102480 w 8140424"/>
                        <a:gd name="connsiteY9" fmla="*/ 540287 h 8247370"/>
                        <a:gd name="connsiteX10" fmla="*/ 6543851 w 8140424"/>
                        <a:gd name="connsiteY10" fmla="*/ 3428628 h 8247370"/>
                        <a:gd name="connsiteX11" fmla="*/ 7763052 w 8140424"/>
                        <a:gd name="connsiteY11" fmla="*/ 2673885 h 8247370"/>
                        <a:gd name="connsiteX12" fmla="*/ 7995281 w 8140424"/>
                        <a:gd name="connsiteY12" fmla="*/ 4038228 h 8247370"/>
                        <a:gd name="connsiteX13" fmla="*/ 8140424 w 8140424"/>
                        <a:gd name="connsiteY13" fmla="*/ 5242913 h 8247370"/>
                        <a:gd name="connsiteX14" fmla="*/ 5339165 w 8140424"/>
                        <a:gd name="connsiteY14" fmla="*/ 8247370 h 8247370"/>
                        <a:gd name="connsiteX15" fmla="*/ 5063396 w 8140424"/>
                        <a:gd name="connsiteY15" fmla="*/ 8160284 h 8247370"/>
                        <a:gd name="connsiteX16" fmla="*/ 534938 w 8140424"/>
                        <a:gd name="connsiteY16" fmla="*/ 3747941 h 8247370"/>
                        <a:gd name="connsiteX0" fmla="*/ 534938 w 8140424"/>
                        <a:gd name="connsiteY0" fmla="*/ 3747941 h 8247370"/>
                        <a:gd name="connsiteX1" fmla="*/ 1144537 w 8140424"/>
                        <a:gd name="connsiteY1" fmla="*/ 3065772 h 8247370"/>
                        <a:gd name="connsiteX2" fmla="*/ 2973335 w 8140424"/>
                        <a:gd name="connsiteY2" fmla="*/ 4894572 h 8247370"/>
                        <a:gd name="connsiteX3" fmla="*/ 114023 w 8140424"/>
                        <a:gd name="connsiteY3" fmla="*/ 1919142 h 8247370"/>
                        <a:gd name="connsiteX4" fmla="*/ 1013908 w 8140424"/>
                        <a:gd name="connsiteY4" fmla="*/ 1207943 h 8247370"/>
                        <a:gd name="connsiteX5" fmla="*/ 3437794 w 8140424"/>
                        <a:gd name="connsiteY5" fmla="*/ 3646343 h 8247370"/>
                        <a:gd name="connsiteX6" fmla="*/ 723623 w 8140424"/>
                        <a:gd name="connsiteY6" fmla="*/ 888629 h 8247370"/>
                        <a:gd name="connsiteX7" fmla="*/ 1725109 w 8140424"/>
                        <a:gd name="connsiteY7" fmla="*/ 191944 h 8247370"/>
                        <a:gd name="connsiteX8" fmla="*/ 4090938 w 8140424"/>
                        <a:gd name="connsiteY8" fmla="*/ 2673887 h 8247370"/>
                        <a:gd name="connsiteX9" fmla="*/ 2102480 w 8140424"/>
                        <a:gd name="connsiteY9" fmla="*/ 540287 h 8247370"/>
                        <a:gd name="connsiteX10" fmla="*/ 3887737 w 8140424"/>
                        <a:gd name="connsiteY10" fmla="*/ 1730458 h 8247370"/>
                        <a:gd name="connsiteX11" fmla="*/ 6543851 w 8140424"/>
                        <a:gd name="connsiteY11" fmla="*/ 3428628 h 8247370"/>
                        <a:gd name="connsiteX12" fmla="*/ 7763052 w 8140424"/>
                        <a:gd name="connsiteY12" fmla="*/ 2673885 h 8247370"/>
                        <a:gd name="connsiteX13" fmla="*/ 7995281 w 8140424"/>
                        <a:gd name="connsiteY13" fmla="*/ 4038228 h 8247370"/>
                        <a:gd name="connsiteX14" fmla="*/ 8140424 w 8140424"/>
                        <a:gd name="connsiteY14" fmla="*/ 5242913 h 8247370"/>
                        <a:gd name="connsiteX15" fmla="*/ 5339165 w 8140424"/>
                        <a:gd name="connsiteY15" fmla="*/ 8247370 h 8247370"/>
                        <a:gd name="connsiteX16" fmla="*/ 5063396 w 8140424"/>
                        <a:gd name="connsiteY16" fmla="*/ 8160284 h 8247370"/>
                        <a:gd name="connsiteX17" fmla="*/ 534938 w 8140424"/>
                        <a:gd name="connsiteY17" fmla="*/ 3747941 h 8247370"/>
                        <a:gd name="connsiteX0" fmla="*/ 534938 w 8140424"/>
                        <a:gd name="connsiteY0" fmla="*/ 3773711 h 8273140"/>
                        <a:gd name="connsiteX1" fmla="*/ 1144537 w 8140424"/>
                        <a:gd name="connsiteY1" fmla="*/ 3091542 h 8273140"/>
                        <a:gd name="connsiteX2" fmla="*/ 2973335 w 8140424"/>
                        <a:gd name="connsiteY2" fmla="*/ 4920342 h 8273140"/>
                        <a:gd name="connsiteX3" fmla="*/ 114023 w 8140424"/>
                        <a:gd name="connsiteY3" fmla="*/ 1944912 h 8273140"/>
                        <a:gd name="connsiteX4" fmla="*/ 1013908 w 8140424"/>
                        <a:gd name="connsiteY4" fmla="*/ 1233713 h 8273140"/>
                        <a:gd name="connsiteX5" fmla="*/ 3437794 w 8140424"/>
                        <a:gd name="connsiteY5" fmla="*/ 3672113 h 8273140"/>
                        <a:gd name="connsiteX6" fmla="*/ 723623 w 8140424"/>
                        <a:gd name="connsiteY6" fmla="*/ 914399 h 8273140"/>
                        <a:gd name="connsiteX7" fmla="*/ 1725109 w 8140424"/>
                        <a:gd name="connsiteY7" fmla="*/ 217714 h 8273140"/>
                        <a:gd name="connsiteX8" fmla="*/ 4090938 w 8140424"/>
                        <a:gd name="connsiteY8" fmla="*/ 2699657 h 8273140"/>
                        <a:gd name="connsiteX9" fmla="*/ 2102480 w 8140424"/>
                        <a:gd name="connsiteY9" fmla="*/ 566057 h 8273140"/>
                        <a:gd name="connsiteX10" fmla="*/ 3176537 w 8140424"/>
                        <a:gd name="connsiteY10" fmla="*/ 0 h 8273140"/>
                        <a:gd name="connsiteX11" fmla="*/ 6543851 w 8140424"/>
                        <a:gd name="connsiteY11" fmla="*/ 3454398 h 8273140"/>
                        <a:gd name="connsiteX12" fmla="*/ 7763052 w 8140424"/>
                        <a:gd name="connsiteY12" fmla="*/ 2699655 h 8273140"/>
                        <a:gd name="connsiteX13" fmla="*/ 7995281 w 8140424"/>
                        <a:gd name="connsiteY13" fmla="*/ 4063998 h 8273140"/>
                        <a:gd name="connsiteX14" fmla="*/ 8140424 w 8140424"/>
                        <a:gd name="connsiteY14" fmla="*/ 5268683 h 8273140"/>
                        <a:gd name="connsiteX15" fmla="*/ 5339165 w 8140424"/>
                        <a:gd name="connsiteY15" fmla="*/ 8273140 h 8273140"/>
                        <a:gd name="connsiteX16" fmla="*/ 5063396 w 8140424"/>
                        <a:gd name="connsiteY16" fmla="*/ 8186054 h 8273140"/>
                        <a:gd name="connsiteX17" fmla="*/ 534938 w 8140424"/>
                        <a:gd name="connsiteY17" fmla="*/ 3773711 h 8273140"/>
                        <a:gd name="connsiteX0" fmla="*/ 534938 w 8140424"/>
                        <a:gd name="connsiteY0" fmla="*/ 3773711 h 8273140"/>
                        <a:gd name="connsiteX1" fmla="*/ 1144537 w 8140424"/>
                        <a:gd name="connsiteY1" fmla="*/ 3091542 h 8273140"/>
                        <a:gd name="connsiteX2" fmla="*/ 2973335 w 8140424"/>
                        <a:gd name="connsiteY2" fmla="*/ 4920342 h 8273140"/>
                        <a:gd name="connsiteX3" fmla="*/ 114023 w 8140424"/>
                        <a:gd name="connsiteY3" fmla="*/ 1944912 h 8273140"/>
                        <a:gd name="connsiteX4" fmla="*/ 1013908 w 8140424"/>
                        <a:gd name="connsiteY4" fmla="*/ 1233713 h 8273140"/>
                        <a:gd name="connsiteX5" fmla="*/ 3437794 w 8140424"/>
                        <a:gd name="connsiteY5" fmla="*/ 3672113 h 8273140"/>
                        <a:gd name="connsiteX6" fmla="*/ 723623 w 8140424"/>
                        <a:gd name="connsiteY6" fmla="*/ 914399 h 8273140"/>
                        <a:gd name="connsiteX7" fmla="*/ 1725109 w 8140424"/>
                        <a:gd name="connsiteY7" fmla="*/ 217714 h 8273140"/>
                        <a:gd name="connsiteX8" fmla="*/ 4090938 w 8140424"/>
                        <a:gd name="connsiteY8" fmla="*/ 2699657 h 8273140"/>
                        <a:gd name="connsiteX9" fmla="*/ 2175052 w 8140424"/>
                        <a:gd name="connsiteY9" fmla="*/ 566057 h 8273140"/>
                        <a:gd name="connsiteX10" fmla="*/ 3176537 w 8140424"/>
                        <a:gd name="connsiteY10" fmla="*/ 0 h 8273140"/>
                        <a:gd name="connsiteX11" fmla="*/ 6543851 w 8140424"/>
                        <a:gd name="connsiteY11" fmla="*/ 3454398 h 8273140"/>
                        <a:gd name="connsiteX12" fmla="*/ 7763052 w 8140424"/>
                        <a:gd name="connsiteY12" fmla="*/ 2699655 h 8273140"/>
                        <a:gd name="connsiteX13" fmla="*/ 7995281 w 8140424"/>
                        <a:gd name="connsiteY13" fmla="*/ 4063998 h 8273140"/>
                        <a:gd name="connsiteX14" fmla="*/ 8140424 w 8140424"/>
                        <a:gd name="connsiteY14" fmla="*/ 5268683 h 8273140"/>
                        <a:gd name="connsiteX15" fmla="*/ 5339165 w 8140424"/>
                        <a:gd name="connsiteY15" fmla="*/ 8273140 h 8273140"/>
                        <a:gd name="connsiteX16" fmla="*/ 5063396 w 8140424"/>
                        <a:gd name="connsiteY16" fmla="*/ 8186054 h 8273140"/>
                        <a:gd name="connsiteX17" fmla="*/ 534938 w 8140424"/>
                        <a:gd name="connsiteY17" fmla="*/ 3773711 h 8273140"/>
                        <a:gd name="connsiteX0" fmla="*/ 534938 w 8140424"/>
                        <a:gd name="connsiteY0" fmla="*/ 3773711 h 8273140"/>
                        <a:gd name="connsiteX1" fmla="*/ 1144537 w 8140424"/>
                        <a:gd name="connsiteY1" fmla="*/ 3091542 h 8273140"/>
                        <a:gd name="connsiteX2" fmla="*/ 2973335 w 8140424"/>
                        <a:gd name="connsiteY2" fmla="*/ 4920342 h 8273140"/>
                        <a:gd name="connsiteX3" fmla="*/ 114023 w 8140424"/>
                        <a:gd name="connsiteY3" fmla="*/ 1944912 h 8273140"/>
                        <a:gd name="connsiteX4" fmla="*/ 1013908 w 8140424"/>
                        <a:gd name="connsiteY4" fmla="*/ 1233713 h 8273140"/>
                        <a:gd name="connsiteX5" fmla="*/ 3437794 w 8140424"/>
                        <a:gd name="connsiteY5" fmla="*/ 3672113 h 8273140"/>
                        <a:gd name="connsiteX6" fmla="*/ 723623 w 8140424"/>
                        <a:gd name="connsiteY6" fmla="*/ 914399 h 8273140"/>
                        <a:gd name="connsiteX7" fmla="*/ 1725109 w 8140424"/>
                        <a:gd name="connsiteY7" fmla="*/ 217714 h 8273140"/>
                        <a:gd name="connsiteX8" fmla="*/ 4090938 w 8140424"/>
                        <a:gd name="connsiteY8" fmla="*/ 2699657 h 8273140"/>
                        <a:gd name="connsiteX9" fmla="*/ 2102480 w 8140424"/>
                        <a:gd name="connsiteY9" fmla="*/ 566057 h 8273140"/>
                        <a:gd name="connsiteX10" fmla="*/ 3176537 w 8140424"/>
                        <a:gd name="connsiteY10" fmla="*/ 0 h 8273140"/>
                        <a:gd name="connsiteX11" fmla="*/ 6543851 w 8140424"/>
                        <a:gd name="connsiteY11" fmla="*/ 3454398 h 8273140"/>
                        <a:gd name="connsiteX12" fmla="*/ 7763052 w 8140424"/>
                        <a:gd name="connsiteY12" fmla="*/ 2699655 h 8273140"/>
                        <a:gd name="connsiteX13" fmla="*/ 7995281 w 8140424"/>
                        <a:gd name="connsiteY13" fmla="*/ 4063998 h 8273140"/>
                        <a:gd name="connsiteX14" fmla="*/ 8140424 w 8140424"/>
                        <a:gd name="connsiteY14" fmla="*/ 5268683 h 8273140"/>
                        <a:gd name="connsiteX15" fmla="*/ 5339165 w 8140424"/>
                        <a:gd name="connsiteY15" fmla="*/ 8273140 h 8273140"/>
                        <a:gd name="connsiteX16" fmla="*/ 5063396 w 8140424"/>
                        <a:gd name="connsiteY16" fmla="*/ 8186054 h 8273140"/>
                        <a:gd name="connsiteX17" fmla="*/ 534938 w 8140424"/>
                        <a:gd name="connsiteY17" fmla="*/ 3773711 h 8273140"/>
                        <a:gd name="connsiteX0" fmla="*/ 534938 w 8140424"/>
                        <a:gd name="connsiteY0" fmla="*/ 3773711 h 8273140"/>
                        <a:gd name="connsiteX1" fmla="*/ 1144537 w 8140424"/>
                        <a:gd name="connsiteY1" fmla="*/ 3091542 h 8273140"/>
                        <a:gd name="connsiteX2" fmla="*/ 2973335 w 8140424"/>
                        <a:gd name="connsiteY2" fmla="*/ 4920342 h 8273140"/>
                        <a:gd name="connsiteX3" fmla="*/ 114023 w 8140424"/>
                        <a:gd name="connsiteY3" fmla="*/ 1944912 h 8273140"/>
                        <a:gd name="connsiteX4" fmla="*/ 1013908 w 8140424"/>
                        <a:gd name="connsiteY4" fmla="*/ 1233713 h 8273140"/>
                        <a:gd name="connsiteX5" fmla="*/ 3437794 w 8140424"/>
                        <a:gd name="connsiteY5" fmla="*/ 3672113 h 8273140"/>
                        <a:gd name="connsiteX6" fmla="*/ 723623 w 8140424"/>
                        <a:gd name="connsiteY6" fmla="*/ 914399 h 8273140"/>
                        <a:gd name="connsiteX7" fmla="*/ 1725109 w 8140424"/>
                        <a:gd name="connsiteY7" fmla="*/ 217714 h 8273140"/>
                        <a:gd name="connsiteX8" fmla="*/ 4090938 w 8140424"/>
                        <a:gd name="connsiteY8" fmla="*/ 2699657 h 8273140"/>
                        <a:gd name="connsiteX9" fmla="*/ 2102480 w 8140424"/>
                        <a:gd name="connsiteY9" fmla="*/ 566057 h 8273140"/>
                        <a:gd name="connsiteX10" fmla="*/ 3176537 w 8140424"/>
                        <a:gd name="connsiteY10" fmla="*/ 0 h 8273140"/>
                        <a:gd name="connsiteX11" fmla="*/ 6543851 w 8140424"/>
                        <a:gd name="connsiteY11" fmla="*/ 3454398 h 8273140"/>
                        <a:gd name="connsiteX12" fmla="*/ 7763052 w 8140424"/>
                        <a:gd name="connsiteY12" fmla="*/ 2699655 h 8273140"/>
                        <a:gd name="connsiteX13" fmla="*/ 7995281 w 8140424"/>
                        <a:gd name="connsiteY13" fmla="*/ 4063998 h 8273140"/>
                        <a:gd name="connsiteX14" fmla="*/ 8140424 w 8140424"/>
                        <a:gd name="connsiteY14" fmla="*/ 5268683 h 8273140"/>
                        <a:gd name="connsiteX15" fmla="*/ 5339165 w 8140424"/>
                        <a:gd name="connsiteY15" fmla="*/ 8273140 h 8273140"/>
                        <a:gd name="connsiteX16" fmla="*/ 5063396 w 8140424"/>
                        <a:gd name="connsiteY16" fmla="*/ 8186054 h 8273140"/>
                        <a:gd name="connsiteX17" fmla="*/ 534938 w 8140424"/>
                        <a:gd name="connsiteY17" fmla="*/ 3773711 h 8273140"/>
                        <a:gd name="connsiteX0" fmla="*/ 534938 w 8140424"/>
                        <a:gd name="connsiteY0" fmla="*/ 4045114 h 8544543"/>
                        <a:gd name="connsiteX1" fmla="*/ 1144537 w 8140424"/>
                        <a:gd name="connsiteY1" fmla="*/ 3362945 h 8544543"/>
                        <a:gd name="connsiteX2" fmla="*/ 2973335 w 8140424"/>
                        <a:gd name="connsiteY2" fmla="*/ 5191745 h 8544543"/>
                        <a:gd name="connsiteX3" fmla="*/ 114023 w 8140424"/>
                        <a:gd name="connsiteY3" fmla="*/ 2216315 h 8544543"/>
                        <a:gd name="connsiteX4" fmla="*/ 1013908 w 8140424"/>
                        <a:gd name="connsiteY4" fmla="*/ 1505116 h 8544543"/>
                        <a:gd name="connsiteX5" fmla="*/ 3437794 w 8140424"/>
                        <a:gd name="connsiteY5" fmla="*/ 3943516 h 8544543"/>
                        <a:gd name="connsiteX6" fmla="*/ 723623 w 8140424"/>
                        <a:gd name="connsiteY6" fmla="*/ 1185802 h 8544543"/>
                        <a:gd name="connsiteX7" fmla="*/ 1725109 w 8140424"/>
                        <a:gd name="connsiteY7" fmla="*/ 489117 h 8544543"/>
                        <a:gd name="connsiteX8" fmla="*/ 4090938 w 8140424"/>
                        <a:gd name="connsiteY8" fmla="*/ 2971060 h 8544543"/>
                        <a:gd name="connsiteX9" fmla="*/ 2102480 w 8140424"/>
                        <a:gd name="connsiteY9" fmla="*/ 837460 h 8544543"/>
                        <a:gd name="connsiteX10" fmla="*/ 3176537 w 8140424"/>
                        <a:gd name="connsiteY10" fmla="*/ 271403 h 8544543"/>
                        <a:gd name="connsiteX11" fmla="*/ 6543851 w 8140424"/>
                        <a:gd name="connsiteY11" fmla="*/ 3725801 h 8544543"/>
                        <a:gd name="connsiteX12" fmla="*/ 7763052 w 8140424"/>
                        <a:gd name="connsiteY12" fmla="*/ 2971058 h 8544543"/>
                        <a:gd name="connsiteX13" fmla="*/ 7995281 w 8140424"/>
                        <a:gd name="connsiteY13" fmla="*/ 4335401 h 8544543"/>
                        <a:gd name="connsiteX14" fmla="*/ 8140424 w 8140424"/>
                        <a:gd name="connsiteY14" fmla="*/ 5540086 h 8544543"/>
                        <a:gd name="connsiteX15" fmla="*/ 5339165 w 8140424"/>
                        <a:gd name="connsiteY15" fmla="*/ 8544543 h 8544543"/>
                        <a:gd name="connsiteX16" fmla="*/ 5063396 w 8140424"/>
                        <a:gd name="connsiteY16" fmla="*/ 8457457 h 8544543"/>
                        <a:gd name="connsiteX17" fmla="*/ 534938 w 8140424"/>
                        <a:gd name="connsiteY17" fmla="*/ 4045114 h 8544543"/>
                        <a:gd name="connsiteX0" fmla="*/ 534938 w 8140424"/>
                        <a:gd name="connsiteY0" fmla="*/ 4041454 h 8540883"/>
                        <a:gd name="connsiteX1" fmla="*/ 1144537 w 8140424"/>
                        <a:gd name="connsiteY1" fmla="*/ 3359285 h 8540883"/>
                        <a:gd name="connsiteX2" fmla="*/ 2973335 w 8140424"/>
                        <a:gd name="connsiteY2" fmla="*/ 5188085 h 8540883"/>
                        <a:gd name="connsiteX3" fmla="*/ 114023 w 8140424"/>
                        <a:gd name="connsiteY3" fmla="*/ 2212655 h 8540883"/>
                        <a:gd name="connsiteX4" fmla="*/ 1013908 w 8140424"/>
                        <a:gd name="connsiteY4" fmla="*/ 1501456 h 8540883"/>
                        <a:gd name="connsiteX5" fmla="*/ 3437794 w 8140424"/>
                        <a:gd name="connsiteY5" fmla="*/ 3939856 h 8540883"/>
                        <a:gd name="connsiteX6" fmla="*/ 723623 w 8140424"/>
                        <a:gd name="connsiteY6" fmla="*/ 1182142 h 8540883"/>
                        <a:gd name="connsiteX7" fmla="*/ 1725109 w 8140424"/>
                        <a:gd name="connsiteY7" fmla="*/ 485457 h 8540883"/>
                        <a:gd name="connsiteX8" fmla="*/ 4090938 w 8140424"/>
                        <a:gd name="connsiteY8" fmla="*/ 2967400 h 8540883"/>
                        <a:gd name="connsiteX9" fmla="*/ 2102480 w 8140424"/>
                        <a:gd name="connsiteY9" fmla="*/ 833800 h 8540883"/>
                        <a:gd name="connsiteX10" fmla="*/ 3176537 w 8140424"/>
                        <a:gd name="connsiteY10" fmla="*/ 267743 h 8540883"/>
                        <a:gd name="connsiteX11" fmla="*/ 6543851 w 8140424"/>
                        <a:gd name="connsiteY11" fmla="*/ 3722141 h 8540883"/>
                        <a:gd name="connsiteX12" fmla="*/ 7763052 w 8140424"/>
                        <a:gd name="connsiteY12" fmla="*/ 2967398 h 8540883"/>
                        <a:gd name="connsiteX13" fmla="*/ 7995281 w 8140424"/>
                        <a:gd name="connsiteY13" fmla="*/ 4331741 h 8540883"/>
                        <a:gd name="connsiteX14" fmla="*/ 8140424 w 8140424"/>
                        <a:gd name="connsiteY14" fmla="*/ 5536426 h 8540883"/>
                        <a:gd name="connsiteX15" fmla="*/ 5339165 w 8140424"/>
                        <a:gd name="connsiteY15" fmla="*/ 8540883 h 8540883"/>
                        <a:gd name="connsiteX16" fmla="*/ 5063396 w 8140424"/>
                        <a:gd name="connsiteY16" fmla="*/ 8453797 h 8540883"/>
                        <a:gd name="connsiteX17" fmla="*/ 534938 w 8140424"/>
                        <a:gd name="connsiteY17" fmla="*/ 4041454 h 8540883"/>
                        <a:gd name="connsiteX0" fmla="*/ 534938 w 8140424"/>
                        <a:gd name="connsiteY0" fmla="*/ 4047870 h 8547299"/>
                        <a:gd name="connsiteX1" fmla="*/ 1144537 w 8140424"/>
                        <a:gd name="connsiteY1" fmla="*/ 3365701 h 8547299"/>
                        <a:gd name="connsiteX2" fmla="*/ 2973335 w 8140424"/>
                        <a:gd name="connsiteY2" fmla="*/ 5194501 h 8547299"/>
                        <a:gd name="connsiteX3" fmla="*/ 114023 w 8140424"/>
                        <a:gd name="connsiteY3" fmla="*/ 2219071 h 8547299"/>
                        <a:gd name="connsiteX4" fmla="*/ 1013908 w 8140424"/>
                        <a:gd name="connsiteY4" fmla="*/ 1507872 h 8547299"/>
                        <a:gd name="connsiteX5" fmla="*/ 3437794 w 8140424"/>
                        <a:gd name="connsiteY5" fmla="*/ 3946272 h 8547299"/>
                        <a:gd name="connsiteX6" fmla="*/ 723623 w 8140424"/>
                        <a:gd name="connsiteY6" fmla="*/ 1188558 h 8547299"/>
                        <a:gd name="connsiteX7" fmla="*/ 1725109 w 8140424"/>
                        <a:gd name="connsiteY7" fmla="*/ 491873 h 8547299"/>
                        <a:gd name="connsiteX8" fmla="*/ 4090938 w 8140424"/>
                        <a:gd name="connsiteY8" fmla="*/ 2973816 h 8547299"/>
                        <a:gd name="connsiteX9" fmla="*/ 2102480 w 8140424"/>
                        <a:gd name="connsiteY9" fmla="*/ 840216 h 8547299"/>
                        <a:gd name="connsiteX10" fmla="*/ 3176537 w 8140424"/>
                        <a:gd name="connsiteY10" fmla="*/ 274159 h 8547299"/>
                        <a:gd name="connsiteX11" fmla="*/ 6543851 w 8140424"/>
                        <a:gd name="connsiteY11" fmla="*/ 3728557 h 8547299"/>
                        <a:gd name="connsiteX12" fmla="*/ 7763052 w 8140424"/>
                        <a:gd name="connsiteY12" fmla="*/ 2973814 h 8547299"/>
                        <a:gd name="connsiteX13" fmla="*/ 7995281 w 8140424"/>
                        <a:gd name="connsiteY13" fmla="*/ 4338157 h 8547299"/>
                        <a:gd name="connsiteX14" fmla="*/ 8140424 w 8140424"/>
                        <a:gd name="connsiteY14" fmla="*/ 5542842 h 8547299"/>
                        <a:gd name="connsiteX15" fmla="*/ 5339165 w 8140424"/>
                        <a:gd name="connsiteY15" fmla="*/ 8547299 h 8547299"/>
                        <a:gd name="connsiteX16" fmla="*/ 5063396 w 8140424"/>
                        <a:gd name="connsiteY16" fmla="*/ 8460213 h 8547299"/>
                        <a:gd name="connsiteX17" fmla="*/ 534938 w 8140424"/>
                        <a:gd name="connsiteY17" fmla="*/ 4047870 h 8547299"/>
                        <a:gd name="connsiteX0" fmla="*/ 534938 w 8140424"/>
                        <a:gd name="connsiteY0" fmla="*/ 4023705 h 8523134"/>
                        <a:gd name="connsiteX1" fmla="*/ 1144537 w 8140424"/>
                        <a:gd name="connsiteY1" fmla="*/ 3341536 h 8523134"/>
                        <a:gd name="connsiteX2" fmla="*/ 2973335 w 8140424"/>
                        <a:gd name="connsiteY2" fmla="*/ 5170336 h 8523134"/>
                        <a:gd name="connsiteX3" fmla="*/ 114023 w 8140424"/>
                        <a:gd name="connsiteY3" fmla="*/ 2194906 h 8523134"/>
                        <a:gd name="connsiteX4" fmla="*/ 1013908 w 8140424"/>
                        <a:gd name="connsiteY4" fmla="*/ 1483707 h 8523134"/>
                        <a:gd name="connsiteX5" fmla="*/ 3437794 w 8140424"/>
                        <a:gd name="connsiteY5" fmla="*/ 3922107 h 8523134"/>
                        <a:gd name="connsiteX6" fmla="*/ 723623 w 8140424"/>
                        <a:gd name="connsiteY6" fmla="*/ 1164393 h 8523134"/>
                        <a:gd name="connsiteX7" fmla="*/ 1725109 w 8140424"/>
                        <a:gd name="connsiteY7" fmla="*/ 467708 h 8523134"/>
                        <a:gd name="connsiteX8" fmla="*/ 4090938 w 8140424"/>
                        <a:gd name="connsiteY8" fmla="*/ 2949651 h 8523134"/>
                        <a:gd name="connsiteX9" fmla="*/ 2102480 w 8140424"/>
                        <a:gd name="connsiteY9" fmla="*/ 816051 h 8523134"/>
                        <a:gd name="connsiteX10" fmla="*/ 3176537 w 8140424"/>
                        <a:gd name="connsiteY10" fmla="*/ 249994 h 8523134"/>
                        <a:gd name="connsiteX11" fmla="*/ 6543851 w 8140424"/>
                        <a:gd name="connsiteY11" fmla="*/ 3704392 h 8523134"/>
                        <a:gd name="connsiteX12" fmla="*/ 7763052 w 8140424"/>
                        <a:gd name="connsiteY12" fmla="*/ 2949649 h 8523134"/>
                        <a:gd name="connsiteX13" fmla="*/ 7995281 w 8140424"/>
                        <a:gd name="connsiteY13" fmla="*/ 4313992 h 8523134"/>
                        <a:gd name="connsiteX14" fmla="*/ 8140424 w 8140424"/>
                        <a:gd name="connsiteY14" fmla="*/ 5518677 h 8523134"/>
                        <a:gd name="connsiteX15" fmla="*/ 5339165 w 8140424"/>
                        <a:gd name="connsiteY15" fmla="*/ 8523134 h 8523134"/>
                        <a:gd name="connsiteX16" fmla="*/ 5063396 w 8140424"/>
                        <a:gd name="connsiteY16" fmla="*/ 8436048 h 8523134"/>
                        <a:gd name="connsiteX17" fmla="*/ 534938 w 8140424"/>
                        <a:gd name="connsiteY17" fmla="*/ 4023705 h 852313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7763052 w 8140424"/>
                        <a:gd name="connsiteY12" fmla="*/ 2968999 h 8542484"/>
                        <a:gd name="connsiteX13" fmla="*/ 7995281 w 8140424"/>
                        <a:gd name="connsiteY13" fmla="*/ 4333342 h 8542484"/>
                        <a:gd name="connsiteX14" fmla="*/ 8140424 w 8140424"/>
                        <a:gd name="connsiteY14" fmla="*/ 5538027 h 8542484"/>
                        <a:gd name="connsiteX15" fmla="*/ 5339165 w 8140424"/>
                        <a:gd name="connsiteY15" fmla="*/ 8542484 h 8542484"/>
                        <a:gd name="connsiteX16" fmla="*/ 5063396 w 8140424"/>
                        <a:gd name="connsiteY16" fmla="*/ 8455398 h 8542484"/>
                        <a:gd name="connsiteX17" fmla="*/ 534938 w 8140424"/>
                        <a:gd name="connsiteY17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7037337 w 8140424"/>
                        <a:gd name="connsiteY12" fmla="*/ 3389915 h 8542484"/>
                        <a:gd name="connsiteX13" fmla="*/ 7763052 w 8140424"/>
                        <a:gd name="connsiteY13" fmla="*/ 2968999 h 8542484"/>
                        <a:gd name="connsiteX14" fmla="*/ 7995281 w 8140424"/>
                        <a:gd name="connsiteY14" fmla="*/ 4333342 h 8542484"/>
                        <a:gd name="connsiteX15" fmla="*/ 8140424 w 8140424"/>
                        <a:gd name="connsiteY15" fmla="*/ 5538027 h 8542484"/>
                        <a:gd name="connsiteX16" fmla="*/ 5339165 w 8140424"/>
                        <a:gd name="connsiteY16" fmla="*/ 8542484 h 8542484"/>
                        <a:gd name="connsiteX17" fmla="*/ 5063396 w 8140424"/>
                        <a:gd name="connsiteY17" fmla="*/ 8455398 h 8542484"/>
                        <a:gd name="connsiteX18" fmla="*/ 534938 w 8140424"/>
                        <a:gd name="connsiteY18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51966 w 8140424"/>
                        <a:gd name="connsiteY12" fmla="*/ 2243287 h 8542484"/>
                        <a:gd name="connsiteX13" fmla="*/ 7763052 w 8140424"/>
                        <a:gd name="connsiteY13" fmla="*/ 2968999 h 8542484"/>
                        <a:gd name="connsiteX14" fmla="*/ 7995281 w 8140424"/>
                        <a:gd name="connsiteY14" fmla="*/ 4333342 h 8542484"/>
                        <a:gd name="connsiteX15" fmla="*/ 8140424 w 8140424"/>
                        <a:gd name="connsiteY15" fmla="*/ 5538027 h 8542484"/>
                        <a:gd name="connsiteX16" fmla="*/ 5339165 w 8140424"/>
                        <a:gd name="connsiteY16" fmla="*/ 8542484 h 8542484"/>
                        <a:gd name="connsiteX17" fmla="*/ 5063396 w 8140424"/>
                        <a:gd name="connsiteY17" fmla="*/ 8455398 h 8542484"/>
                        <a:gd name="connsiteX18" fmla="*/ 534938 w 8140424"/>
                        <a:gd name="connsiteY18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51966 w 8140424"/>
                        <a:gd name="connsiteY12" fmla="*/ 2243287 h 8542484"/>
                        <a:gd name="connsiteX13" fmla="*/ 7763052 w 8140424"/>
                        <a:gd name="connsiteY13" fmla="*/ 2968999 h 8542484"/>
                        <a:gd name="connsiteX14" fmla="*/ 7995281 w 8140424"/>
                        <a:gd name="connsiteY14" fmla="*/ 4333342 h 8542484"/>
                        <a:gd name="connsiteX15" fmla="*/ 8140424 w 8140424"/>
                        <a:gd name="connsiteY15" fmla="*/ 5538027 h 8542484"/>
                        <a:gd name="connsiteX16" fmla="*/ 5339165 w 8140424"/>
                        <a:gd name="connsiteY16" fmla="*/ 8542484 h 8542484"/>
                        <a:gd name="connsiteX17" fmla="*/ 5063396 w 8140424"/>
                        <a:gd name="connsiteY17" fmla="*/ 8455398 h 8542484"/>
                        <a:gd name="connsiteX18" fmla="*/ 534938 w 8140424"/>
                        <a:gd name="connsiteY18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51966 w 8140424"/>
                        <a:gd name="connsiteY12" fmla="*/ 2243287 h 8542484"/>
                        <a:gd name="connsiteX13" fmla="*/ 7763052 w 8140424"/>
                        <a:gd name="connsiteY13" fmla="*/ 2968999 h 8542484"/>
                        <a:gd name="connsiteX14" fmla="*/ 7995281 w 8140424"/>
                        <a:gd name="connsiteY14" fmla="*/ 4333342 h 8542484"/>
                        <a:gd name="connsiteX15" fmla="*/ 8140424 w 8140424"/>
                        <a:gd name="connsiteY15" fmla="*/ 5538027 h 8542484"/>
                        <a:gd name="connsiteX16" fmla="*/ 5339165 w 8140424"/>
                        <a:gd name="connsiteY16" fmla="*/ 8542484 h 8542484"/>
                        <a:gd name="connsiteX17" fmla="*/ 5063396 w 8140424"/>
                        <a:gd name="connsiteY17" fmla="*/ 8455398 h 8542484"/>
                        <a:gd name="connsiteX18" fmla="*/ 534938 w 8140424"/>
                        <a:gd name="connsiteY18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7763052 w 8140424"/>
                        <a:gd name="connsiteY13" fmla="*/ 2968999 h 8542484"/>
                        <a:gd name="connsiteX14" fmla="*/ 7995281 w 8140424"/>
                        <a:gd name="connsiteY14" fmla="*/ 4333342 h 8542484"/>
                        <a:gd name="connsiteX15" fmla="*/ 8140424 w 8140424"/>
                        <a:gd name="connsiteY15" fmla="*/ 5538027 h 8542484"/>
                        <a:gd name="connsiteX16" fmla="*/ 5339165 w 8140424"/>
                        <a:gd name="connsiteY16" fmla="*/ 8542484 h 8542484"/>
                        <a:gd name="connsiteX17" fmla="*/ 5063396 w 8140424"/>
                        <a:gd name="connsiteY17" fmla="*/ 8455398 h 8542484"/>
                        <a:gd name="connsiteX18" fmla="*/ 534938 w 8140424"/>
                        <a:gd name="connsiteY18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7269566 w 8140424"/>
                        <a:gd name="connsiteY13" fmla="*/ 2780315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34938 w 8140424"/>
                        <a:gd name="connsiteY19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34938 w 8140424"/>
                        <a:gd name="connsiteY19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34938 w 8140424"/>
                        <a:gd name="connsiteY19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34938 w 8140424"/>
                        <a:gd name="connsiteY19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34938 w 8140424"/>
                        <a:gd name="connsiteY19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34938 w 8140424"/>
                        <a:gd name="connsiteY19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34938 w 8140424"/>
                        <a:gd name="connsiteY19" fmla="*/ 4043055 h 8542484"/>
                        <a:gd name="connsiteX0" fmla="*/ 534938 w 8140424"/>
                        <a:gd name="connsiteY0" fmla="*/ 4043055 h 8542484"/>
                        <a:gd name="connsiteX1" fmla="*/ 1168921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34938 w 8140424"/>
                        <a:gd name="connsiteY19" fmla="*/ 4043055 h 8542484"/>
                        <a:gd name="connsiteX0" fmla="*/ 547130 w 8140424"/>
                        <a:gd name="connsiteY0" fmla="*/ 4043055 h 8542484"/>
                        <a:gd name="connsiteX1" fmla="*/ 1168921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47130 w 8140424"/>
                        <a:gd name="connsiteY19" fmla="*/ 4043055 h 8542484"/>
                        <a:gd name="connsiteX0" fmla="*/ 547130 w 8140424"/>
                        <a:gd name="connsiteY0" fmla="*/ 4043055 h 8542484"/>
                        <a:gd name="connsiteX1" fmla="*/ 1168921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47130 w 8140424"/>
                        <a:gd name="connsiteY19" fmla="*/ 4043055 h 8542484"/>
                        <a:gd name="connsiteX0" fmla="*/ 541518 w 8134812"/>
                        <a:gd name="connsiteY0" fmla="*/ 4043055 h 8542484"/>
                        <a:gd name="connsiteX1" fmla="*/ 1163309 w 8134812"/>
                        <a:gd name="connsiteY1" fmla="*/ 3360886 h 8542484"/>
                        <a:gd name="connsiteX2" fmla="*/ 2967723 w 8134812"/>
                        <a:gd name="connsiteY2" fmla="*/ 5189686 h 8542484"/>
                        <a:gd name="connsiteX3" fmla="*/ 108411 w 8134812"/>
                        <a:gd name="connsiteY3" fmla="*/ 2214256 h 8542484"/>
                        <a:gd name="connsiteX4" fmla="*/ 1008296 w 8134812"/>
                        <a:gd name="connsiteY4" fmla="*/ 1503057 h 8542484"/>
                        <a:gd name="connsiteX5" fmla="*/ 3432182 w 8134812"/>
                        <a:gd name="connsiteY5" fmla="*/ 3941457 h 8542484"/>
                        <a:gd name="connsiteX6" fmla="*/ 718011 w 8134812"/>
                        <a:gd name="connsiteY6" fmla="*/ 1183743 h 8542484"/>
                        <a:gd name="connsiteX7" fmla="*/ 1719497 w 8134812"/>
                        <a:gd name="connsiteY7" fmla="*/ 487058 h 8542484"/>
                        <a:gd name="connsiteX8" fmla="*/ 4085326 w 8134812"/>
                        <a:gd name="connsiteY8" fmla="*/ 2969001 h 8542484"/>
                        <a:gd name="connsiteX9" fmla="*/ 2096868 w 8134812"/>
                        <a:gd name="connsiteY9" fmla="*/ 835401 h 8542484"/>
                        <a:gd name="connsiteX10" fmla="*/ 3170925 w 8134812"/>
                        <a:gd name="connsiteY10" fmla="*/ 269344 h 8542484"/>
                        <a:gd name="connsiteX11" fmla="*/ 6538239 w 8134812"/>
                        <a:gd name="connsiteY11" fmla="*/ 3723742 h 8542484"/>
                        <a:gd name="connsiteX12" fmla="*/ 6102811 w 8134812"/>
                        <a:gd name="connsiteY12" fmla="*/ 2243287 h 8542484"/>
                        <a:gd name="connsiteX13" fmla="*/ 6639839 w 8134812"/>
                        <a:gd name="connsiteY13" fmla="*/ 1024087 h 8542484"/>
                        <a:gd name="connsiteX14" fmla="*/ 7757440 w 8134812"/>
                        <a:gd name="connsiteY14" fmla="*/ 2968999 h 8542484"/>
                        <a:gd name="connsiteX15" fmla="*/ 7989669 w 8134812"/>
                        <a:gd name="connsiteY15" fmla="*/ 4333342 h 8542484"/>
                        <a:gd name="connsiteX16" fmla="*/ 8134812 w 8134812"/>
                        <a:gd name="connsiteY16" fmla="*/ 5538027 h 8542484"/>
                        <a:gd name="connsiteX17" fmla="*/ 5333553 w 8134812"/>
                        <a:gd name="connsiteY17" fmla="*/ 8542484 h 8542484"/>
                        <a:gd name="connsiteX18" fmla="*/ 5057784 w 8134812"/>
                        <a:gd name="connsiteY18" fmla="*/ 8455398 h 8542484"/>
                        <a:gd name="connsiteX19" fmla="*/ 541518 w 8134812"/>
                        <a:gd name="connsiteY19" fmla="*/ 4043055 h 8542484"/>
                        <a:gd name="connsiteX0" fmla="*/ 541518 w 8134812"/>
                        <a:gd name="connsiteY0" fmla="*/ 4043055 h 8542484"/>
                        <a:gd name="connsiteX1" fmla="*/ 1163309 w 8134812"/>
                        <a:gd name="connsiteY1" fmla="*/ 3360886 h 8542484"/>
                        <a:gd name="connsiteX2" fmla="*/ 2967723 w 8134812"/>
                        <a:gd name="connsiteY2" fmla="*/ 5189686 h 8542484"/>
                        <a:gd name="connsiteX3" fmla="*/ 108411 w 8134812"/>
                        <a:gd name="connsiteY3" fmla="*/ 2214256 h 8542484"/>
                        <a:gd name="connsiteX4" fmla="*/ 1008296 w 8134812"/>
                        <a:gd name="connsiteY4" fmla="*/ 1503057 h 8542484"/>
                        <a:gd name="connsiteX5" fmla="*/ 3432182 w 8134812"/>
                        <a:gd name="connsiteY5" fmla="*/ 3941457 h 8542484"/>
                        <a:gd name="connsiteX6" fmla="*/ 718011 w 8134812"/>
                        <a:gd name="connsiteY6" fmla="*/ 1183743 h 8542484"/>
                        <a:gd name="connsiteX7" fmla="*/ 1719497 w 8134812"/>
                        <a:gd name="connsiteY7" fmla="*/ 487058 h 8542484"/>
                        <a:gd name="connsiteX8" fmla="*/ 4085326 w 8134812"/>
                        <a:gd name="connsiteY8" fmla="*/ 2969001 h 8542484"/>
                        <a:gd name="connsiteX9" fmla="*/ 2096868 w 8134812"/>
                        <a:gd name="connsiteY9" fmla="*/ 835401 h 8542484"/>
                        <a:gd name="connsiteX10" fmla="*/ 3170925 w 8134812"/>
                        <a:gd name="connsiteY10" fmla="*/ 269344 h 8542484"/>
                        <a:gd name="connsiteX11" fmla="*/ 6538239 w 8134812"/>
                        <a:gd name="connsiteY11" fmla="*/ 3723742 h 8542484"/>
                        <a:gd name="connsiteX12" fmla="*/ 6090619 w 8134812"/>
                        <a:gd name="connsiteY12" fmla="*/ 2231095 h 8542484"/>
                        <a:gd name="connsiteX13" fmla="*/ 6639839 w 8134812"/>
                        <a:gd name="connsiteY13" fmla="*/ 1024087 h 8542484"/>
                        <a:gd name="connsiteX14" fmla="*/ 7757440 w 8134812"/>
                        <a:gd name="connsiteY14" fmla="*/ 2968999 h 8542484"/>
                        <a:gd name="connsiteX15" fmla="*/ 7989669 w 8134812"/>
                        <a:gd name="connsiteY15" fmla="*/ 4333342 h 8542484"/>
                        <a:gd name="connsiteX16" fmla="*/ 8134812 w 8134812"/>
                        <a:gd name="connsiteY16" fmla="*/ 5538027 h 8542484"/>
                        <a:gd name="connsiteX17" fmla="*/ 5333553 w 8134812"/>
                        <a:gd name="connsiteY17" fmla="*/ 8542484 h 8542484"/>
                        <a:gd name="connsiteX18" fmla="*/ 5057784 w 8134812"/>
                        <a:gd name="connsiteY18" fmla="*/ 8455398 h 8542484"/>
                        <a:gd name="connsiteX19" fmla="*/ 541518 w 8134812"/>
                        <a:gd name="connsiteY19" fmla="*/ 4043055 h 8542484"/>
                        <a:gd name="connsiteX0" fmla="*/ 541518 w 8134812"/>
                        <a:gd name="connsiteY0" fmla="*/ 4043055 h 8542484"/>
                        <a:gd name="connsiteX1" fmla="*/ 1163309 w 8134812"/>
                        <a:gd name="connsiteY1" fmla="*/ 3360886 h 8542484"/>
                        <a:gd name="connsiteX2" fmla="*/ 2967723 w 8134812"/>
                        <a:gd name="connsiteY2" fmla="*/ 5189686 h 8542484"/>
                        <a:gd name="connsiteX3" fmla="*/ 108411 w 8134812"/>
                        <a:gd name="connsiteY3" fmla="*/ 2214256 h 8542484"/>
                        <a:gd name="connsiteX4" fmla="*/ 1008296 w 8134812"/>
                        <a:gd name="connsiteY4" fmla="*/ 1503057 h 8542484"/>
                        <a:gd name="connsiteX5" fmla="*/ 3432182 w 8134812"/>
                        <a:gd name="connsiteY5" fmla="*/ 3941457 h 8542484"/>
                        <a:gd name="connsiteX6" fmla="*/ 718011 w 8134812"/>
                        <a:gd name="connsiteY6" fmla="*/ 1183743 h 8542484"/>
                        <a:gd name="connsiteX7" fmla="*/ 1719497 w 8134812"/>
                        <a:gd name="connsiteY7" fmla="*/ 487058 h 8542484"/>
                        <a:gd name="connsiteX8" fmla="*/ 4085326 w 8134812"/>
                        <a:gd name="connsiteY8" fmla="*/ 2969001 h 8542484"/>
                        <a:gd name="connsiteX9" fmla="*/ 2096868 w 8134812"/>
                        <a:gd name="connsiteY9" fmla="*/ 835401 h 8542484"/>
                        <a:gd name="connsiteX10" fmla="*/ 3170925 w 8134812"/>
                        <a:gd name="connsiteY10" fmla="*/ 269344 h 8542484"/>
                        <a:gd name="connsiteX11" fmla="*/ 6538239 w 8134812"/>
                        <a:gd name="connsiteY11" fmla="*/ 3723742 h 8542484"/>
                        <a:gd name="connsiteX12" fmla="*/ 6090619 w 8134812"/>
                        <a:gd name="connsiteY12" fmla="*/ 2231095 h 8542484"/>
                        <a:gd name="connsiteX13" fmla="*/ 6639839 w 8134812"/>
                        <a:gd name="connsiteY13" fmla="*/ 1024087 h 8542484"/>
                        <a:gd name="connsiteX14" fmla="*/ 7757440 w 8134812"/>
                        <a:gd name="connsiteY14" fmla="*/ 2968999 h 8542484"/>
                        <a:gd name="connsiteX15" fmla="*/ 7989669 w 8134812"/>
                        <a:gd name="connsiteY15" fmla="*/ 4333342 h 8542484"/>
                        <a:gd name="connsiteX16" fmla="*/ 8134812 w 8134812"/>
                        <a:gd name="connsiteY16" fmla="*/ 5538027 h 8542484"/>
                        <a:gd name="connsiteX17" fmla="*/ 5333553 w 8134812"/>
                        <a:gd name="connsiteY17" fmla="*/ 8542484 h 8542484"/>
                        <a:gd name="connsiteX18" fmla="*/ 5057784 w 8134812"/>
                        <a:gd name="connsiteY18" fmla="*/ 8455398 h 8542484"/>
                        <a:gd name="connsiteX19" fmla="*/ 541518 w 8134812"/>
                        <a:gd name="connsiteY19" fmla="*/ 4043055 h 8542484"/>
                        <a:gd name="connsiteX0" fmla="*/ 541518 w 8134812"/>
                        <a:gd name="connsiteY0" fmla="*/ 4043055 h 8542484"/>
                        <a:gd name="connsiteX1" fmla="*/ 1163309 w 8134812"/>
                        <a:gd name="connsiteY1" fmla="*/ 3360886 h 8542484"/>
                        <a:gd name="connsiteX2" fmla="*/ 2967723 w 8134812"/>
                        <a:gd name="connsiteY2" fmla="*/ 5189686 h 8542484"/>
                        <a:gd name="connsiteX3" fmla="*/ 108411 w 8134812"/>
                        <a:gd name="connsiteY3" fmla="*/ 2214256 h 8542484"/>
                        <a:gd name="connsiteX4" fmla="*/ 1008296 w 8134812"/>
                        <a:gd name="connsiteY4" fmla="*/ 1503057 h 8542484"/>
                        <a:gd name="connsiteX5" fmla="*/ 3432182 w 8134812"/>
                        <a:gd name="connsiteY5" fmla="*/ 3941457 h 8542484"/>
                        <a:gd name="connsiteX6" fmla="*/ 718011 w 8134812"/>
                        <a:gd name="connsiteY6" fmla="*/ 1183743 h 8542484"/>
                        <a:gd name="connsiteX7" fmla="*/ 1719497 w 8134812"/>
                        <a:gd name="connsiteY7" fmla="*/ 487058 h 8542484"/>
                        <a:gd name="connsiteX8" fmla="*/ 4085326 w 8134812"/>
                        <a:gd name="connsiteY8" fmla="*/ 2969001 h 8542484"/>
                        <a:gd name="connsiteX9" fmla="*/ 2096868 w 8134812"/>
                        <a:gd name="connsiteY9" fmla="*/ 835401 h 8542484"/>
                        <a:gd name="connsiteX10" fmla="*/ 3170925 w 8134812"/>
                        <a:gd name="connsiteY10" fmla="*/ 269344 h 8542484"/>
                        <a:gd name="connsiteX11" fmla="*/ 6538239 w 8134812"/>
                        <a:gd name="connsiteY11" fmla="*/ 3723742 h 8542484"/>
                        <a:gd name="connsiteX12" fmla="*/ 6090619 w 8134812"/>
                        <a:gd name="connsiteY12" fmla="*/ 2231095 h 8542484"/>
                        <a:gd name="connsiteX13" fmla="*/ 6639839 w 8134812"/>
                        <a:gd name="connsiteY13" fmla="*/ 1024087 h 8542484"/>
                        <a:gd name="connsiteX14" fmla="*/ 7757440 w 8134812"/>
                        <a:gd name="connsiteY14" fmla="*/ 2968999 h 8542484"/>
                        <a:gd name="connsiteX15" fmla="*/ 7989669 w 8134812"/>
                        <a:gd name="connsiteY15" fmla="*/ 4333342 h 8542484"/>
                        <a:gd name="connsiteX16" fmla="*/ 8134812 w 8134812"/>
                        <a:gd name="connsiteY16" fmla="*/ 5538027 h 8542484"/>
                        <a:gd name="connsiteX17" fmla="*/ 5333553 w 8134812"/>
                        <a:gd name="connsiteY17" fmla="*/ 8542484 h 8542484"/>
                        <a:gd name="connsiteX18" fmla="*/ 5057784 w 8134812"/>
                        <a:gd name="connsiteY18" fmla="*/ 8455398 h 8542484"/>
                        <a:gd name="connsiteX19" fmla="*/ 541518 w 8134812"/>
                        <a:gd name="connsiteY19" fmla="*/ 4043055 h 8542484"/>
                        <a:gd name="connsiteX0" fmla="*/ 541518 w 8134812"/>
                        <a:gd name="connsiteY0" fmla="*/ 4043055 h 8542484"/>
                        <a:gd name="connsiteX1" fmla="*/ 1163309 w 8134812"/>
                        <a:gd name="connsiteY1" fmla="*/ 3360886 h 8542484"/>
                        <a:gd name="connsiteX2" fmla="*/ 2967723 w 8134812"/>
                        <a:gd name="connsiteY2" fmla="*/ 5189686 h 8542484"/>
                        <a:gd name="connsiteX3" fmla="*/ 108411 w 8134812"/>
                        <a:gd name="connsiteY3" fmla="*/ 2214256 h 8542484"/>
                        <a:gd name="connsiteX4" fmla="*/ 1008296 w 8134812"/>
                        <a:gd name="connsiteY4" fmla="*/ 1503057 h 8542484"/>
                        <a:gd name="connsiteX5" fmla="*/ 3432182 w 8134812"/>
                        <a:gd name="connsiteY5" fmla="*/ 3941457 h 8542484"/>
                        <a:gd name="connsiteX6" fmla="*/ 718011 w 8134812"/>
                        <a:gd name="connsiteY6" fmla="*/ 1183743 h 8542484"/>
                        <a:gd name="connsiteX7" fmla="*/ 1719497 w 8134812"/>
                        <a:gd name="connsiteY7" fmla="*/ 487058 h 8542484"/>
                        <a:gd name="connsiteX8" fmla="*/ 4085326 w 8134812"/>
                        <a:gd name="connsiteY8" fmla="*/ 2969001 h 8542484"/>
                        <a:gd name="connsiteX9" fmla="*/ 2096868 w 8134812"/>
                        <a:gd name="connsiteY9" fmla="*/ 835401 h 8542484"/>
                        <a:gd name="connsiteX10" fmla="*/ 3170925 w 8134812"/>
                        <a:gd name="connsiteY10" fmla="*/ 269344 h 8542484"/>
                        <a:gd name="connsiteX11" fmla="*/ 6538239 w 8134812"/>
                        <a:gd name="connsiteY11" fmla="*/ 3723742 h 8542484"/>
                        <a:gd name="connsiteX12" fmla="*/ 6090619 w 8134812"/>
                        <a:gd name="connsiteY12" fmla="*/ 2231095 h 8542484"/>
                        <a:gd name="connsiteX13" fmla="*/ 6639839 w 8134812"/>
                        <a:gd name="connsiteY13" fmla="*/ 1024087 h 8542484"/>
                        <a:gd name="connsiteX14" fmla="*/ 7757440 w 8134812"/>
                        <a:gd name="connsiteY14" fmla="*/ 2968999 h 8542484"/>
                        <a:gd name="connsiteX15" fmla="*/ 7989669 w 8134812"/>
                        <a:gd name="connsiteY15" fmla="*/ 4333342 h 8542484"/>
                        <a:gd name="connsiteX16" fmla="*/ 8134812 w 8134812"/>
                        <a:gd name="connsiteY16" fmla="*/ 5538027 h 8542484"/>
                        <a:gd name="connsiteX17" fmla="*/ 5333553 w 8134812"/>
                        <a:gd name="connsiteY17" fmla="*/ 8542484 h 8542484"/>
                        <a:gd name="connsiteX18" fmla="*/ 5057784 w 8134812"/>
                        <a:gd name="connsiteY18" fmla="*/ 8455398 h 8542484"/>
                        <a:gd name="connsiteX19" fmla="*/ 541518 w 8134812"/>
                        <a:gd name="connsiteY19" fmla="*/ 4043055 h 8542484"/>
                        <a:gd name="connsiteX0" fmla="*/ 541518 w 8134812"/>
                        <a:gd name="connsiteY0" fmla="*/ 4036746 h 8536175"/>
                        <a:gd name="connsiteX1" fmla="*/ 1163309 w 8134812"/>
                        <a:gd name="connsiteY1" fmla="*/ 3354577 h 8536175"/>
                        <a:gd name="connsiteX2" fmla="*/ 2967723 w 8134812"/>
                        <a:gd name="connsiteY2" fmla="*/ 5183377 h 8536175"/>
                        <a:gd name="connsiteX3" fmla="*/ 108411 w 8134812"/>
                        <a:gd name="connsiteY3" fmla="*/ 2207947 h 8536175"/>
                        <a:gd name="connsiteX4" fmla="*/ 1008296 w 8134812"/>
                        <a:gd name="connsiteY4" fmla="*/ 1496748 h 8536175"/>
                        <a:gd name="connsiteX5" fmla="*/ 3432182 w 8134812"/>
                        <a:gd name="connsiteY5" fmla="*/ 3935148 h 8536175"/>
                        <a:gd name="connsiteX6" fmla="*/ 718011 w 8134812"/>
                        <a:gd name="connsiteY6" fmla="*/ 1177434 h 8536175"/>
                        <a:gd name="connsiteX7" fmla="*/ 1719497 w 8134812"/>
                        <a:gd name="connsiteY7" fmla="*/ 480749 h 8536175"/>
                        <a:gd name="connsiteX8" fmla="*/ 4085326 w 8134812"/>
                        <a:gd name="connsiteY8" fmla="*/ 2962692 h 8536175"/>
                        <a:gd name="connsiteX9" fmla="*/ 2133444 w 8134812"/>
                        <a:gd name="connsiteY9" fmla="*/ 853476 h 8536175"/>
                        <a:gd name="connsiteX10" fmla="*/ 3170925 w 8134812"/>
                        <a:gd name="connsiteY10" fmla="*/ 263035 h 8536175"/>
                        <a:gd name="connsiteX11" fmla="*/ 6538239 w 8134812"/>
                        <a:gd name="connsiteY11" fmla="*/ 3717433 h 8536175"/>
                        <a:gd name="connsiteX12" fmla="*/ 6090619 w 8134812"/>
                        <a:gd name="connsiteY12" fmla="*/ 2224786 h 8536175"/>
                        <a:gd name="connsiteX13" fmla="*/ 6639839 w 8134812"/>
                        <a:gd name="connsiteY13" fmla="*/ 1017778 h 8536175"/>
                        <a:gd name="connsiteX14" fmla="*/ 7757440 w 8134812"/>
                        <a:gd name="connsiteY14" fmla="*/ 2962690 h 8536175"/>
                        <a:gd name="connsiteX15" fmla="*/ 7989669 w 8134812"/>
                        <a:gd name="connsiteY15" fmla="*/ 4327033 h 8536175"/>
                        <a:gd name="connsiteX16" fmla="*/ 8134812 w 8134812"/>
                        <a:gd name="connsiteY16" fmla="*/ 5531718 h 8536175"/>
                        <a:gd name="connsiteX17" fmla="*/ 5333553 w 8134812"/>
                        <a:gd name="connsiteY17" fmla="*/ 8536175 h 8536175"/>
                        <a:gd name="connsiteX18" fmla="*/ 5057784 w 8134812"/>
                        <a:gd name="connsiteY18" fmla="*/ 8449089 h 8536175"/>
                        <a:gd name="connsiteX19" fmla="*/ 541518 w 8134812"/>
                        <a:gd name="connsiteY19" fmla="*/ 4036746 h 8536175"/>
                        <a:gd name="connsiteX0" fmla="*/ 541518 w 8134812"/>
                        <a:gd name="connsiteY0" fmla="*/ 4036746 h 8536175"/>
                        <a:gd name="connsiteX1" fmla="*/ 1163309 w 8134812"/>
                        <a:gd name="connsiteY1" fmla="*/ 3354577 h 8536175"/>
                        <a:gd name="connsiteX2" fmla="*/ 2967723 w 8134812"/>
                        <a:gd name="connsiteY2" fmla="*/ 5183377 h 8536175"/>
                        <a:gd name="connsiteX3" fmla="*/ 108411 w 8134812"/>
                        <a:gd name="connsiteY3" fmla="*/ 2207947 h 8536175"/>
                        <a:gd name="connsiteX4" fmla="*/ 1008296 w 8134812"/>
                        <a:gd name="connsiteY4" fmla="*/ 1496748 h 8536175"/>
                        <a:gd name="connsiteX5" fmla="*/ 3432182 w 8134812"/>
                        <a:gd name="connsiteY5" fmla="*/ 3935148 h 8536175"/>
                        <a:gd name="connsiteX6" fmla="*/ 718011 w 8134812"/>
                        <a:gd name="connsiteY6" fmla="*/ 1177434 h 8536175"/>
                        <a:gd name="connsiteX7" fmla="*/ 1719497 w 8134812"/>
                        <a:gd name="connsiteY7" fmla="*/ 480749 h 8536175"/>
                        <a:gd name="connsiteX8" fmla="*/ 4085326 w 8134812"/>
                        <a:gd name="connsiteY8" fmla="*/ 2962692 h 8536175"/>
                        <a:gd name="connsiteX9" fmla="*/ 2133444 w 8134812"/>
                        <a:gd name="connsiteY9" fmla="*/ 853476 h 8536175"/>
                        <a:gd name="connsiteX10" fmla="*/ 3170925 w 8134812"/>
                        <a:gd name="connsiteY10" fmla="*/ 263035 h 8536175"/>
                        <a:gd name="connsiteX11" fmla="*/ 6538239 w 8134812"/>
                        <a:gd name="connsiteY11" fmla="*/ 3717433 h 8536175"/>
                        <a:gd name="connsiteX12" fmla="*/ 6090619 w 8134812"/>
                        <a:gd name="connsiteY12" fmla="*/ 2224786 h 8536175"/>
                        <a:gd name="connsiteX13" fmla="*/ 6639839 w 8134812"/>
                        <a:gd name="connsiteY13" fmla="*/ 1017778 h 8536175"/>
                        <a:gd name="connsiteX14" fmla="*/ 7757440 w 8134812"/>
                        <a:gd name="connsiteY14" fmla="*/ 2962690 h 8536175"/>
                        <a:gd name="connsiteX15" fmla="*/ 7989669 w 8134812"/>
                        <a:gd name="connsiteY15" fmla="*/ 4327033 h 8536175"/>
                        <a:gd name="connsiteX16" fmla="*/ 8134812 w 8134812"/>
                        <a:gd name="connsiteY16" fmla="*/ 5531718 h 8536175"/>
                        <a:gd name="connsiteX17" fmla="*/ 5333553 w 8134812"/>
                        <a:gd name="connsiteY17" fmla="*/ 8536175 h 8536175"/>
                        <a:gd name="connsiteX18" fmla="*/ 5057784 w 8134812"/>
                        <a:gd name="connsiteY18" fmla="*/ 8449089 h 8536175"/>
                        <a:gd name="connsiteX19" fmla="*/ 541518 w 8134812"/>
                        <a:gd name="connsiteY19" fmla="*/ 4036746 h 8536175"/>
                        <a:gd name="connsiteX0" fmla="*/ 541518 w 8134812"/>
                        <a:gd name="connsiteY0" fmla="*/ 4036746 h 8536175"/>
                        <a:gd name="connsiteX1" fmla="*/ 1163309 w 8134812"/>
                        <a:gd name="connsiteY1" fmla="*/ 3354577 h 8536175"/>
                        <a:gd name="connsiteX2" fmla="*/ 2967723 w 8134812"/>
                        <a:gd name="connsiteY2" fmla="*/ 5183377 h 8536175"/>
                        <a:gd name="connsiteX3" fmla="*/ 108411 w 8134812"/>
                        <a:gd name="connsiteY3" fmla="*/ 2207947 h 8536175"/>
                        <a:gd name="connsiteX4" fmla="*/ 1008296 w 8134812"/>
                        <a:gd name="connsiteY4" fmla="*/ 1496748 h 8536175"/>
                        <a:gd name="connsiteX5" fmla="*/ 3432182 w 8134812"/>
                        <a:gd name="connsiteY5" fmla="*/ 3935148 h 8536175"/>
                        <a:gd name="connsiteX6" fmla="*/ 718011 w 8134812"/>
                        <a:gd name="connsiteY6" fmla="*/ 1177434 h 8536175"/>
                        <a:gd name="connsiteX7" fmla="*/ 1719497 w 8134812"/>
                        <a:gd name="connsiteY7" fmla="*/ 480749 h 8536175"/>
                        <a:gd name="connsiteX8" fmla="*/ 4085326 w 8134812"/>
                        <a:gd name="connsiteY8" fmla="*/ 2962692 h 8536175"/>
                        <a:gd name="connsiteX9" fmla="*/ 2133444 w 8134812"/>
                        <a:gd name="connsiteY9" fmla="*/ 853476 h 8536175"/>
                        <a:gd name="connsiteX10" fmla="*/ 3170925 w 8134812"/>
                        <a:gd name="connsiteY10" fmla="*/ 263035 h 8536175"/>
                        <a:gd name="connsiteX11" fmla="*/ 6538239 w 8134812"/>
                        <a:gd name="connsiteY11" fmla="*/ 3717433 h 8536175"/>
                        <a:gd name="connsiteX12" fmla="*/ 6090619 w 8134812"/>
                        <a:gd name="connsiteY12" fmla="*/ 2224786 h 8536175"/>
                        <a:gd name="connsiteX13" fmla="*/ 6639839 w 8134812"/>
                        <a:gd name="connsiteY13" fmla="*/ 1017778 h 8536175"/>
                        <a:gd name="connsiteX14" fmla="*/ 7757440 w 8134812"/>
                        <a:gd name="connsiteY14" fmla="*/ 2962690 h 8536175"/>
                        <a:gd name="connsiteX15" fmla="*/ 7989669 w 8134812"/>
                        <a:gd name="connsiteY15" fmla="*/ 4327033 h 8536175"/>
                        <a:gd name="connsiteX16" fmla="*/ 8134812 w 8134812"/>
                        <a:gd name="connsiteY16" fmla="*/ 5531718 h 8536175"/>
                        <a:gd name="connsiteX17" fmla="*/ 5333553 w 8134812"/>
                        <a:gd name="connsiteY17" fmla="*/ 8536175 h 8536175"/>
                        <a:gd name="connsiteX18" fmla="*/ 5057784 w 8134812"/>
                        <a:gd name="connsiteY18" fmla="*/ 8449089 h 8536175"/>
                        <a:gd name="connsiteX19" fmla="*/ 541518 w 8134812"/>
                        <a:gd name="connsiteY19" fmla="*/ 4036746 h 8536175"/>
                        <a:gd name="connsiteX0" fmla="*/ 541518 w 8134812"/>
                        <a:gd name="connsiteY0" fmla="*/ 4053000 h 8552429"/>
                        <a:gd name="connsiteX1" fmla="*/ 1163309 w 8134812"/>
                        <a:gd name="connsiteY1" fmla="*/ 3370831 h 8552429"/>
                        <a:gd name="connsiteX2" fmla="*/ 2967723 w 8134812"/>
                        <a:gd name="connsiteY2" fmla="*/ 5199631 h 8552429"/>
                        <a:gd name="connsiteX3" fmla="*/ 108411 w 8134812"/>
                        <a:gd name="connsiteY3" fmla="*/ 2224201 h 8552429"/>
                        <a:gd name="connsiteX4" fmla="*/ 1008296 w 8134812"/>
                        <a:gd name="connsiteY4" fmla="*/ 1513002 h 8552429"/>
                        <a:gd name="connsiteX5" fmla="*/ 3432182 w 8134812"/>
                        <a:gd name="connsiteY5" fmla="*/ 3951402 h 8552429"/>
                        <a:gd name="connsiteX6" fmla="*/ 718011 w 8134812"/>
                        <a:gd name="connsiteY6" fmla="*/ 1193688 h 8552429"/>
                        <a:gd name="connsiteX7" fmla="*/ 1719497 w 8134812"/>
                        <a:gd name="connsiteY7" fmla="*/ 497003 h 8552429"/>
                        <a:gd name="connsiteX8" fmla="*/ 4085326 w 8134812"/>
                        <a:gd name="connsiteY8" fmla="*/ 2978946 h 8552429"/>
                        <a:gd name="connsiteX9" fmla="*/ 2133444 w 8134812"/>
                        <a:gd name="connsiteY9" fmla="*/ 869730 h 8552429"/>
                        <a:gd name="connsiteX10" fmla="*/ 3170925 w 8134812"/>
                        <a:gd name="connsiteY10" fmla="*/ 279289 h 8552429"/>
                        <a:gd name="connsiteX11" fmla="*/ 6538239 w 8134812"/>
                        <a:gd name="connsiteY11" fmla="*/ 3733687 h 8552429"/>
                        <a:gd name="connsiteX12" fmla="*/ 6090619 w 8134812"/>
                        <a:gd name="connsiteY12" fmla="*/ 2241040 h 8552429"/>
                        <a:gd name="connsiteX13" fmla="*/ 6639839 w 8134812"/>
                        <a:gd name="connsiteY13" fmla="*/ 1034032 h 8552429"/>
                        <a:gd name="connsiteX14" fmla="*/ 7757440 w 8134812"/>
                        <a:gd name="connsiteY14" fmla="*/ 2978944 h 8552429"/>
                        <a:gd name="connsiteX15" fmla="*/ 7989669 w 8134812"/>
                        <a:gd name="connsiteY15" fmla="*/ 4343287 h 8552429"/>
                        <a:gd name="connsiteX16" fmla="*/ 8134812 w 8134812"/>
                        <a:gd name="connsiteY16" fmla="*/ 5547972 h 8552429"/>
                        <a:gd name="connsiteX17" fmla="*/ 5333553 w 8134812"/>
                        <a:gd name="connsiteY17" fmla="*/ 8552429 h 8552429"/>
                        <a:gd name="connsiteX18" fmla="*/ 5057784 w 8134812"/>
                        <a:gd name="connsiteY18" fmla="*/ 8465343 h 8552429"/>
                        <a:gd name="connsiteX19" fmla="*/ 541518 w 8134812"/>
                        <a:gd name="connsiteY19" fmla="*/ 4053000 h 8552429"/>
                        <a:gd name="connsiteX0" fmla="*/ 541518 w 8134812"/>
                        <a:gd name="connsiteY0" fmla="*/ 4050353 h 8549782"/>
                        <a:gd name="connsiteX1" fmla="*/ 1163309 w 8134812"/>
                        <a:gd name="connsiteY1" fmla="*/ 3368184 h 8549782"/>
                        <a:gd name="connsiteX2" fmla="*/ 2967723 w 8134812"/>
                        <a:gd name="connsiteY2" fmla="*/ 5196984 h 8549782"/>
                        <a:gd name="connsiteX3" fmla="*/ 108411 w 8134812"/>
                        <a:gd name="connsiteY3" fmla="*/ 2221554 h 8549782"/>
                        <a:gd name="connsiteX4" fmla="*/ 1008296 w 8134812"/>
                        <a:gd name="connsiteY4" fmla="*/ 1510355 h 8549782"/>
                        <a:gd name="connsiteX5" fmla="*/ 3432182 w 8134812"/>
                        <a:gd name="connsiteY5" fmla="*/ 3948755 h 8549782"/>
                        <a:gd name="connsiteX6" fmla="*/ 718011 w 8134812"/>
                        <a:gd name="connsiteY6" fmla="*/ 1191041 h 8549782"/>
                        <a:gd name="connsiteX7" fmla="*/ 1719497 w 8134812"/>
                        <a:gd name="connsiteY7" fmla="*/ 494356 h 8549782"/>
                        <a:gd name="connsiteX8" fmla="*/ 4085326 w 8134812"/>
                        <a:gd name="connsiteY8" fmla="*/ 2976299 h 8549782"/>
                        <a:gd name="connsiteX9" fmla="*/ 2133444 w 8134812"/>
                        <a:gd name="connsiteY9" fmla="*/ 867083 h 8549782"/>
                        <a:gd name="connsiteX10" fmla="*/ 3170925 w 8134812"/>
                        <a:gd name="connsiteY10" fmla="*/ 276642 h 8549782"/>
                        <a:gd name="connsiteX11" fmla="*/ 6538239 w 8134812"/>
                        <a:gd name="connsiteY11" fmla="*/ 3731040 h 8549782"/>
                        <a:gd name="connsiteX12" fmla="*/ 6090619 w 8134812"/>
                        <a:gd name="connsiteY12" fmla="*/ 2238393 h 8549782"/>
                        <a:gd name="connsiteX13" fmla="*/ 6639839 w 8134812"/>
                        <a:gd name="connsiteY13" fmla="*/ 1031385 h 8549782"/>
                        <a:gd name="connsiteX14" fmla="*/ 7757440 w 8134812"/>
                        <a:gd name="connsiteY14" fmla="*/ 2976297 h 8549782"/>
                        <a:gd name="connsiteX15" fmla="*/ 7989669 w 8134812"/>
                        <a:gd name="connsiteY15" fmla="*/ 4340640 h 8549782"/>
                        <a:gd name="connsiteX16" fmla="*/ 8134812 w 8134812"/>
                        <a:gd name="connsiteY16" fmla="*/ 5545325 h 8549782"/>
                        <a:gd name="connsiteX17" fmla="*/ 5333553 w 8134812"/>
                        <a:gd name="connsiteY17" fmla="*/ 8549782 h 8549782"/>
                        <a:gd name="connsiteX18" fmla="*/ 5057784 w 8134812"/>
                        <a:gd name="connsiteY18" fmla="*/ 8462696 h 8549782"/>
                        <a:gd name="connsiteX19" fmla="*/ 541518 w 8134812"/>
                        <a:gd name="connsiteY19" fmla="*/ 4050353 h 8549782"/>
                        <a:gd name="connsiteX0" fmla="*/ 541518 w 8389877"/>
                        <a:gd name="connsiteY0" fmla="*/ 4050353 h 8549782"/>
                        <a:gd name="connsiteX1" fmla="*/ 1163309 w 8389877"/>
                        <a:gd name="connsiteY1" fmla="*/ 3368184 h 8549782"/>
                        <a:gd name="connsiteX2" fmla="*/ 2967723 w 8389877"/>
                        <a:gd name="connsiteY2" fmla="*/ 5196984 h 8549782"/>
                        <a:gd name="connsiteX3" fmla="*/ 108411 w 8389877"/>
                        <a:gd name="connsiteY3" fmla="*/ 2221554 h 8549782"/>
                        <a:gd name="connsiteX4" fmla="*/ 1008296 w 8389877"/>
                        <a:gd name="connsiteY4" fmla="*/ 1510355 h 8549782"/>
                        <a:gd name="connsiteX5" fmla="*/ 3432182 w 8389877"/>
                        <a:gd name="connsiteY5" fmla="*/ 3948755 h 8549782"/>
                        <a:gd name="connsiteX6" fmla="*/ 718011 w 8389877"/>
                        <a:gd name="connsiteY6" fmla="*/ 1191041 h 8549782"/>
                        <a:gd name="connsiteX7" fmla="*/ 1719497 w 8389877"/>
                        <a:gd name="connsiteY7" fmla="*/ 494356 h 8549782"/>
                        <a:gd name="connsiteX8" fmla="*/ 4085326 w 8389877"/>
                        <a:gd name="connsiteY8" fmla="*/ 2976299 h 8549782"/>
                        <a:gd name="connsiteX9" fmla="*/ 2133444 w 8389877"/>
                        <a:gd name="connsiteY9" fmla="*/ 867083 h 8549782"/>
                        <a:gd name="connsiteX10" fmla="*/ 3170925 w 8389877"/>
                        <a:gd name="connsiteY10" fmla="*/ 276642 h 8549782"/>
                        <a:gd name="connsiteX11" fmla="*/ 6538239 w 8389877"/>
                        <a:gd name="connsiteY11" fmla="*/ 3731040 h 8549782"/>
                        <a:gd name="connsiteX12" fmla="*/ 6090619 w 8389877"/>
                        <a:gd name="connsiteY12" fmla="*/ 2238393 h 8549782"/>
                        <a:gd name="connsiteX13" fmla="*/ 6639839 w 8389877"/>
                        <a:gd name="connsiteY13" fmla="*/ 1031385 h 8549782"/>
                        <a:gd name="connsiteX14" fmla="*/ 7757440 w 8389877"/>
                        <a:gd name="connsiteY14" fmla="*/ 2976297 h 8549782"/>
                        <a:gd name="connsiteX15" fmla="*/ 7989669 w 8389877"/>
                        <a:gd name="connsiteY15" fmla="*/ 4340640 h 8549782"/>
                        <a:gd name="connsiteX16" fmla="*/ 8389877 w 8389877"/>
                        <a:gd name="connsiteY16" fmla="*/ 5777404 h 8549782"/>
                        <a:gd name="connsiteX17" fmla="*/ 5333553 w 8389877"/>
                        <a:gd name="connsiteY17" fmla="*/ 8549782 h 8549782"/>
                        <a:gd name="connsiteX18" fmla="*/ 5057784 w 8389877"/>
                        <a:gd name="connsiteY18" fmla="*/ 8462696 h 8549782"/>
                        <a:gd name="connsiteX19" fmla="*/ 541518 w 8389877"/>
                        <a:gd name="connsiteY19" fmla="*/ 4050353 h 8549782"/>
                        <a:gd name="connsiteX0" fmla="*/ 541518 w 8389877"/>
                        <a:gd name="connsiteY0" fmla="*/ 4050353 h 8549782"/>
                        <a:gd name="connsiteX1" fmla="*/ 1163309 w 8389877"/>
                        <a:gd name="connsiteY1" fmla="*/ 3368184 h 8549782"/>
                        <a:gd name="connsiteX2" fmla="*/ 2967723 w 8389877"/>
                        <a:gd name="connsiteY2" fmla="*/ 5196984 h 8549782"/>
                        <a:gd name="connsiteX3" fmla="*/ 108411 w 8389877"/>
                        <a:gd name="connsiteY3" fmla="*/ 2221554 h 8549782"/>
                        <a:gd name="connsiteX4" fmla="*/ 1008296 w 8389877"/>
                        <a:gd name="connsiteY4" fmla="*/ 1510355 h 8549782"/>
                        <a:gd name="connsiteX5" fmla="*/ 3432182 w 8389877"/>
                        <a:gd name="connsiteY5" fmla="*/ 3948755 h 8549782"/>
                        <a:gd name="connsiteX6" fmla="*/ 718011 w 8389877"/>
                        <a:gd name="connsiteY6" fmla="*/ 1191041 h 8549782"/>
                        <a:gd name="connsiteX7" fmla="*/ 1719497 w 8389877"/>
                        <a:gd name="connsiteY7" fmla="*/ 494356 h 8549782"/>
                        <a:gd name="connsiteX8" fmla="*/ 4085326 w 8389877"/>
                        <a:gd name="connsiteY8" fmla="*/ 2976299 h 8549782"/>
                        <a:gd name="connsiteX9" fmla="*/ 2133444 w 8389877"/>
                        <a:gd name="connsiteY9" fmla="*/ 867083 h 8549782"/>
                        <a:gd name="connsiteX10" fmla="*/ 3170925 w 8389877"/>
                        <a:gd name="connsiteY10" fmla="*/ 276642 h 8549782"/>
                        <a:gd name="connsiteX11" fmla="*/ 6538239 w 8389877"/>
                        <a:gd name="connsiteY11" fmla="*/ 3731040 h 8549782"/>
                        <a:gd name="connsiteX12" fmla="*/ 6090619 w 8389877"/>
                        <a:gd name="connsiteY12" fmla="*/ 2238393 h 8549782"/>
                        <a:gd name="connsiteX13" fmla="*/ 6639839 w 8389877"/>
                        <a:gd name="connsiteY13" fmla="*/ 1031385 h 8549782"/>
                        <a:gd name="connsiteX14" fmla="*/ 7757440 w 8389877"/>
                        <a:gd name="connsiteY14" fmla="*/ 2976297 h 8549782"/>
                        <a:gd name="connsiteX15" fmla="*/ 7989669 w 8389877"/>
                        <a:gd name="connsiteY15" fmla="*/ 4340640 h 8549782"/>
                        <a:gd name="connsiteX16" fmla="*/ 8389877 w 8389877"/>
                        <a:gd name="connsiteY16" fmla="*/ 5777404 h 8549782"/>
                        <a:gd name="connsiteX17" fmla="*/ 5333553 w 8389877"/>
                        <a:gd name="connsiteY17" fmla="*/ 8549782 h 8549782"/>
                        <a:gd name="connsiteX18" fmla="*/ 5057784 w 8389877"/>
                        <a:gd name="connsiteY18" fmla="*/ 8462696 h 8549782"/>
                        <a:gd name="connsiteX19" fmla="*/ 541518 w 8389877"/>
                        <a:gd name="connsiteY19" fmla="*/ 4050353 h 8549782"/>
                        <a:gd name="connsiteX0" fmla="*/ 541518 w 8389877"/>
                        <a:gd name="connsiteY0" fmla="*/ 4050353 h 8549782"/>
                        <a:gd name="connsiteX1" fmla="*/ 1163309 w 8389877"/>
                        <a:gd name="connsiteY1" fmla="*/ 3368184 h 8549782"/>
                        <a:gd name="connsiteX2" fmla="*/ 2967723 w 8389877"/>
                        <a:gd name="connsiteY2" fmla="*/ 5196984 h 8549782"/>
                        <a:gd name="connsiteX3" fmla="*/ 108411 w 8389877"/>
                        <a:gd name="connsiteY3" fmla="*/ 2221554 h 8549782"/>
                        <a:gd name="connsiteX4" fmla="*/ 1008296 w 8389877"/>
                        <a:gd name="connsiteY4" fmla="*/ 1510355 h 8549782"/>
                        <a:gd name="connsiteX5" fmla="*/ 3432182 w 8389877"/>
                        <a:gd name="connsiteY5" fmla="*/ 3948755 h 8549782"/>
                        <a:gd name="connsiteX6" fmla="*/ 718011 w 8389877"/>
                        <a:gd name="connsiteY6" fmla="*/ 1191041 h 8549782"/>
                        <a:gd name="connsiteX7" fmla="*/ 1719497 w 8389877"/>
                        <a:gd name="connsiteY7" fmla="*/ 494356 h 8549782"/>
                        <a:gd name="connsiteX8" fmla="*/ 4085326 w 8389877"/>
                        <a:gd name="connsiteY8" fmla="*/ 2976299 h 8549782"/>
                        <a:gd name="connsiteX9" fmla="*/ 2133444 w 8389877"/>
                        <a:gd name="connsiteY9" fmla="*/ 867083 h 8549782"/>
                        <a:gd name="connsiteX10" fmla="*/ 3170925 w 8389877"/>
                        <a:gd name="connsiteY10" fmla="*/ 276642 h 8549782"/>
                        <a:gd name="connsiteX11" fmla="*/ 6538239 w 8389877"/>
                        <a:gd name="connsiteY11" fmla="*/ 3731040 h 8549782"/>
                        <a:gd name="connsiteX12" fmla="*/ 6090619 w 8389877"/>
                        <a:gd name="connsiteY12" fmla="*/ 2238393 h 8549782"/>
                        <a:gd name="connsiteX13" fmla="*/ 6639839 w 8389877"/>
                        <a:gd name="connsiteY13" fmla="*/ 1031385 h 8549782"/>
                        <a:gd name="connsiteX14" fmla="*/ 7757440 w 8389877"/>
                        <a:gd name="connsiteY14" fmla="*/ 2976297 h 8549782"/>
                        <a:gd name="connsiteX15" fmla="*/ 7989669 w 8389877"/>
                        <a:gd name="connsiteY15" fmla="*/ 4340640 h 8549782"/>
                        <a:gd name="connsiteX16" fmla="*/ 8389877 w 8389877"/>
                        <a:gd name="connsiteY16" fmla="*/ 5777404 h 8549782"/>
                        <a:gd name="connsiteX17" fmla="*/ 5333553 w 8389877"/>
                        <a:gd name="connsiteY17" fmla="*/ 8549782 h 8549782"/>
                        <a:gd name="connsiteX18" fmla="*/ 5057784 w 8389877"/>
                        <a:gd name="connsiteY18" fmla="*/ 8462696 h 8549782"/>
                        <a:gd name="connsiteX19" fmla="*/ 541518 w 8389877"/>
                        <a:gd name="connsiteY19" fmla="*/ 4050353 h 8549782"/>
                        <a:gd name="connsiteX0" fmla="*/ 541518 w 8389877"/>
                        <a:gd name="connsiteY0" fmla="*/ 4050353 h 8549782"/>
                        <a:gd name="connsiteX1" fmla="*/ 1163309 w 8389877"/>
                        <a:gd name="connsiteY1" fmla="*/ 3368184 h 8549782"/>
                        <a:gd name="connsiteX2" fmla="*/ 2967723 w 8389877"/>
                        <a:gd name="connsiteY2" fmla="*/ 5196984 h 8549782"/>
                        <a:gd name="connsiteX3" fmla="*/ 108411 w 8389877"/>
                        <a:gd name="connsiteY3" fmla="*/ 2221554 h 8549782"/>
                        <a:gd name="connsiteX4" fmla="*/ 1008296 w 8389877"/>
                        <a:gd name="connsiteY4" fmla="*/ 1510355 h 8549782"/>
                        <a:gd name="connsiteX5" fmla="*/ 3432182 w 8389877"/>
                        <a:gd name="connsiteY5" fmla="*/ 3948755 h 8549782"/>
                        <a:gd name="connsiteX6" fmla="*/ 718011 w 8389877"/>
                        <a:gd name="connsiteY6" fmla="*/ 1191041 h 8549782"/>
                        <a:gd name="connsiteX7" fmla="*/ 1719497 w 8389877"/>
                        <a:gd name="connsiteY7" fmla="*/ 494356 h 8549782"/>
                        <a:gd name="connsiteX8" fmla="*/ 4085326 w 8389877"/>
                        <a:gd name="connsiteY8" fmla="*/ 2976299 h 8549782"/>
                        <a:gd name="connsiteX9" fmla="*/ 2133444 w 8389877"/>
                        <a:gd name="connsiteY9" fmla="*/ 867083 h 8549782"/>
                        <a:gd name="connsiteX10" fmla="*/ 3170925 w 8389877"/>
                        <a:gd name="connsiteY10" fmla="*/ 276642 h 8549782"/>
                        <a:gd name="connsiteX11" fmla="*/ 6538239 w 8389877"/>
                        <a:gd name="connsiteY11" fmla="*/ 3731040 h 8549782"/>
                        <a:gd name="connsiteX12" fmla="*/ 6090619 w 8389877"/>
                        <a:gd name="connsiteY12" fmla="*/ 2238393 h 8549782"/>
                        <a:gd name="connsiteX13" fmla="*/ 6639839 w 8389877"/>
                        <a:gd name="connsiteY13" fmla="*/ 1031385 h 8549782"/>
                        <a:gd name="connsiteX14" fmla="*/ 7757440 w 8389877"/>
                        <a:gd name="connsiteY14" fmla="*/ 2976297 h 8549782"/>
                        <a:gd name="connsiteX15" fmla="*/ 7989669 w 8389877"/>
                        <a:gd name="connsiteY15" fmla="*/ 4340640 h 8549782"/>
                        <a:gd name="connsiteX16" fmla="*/ 8389877 w 8389877"/>
                        <a:gd name="connsiteY16" fmla="*/ 5777404 h 8549782"/>
                        <a:gd name="connsiteX17" fmla="*/ 5333553 w 8389877"/>
                        <a:gd name="connsiteY17" fmla="*/ 8549782 h 8549782"/>
                        <a:gd name="connsiteX18" fmla="*/ 5057784 w 8389877"/>
                        <a:gd name="connsiteY18" fmla="*/ 8462696 h 8549782"/>
                        <a:gd name="connsiteX19" fmla="*/ 541518 w 8389877"/>
                        <a:gd name="connsiteY19" fmla="*/ 4050353 h 8549782"/>
                        <a:gd name="connsiteX0" fmla="*/ 541518 w 8389877"/>
                        <a:gd name="connsiteY0" fmla="*/ 4050353 h 8549782"/>
                        <a:gd name="connsiteX1" fmla="*/ 1163309 w 8389877"/>
                        <a:gd name="connsiteY1" fmla="*/ 3368184 h 8549782"/>
                        <a:gd name="connsiteX2" fmla="*/ 2967723 w 8389877"/>
                        <a:gd name="connsiteY2" fmla="*/ 5196984 h 8549782"/>
                        <a:gd name="connsiteX3" fmla="*/ 108411 w 8389877"/>
                        <a:gd name="connsiteY3" fmla="*/ 2221554 h 8549782"/>
                        <a:gd name="connsiteX4" fmla="*/ 1008296 w 8389877"/>
                        <a:gd name="connsiteY4" fmla="*/ 1510355 h 8549782"/>
                        <a:gd name="connsiteX5" fmla="*/ 3432182 w 8389877"/>
                        <a:gd name="connsiteY5" fmla="*/ 3948755 h 8549782"/>
                        <a:gd name="connsiteX6" fmla="*/ 718011 w 8389877"/>
                        <a:gd name="connsiteY6" fmla="*/ 1191041 h 8549782"/>
                        <a:gd name="connsiteX7" fmla="*/ 1719497 w 8389877"/>
                        <a:gd name="connsiteY7" fmla="*/ 494356 h 8549782"/>
                        <a:gd name="connsiteX8" fmla="*/ 4085326 w 8389877"/>
                        <a:gd name="connsiteY8" fmla="*/ 2976299 h 8549782"/>
                        <a:gd name="connsiteX9" fmla="*/ 2133444 w 8389877"/>
                        <a:gd name="connsiteY9" fmla="*/ 867083 h 8549782"/>
                        <a:gd name="connsiteX10" fmla="*/ 3170925 w 8389877"/>
                        <a:gd name="connsiteY10" fmla="*/ 276642 h 8549782"/>
                        <a:gd name="connsiteX11" fmla="*/ 6538239 w 8389877"/>
                        <a:gd name="connsiteY11" fmla="*/ 3731040 h 8549782"/>
                        <a:gd name="connsiteX12" fmla="*/ 6090619 w 8389877"/>
                        <a:gd name="connsiteY12" fmla="*/ 2238393 h 8549782"/>
                        <a:gd name="connsiteX13" fmla="*/ 6639839 w 8389877"/>
                        <a:gd name="connsiteY13" fmla="*/ 1031385 h 8549782"/>
                        <a:gd name="connsiteX14" fmla="*/ 7757440 w 8389877"/>
                        <a:gd name="connsiteY14" fmla="*/ 2976297 h 8549782"/>
                        <a:gd name="connsiteX15" fmla="*/ 7989669 w 8389877"/>
                        <a:gd name="connsiteY15" fmla="*/ 4340640 h 8549782"/>
                        <a:gd name="connsiteX16" fmla="*/ 8389877 w 8389877"/>
                        <a:gd name="connsiteY16" fmla="*/ 5777404 h 8549782"/>
                        <a:gd name="connsiteX17" fmla="*/ 5333553 w 8389877"/>
                        <a:gd name="connsiteY17" fmla="*/ 8549782 h 8549782"/>
                        <a:gd name="connsiteX18" fmla="*/ 5057784 w 8389877"/>
                        <a:gd name="connsiteY18" fmla="*/ 8462696 h 8549782"/>
                        <a:gd name="connsiteX19" fmla="*/ 541518 w 8389877"/>
                        <a:gd name="connsiteY19" fmla="*/ 4050353 h 8549782"/>
                        <a:gd name="connsiteX0" fmla="*/ 541518 w 8389877"/>
                        <a:gd name="connsiteY0" fmla="*/ 4050353 h 8549782"/>
                        <a:gd name="connsiteX1" fmla="*/ 1163309 w 8389877"/>
                        <a:gd name="connsiteY1" fmla="*/ 3368184 h 8549782"/>
                        <a:gd name="connsiteX2" fmla="*/ 2967723 w 8389877"/>
                        <a:gd name="connsiteY2" fmla="*/ 5196984 h 8549782"/>
                        <a:gd name="connsiteX3" fmla="*/ 108411 w 8389877"/>
                        <a:gd name="connsiteY3" fmla="*/ 2221554 h 8549782"/>
                        <a:gd name="connsiteX4" fmla="*/ 1008296 w 8389877"/>
                        <a:gd name="connsiteY4" fmla="*/ 1510355 h 8549782"/>
                        <a:gd name="connsiteX5" fmla="*/ 3432182 w 8389877"/>
                        <a:gd name="connsiteY5" fmla="*/ 3948755 h 8549782"/>
                        <a:gd name="connsiteX6" fmla="*/ 718011 w 8389877"/>
                        <a:gd name="connsiteY6" fmla="*/ 1191041 h 8549782"/>
                        <a:gd name="connsiteX7" fmla="*/ 1719497 w 8389877"/>
                        <a:gd name="connsiteY7" fmla="*/ 494356 h 8549782"/>
                        <a:gd name="connsiteX8" fmla="*/ 4085326 w 8389877"/>
                        <a:gd name="connsiteY8" fmla="*/ 2976299 h 8549782"/>
                        <a:gd name="connsiteX9" fmla="*/ 2133444 w 8389877"/>
                        <a:gd name="connsiteY9" fmla="*/ 867083 h 8549782"/>
                        <a:gd name="connsiteX10" fmla="*/ 3170925 w 8389877"/>
                        <a:gd name="connsiteY10" fmla="*/ 276642 h 8549782"/>
                        <a:gd name="connsiteX11" fmla="*/ 6538239 w 8389877"/>
                        <a:gd name="connsiteY11" fmla="*/ 3731040 h 8549782"/>
                        <a:gd name="connsiteX12" fmla="*/ 6090619 w 8389877"/>
                        <a:gd name="connsiteY12" fmla="*/ 2238393 h 8549782"/>
                        <a:gd name="connsiteX13" fmla="*/ 6639839 w 8389877"/>
                        <a:gd name="connsiteY13" fmla="*/ 1031385 h 8549782"/>
                        <a:gd name="connsiteX14" fmla="*/ 7757440 w 8389877"/>
                        <a:gd name="connsiteY14" fmla="*/ 2976297 h 8549782"/>
                        <a:gd name="connsiteX15" fmla="*/ 7989669 w 8389877"/>
                        <a:gd name="connsiteY15" fmla="*/ 4340640 h 8549782"/>
                        <a:gd name="connsiteX16" fmla="*/ 8389877 w 8389877"/>
                        <a:gd name="connsiteY16" fmla="*/ 5777404 h 8549782"/>
                        <a:gd name="connsiteX17" fmla="*/ 5333553 w 8389877"/>
                        <a:gd name="connsiteY17" fmla="*/ 8549782 h 8549782"/>
                        <a:gd name="connsiteX18" fmla="*/ 5057784 w 8389877"/>
                        <a:gd name="connsiteY18" fmla="*/ 8462696 h 8549782"/>
                        <a:gd name="connsiteX19" fmla="*/ 541518 w 8389877"/>
                        <a:gd name="connsiteY19" fmla="*/ 4050353 h 8549782"/>
                        <a:gd name="connsiteX0" fmla="*/ 541518 w 8389877"/>
                        <a:gd name="connsiteY0" fmla="*/ 4050353 h 8549782"/>
                        <a:gd name="connsiteX1" fmla="*/ 1163309 w 8389877"/>
                        <a:gd name="connsiteY1" fmla="*/ 3368184 h 8549782"/>
                        <a:gd name="connsiteX2" fmla="*/ 2967723 w 8389877"/>
                        <a:gd name="connsiteY2" fmla="*/ 5196984 h 8549782"/>
                        <a:gd name="connsiteX3" fmla="*/ 108411 w 8389877"/>
                        <a:gd name="connsiteY3" fmla="*/ 2221554 h 8549782"/>
                        <a:gd name="connsiteX4" fmla="*/ 1008296 w 8389877"/>
                        <a:gd name="connsiteY4" fmla="*/ 1510355 h 8549782"/>
                        <a:gd name="connsiteX5" fmla="*/ 3432182 w 8389877"/>
                        <a:gd name="connsiteY5" fmla="*/ 3948755 h 8549782"/>
                        <a:gd name="connsiteX6" fmla="*/ 718011 w 8389877"/>
                        <a:gd name="connsiteY6" fmla="*/ 1191041 h 8549782"/>
                        <a:gd name="connsiteX7" fmla="*/ 1719497 w 8389877"/>
                        <a:gd name="connsiteY7" fmla="*/ 494356 h 8549782"/>
                        <a:gd name="connsiteX8" fmla="*/ 4085326 w 8389877"/>
                        <a:gd name="connsiteY8" fmla="*/ 2976299 h 8549782"/>
                        <a:gd name="connsiteX9" fmla="*/ 2133444 w 8389877"/>
                        <a:gd name="connsiteY9" fmla="*/ 867083 h 8549782"/>
                        <a:gd name="connsiteX10" fmla="*/ 3170925 w 8389877"/>
                        <a:gd name="connsiteY10" fmla="*/ 276642 h 8549782"/>
                        <a:gd name="connsiteX11" fmla="*/ 6538239 w 8389877"/>
                        <a:gd name="connsiteY11" fmla="*/ 3731040 h 8549782"/>
                        <a:gd name="connsiteX12" fmla="*/ 6090619 w 8389877"/>
                        <a:gd name="connsiteY12" fmla="*/ 2238393 h 8549782"/>
                        <a:gd name="connsiteX13" fmla="*/ 6639839 w 8389877"/>
                        <a:gd name="connsiteY13" fmla="*/ 1031385 h 8549782"/>
                        <a:gd name="connsiteX14" fmla="*/ 7757440 w 8389877"/>
                        <a:gd name="connsiteY14" fmla="*/ 2976297 h 8549782"/>
                        <a:gd name="connsiteX15" fmla="*/ 7989669 w 8389877"/>
                        <a:gd name="connsiteY15" fmla="*/ 4340640 h 8549782"/>
                        <a:gd name="connsiteX16" fmla="*/ 8389877 w 8389877"/>
                        <a:gd name="connsiteY16" fmla="*/ 5777404 h 8549782"/>
                        <a:gd name="connsiteX17" fmla="*/ 5333553 w 8389877"/>
                        <a:gd name="connsiteY17" fmla="*/ 8549782 h 8549782"/>
                        <a:gd name="connsiteX18" fmla="*/ 5057784 w 8389877"/>
                        <a:gd name="connsiteY18" fmla="*/ 8462696 h 8549782"/>
                        <a:gd name="connsiteX19" fmla="*/ 541518 w 8389877"/>
                        <a:gd name="connsiteY19" fmla="*/ 4050353 h 8549782"/>
                        <a:gd name="connsiteX0" fmla="*/ 541518 w 8389877"/>
                        <a:gd name="connsiteY0" fmla="*/ 4050353 h 8549782"/>
                        <a:gd name="connsiteX1" fmla="*/ 1163309 w 8389877"/>
                        <a:gd name="connsiteY1" fmla="*/ 3368184 h 8549782"/>
                        <a:gd name="connsiteX2" fmla="*/ 2967723 w 8389877"/>
                        <a:gd name="connsiteY2" fmla="*/ 5196984 h 8549782"/>
                        <a:gd name="connsiteX3" fmla="*/ 108411 w 8389877"/>
                        <a:gd name="connsiteY3" fmla="*/ 2221554 h 8549782"/>
                        <a:gd name="connsiteX4" fmla="*/ 1008296 w 8389877"/>
                        <a:gd name="connsiteY4" fmla="*/ 1510355 h 8549782"/>
                        <a:gd name="connsiteX5" fmla="*/ 3432182 w 8389877"/>
                        <a:gd name="connsiteY5" fmla="*/ 3948755 h 8549782"/>
                        <a:gd name="connsiteX6" fmla="*/ 718011 w 8389877"/>
                        <a:gd name="connsiteY6" fmla="*/ 1191041 h 8549782"/>
                        <a:gd name="connsiteX7" fmla="*/ 1719497 w 8389877"/>
                        <a:gd name="connsiteY7" fmla="*/ 494356 h 8549782"/>
                        <a:gd name="connsiteX8" fmla="*/ 4085326 w 8389877"/>
                        <a:gd name="connsiteY8" fmla="*/ 2976299 h 8549782"/>
                        <a:gd name="connsiteX9" fmla="*/ 2133444 w 8389877"/>
                        <a:gd name="connsiteY9" fmla="*/ 867083 h 8549782"/>
                        <a:gd name="connsiteX10" fmla="*/ 3170925 w 8389877"/>
                        <a:gd name="connsiteY10" fmla="*/ 276642 h 8549782"/>
                        <a:gd name="connsiteX11" fmla="*/ 6538239 w 8389877"/>
                        <a:gd name="connsiteY11" fmla="*/ 3731040 h 8549782"/>
                        <a:gd name="connsiteX12" fmla="*/ 6090619 w 8389877"/>
                        <a:gd name="connsiteY12" fmla="*/ 2238393 h 8549782"/>
                        <a:gd name="connsiteX13" fmla="*/ 6639839 w 8389877"/>
                        <a:gd name="connsiteY13" fmla="*/ 1031385 h 8549782"/>
                        <a:gd name="connsiteX14" fmla="*/ 7757440 w 8389877"/>
                        <a:gd name="connsiteY14" fmla="*/ 2976297 h 8549782"/>
                        <a:gd name="connsiteX15" fmla="*/ 7989669 w 8389877"/>
                        <a:gd name="connsiteY15" fmla="*/ 4340640 h 8549782"/>
                        <a:gd name="connsiteX16" fmla="*/ 8389877 w 8389877"/>
                        <a:gd name="connsiteY16" fmla="*/ 5777404 h 8549782"/>
                        <a:gd name="connsiteX17" fmla="*/ 5333553 w 8389877"/>
                        <a:gd name="connsiteY17" fmla="*/ 8549782 h 8549782"/>
                        <a:gd name="connsiteX18" fmla="*/ 5057784 w 8389877"/>
                        <a:gd name="connsiteY18" fmla="*/ 8462696 h 8549782"/>
                        <a:gd name="connsiteX19" fmla="*/ 541518 w 8389877"/>
                        <a:gd name="connsiteY19" fmla="*/ 4050353 h 8549782"/>
                        <a:gd name="connsiteX0" fmla="*/ 541518 w 8389877"/>
                        <a:gd name="connsiteY0" fmla="*/ 4050353 h 9315726"/>
                        <a:gd name="connsiteX1" fmla="*/ 1163309 w 8389877"/>
                        <a:gd name="connsiteY1" fmla="*/ 3368184 h 9315726"/>
                        <a:gd name="connsiteX2" fmla="*/ 2967723 w 8389877"/>
                        <a:gd name="connsiteY2" fmla="*/ 5196984 h 9315726"/>
                        <a:gd name="connsiteX3" fmla="*/ 108411 w 8389877"/>
                        <a:gd name="connsiteY3" fmla="*/ 2221554 h 9315726"/>
                        <a:gd name="connsiteX4" fmla="*/ 1008296 w 8389877"/>
                        <a:gd name="connsiteY4" fmla="*/ 1510355 h 9315726"/>
                        <a:gd name="connsiteX5" fmla="*/ 3432182 w 8389877"/>
                        <a:gd name="connsiteY5" fmla="*/ 3948755 h 9315726"/>
                        <a:gd name="connsiteX6" fmla="*/ 718011 w 8389877"/>
                        <a:gd name="connsiteY6" fmla="*/ 1191041 h 9315726"/>
                        <a:gd name="connsiteX7" fmla="*/ 1719497 w 8389877"/>
                        <a:gd name="connsiteY7" fmla="*/ 494356 h 9315726"/>
                        <a:gd name="connsiteX8" fmla="*/ 4085326 w 8389877"/>
                        <a:gd name="connsiteY8" fmla="*/ 2976299 h 9315726"/>
                        <a:gd name="connsiteX9" fmla="*/ 2133444 w 8389877"/>
                        <a:gd name="connsiteY9" fmla="*/ 867083 h 9315726"/>
                        <a:gd name="connsiteX10" fmla="*/ 3170925 w 8389877"/>
                        <a:gd name="connsiteY10" fmla="*/ 276642 h 9315726"/>
                        <a:gd name="connsiteX11" fmla="*/ 6538239 w 8389877"/>
                        <a:gd name="connsiteY11" fmla="*/ 3731040 h 9315726"/>
                        <a:gd name="connsiteX12" fmla="*/ 6090619 w 8389877"/>
                        <a:gd name="connsiteY12" fmla="*/ 2238393 h 9315726"/>
                        <a:gd name="connsiteX13" fmla="*/ 6639839 w 8389877"/>
                        <a:gd name="connsiteY13" fmla="*/ 1031385 h 9315726"/>
                        <a:gd name="connsiteX14" fmla="*/ 7757440 w 8389877"/>
                        <a:gd name="connsiteY14" fmla="*/ 2976297 h 9315726"/>
                        <a:gd name="connsiteX15" fmla="*/ 7989669 w 8389877"/>
                        <a:gd name="connsiteY15" fmla="*/ 4340640 h 9315726"/>
                        <a:gd name="connsiteX16" fmla="*/ 8389877 w 8389877"/>
                        <a:gd name="connsiteY16" fmla="*/ 5777404 h 9315726"/>
                        <a:gd name="connsiteX17" fmla="*/ 6336452 w 8389877"/>
                        <a:gd name="connsiteY17" fmla="*/ 9315727 h 9315726"/>
                        <a:gd name="connsiteX18" fmla="*/ 5057784 w 8389877"/>
                        <a:gd name="connsiteY18" fmla="*/ 8462696 h 9315726"/>
                        <a:gd name="connsiteX19" fmla="*/ 541518 w 8389877"/>
                        <a:gd name="connsiteY19" fmla="*/ 4050353 h 9315726"/>
                        <a:gd name="connsiteX0" fmla="*/ 541518 w 8389877"/>
                        <a:gd name="connsiteY0" fmla="*/ 4050353 h 9224165"/>
                        <a:gd name="connsiteX1" fmla="*/ 1163309 w 8389877"/>
                        <a:gd name="connsiteY1" fmla="*/ 3368184 h 9224165"/>
                        <a:gd name="connsiteX2" fmla="*/ 2967723 w 8389877"/>
                        <a:gd name="connsiteY2" fmla="*/ 5196984 h 9224165"/>
                        <a:gd name="connsiteX3" fmla="*/ 108411 w 8389877"/>
                        <a:gd name="connsiteY3" fmla="*/ 2221554 h 9224165"/>
                        <a:gd name="connsiteX4" fmla="*/ 1008296 w 8389877"/>
                        <a:gd name="connsiteY4" fmla="*/ 1510355 h 9224165"/>
                        <a:gd name="connsiteX5" fmla="*/ 3432182 w 8389877"/>
                        <a:gd name="connsiteY5" fmla="*/ 3948755 h 9224165"/>
                        <a:gd name="connsiteX6" fmla="*/ 718011 w 8389877"/>
                        <a:gd name="connsiteY6" fmla="*/ 1191041 h 9224165"/>
                        <a:gd name="connsiteX7" fmla="*/ 1719497 w 8389877"/>
                        <a:gd name="connsiteY7" fmla="*/ 494356 h 9224165"/>
                        <a:gd name="connsiteX8" fmla="*/ 4085326 w 8389877"/>
                        <a:gd name="connsiteY8" fmla="*/ 2976299 h 9224165"/>
                        <a:gd name="connsiteX9" fmla="*/ 2133444 w 8389877"/>
                        <a:gd name="connsiteY9" fmla="*/ 867083 h 9224165"/>
                        <a:gd name="connsiteX10" fmla="*/ 3170925 w 8389877"/>
                        <a:gd name="connsiteY10" fmla="*/ 276642 h 9224165"/>
                        <a:gd name="connsiteX11" fmla="*/ 6538239 w 8389877"/>
                        <a:gd name="connsiteY11" fmla="*/ 3731040 h 9224165"/>
                        <a:gd name="connsiteX12" fmla="*/ 6090619 w 8389877"/>
                        <a:gd name="connsiteY12" fmla="*/ 2238393 h 9224165"/>
                        <a:gd name="connsiteX13" fmla="*/ 6639839 w 8389877"/>
                        <a:gd name="connsiteY13" fmla="*/ 1031385 h 9224165"/>
                        <a:gd name="connsiteX14" fmla="*/ 7757440 w 8389877"/>
                        <a:gd name="connsiteY14" fmla="*/ 2976297 h 9224165"/>
                        <a:gd name="connsiteX15" fmla="*/ 7989669 w 8389877"/>
                        <a:gd name="connsiteY15" fmla="*/ 4340640 h 9224165"/>
                        <a:gd name="connsiteX16" fmla="*/ 8389877 w 8389877"/>
                        <a:gd name="connsiteY16" fmla="*/ 5777404 h 9224165"/>
                        <a:gd name="connsiteX17" fmla="*/ 6266896 w 8389877"/>
                        <a:gd name="connsiteY17" fmla="*/ 9224162 h 9224165"/>
                        <a:gd name="connsiteX18" fmla="*/ 5057784 w 8389877"/>
                        <a:gd name="connsiteY18" fmla="*/ 8462696 h 9224165"/>
                        <a:gd name="connsiteX19" fmla="*/ 541518 w 8389877"/>
                        <a:gd name="connsiteY19" fmla="*/ 4050353 h 9224165"/>
                        <a:gd name="connsiteX0" fmla="*/ 541518 w 8389877"/>
                        <a:gd name="connsiteY0" fmla="*/ 4050353 h 9224165"/>
                        <a:gd name="connsiteX1" fmla="*/ 1163309 w 8389877"/>
                        <a:gd name="connsiteY1" fmla="*/ 3368184 h 9224165"/>
                        <a:gd name="connsiteX2" fmla="*/ 2967723 w 8389877"/>
                        <a:gd name="connsiteY2" fmla="*/ 5196984 h 9224165"/>
                        <a:gd name="connsiteX3" fmla="*/ 108411 w 8389877"/>
                        <a:gd name="connsiteY3" fmla="*/ 2221554 h 9224165"/>
                        <a:gd name="connsiteX4" fmla="*/ 1008296 w 8389877"/>
                        <a:gd name="connsiteY4" fmla="*/ 1510355 h 9224165"/>
                        <a:gd name="connsiteX5" fmla="*/ 3432182 w 8389877"/>
                        <a:gd name="connsiteY5" fmla="*/ 3948755 h 9224165"/>
                        <a:gd name="connsiteX6" fmla="*/ 718011 w 8389877"/>
                        <a:gd name="connsiteY6" fmla="*/ 1191041 h 9224165"/>
                        <a:gd name="connsiteX7" fmla="*/ 1719497 w 8389877"/>
                        <a:gd name="connsiteY7" fmla="*/ 494356 h 9224165"/>
                        <a:gd name="connsiteX8" fmla="*/ 4085326 w 8389877"/>
                        <a:gd name="connsiteY8" fmla="*/ 2976299 h 9224165"/>
                        <a:gd name="connsiteX9" fmla="*/ 2133444 w 8389877"/>
                        <a:gd name="connsiteY9" fmla="*/ 867083 h 9224165"/>
                        <a:gd name="connsiteX10" fmla="*/ 3170925 w 8389877"/>
                        <a:gd name="connsiteY10" fmla="*/ 276642 h 9224165"/>
                        <a:gd name="connsiteX11" fmla="*/ 6538239 w 8389877"/>
                        <a:gd name="connsiteY11" fmla="*/ 3731040 h 9224165"/>
                        <a:gd name="connsiteX12" fmla="*/ 6090619 w 8389877"/>
                        <a:gd name="connsiteY12" fmla="*/ 2238393 h 9224165"/>
                        <a:gd name="connsiteX13" fmla="*/ 6639839 w 8389877"/>
                        <a:gd name="connsiteY13" fmla="*/ 1031385 h 9224165"/>
                        <a:gd name="connsiteX14" fmla="*/ 7757440 w 8389877"/>
                        <a:gd name="connsiteY14" fmla="*/ 2976297 h 9224165"/>
                        <a:gd name="connsiteX15" fmla="*/ 7989669 w 8389877"/>
                        <a:gd name="connsiteY15" fmla="*/ 4340640 h 9224165"/>
                        <a:gd name="connsiteX16" fmla="*/ 8389877 w 8389877"/>
                        <a:gd name="connsiteY16" fmla="*/ 5777404 h 9224165"/>
                        <a:gd name="connsiteX17" fmla="*/ 6266896 w 8389877"/>
                        <a:gd name="connsiteY17" fmla="*/ 9224162 h 9224165"/>
                        <a:gd name="connsiteX18" fmla="*/ 5057784 w 8389877"/>
                        <a:gd name="connsiteY18" fmla="*/ 8462696 h 9224165"/>
                        <a:gd name="connsiteX19" fmla="*/ 541518 w 8389877"/>
                        <a:gd name="connsiteY19" fmla="*/ 4050353 h 9224165"/>
                        <a:gd name="connsiteX0" fmla="*/ 541518 w 8389877"/>
                        <a:gd name="connsiteY0" fmla="*/ 4050353 h 9224165"/>
                        <a:gd name="connsiteX1" fmla="*/ 1163309 w 8389877"/>
                        <a:gd name="connsiteY1" fmla="*/ 3368184 h 9224165"/>
                        <a:gd name="connsiteX2" fmla="*/ 2967723 w 8389877"/>
                        <a:gd name="connsiteY2" fmla="*/ 5196984 h 9224165"/>
                        <a:gd name="connsiteX3" fmla="*/ 108411 w 8389877"/>
                        <a:gd name="connsiteY3" fmla="*/ 2221554 h 9224165"/>
                        <a:gd name="connsiteX4" fmla="*/ 1008296 w 8389877"/>
                        <a:gd name="connsiteY4" fmla="*/ 1510355 h 9224165"/>
                        <a:gd name="connsiteX5" fmla="*/ 3432182 w 8389877"/>
                        <a:gd name="connsiteY5" fmla="*/ 3948755 h 9224165"/>
                        <a:gd name="connsiteX6" fmla="*/ 718011 w 8389877"/>
                        <a:gd name="connsiteY6" fmla="*/ 1191041 h 9224165"/>
                        <a:gd name="connsiteX7" fmla="*/ 1719497 w 8389877"/>
                        <a:gd name="connsiteY7" fmla="*/ 494356 h 9224165"/>
                        <a:gd name="connsiteX8" fmla="*/ 4085326 w 8389877"/>
                        <a:gd name="connsiteY8" fmla="*/ 2976299 h 9224165"/>
                        <a:gd name="connsiteX9" fmla="*/ 2133444 w 8389877"/>
                        <a:gd name="connsiteY9" fmla="*/ 867083 h 9224165"/>
                        <a:gd name="connsiteX10" fmla="*/ 3170925 w 8389877"/>
                        <a:gd name="connsiteY10" fmla="*/ 276642 h 9224165"/>
                        <a:gd name="connsiteX11" fmla="*/ 6538239 w 8389877"/>
                        <a:gd name="connsiteY11" fmla="*/ 3731040 h 9224165"/>
                        <a:gd name="connsiteX12" fmla="*/ 6090619 w 8389877"/>
                        <a:gd name="connsiteY12" fmla="*/ 2238393 h 9224165"/>
                        <a:gd name="connsiteX13" fmla="*/ 6639839 w 8389877"/>
                        <a:gd name="connsiteY13" fmla="*/ 1031385 h 9224165"/>
                        <a:gd name="connsiteX14" fmla="*/ 7757440 w 8389877"/>
                        <a:gd name="connsiteY14" fmla="*/ 2976297 h 9224165"/>
                        <a:gd name="connsiteX15" fmla="*/ 7989669 w 8389877"/>
                        <a:gd name="connsiteY15" fmla="*/ 4340640 h 9224165"/>
                        <a:gd name="connsiteX16" fmla="*/ 8389877 w 8389877"/>
                        <a:gd name="connsiteY16" fmla="*/ 5777404 h 9224165"/>
                        <a:gd name="connsiteX17" fmla="*/ 6266896 w 8389877"/>
                        <a:gd name="connsiteY17" fmla="*/ 9224162 h 9224165"/>
                        <a:gd name="connsiteX18" fmla="*/ 5057784 w 8389877"/>
                        <a:gd name="connsiteY18" fmla="*/ 8462696 h 9224165"/>
                        <a:gd name="connsiteX19" fmla="*/ 541518 w 8389877"/>
                        <a:gd name="connsiteY19" fmla="*/ 4050353 h 9224165"/>
                        <a:gd name="connsiteX0" fmla="*/ 541518 w 8359910"/>
                        <a:gd name="connsiteY0" fmla="*/ 4050353 h 9224165"/>
                        <a:gd name="connsiteX1" fmla="*/ 1163309 w 8359910"/>
                        <a:gd name="connsiteY1" fmla="*/ 3368184 h 9224165"/>
                        <a:gd name="connsiteX2" fmla="*/ 2967723 w 8359910"/>
                        <a:gd name="connsiteY2" fmla="*/ 5196984 h 9224165"/>
                        <a:gd name="connsiteX3" fmla="*/ 108411 w 8359910"/>
                        <a:gd name="connsiteY3" fmla="*/ 2221554 h 9224165"/>
                        <a:gd name="connsiteX4" fmla="*/ 1008296 w 8359910"/>
                        <a:gd name="connsiteY4" fmla="*/ 1510355 h 9224165"/>
                        <a:gd name="connsiteX5" fmla="*/ 3432182 w 8359910"/>
                        <a:gd name="connsiteY5" fmla="*/ 3948755 h 9224165"/>
                        <a:gd name="connsiteX6" fmla="*/ 718011 w 8359910"/>
                        <a:gd name="connsiteY6" fmla="*/ 1191041 h 9224165"/>
                        <a:gd name="connsiteX7" fmla="*/ 1719497 w 8359910"/>
                        <a:gd name="connsiteY7" fmla="*/ 494356 h 9224165"/>
                        <a:gd name="connsiteX8" fmla="*/ 4085326 w 8359910"/>
                        <a:gd name="connsiteY8" fmla="*/ 2976299 h 9224165"/>
                        <a:gd name="connsiteX9" fmla="*/ 2133444 w 8359910"/>
                        <a:gd name="connsiteY9" fmla="*/ 867083 h 9224165"/>
                        <a:gd name="connsiteX10" fmla="*/ 3170925 w 8359910"/>
                        <a:gd name="connsiteY10" fmla="*/ 276642 h 9224165"/>
                        <a:gd name="connsiteX11" fmla="*/ 6538239 w 8359910"/>
                        <a:gd name="connsiteY11" fmla="*/ 3731040 h 9224165"/>
                        <a:gd name="connsiteX12" fmla="*/ 6090619 w 8359910"/>
                        <a:gd name="connsiteY12" fmla="*/ 2238393 h 9224165"/>
                        <a:gd name="connsiteX13" fmla="*/ 6639839 w 8359910"/>
                        <a:gd name="connsiteY13" fmla="*/ 1031385 h 9224165"/>
                        <a:gd name="connsiteX14" fmla="*/ 7757440 w 8359910"/>
                        <a:gd name="connsiteY14" fmla="*/ 2976297 h 9224165"/>
                        <a:gd name="connsiteX15" fmla="*/ 7989669 w 8359910"/>
                        <a:gd name="connsiteY15" fmla="*/ 4340640 h 9224165"/>
                        <a:gd name="connsiteX16" fmla="*/ 8359907 w 8359910"/>
                        <a:gd name="connsiteY16" fmla="*/ 5645609 h 9224165"/>
                        <a:gd name="connsiteX17" fmla="*/ 6266896 w 8359910"/>
                        <a:gd name="connsiteY17" fmla="*/ 9224162 h 9224165"/>
                        <a:gd name="connsiteX18" fmla="*/ 5057784 w 8359910"/>
                        <a:gd name="connsiteY18" fmla="*/ 8462696 h 9224165"/>
                        <a:gd name="connsiteX19" fmla="*/ 541518 w 8359910"/>
                        <a:gd name="connsiteY19" fmla="*/ 4050353 h 92241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8359910" h="9224165">
                          <a:moveTo>
                            <a:pt x="541518" y="4050353"/>
                          </a:moveTo>
                          <a:cubicBezTo>
                            <a:pt x="125441" y="3629439"/>
                            <a:pt x="694015" y="2947268"/>
                            <a:pt x="1163309" y="3368184"/>
                          </a:cubicBezTo>
                          <a:lnTo>
                            <a:pt x="2967723" y="5196984"/>
                          </a:lnTo>
                          <a:lnTo>
                            <a:pt x="108411" y="2221554"/>
                          </a:lnTo>
                          <a:cubicBezTo>
                            <a:pt x="-288312" y="1549060"/>
                            <a:pt x="493523" y="1038543"/>
                            <a:pt x="1008296" y="1510355"/>
                          </a:cubicBezTo>
                          <a:lnTo>
                            <a:pt x="3432182" y="3948755"/>
                          </a:lnTo>
                          <a:lnTo>
                            <a:pt x="718011" y="1191041"/>
                          </a:lnTo>
                          <a:cubicBezTo>
                            <a:pt x="330963" y="465328"/>
                            <a:pt x="1235688" y="29898"/>
                            <a:pt x="1719497" y="494356"/>
                          </a:cubicBezTo>
                          <a:lnTo>
                            <a:pt x="4085326" y="2976299"/>
                          </a:lnTo>
                          <a:lnTo>
                            <a:pt x="2133444" y="867083"/>
                          </a:lnTo>
                          <a:cubicBezTo>
                            <a:pt x="1689694" y="110019"/>
                            <a:pt x="2618995" y="-311477"/>
                            <a:pt x="3170925" y="276642"/>
                          </a:cubicBezTo>
                          <a:lnTo>
                            <a:pt x="6538239" y="3731040"/>
                          </a:lnTo>
                          <a:cubicBezTo>
                            <a:pt x="6567268" y="3498812"/>
                            <a:pt x="6433736" y="2847992"/>
                            <a:pt x="6090619" y="2238393"/>
                          </a:cubicBezTo>
                          <a:cubicBezTo>
                            <a:pt x="5902707" y="1832574"/>
                            <a:pt x="6141515" y="1249099"/>
                            <a:pt x="6639839" y="1031385"/>
                          </a:cubicBezTo>
                          <a:cubicBezTo>
                            <a:pt x="7026887" y="1679688"/>
                            <a:pt x="7384906" y="2327993"/>
                            <a:pt x="7757440" y="2976297"/>
                          </a:cubicBezTo>
                          <a:lnTo>
                            <a:pt x="7989669" y="4340640"/>
                          </a:lnTo>
                          <a:cubicBezTo>
                            <a:pt x="8085131" y="4794167"/>
                            <a:pt x="8202090" y="5502563"/>
                            <a:pt x="8359907" y="5645609"/>
                          </a:cubicBezTo>
                          <a:cubicBezTo>
                            <a:pt x="7584628" y="6890205"/>
                            <a:pt x="7007393" y="7933774"/>
                            <a:pt x="6266896" y="9224162"/>
                          </a:cubicBezTo>
                          <a:cubicBezTo>
                            <a:pt x="6129010" y="9197551"/>
                            <a:pt x="5181156" y="8530430"/>
                            <a:pt x="5057784" y="8462696"/>
                          </a:cubicBezTo>
                          <a:cubicBezTo>
                            <a:pt x="4397384" y="8046620"/>
                            <a:pt x="768618" y="4236716"/>
                            <a:pt x="541518" y="4050353"/>
                          </a:cubicBezTo>
                          <a:close/>
                        </a:path>
                      </a:pathLst>
                    </a:custGeom>
                    <a:solidFill>
                      <a:srgbClr val="F4B183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" name="Rectangle 2"/>
                    <p:cNvSpPr/>
                    <p:nvPr/>
                  </p:nvSpPr>
                  <p:spPr>
                    <a:xfrm rot="8567535" flipH="1" flipV="1">
                      <a:off x="5431844" y="2804885"/>
                      <a:ext cx="243858" cy="232762"/>
                    </a:xfrm>
                    <a:custGeom>
                      <a:avLst/>
                      <a:gdLst>
                        <a:gd name="connsiteX0" fmla="*/ 0 w 4659086"/>
                        <a:gd name="connsiteY0" fmla="*/ 0 h 2017485"/>
                        <a:gd name="connsiteX1" fmla="*/ 4659086 w 4659086"/>
                        <a:gd name="connsiteY1" fmla="*/ 0 h 2017485"/>
                        <a:gd name="connsiteX2" fmla="*/ 4659086 w 4659086"/>
                        <a:gd name="connsiteY2" fmla="*/ 2017485 h 2017485"/>
                        <a:gd name="connsiteX3" fmla="*/ 0 w 4659086"/>
                        <a:gd name="connsiteY3" fmla="*/ 2017485 h 2017485"/>
                        <a:gd name="connsiteX4" fmla="*/ 0 w 4659086"/>
                        <a:gd name="connsiteY4" fmla="*/ 0 h 2017485"/>
                        <a:gd name="connsiteX0" fmla="*/ 0 w 4804229"/>
                        <a:gd name="connsiteY0" fmla="*/ 0 h 2017485"/>
                        <a:gd name="connsiteX1" fmla="*/ 4659086 w 4804229"/>
                        <a:gd name="connsiteY1" fmla="*/ 0 h 2017485"/>
                        <a:gd name="connsiteX2" fmla="*/ 4804229 w 4804229"/>
                        <a:gd name="connsiteY2" fmla="*/ 1204685 h 2017485"/>
                        <a:gd name="connsiteX3" fmla="*/ 0 w 4804229"/>
                        <a:gd name="connsiteY3" fmla="*/ 2017485 h 2017485"/>
                        <a:gd name="connsiteX4" fmla="*/ 0 w 4804229"/>
                        <a:gd name="connsiteY4" fmla="*/ 0 h 2017485"/>
                        <a:gd name="connsiteX0" fmla="*/ 0 w 4804229"/>
                        <a:gd name="connsiteY0" fmla="*/ 0 h 4223656"/>
                        <a:gd name="connsiteX1" fmla="*/ 4659086 w 4804229"/>
                        <a:gd name="connsiteY1" fmla="*/ 0 h 4223656"/>
                        <a:gd name="connsiteX2" fmla="*/ 4804229 w 4804229"/>
                        <a:gd name="connsiteY2" fmla="*/ 1204685 h 4223656"/>
                        <a:gd name="connsiteX3" fmla="*/ 2002971 w 4804229"/>
                        <a:gd name="connsiteY3" fmla="*/ 4223656 h 4223656"/>
                        <a:gd name="connsiteX4" fmla="*/ 0 w 4804229"/>
                        <a:gd name="connsiteY4" fmla="*/ 0 h 4223656"/>
                        <a:gd name="connsiteX0" fmla="*/ 0 w 7634515"/>
                        <a:gd name="connsiteY0" fmla="*/ 0 h 4499428"/>
                        <a:gd name="connsiteX1" fmla="*/ 7489372 w 7634515"/>
                        <a:gd name="connsiteY1" fmla="*/ 275772 h 4499428"/>
                        <a:gd name="connsiteX2" fmla="*/ 7634515 w 7634515"/>
                        <a:gd name="connsiteY2" fmla="*/ 1480457 h 4499428"/>
                        <a:gd name="connsiteX3" fmla="*/ 4833257 w 7634515"/>
                        <a:gd name="connsiteY3" fmla="*/ 4499428 h 4499428"/>
                        <a:gd name="connsiteX4" fmla="*/ 0 w 7634515"/>
                        <a:gd name="connsiteY4" fmla="*/ 0 h 4499428"/>
                        <a:gd name="connsiteX0" fmla="*/ 0 w 7634515"/>
                        <a:gd name="connsiteY0" fmla="*/ 0 h 4499428"/>
                        <a:gd name="connsiteX1" fmla="*/ 7489372 w 7634515"/>
                        <a:gd name="connsiteY1" fmla="*/ 275772 h 4499428"/>
                        <a:gd name="connsiteX2" fmla="*/ 7634515 w 7634515"/>
                        <a:gd name="connsiteY2" fmla="*/ 1480457 h 4499428"/>
                        <a:gd name="connsiteX3" fmla="*/ 4833257 w 7634515"/>
                        <a:gd name="connsiteY3" fmla="*/ 4499428 h 4499428"/>
                        <a:gd name="connsiteX4" fmla="*/ 0 w 7634515"/>
                        <a:gd name="connsiteY4" fmla="*/ 0 h 4499428"/>
                        <a:gd name="connsiteX0" fmla="*/ 39552 w 7674067"/>
                        <a:gd name="connsiteY0" fmla="*/ 0 h 4895853"/>
                        <a:gd name="connsiteX1" fmla="*/ 7528924 w 7674067"/>
                        <a:gd name="connsiteY1" fmla="*/ 275772 h 4895853"/>
                        <a:gd name="connsiteX2" fmla="*/ 7674067 w 7674067"/>
                        <a:gd name="connsiteY2" fmla="*/ 1480457 h 4895853"/>
                        <a:gd name="connsiteX3" fmla="*/ 4872809 w 7674067"/>
                        <a:gd name="connsiteY3" fmla="*/ 4499428 h 4895853"/>
                        <a:gd name="connsiteX4" fmla="*/ 4582524 w 7674067"/>
                        <a:gd name="connsiteY4" fmla="*/ 4368799 h 4895853"/>
                        <a:gd name="connsiteX5" fmla="*/ 39552 w 7674067"/>
                        <a:gd name="connsiteY5" fmla="*/ 0 h 4895853"/>
                        <a:gd name="connsiteX0" fmla="*/ 38817 w 7673332"/>
                        <a:gd name="connsiteY0" fmla="*/ 0 h 4715686"/>
                        <a:gd name="connsiteX1" fmla="*/ 7528189 w 7673332"/>
                        <a:gd name="connsiteY1" fmla="*/ 275772 h 4715686"/>
                        <a:gd name="connsiteX2" fmla="*/ 7673332 w 7673332"/>
                        <a:gd name="connsiteY2" fmla="*/ 1480457 h 4715686"/>
                        <a:gd name="connsiteX3" fmla="*/ 4872074 w 7673332"/>
                        <a:gd name="connsiteY3" fmla="*/ 4499428 h 4715686"/>
                        <a:gd name="connsiteX4" fmla="*/ 4668875 w 7673332"/>
                        <a:gd name="connsiteY4" fmla="*/ 3860799 h 4715686"/>
                        <a:gd name="connsiteX5" fmla="*/ 38817 w 7673332"/>
                        <a:gd name="connsiteY5" fmla="*/ 0 h 4715686"/>
                        <a:gd name="connsiteX0" fmla="*/ 38817 w 7673332"/>
                        <a:gd name="connsiteY0" fmla="*/ 0 h 4614939"/>
                        <a:gd name="connsiteX1" fmla="*/ 7528189 w 7673332"/>
                        <a:gd name="connsiteY1" fmla="*/ 275772 h 4614939"/>
                        <a:gd name="connsiteX2" fmla="*/ 7673332 w 7673332"/>
                        <a:gd name="connsiteY2" fmla="*/ 1480457 h 4614939"/>
                        <a:gd name="connsiteX3" fmla="*/ 4872074 w 7673332"/>
                        <a:gd name="connsiteY3" fmla="*/ 4499428 h 4614939"/>
                        <a:gd name="connsiteX4" fmla="*/ 4668875 w 7673332"/>
                        <a:gd name="connsiteY4" fmla="*/ 3860799 h 4614939"/>
                        <a:gd name="connsiteX5" fmla="*/ 38817 w 7673332"/>
                        <a:gd name="connsiteY5" fmla="*/ 0 h 4614939"/>
                        <a:gd name="connsiteX0" fmla="*/ 38817 w 7673332"/>
                        <a:gd name="connsiteY0" fmla="*/ 0 h 4499428"/>
                        <a:gd name="connsiteX1" fmla="*/ 7528189 w 7673332"/>
                        <a:gd name="connsiteY1" fmla="*/ 275772 h 4499428"/>
                        <a:gd name="connsiteX2" fmla="*/ 7673332 w 7673332"/>
                        <a:gd name="connsiteY2" fmla="*/ 1480457 h 4499428"/>
                        <a:gd name="connsiteX3" fmla="*/ 4872074 w 7673332"/>
                        <a:gd name="connsiteY3" fmla="*/ 4499428 h 4499428"/>
                        <a:gd name="connsiteX4" fmla="*/ 4668875 w 7673332"/>
                        <a:gd name="connsiteY4" fmla="*/ 3860799 h 4499428"/>
                        <a:gd name="connsiteX5" fmla="*/ 38817 w 7673332"/>
                        <a:gd name="connsiteY5" fmla="*/ 0 h 4499428"/>
                        <a:gd name="connsiteX0" fmla="*/ 39428 w 7673943"/>
                        <a:gd name="connsiteY0" fmla="*/ 0 h 4499428"/>
                        <a:gd name="connsiteX1" fmla="*/ 7528800 w 7673943"/>
                        <a:gd name="connsiteY1" fmla="*/ 275772 h 4499428"/>
                        <a:gd name="connsiteX2" fmla="*/ 7673943 w 7673943"/>
                        <a:gd name="connsiteY2" fmla="*/ 1480457 h 4499428"/>
                        <a:gd name="connsiteX3" fmla="*/ 4872685 w 7673943"/>
                        <a:gd name="connsiteY3" fmla="*/ 4499428 h 4499428"/>
                        <a:gd name="connsiteX4" fmla="*/ 4596915 w 7673943"/>
                        <a:gd name="connsiteY4" fmla="*/ 4397828 h 4499428"/>
                        <a:gd name="connsiteX5" fmla="*/ 39428 w 7673943"/>
                        <a:gd name="connsiteY5" fmla="*/ 0 h 4499428"/>
                        <a:gd name="connsiteX0" fmla="*/ 39428 w 7673943"/>
                        <a:gd name="connsiteY0" fmla="*/ 0 h 4499428"/>
                        <a:gd name="connsiteX1" fmla="*/ 7528800 w 7673943"/>
                        <a:gd name="connsiteY1" fmla="*/ 275772 h 4499428"/>
                        <a:gd name="connsiteX2" fmla="*/ 7673943 w 7673943"/>
                        <a:gd name="connsiteY2" fmla="*/ 1480457 h 4499428"/>
                        <a:gd name="connsiteX3" fmla="*/ 4872685 w 7673943"/>
                        <a:gd name="connsiteY3" fmla="*/ 4499428 h 4499428"/>
                        <a:gd name="connsiteX4" fmla="*/ 4596915 w 7673943"/>
                        <a:gd name="connsiteY4" fmla="*/ 4397828 h 4499428"/>
                        <a:gd name="connsiteX5" fmla="*/ 39428 w 7673943"/>
                        <a:gd name="connsiteY5" fmla="*/ 0 h 4499428"/>
                        <a:gd name="connsiteX0" fmla="*/ 39428 w 7673943"/>
                        <a:gd name="connsiteY0" fmla="*/ 0 h 4499428"/>
                        <a:gd name="connsiteX1" fmla="*/ 7528800 w 7673943"/>
                        <a:gd name="connsiteY1" fmla="*/ 275772 h 4499428"/>
                        <a:gd name="connsiteX2" fmla="*/ 7673943 w 7673943"/>
                        <a:gd name="connsiteY2" fmla="*/ 1480457 h 4499428"/>
                        <a:gd name="connsiteX3" fmla="*/ 4872685 w 7673943"/>
                        <a:gd name="connsiteY3" fmla="*/ 4499428 h 4499428"/>
                        <a:gd name="connsiteX4" fmla="*/ 4596915 w 7673943"/>
                        <a:gd name="connsiteY4" fmla="*/ 4397828 h 4499428"/>
                        <a:gd name="connsiteX5" fmla="*/ 39428 w 7673943"/>
                        <a:gd name="connsiteY5" fmla="*/ 0 h 4499428"/>
                        <a:gd name="connsiteX0" fmla="*/ 39428 w 7673943"/>
                        <a:gd name="connsiteY0" fmla="*/ 0 h 4499428"/>
                        <a:gd name="connsiteX1" fmla="*/ 7528800 w 7673943"/>
                        <a:gd name="connsiteY1" fmla="*/ 275772 h 4499428"/>
                        <a:gd name="connsiteX2" fmla="*/ 7673943 w 7673943"/>
                        <a:gd name="connsiteY2" fmla="*/ 1480457 h 4499428"/>
                        <a:gd name="connsiteX3" fmla="*/ 4872685 w 7673943"/>
                        <a:gd name="connsiteY3" fmla="*/ 4499428 h 4499428"/>
                        <a:gd name="connsiteX4" fmla="*/ 4596915 w 7673943"/>
                        <a:gd name="connsiteY4" fmla="*/ 4397828 h 4499428"/>
                        <a:gd name="connsiteX5" fmla="*/ 39428 w 7673943"/>
                        <a:gd name="connsiteY5" fmla="*/ 0 h 4499428"/>
                        <a:gd name="connsiteX0" fmla="*/ 38245 w 7672760"/>
                        <a:gd name="connsiteY0" fmla="*/ 0 h 4499428"/>
                        <a:gd name="connsiteX1" fmla="*/ 7527617 w 7672760"/>
                        <a:gd name="connsiteY1" fmla="*/ 275772 h 4499428"/>
                        <a:gd name="connsiteX2" fmla="*/ 7672760 w 7672760"/>
                        <a:gd name="connsiteY2" fmla="*/ 1480457 h 4499428"/>
                        <a:gd name="connsiteX3" fmla="*/ 4871502 w 7672760"/>
                        <a:gd name="connsiteY3" fmla="*/ 4499428 h 4499428"/>
                        <a:gd name="connsiteX4" fmla="*/ 4595732 w 7672760"/>
                        <a:gd name="connsiteY4" fmla="*/ 4397828 h 4499428"/>
                        <a:gd name="connsiteX5" fmla="*/ 38245 w 7672760"/>
                        <a:gd name="connsiteY5" fmla="*/ 0 h 4499428"/>
                        <a:gd name="connsiteX0" fmla="*/ 0 w 7634515"/>
                        <a:gd name="connsiteY0" fmla="*/ 0 h 4499428"/>
                        <a:gd name="connsiteX1" fmla="*/ 7489372 w 7634515"/>
                        <a:gd name="connsiteY1" fmla="*/ 275772 h 4499428"/>
                        <a:gd name="connsiteX2" fmla="*/ 7634515 w 7634515"/>
                        <a:gd name="connsiteY2" fmla="*/ 1480457 h 4499428"/>
                        <a:gd name="connsiteX3" fmla="*/ 4833257 w 7634515"/>
                        <a:gd name="connsiteY3" fmla="*/ 4499428 h 4499428"/>
                        <a:gd name="connsiteX4" fmla="*/ 4557487 w 7634515"/>
                        <a:gd name="connsiteY4" fmla="*/ 4397828 h 4499428"/>
                        <a:gd name="connsiteX5" fmla="*/ 0 w 7634515"/>
                        <a:gd name="connsiteY5" fmla="*/ 0 h 4499428"/>
                        <a:gd name="connsiteX0" fmla="*/ 0 w 7634515"/>
                        <a:gd name="connsiteY0" fmla="*/ 0 h 4455885"/>
                        <a:gd name="connsiteX1" fmla="*/ 7489372 w 7634515"/>
                        <a:gd name="connsiteY1" fmla="*/ 275772 h 4455885"/>
                        <a:gd name="connsiteX2" fmla="*/ 7634515 w 7634515"/>
                        <a:gd name="connsiteY2" fmla="*/ 1480457 h 4455885"/>
                        <a:gd name="connsiteX3" fmla="*/ 4862285 w 7634515"/>
                        <a:gd name="connsiteY3" fmla="*/ 4455885 h 4455885"/>
                        <a:gd name="connsiteX4" fmla="*/ 4557487 w 7634515"/>
                        <a:gd name="connsiteY4" fmla="*/ 4397828 h 4455885"/>
                        <a:gd name="connsiteX5" fmla="*/ 0 w 7634515"/>
                        <a:gd name="connsiteY5" fmla="*/ 0 h 4455885"/>
                        <a:gd name="connsiteX0" fmla="*/ 0 w 7634515"/>
                        <a:gd name="connsiteY0" fmla="*/ 0 h 4484914"/>
                        <a:gd name="connsiteX1" fmla="*/ 7489372 w 7634515"/>
                        <a:gd name="connsiteY1" fmla="*/ 275772 h 4484914"/>
                        <a:gd name="connsiteX2" fmla="*/ 7634515 w 7634515"/>
                        <a:gd name="connsiteY2" fmla="*/ 1480457 h 4484914"/>
                        <a:gd name="connsiteX3" fmla="*/ 4833256 w 7634515"/>
                        <a:gd name="connsiteY3" fmla="*/ 4484914 h 4484914"/>
                        <a:gd name="connsiteX4" fmla="*/ 4557487 w 7634515"/>
                        <a:gd name="connsiteY4" fmla="*/ 4397828 h 4484914"/>
                        <a:gd name="connsiteX5" fmla="*/ 0 w 7634515"/>
                        <a:gd name="connsiteY5" fmla="*/ 0 h 4484914"/>
                        <a:gd name="connsiteX0" fmla="*/ 0 w 7634515"/>
                        <a:gd name="connsiteY0" fmla="*/ 0 h 4484914"/>
                        <a:gd name="connsiteX1" fmla="*/ 7489372 w 7634515"/>
                        <a:gd name="connsiteY1" fmla="*/ 275772 h 4484914"/>
                        <a:gd name="connsiteX2" fmla="*/ 7634515 w 7634515"/>
                        <a:gd name="connsiteY2" fmla="*/ 1480457 h 4484914"/>
                        <a:gd name="connsiteX3" fmla="*/ 4833256 w 7634515"/>
                        <a:gd name="connsiteY3" fmla="*/ 4484914 h 4484914"/>
                        <a:gd name="connsiteX4" fmla="*/ 4557487 w 7634515"/>
                        <a:gd name="connsiteY4" fmla="*/ 4397828 h 4484914"/>
                        <a:gd name="connsiteX5" fmla="*/ 0 w 7634515"/>
                        <a:gd name="connsiteY5" fmla="*/ 0 h 4484914"/>
                        <a:gd name="connsiteX0" fmla="*/ 0 w 7634515"/>
                        <a:gd name="connsiteY0" fmla="*/ 0 h 4484914"/>
                        <a:gd name="connsiteX1" fmla="*/ 5573485 w 7634515"/>
                        <a:gd name="connsiteY1" fmla="*/ 203200 h 4484914"/>
                        <a:gd name="connsiteX2" fmla="*/ 7489372 w 7634515"/>
                        <a:gd name="connsiteY2" fmla="*/ 275772 h 4484914"/>
                        <a:gd name="connsiteX3" fmla="*/ 7634515 w 7634515"/>
                        <a:gd name="connsiteY3" fmla="*/ 1480457 h 4484914"/>
                        <a:gd name="connsiteX4" fmla="*/ 4833256 w 7634515"/>
                        <a:gd name="connsiteY4" fmla="*/ 4484914 h 4484914"/>
                        <a:gd name="connsiteX5" fmla="*/ 4557487 w 7634515"/>
                        <a:gd name="connsiteY5" fmla="*/ 4397828 h 4484914"/>
                        <a:gd name="connsiteX6" fmla="*/ 0 w 7634515"/>
                        <a:gd name="connsiteY6" fmla="*/ 0 h 4484914"/>
                        <a:gd name="connsiteX0" fmla="*/ 0 w 7634515"/>
                        <a:gd name="connsiteY0" fmla="*/ 798285 h 5283199"/>
                        <a:gd name="connsiteX1" fmla="*/ 7082971 w 7634515"/>
                        <a:gd name="connsiteY1" fmla="*/ 0 h 5283199"/>
                        <a:gd name="connsiteX2" fmla="*/ 7489372 w 7634515"/>
                        <a:gd name="connsiteY2" fmla="*/ 1074057 h 5283199"/>
                        <a:gd name="connsiteX3" fmla="*/ 7634515 w 7634515"/>
                        <a:gd name="connsiteY3" fmla="*/ 2278742 h 5283199"/>
                        <a:gd name="connsiteX4" fmla="*/ 4833256 w 7634515"/>
                        <a:gd name="connsiteY4" fmla="*/ 5283199 h 5283199"/>
                        <a:gd name="connsiteX5" fmla="*/ 4557487 w 7634515"/>
                        <a:gd name="connsiteY5" fmla="*/ 5196113 h 5283199"/>
                        <a:gd name="connsiteX6" fmla="*/ 0 w 7634515"/>
                        <a:gd name="connsiteY6" fmla="*/ 798285 h 5283199"/>
                        <a:gd name="connsiteX0" fmla="*/ 0 w 7634515"/>
                        <a:gd name="connsiteY0" fmla="*/ 1088571 h 5573485"/>
                        <a:gd name="connsiteX1" fmla="*/ 7257143 w 7634515"/>
                        <a:gd name="connsiteY1" fmla="*/ 0 h 5573485"/>
                        <a:gd name="connsiteX2" fmla="*/ 7489372 w 7634515"/>
                        <a:gd name="connsiteY2" fmla="*/ 1364343 h 5573485"/>
                        <a:gd name="connsiteX3" fmla="*/ 7634515 w 7634515"/>
                        <a:gd name="connsiteY3" fmla="*/ 2569028 h 5573485"/>
                        <a:gd name="connsiteX4" fmla="*/ 4833256 w 7634515"/>
                        <a:gd name="connsiteY4" fmla="*/ 5573485 h 5573485"/>
                        <a:gd name="connsiteX5" fmla="*/ 4557487 w 7634515"/>
                        <a:gd name="connsiteY5" fmla="*/ 5486399 h 5573485"/>
                        <a:gd name="connsiteX6" fmla="*/ 0 w 7634515"/>
                        <a:gd name="connsiteY6" fmla="*/ 1088571 h 5573485"/>
                        <a:gd name="connsiteX0" fmla="*/ 0 w 7634515"/>
                        <a:gd name="connsiteY0" fmla="*/ 1088571 h 5573485"/>
                        <a:gd name="connsiteX1" fmla="*/ 5660571 w 7634515"/>
                        <a:gd name="connsiteY1" fmla="*/ 217715 h 5573485"/>
                        <a:gd name="connsiteX2" fmla="*/ 7257143 w 7634515"/>
                        <a:gd name="connsiteY2" fmla="*/ 0 h 5573485"/>
                        <a:gd name="connsiteX3" fmla="*/ 7489372 w 7634515"/>
                        <a:gd name="connsiteY3" fmla="*/ 1364343 h 5573485"/>
                        <a:gd name="connsiteX4" fmla="*/ 7634515 w 7634515"/>
                        <a:gd name="connsiteY4" fmla="*/ 2569028 h 5573485"/>
                        <a:gd name="connsiteX5" fmla="*/ 4833256 w 7634515"/>
                        <a:gd name="connsiteY5" fmla="*/ 5573485 h 5573485"/>
                        <a:gd name="connsiteX6" fmla="*/ 4557487 w 7634515"/>
                        <a:gd name="connsiteY6" fmla="*/ 5486399 h 5573485"/>
                        <a:gd name="connsiteX7" fmla="*/ 0 w 7634515"/>
                        <a:gd name="connsiteY7" fmla="*/ 1088571 h 5573485"/>
                        <a:gd name="connsiteX0" fmla="*/ 0 w 7634515"/>
                        <a:gd name="connsiteY0" fmla="*/ 1088571 h 5573485"/>
                        <a:gd name="connsiteX1" fmla="*/ 6110514 w 7634515"/>
                        <a:gd name="connsiteY1" fmla="*/ 740229 h 5573485"/>
                        <a:gd name="connsiteX2" fmla="*/ 7257143 w 7634515"/>
                        <a:gd name="connsiteY2" fmla="*/ 0 h 5573485"/>
                        <a:gd name="connsiteX3" fmla="*/ 7489372 w 7634515"/>
                        <a:gd name="connsiteY3" fmla="*/ 1364343 h 5573485"/>
                        <a:gd name="connsiteX4" fmla="*/ 7634515 w 7634515"/>
                        <a:gd name="connsiteY4" fmla="*/ 2569028 h 5573485"/>
                        <a:gd name="connsiteX5" fmla="*/ 4833256 w 7634515"/>
                        <a:gd name="connsiteY5" fmla="*/ 5573485 h 5573485"/>
                        <a:gd name="connsiteX6" fmla="*/ 4557487 w 7634515"/>
                        <a:gd name="connsiteY6" fmla="*/ 5486399 h 5573485"/>
                        <a:gd name="connsiteX7" fmla="*/ 0 w 7634515"/>
                        <a:gd name="connsiteY7" fmla="*/ 1088571 h 5573485"/>
                        <a:gd name="connsiteX0" fmla="*/ 0 w 7634515"/>
                        <a:gd name="connsiteY0" fmla="*/ 1088571 h 5573485"/>
                        <a:gd name="connsiteX1" fmla="*/ 6037942 w 7634515"/>
                        <a:gd name="connsiteY1" fmla="*/ 754743 h 5573485"/>
                        <a:gd name="connsiteX2" fmla="*/ 7257143 w 7634515"/>
                        <a:gd name="connsiteY2" fmla="*/ 0 h 5573485"/>
                        <a:gd name="connsiteX3" fmla="*/ 7489372 w 7634515"/>
                        <a:gd name="connsiteY3" fmla="*/ 1364343 h 5573485"/>
                        <a:gd name="connsiteX4" fmla="*/ 7634515 w 7634515"/>
                        <a:gd name="connsiteY4" fmla="*/ 2569028 h 5573485"/>
                        <a:gd name="connsiteX5" fmla="*/ 4833256 w 7634515"/>
                        <a:gd name="connsiteY5" fmla="*/ 5573485 h 5573485"/>
                        <a:gd name="connsiteX6" fmla="*/ 4557487 w 7634515"/>
                        <a:gd name="connsiteY6" fmla="*/ 5486399 h 5573485"/>
                        <a:gd name="connsiteX7" fmla="*/ 0 w 7634515"/>
                        <a:gd name="connsiteY7" fmla="*/ 1088571 h 5573485"/>
                        <a:gd name="connsiteX0" fmla="*/ 0 w 7634515"/>
                        <a:gd name="connsiteY0" fmla="*/ 1088571 h 5573485"/>
                        <a:gd name="connsiteX1" fmla="*/ 3164114 w 7634515"/>
                        <a:gd name="connsiteY1" fmla="*/ 914401 h 5573485"/>
                        <a:gd name="connsiteX2" fmla="*/ 6037942 w 7634515"/>
                        <a:gd name="connsiteY2" fmla="*/ 754743 h 5573485"/>
                        <a:gd name="connsiteX3" fmla="*/ 7257143 w 7634515"/>
                        <a:gd name="connsiteY3" fmla="*/ 0 h 5573485"/>
                        <a:gd name="connsiteX4" fmla="*/ 7489372 w 7634515"/>
                        <a:gd name="connsiteY4" fmla="*/ 1364343 h 5573485"/>
                        <a:gd name="connsiteX5" fmla="*/ 7634515 w 7634515"/>
                        <a:gd name="connsiteY5" fmla="*/ 2569028 h 5573485"/>
                        <a:gd name="connsiteX6" fmla="*/ 4833256 w 7634515"/>
                        <a:gd name="connsiteY6" fmla="*/ 5573485 h 5573485"/>
                        <a:gd name="connsiteX7" fmla="*/ 4557487 w 7634515"/>
                        <a:gd name="connsiteY7" fmla="*/ 5486399 h 5573485"/>
                        <a:gd name="connsiteX8" fmla="*/ 0 w 7634515"/>
                        <a:gd name="connsiteY8" fmla="*/ 1088571 h 5573485"/>
                        <a:gd name="connsiteX0" fmla="*/ 0 w 7634515"/>
                        <a:gd name="connsiteY0" fmla="*/ 1088571 h 5573485"/>
                        <a:gd name="connsiteX1" fmla="*/ 711199 w 7634515"/>
                        <a:gd name="connsiteY1" fmla="*/ 435430 h 5573485"/>
                        <a:gd name="connsiteX2" fmla="*/ 6037942 w 7634515"/>
                        <a:gd name="connsiteY2" fmla="*/ 754743 h 5573485"/>
                        <a:gd name="connsiteX3" fmla="*/ 7257143 w 7634515"/>
                        <a:gd name="connsiteY3" fmla="*/ 0 h 5573485"/>
                        <a:gd name="connsiteX4" fmla="*/ 7489372 w 7634515"/>
                        <a:gd name="connsiteY4" fmla="*/ 1364343 h 5573485"/>
                        <a:gd name="connsiteX5" fmla="*/ 7634515 w 7634515"/>
                        <a:gd name="connsiteY5" fmla="*/ 2569028 h 5573485"/>
                        <a:gd name="connsiteX6" fmla="*/ 4833256 w 7634515"/>
                        <a:gd name="connsiteY6" fmla="*/ 5573485 h 5573485"/>
                        <a:gd name="connsiteX7" fmla="*/ 4557487 w 7634515"/>
                        <a:gd name="connsiteY7" fmla="*/ 5486399 h 5573485"/>
                        <a:gd name="connsiteX8" fmla="*/ 0 w 7634515"/>
                        <a:gd name="connsiteY8" fmla="*/ 1088571 h 5573485"/>
                        <a:gd name="connsiteX0" fmla="*/ 0 w 7634515"/>
                        <a:gd name="connsiteY0" fmla="*/ 1088571 h 5573485"/>
                        <a:gd name="connsiteX1" fmla="*/ 711199 w 7634515"/>
                        <a:gd name="connsiteY1" fmla="*/ 435430 h 5573485"/>
                        <a:gd name="connsiteX2" fmla="*/ 6037942 w 7634515"/>
                        <a:gd name="connsiteY2" fmla="*/ 754743 h 5573485"/>
                        <a:gd name="connsiteX3" fmla="*/ 7257143 w 7634515"/>
                        <a:gd name="connsiteY3" fmla="*/ 0 h 5573485"/>
                        <a:gd name="connsiteX4" fmla="*/ 7489372 w 7634515"/>
                        <a:gd name="connsiteY4" fmla="*/ 1364343 h 5573485"/>
                        <a:gd name="connsiteX5" fmla="*/ 7634515 w 7634515"/>
                        <a:gd name="connsiteY5" fmla="*/ 2569028 h 5573485"/>
                        <a:gd name="connsiteX6" fmla="*/ 4833256 w 7634515"/>
                        <a:gd name="connsiteY6" fmla="*/ 5573485 h 5573485"/>
                        <a:gd name="connsiteX7" fmla="*/ 4557487 w 7634515"/>
                        <a:gd name="connsiteY7" fmla="*/ 5486399 h 5573485"/>
                        <a:gd name="connsiteX8" fmla="*/ 0 w 7634515"/>
                        <a:gd name="connsiteY8" fmla="*/ 1088571 h 5573485"/>
                        <a:gd name="connsiteX0" fmla="*/ 0 w 7605486"/>
                        <a:gd name="connsiteY0" fmla="*/ 1074056 h 5573485"/>
                        <a:gd name="connsiteX1" fmla="*/ 682170 w 7605486"/>
                        <a:gd name="connsiteY1" fmla="*/ 435430 h 5573485"/>
                        <a:gd name="connsiteX2" fmla="*/ 6008913 w 7605486"/>
                        <a:gd name="connsiteY2" fmla="*/ 754743 h 5573485"/>
                        <a:gd name="connsiteX3" fmla="*/ 7228114 w 7605486"/>
                        <a:gd name="connsiteY3" fmla="*/ 0 h 5573485"/>
                        <a:gd name="connsiteX4" fmla="*/ 7460343 w 7605486"/>
                        <a:gd name="connsiteY4" fmla="*/ 1364343 h 5573485"/>
                        <a:gd name="connsiteX5" fmla="*/ 7605486 w 7605486"/>
                        <a:gd name="connsiteY5" fmla="*/ 2569028 h 5573485"/>
                        <a:gd name="connsiteX6" fmla="*/ 4804227 w 7605486"/>
                        <a:gd name="connsiteY6" fmla="*/ 5573485 h 5573485"/>
                        <a:gd name="connsiteX7" fmla="*/ 4528458 w 7605486"/>
                        <a:gd name="connsiteY7" fmla="*/ 5486399 h 5573485"/>
                        <a:gd name="connsiteX8" fmla="*/ 0 w 7605486"/>
                        <a:gd name="connsiteY8" fmla="*/ 1074056 h 5573485"/>
                        <a:gd name="connsiteX0" fmla="*/ 145217 w 7750703"/>
                        <a:gd name="connsiteY0" fmla="*/ 1074056 h 5573485"/>
                        <a:gd name="connsiteX1" fmla="*/ 827387 w 7750703"/>
                        <a:gd name="connsiteY1" fmla="*/ 435430 h 5573485"/>
                        <a:gd name="connsiteX2" fmla="*/ 6154130 w 7750703"/>
                        <a:gd name="connsiteY2" fmla="*/ 754743 h 5573485"/>
                        <a:gd name="connsiteX3" fmla="*/ 7373331 w 7750703"/>
                        <a:gd name="connsiteY3" fmla="*/ 0 h 5573485"/>
                        <a:gd name="connsiteX4" fmla="*/ 7605560 w 7750703"/>
                        <a:gd name="connsiteY4" fmla="*/ 1364343 h 5573485"/>
                        <a:gd name="connsiteX5" fmla="*/ 7750703 w 7750703"/>
                        <a:gd name="connsiteY5" fmla="*/ 2569028 h 5573485"/>
                        <a:gd name="connsiteX6" fmla="*/ 4949444 w 7750703"/>
                        <a:gd name="connsiteY6" fmla="*/ 5573485 h 5573485"/>
                        <a:gd name="connsiteX7" fmla="*/ 4673675 w 7750703"/>
                        <a:gd name="connsiteY7" fmla="*/ 5486399 h 5573485"/>
                        <a:gd name="connsiteX8" fmla="*/ 145217 w 7750703"/>
                        <a:gd name="connsiteY8" fmla="*/ 1074056 h 5573485"/>
                        <a:gd name="connsiteX0" fmla="*/ 143276 w 7748762"/>
                        <a:gd name="connsiteY0" fmla="*/ 1074056 h 5573485"/>
                        <a:gd name="connsiteX1" fmla="*/ 825446 w 7748762"/>
                        <a:gd name="connsiteY1" fmla="*/ 435430 h 5573485"/>
                        <a:gd name="connsiteX2" fmla="*/ 6152189 w 7748762"/>
                        <a:gd name="connsiteY2" fmla="*/ 754743 h 5573485"/>
                        <a:gd name="connsiteX3" fmla="*/ 7371390 w 7748762"/>
                        <a:gd name="connsiteY3" fmla="*/ 0 h 5573485"/>
                        <a:gd name="connsiteX4" fmla="*/ 7603619 w 7748762"/>
                        <a:gd name="connsiteY4" fmla="*/ 1364343 h 5573485"/>
                        <a:gd name="connsiteX5" fmla="*/ 7748762 w 7748762"/>
                        <a:gd name="connsiteY5" fmla="*/ 2569028 h 5573485"/>
                        <a:gd name="connsiteX6" fmla="*/ 4947503 w 7748762"/>
                        <a:gd name="connsiteY6" fmla="*/ 5573485 h 5573485"/>
                        <a:gd name="connsiteX7" fmla="*/ 4671734 w 7748762"/>
                        <a:gd name="connsiteY7" fmla="*/ 5486399 h 5573485"/>
                        <a:gd name="connsiteX8" fmla="*/ 143276 w 7748762"/>
                        <a:gd name="connsiteY8" fmla="*/ 1074056 h 5573485"/>
                        <a:gd name="connsiteX0" fmla="*/ 143276 w 7748762"/>
                        <a:gd name="connsiteY0" fmla="*/ 1074056 h 5573485"/>
                        <a:gd name="connsiteX1" fmla="*/ 825446 w 7748762"/>
                        <a:gd name="connsiteY1" fmla="*/ 435430 h 5573485"/>
                        <a:gd name="connsiteX2" fmla="*/ 3365445 w 7748762"/>
                        <a:gd name="connsiteY2" fmla="*/ 566058 h 5573485"/>
                        <a:gd name="connsiteX3" fmla="*/ 6152189 w 7748762"/>
                        <a:gd name="connsiteY3" fmla="*/ 754743 h 5573485"/>
                        <a:gd name="connsiteX4" fmla="*/ 7371390 w 7748762"/>
                        <a:gd name="connsiteY4" fmla="*/ 0 h 5573485"/>
                        <a:gd name="connsiteX5" fmla="*/ 7603619 w 7748762"/>
                        <a:gd name="connsiteY5" fmla="*/ 1364343 h 5573485"/>
                        <a:gd name="connsiteX6" fmla="*/ 7748762 w 7748762"/>
                        <a:gd name="connsiteY6" fmla="*/ 2569028 h 5573485"/>
                        <a:gd name="connsiteX7" fmla="*/ 4947503 w 7748762"/>
                        <a:gd name="connsiteY7" fmla="*/ 5573485 h 5573485"/>
                        <a:gd name="connsiteX8" fmla="*/ 4671734 w 7748762"/>
                        <a:gd name="connsiteY8" fmla="*/ 5486399 h 5573485"/>
                        <a:gd name="connsiteX9" fmla="*/ 143276 w 7748762"/>
                        <a:gd name="connsiteY9" fmla="*/ 1074056 h 5573485"/>
                        <a:gd name="connsiteX0" fmla="*/ 143276 w 7748762"/>
                        <a:gd name="connsiteY0" fmla="*/ 1074056 h 5573485"/>
                        <a:gd name="connsiteX1" fmla="*/ 825446 w 7748762"/>
                        <a:gd name="connsiteY1" fmla="*/ 435430 h 5573485"/>
                        <a:gd name="connsiteX2" fmla="*/ 2494588 w 7748762"/>
                        <a:gd name="connsiteY2" fmla="*/ 2249715 h 5573485"/>
                        <a:gd name="connsiteX3" fmla="*/ 6152189 w 7748762"/>
                        <a:gd name="connsiteY3" fmla="*/ 754743 h 5573485"/>
                        <a:gd name="connsiteX4" fmla="*/ 7371390 w 7748762"/>
                        <a:gd name="connsiteY4" fmla="*/ 0 h 5573485"/>
                        <a:gd name="connsiteX5" fmla="*/ 7603619 w 7748762"/>
                        <a:gd name="connsiteY5" fmla="*/ 1364343 h 5573485"/>
                        <a:gd name="connsiteX6" fmla="*/ 7748762 w 7748762"/>
                        <a:gd name="connsiteY6" fmla="*/ 2569028 h 5573485"/>
                        <a:gd name="connsiteX7" fmla="*/ 4947503 w 7748762"/>
                        <a:gd name="connsiteY7" fmla="*/ 5573485 h 5573485"/>
                        <a:gd name="connsiteX8" fmla="*/ 4671734 w 7748762"/>
                        <a:gd name="connsiteY8" fmla="*/ 5486399 h 5573485"/>
                        <a:gd name="connsiteX9" fmla="*/ 143276 w 7748762"/>
                        <a:gd name="connsiteY9" fmla="*/ 1074056 h 5573485"/>
                        <a:gd name="connsiteX0" fmla="*/ 225462 w 7830948"/>
                        <a:gd name="connsiteY0" fmla="*/ 1074056 h 5573485"/>
                        <a:gd name="connsiteX1" fmla="*/ 530261 w 7830948"/>
                        <a:gd name="connsiteY1" fmla="*/ 595087 h 5573485"/>
                        <a:gd name="connsiteX2" fmla="*/ 2576774 w 7830948"/>
                        <a:gd name="connsiteY2" fmla="*/ 2249715 h 5573485"/>
                        <a:gd name="connsiteX3" fmla="*/ 6234375 w 7830948"/>
                        <a:gd name="connsiteY3" fmla="*/ 754743 h 5573485"/>
                        <a:gd name="connsiteX4" fmla="*/ 7453576 w 7830948"/>
                        <a:gd name="connsiteY4" fmla="*/ 0 h 5573485"/>
                        <a:gd name="connsiteX5" fmla="*/ 7685805 w 7830948"/>
                        <a:gd name="connsiteY5" fmla="*/ 1364343 h 5573485"/>
                        <a:gd name="connsiteX6" fmla="*/ 7830948 w 7830948"/>
                        <a:gd name="connsiteY6" fmla="*/ 2569028 h 5573485"/>
                        <a:gd name="connsiteX7" fmla="*/ 5029689 w 7830948"/>
                        <a:gd name="connsiteY7" fmla="*/ 5573485 h 5573485"/>
                        <a:gd name="connsiteX8" fmla="*/ 4753920 w 7830948"/>
                        <a:gd name="connsiteY8" fmla="*/ 5486399 h 5573485"/>
                        <a:gd name="connsiteX9" fmla="*/ 225462 w 7830948"/>
                        <a:gd name="connsiteY9" fmla="*/ 1074056 h 5573485"/>
                        <a:gd name="connsiteX0" fmla="*/ 154662 w 7760148"/>
                        <a:gd name="connsiteY0" fmla="*/ 1074056 h 5573485"/>
                        <a:gd name="connsiteX1" fmla="*/ 764261 w 7760148"/>
                        <a:gd name="connsiteY1" fmla="*/ 391887 h 5573485"/>
                        <a:gd name="connsiteX2" fmla="*/ 2505974 w 7760148"/>
                        <a:gd name="connsiteY2" fmla="*/ 2249715 h 5573485"/>
                        <a:gd name="connsiteX3" fmla="*/ 6163575 w 7760148"/>
                        <a:gd name="connsiteY3" fmla="*/ 754743 h 5573485"/>
                        <a:gd name="connsiteX4" fmla="*/ 7382776 w 7760148"/>
                        <a:gd name="connsiteY4" fmla="*/ 0 h 5573485"/>
                        <a:gd name="connsiteX5" fmla="*/ 7615005 w 7760148"/>
                        <a:gd name="connsiteY5" fmla="*/ 1364343 h 5573485"/>
                        <a:gd name="connsiteX6" fmla="*/ 7760148 w 7760148"/>
                        <a:gd name="connsiteY6" fmla="*/ 2569028 h 5573485"/>
                        <a:gd name="connsiteX7" fmla="*/ 4958889 w 7760148"/>
                        <a:gd name="connsiteY7" fmla="*/ 5573485 h 5573485"/>
                        <a:gd name="connsiteX8" fmla="*/ 4683120 w 7760148"/>
                        <a:gd name="connsiteY8" fmla="*/ 5486399 h 5573485"/>
                        <a:gd name="connsiteX9" fmla="*/ 154662 w 7760148"/>
                        <a:gd name="connsiteY9" fmla="*/ 1074056 h 5573485"/>
                        <a:gd name="connsiteX0" fmla="*/ 146294 w 7751780"/>
                        <a:gd name="connsiteY0" fmla="*/ 1074056 h 5573485"/>
                        <a:gd name="connsiteX1" fmla="*/ 755893 w 7751780"/>
                        <a:gd name="connsiteY1" fmla="*/ 391887 h 5573485"/>
                        <a:gd name="connsiteX2" fmla="*/ 2497606 w 7751780"/>
                        <a:gd name="connsiteY2" fmla="*/ 2249715 h 5573485"/>
                        <a:gd name="connsiteX3" fmla="*/ 6155207 w 7751780"/>
                        <a:gd name="connsiteY3" fmla="*/ 754743 h 5573485"/>
                        <a:gd name="connsiteX4" fmla="*/ 7374408 w 7751780"/>
                        <a:gd name="connsiteY4" fmla="*/ 0 h 5573485"/>
                        <a:gd name="connsiteX5" fmla="*/ 7606637 w 7751780"/>
                        <a:gd name="connsiteY5" fmla="*/ 1364343 h 5573485"/>
                        <a:gd name="connsiteX6" fmla="*/ 7751780 w 7751780"/>
                        <a:gd name="connsiteY6" fmla="*/ 2569028 h 5573485"/>
                        <a:gd name="connsiteX7" fmla="*/ 4950521 w 7751780"/>
                        <a:gd name="connsiteY7" fmla="*/ 5573485 h 5573485"/>
                        <a:gd name="connsiteX8" fmla="*/ 4674752 w 7751780"/>
                        <a:gd name="connsiteY8" fmla="*/ 5486399 h 5573485"/>
                        <a:gd name="connsiteX9" fmla="*/ 146294 w 7751780"/>
                        <a:gd name="connsiteY9" fmla="*/ 1074056 h 5573485"/>
                        <a:gd name="connsiteX0" fmla="*/ 146294 w 7751780"/>
                        <a:gd name="connsiteY0" fmla="*/ 1074056 h 5573485"/>
                        <a:gd name="connsiteX1" fmla="*/ 755893 w 7751780"/>
                        <a:gd name="connsiteY1" fmla="*/ 391887 h 5573485"/>
                        <a:gd name="connsiteX2" fmla="*/ 2584691 w 7751780"/>
                        <a:gd name="connsiteY2" fmla="*/ 2220687 h 5573485"/>
                        <a:gd name="connsiteX3" fmla="*/ 6155207 w 7751780"/>
                        <a:gd name="connsiteY3" fmla="*/ 754743 h 5573485"/>
                        <a:gd name="connsiteX4" fmla="*/ 7374408 w 7751780"/>
                        <a:gd name="connsiteY4" fmla="*/ 0 h 5573485"/>
                        <a:gd name="connsiteX5" fmla="*/ 7606637 w 7751780"/>
                        <a:gd name="connsiteY5" fmla="*/ 1364343 h 5573485"/>
                        <a:gd name="connsiteX6" fmla="*/ 7751780 w 7751780"/>
                        <a:gd name="connsiteY6" fmla="*/ 2569028 h 5573485"/>
                        <a:gd name="connsiteX7" fmla="*/ 4950521 w 7751780"/>
                        <a:gd name="connsiteY7" fmla="*/ 5573485 h 5573485"/>
                        <a:gd name="connsiteX8" fmla="*/ 4674752 w 7751780"/>
                        <a:gd name="connsiteY8" fmla="*/ 5486399 h 5573485"/>
                        <a:gd name="connsiteX9" fmla="*/ 146294 w 7751780"/>
                        <a:gd name="connsiteY9" fmla="*/ 1074056 h 5573485"/>
                        <a:gd name="connsiteX0" fmla="*/ 146294 w 7751780"/>
                        <a:gd name="connsiteY0" fmla="*/ 1074056 h 5573485"/>
                        <a:gd name="connsiteX1" fmla="*/ 755893 w 7751780"/>
                        <a:gd name="connsiteY1" fmla="*/ 391887 h 5573485"/>
                        <a:gd name="connsiteX2" fmla="*/ 2584691 w 7751780"/>
                        <a:gd name="connsiteY2" fmla="*/ 2220687 h 5573485"/>
                        <a:gd name="connsiteX3" fmla="*/ 4094178 w 7751780"/>
                        <a:gd name="connsiteY3" fmla="*/ 1611086 h 5573485"/>
                        <a:gd name="connsiteX4" fmla="*/ 6155207 w 7751780"/>
                        <a:gd name="connsiteY4" fmla="*/ 754743 h 5573485"/>
                        <a:gd name="connsiteX5" fmla="*/ 7374408 w 7751780"/>
                        <a:gd name="connsiteY5" fmla="*/ 0 h 5573485"/>
                        <a:gd name="connsiteX6" fmla="*/ 7606637 w 7751780"/>
                        <a:gd name="connsiteY6" fmla="*/ 1364343 h 5573485"/>
                        <a:gd name="connsiteX7" fmla="*/ 7751780 w 7751780"/>
                        <a:gd name="connsiteY7" fmla="*/ 2569028 h 5573485"/>
                        <a:gd name="connsiteX8" fmla="*/ 4950521 w 7751780"/>
                        <a:gd name="connsiteY8" fmla="*/ 5573485 h 5573485"/>
                        <a:gd name="connsiteX9" fmla="*/ 4674752 w 7751780"/>
                        <a:gd name="connsiteY9" fmla="*/ 5486399 h 5573485"/>
                        <a:gd name="connsiteX10" fmla="*/ 146294 w 7751780"/>
                        <a:gd name="connsiteY10" fmla="*/ 1074056 h 5573485"/>
                        <a:gd name="connsiteX0" fmla="*/ 362859 w 7968345"/>
                        <a:gd name="connsiteY0" fmla="*/ 1944913 h 6444342"/>
                        <a:gd name="connsiteX1" fmla="*/ 972458 w 7968345"/>
                        <a:gd name="connsiteY1" fmla="*/ 1262744 h 6444342"/>
                        <a:gd name="connsiteX2" fmla="*/ 2801256 w 7968345"/>
                        <a:gd name="connsiteY2" fmla="*/ 3091544 h 6444342"/>
                        <a:gd name="connsiteX3" fmla="*/ 0 w 7968345"/>
                        <a:gd name="connsiteY3" fmla="*/ 0 h 6444342"/>
                        <a:gd name="connsiteX4" fmla="*/ 6371772 w 7968345"/>
                        <a:gd name="connsiteY4" fmla="*/ 1625600 h 6444342"/>
                        <a:gd name="connsiteX5" fmla="*/ 7590973 w 7968345"/>
                        <a:gd name="connsiteY5" fmla="*/ 870857 h 6444342"/>
                        <a:gd name="connsiteX6" fmla="*/ 7823202 w 7968345"/>
                        <a:gd name="connsiteY6" fmla="*/ 2235200 h 6444342"/>
                        <a:gd name="connsiteX7" fmla="*/ 7968345 w 7968345"/>
                        <a:gd name="connsiteY7" fmla="*/ 3439885 h 6444342"/>
                        <a:gd name="connsiteX8" fmla="*/ 5167086 w 7968345"/>
                        <a:gd name="connsiteY8" fmla="*/ 6444342 h 6444342"/>
                        <a:gd name="connsiteX9" fmla="*/ 4891317 w 7968345"/>
                        <a:gd name="connsiteY9" fmla="*/ 6357256 h 6444342"/>
                        <a:gd name="connsiteX10" fmla="*/ 362859 w 7968345"/>
                        <a:gd name="connsiteY10" fmla="*/ 1944913 h 6444342"/>
                        <a:gd name="connsiteX0" fmla="*/ 449944 w 8055430"/>
                        <a:gd name="connsiteY0" fmla="*/ 1857827 h 6357256"/>
                        <a:gd name="connsiteX1" fmla="*/ 1059543 w 8055430"/>
                        <a:gd name="connsiteY1" fmla="*/ 1175658 h 6357256"/>
                        <a:gd name="connsiteX2" fmla="*/ 2888341 w 8055430"/>
                        <a:gd name="connsiteY2" fmla="*/ 3004458 h 6357256"/>
                        <a:gd name="connsiteX3" fmla="*/ 0 w 8055430"/>
                        <a:gd name="connsiteY3" fmla="*/ 0 h 6357256"/>
                        <a:gd name="connsiteX4" fmla="*/ 6458857 w 8055430"/>
                        <a:gd name="connsiteY4" fmla="*/ 1538514 h 6357256"/>
                        <a:gd name="connsiteX5" fmla="*/ 7678058 w 8055430"/>
                        <a:gd name="connsiteY5" fmla="*/ 783771 h 6357256"/>
                        <a:gd name="connsiteX6" fmla="*/ 7910287 w 8055430"/>
                        <a:gd name="connsiteY6" fmla="*/ 2148114 h 6357256"/>
                        <a:gd name="connsiteX7" fmla="*/ 8055430 w 8055430"/>
                        <a:gd name="connsiteY7" fmla="*/ 3352799 h 6357256"/>
                        <a:gd name="connsiteX8" fmla="*/ 5254171 w 8055430"/>
                        <a:gd name="connsiteY8" fmla="*/ 6357256 h 6357256"/>
                        <a:gd name="connsiteX9" fmla="*/ 4978402 w 8055430"/>
                        <a:gd name="connsiteY9" fmla="*/ 6270170 h 6357256"/>
                        <a:gd name="connsiteX10" fmla="*/ 449944 w 8055430"/>
                        <a:gd name="connsiteY10" fmla="*/ 1857827 h 6357256"/>
                        <a:gd name="connsiteX0" fmla="*/ 406401 w 8011887"/>
                        <a:gd name="connsiteY0" fmla="*/ 1828799 h 6328228"/>
                        <a:gd name="connsiteX1" fmla="*/ 1016000 w 8011887"/>
                        <a:gd name="connsiteY1" fmla="*/ 1146630 h 6328228"/>
                        <a:gd name="connsiteX2" fmla="*/ 2844798 w 8011887"/>
                        <a:gd name="connsiteY2" fmla="*/ 2975430 h 6328228"/>
                        <a:gd name="connsiteX3" fmla="*/ 0 w 8011887"/>
                        <a:gd name="connsiteY3" fmla="*/ 0 h 6328228"/>
                        <a:gd name="connsiteX4" fmla="*/ 6415314 w 8011887"/>
                        <a:gd name="connsiteY4" fmla="*/ 1509486 h 6328228"/>
                        <a:gd name="connsiteX5" fmla="*/ 7634515 w 8011887"/>
                        <a:gd name="connsiteY5" fmla="*/ 754743 h 6328228"/>
                        <a:gd name="connsiteX6" fmla="*/ 7866744 w 8011887"/>
                        <a:gd name="connsiteY6" fmla="*/ 2119086 h 6328228"/>
                        <a:gd name="connsiteX7" fmla="*/ 8011887 w 8011887"/>
                        <a:gd name="connsiteY7" fmla="*/ 3323771 h 6328228"/>
                        <a:gd name="connsiteX8" fmla="*/ 5210628 w 8011887"/>
                        <a:gd name="connsiteY8" fmla="*/ 6328228 h 6328228"/>
                        <a:gd name="connsiteX9" fmla="*/ 4934859 w 8011887"/>
                        <a:gd name="connsiteY9" fmla="*/ 6241142 h 6328228"/>
                        <a:gd name="connsiteX10" fmla="*/ 406401 w 8011887"/>
                        <a:gd name="connsiteY10" fmla="*/ 1828799 h 6328228"/>
                        <a:gd name="connsiteX0" fmla="*/ 420915 w 8026401"/>
                        <a:gd name="connsiteY0" fmla="*/ 1828799 h 6328228"/>
                        <a:gd name="connsiteX1" fmla="*/ 1030514 w 8026401"/>
                        <a:gd name="connsiteY1" fmla="*/ 1146630 h 6328228"/>
                        <a:gd name="connsiteX2" fmla="*/ 2859312 w 8026401"/>
                        <a:gd name="connsiteY2" fmla="*/ 2975430 h 6328228"/>
                        <a:gd name="connsiteX3" fmla="*/ 0 w 8026401"/>
                        <a:gd name="connsiteY3" fmla="*/ 0 h 6328228"/>
                        <a:gd name="connsiteX4" fmla="*/ 6429828 w 8026401"/>
                        <a:gd name="connsiteY4" fmla="*/ 1509486 h 6328228"/>
                        <a:gd name="connsiteX5" fmla="*/ 7649029 w 8026401"/>
                        <a:gd name="connsiteY5" fmla="*/ 754743 h 6328228"/>
                        <a:gd name="connsiteX6" fmla="*/ 7881258 w 8026401"/>
                        <a:gd name="connsiteY6" fmla="*/ 2119086 h 6328228"/>
                        <a:gd name="connsiteX7" fmla="*/ 8026401 w 8026401"/>
                        <a:gd name="connsiteY7" fmla="*/ 3323771 h 6328228"/>
                        <a:gd name="connsiteX8" fmla="*/ 5225142 w 8026401"/>
                        <a:gd name="connsiteY8" fmla="*/ 6328228 h 6328228"/>
                        <a:gd name="connsiteX9" fmla="*/ 4949373 w 8026401"/>
                        <a:gd name="connsiteY9" fmla="*/ 6241142 h 6328228"/>
                        <a:gd name="connsiteX10" fmla="*/ 420915 w 8026401"/>
                        <a:gd name="connsiteY10" fmla="*/ 1828799 h 6328228"/>
                        <a:gd name="connsiteX0" fmla="*/ 420915 w 8026401"/>
                        <a:gd name="connsiteY0" fmla="*/ 1828799 h 6328228"/>
                        <a:gd name="connsiteX1" fmla="*/ 1030514 w 8026401"/>
                        <a:gd name="connsiteY1" fmla="*/ 1146630 h 6328228"/>
                        <a:gd name="connsiteX2" fmla="*/ 2859312 w 8026401"/>
                        <a:gd name="connsiteY2" fmla="*/ 2975430 h 6328228"/>
                        <a:gd name="connsiteX3" fmla="*/ 0 w 8026401"/>
                        <a:gd name="connsiteY3" fmla="*/ 0 h 6328228"/>
                        <a:gd name="connsiteX4" fmla="*/ 1698171 w 8026401"/>
                        <a:gd name="connsiteY4" fmla="*/ 377372 h 6328228"/>
                        <a:gd name="connsiteX5" fmla="*/ 6429828 w 8026401"/>
                        <a:gd name="connsiteY5" fmla="*/ 1509486 h 6328228"/>
                        <a:gd name="connsiteX6" fmla="*/ 7649029 w 8026401"/>
                        <a:gd name="connsiteY6" fmla="*/ 754743 h 6328228"/>
                        <a:gd name="connsiteX7" fmla="*/ 7881258 w 8026401"/>
                        <a:gd name="connsiteY7" fmla="*/ 2119086 h 6328228"/>
                        <a:gd name="connsiteX8" fmla="*/ 8026401 w 8026401"/>
                        <a:gd name="connsiteY8" fmla="*/ 3323771 h 6328228"/>
                        <a:gd name="connsiteX9" fmla="*/ 5225142 w 8026401"/>
                        <a:gd name="connsiteY9" fmla="*/ 6328228 h 6328228"/>
                        <a:gd name="connsiteX10" fmla="*/ 4949373 w 8026401"/>
                        <a:gd name="connsiteY10" fmla="*/ 6241142 h 6328228"/>
                        <a:gd name="connsiteX11" fmla="*/ 420915 w 8026401"/>
                        <a:gd name="connsiteY11" fmla="*/ 1828799 h 6328228"/>
                        <a:gd name="connsiteX0" fmla="*/ 420915 w 8026401"/>
                        <a:gd name="connsiteY0" fmla="*/ 2539998 h 7039427"/>
                        <a:gd name="connsiteX1" fmla="*/ 1030514 w 8026401"/>
                        <a:gd name="connsiteY1" fmla="*/ 1857829 h 7039427"/>
                        <a:gd name="connsiteX2" fmla="*/ 2859312 w 8026401"/>
                        <a:gd name="connsiteY2" fmla="*/ 3686629 h 7039427"/>
                        <a:gd name="connsiteX3" fmla="*/ 0 w 8026401"/>
                        <a:gd name="connsiteY3" fmla="*/ 711199 h 7039427"/>
                        <a:gd name="connsiteX4" fmla="*/ 899885 w 8026401"/>
                        <a:gd name="connsiteY4" fmla="*/ 0 h 7039427"/>
                        <a:gd name="connsiteX5" fmla="*/ 6429828 w 8026401"/>
                        <a:gd name="connsiteY5" fmla="*/ 2220685 h 7039427"/>
                        <a:gd name="connsiteX6" fmla="*/ 7649029 w 8026401"/>
                        <a:gd name="connsiteY6" fmla="*/ 1465942 h 7039427"/>
                        <a:gd name="connsiteX7" fmla="*/ 7881258 w 8026401"/>
                        <a:gd name="connsiteY7" fmla="*/ 2830285 h 7039427"/>
                        <a:gd name="connsiteX8" fmla="*/ 8026401 w 8026401"/>
                        <a:gd name="connsiteY8" fmla="*/ 4034970 h 7039427"/>
                        <a:gd name="connsiteX9" fmla="*/ 5225142 w 8026401"/>
                        <a:gd name="connsiteY9" fmla="*/ 7039427 h 7039427"/>
                        <a:gd name="connsiteX10" fmla="*/ 4949373 w 8026401"/>
                        <a:gd name="connsiteY10" fmla="*/ 6952341 h 7039427"/>
                        <a:gd name="connsiteX11" fmla="*/ 420915 w 8026401"/>
                        <a:gd name="connsiteY11" fmla="*/ 2539998 h 7039427"/>
                        <a:gd name="connsiteX0" fmla="*/ 420915 w 8026401"/>
                        <a:gd name="connsiteY0" fmla="*/ 2665438 h 7164867"/>
                        <a:gd name="connsiteX1" fmla="*/ 1030514 w 8026401"/>
                        <a:gd name="connsiteY1" fmla="*/ 1983269 h 7164867"/>
                        <a:gd name="connsiteX2" fmla="*/ 2859312 w 8026401"/>
                        <a:gd name="connsiteY2" fmla="*/ 3812069 h 7164867"/>
                        <a:gd name="connsiteX3" fmla="*/ 0 w 8026401"/>
                        <a:gd name="connsiteY3" fmla="*/ 836639 h 7164867"/>
                        <a:gd name="connsiteX4" fmla="*/ 899885 w 8026401"/>
                        <a:gd name="connsiteY4" fmla="*/ 125440 h 7164867"/>
                        <a:gd name="connsiteX5" fmla="*/ 6429828 w 8026401"/>
                        <a:gd name="connsiteY5" fmla="*/ 2346125 h 7164867"/>
                        <a:gd name="connsiteX6" fmla="*/ 7649029 w 8026401"/>
                        <a:gd name="connsiteY6" fmla="*/ 1591382 h 7164867"/>
                        <a:gd name="connsiteX7" fmla="*/ 7881258 w 8026401"/>
                        <a:gd name="connsiteY7" fmla="*/ 2955725 h 7164867"/>
                        <a:gd name="connsiteX8" fmla="*/ 8026401 w 8026401"/>
                        <a:gd name="connsiteY8" fmla="*/ 4160410 h 7164867"/>
                        <a:gd name="connsiteX9" fmla="*/ 5225142 w 8026401"/>
                        <a:gd name="connsiteY9" fmla="*/ 7164867 h 7164867"/>
                        <a:gd name="connsiteX10" fmla="*/ 4949373 w 8026401"/>
                        <a:gd name="connsiteY10" fmla="*/ 7077781 h 7164867"/>
                        <a:gd name="connsiteX11" fmla="*/ 420915 w 8026401"/>
                        <a:gd name="connsiteY11" fmla="*/ 2665438 h 7164867"/>
                        <a:gd name="connsiteX0" fmla="*/ 534938 w 8140424"/>
                        <a:gd name="connsiteY0" fmla="*/ 2718214 h 7217643"/>
                        <a:gd name="connsiteX1" fmla="*/ 1144537 w 8140424"/>
                        <a:gd name="connsiteY1" fmla="*/ 2036045 h 7217643"/>
                        <a:gd name="connsiteX2" fmla="*/ 2973335 w 8140424"/>
                        <a:gd name="connsiteY2" fmla="*/ 3864845 h 7217643"/>
                        <a:gd name="connsiteX3" fmla="*/ 114023 w 8140424"/>
                        <a:gd name="connsiteY3" fmla="*/ 889415 h 7217643"/>
                        <a:gd name="connsiteX4" fmla="*/ 1013908 w 8140424"/>
                        <a:gd name="connsiteY4" fmla="*/ 178216 h 7217643"/>
                        <a:gd name="connsiteX5" fmla="*/ 6543851 w 8140424"/>
                        <a:gd name="connsiteY5" fmla="*/ 2398901 h 7217643"/>
                        <a:gd name="connsiteX6" fmla="*/ 7763052 w 8140424"/>
                        <a:gd name="connsiteY6" fmla="*/ 1644158 h 7217643"/>
                        <a:gd name="connsiteX7" fmla="*/ 7995281 w 8140424"/>
                        <a:gd name="connsiteY7" fmla="*/ 3008501 h 7217643"/>
                        <a:gd name="connsiteX8" fmla="*/ 8140424 w 8140424"/>
                        <a:gd name="connsiteY8" fmla="*/ 4213186 h 7217643"/>
                        <a:gd name="connsiteX9" fmla="*/ 5339165 w 8140424"/>
                        <a:gd name="connsiteY9" fmla="*/ 7217643 h 7217643"/>
                        <a:gd name="connsiteX10" fmla="*/ 5063396 w 8140424"/>
                        <a:gd name="connsiteY10" fmla="*/ 7130557 h 7217643"/>
                        <a:gd name="connsiteX11" fmla="*/ 534938 w 8140424"/>
                        <a:gd name="connsiteY11" fmla="*/ 2718214 h 7217643"/>
                        <a:gd name="connsiteX0" fmla="*/ 534938 w 8140424"/>
                        <a:gd name="connsiteY0" fmla="*/ 2718214 h 7217643"/>
                        <a:gd name="connsiteX1" fmla="*/ 1144537 w 8140424"/>
                        <a:gd name="connsiteY1" fmla="*/ 2036045 h 7217643"/>
                        <a:gd name="connsiteX2" fmla="*/ 2973335 w 8140424"/>
                        <a:gd name="connsiteY2" fmla="*/ 3864845 h 7217643"/>
                        <a:gd name="connsiteX3" fmla="*/ 114023 w 8140424"/>
                        <a:gd name="connsiteY3" fmla="*/ 889415 h 7217643"/>
                        <a:gd name="connsiteX4" fmla="*/ 1013908 w 8140424"/>
                        <a:gd name="connsiteY4" fmla="*/ 178216 h 7217643"/>
                        <a:gd name="connsiteX5" fmla="*/ 3510366 w 8140424"/>
                        <a:gd name="connsiteY5" fmla="*/ 1194217 h 7217643"/>
                        <a:gd name="connsiteX6" fmla="*/ 6543851 w 8140424"/>
                        <a:gd name="connsiteY6" fmla="*/ 2398901 h 7217643"/>
                        <a:gd name="connsiteX7" fmla="*/ 7763052 w 8140424"/>
                        <a:gd name="connsiteY7" fmla="*/ 1644158 h 7217643"/>
                        <a:gd name="connsiteX8" fmla="*/ 7995281 w 8140424"/>
                        <a:gd name="connsiteY8" fmla="*/ 3008501 h 7217643"/>
                        <a:gd name="connsiteX9" fmla="*/ 8140424 w 8140424"/>
                        <a:gd name="connsiteY9" fmla="*/ 4213186 h 7217643"/>
                        <a:gd name="connsiteX10" fmla="*/ 5339165 w 8140424"/>
                        <a:gd name="connsiteY10" fmla="*/ 7217643 h 7217643"/>
                        <a:gd name="connsiteX11" fmla="*/ 5063396 w 8140424"/>
                        <a:gd name="connsiteY11" fmla="*/ 7130557 h 7217643"/>
                        <a:gd name="connsiteX12" fmla="*/ 534938 w 8140424"/>
                        <a:gd name="connsiteY12" fmla="*/ 2718214 h 7217643"/>
                        <a:gd name="connsiteX0" fmla="*/ 534938 w 8140424"/>
                        <a:gd name="connsiteY0" fmla="*/ 2718214 h 7217643"/>
                        <a:gd name="connsiteX1" fmla="*/ 1144537 w 8140424"/>
                        <a:gd name="connsiteY1" fmla="*/ 2036045 h 7217643"/>
                        <a:gd name="connsiteX2" fmla="*/ 2973335 w 8140424"/>
                        <a:gd name="connsiteY2" fmla="*/ 3864845 h 7217643"/>
                        <a:gd name="connsiteX3" fmla="*/ 114023 w 8140424"/>
                        <a:gd name="connsiteY3" fmla="*/ 889415 h 7217643"/>
                        <a:gd name="connsiteX4" fmla="*/ 1013908 w 8140424"/>
                        <a:gd name="connsiteY4" fmla="*/ 178216 h 7217643"/>
                        <a:gd name="connsiteX5" fmla="*/ 3379737 w 8140424"/>
                        <a:gd name="connsiteY5" fmla="*/ 2631131 h 7217643"/>
                        <a:gd name="connsiteX6" fmla="*/ 6543851 w 8140424"/>
                        <a:gd name="connsiteY6" fmla="*/ 2398901 h 7217643"/>
                        <a:gd name="connsiteX7" fmla="*/ 7763052 w 8140424"/>
                        <a:gd name="connsiteY7" fmla="*/ 1644158 h 7217643"/>
                        <a:gd name="connsiteX8" fmla="*/ 7995281 w 8140424"/>
                        <a:gd name="connsiteY8" fmla="*/ 3008501 h 7217643"/>
                        <a:gd name="connsiteX9" fmla="*/ 8140424 w 8140424"/>
                        <a:gd name="connsiteY9" fmla="*/ 4213186 h 7217643"/>
                        <a:gd name="connsiteX10" fmla="*/ 5339165 w 8140424"/>
                        <a:gd name="connsiteY10" fmla="*/ 7217643 h 7217643"/>
                        <a:gd name="connsiteX11" fmla="*/ 5063396 w 8140424"/>
                        <a:gd name="connsiteY11" fmla="*/ 7130557 h 7217643"/>
                        <a:gd name="connsiteX12" fmla="*/ 534938 w 8140424"/>
                        <a:gd name="connsiteY12" fmla="*/ 2718214 h 7217643"/>
                        <a:gd name="connsiteX0" fmla="*/ 534938 w 8140424"/>
                        <a:gd name="connsiteY0" fmla="*/ 2718214 h 7217643"/>
                        <a:gd name="connsiteX1" fmla="*/ 1144537 w 8140424"/>
                        <a:gd name="connsiteY1" fmla="*/ 2036045 h 7217643"/>
                        <a:gd name="connsiteX2" fmla="*/ 2973335 w 8140424"/>
                        <a:gd name="connsiteY2" fmla="*/ 3864845 h 7217643"/>
                        <a:gd name="connsiteX3" fmla="*/ 114023 w 8140424"/>
                        <a:gd name="connsiteY3" fmla="*/ 889415 h 7217643"/>
                        <a:gd name="connsiteX4" fmla="*/ 1013908 w 8140424"/>
                        <a:gd name="connsiteY4" fmla="*/ 178216 h 7217643"/>
                        <a:gd name="connsiteX5" fmla="*/ 3437794 w 8140424"/>
                        <a:gd name="connsiteY5" fmla="*/ 2616616 h 7217643"/>
                        <a:gd name="connsiteX6" fmla="*/ 6543851 w 8140424"/>
                        <a:gd name="connsiteY6" fmla="*/ 2398901 h 7217643"/>
                        <a:gd name="connsiteX7" fmla="*/ 7763052 w 8140424"/>
                        <a:gd name="connsiteY7" fmla="*/ 1644158 h 7217643"/>
                        <a:gd name="connsiteX8" fmla="*/ 7995281 w 8140424"/>
                        <a:gd name="connsiteY8" fmla="*/ 3008501 h 7217643"/>
                        <a:gd name="connsiteX9" fmla="*/ 8140424 w 8140424"/>
                        <a:gd name="connsiteY9" fmla="*/ 4213186 h 7217643"/>
                        <a:gd name="connsiteX10" fmla="*/ 5339165 w 8140424"/>
                        <a:gd name="connsiteY10" fmla="*/ 7217643 h 7217643"/>
                        <a:gd name="connsiteX11" fmla="*/ 5063396 w 8140424"/>
                        <a:gd name="connsiteY11" fmla="*/ 7130557 h 7217643"/>
                        <a:gd name="connsiteX12" fmla="*/ 534938 w 8140424"/>
                        <a:gd name="connsiteY12" fmla="*/ 2718214 h 7217643"/>
                        <a:gd name="connsiteX0" fmla="*/ 534938 w 8140424"/>
                        <a:gd name="connsiteY0" fmla="*/ 2718214 h 7217643"/>
                        <a:gd name="connsiteX1" fmla="*/ 1144537 w 8140424"/>
                        <a:gd name="connsiteY1" fmla="*/ 2036045 h 7217643"/>
                        <a:gd name="connsiteX2" fmla="*/ 2973335 w 8140424"/>
                        <a:gd name="connsiteY2" fmla="*/ 3864845 h 7217643"/>
                        <a:gd name="connsiteX3" fmla="*/ 114023 w 8140424"/>
                        <a:gd name="connsiteY3" fmla="*/ 889415 h 7217643"/>
                        <a:gd name="connsiteX4" fmla="*/ 1013908 w 8140424"/>
                        <a:gd name="connsiteY4" fmla="*/ 178216 h 7217643"/>
                        <a:gd name="connsiteX5" fmla="*/ 3437794 w 8140424"/>
                        <a:gd name="connsiteY5" fmla="*/ 2616616 h 7217643"/>
                        <a:gd name="connsiteX6" fmla="*/ 4932766 w 8140424"/>
                        <a:gd name="connsiteY6" fmla="*/ 2471474 h 7217643"/>
                        <a:gd name="connsiteX7" fmla="*/ 6543851 w 8140424"/>
                        <a:gd name="connsiteY7" fmla="*/ 2398901 h 7217643"/>
                        <a:gd name="connsiteX8" fmla="*/ 7763052 w 8140424"/>
                        <a:gd name="connsiteY8" fmla="*/ 1644158 h 7217643"/>
                        <a:gd name="connsiteX9" fmla="*/ 7995281 w 8140424"/>
                        <a:gd name="connsiteY9" fmla="*/ 3008501 h 7217643"/>
                        <a:gd name="connsiteX10" fmla="*/ 8140424 w 8140424"/>
                        <a:gd name="connsiteY10" fmla="*/ 4213186 h 7217643"/>
                        <a:gd name="connsiteX11" fmla="*/ 5339165 w 8140424"/>
                        <a:gd name="connsiteY11" fmla="*/ 7217643 h 7217643"/>
                        <a:gd name="connsiteX12" fmla="*/ 5063396 w 8140424"/>
                        <a:gd name="connsiteY12" fmla="*/ 7130557 h 7217643"/>
                        <a:gd name="connsiteX13" fmla="*/ 534938 w 8140424"/>
                        <a:gd name="connsiteY13" fmla="*/ 2718214 h 7217643"/>
                        <a:gd name="connsiteX0" fmla="*/ 534938 w 8140424"/>
                        <a:gd name="connsiteY0" fmla="*/ 2859312 h 7358741"/>
                        <a:gd name="connsiteX1" fmla="*/ 1144537 w 8140424"/>
                        <a:gd name="connsiteY1" fmla="*/ 2177143 h 7358741"/>
                        <a:gd name="connsiteX2" fmla="*/ 2973335 w 8140424"/>
                        <a:gd name="connsiteY2" fmla="*/ 4005943 h 7358741"/>
                        <a:gd name="connsiteX3" fmla="*/ 114023 w 8140424"/>
                        <a:gd name="connsiteY3" fmla="*/ 1030513 h 7358741"/>
                        <a:gd name="connsiteX4" fmla="*/ 1013908 w 8140424"/>
                        <a:gd name="connsiteY4" fmla="*/ 319314 h 7358741"/>
                        <a:gd name="connsiteX5" fmla="*/ 3437794 w 8140424"/>
                        <a:gd name="connsiteY5" fmla="*/ 2757714 h 7358741"/>
                        <a:gd name="connsiteX6" fmla="*/ 723623 w 8140424"/>
                        <a:gd name="connsiteY6" fmla="*/ 0 h 7358741"/>
                        <a:gd name="connsiteX7" fmla="*/ 6543851 w 8140424"/>
                        <a:gd name="connsiteY7" fmla="*/ 2539999 h 7358741"/>
                        <a:gd name="connsiteX8" fmla="*/ 7763052 w 8140424"/>
                        <a:gd name="connsiteY8" fmla="*/ 1785256 h 7358741"/>
                        <a:gd name="connsiteX9" fmla="*/ 7995281 w 8140424"/>
                        <a:gd name="connsiteY9" fmla="*/ 3149599 h 7358741"/>
                        <a:gd name="connsiteX10" fmla="*/ 8140424 w 8140424"/>
                        <a:gd name="connsiteY10" fmla="*/ 4354284 h 7358741"/>
                        <a:gd name="connsiteX11" fmla="*/ 5339165 w 8140424"/>
                        <a:gd name="connsiteY11" fmla="*/ 7358741 h 7358741"/>
                        <a:gd name="connsiteX12" fmla="*/ 5063396 w 8140424"/>
                        <a:gd name="connsiteY12" fmla="*/ 7271655 h 7358741"/>
                        <a:gd name="connsiteX13" fmla="*/ 534938 w 8140424"/>
                        <a:gd name="connsiteY13" fmla="*/ 2859312 h 7358741"/>
                        <a:gd name="connsiteX0" fmla="*/ 534938 w 8140424"/>
                        <a:gd name="connsiteY0" fmla="*/ 2859312 h 7358741"/>
                        <a:gd name="connsiteX1" fmla="*/ 1144537 w 8140424"/>
                        <a:gd name="connsiteY1" fmla="*/ 2177143 h 7358741"/>
                        <a:gd name="connsiteX2" fmla="*/ 2973335 w 8140424"/>
                        <a:gd name="connsiteY2" fmla="*/ 4005943 h 7358741"/>
                        <a:gd name="connsiteX3" fmla="*/ 114023 w 8140424"/>
                        <a:gd name="connsiteY3" fmla="*/ 1030513 h 7358741"/>
                        <a:gd name="connsiteX4" fmla="*/ 1013908 w 8140424"/>
                        <a:gd name="connsiteY4" fmla="*/ 319314 h 7358741"/>
                        <a:gd name="connsiteX5" fmla="*/ 3437794 w 8140424"/>
                        <a:gd name="connsiteY5" fmla="*/ 2757714 h 7358741"/>
                        <a:gd name="connsiteX6" fmla="*/ 723623 w 8140424"/>
                        <a:gd name="connsiteY6" fmla="*/ 0 h 7358741"/>
                        <a:gd name="connsiteX7" fmla="*/ 3713566 w 8140424"/>
                        <a:gd name="connsiteY7" fmla="*/ 1291772 h 7358741"/>
                        <a:gd name="connsiteX8" fmla="*/ 6543851 w 8140424"/>
                        <a:gd name="connsiteY8" fmla="*/ 2539999 h 7358741"/>
                        <a:gd name="connsiteX9" fmla="*/ 7763052 w 8140424"/>
                        <a:gd name="connsiteY9" fmla="*/ 1785256 h 7358741"/>
                        <a:gd name="connsiteX10" fmla="*/ 7995281 w 8140424"/>
                        <a:gd name="connsiteY10" fmla="*/ 3149599 h 7358741"/>
                        <a:gd name="connsiteX11" fmla="*/ 8140424 w 8140424"/>
                        <a:gd name="connsiteY11" fmla="*/ 4354284 h 7358741"/>
                        <a:gd name="connsiteX12" fmla="*/ 5339165 w 8140424"/>
                        <a:gd name="connsiteY12" fmla="*/ 7358741 h 7358741"/>
                        <a:gd name="connsiteX13" fmla="*/ 5063396 w 8140424"/>
                        <a:gd name="connsiteY13" fmla="*/ 7271655 h 7358741"/>
                        <a:gd name="connsiteX14" fmla="*/ 534938 w 8140424"/>
                        <a:gd name="connsiteY14" fmla="*/ 2859312 h 7358741"/>
                        <a:gd name="connsiteX0" fmla="*/ 534938 w 8140424"/>
                        <a:gd name="connsiteY0" fmla="*/ 3555997 h 8055426"/>
                        <a:gd name="connsiteX1" fmla="*/ 1144537 w 8140424"/>
                        <a:gd name="connsiteY1" fmla="*/ 2873828 h 8055426"/>
                        <a:gd name="connsiteX2" fmla="*/ 2973335 w 8140424"/>
                        <a:gd name="connsiteY2" fmla="*/ 4702628 h 8055426"/>
                        <a:gd name="connsiteX3" fmla="*/ 114023 w 8140424"/>
                        <a:gd name="connsiteY3" fmla="*/ 1727198 h 8055426"/>
                        <a:gd name="connsiteX4" fmla="*/ 1013908 w 8140424"/>
                        <a:gd name="connsiteY4" fmla="*/ 1015999 h 8055426"/>
                        <a:gd name="connsiteX5" fmla="*/ 3437794 w 8140424"/>
                        <a:gd name="connsiteY5" fmla="*/ 3454399 h 8055426"/>
                        <a:gd name="connsiteX6" fmla="*/ 723623 w 8140424"/>
                        <a:gd name="connsiteY6" fmla="*/ 696685 h 8055426"/>
                        <a:gd name="connsiteX7" fmla="*/ 1696080 w 8140424"/>
                        <a:gd name="connsiteY7" fmla="*/ 0 h 8055426"/>
                        <a:gd name="connsiteX8" fmla="*/ 6543851 w 8140424"/>
                        <a:gd name="connsiteY8" fmla="*/ 3236684 h 8055426"/>
                        <a:gd name="connsiteX9" fmla="*/ 7763052 w 8140424"/>
                        <a:gd name="connsiteY9" fmla="*/ 2481941 h 8055426"/>
                        <a:gd name="connsiteX10" fmla="*/ 7995281 w 8140424"/>
                        <a:gd name="connsiteY10" fmla="*/ 3846284 h 8055426"/>
                        <a:gd name="connsiteX11" fmla="*/ 8140424 w 8140424"/>
                        <a:gd name="connsiteY11" fmla="*/ 5050969 h 8055426"/>
                        <a:gd name="connsiteX12" fmla="*/ 5339165 w 8140424"/>
                        <a:gd name="connsiteY12" fmla="*/ 8055426 h 8055426"/>
                        <a:gd name="connsiteX13" fmla="*/ 5063396 w 8140424"/>
                        <a:gd name="connsiteY13" fmla="*/ 7968340 h 8055426"/>
                        <a:gd name="connsiteX14" fmla="*/ 534938 w 8140424"/>
                        <a:gd name="connsiteY14" fmla="*/ 3555997 h 8055426"/>
                        <a:gd name="connsiteX0" fmla="*/ 534938 w 8140424"/>
                        <a:gd name="connsiteY0" fmla="*/ 3662537 h 8161966"/>
                        <a:gd name="connsiteX1" fmla="*/ 1144537 w 8140424"/>
                        <a:gd name="connsiteY1" fmla="*/ 2980368 h 8161966"/>
                        <a:gd name="connsiteX2" fmla="*/ 2973335 w 8140424"/>
                        <a:gd name="connsiteY2" fmla="*/ 4809168 h 8161966"/>
                        <a:gd name="connsiteX3" fmla="*/ 114023 w 8140424"/>
                        <a:gd name="connsiteY3" fmla="*/ 1833738 h 8161966"/>
                        <a:gd name="connsiteX4" fmla="*/ 1013908 w 8140424"/>
                        <a:gd name="connsiteY4" fmla="*/ 1122539 h 8161966"/>
                        <a:gd name="connsiteX5" fmla="*/ 3437794 w 8140424"/>
                        <a:gd name="connsiteY5" fmla="*/ 3560939 h 8161966"/>
                        <a:gd name="connsiteX6" fmla="*/ 723623 w 8140424"/>
                        <a:gd name="connsiteY6" fmla="*/ 803225 h 8161966"/>
                        <a:gd name="connsiteX7" fmla="*/ 1696080 w 8140424"/>
                        <a:gd name="connsiteY7" fmla="*/ 106540 h 8161966"/>
                        <a:gd name="connsiteX8" fmla="*/ 6543851 w 8140424"/>
                        <a:gd name="connsiteY8" fmla="*/ 3343224 h 8161966"/>
                        <a:gd name="connsiteX9" fmla="*/ 7763052 w 8140424"/>
                        <a:gd name="connsiteY9" fmla="*/ 2588481 h 8161966"/>
                        <a:gd name="connsiteX10" fmla="*/ 7995281 w 8140424"/>
                        <a:gd name="connsiteY10" fmla="*/ 3952824 h 8161966"/>
                        <a:gd name="connsiteX11" fmla="*/ 8140424 w 8140424"/>
                        <a:gd name="connsiteY11" fmla="*/ 5157509 h 8161966"/>
                        <a:gd name="connsiteX12" fmla="*/ 5339165 w 8140424"/>
                        <a:gd name="connsiteY12" fmla="*/ 8161966 h 8161966"/>
                        <a:gd name="connsiteX13" fmla="*/ 5063396 w 8140424"/>
                        <a:gd name="connsiteY13" fmla="*/ 8074880 h 8161966"/>
                        <a:gd name="connsiteX14" fmla="*/ 534938 w 8140424"/>
                        <a:gd name="connsiteY14" fmla="*/ 3662537 h 8161966"/>
                        <a:gd name="connsiteX0" fmla="*/ 534938 w 8140424"/>
                        <a:gd name="connsiteY0" fmla="*/ 3662537 h 8161966"/>
                        <a:gd name="connsiteX1" fmla="*/ 1144537 w 8140424"/>
                        <a:gd name="connsiteY1" fmla="*/ 2980368 h 8161966"/>
                        <a:gd name="connsiteX2" fmla="*/ 2973335 w 8140424"/>
                        <a:gd name="connsiteY2" fmla="*/ 4809168 h 8161966"/>
                        <a:gd name="connsiteX3" fmla="*/ 114023 w 8140424"/>
                        <a:gd name="connsiteY3" fmla="*/ 1833738 h 8161966"/>
                        <a:gd name="connsiteX4" fmla="*/ 1013908 w 8140424"/>
                        <a:gd name="connsiteY4" fmla="*/ 1122539 h 8161966"/>
                        <a:gd name="connsiteX5" fmla="*/ 3437794 w 8140424"/>
                        <a:gd name="connsiteY5" fmla="*/ 3560939 h 8161966"/>
                        <a:gd name="connsiteX6" fmla="*/ 723623 w 8140424"/>
                        <a:gd name="connsiteY6" fmla="*/ 803225 h 8161966"/>
                        <a:gd name="connsiteX7" fmla="*/ 1725109 w 8140424"/>
                        <a:gd name="connsiteY7" fmla="*/ 106540 h 8161966"/>
                        <a:gd name="connsiteX8" fmla="*/ 6543851 w 8140424"/>
                        <a:gd name="connsiteY8" fmla="*/ 3343224 h 8161966"/>
                        <a:gd name="connsiteX9" fmla="*/ 7763052 w 8140424"/>
                        <a:gd name="connsiteY9" fmla="*/ 2588481 h 8161966"/>
                        <a:gd name="connsiteX10" fmla="*/ 7995281 w 8140424"/>
                        <a:gd name="connsiteY10" fmla="*/ 3952824 h 8161966"/>
                        <a:gd name="connsiteX11" fmla="*/ 8140424 w 8140424"/>
                        <a:gd name="connsiteY11" fmla="*/ 5157509 h 8161966"/>
                        <a:gd name="connsiteX12" fmla="*/ 5339165 w 8140424"/>
                        <a:gd name="connsiteY12" fmla="*/ 8161966 h 8161966"/>
                        <a:gd name="connsiteX13" fmla="*/ 5063396 w 8140424"/>
                        <a:gd name="connsiteY13" fmla="*/ 8074880 h 8161966"/>
                        <a:gd name="connsiteX14" fmla="*/ 534938 w 8140424"/>
                        <a:gd name="connsiteY14" fmla="*/ 3662537 h 8161966"/>
                        <a:gd name="connsiteX0" fmla="*/ 534938 w 8140424"/>
                        <a:gd name="connsiteY0" fmla="*/ 3722591 h 8222020"/>
                        <a:gd name="connsiteX1" fmla="*/ 1144537 w 8140424"/>
                        <a:gd name="connsiteY1" fmla="*/ 3040422 h 8222020"/>
                        <a:gd name="connsiteX2" fmla="*/ 2973335 w 8140424"/>
                        <a:gd name="connsiteY2" fmla="*/ 4869222 h 8222020"/>
                        <a:gd name="connsiteX3" fmla="*/ 114023 w 8140424"/>
                        <a:gd name="connsiteY3" fmla="*/ 1893792 h 8222020"/>
                        <a:gd name="connsiteX4" fmla="*/ 1013908 w 8140424"/>
                        <a:gd name="connsiteY4" fmla="*/ 1182593 h 8222020"/>
                        <a:gd name="connsiteX5" fmla="*/ 3437794 w 8140424"/>
                        <a:gd name="connsiteY5" fmla="*/ 3620993 h 8222020"/>
                        <a:gd name="connsiteX6" fmla="*/ 723623 w 8140424"/>
                        <a:gd name="connsiteY6" fmla="*/ 863279 h 8222020"/>
                        <a:gd name="connsiteX7" fmla="*/ 1725109 w 8140424"/>
                        <a:gd name="connsiteY7" fmla="*/ 166594 h 8222020"/>
                        <a:gd name="connsiteX8" fmla="*/ 6543851 w 8140424"/>
                        <a:gd name="connsiteY8" fmla="*/ 3403278 h 8222020"/>
                        <a:gd name="connsiteX9" fmla="*/ 7763052 w 8140424"/>
                        <a:gd name="connsiteY9" fmla="*/ 2648535 h 8222020"/>
                        <a:gd name="connsiteX10" fmla="*/ 7995281 w 8140424"/>
                        <a:gd name="connsiteY10" fmla="*/ 4012878 h 8222020"/>
                        <a:gd name="connsiteX11" fmla="*/ 8140424 w 8140424"/>
                        <a:gd name="connsiteY11" fmla="*/ 5217563 h 8222020"/>
                        <a:gd name="connsiteX12" fmla="*/ 5339165 w 8140424"/>
                        <a:gd name="connsiteY12" fmla="*/ 8222020 h 8222020"/>
                        <a:gd name="connsiteX13" fmla="*/ 5063396 w 8140424"/>
                        <a:gd name="connsiteY13" fmla="*/ 8134934 h 8222020"/>
                        <a:gd name="connsiteX14" fmla="*/ 534938 w 8140424"/>
                        <a:gd name="connsiteY14" fmla="*/ 3722591 h 8222020"/>
                        <a:gd name="connsiteX0" fmla="*/ 534938 w 8140424"/>
                        <a:gd name="connsiteY0" fmla="*/ 3747941 h 8247370"/>
                        <a:gd name="connsiteX1" fmla="*/ 1144537 w 8140424"/>
                        <a:gd name="connsiteY1" fmla="*/ 3065772 h 8247370"/>
                        <a:gd name="connsiteX2" fmla="*/ 2973335 w 8140424"/>
                        <a:gd name="connsiteY2" fmla="*/ 4894572 h 8247370"/>
                        <a:gd name="connsiteX3" fmla="*/ 114023 w 8140424"/>
                        <a:gd name="connsiteY3" fmla="*/ 1919142 h 8247370"/>
                        <a:gd name="connsiteX4" fmla="*/ 1013908 w 8140424"/>
                        <a:gd name="connsiteY4" fmla="*/ 1207943 h 8247370"/>
                        <a:gd name="connsiteX5" fmla="*/ 3437794 w 8140424"/>
                        <a:gd name="connsiteY5" fmla="*/ 3646343 h 8247370"/>
                        <a:gd name="connsiteX6" fmla="*/ 723623 w 8140424"/>
                        <a:gd name="connsiteY6" fmla="*/ 888629 h 8247370"/>
                        <a:gd name="connsiteX7" fmla="*/ 1725109 w 8140424"/>
                        <a:gd name="connsiteY7" fmla="*/ 191944 h 8247370"/>
                        <a:gd name="connsiteX8" fmla="*/ 6543851 w 8140424"/>
                        <a:gd name="connsiteY8" fmla="*/ 3428628 h 8247370"/>
                        <a:gd name="connsiteX9" fmla="*/ 7763052 w 8140424"/>
                        <a:gd name="connsiteY9" fmla="*/ 2673885 h 8247370"/>
                        <a:gd name="connsiteX10" fmla="*/ 7995281 w 8140424"/>
                        <a:gd name="connsiteY10" fmla="*/ 4038228 h 8247370"/>
                        <a:gd name="connsiteX11" fmla="*/ 8140424 w 8140424"/>
                        <a:gd name="connsiteY11" fmla="*/ 5242913 h 8247370"/>
                        <a:gd name="connsiteX12" fmla="*/ 5339165 w 8140424"/>
                        <a:gd name="connsiteY12" fmla="*/ 8247370 h 8247370"/>
                        <a:gd name="connsiteX13" fmla="*/ 5063396 w 8140424"/>
                        <a:gd name="connsiteY13" fmla="*/ 8160284 h 8247370"/>
                        <a:gd name="connsiteX14" fmla="*/ 534938 w 8140424"/>
                        <a:gd name="connsiteY14" fmla="*/ 3747941 h 8247370"/>
                        <a:gd name="connsiteX0" fmla="*/ 534938 w 8140424"/>
                        <a:gd name="connsiteY0" fmla="*/ 3747941 h 8247370"/>
                        <a:gd name="connsiteX1" fmla="*/ 1144537 w 8140424"/>
                        <a:gd name="connsiteY1" fmla="*/ 3065772 h 8247370"/>
                        <a:gd name="connsiteX2" fmla="*/ 2973335 w 8140424"/>
                        <a:gd name="connsiteY2" fmla="*/ 4894572 h 8247370"/>
                        <a:gd name="connsiteX3" fmla="*/ 114023 w 8140424"/>
                        <a:gd name="connsiteY3" fmla="*/ 1919142 h 8247370"/>
                        <a:gd name="connsiteX4" fmla="*/ 1013908 w 8140424"/>
                        <a:gd name="connsiteY4" fmla="*/ 1207943 h 8247370"/>
                        <a:gd name="connsiteX5" fmla="*/ 3437794 w 8140424"/>
                        <a:gd name="connsiteY5" fmla="*/ 3646343 h 8247370"/>
                        <a:gd name="connsiteX6" fmla="*/ 723623 w 8140424"/>
                        <a:gd name="connsiteY6" fmla="*/ 888629 h 8247370"/>
                        <a:gd name="connsiteX7" fmla="*/ 1725109 w 8140424"/>
                        <a:gd name="connsiteY7" fmla="*/ 191944 h 8247370"/>
                        <a:gd name="connsiteX8" fmla="*/ 3931280 w 8140424"/>
                        <a:gd name="connsiteY8" fmla="*/ 1672401 h 8247370"/>
                        <a:gd name="connsiteX9" fmla="*/ 6543851 w 8140424"/>
                        <a:gd name="connsiteY9" fmla="*/ 3428628 h 8247370"/>
                        <a:gd name="connsiteX10" fmla="*/ 7763052 w 8140424"/>
                        <a:gd name="connsiteY10" fmla="*/ 2673885 h 8247370"/>
                        <a:gd name="connsiteX11" fmla="*/ 7995281 w 8140424"/>
                        <a:gd name="connsiteY11" fmla="*/ 4038228 h 8247370"/>
                        <a:gd name="connsiteX12" fmla="*/ 8140424 w 8140424"/>
                        <a:gd name="connsiteY12" fmla="*/ 5242913 h 8247370"/>
                        <a:gd name="connsiteX13" fmla="*/ 5339165 w 8140424"/>
                        <a:gd name="connsiteY13" fmla="*/ 8247370 h 8247370"/>
                        <a:gd name="connsiteX14" fmla="*/ 5063396 w 8140424"/>
                        <a:gd name="connsiteY14" fmla="*/ 8160284 h 8247370"/>
                        <a:gd name="connsiteX15" fmla="*/ 534938 w 8140424"/>
                        <a:gd name="connsiteY15" fmla="*/ 3747941 h 8247370"/>
                        <a:gd name="connsiteX0" fmla="*/ 534938 w 8140424"/>
                        <a:gd name="connsiteY0" fmla="*/ 3747941 h 8247370"/>
                        <a:gd name="connsiteX1" fmla="*/ 1144537 w 8140424"/>
                        <a:gd name="connsiteY1" fmla="*/ 3065772 h 8247370"/>
                        <a:gd name="connsiteX2" fmla="*/ 2973335 w 8140424"/>
                        <a:gd name="connsiteY2" fmla="*/ 4894572 h 8247370"/>
                        <a:gd name="connsiteX3" fmla="*/ 114023 w 8140424"/>
                        <a:gd name="connsiteY3" fmla="*/ 1919142 h 8247370"/>
                        <a:gd name="connsiteX4" fmla="*/ 1013908 w 8140424"/>
                        <a:gd name="connsiteY4" fmla="*/ 1207943 h 8247370"/>
                        <a:gd name="connsiteX5" fmla="*/ 3437794 w 8140424"/>
                        <a:gd name="connsiteY5" fmla="*/ 3646343 h 8247370"/>
                        <a:gd name="connsiteX6" fmla="*/ 723623 w 8140424"/>
                        <a:gd name="connsiteY6" fmla="*/ 888629 h 8247370"/>
                        <a:gd name="connsiteX7" fmla="*/ 1725109 w 8140424"/>
                        <a:gd name="connsiteY7" fmla="*/ 191944 h 8247370"/>
                        <a:gd name="connsiteX8" fmla="*/ 4090938 w 8140424"/>
                        <a:gd name="connsiteY8" fmla="*/ 2673887 h 8247370"/>
                        <a:gd name="connsiteX9" fmla="*/ 6543851 w 8140424"/>
                        <a:gd name="connsiteY9" fmla="*/ 3428628 h 8247370"/>
                        <a:gd name="connsiteX10" fmla="*/ 7763052 w 8140424"/>
                        <a:gd name="connsiteY10" fmla="*/ 2673885 h 8247370"/>
                        <a:gd name="connsiteX11" fmla="*/ 7995281 w 8140424"/>
                        <a:gd name="connsiteY11" fmla="*/ 4038228 h 8247370"/>
                        <a:gd name="connsiteX12" fmla="*/ 8140424 w 8140424"/>
                        <a:gd name="connsiteY12" fmla="*/ 5242913 h 8247370"/>
                        <a:gd name="connsiteX13" fmla="*/ 5339165 w 8140424"/>
                        <a:gd name="connsiteY13" fmla="*/ 8247370 h 8247370"/>
                        <a:gd name="connsiteX14" fmla="*/ 5063396 w 8140424"/>
                        <a:gd name="connsiteY14" fmla="*/ 8160284 h 8247370"/>
                        <a:gd name="connsiteX15" fmla="*/ 534938 w 8140424"/>
                        <a:gd name="connsiteY15" fmla="*/ 3747941 h 8247370"/>
                        <a:gd name="connsiteX0" fmla="*/ 534938 w 8140424"/>
                        <a:gd name="connsiteY0" fmla="*/ 3747941 h 8247370"/>
                        <a:gd name="connsiteX1" fmla="*/ 1144537 w 8140424"/>
                        <a:gd name="connsiteY1" fmla="*/ 3065772 h 8247370"/>
                        <a:gd name="connsiteX2" fmla="*/ 2973335 w 8140424"/>
                        <a:gd name="connsiteY2" fmla="*/ 4894572 h 8247370"/>
                        <a:gd name="connsiteX3" fmla="*/ 114023 w 8140424"/>
                        <a:gd name="connsiteY3" fmla="*/ 1919142 h 8247370"/>
                        <a:gd name="connsiteX4" fmla="*/ 1013908 w 8140424"/>
                        <a:gd name="connsiteY4" fmla="*/ 1207943 h 8247370"/>
                        <a:gd name="connsiteX5" fmla="*/ 3437794 w 8140424"/>
                        <a:gd name="connsiteY5" fmla="*/ 3646343 h 8247370"/>
                        <a:gd name="connsiteX6" fmla="*/ 723623 w 8140424"/>
                        <a:gd name="connsiteY6" fmla="*/ 888629 h 8247370"/>
                        <a:gd name="connsiteX7" fmla="*/ 1725109 w 8140424"/>
                        <a:gd name="connsiteY7" fmla="*/ 191944 h 8247370"/>
                        <a:gd name="connsiteX8" fmla="*/ 4090938 w 8140424"/>
                        <a:gd name="connsiteY8" fmla="*/ 2673887 h 8247370"/>
                        <a:gd name="connsiteX9" fmla="*/ 5847166 w 8140424"/>
                        <a:gd name="connsiteY9" fmla="*/ 3196401 h 8247370"/>
                        <a:gd name="connsiteX10" fmla="*/ 6543851 w 8140424"/>
                        <a:gd name="connsiteY10" fmla="*/ 3428628 h 8247370"/>
                        <a:gd name="connsiteX11" fmla="*/ 7763052 w 8140424"/>
                        <a:gd name="connsiteY11" fmla="*/ 2673885 h 8247370"/>
                        <a:gd name="connsiteX12" fmla="*/ 7995281 w 8140424"/>
                        <a:gd name="connsiteY12" fmla="*/ 4038228 h 8247370"/>
                        <a:gd name="connsiteX13" fmla="*/ 8140424 w 8140424"/>
                        <a:gd name="connsiteY13" fmla="*/ 5242913 h 8247370"/>
                        <a:gd name="connsiteX14" fmla="*/ 5339165 w 8140424"/>
                        <a:gd name="connsiteY14" fmla="*/ 8247370 h 8247370"/>
                        <a:gd name="connsiteX15" fmla="*/ 5063396 w 8140424"/>
                        <a:gd name="connsiteY15" fmla="*/ 8160284 h 8247370"/>
                        <a:gd name="connsiteX16" fmla="*/ 534938 w 8140424"/>
                        <a:gd name="connsiteY16" fmla="*/ 3747941 h 8247370"/>
                        <a:gd name="connsiteX0" fmla="*/ 534938 w 8140424"/>
                        <a:gd name="connsiteY0" fmla="*/ 3747941 h 8247370"/>
                        <a:gd name="connsiteX1" fmla="*/ 1144537 w 8140424"/>
                        <a:gd name="connsiteY1" fmla="*/ 3065772 h 8247370"/>
                        <a:gd name="connsiteX2" fmla="*/ 2973335 w 8140424"/>
                        <a:gd name="connsiteY2" fmla="*/ 4894572 h 8247370"/>
                        <a:gd name="connsiteX3" fmla="*/ 114023 w 8140424"/>
                        <a:gd name="connsiteY3" fmla="*/ 1919142 h 8247370"/>
                        <a:gd name="connsiteX4" fmla="*/ 1013908 w 8140424"/>
                        <a:gd name="connsiteY4" fmla="*/ 1207943 h 8247370"/>
                        <a:gd name="connsiteX5" fmla="*/ 3437794 w 8140424"/>
                        <a:gd name="connsiteY5" fmla="*/ 3646343 h 8247370"/>
                        <a:gd name="connsiteX6" fmla="*/ 723623 w 8140424"/>
                        <a:gd name="connsiteY6" fmla="*/ 888629 h 8247370"/>
                        <a:gd name="connsiteX7" fmla="*/ 1725109 w 8140424"/>
                        <a:gd name="connsiteY7" fmla="*/ 191944 h 8247370"/>
                        <a:gd name="connsiteX8" fmla="*/ 4090938 w 8140424"/>
                        <a:gd name="connsiteY8" fmla="*/ 2673887 h 8247370"/>
                        <a:gd name="connsiteX9" fmla="*/ 2058937 w 8140424"/>
                        <a:gd name="connsiteY9" fmla="*/ 540287 h 8247370"/>
                        <a:gd name="connsiteX10" fmla="*/ 6543851 w 8140424"/>
                        <a:gd name="connsiteY10" fmla="*/ 3428628 h 8247370"/>
                        <a:gd name="connsiteX11" fmla="*/ 7763052 w 8140424"/>
                        <a:gd name="connsiteY11" fmla="*/ 2673885 h 8247370"/>
                        <a:gd name="connsiteX12" fmla="*/ 7995281 w 8140424"/>
                        <a:gd name="connsiteY12" fmla="*/ 4038228 h 8247370"/>
                        <a:gd name="connsiteX13" fmla="*/ 8140424 w 8140424"/>
                        <a:gd name="connsiteY13" fmla="*/ 5242913 h 8247370"/>
                        <a:gd name="connsiteX14" fmla="*/ 5339165 w 8140424"/>
                        <a:gd name="connsiteY14" fmla="*/ 8247370 h 8247370"/>
                        <a:gd name="connsiteX15" fmla="*/ 5063396 w 8140424"/>
                        <a:gd name="connsiteY15" fmla="*/ 8160284 h 8247370"/>
                        <a:gd name="connsiteX16" fmla="*/ 534938 w 8140424"/>
                        <a:gd name="connsiteY16" fmla="*/ 3747941 h 8247370"/>
                        <a:gd name="connsiteX0" fmla="*/ 534938 w 8140424"/>
                        <a:gd name="connsiteY0" fmla="*/ 3747941 h 8247370"/>
                        <a:gd name="connsiteX1" fmla="*/ 1144537 w 8140424"/>
                        <a:gd name="connsiteY1" fmla="*/ 3065772 h 8247370"/>
                        <a:gd name="connsiteX2" fmla="*/ 2973335 w 8140424"/>
                        <a:gd name="connsiteY2" fmla="*/ 4894572 h 8247370"/>
                        <a:gd name="connsiteX3" fmla="*/ 114023 w 8140424"/>
                        <a:gd name="connsiteY3" fmla="*/ 1919142 h 8247370"/>
                        <a:gd name="connsiteX4" fmla="*/ 1013908 w 8140424"/>
                        <a:gd name="connsiteY4" fmla="*/ 1207943 h 8247370"/>
                        <a:gd name="connsiteX5" fmla="*/ 3437794 w 8140424"/>
                        <a:gd name="connsiteY5" fmla="*/ 3646343 h 8247370"/>
                        <a:gd name="connsiteX6" fmla="*/ 723623 w 8140424"/>
                        <a:gd name="connsiteY6" fmla="*/ 888629 h 8247370"/>
                        <a:gd name="connsiteX7" fmla="*/ 1725109 w 8140424"/>
                        <a:gd name="connsiteY7" fmla="*/ 191944 h 8247370"/>
                        <a:gd name="connsiteX8" fmla="*/ 4090938 w 8140424"/>
                        <a:gd name="connsiteY8" fmla="*/ 2673887 h 8247370"/>
                        <a:gd name="connsiteX9" fmla="*/ 2102480 w 8140424"/>
                        <a:gd name="connsiteY9" fmla="*/ 540287 h 8247370"/>
                        <a:gd name="connsiteX10" fmla="*/ 6543851 w 8140424"/>
                        <a:gd name="connsiteY10" fmla="*/ 3428628 h 8247370"/>
                        <a:gd name="connsiteX11" fmla="*/ 7763052 w 8140424"/>
                        <a:gd name="connsiteY11" fmla="*/ 2673885 h 8247370"/>
                        <a:gd name="connsiteX12" fmla="*/ 7995281 w 8140424"/>
                        <a:gd name="connsiteY12" fmla="*/ 4038228 h 8247370"/>
                        <a:gd name="connsiteX13" fmla="*/ 8140424 w 8140424"/>
                        <a:gd name="connsiteY13" fmla="*/ 5242913 h 8247370"/>
                        <a:gd name="connsiteX14" fmla="*/ 5339165 w 8140424"/>
                        <a:gd name="connsiteY14" fmla="*/ 8247370 h 8247370"/>
                        <a:gd name="connsiteX15" fmla="*/ 5063396 w 8140424"/>
                        <a:gd name="connsiteY15" fmla="*/ 8160284 h 8247370"/>
                        <a:gd name="connsiteX16" fmla="*/ 534938 w 8140424"/>
                        <a:gd name="connsiteY16" fmla="*/ 3747941 h 8247370"/>
                        <a:gd name="connsiteX0" fmla="*/ 534938 w 8140424"/>
                        <a:gd name="connsiteY0" fmla="*/ 3747941 h 8247370"/>
                        <a:gd name="connsiteX1" fmla="*/ 1144537 w 8140424"/>
                        <a:gd name="connsiteY1" fmla="*/ 3065772 h 8247370"/>
                        <a:gd name="connsiteX2" fmla="*/ 2973335 w 8140424"/>
                        <a:gd name="connsiteY2" fmla="*/ 4894572 h 8247370"/>
                        <a:gd name="connsiteX3" fmla="*/ 114023 w 8140424"/>
                        <a:gd name="connsiteY3" fmla="*/ 1919142 h 8247370"/>
                        <a:gd name="connsiteX4" fmla="*/ 1013908 w 8140424"/>
                        <a:gd name="connsiteY4" fmla="*/ 1207943 h 8247370"/>
                        <a:gd name="connsiteX5" fmla="*/ 3437794 w 8140424"/>
                        <a:gd name="connsiteY5" fmla="*/ 3646343 h 8247370"/>
                        <a:gd name="connsiteX6" fmla="*/ 723623 w 8140424"/>
                        <a:gd name="connsiteY6" fmla="*/ 888629 h 8247370"/>
                        <a:gd name="connsiteX7" fmla="*/ 1725109 w 8140424"/>
                        <a:gd name="connsiteY7" fmla="*/ 191944 h 8247370"/>
                        <a:gd name="connsiteX8" fmla="*/ 4090938 w 8140424"/>
                        <a:gd name="connsiteY8" fmla="*/ 2673887 h 8247370"/>
                        <a:gd name="connsiteX9" fmla="*/ 2102480 w 8140424"/>
                        <a:gd name="connsiteY9" fmla="*/ 540287 h 8247370"/>
                        <a:gd name="connsiteX10" fmla="*/ 3887737 w 8140424"/>
                        <a:gd name="connsiteY10" fmla="*/ 1730458 h 8247370"/>
                        <a:gd name="connsiteX11" fmla="*/ 6543851 w 8140424"/>
                        <a:gd name="connsiteY11" fmla="*/ 3428628 h 8247370"/>
                        <a:gd name="connsiteX12" fmla="*/ 7763052 w 8140424"/>
                        <a:gd name="connsiteY12" fmla="*/ 2673885 h 8247370"/>
                        <a:gd name="connsiteX13" fmla="*/ 7995281 w 8140424"/>
                        <a:gd name="connsiteY13" fmla="*/ 4038228 h 8247370"/>
                        <a:gd name="connsiteX14" fmla="*/ 8140424 w 8140424"/>
                        <a:gd name="connsiteY14" fmla="*/ 5242913 h 8247370"/>
                        <a:gd name="connsiteX15" fmla="*/ 5339165 w 8140424"/>
                        <a:gd name="connsiteY15" fmla="*/ 8247370 h 8247370"/>
                        <a:gd name="connsiteX16" fmla="*/ 5063396 w 8140424"/>
                        <a:gd name="connsiteY16" fmla="*/ 8160284 h 8247370"/>
                        <a:gd name="connsiteX17" fmla="*/ 534938 w 8140424"/>
                        <a:gd name="connsiteY17" fmla="*/ 3747941 h 8247370"/>
                        <a:gd name="connsiteX0" fmla="*/ 534938 w 8140424"/>
                        <a:gd name="connsiteY0" fmla="*/ 3773711 h 8273140"/>
                        <a:gd name="connsiteX1" fmla="*/ 1144537 w 8140424"/>
                        <a:gd name="connsiteY1" fmla="*/ 3091542 h 8273140"/>
                        <a:gd name="connsiteX2" fmla="*/ 2973335 w 8140424"/>
                        <a:gd name="connsiteY2" fmla="*/ 4920342 h 8273140"/>
                        <a:gd name="connsiteX3" fmla="*/ 114023 w 8140424"/>
                        <a:gd name="connsiteY3" fmla="*/ 1944912 h 8273140"/>
                        <a:gd name="connsiteX4" fmla="*/ 1013908 w 8140424"/>
                        <a:gd name="connsiteY4" fmla="*/ 1233713 h 8273140"/>
                        <a:gd name="connsiteX5" fmla="*/ 3437794 w 8140424"/>
                        <a:gd name="connsiteY5" fmla="*/ 3672113 h 8273140"/>
                        <a:gd name="connsiteX6" fmla="*/ 723623 w 8140424"/>
                        <a:gd name="connsiteY6" fmla="*/ 914399 h 8273140"/>
                        <a:gd name="connsiteX7" fmla="*/ 1725109 w 8140424"/>
                        <a:gd name="connsiteY7" fmla="*/ 217714 h 8273140"/>
                        <a:gd name="connsiteX8" fmla="*/ 4090938 w 8140424"/>
                        <a:gd name="connsiteY8" fmla="*/ 2699657 h 8273140"/>
                        <a:gd name="connsiteX9" fmla="*/ 2102480 w 8140424"/>
                        <a:gd name="connsiteY9" fmla="*/ 566057 h 8273140"/>
                        <a:gd name="connsiteX10" fmla="*/ 3176537 w 8140424"/>
                        <a:gd name="connsiteY10" fmla="*/ 0 h 8273140"/>
                        <a:gd name="connsiteX11" fmla="*/ 6543851 w 8140424"/>
                        <a:gd name="connsiteY11" fmla="*/ 3454398 h 8273140"/>
                        <a:gd name="connsiteX12" fmla="*/ 7763052 w 8140424"/>
                        <a:gd name="connsiteY12" fmla="*/ 2699655 h 8273140"/>
                        <a:gd name="connsiteX13" fmla="*/ 7995281 w 8140424"/>
                        <a:gd name="connsiteY13" fmla="*/ 4063998 h 8273140"/>
                        <a:gd name="connsiteX14" fmla="*/ 8140424 w 8140424"/>
                        <a:gd name="connsiteY14" fmla="*/ 5268683 h 8273140"/>
                        <a:gd name="connsiteX15" fmla="*/ 5339165 w 8140424"/>
                        <a:gd name="connsiteY15" fmla="*/ 8273140 h 8273140"/>
                        <a:gd name="connsiteX16" fmla="*/ 5063396 w 8140424"/>
                        <a:gd name="connsiteY16" fmla="*/ 8186054 h 8273140"/>
                        <a:gd name="connsiteX17" fmla="*/ 534938 w 8140424"/>
                        <a:gd name="connsiteY17" fmla="*/ 3773711 h 8273140"/>
                        <a:gd name="connsiteX0" fmla="*/ 534938 w 8140424"/>
                        <a:gd name="connsiteY0" fmla="*/ 3773711 h 8273140"/>
                        <a:gd name="connsiteX1" fmla="*/ 1144537 w 8140424"/>
                        <a:gd name="connsiteY1" fmla="*/ 3091542 h 8273140"/>
                        <a:gd name="connsiteX2" fmla="*/ 2973335 w 8140424"/>
                        <a:gd name="connsiteY2" fmla="*/ 4920342 h 8273140"/>
                        <a:gd name="connsiteX3" fmla="*/ 114023 w 8140424"/>
                        <a:gd name="connsiteY3" fmla="*/ 1944912 h 8273140"/>
                        <a:gd name="connsiteX4" fmla="*/ 1013908 w 8140424"/>
                        <a:gd name="connsiteY4" fmla="*/ 1233713 h 8273140"/>
                        <a:gd name="connsiteX5" fmla="*/ 3437794 w 8140424"/>
                        <a:gd name="connsiteY5" fmla="*/ 3672113 h 8273140"/>
                        <a:gd name="connsiteX6" fmla="*/ 723623 w 8140424"/>
                        <a:gd name="connsiteY6" fmla="*/ 914399 h 8273140"/>
                        <a:gd name="connsiteX7" fmla="*/ 1725109 w 8140424"/>
                        <a:gd name="connsiteY7" fmla="*/ 217714 h 8273140"/>
                        <a:gd name="connsiteX8" fmla="*/ 4090938 w 8140424"/>
                        <a:gd name="connsiteY8" fmla="*/ 2699657 h 8273140"/>
                        <a:gd name="connsiteX9" fmla="*/ 2175052 w 8140424"/>
                        <a:gd name="connsiteY9" fmla="*/ 566057 h 8273140"/>
                        <a:gd name="connsiteX10" fmla="*/ 3176537 w 8140424"/>
                        <a:gd name="connsiteY10" fmla="*/ 0 h 8273140"/>
                        <a:gd name="connsiteX11" fmla="*/ 6543851 w 8140424"/>
                        <a:gd name="connsiteY11" fmla="*/ 3454398 h 8273140"/>
                        <a:gd name="connsiteX12" fmla="*/ 7763052 w 8140424"/>
                        <a:gd name="connsiteY12" fmla="*/ 2699655 h 8273140"/>
                        <a:gd name="connsiteX13" fmla="*/ 7995281 w 8140424"/>
                        <a:gd name="connsiteY13" fmla="*/ 4063998 h 8273140"/>
                        <a:gd name="connsiteX14" fmla="*/ 8140424 w 8140424"/>
                        <a:gd name="connsiteY14" fmla="*/ 5268683 h 8273140"/>
                        <a:gd name="connsiteX15" fmla="*/ 5339165 w 8140424"/>
                        <a:gd name="connsiteY15" fmla="*/ 8273140 h 8273140"/>
                        <a:gd name="connsiteX16" fmla="*/ 5063396 w 8140424"/>
                        <a:gd name="connsiteY16" fmla="*/ 8186054 h 8273140"/>
                        <a:gd name="connsiteX17" fmla="*/ 534938 w 8140424"/>
                        <a:gd name="connsiteY17" fmla="*/ 3773711 h 8273140"/>
                        <a:gd name="connsiteX0" fmla="*/ 534938 w 8140424"/>
                        <a:gd name="connsiteY0" fmla="*/ 3773711 h 8273140"/>
                        <a:gd name="connsiteX1" fmla="*/ 1144537 w 8140424"/>
                        <a:gd name="connsiteY1" fmla="*/ 3091542 h 8273140"/>
                        <a:gd name="connsiteX2" fmla="*/ 2973335 w 8140424"/>
                        <a:gd name="connsiteY2" fmla="*/ 4920342 h 8273140"/>
                        <a:gd name="connsiteX3" fmla="*/ 114023 w 8140424"/>
                        <a:gd name="connsiteY3" fmla="*/ 1944912 h 8273140"/>
                        <a:gd name="connsiteX4" fmla="*/ 1013908 w 8140424"/>
                        <a:gd name="connsiteY4" fmla="*/ 1233713 h 8273140"/>
                        <a:gd name="connsiteX5" fmla="*/ 3437794 w 8140424"/>
                        <a:gd name="connsiteY5" fmla="*/ 3672113 h 8273140"/>
                        <a:gd name="connsiteX6" fmla="*/ 723623 w 8140424"/>
                        <a:gd name="connsiteY6" fmla="*/ 914399 h 8273140"/>
                        <a:gd name="connsiteX7" fmla="*/ 1725109 w 8140424"/>
                        <a:gd name="connsiteY7" fmla="*/ 217714 h 8273140"/>
                        <a:gd name="connsiteX8" fmla="*/ 4090938 w 8140424"/>
                        <a:gd name="connsiteY8" fmla="*/ 2699657 h 8273140"/>
                        <a:gd name="connsiteX9" fmla="*/ 2102480 w 8140424"/>
                        <a:gd name="connsiteY9" fmla="*/ 566057 h 8273140"/>
                        <a:gd name="connsiteX10" fmla="*/ 3176537 w 8140424"/>
                        <a:gd name="connsiteY10" fmla="*/ 0 h 8273140"/>
                        <a:gd name="connsiteX11" fmla="*/ 6543851 w 8140424"/>
                        <a:gd name="connsiteY11" fmla="*/ 3454398 h 8273140"/>
                        <a:gd name="connsiteX12" fmla="*/ 7763052 w 8140424"/>
                        <a:gd name="connsiteY12" fmla="*/ 2699655 h 8273140"/>
                        <a:gd name="connsiteX13" fmla="*/ 7995281 w 8140424"/>
                        <a:gd name="connsiteY13" fmla="*/ 4063998 h 8273140"/>
                        <a:gd name="connsiteX14" fmla="*/ 8140424 w 8140424"/>
                        <a:gd name="connsiteY14" fmla="*/ 5268683 h 8273140"/>
                        <a:gd name="connsiteX15" fmla="*/ 5339165 w 8140424"/>
                        <a:gd name="connsiteY15" fmla="*/ 8273140 h 8273140"/>
                        <a:gd name="connsiteX16" fmla="*/ 5063396 w 8140424"/>
                        <a:gd name="connsiteY16" fmla="*/ 8186054 h 8273140"/>
                        <a:gd name="connsiteX17" fmla="*/ 534938 w 8140424"/>
                        <a:gd name="connsiteY17" fmla="*/ 3773711 h 8273140"/>
                        <a:gd name="connsiteX0" fmla="*/ 534938 w 8140424"/>
                        <a:gd name="connsiteY0" fmla="*/ 3773711 h 8273140"/>
                        <a:gd name="connsiteX1" fmla="*/ 1144537 w 8140424"/>
                        <a:gd name="connsiteY1" fmla="*/ 3091542 h 8273140"/>
                        <a:gd name="connsiteX2" fmla="*/ 2973335 w 8140424"/>
                        <a:gd name="connsiteY2" fmla="*/ 4920342 h 8273140"/>
                        <a:gd name="connsiteX3" fmla="*/ 114023 w 8140424"/>
                        <a:gd name="connsiteY3" fmla="*/ 1944912 h 8273140"/>
                        <a:gd name="connsiteX4" fmla="*/ 1013908 w 8140424"/>
                        <a:gd name="connsiteY4" fmla="*/ 1233713 h 8273140"/>
                        <a:gd name="connsiteX5" fmla="*/ 3437794 w 8140424"/>
                        <a:gd name="connsiteY5" fmla="*/ 3672113 h 8273140"/>
                        <a:gd name="connsiteX6" fmla="*/ 723623 w 8140424"/>
                        <a:gd name="connsiteY6" fmla="*/ 914399 h 8273140"/>
                        <a:gd name="connsiteX7" fmla="*/ 1725109 w 8140424"/>
                        <a:gd name="connsiteY7" fmla="*/ 217714 h 8273140"/>
                        <a:gd name="connsiteX8" fmla="*/ 4090938 w 8140424"/>
                        <a:gd name="connsiteY8" fmla="*/ 2699657 h 8273140"/>
                        <a:gd name="connsiteX9" fmla="*/ 2102480 w 8140424"/>
                        <a:gd name="connsiteY9" fmla="*/ 566057 h 8273140"/>
                        <a:gd name="connsiteX10" fmla="*/ 3176537 w 8140424"/>
                        <a:gd name="connsiteY10" fmla="*/ 0 h 8273140"/>
                        <a:gd name="connsiteX11" fmla="*/ 6543851 w 8140424"/>
                        <a:gd name="connsiteY11" fmla="*/ 3454398 h 8273140"/>
                        <a:gd name="connsiteX12" fmla="*/ 7763052 w 8140424"/>
                        <a:gd name="connsiteY12" fmla="*/ 2699655 h 8273140"/>
                        <a:gd name="connsiteX13" fmla="*/ 7995281 w 8140424"/>
                        <a:gd name="connsiteY13" fmla="*/ 4063998 h 8273140"/>
                        <a:gd name="connsiteX14" fmla="*/ 8140424 w 8140424"/>
                        <a:gd name="connsiteY14" fmla="*/ 5268683 h 8273140"/>
                        <a:gd name="connsiteX15" fmla="*/ 5339165 w 8140424"/>
                        <a:gd name="connsiteY15" fmla="*/ 8273140 h 8273140"/>
                        <a:gd name="connsiteX16" fmla="*/ 5063396 w 8140424"/>
                        <a:gd name="connsiteY16" fmla="*/ 8186054 h 8273140"/>
                        <a:gd name="connsiteX17" fmla="*/ 534938 w 8140424"/>
                        <a:gd name="connsiteY17" fmla="*/ 3773711 h 8273140"/>
                        <a:gd name="connsiteX0" fmla="*/ 534938 w 8140424"/>
                        <a:gd name="connsiteY0" fmla="*/ 4045114 h 8544543"/>
                        <a:gd name="connsiteX1" fmla="*/ 1144537 w 8140424"/>
                        <a:gd name="connsiteY1" fmla="*/ 3362945 h 8544543"/>
                        <a:gd name="connsiteX2" fmla="*/ 2973335 w 8140424"/>
                        <a:gd name="connsiteY2" fmla="*/ 5191745 h 8544543"/>
                        <a:gd name="connsiteX3" fmla="*/ 114023 w 8140424"/>
                        <a:gd name="connsiteY3" fmla="*/ 2216315 h 8544543"/>
                        <a:gd name="connsiteX4" fmla="*/ 1013908 w 8140424"/>
                        <a:gd name="connsiteY4" fmla="*/ 1505116 h 8544543"/>
                        <a:gd name="connsiteX5" fmla="*/ 3437794 w 8140424"/>
                        <a:gd name="connsiteY5" fmla="*/ 3943516 h 8544543"/>
                        <a:gd name="connsiteX6" fmla="*/ 723623 w 8140424"/>
                        <a:gd name="connsiteY6" fmla="*/ 1185802 h 8544543"/>
                        <a:gd name="connsiteX7" fmla="*/ 1725109 w 8140424"/>
                        <a:gd name="connsiteY7" fmla="*/ 489117 h 8544543"/>
                        <a:gd name="connsiteX8" fmla="*/ 4090938 w 8140424"/>
                        <a:gd name="connsiteY8" fmla="*/ 2971060 h 8544543"/>
                        <a:gd name="connsiteX9" fmla="*/ 2102480 w 8140424"/>
                        <a:gd name="connsiteY9" fmla="*/ 837460 h 8544543"/>
                        <a:gd name="connsiteX10" fmla="*/ 3176537 w 8140424"/>
                        <a:gd name="connsiteY10" fmla="*/ 271403 h 8544543"/>
                        <a:gd name="connsiteX11" fmla="*/ 6543851 w 8140424"/>
                        <a:gd name="connsiteY11" fmla="*/ 3725801 h 8544543"/>
                        <a:gd name="connsiteX12" fmla="*/ 7763052 w 8140424"/>
                        <a:gd name="connsiteY12" fmla="*/ 2971058 h 8544543"/>
                        <a:gd name="connsiteX13" fmla="*/ 7995281 w 8140424"/>
                        <a:gd name="connsiteY13" fmla="*/ 4335401 h 8544543"/>
                        <a:gd name="connsiteX14" fmla="*/ 8140424 w 8140424"/>
                        <a:gd name="connsiteY14" fmla="*/ 5540086 h 8544543"/>
                        <a:gd name="connsiteX15" fmla="*/ 5339165 w 8140424"/>
                        <a:gd name="connsiteY15" fmla="*/ 8544543 h 8544543"/>
                        <a:gd name="connsiteX16" fmla="*/ 5063396 w 8140424"/>
                        <a:gd name="connsiteY16" fmla="*/ 8457457 h 8544543"/>
                        <a:gd name="connsiteX17" fmla="*/ 534938 w 8140424"/>
                        <a:gd name="connsiteY17" fmla="*/ 4045114 h 8544543"/>
                        <a:gd name="connsiteX0" fmla="*/ 534938 w 8140424"/>
                        <a:gd name="connsiteY0" fmla="*/ 4041454 h 8540883"/>
                        <a:gd name="connsiteX1" fmla="*/ 1144537 w 8140424"/>
                        <a:gd name="connsiteY1" fmla="*/ 3359285 h 8540883"/>
                        <a:gd name="connsiteX2" fmla="*/ 2973335 w 8140424"/>
                        <a:gd name="connsiteY2" fmla="*/ 5188085 h 8540883"/>
                        <a:gd name="connsiteX3" fmla="*/ 114023 w 8140424"/>
                        <a:gd name="connsiteY3" fmla="*/ 2212655 h 8540883"/>
                        <a:gd name="connsiteX4" fmla="*/ 1013908 w 8140424"/>
                        <a:gd name="connsiteY4" fmla="*/ 1501456 h 8540883"/>
                        <a:gd name="connsiteX5" fmla="*/ 3437794 w 8140424"/>
                        <a:gd name="connsiteY5" fmla="*/ 3939856 h 8540883"/>
                        <a:gd name="connsiteX6" fmla="*/ 723623 w 8140424"/>
                        <a:gd name="connsiteY6" fmla="*/ 1182142 h 8540883"/>
                        <a:gd name="connsiteX7" fmla="*/ 1725109 w 8140424"/>
                        <a:gd name="connsiteY7" fmla="*/ 485457 h 8540883"/>
                        <a:gd name="connsiteX8" fmla="*/ 4090938 w 8140424"/>
                        <a:gd name="connsiteY8" fmla="*/ 2967400 h 8540883"/>
                        <a:gd name="connsiteX9" fmla="*/ 2102480 w 8140424"/>
                        <a:gd name="connsiteY9" fmla="*/ 833800 h 8540883"/>
                        <a:gd name="connsiteX10" fmla="*/ 3176537 w 8140424"/>
                        <a:gd name="connsiteY10" fmla="*/ 267743 h 8540883"/>
                        <a:gd name="connsiteX11" fmla="*/ 6543851 w 8140424"/>
                        <a:gd name="connsiteY11" fmla="*/ 3722141 h 8540883"/>
                        <a:gd name="connsiteX12" fmla="*/ 7763052 w 8140424"/>
                        <a:gd name="connsiteY12" fmla="*/ 2967398 h 8540883"/>
                        <a:gd name="connsiteX13" fmla="*/ 7995281 w 8140424"/>
                        <a:gd name="connsiteY13" fmla="*/ 4331741 h 8540883"/>
                        <a:gd name="connsiteX14" fmla="*/ 8140424 w 8140424"/>
                        <a:gd name="connsiteY14" fmla="*/ 5536426 h 8540883"/>
                        <a:gd name="connsiteX15" fmla="*/ 5339165 w 8140424"/>
                        <a:gd name="connsiteY15" fmla="*/ 8540883 h 8540883"/>
                        <a:gd name="connsiteX16" fmla="*/ 5063396 w 8140424"/>
                        <a:gd name="connsiteY16" fmla="*/ 8453797 h 8540883"/>
                        <a:gd name="connsiteX17" fmla="*/ 534938 w 8140424"/>
                        <a:gd name="connsiteY17" fmla="*/ 4041454 h 8540883"/>
                        <a:gd name="connsiteX0" fmla="*/ 534938 w 8140424"/>
                        <a:gd name="connsiteY0" fmla="*/ 4047870 h 8547299"/>
                        <a:gd name="connsiteX1" fmla="*/ 1144537 w 8140424"/>
                        <a:gd name="connsiteY1" fmla="*/ 3365701 h 8547299"/>
                        <a:gd name="connsiteX2" fmla="*/ 2973335 w 8140424"/>
                        <a:gd name="connsiteY2" fmla="*/ 5194501 h 8547299"/>
                        <a:gd name="connsiteX3" fmla="*/ 114023 w 8140424"/>
                        <a:gd name="connsiteY3" fmla="*/ 2219071 h 8547299"/>
                        <a:gd name="connsiteX4" fmla="*/ 1013908 w 8140424"/>
                        <a:gd name="connsiteY4" fmla="*/ 1507872 h 8547299"/>
                        <a:gd name="connsiteX5" fmla="*/ 3437794 w 8140424"/>
                        <a:gd name="connsiteY5" fmla="*/ 3946272 h 8547299"/>
                        <a:gd name="connsiteX6" fmla="*/ 723623 w 8140424"/>
                        <a:gd name="connsiteY6" fmla="*/ 1188558 h 8547299"/>
                        <a:gd name="connsiteX7" fmla="*/ 1725109 w 8140424"/>
                        <a:gd name="connsiteY7" fmla="*/ 491873 h 8547299"/>
                        <a:gd name="connsiteX8" fmla="*/ 4090938 w 8140424"/>
                        <a:gd name="connsiteY8" fmla="*/ 2973816 h 8547299"/>
                        <a:gd name="connsiteX9" fmla="*/ 2102480 w 8140424"/>
                        <a:gd name="connsiteY9" fmla="*/ 840216 h 8547299"/>
                        <a:gd name="connsiteX10" fmla="*/ 3176537 w 8140424"/>
                        <a:gd name="connsiteY10" fmla="*/ 274159 h 8547299"/>
                        <a:gd name="connsiteX11" fmla="*/ 6543851 w 8140424"/>
                        <a:gd name="connsiteY11" fmla="*/ 3728557 h 8547299"/>
                        <a:gd name="connsiteX12" fmla="*/ 7763052 w 8140424"/>
                        <a:gd name="connsiteY12" fmla="*/ 2973814 h 8547299"/>
                        <a:gd name="connsiteX13" fmla="*/ 7995281 w 8140424"/>
                        <a:gd name="connsiteY13" fmla="*/ 4338157 h 8547299"/>
                        <a:gd name="connsiteX14" fmla="*/ 8140424 w 8140424"/>
                        <a:gd name="connsiteY14" fmla="*/ 5542842 h 8547299"/>
                        <a:gd name="connsiteX15" fmla="*/ 5339165 w 8140424"/>
                        <a:gd name="connsiteY15" fmla="*/ 8547299 h 8547299"/>
                        <a:gd name="connsiteX16" fmla="*/ 5063396 w 8140424"/>
                        <a:gd name="connsiteY16" fmla="*/ 8460213 h 8547299"/>
                        <a:gd name="connsiteX17" fmla="*/ 534938 w 8140424"/>
                        <a:gd name="connsiteY17" fmla="*/ 4047870 h 8547299"/>
                        <a:gd name="connsiteX0" fmla="*/ 534938 w 8140424"/>
                        <a:gd name="connsiteY0" fmla="*/ 4023705 h 8523134"/>
                        <a:gd name="connsiteX1" fmla="*/ 1144537 w 8140424"/>
                        <a:gd name="connsiteY1" fmla="*/ 3341536 h 8523134"/>
                        <a:gd name="connsiteX2" fmla="*/ 2973335 w 8140424"/>
                        <a:gd name="connsiteY2" fmla="*/ 5170336 h 8523134"/>
                        <a:gd name="connsiteX3" fmla="*/ 114023 w 8140424"/>
                        <a:gd name="connsiteY3" fmla="*/ 2194906 h 8523134"/>
                        <a:gd name="connsiteX4" fmla="*/ 1013908 w 8140424"/>
                        <a:gd name="connsiteY4" fmla="*/ 1483707 h 8523134"/>
                        <a:gd name="connsiteX5" fmla="*/ 3437794 w 8140424"/>
                        <a:gd name="connsiteY5" fmla="*/ 3922107 h 8523134"/>
                        <a:gd name="connsiteX6" fmla="*/ 723623 w 8140424"/>
                        <a:gd name="connsiteY6" fmla="*/ 1164393 h 8523134"/>
                        <a:gd name="connsiteX7" fmla="*/ 1725109 w 8140424"/>
                        <a:gd name="connsiteY7" fmla="*/ 467708 h 8523134"/>
                        <a:gd name="connsiteX8" fmla="*/ 4090938 w 8140424"/>
                        <a:gd name="connsiteY8" fmla="*/ 2949651 h 8523134"/>
                        <a:gd name="connsiteX9" fmla="*/ 2102480 w 8140424"/>
                        <a:gd name="connsiteY9" fmla="*/ 816051 h 8523134"/>
                        <a:gd name="connsiteX10" fmla="*/ 3176537 w 8140424"/>
                        <a:gd name="connsiteY10" fmla="*/ 249994 h 8523134"/>
                        <a:gd name="connsiteX11" fmla="*/ 6543851 w 8140424"/>
                        <a:gd name="connsiteY11" fmla="*/ 3704392 h 8523134"/>
                        <a:gd name="connsiteX12" fmla="*/ 7763052 w 8140424"/>
                        <a:gd name="connsiteY12" fmla="*/ 2949649 h 8523134"/>
                        <a:gd name="connsiteX13" fmla="*/ 7995281 w 8140424"/>
                        <a:gd name="connsiteY13" fmla="*/ 4313992 h 8523134"/>
                        <a:gd name="connsiteX14" fmla="*/ 8140424 w 8140424"/>
                        <a:gd name="connsiteY14" fmla="*/ 5518677 h 8523134"/>
                        <a:gd name="connsiteX15" fmla="*/ 5339165 w 8140424"/>
                        <a:gd name="connsiteY15" fmla="*/ 8523134 h 8523134"/>
                        <a:gd name="connsiteX16" fmla="*/ 5063396 w 8140424"/>
                        <a:gd name="connsiteY16" fmla="*/ 8436048 h 8523134"/>
                        <a:gd name="connsiteX17" fmla="*/ 534938 w 8140424"/>
                        <a:gd name="connsiteY17" fmla="*/ 4023705 h 852313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7763052 w 8140424"/>
                        <a:gd name="connsiteY12" fmla="*/ 2968999 h 8542484"/>
                        <a:gd name="connsiteX13" fmla="*/ 7995281 w 8140424"/>
                        <a:gd name="connsiteY13" fmla="*/ 4333342 h 8542484"/>
                        <a:gd name="connsiteX14" fmla="*/ 8140424 w 8140424"/>
                        <a:gd name="connsiteY14" fmla="*/ 5538027 h 8542484"/>
                        <a:gd name="connsiteX15" fmla="*/ 5339165 w 8140424"/>
                        <a:gd name="connsiteY15" fmla="*/ 8542484 h 8542484"/>
                        <a:gd name="connsiteX16" fmla="*/ 5063396 w 8140424"/>
                        <a:gd name="connsiteY16" fmla="*/ 8455398 h 8542484"/>
                        <a:gd name="connsiteX17" fmla="*/ 534938 w 8140424"/>
                        <a:gd name="connsiteY17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7037337 w 8140424"/>
                        <a:gd name="connsiteY12" fmla="*/ 3389915 h 8542484"/>
                        <a:gd name="connsiteX13" fmla="*/ 7763052 w 8140424"/>
                        <a:gd name="connsiteY13" fmla="*/ 2968999 h 8542484"/>
                        <a:gd name="connsiteX14" fmla="*/ 7995281 w 8140424"/>
                        <a:gd name="connsiteY14" fmla="*/ 4333342 h 8542484"/>
                        <a:gd name="connsiteX15" fmla="*/ 8140424 w 8140424"/>
                        <a:gd name="connsiteY15" fmla="*/ 5538027 h 8542484"/>
                        <a:gd name="connsiteX16" fmla="*/ 5339165 w 8140424"/>
                        <a:gd name="connsiteY16" fmla="*/ 8542484 h 8542484"/>
                        <a:gd name="connsiteX17" fmla="*/ 5063396 w 8140424"/>
                        <a:gd name="connsiteY17" fmla="*/ 8455398 h 8542484"/>
                        <a:gd name="connsiteX18" fmla="*/ 534938 w 8140424"/>
                        <a:gd name="connsiteY18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51966 w 8140424"/>
                        <a:gd name="connsiteY12" fmla="*/ 2243287 h 8542484"/>
                        <a:gd name="connsiteX13" fmla="*/ 7763052 w 8140424"/>
                        <a:gd name="connsiteY13" fmla="*/ 2968999 h 8542484"/>
                        <a:gd name="connsiteX14" fmla="*/ 7995281 w 8140424"/>
                        <a:gd name="connsiteY14" fmla="*/ 4333342 h 8542484"/>
                        <a:gd name="connsiteX15" fmla="*/ 8140424 w 8140424"/>
                        <a:gd name="connsiteY15" fmla="*/ 5538027 h 8542484"/>
                        <a:gd name="connsiteX16" fmla="*/ 5339165 w 8140424"/>
                        <a:gd name="connsiteY16" fmla="*/ 8542484 h 8542484"/>
                        <a:gd name="connsiteX17" fmla="*/ 5063396 w 8140424"/>
                        <a:gd name="connsiteY17" fmla="*/ 8455398 h 8542484"/>
                        <a:gd name="connsiteX18" fmla="*/ 534938 w 8140424"/>
                        <a:gd name="connsiteY18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51966 w 8140424"/>
                        <a:gd name="connsiteY12" fmla="*/ 2243287 h 8542484"/>
                        <a:gd name="connsiteX13" fmla="*/ 7763052 w 8140424"/>
                        <a:gd name="connsiteY13" fmla="*/ 2968999 h 8542484"/>
                        <a:gd name="connsiteX14" fmla="*/ 7995281 w 8140424"/>
                        <a:gd name="connsiteY14" fmla="*/ 4333342 h 8542484"/>
                        <a:gd name="connsiteX15" fmla="*/ 8140424 w 8140424"/>
                        <a:gd name="connsiteY15" fmla="*/ 5538027 h 8542484"/>
                        <a:gd name="connsiteX16" fmla="*/ 5339165 w 8140424"/>
                        <a:gd name="connsiteY16" fmla="*/ 8542484 h 8542484"/>
                        <a:gd name="connsiteX17" fmla="*/ 5063396 w 8140424"/>
                        <a:gd name="connsiteY17" fmla="*/ 8455398 h 8542484"/>
                        <a:gd name="connsiteX18" fmla="*/ 534938 w 8140424"/>
                        <a:gd name="connsiteY18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51966 w 8140424"/>
                        <a:gd name="connsiteY12" fmla="*/ 2243287 h 8542484"/>
                        <a:gd name="connsiteX13" fmla="*/ 7763052 w 8140424"/>
                        <a:gd name="connsiteY13" fmla="*/ 2968999 h 8542484"/>
                        <a:gd name="connsiteX14" fmla="*/ 7995281 w 8140424"/>
                        <a:gd name="connsiteY14" fmla="*/ 4333342 h 8542484"/>
                        <a:gd name="connsiteX15" fmla="*/ 8140424 w 8140424"/>
                        <a:gd name="connsiteY15" fmla="*/ 5538027 h 8542484"/>
                        <a:gd name="connsiteX16" fmla="*/ 5339165 w 8140424"/>
                        <a:gd name="connsiteY16" fmla="*/ 8542484 h 8542484"/>
                        <a:gd name="connsiteX17" fmla="*/ 5063396 w 8140424"/>
                        <a:gd name="connsiteY17" fmla="*/ 8455398 h 8542484"/>
                        <a:gd name="connsiteX18" fmla="*/ 534938 w 8140424"/>
                        <a:gd name="connsiteY18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7763052 w 8140424"/>
                        <a:gd name="connsiteY13" fmla="*/ 2968999 h 8542484"/>
                        <a:gd name="connsiteX14" fmla="*/ 7995281 w 8140424"/>
                        <a:gd name="connsiteY14" fmla="*/ 4333342 h 8542484"/>
                        <a:gd name="connsiteX15" fmla="*/ 8140424 w 8140424"/>
                        <a:gd name="connsiteY15" fmla="*/ 5538027 h 8542484"/>
                        <a:gd name="connsiteX16" fmla="*/ 5339165 w 8140424"/>
                        <a:gd name="connsiteY16" fmla="*/ 8542484 h 8542484"/>
                        <a:gd name="connsiteX17" fmla="*/ 5063396 w 8140424"/>
                        <a:gd name="connsiteY17" fmla="*/ 8455398 h 8542484"/>
                        <a:gd name="connsiteX18" fmla="*/ 534938 w 8140424"/>
                        <a:gd name="connsiteY18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7269566 w 8140424"/>
                        <a:gd name="connsiteY13" fmla="*/ 2780315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34938 w 8140424"/>
                        <a:gd name="connsiteY19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34938 w 8140424"/>
                        <a:gd name="connsiteY19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34938 w 8140424"/>
                        <a:gd name="connsiteY19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34938 w 8140424"/>
                        <a:gd name="connsiteY19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34938 w 8140424"/>
                        <a:gd name="connsiteY19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34938 w 8140424"/>
                        <a:gd name="connsiteY19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34938 w 8140424"/>
                        <a:gd name="connsiteY19" fmla="*/ 4043055 h 8542484"/>
                        <a:gd name="connsiteX0" fmla="*/ 534938 w 8140424"/>
                        <a:gd name="connsiteY0" fmla="*/ 4043055 h 8542484"/>
                        <a:gd name="connsiteX1" fmla="*/ 1168921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34938 w 8140424"/>
                        <a:gd name="connsiteY19" fmla="*/ 4043055 h 8542484"/>
                        <a:gd name="connsiteX0" fmla="*/ 547130 w 8140424"/>
                        <a:gd name="connsiteY0" fmla="*/ 4043055 h 8542484"/>
                        <a:gd name="connsiteX1" fmla="*/ 1168921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47130 w 8140424"/>
                        <a:gd name="connsiteY19" fmla="*/ 4043055 h 8542484"/>
                        <a:gd name="connsiteX0" fmla="*/ 547130 w 8140424"/>
                        <a:gd name="connsiteY0" fmla="*/ 4043055 h 8542484"/>
                        <a:gd name="connsiteX1" fmla="*/ 1168921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47130 w 8140424"/>
                        <a:gd name="connsiteY19" fmla="*/ 4043055 h 8542484"/>
                        <a:gd name="connsiteX0" fmla="*/ 541518 w 8134812"/>
                        <a:gd name="connsiteY0" fmla="*/ 4043055 h 8542484"/>
                        <a:gd name="connsiteX1" fmla="*/ 1163309 w 8134812"/>
                        <a:gd name="connsiteY1" fmla="*/ 3360886 h 8542484"/>
                        <a:gd name="connsiteX2" fmla="*/ 2967723 w 8134812"/>
                        <a:gd name="connsiteY2" fmla="*/ 5189686 h 8542484"/>
                        <a:gd name="connsiteX3" fmla="*/ 108411 w 8134812"/>
                        <a:gd name="connsiteY3" fmla="*/ 2214256 h 8542484"/>
                        <a:gd name="connsiteX4" fmla="*/ 1008296 w 8134812"/>
                        <a:gd name="connsiteY4" fmla="*/ 1503057 h 8542484"/>
                        <a:gd name="connsiteX5" fmla="*/ 3432182 w 8134812"/>
                        <a:gd name="connsiteY5" fmla="*/ 3941457 h 8542484"/>
                        <a:gd name="connsiteX6" fmla="*/ 718011 w 8134812"/>
                        <a:gd name="connsiteY6" fmla="*/ 1183743 h 8542484"/>
                        <a:gd name="connsiteX7" fmla="*/ 1719497 w 8134812"/>
                        <a:gd name="connsiteY7" fmla="*/ 487058 h 8542484"/>
                        <a:gd name="connsiteX8" fmla="*/ 4085326 w 8134812"/>
                        <a:gd name="connsiteY8" fmla="*/ 2969001 h 8542484"/>
                        <a:gd name="connsiteX9" fmla="*/ 2096868 w 8134812"/>
                        <a:gd name="connsiteY9" fmla="*/ 835401 h 8542484"/>
                        <a:gd name="connsiteX10" fmla="*/ 3170925 w 8134812"/>
                        <a:gd name="connsiteY10" fmla="*/ 269344 h 8542484"/>
                        <a:gd name="connsiteX11" fmla="*/ 6538239 w 8134812"/>
                        <a:gd name="connsiteY11" fmla="*/ 3723742 h 8542484"/>
                        <a:gd name="connsiteX12" fmla="*/ 6102811 w 8134812"/>
                        <a:gd name="connsiteY12" fmla="*/ 2243287 h 8542484"/>
                        <a:gd name="connsiteX13" fmla="*/ 6639839 w 8134812"/>
                        <a:gd name="connsiteY13" fmla="*/ 1024087 h 8542484"/>
                        <a:gd name="connsiteX14" fmla="*/ 7757440 w 8134812"/>
                        <a:gd name="connsiteY14" fmla="*/ 2968999 h 8542484"/>
                        <a:gd name="connsiteX15" fmla="*/ 7989669 w 8134812"/>
                        <a:gd name="connsiteY15" fmla="*/ 4333342 h 8542484"/>
                        <a:gd name="connsiteX16" fmla="*/ 8134812 w 8134812"/>
                        <a:gd name="connsiteY16" fmla="*/ 5538027 h 8542484"/>
                        <a:gd name="connsiteX17" fmla="*/ 5333553 w 8134812"/>
                        <a:gd name="connsiteY17" fmla="*/ 8542484 h 8542484"/>
                        <a:gd name="connsiteX18" fmla="*/ 5057784 w 8134812"/>
                        <a:gd name="connsiteY18" fmla="*/ 8455398 h 8542484"/>
                        <a:gd name="connsiteX19" fmla="*/ 541518 w 8134812"/>
                        <a:gd name="connsiteY19" fmla="*/ 4043055 h 8542484"/>
                        <a:gd name="connsiteX0" fmla="*/ 541518 w 8134812"/>
                        <a:gd name="connsiteY0" fmla="*/ 4043055 h 8542484"/>
                        <a:gd name="connsiteX1" fmla="*/ 1163309 w 8134812"/>
                        <a:gd name="connsiteY1" fmla="*/ 3360886 h 8542484"/>
                        <a:gd name="connsiteX2" fmla="*/ 2967723 w 8134812"/>
                        <a:gd name="connsiteY2" fmla="*/ 5189686 h 8542484"/>
                        <a:gd name="connsiteX3" fmla="*/ 108411 w 8134812"/>
                        <a:gd name="connsiteY3" fmla="*/ 2214256 h 8542484"/>
                        <a:gd name="connsiteX4" fmla="*/ 1008296 w 8134812"/>
                        <a:gd name="connsiteY4" fmla="*/ 1503057 h 8542484"/>
                        <a:gd name="connsiteX5" fmla="*/ 3432182 w 8134812"/>
                        <a:gd name="connsiteY5" fmla="*/ 3941457 h 8542484"/>
                        <a:gd name="connsiteX6" fmla="*/ 718011 w 8134812"/>
                        <a:gd name="connsiteY6" fmla="*/ 1183743 h 8542484"/>
                        <a:gd name="connsiteX7" fmla="*/ 1719497 w 8134812"/>
                        <a:gd name="connsiteY7" fmla="*/ 487058 h 8542484"/>
                        <a:gd name="connsiteX8" fmla="*/ 4085326 w 8134812"/>
                        <a:gd name="connsiteY8" fmla="*/ 2969001 h 8542484"/>
                        <a:gd name="connsiteX9" fmla="*/ 2096868 w 8134812"/>
                        <a:gd name="connsiteY9" fmla="*/ 835401 h 8542484"/>
                        <a:gd name="connsiteX10" fmla="*/ 3170925 w 8134812"/>
                        <a:gd name="connsiteY10" fmla="*/ 269344 h 8542484"/>
                        <a:gd name="connsiteX11" fmla="*/ 6538239 w 8134812"/>
                        <a:gd name="connsiteY11" fmla="*/ 3723742 h 8542484"/>
                        <a:gd name="connsiteX12" fmla="*/ 6090619 w 8134812"/>
                        <a:gd name="connsiteY12" fmla="*/ 2231095 h 8542484"/>
                        <a:gd name="connsiteX13" fmla="*/ 6639839 w 8134812"/>
                        <a:gd name="connsiteY13" fmla="*/ 1024087 h 8542484"/>
                        <a:gd name="connsiteX14" fmla="*/ 7757440 w 8134812"/>
                        <a:gd name="connsiteY14" fmla="*/ 2968999 h 8542484"/>
                        <a:gd name="connsiteX15" fmla="*/ 7989669 w 8134812"/>
                        <a:gd name="connsiteY15" fmla="*/ 4333342 h 8542484"/>
                        <a:gd name="connsiteX16" fmla="*/ 8134812 w 8134812"/>
                        <a:gd name="connsiteY16" fmla="*/ 5538027 h 8542484"/>
                        <a:gd name="connsiteX17" fmla="*/ 5333553 w 8134812"/>
                        <a:gd name="connsiteY17" fmla="*/ 8542484 h 8542484"/>
                        <a:gd name="connsiteX18" fmla="*/ 5057784 w 8134812"/>
                        <a:gd name="connsiteY18" fmla="*/ 8455398 h 8542484"/>
                        <a:gd name="connsiteX19" fmla="*/ 541518 w 8134812"/>
                        <a:gd name="connsiteY19" fmla="*/ 4043055 h 8542484"/>
                        <a:gd name="connsiteX0" fmla="*/ 541518 w 8134812"/>
                        <a:gd name="connsiteY0" fmla="*/ 4043055 h 8542484"/>
                        <a:gd name="connsiteX1" fmla="*/ 1163309 w 8134812"/>
                        <a:gd name="connsiteY1" fmla="*/ 3360886 h 8542484"/>
                        <a:gd name="connsiteX2" fmla="*/ 2967723 w 8134812"/>
                        <a:gd name="connsiteY2" fmla="*/ 5189686 h 8542484"/>
                        <a:gd name="connsiteX3" fmla="*/ 108411 w 8134812"/>
                        <a:gd name="connsiteY3" fmla="*/ 2214256 h 8542484"/>
                        <a:gd name="connsiteX4" fmla="*/ 1008296 w 8134812"/>
                        <a:gd name="connsiteY4" fmla="*/ 1503057 h 8542484"/>
                        <a:gd name="connsiteX5" fmla="*/ 3432182 w 8134812"/>
                        <a:gd name="connsiteY5" fmla="*/ 3941457 h 8542484"/>
                        <a:gd name="connsiteX6" fmla="*/ 718011 w 8134812"/>
                        <a:gd name="connsiteY6" fmla="*/ 1183743 h 8542484"/>
                        <a:gd name="connsiteX7" fmla="*/ 1719497 w 8134812"/>
                        <a:gd name="connsiteY7" fmla="*/ 487058 h 8542484"/>
                        <a:gd name="connsiteX8" fmla="*/ 4085326 w 8134812"/>
                        <a:gd name="connsiteY8" fmla="*/ 2969001 h 8542484"/>
                        <a:gd name="connsiteX9" fmla="*/ 2096868 w 8134812"/>
                        <a:gd name="connsiteY9" fmla="*/ 835401 h 8542484"/>
                        <a:gd name="connsiteX10" fmla="*/ 3170925 w 8134812"/>
                        <a:gd name="connsiteY10" fmla="*/ 269344 h 8542484"/>
                        <a:gd name="connsiteX11" fmla="*/ 6538239 w 8134812"/>
                        <a:gd name="connsiteY11" fmla="*/ 3723742 h 8542484"/>
                        <a:gd name="connsiteX12" fmla="*/ 6090619 w 8134812"/>
                        <a:gd name="connsiteY12" fmla="*/ 2231095 h 8542484"/>
                        <a:gd name="connsiteX13" fmla="*/ 6639839 w 8134812"/>
                        <a:gd name="connsiteY13" fmla="*/ 1024087 h 8542484"/>
                        <a:gd name="connsiteX14" fmla="*/ 7757440 w 8134812"/>
                        <a:gd name="connsiteY14" fmla="*/ 2968999 h 8542484"/>
                        <a:gd name="connsiteX15" fmla="*/ 7989669 w 8134812"/>
                        <a:gd name="connsiteY15" fmla="*/ 4333342 h 8542484"/>
                        <a:gd name="connsiteX16" fmla="*/ 8134812 w 8134812"/>
                        <a:gd name="connsiteY16" fmla="*/ 5538027 h 8542484"/>
                        <a:gd name="connsiteX17" fmla="*/ 5333553 w 8134812"/>
                        <a:gd name="connsiteY17" fmla="*/ 8542484 h 8542484"/>
                        <a:gd name="connsiteX18" fmla="*/ 5057784 w 8134812"/>
                        <a:gd name="connsiteY18" fmla="*/ 8455398 h 8542484"/>
                        <a:gd name="connsiteX19" fmla="*/ 541518 w 8134812"/>
                        <a:gd name="connsiteY19" fmla="*/ 4043055 h 8542484"/>
                        <a:gd name="connsiteX0" fmla="*/ 541518 w 8134812"/>
                        <a:gd name="connsiteY0" fmla="*/ 4043055 h 8542484"/>
                        <a:gd name="connsiteX1" fmla="*/ 1163309 w 8134812"/>
                        <a:gd name="connsiteY1" fmla="*/ 3360886 h 8542484"/>
                        <a:gd name="connsiteX2" fmla="*/ 2967723 w 8134812"/>
                        <a:gd name="connsiteY2" fmla="*/ 5189686 h 8542484"/>
                        <a:gd name="connsiteX3" fmla="*/ 108411 w 8134812"/>
                        <a:gd name="connsiteY3" fmla="*/ 2214256 h 8542484"/>
                        <a:gd name="connsiteX4" fmla="*/ 1008296 w 8134812"/>
                        <a:gd name="connsiteY4" fmla="*/ 1503057 h 8542484"/>
                        <a:gd name="connsiteX5" fmla="*/ 3432182 w 8134812"/>
                        <a:gd name="connsiteY5" fmla="*/ 3941457 h 8542484"/>
                        <a:gd name="connsiteX6" fmla="*/ 718011 w 8134812"/>
                        <a:gd name="connsiteY6" fmla="*/ 1183743 h 8542484"/>
                        <a:gd name="connsiteX7" fmla="*/ 1719497 w 8134812"/>
                        <a:gd name="connsiteY7" fmla="*/ 487058 h 8542484"/>
                        <a:gd name="connsiteX8" fmla="*/ 4085326 w 8134812"/>
                        <a:gd name="connsiteY8" fmla="*/ 2969001 h 8542484"/>
                        <a:gd name="connsiteX9" fmla="*/ 2096868 w 8134812"/>
                        <a:gd name="connsiteY9" fmla="*/ 835401 h 8542484"/>
                        <a:gd name="connsiteX10" fmla="*/ 3170925 w 8134812"/>
                        <a:gd name="connsiteY10" fmla="*/ 269344 h 8542484"/>
                        <a:gd name="connsiteX11" fmla="*/ 6538239 w 8134812"/>
                        <a:gd name="connsiteY11" fmla="*/ 3723742 h 8542484"/>
                        <a:gd name="connsiteX12" fmla="*/ 6090619 w 8134812"/>
                        <a:gd name="connsiteY12" fmla="*/ 2231095 h 8542484"/>
                        <a:gd name="connsiteX13" fmla="*/ 6639839 w 8134812"/>
                        <a:gd name="connsiteY13" fmla="*/ 1024087 h 8542484"/>
                        <a:gd name="connsiteX14" fmla="*/ 7757440 w 8134812"/>
                        <a:gd name="connsiteY14" fmla="*/ 2968999 h 8542484"/>
                        <a:gd name="connsiteX15" fmla="*/ 7989669 w 8134812"/>
                        <a:gd name="connsiteY15" fmla="*/ 4333342 h 8542484"/>
                        <a:gd name="connsiteX16" fmla="*/ 8134812 w 8134812"/>
                        <a:gd name="connsiteY16" fmla="*/ 5538027 h 8542484"/>
                        <a:gd name="connsiteX17" fmla="*/ 5333553 w 8134812"/>
                        <a:gd name="connsiteY17" fmla="*/ 8542484 h 8542484"/>
                        <a:gd name="connsiteX18" fmla="*/ 5057784 w 8134812"/>
                        <a:gd name="connsiteY18" fmla="*/ 8455398 h 8542484"/>
                        <a:gd name="connsiteX19" fmla="*/ 541518 w 8134812"/>
                        <a:gd name="connsiteY19" fmla="*/ 4043055 h 8542484"/>
                        <a:gd name="connsiteX0" fmla="*/ 541518 w 8134812"/>
                        <a:gd name="connsiteY0" fmla="*/ 4043055 h 8542484"/>
                        <a:gd name="connsiteX1" fmla="*/ 1163309 w 8134812"/>
                        <a:gd name="connsiteY1" fmla="*/ 3360886 h 8542484"/>
                        <a:gd name="connsiteX2" fmla="*/ 2967723 w 8134812"/>
                        <a:gd name="connsiteY2" fmla="*/ 5189686 h 8542484"/>
                        <a:gd name="connsiteX3" fmla="*/ 108411 w 8134812"/>
                        <a:gd name="connsiteY3" fmla="*/ 2214256 h 8542484"/>
                        <a:gd name="connsiteX4" fmla="*/ 1008296 w 8134812"/>
                        <a:gd name="connsiteY4" fmla="*/ 1503057 h 8542484"/>
                        <a:gd name="connsiteX5" fmla="*/ 3432182 w 8134812"/>
                        <a:gd name="connsiteY5" fmla="*/ 3941457 h 8542484"/>
                        <a:gd name="connsiteX6" fmla="*/ 718011 w 8134812"/>
                        <a:gd name="connsiteY6" fmla="*/ 1183743 h 8542484"/>
                        <a:gd name="connsiteX7" fmla="*/ 1719497 w 8134812"/>
                        <a:gd name="connsiteY7" fmla="*/ 487058 h 8542484"/>
                        <a:gd name="connsiteX8" fmla="*/ 4085326 w 8134812"/>
                        <a:gd name="connsiteY8" fmla="*/ 2969001 h 8542484"/>
                        <a:gd name="connsiteX9" fmla="*/ 2096868 w 8134812"/>
                        <a:gd name="connsiteY9" fmla="*/ 835401 h 8542484"/>
                        <a:gd name="connsiteX10" fmla="*/ 3170925 w 8134812"/>
                        <a:gd name="connsiteY10" fmla="*/ 269344 h 8542484"/>
                        <a:gd name="connsiteX11" fmla="*/ 6538239 w 8134812"/>
                        <a:gd name="connsiteY11" fmla="*/ 3723742 h 8542484"/>
                        <a:gd name="connsiteX12" fmla="*/ 6090619 w 8134812"/>
                        <a:gd name="connsiteY12" fmla="*/ 2231095 h 8542484"/>
                        <a:gd name="connsiteX13" fmla="*/ 6639839 w 8134812"/>
                        <a:gd name="connsiteY13" fmla="*/ 1024087 h 8542484"/>
                        <a:gd name="connsiteX14" fmla="*/ 7757440 w 8134812"/>
                        <a:gd name="connsiteY14" fmla="*/ 2968999 h 8542484"/>
                        <a:gd name="connsiteX15" fmla="*/ 7989669 w 8134812"/>
                        <a:gd name="connsiteY15" fmla="*/ 4333342 h 8542484"/>
                        <a:gd name="connsiteX16" fmla="*/ 8134812 w 8134812"/>
                        <a:gd name="connsiteY16" fmla="*/ 5538027 h 8542484"/>
                        <a:gd name="connsiteX17" fmla="*/ 5333553 w 8134812"/>
                        <a:gd name="connsiteY17" fmla="*/ 8542484 h 8542484"/>
                        <a:gd name="connsiteX18" fmla="*/ 5057784 w 8134812"/>
                        <a:gd name="connsiteY18" fmla="*/ 8455398 h 8542484"/>
                        <a:gd name="connsiteX19" fmla="*/ 541518 w 8134812"/>
                        <a:gd name="connsiteY19" fmla="*/ 4043055 h 8542484"/>
                        <a:gd name="connsiteX0" fmla="*/ 541518 w 8134812"/>
                        <a:gd name="connsiteY0" fmla="*/ 4036746 h 8536175"/>
                        <a:gd name="connsiteX1" fmla="*/ 1163309 w 8134812"/>
                        <a:gd name="connsiteY1" fmla="*/ 3354577 h 8536175"/>
                        <a:gd name="connsiteX2" fmla="*/ 2967723 w 8134812"/>
                        <a:gd name="connsiteY2" fmla="*/ 5183377 h 8536175"/>
                        <a:gd name="connsiteX3" fmla="*/ 108411 w 8134812"/>
                        <a:gd name="connsiteY3" fmla="*/ 2207947 h 8536175"/>
                        <a:gd name="connsiteX4" fmla="*/ 1008296 w 8134812"/>
                        <a:gd name="connsiteY4" fmla="*/ 1496748 h 8536175"/>
                        <a:gd name="connsiteX5" fmla="*/ 3432182 w 8134812"/>
                        <a:gd name="connsiteY5" fmla="*/ 3935148 h 8536175"/>
                        <a:gd name="connsiteX6" fmla="*/ 718011 w 8134812"/>
                        <a:gd name="connsiteY6" fmla="*/ 1177434 h 8536175"/>
                        <a:gd name="connsiteX7" fmla="*/ 1719497 w 8134812"/>
                        <a:gd name="connsiteY7" fmla="*/ 480749 h 8536175"/>
                        <a:gd name="connsiteX8" fmla="*/ 4085326 w 8134812"/>
                        <a:gd name="connsiteY8" fmla="*/ 2962692 h 8536175"/>
                        <a:gd name="connsiteX9" fmla="*/ 2133444 w 8134812"/>
                        <a:gd name="connsiteY9" fmla="*/ 853476 h 8536175"/>
                        <a:gd name="connsiteX10" fmla="*/ 3170925 w 8134812"/>
                        <a:gd name="connsiteY10" fmla="*/ 263035 h 8536175"/>
                        <a:gd name="connsiteX11" fmla="*/ 6538239 w 8134812"/>
                        <a:gd name="connsiteY11" fmla="*/ 3717433 h 8536175"/>
                        <a:gd name="connsiteX12" fmla="*/ 6090619 w 8134812"/>
                        <a:gd name="connsiteY12" fmla="*/ 2224786 h 8536175"/>
                        <a:gd name="connsiteX13" fmla="*/ 6639839 w 8134812"/>
                        <a:gd name="connsiteY13" fmla="*/ 1017778 h 8536175"/>
                        <a:gd name="connsiteX14" fmla="*/ 7757440 w 8134812"/>
                        <a:gd name="connsiteY14" fmla="*/ 2962690 h 8536175"/>
                        <a:gd name="connsiteX15" fmla="*/ 7989669 w 8134812"/>
                        <a:gd name="connsiteY15" fmla="*/ 4327033 h 8536175"/>
                        <a:gd name="connsiteX16" fmla="*/ 8134812 w 8134812"/>
                        <a:gd name="connsiteY16" fmla="*/ 5531718 h 8536175"/>
                        <a:gd name="connsiteX17" fmla="*/ 5333553 w 8134812"/>
                        <a:gd name="connsiteY17" fmla="*/ 8536175 h 8536175"/>
                        <a:gd name="connsiteX18" fmla="*/ 5057784 w 8134812"/>
                        <a:gd name="connsiteY18" fmla="*/ 8449089 h 8536175"/>
                        <a:gd name="connsiteX19" fmla="*/ 541518 w 8134812"/>
                        <a:gd name="connsiteY19" fmla="*/ 4036746 h 8536175"/>
                        <a:gd name="connsiteX0" fmla="*/ 541518 w 8134812"/>
                        <a:gd name="connsiteY0" fmla="*/ 4036746 h 8536175"/>
                        <a:gd name="connsiteX1" fmla="*/ 1163309 w 8134812"/>
                        <a:gd name="connsiteY1" fmla="*/ 3354577 h 8536175"/>
                        <a:gd name="connsiteX2" fmla="*/ 2967723 w 8134812"/>
                        <a:gd name="connsiteY2" fmla="*/ 5183377 h 8536175"/>
                        <a:gd name="connsiteX3" fmla="*/ 108411 w 8134812"/>
                        <a:gd name="connsiteY3" fmla="*/ 2207947 h 8536175"/>
                        <a:gd name="connsiteX4" fmla="*/ 1008296 w 8134812"/>
                        <a:gd name="connsiteY4" fmla="*/ 1496748 h 8536175"/>
                        <a:gd name="connsiteX5" fmla="*/ 3432182 w 8134812"/>
                        <a:gd name="connsiteY5" fmla="*/ 3935148 h 8536175"/>
                        <a:gd name="connsiteX6" fmla="*/ 718011 w 8134812"/>
                        <a:gd name="connsiteY6" fmla="*/ 1177434 h 8536175"/>
                        <a:gd name="connsiteX7" fmla="*/ 1719497 w 8134812"/>
                        <a:gd name="connsiteY7" fmla="*/ 480749 h 8536175"/>
                        <a:gd name="connsiteX8" fmla="*/ 4085326 w 8134812"/>
                        <a:gd name="connsiteY8" fmla="*/ 2962692 h 8536175"/>
                        <a:gd name="connsiteX9" fmla="*/ 2133444 w 8134812"/>
                        <a:gd name="connsiteY9" fmla="*/ 853476 h 8536175"/>
                        <a:gd name="connsiteX10" fmla="*/ 3170925 w 8134812"/>
                        <a:gd name="connsiteY10" fmla="*/ 263035 h 8536175"/>
                        <a:gd name="connsiteX11" fmla="*/ 6538239 w 8134812"/>
                        <a:gd name="connsiteY11" fmla="*/ 3717433 h 8536175"/>
                        <a:gd name="connsiteX12" fmla="*/ 6090619 w 8134812"/>
                        <a:gd name="connsiteY12" fmla="*/ 2224786 h 8536175"/>
                        <a:gd name="connsiteX13" fmla="*/ 6639839 w 8134812"/>
                        <a:gd name="connsiteY13" fmla="*/ 1017778 h 8536175"/>
                        <a:gd name="connsiteX14" fmla="*/ 7757440 w 8134812"/>
                        <a:gd name="connsiteY14" fmla="*/ 2962690 h 8536175"/>
                        <a:gd name="connsiteX15" fmla="*/ 7989669 w 8134812"/>
                        <a:gd name="connsiteY15" fmla="*/ 4327033 h 8536175"/>
                        <a:gd name="connsiteX16" fmla="*/ 8134812 w 8134812"/>
                        <a:gd name="connsiteY16" fmla="*/ 5531718 h 8536175"/>
                        <a:gd name="connsiteX17" fmla="*/ 5333553 w 8134812"/>
                        <a:gd name="connsiteY17" fmla="*/ 8536175 h 8536175"/>
                        <a:gd name="connsiteX18" fmla="*/ 5057784 w 8134812"/>
                        <a:gd name="connsiteY18" fmla="*/ 8449089 h 8536175"/>
                        <a:gd name="connsiteX19" fmla="*/ 541518 w 8134812"/>
                        <a:gd name="connsiteY19" fmla="*/ 4036746 h 8536175"/>
                        <a:gd name="connsiteX0" fmla="*/ 541518 w 8134812"/>
                        <a:gd name="connsiteY0" fmla="*/ 4036746 h 8536175"/>
                        <a:gd name="connsiteX1" fmla="*/ 1163309 w 8134812"/>
                        <a:gd name="connsiteY1" fmla="*/ 3354577 h 8536175"/>
                        <a:gd name="connsiteX2" fmla="*/ 2967723 w 8134812"/>
                        <a:gd name="connsiteY2" fmla="*/ 5183377 h 8536175"/>
                        <a:gd name="connsiteX3" fmla="*/ 108411 w 8134812"/>
                        <a:gd name="connsiteY3" fmla="*/ 2207947 h 8536175"/>
                        <a:gd name="connsiteX4" fmla="*/ 1008296 w 8134812"/>
                        <a:gd name="connsiteY4" fmla="*/ 1496748 h 8536175"/>
                        <a:gd name="connsiteX5" fmla="*/ 3432182 w 8134812"/>
                        <a:gd name="connsiteY5" fmla="*/ 3935148 h 8536175"/>
                        <a:gd name="connsiteX6" fmla="*/ 718011 w 8134812"/>
                        <a:gd name="connsiteY6" fmla="*/ 1177434 h 8536175"/>
                        <a:gd name="connsiteX7" fmla="*/ 1719497 w 8134812"/>
                        <a:gd name="connsiteY7" fmla="*/ 480749 h 8536175"/>
                        <a:gd name="connsiteX8" fmla="*/ 4085326 w 8134812"/>
                        <a:gd name="connsiteY8" fmla="*/ 2962692 h 8536175"/>
                        <a:gd name="connsiteX9" fmla="*/ 2133444 w 8134812"/>
                        <a:gd name="connsiteY9" fmla="*/ 853476 h 8536175"/>
                        <a:gd name="connsiteX10" fmla="*/ 3170925 w 8134812"/>
                        <a:gd name="connsiteY10" fmla="*/ 263035 h 8536175"/>
                        <a:gd name="connsiteX11" fmla="*/ 6538239 w 8134812"/>
                        <a:gd name="connsiteY11" fmla="*/ 3717433 h 8536175"/>
                        <a:gd name="connsiteX12" fmla="*/ 6090619 w 8134812"/>
                        <a:gd name="connsiteY12" fmla="*/ 2224786 h 8536175"/>
                        <a:gd name="connsiteX13" fmla="*/ 6639839 w 8134812"/>
                        <a:gd name="connsiteY13" fmla="*/ 1017778 h 8536175"/>
                        <a:gd name="connsiteX14" fmla="*/ 7757440 w 8134812"/>
                        <a:gd name="connsiteY14" fmla="*/ 2962690 h 8536175"/>
                        <a:gd name="connsiteX15" fmla="*/ 7989669 w 8134812"/>
                        <a:gd name="connsiteY15" fmla="*/ 4327033 h 8536175"/>
                        <a:gd name="connsiteX16" fmla="*/ 8134812 w 8134812"/>
                        <a:gd name="connsiteY16" fmla="*/ 5531718 h 8536175"/>
                        <a:gd name="connsiteX17" fmla="*/ 5333553 w 8134812"/>
                        <a:gd name="connsiteY17" fmla="*/ 8536175 h 8536175"/>
                        <a:gd name="connsiteX18" fmla="*/ 5057784 w 8134812"/>
                        <a:gd name="connsiteY18" fmla="*/ 8449089 h 8536175"/>
                        <a:gd name="connsiteX19" fmla="*/ 541518 w 8134812"/>
                        <a:gd name="connsiteY19" fmla="*/ 4036746 h 8536175"/>
                        <a:gd name="connsiteX0" fmla="*/ 541518 w 8134812"/>
                        <a:gd name="connsiteY0" fmla="*/ 4053000 h 8552429"/>
                        <a:gd name="connsiteX1" fmla="*/ 1163309 w 8134812"/>
                        <a:gd name="connsiteY1" fmla="*/ 3370831 h 8552429"/>
                        <a:gd name="connsiteX2" fmla="*/ 2967723 w 8134812"/>
                        <a:gd name="connsiteY2" fmla="*/ 5199631 h 8552429"/>
                        <a:gd name="connsiteX3" fmla="*/ 108411 w 8134812"/>
                        <a:gd name="connsiteY3" fmla="*/ 2224201 h 8552429"/>
                        <a:gd name="connsiteX4" fmla="*/ 1008296 w 8134812"/>
                        <a:gd name="connsiteY4" fmla="*/ 1513002 h 8552429"/>
                        <a:gd name="connsiteX5" fmla="*/ 3432182 w 8134812"/>
                        <a:gd name="connsiteY5" fmla="*/ 3951402 h 8552429"/>
                        <a:gd name="connsiteX6" fmla="*/ 718011 w 8134812"/>
                        <a:gd name="connsiteY6" fmla="*/ 1193688 h 8552429"/>
                        <a:gd name="connsiteX7" fmla="*/ 1719497 w 8134812"/>
                        <a:gd name="connsiteY7" fmla="*/ 497003 h 8552429"/>
                        <a:gd name="connsiteX8" fmla="*/ 4085326 w 8134812"/>
                        <a:gd name="connsiteY8" fmla="*/ 2978946 h 8552429"/>
                        <a:gd name="connsiteX9" fmla="*/ 2133444 w 8134812"/>
                        <a:gd name="connsiteY9" fmla="*/ 869730 h 8552429"/>
                        <a:gd name="connsiteX10" fmla="*/ 3170925 w 8134812"/>
                        <a:gd name="connsiteY10" fmla="*/ 279289 h 8552429"/>
                        <a:gd name="connsiteX11" fmla="*/ 6538239 w 8134812"/>
                        <a:gd name="connsiteY11" fmla="*/ 3733687 h 8552429"/>
                        <a:gd name="connsiteX12" fmla="*/ 6090619 w 8134812"/>
                        <a:gd name="connsiteY12" fmla="*/ 2241040 h 8552429"/>
                        <a:gd name="connsiteX13" fmla="*/ 6639839 w 8134812"/>
                        <a:gd name="connsiteY13" fmla="*/ 1034032 h 8552429"/>
                        <a:gd name="connsiteX14" fmla="*/ 7757440 w 8134812"/>
                        <a:gd name="connsiteY14" fmla="*/ 2978944 h 8552429"/>
                        <a:gd name="connsiteX15" fmla="*/ 7989669 w 8134812"/>
                        <a:gd name="connsiteY15" fmla="*/ 4343287 h 8552429"/>
                        <a:gd name="connsiteX16" fmla="*/ 8134812 w 8134812"/>
                        <a:gd name="connsiteY16" fmla="*/ 5547972 h 8552429"/>
                        <a:gd name="connsiteX17" fmla="*/ 5333553 w 8134812"/>
                        <a:gd name="connsiteY17" fmla="*/ 8552429 h 8552429"/>
                        <a:gd name="connsiteX18" fmla="*/ 5057784 w 8134812"/>
                        <a:gd name="connsiteY18" fmla="*/ 8465343 h 8552429"/>
                        <a:gd name="connsiteX19" fmla="*/ 541518 w 8134812"/>
                        <a:gd name="connsiteY19" fmla="*/ 4053000 h 8552429"/>
                        <a:gd name="connsiteX0" fmla="*/ 541518 w 8134812"/>
                        <a:gd name="connsiteY0" fmla="*/ 4050353 h 8549782"/>
                        <a:gd name="connsiteX1" fmla="*/ 1163309 w 8134812"/>
                        <a:gd name="connsiteY1" fmla="*/ 3368184 h 8549782"/>
                        <a:gd name="connsiteX2" fmla="*/ 2967723 w 8134812"/>
                        <a:gd name="connsiteY2" fmla="*/ 5196984 h 8549782"/>
                        <a:gd name="connsiteX3" fmla="*/ 108411 w 8134812"/>
                        <a:gd name="connsiteY3" fmla="*/ 2221554 h 8549782"/>
                        <a:gd name="connsiteX4" fmla="*/ 1008296 w 8134812"/>
                        <a:gd name="connsiteY4" fmla="*/ 1510355 h 8549782"/>
                        <a:gd name="connsiteX5" fmla="*/ 3432182 w 8134812"/>
                        <a:gd name="connsiteY5" fmla="*/ 3948755 h 8549782"/>
                        <a:gd name="connsiteX6" fmla="*/ 718011 w 8134812"/>
                        <a:gd name="connsiteY6" fmla="*/ 1191041 h 8549782"/>
                        <a:gd name="connsiteX7" fmla="*/ 1719497 w 8134812"/>
                        <a:gd name="connsiteY7" fmla="*/ 494356 h 8549782"/>
                        <a:gd name="connsiteX8" fmla="*/ 4085326 w 8134812"/>
                        <a:gd name="connsiteY8" fmla="*/ 2976299 h 8549782"/>
                        <a:gd name="connsiteX9" fmla="*/ 2133444 w 8134812"/>
                        <a:gd name="connsiteY9" fmla="*/ 867083 h 8549782"/>
                        <a:gd name="connsiteX10" fmla="*/ 3170925 w 8134812"/>
                        <a:gd name="connsiteY10" fmla="*/ 276642 h 8549782"/>
                        <a:gd name="connsiteX11" fmla="*/ 6538239 w 8134812"/>
                        <a:gd name="connsiteY11" fmla="*/ 3731040 h 8549782"/>
                        <a:gd name="connsiteX12" fmla="*/ 6090619 w 8134812"/>
                        <a:gd name="connsiteY12" fmla="*/ 2238393 h 8549782"/>
                        <a:gd name="connsiteX13" fmla="*/ 6639839 w 8134812"/>
                        <a:gd name="connsiteY13" fmla="*/ 1031385 h 8549782"/>
                        <a:gd name="connsiteX14" fmla="*/ 7757440 w 8134812"/>
                        <a:gd name="connsiteY14" fmla="*/ 2976297 h 8549782"/>
                        <a:gd name="connsiteX15" fmla="*/ 7989669 w 8134812"/>
                        <a:gd name="connsiteY15" fmla="*/ 4340640 h 8549782"/>
                        <a:gd name="connsiteX16" fmla="*/ 8134812 w 8134812"/>
                        <a:gd name="connsiteY16" fmla="*/ 5545325 h 8549782"/>
                        <a:gd name="connsiteX17" fmla="*/ 5333553 w 8134812"/>
                        <a:gd name="connsiteY17" fmla="*/ 8549782 h 8549782"/>
                        <a:gd name="connsiteX18" fmla="*/ 5057784 w 8134812"/>
                        <a:gd name="connsiteY18" fmla="*/ 8462696 h 8549782"/>
                        <a:gd name="connsiteX19" fmla="*/ 541518 w 8134812"/>
                        <a:gd name="connsiteY19" fmla="*/ 4050353 h 8549782"/>
                        <a:gd name="connsiteX0" fmla="*/ 541518 w 8389877"/>
                        <a:gd name="connsiteY0" fmla="*/ 4050353 h 8549782"/>
                        <a:gd name="connsiteX1" fmla="*/ 1163309 w 8389877"/>
                        <a:gd name="connsiteY1" fmla="*/ 3368184 h 8549782"/>
                        <a:gd name="connsiteX2" fmla="*/ 2967723 w 8389877"/>
                        <a:gd name="connsiteY2" fmla="*/ 5196984 h 8549782"/>
                        <a:gd name="connsiteX3" fmla="*/ 108411 w 8389877"/>
                        <a:gd name="connsiteY3" fmla="*/ 2221554 h 8549782"/>
                        <a:gd name="connsiteX4" fmla="*/ 1008296 w 8389877"/>
                        <a:gd name="connsiteY4" fmla="*/ 1510355 h 8549782"/>
                        <a:gd name="connsiteX5" fmla="*/ 3432182 w 8389877"/>
                        <a:gd name="connsiteY5" fmla="*/ 3948755 h 8549782"/>
                        <a:gd name="connsiteX6" fmla="*/ 718011 w 8389877"/>
                        <a:gd name="connsiteY6" fmla="*/ 1191041 h 8549782"/>
                        <a:gd name="connsiteX7" fmla="*/ 1719497 w 8389877"/>
                        <a:gd name="connsiteY7" fmla="*/ 494356 h 8549782"/>
                        <a:gd name="connsiteX8" fmla="*/ 4085326 w 8389877"/>
                        <a:gd name="connsiteY8" fmla="*/ 2976299 h 8549782"/>
                        <a:gd name="connsiteX9" fmla="*/ 2133444 w 8389877"/>
                        <a:gd name="connsiteY9" fmla="*/ 867083 h 8549782"/>
                        <a:gd name="connsiteX10" fmla="*/ 3170925 w 8389877"/>
                        <a:gd name="connsiteY10" fmla="*/ 276642 h 8549782"/>
                        <a:gd name="connsiteX11" fmla="*/ 6538239 w 8389877"/>
                        <a:gd name="connsiteY11" fmla="*/ 3731040 h 8549782"/>
                        <a:gd name="connsiteX12" fmla="*/ 6090619 w 8389877"/>
                        <a:gd name="connsiteY12" fmla="*/ 2238393 h 8549782"/>
                        <a:gd name="connsiteX13" fmla="*/ 6639839 w 8389877"/>
                        <a:gd name="connsiteY13" fmla="*/ 1031385 h 8549782"/>
                        <a:gd name="connsiteX14" fmla="*/ 7757440 w 8389877"/>
                        <a:gd name="connsiteY14" fmla="*/ 2976297 h 8549782"/>
                        <a:gd name="connsiteX15" fmla="*/ 7989669 w 8389877"/>
                        <a:gd name="connsiteY15" fmla="*/ 4340640 h 8549782"/>
                        <a:gd name="connsiteX16" fmla="*/ 8389877 w 8389877"/>
                        <a:gd name="connsiteY16" fmla="*/ 5777404 h 8549782"/>
                        <a:gd name="connsiteX17" fmla="*/ 5333553 w 8389877"/>
                        <a:gd name="connsiteY17" fmla="*/ 8549782 h 8549782"/>
                        <a:gd name="connsiteX18" fmla="*/ 5057784 w 8389877"/>
                        <a:gd name="connsiteY18" fmla="*/ 8462696 h 8549782"/>
                        <a:gd name="connsiteX19" fmla="*/ 541518 w 8389877"/>
                        <a:gd name="connsiteY19" fmla="*/ 4050353 h 8549782"/>
                        <a:gd name="connsiteX0" fmla="*/ 541518 w 8389877"/>
                        <a:gd name="connsiteY0" fmla="*/ 4050353 h 8549782"/>
                        <a:gd name="connsiteX1" fmla="*/ 1163309 w 8389877"/>
                        <a:gd name="connsiteY1" fmla="*/ 3368184 h 8549782"/>
                        <a:gd name="connsiteX2" fmla="*/ 2967723 w 8389877"/>
                        <a:gd name="connsiteY2" fmla="*/ 5196984 h 8549782"/>
                        <a:gd name="connsiteX3" fmla="*/ 108411 w 8389877"/>
                        <a:gd name="connsiteY3" fmla="*/ 2221554 h 8549782"/>
                        <a:gd name="connsiteX4" fmla="*/ 1008296 w 8389877"/>
                        <a:gd name="connsiteY4" fmla="*/ 1510355 h 8549782"/>
                        <a:gd name="connsiteX5" fmla="*/ 3432182 w 8389877"/>
                        <a:gd name="connsiteY5" fmla="*/ 3948755 h 8549782"/>
                        <a:gd name="connsiteX6" fmla="*/ 718011 w 8389877"/>
                        <a:gd name="connsiteY6" fmla="*/ 1191041 h 8549782"/>
                        <a:gd name="connsiteX7" fmla="*/ 1719497 w 8389877"/>
                        <a:gd name="connsiteY7" fmla="*/ 494356 h 8549782"/>
                        <a:gd name="connsiteX8" fmla="*/ 4085326 w 8389877"/>
                        <a:gd name="connsiteY8" fmla="*/ 2976299 h 8549782"/>
                        <a:gd name="connsiteX9" fmla="*/ 2133444 w 8389877"/>
                        <a:gd name="connsiteY9" fmla="*/ 867083 h 8549782"/>
                        <a:gd name="connsiteX10" fmla="*/ 3170925 w 8389877"/>
                        <a:gd name="connsiteY10" fmla="*/ 276642 h 8549782"/>
                        <a:gd name="connsiteX11" fmla="*/ 6538239 w 8389877"/>
                        <a:gd name="connsiteY11" fmla="*/ 3731040 h 8549782"/>
                        <a:gd name="connsiteX12" fmla="*/ 6090619 w 8389877"/>
                        <a:gd name="connsiteY12" fmla="*/ 2238393 h 8549782"/>
                        <a:gd name="connsiteX13" fmla="*/ 6639839 w 8389877"/>
                        <a:gd name="connsiteY13" fmla="*/ 1031385 h 8549782"/>
                        <a:gd name="connsiteX14" fmla="*/ 7757440 w 8389877"/>
                        <a:gd name="connsiteY14" fmla="*/ 2976297 h 8549782"/>
                        <a:gd name="connsiteX15" fmla="*/ 7989669 w 8389877"/>
                        <a:gd name="connsiteY15" fmla="*/ 4340640 h 8549782"/>
                        <a:gd name="connsiteX16" fmla="*/ 8389877 w 8389877"/>
                        <a:gd name="connsiteY16" fmla="*/ 5777404 h 8549782"/>
                        <a:gd name="connsiteX17" fmla="*/ 5333553 w 8389877"/>
                        <a:gd name="connsiteY17" fmla="*/ 8549782 h 8549782"/>
                        <a:gd name="connsiteX18" fmla="*/ 5057784 w 8389877"/>
                        <a:gd name="connsiteY18" fmla="*/ 8462696 h 8549782"/>
                        <a:gd name="connsiteX19" fmla="*/ 541518 w 8389877"/>
                        <a:gd name="connsiteY19" fmla="*/ 4050353 h 8549782"/>
                        <a:gd name="connsiteX0" fmla="*/ 541518 w 8389877"/>
                        <a:gd name="connsiteY0" fmla="*/ 4050353 h 8549782"/>
                        <a:gd name="connsiteX1" fmla="*/ 1163309 w 8389877"/>
                        <a:gd name="connsiteY1" fmla="*/ 3368184 h 8549782"/>
                        <a:gd name="connsiteX2" fmla="*/ 2967723 w 8389877"/>
                        <a:gd name="connsiteY2" fmla="*/ 5196984 h 8549782"/>
                        <a:gd name="connsiteX3" fmla="*/ 108411 w 8389877"/>
                        <a:gd name="connsiteY3" fmla="*/ 2221554 h 8549782"/>
                        <a:gd name="connsiteX4" fmla="*/ 1008296 w 8389877"/>
                        <a:gd name="connsiteY4" fmla="*/ 1510355 h 8549782"/>
                        <a:gd name="connsiteX5" fmla="*/ 3432182 w 8389877"/>
                        <a:gd name="connsiteY5" fmla="*/ 3948755 h 8549782"/>
                        <a:gd name="connsiteX6" fmla="*/ 718011 w 8389877"/>
                        <a:gd name="connsiteY6" fmla="*/ 1191041 h 8549782"/>
                        <a:gd name="connsiteX7" fmla="*/ 1719497 w 8389877"/>
                        <a:gd name="connsiteY7" fmla="*/ 494356 h 8549782"/>
                        <a:gd name="connsiteX8" fmla="*/ 4085326 w 8389877"/>
                        <a:gd name="connsiteY8" fmla="*/ 2976299 h 8549782"/>
                        <a:gd name="connsiteX9" fmla="*/ 2133444 w 8389877"/>
                        <a:gd name="connsiteY9" fmla="*/ 867083 h 8549782"/>
                        <a:gd name="connsiteX10" fmla="*/ 3170925 w 8389877"/>
                        <a:gd name="connsiteY10" fmla="*/ 276642 h 8549782"/>
                        <a:gd name="connsiteX11" fmla="*/ 6538239 w 8389877"/>
                        <a:gd name="connsiteY11" fmla="*/ 3731040 h 8549782"/>
                        <a:gd name="connsiteX12" fmla="*/ 6090619 w 8389877"/>
                        <a:gd name="connsiteY12" fmla="*/ 2238393 h 8549782"/>
                        <a:gd name="connsiteX13" fmla="*/ 6639839 w 8389877"/>
                        <a:gd name="connsiteY13" fmla="*/ 1031385 h 8549782"/>
                        <a:gd name="connsiteX14" fmla="*/ 7757440 w 8389877"/>
                        <a:gd name="connsiteY14" fmla="*/ 2976297 h 8549782"/>
                        <a:gd name="connsiteX15" fmla="*/ 7989669 w 8389877"/>
                        <a:gd name="connsiteY15" fmla="*/ 4340640 h 8549782"/>
                        <a:gd name="connsiteX16" fmla="*/ 8389877 w 8389877"/>
                        <a:gd name="connsiteY16" fmla="*/ 5777404 h 8549782"/>
                        <a:gd name="connsiteX17" fmla="*/ 5333553 w 8389877"/>
                        <a:gd name="connsiteY17" fmla="*/ 8549782 h 8549782"/>
                        <a:gd name="connsiteX18" fmla="*/ 5057784 w 8389877"/>
                        <a:gd name="connsiteY18" fmla="*/ 8462696 h 8549782"/>
                        <a:gd name="connsiteX19" fmla="*/ 541518 w 8389877"/>
                        <a:gd name="connsiteY19" fmla="*/ 4050353 h 8549782"/>
                        <a:gd name="connsiteX0" fmla="*/ 541518 w 8389877"/>
                        <a:gd name="connsiteY0" fmla="*/ 4050353 h 8549782"/>
                        <a:gd name="connsiteX1" fmla="*/ 1163309 w 8389877"/>
                        <a:gd name="connsiteY1" fmla="*/ 3368184 h 8549782"/>
                        <a:gd name="connsiteX2" fmla="*/ 2967723 w 8389877"/>
                        <a:gd name="connsiteY2" fmla="*/ 5196984 h 8549782"/>
                        <a:gd name="connsiteX3" fmla="*/ 108411 w 8389877"/>
                        <a:gd name="connsiteY3" fmla="*/ 2221554 h 8549782"/>
                        <a:gd name="connsiteX4" fmla="*/ 1008296 w 8389877"/>
                        <a:gd name="connsiteY4" fmla="*/ 1510355 h 8549782"/>
                        <a:gd name="connsiteX5" fmla="*/ 3432182 w 8389877"/>
                        <a:gd name="connsiteY5" fmla="*/ 3948755 h 8549782"/>
                        <a:gd name="connsiteX6" fmla="*/ 718011 w 8389877"/>
                        <a:gd name="connsiteY6" fmla="*/ 1191041 h 8549782"/>
                        <a:gd name="connsiteX7" fmla="*/ 1719497 w 8389877"/>
                        <a:gd name="connsiteY7" fmla="*/ 494356 h 8549782"/>
                        <a:gd name="connsiteX8" fmla="*/ 4085326 w 8389877"/>
                        <a:gd name="connsiteY8" fmla="*/ 2976299 h 8549782"/>
                        <a:gd name="connsiteX9" fmla="*/ 2133444 w 8389877"/>
                        <a:gd name="connsiteY9" fmla="*/ 867083 h 8549782"/>
                        <a:gd name="connsiteX10" fmla="*/ 3170925 w 8389877"/>
                        <a:gd name="connsiteY10" fmla="*/ 276642 h 8549782"/>
                        <a:gd name="connsiteX11" fmla="*/ 6538239 w 8389877"/>
                        <a:gd name="connsiteY11" fmla="*/ 3731040 h 8549782"/>
                        <a:gd name="connsiteX12" fmla="*/ 6090619 w 8389877"/>
                        <a:gd name="connsiteY12" fmla="*/ 2238393 h 8549782"/>
                        <a:gd name="connsiteX13" fmla="*/ 6639839 w 8389877"/>
                        <a:gd name="connsiteY13" fmla="*/ 1031385 h 8549782"/>
                        <a:gd name="connsiteX14" fmla="*/ 7757440 w 8389877"/>
                        <a:gd name="connsiteY14" fmla="*/ 2976297 h 8549782"/>
                        <a:gd name="connsiteX15" fmla="*/ 7989669 w 8389877"/>
                        <a:gd name="connsiteY15" fmla="*/ 4340640 h 8549782"/>
                        <a:gd name="connsiteX16" fmla="*/ 8389877 w 8389877"/>
                        <a:gd name="connsiteY16" fmla="*/ 5777404 h 8549782"/>
                        <a:gd name="connsiteX17" fmla="*/ 5333553 w 8389877"/>
                        <a:gd name="connsiteY17" fmla="*/ 8549782 h 8549782"/>
                        <a:gd name="connsiteX18" fmla="*/ 5057784 w 8389877"/>
                        <a:gd name="connsiteY18" fmla="*/ 8462696 h 8549782"/>
                        <a:gd name="connsiteX19" fmla="*/ 541518 w 8389877"/>
                        <a:gd name="connsiteY19" fmla="*/ 4050353 h 8549782"/>
                        <a:gd name="connsiteX0" fmla="*/ 541518 w 8389877"/>
                        <a:gd name="connsiteY0" fmla="*/ 4050353 h 8549782"/>
                        <a:gd name="connsiteX1" fmla="*/ 1163309 w 8389877"/>
                        <a:gd name="connsiteY1" fmla="*/ 3368184 h 8549782"/>
                        <a:gd name="connsiteX2" fmla="*/ 2967723 w 8389877"/>
                        <a:gd name="connsiteY2" fmla="*/ 5196984 h 8549782"/>
                        <a:gd name="connsiteX3" fmla="*/ 108411 w 8389877"/>
                        <a:gd name="connsiteY3" fmla="*/ 2221554 h 8549782"/>
                        <a:gd name="connsiteX4" fmla="*/ 1008296 w 8389877"/>
                        <a:gd name="connsiteY4" fmla="*/ 1510355 h 8549782"/>
                        <a:gd name="connsiteX5" fmla="*/ 3432182 w 8389877"/>
                        <a:gd name="connsiteY5" fmla="*/ 3948755 h 8549782"/>
                        <a:gd name="connsiteX6" fmla="*/ 718011 w 8389877"/>
                        <a:gd name="connsiteY6" fmla="*/ 1191041 h 8549782"/>
                        <a:gd name="connsiteX7" fmla="*/ 1719497 w 8389877"/>
                        <a:gd name="connsiteY7" fmla="*/ 494356 h 8549782"/>
                        <a:gd name="connsiteX8" fmla="*/ 4085326 w 8389877"/>
                        <a:gd name="connsiteY8" fmla="*/ 2976299 h 8549782"/>
                        <a:gd name="connsiteX9" fmla="*/ 2133444 w 8389877"/>
                        <a:gd name="connsiteY9" fmla="*/ 867083 h 8549782"/>
                        <a:gd name="connsiteX10" fmla="*/ 3170925 w 8389877"/>
                        <a:gd name="connsiteY10" fmla="*/ 276642 h 8549782"/>
                        <a:gd name="connsiteX11" fmla="*/ 6538239 w 8389877"/>
                        <a:gd name="connsiteY11" fmla="*/ 3731040 h 8549782"/>
                        <a:gd name="connsiteX12" fmla="*/ 6090619 w 8389877"/>
                        <a:gd name="connsiteY12" fmla="*/ 2238393 h 8549782"/>
                        <a:gd name="connsiteX13" fmla="*/ 6639839 w 8389877"/>
                        <a:gd name="connsiteY13" fmla="*/ 1031385 h 8549782"/>
                        <a:gd name="connsiteX14" fmla="*/ 7757440 w 8389877"/>
                        <a:gd name="connsiteY14" fmla="*/ 2976297 h 8549782"/>
                        <a:gd name="connsiteX15" fmla="*/ 7989669 w 8389877"/>
                        <a:gd name="connsiteY15" fmla="*/ 4340640 h 8549782"/>
                        <a:gd name="connsiteX16" fmla="*/ 8389877 w 8389877"/>
                        <a:gd name="connsiteY16" fmla="*/ 5777404 h 8549782"/>
                        <a:gd name="connsiteX17" fmla="*/ 5333553 w 8389877"/>
                        <a:gd name="connsiteY17" fmla="*/ 8549782 h 8549782"/>
                        <a:gd name="connsiteX18" fmla="*/ 5057784 w 8389877"/>
                        <a:gd name="connsiteY18" fmla="*/ 8462696 h 8549782"/>
                        <a:gd name="connsiteX19" fmla="*/ 541518 w 8389877"/>
                        <a:gd name="connsiteY19" fmla="*/ 4050353 h 8549782"/>
                        <a:gd name="connsiteX0" fmla="*/ 541518 w 8389877"/>
                        <a:gd name="connsiteY0" fmla="*/ 4050353 h 8549782"/>
                        <a:gd name="connsiteX1" fmla="*/ 1163309 w 8389877"/>
                        <a:gd name="connsiteY1" fmla="*/ 3368184 h 8549782"/>
                        <a:gd name="connsiteX2" fmla="*/ 2967723 w 8389877"/>
                        <a:gd name="connsiteY2" fmla="*/ 5196984 h 8549782"/>
                        <a:gd name="connsiteX3" fmla="*/ 108411 w 8389877"/>
                        <a:gd name="connsiteY3" fmla="*/ 2221554 h 8549782"/>
                        <a:gd name="connsiteX4" fmla="*/ 1008296 w 8389877"/>
                        <a:gd name="connsiteY4" fmla="*/ 1510355 h 8549782"/>
                        <a:gd name="connsiteX5" fmla="*/ 3432182 w 8389877"/>
                        <a:gd name="connsiteY5" fmla="*/ 3948755 h 8549782"/>
                        <a:gd name="connsiteX6" fmla="*/ 718011 w 8389877"/>
                        <a:gd name="connsiteY6" fmla="*/ 1191041 h 8549782"/>
                        <a:gd name="connsiteX7" fmla="*/ 1719497 w 8389877"/>
                        <a:gd name="connsiteY7" fmla="*/ 494356 h 8549782"/>
                        <a:gd name="connsiteX8" fmla="*/ 4085326 w 8389877"/>
                        <a:gd name="connsiteY8" fmla="*/ 2976299 h 8549782"/>
                        <a:gd name="connsiteX9" fmla="*/ 2133444 w 8389877"/>
                        <a:gd name="connsiteY9" fmla="*/ 867083 h 8549782"/>
                        <a:gd name="connsiteX10" fmla="*/ 3170925 w 8389877"/>
                        <a:gd name="connsiteY10" fmla="*/ 276642 h 8549782"/>
                        <a:gd name="connsiteX11" fmla="*/ 6538239 w 8389877"/>
                        <a:gd name="connsiteY11" fmla="*/ 3731040 h 8549782"/>
                        <a:gd name="connsiteX12" fmla="*/ 6090619 w 8389877"/>
                        <a:gd name="connsiteY12" fmla="*/ 2238393 h 8549782"/>
                        <a:gd name="connsiteX13" fmla="*/ 6639839 w 8389877"/>
                        <a:gd name="connsiteY13" fmla="*/ 1031385 h 8549782"/>
                        <a:gd name="connsiteX14" fmla="*/ 7757440 w 8389877"/>
                        <a:gd name="connsiteY14" fmla="*/ 2976297 h 8549782"/>
                        <a:gd name="connsiteX15" fmla="*/ 7989669 w 8389877"/>
                        <a:gd name="connsiteY15" fmla="*/ 4340640 h 8549782"/>
                        <a:gd name="connsiteX16" fmla="*/ 8389877 w 8389877"/>
                        <a:gd name="connsiteY16" fmla="*/ 5777404 h 8549782"/>
                        <a:gd name="connsiteX17" fmla="*/ 5333553 w 8389877"/>
                        <a:gd name="connsiteY17" fmla="*/ 8549782 h 8549782"/>
                        <a:gd name="connsiteX18" fmla="*/ 5057784 w 8389877"/>
                        <a:gd name="connsiteY18" fmla="*/ 8462696 h 8549782"/>
                        <a:gd name="connsiteX19" fmla="*/ 541518 w 8389877"/>
                        <a:gd name="connsiteY19" fmla="*/ 4050353 h 8549782"/>
                        <a:gd name="connsiteX0" fmla="*/ 541518 w 8389877"/>
                        <a:gd name="connsiteY0" fmla="*/ 4050353 h 8549782"/>
                        <a:gd name="connsiteX1" fmla="*/ 1163309 w 8389877"/>
                        <a:gd name="connsiteY1" fmla="*/ 3368184 h 8549782"/>
                        <a:gd name="connsiteX2" fmla="*/ 2967723 w 8389877"/>
                        <a:gd name="connsiteY2" fmla="*/ 5196984 h 8549782"/>
                        <a:gd name="connsiteX3" fmla="*/ 108411 w 8389877"/>
                        <a:gd name="connsiteY3" fmla="*/ 2221554 h 8549782"/>
                        <a:gd name="connsiteX4" fmla="*/ 1008296 w 8389877"/>
                        <a:gd name="connsiteY4" fmla="*/ 1510355 h 8549782"/>
                        <a:gd name="connsiteX5" fmla="*/ 3432182 w 8389877"/>
                        <a:gd name="connsiteY5" fmla="*/ 3948755 h 8549782"/>
                        <a:gd name="connsiteX6" fmla="*/ 718011 w 8389877"/>
                        <a:gd name="connsiteY6" fmla="*/ 1191041 h 8549782"/>
                        <a:gd name="connsiteX7" fmla="*/ 1719497 w 8389877"/>
                        <a:gd name="connsiteY7" fmla="*/ 494356 h 8549782"/>
                        <a:gd name="connsiteX8" fmla="*/ 4085326 w 8389877"/>
                        <a:gd name="connsiteY8" fmla="*/ 2976299 h 8549782"/>
                        <a:gd name="connsiteX9" fmla="*/ 2133444 w 8389877"/>
                        <a:gd name="connsiteY9" fmla="*/ 867083 h 8549782"/>
                        <a:gd name="connsiteX10" fmla="*/ 3170925 w 8389877"/>
                        <a:gd name="connsiteY10" fmla="*/ 276642 h 8549782"/>
                        <a:gd name="connsiteX11" fmla="*/ 6538239 w 8389877"/>
                        <a:gd name="connsiteY11" fmla="*/ 3731040 h 8549782"/>
                        <a:gd name="connsiteX12" fmla="*/ 6090619 w 8389877"/>
                        <a:gd name="connsiteY12" fmla="*/ 2238393 h 8549782"/>
                        <a:gd name="connsiteX13" fmla="*/ 6639839 w 8389877"/>
                        <a:gd name="connsiteY13" fmla="*/ 1031385 h 8549782"/>
                        <a:gd name="connsiteX14" fmla="*/ 7757440 w 8389877"/>
                        <a:gd name="connsiteY14" fmla="*/ 2976297 h 8549782"/>
                        <a:gd name="connsiteX15" fmla="*/ 7989669 w 8389877"/>
                        <a:gd name="connsiteY15" fmla="*/ 4340640 h 8549782"/>
                        <a:gd name="connsiteX16" fmla="*/ 8389877 w 8389877"/>
                        <a:gd name="connsiteY16" fmla="*/ 5777404 h 8549782"/>
                        <a:gd name="connsiteX17" fmla="*/ 5333553 w 8389877"/>
                        <a:gd name="connsiteY17" fmla="*/ 8549782 h 8549782"/>
                        <a:gd name="connsiteX18" fmla="*/ 5057784 w 8389877"/>
                        <a:gd name="connsiteY18" fmla="*/ 8462696 h 8549782"/>
                        <a:gd name="connsiteX19" fmla="*/ 541518 w 8389877"/>
                        <a:gd name="connsiteY19" fmla="*/ 4050353 h 8549782"/>
                        <a:gd name="connsiteX0" fmla="*/ 541518 w 8389877"/>
                        <a:gd name="connsiteY0" fmla="*/ 4050353 h 8549782"/>
                        <a:gd name="connsiteX1" fmla="*/ 1163309 w 8389877"/>
                        <a:gd name="connsiteY1" fmla="*/ 3368184 h 8549782"/>
                        <a:gd name="connsiteX2" fmla="*/ 2967723 w 8389877"/>
                        <a:gd name="connsiteY2" fmla="*/ 5196984 h 8549782"/>
                        <a:gd name="connsiteX3" fmla="*/ 108411 w 8389877"/>
                        <a:gd name="connsiteY3" fmla="*/ 2221554 h 8549782"/>
                        <a:gd name="connsiteX4" fmla="*/ 1008296 w 8389877"/>
                        <a:gd name="connsiteY4" fmla="*/ 1510355 h 8549782"/>
                        <a:gd name="connsiteX5" fmla="*/ 3432182 w 8389877"/>
                        <a:gd name="connsiteY5" fmla="*/ 3948755 h 8549782"/>
                        <a:gd name="connsiteX6" fmla="*/ 718011 w 8389877"/>
                        <a:gd name="connsiteY6" fmla="*/ 1191041 h 8549782"/>
                        <a:gd name="connsiteX7" fmla="*/ 1719497 w 8389877"/>
                        <a:gd name="connsiteY7" fmla="*/ 494356 h 8549782"/>
                        <a:gd name="connsiteX8" fmla="*/ 4085326 w 8389877"/>
                        <a:gd name="connsiteY8" fmla="*/ 2976299 h 8549782"/>
                        <a:gd name="connsiteX9" fmla="*/ 2133444 w 8389877"/>
                        <a:gd name="connsiteY9" fmla="*/ 867083 h 8549782"/>
                        <a:gd name="connsiteX10" fmla="*/ 3170925 w 8389877"/>
                        <a:gd name="connsiteY10" fmla="*/ 276642 h 8549782"/>
                        <a:gd name="connsiteX11" fmla="*/ 6538239 w 8389877"/>
                        <a:gd name="connsiteY11" fmla="*/ 3731040 h 8549782"/>
                        <a:gd name="connsiteX12" fmla="*/ 6090619 w 8389877"/>
                        <a:gd name="connsiteY12" fmla="*/ 2238393 h 8549782"/>
                        <a:gd name="connsiteX13" fmla="*/ 6639839 w 8389877"/>
                        <a:gd name="connsiteY13" fmla="*/ 1031385 h 8549782"/>
                        <a:gd name="connsiteX14" fmla="*/ 7757440 w 8389877"/>
                        <a:gd name="connsiteY14" fmla="*/ 2976297 h 8549782"/>
                        <a:gd name="connsiteX15" fmla="*/ 7989669 w 8389877"/>
                        <a:gd name="connsiteY15" fmla="*/ 4340640 h 8549782"/>
                        <a:gd name="connsiteX16" fmla="*/ 8389877 w 8389877"/>
                        <a:gd name="connsiteY16" fmla="*/ 5777404 h 8549782"/>
                        <a:gd name="connsiteX17" fmla="*/ 5333553 w 8389877"/>
                        <a:gd name="connsiteY17" fmla="*/ 8549782 h 8549782"/>
                        <a:gd name="connsiteX18" fmla="*/ 5057784 w 8389877"/>
                        <a:gd name="connsiteY18" fmla="*/ 8462696 h 8549782"/>
                        <a:gd name="connsiteX19" fmla="*/ 541518 w 8389877"/>
                        <a:gd name="connsiteY19" fmla="*/ 4050353 h 8549782"/>
                        <a:gd name="connsiteX0" fmla="*/ 541518 w 8389877"/>
                        <a:gd name="connsiteY0" fmla="*/ 4050353 h 9315726"/>
                        <a:gd name="connsiteX1" fmla="*/ 1163309 w 8389877"/>
                        <a:gd name="connsiteY1" fmla="*/ 3368184 h 9315726"/>
                        <a:gd name="connsiteX2" fmla="*/ 2967723 w 8389877"/>
                        <a:gd name="connsiteY2" fmla="*/ 5196984 h 9315726"/>
                        <a:gd name="connsiteX3" fmla="*/ 108411 w 8389877"/>
                        <a:gd name="connsiteY3" fmla="*/ 2221554 h 9315726"/>
                        <a:gd name="connsiteX4" fmla="*/ 1008296 w 8389877"/>
                        <a:gd name="connsiteY4" fmla="*/ 1510355 h 9315726"/>
                        <a:gd name="connsiteX5" fmla="*/ 3432182 w 8389877"/>
                        <a:gd name="connsiteY5" fmla="*/ 3948755 h 9315726"/>
                        <a:gd name="connsiteX6" fmla="*/ 718011 w 8389877"/>
                        <a:gd name="connsiteY6" fmla="*/ 1191041 h 9315726"/>
                        <a:gd name="connsiteX7" fmla="*/ 1719497 w 8389877"/>
                        <a:gd name="connsiteY7" fmla="*/ 494356 h 9315726"/>
                        <a:gd name="connsiteX8" fmla="*/ 4085326 w 8389877"/>
                        <a:gd name="connsiteY8" fmla="*/ 2976299 h 9315726"/>
                        <a:gd name="connsiteX9" fmla="*/ 2133444 w 8389877"/>
                        <a:gd name="connsiteY9" fmla="*/ 867083 h 9315726"/>
                        <a:gd name="connsiteX10" fmla="*/ 3170925 w 8389877"/>
                        <a:gd name="connsiteY10" fmla="*/ 276642 h 9315726"/>
                        <a:gd name="connsiteX11" fmla="*/ 6538239 w 8389877"/>
                        <a:gd name="connsiteY11" fmla="*/ 3731040 h 9315726"/>
                        <a:gd name="connsiteX12" fmla="*/ 6090619 w 8389877"/>
                        <a:gd name="connsiteY12" fmla="*/ 2238393 h 9315726"/>
                        <a:gd name="connsiteX13" fmla="*/ 6639839 w 8389877"/>
                        <a:gd name="connsiteY13" fmla="*/ 1031385 h 9315726"/>
                        <a:gd name="connsiteX14" fmla="*/ 7757440 w 8389877"/>
                        <a:gd name="connsiteY14" fmla="*/ 2976297 h 9315726"/>
                        <a:gd name="connsiteX15" fmla="*/ 7989669 w 8389877"/>
                        <a:gd name="connsiteY15" fmla="*/ 4340640 h 9315726"/>
                        <a:gd name="connsiteX16" fmla="*/ 8389877 w 8389877"/>
                        <a:gd name="connsiteY16" fmla="*/ 5777404 h 9315726"/>
                        <a:gd name="connsiteX17" fmla="*/ 6336452 w 8389877"/>
                        <a:gd name="connsiteY17" fmla="*/ 9315727 h 9315726"/>
                        <a:gd name="connsiteX18" fmla="*/ 5057784 w 8389877"/>
                        <a:gd name="connsiteY18" fmla="*/ 8462696 h 9315726"/>
                        <a:gd name="connsiteX19" fmla="*/ 541518 w 8389877"/>
                        <a:gd name="connsiteY19" fmla="*/ 4050353 h 9315726"/>
                        <a:gd name="connsiteX0" fmla="*/ 541518 w 8389877"/>
                        <a:gd name="connsiteY0" fmla="*/ 4050353 h 9224165"/>
                        <a:gd name="connsiteX1" fmla="*/ 1163309 w 8389877"/>
                        <a:gd name="connsiteY1" fmla="*/ 3368184 h 9224165"/>
                        <a:gd name="connsiteX2" fmla="*/ 2967723 w 8389877"/>
                        <a:gd name="connsiteY2" fmla="*/ 5196984 h 9224165"/>
                        <a:gd name="connsiteX3" fmla="*/ 108411 w 8389877"/>
                        <a:gd name="connsiteY3" fmla="*/ 2221554 h 9224165"/>
                        <a:gd name="connsiteX4" fmla="*/ 1008296 w 8389877"/>
                        <a:gd name="connsiteY4" fmla="*/ 1510355 h 9224165"/>
                        <a:gd name="connsiteX5" fmla="*/ 3432182 w 8389877"/>
                        <a:gd name="connsiteY5" fmla="*/ 3948755 h 9224165"/>
                        <a:gd name="connsiteX6" fmla="*/ 718011 w 8389877"/>
                        <a:gd name="connsiteY6" fmla="*/ 1191041 h 9224165"/>
                        <a:gd name="connsiteX7" fmla="*/ 1719497 w 8389877"/>
                        <a:gd name="connsiteY7" fmla="*/ 494356 h 9224165"/>
                        <a:gd name="connsiteX8" fmla="*/ 4085326 w 8389877"/>
                        <a:gd name="connsiteY8" fmla="*/ 2976299 h 9224165"/>
                        <a:gd name="connsiteX9" fmla="*/ 2133444 w 8389877"/>
                        <a:gd name="connsiteY9" fmla="*/ 867083 h 9224165"/>
                        <a:gd name="connsiteX10" fmla="*/ 3170925 w 8389877"/>
                        <a:gd name="connsiteY10" fmla="*/ 276642 h 9224165"/>
                        <a:gd name="connsiteX11" fmla="*/ 6538239 w 8389877"/>
                        <a:gd name="connsiteY11" fmla="*/ 3731040 h 9224165"/>
                        <a:gd name="connsiteX12" fmla="*/ 6090619 w 8389877"/>
                        <a:gd name="connsiteY12" fmla="*/ 2238393 h 9224165"/>
                        <a:gd name="connsiteX13" fmla="*/ 6639839 w 8389877"/>
                        <a:gd name="connsiteY13" fmla="*/ 1031385 h 9224165"/>
                        <a:gd name="connsiteX14" fmla="*/ 7757440 w 8389877"/>
                        <a:gd name="connsiteY14" fmla="*/ 2976297 h 9224165"/>
                        <a:gd name="connsiteX15" fmla="*/ 7989669 w 8389877"/>
                        <a:gd name="connsiteY15" fmla="*/ 4340640 h 9224165"/>
                        <a:gd name="connsiteX16" fmla="*/ 8389877 w 8389877"/>
                        <a:gd name="connsiteY16" fmla="*/ 5777404 h 9224165"/>
                        <a:gd name="connsiteX17" fmla="*/ 6266896 w 8389877"/>
                        <a:gd name="connsiteY17" fmla="*/ 9224162 h 9224165"/>
                        <a:gd name="connsiteX18" fmla="*/ 5057784 w 8389877"/>
                        <a:gd name="connsiteY18" fmla="*/ 8462696 h 9224165"/>
                        <a:gd name="connsiteX19" fmla="*/ 541518 w 8389877"/>
                        <a:gd name="connsiteY19" fmla="*/ 4050353 h 9224165"/>
                        <a:gd name="connsiteX0" fmla="*/ 541518 w 8389877"/>
                        <a:gd name="connsiteY0" fmla="*/ 4050353 h 9224165"/>
                        <a:gd name="connsiteX1" fmla="*/ 1163309 w 8389877"/>
                        <a:gd name="connsiteY1" fmla="*/ 3368184 h 9224165"/>
                        <a:gd name="connsiteX2" fmla="*/ 2967723 w 8389877"/>
                        <a:gd name="connsiteY2" fmla="*/ 5196984 h 9224165"/>
                        <a:gd name="connsiteX3" fmla="*/ 108411 w 8389877"/>
                        <a:gd name="connsiteY3" fmla="*/ 2221554 h 9224165"/>
                        <a:gd name="connsiteX4" fmla="*/ 1008296 w 8389877"/>
                        <a:gd name="connsiteY4" fmla="*/ 1510355 h 9224165"/>
                        <a:gd name="connsiteX5" fmla="*/ 3432182 w 8389877"/>
                        <a:gd name="connsiteY5" fmla="*/ 3948755 h 9224165"/>
                        <a:gd name="connsiteX6" fmla="*/ 718011 w 8389877"/>
                        <a:gd name="connsiteY6" fmla="*/ 1191041 h 9224165"/>
                        <a:gd name="connsiteX7" fmla="*/ 1719497 w 8389877"/>
                        <a:gd name="connsiteY7" fmla="*/ 494356 h 9224165"/>
                        <a:gd name="connsiteX8" fmla="*/ 4085326 w 8389877"/>
                        <a:gd name="connsiteY8" fmla="*/ 2976299 h 9224165"/>
                        <a:gd name="connsiteX9" fmla="*/ 2133444 w 8389877"/>
                        <a:gd name="connsiteY9" fmla="*/ 867083 h 9224165"/>
                        <a:gd name="connsiteX10" fmla="*/ 3170925 w 8389877"/>
                        <a:gd name="connsiteY10" fmla="*/ 276642 h 9224165"/>
                        <a:gd name="connsiteX11" fmla="*/ 6538239 w 8389877"/>
                        <a:gd name="connsiteY11" fmla="*/ 3731040 h 9224165"/>
                        <a:gd name="connsiteX12" fmla="*/ 6090619 w 8389877"/>
                        <a:gd name="connsiteY12" fmla="*/ 2238393 h 9224165"/>
                        <a:gd name="connsiteX13" fmla="*/ 6639839 w 8389877"/>
                        <a:gd name="connsiteY13" fmla="*/ 1031385 h 9224165"/>
                        <a:gd name="connsiteX14" fmla="*/ 7757440 w 8389877"/>
                        <a:gd name="connsiteY14" fmla="*/ 2976297 h 9224165"/>
                        <a:gd name="connsiteX15" fmla="*/ 7989669 w 8389877"/>
                        <a:gd name="connsiteY15" fmla="*/ 4340640 h 9224165"/>
                        <a:gd name="connsiteX16" fmla="*/ 8389877 w 8389877"/>
                        <a:gd name="connsiteY16" fmla="*/ 5777404 h 9224165"/>
                        <a:gd name="connsiteX17" fmla="*/ 6266896 w 8389877"/>
                        <a:gd name="connsiteY17" fmla="*/ 9224162 h 9224165"/>
                        <a:gd name="connsiteX18" fmla="*/ 5057784 w 8389877"/>
                        <a:gd name="connsiteY18" fmla="*/ 8462696 h 9224165"/>
                        <a:gd name="connsiteX19" fmla="*/ 541518 w 8389877"/>
                        <a:gd name="connsiteY19" fmla="*/ 4050353 h 9224165"/>
                        <a:gd name="connsiteX0" fmla="*/ 541518 w 8389877"/>
                        <a:gd name="connsiteY0" fmla="*/ 4050353 h 9224165"/>
                        <a:gd name="connsiteX1" fmla="*/ 1163309 w 8389877"/>
                        <a:gd name="connsiteY1" fmla="*/ 3368184 h 9224165"/>
                        <a:gd name="connsiteX2" fmla="*/ 2967723 w 8389877"/>
                        <a:gd name="connsiteY2" fmla="*/ 5196984 h 9224165"/>
                        <a:gd name="connsiteX3" fmla="*/ 108411 w 8389877"/>
                        <a:gd name="connsiteY3" fmla="*/ 2221554 h 9224165"/>
                        <a:gd name="connsiteX4" fmla="*/ 1008296 w 8389877"/>
                        <a:gd name="connsiteY4" fmla="*/ 1510355 h 9224165"/>
                        <a:gd name="connsiteX5" fmla="*/ 3432182 w 8389877"/>
                        <a:gd name="connsiteY5" fmla="*/ 3948755 h 9224165"/>
                        <a:gd name="connsiteX6" fmla="*/ 718011 w 8389877"/>
                        <a:gd name="connsiteY6" fmla="*/ 1191041 h 9224165"/>
                        <a:gd name="connsiteX7" fmla="*/ 1719497 w 8389877"/>
                        <a:gd name="connsiteY7" fmla="*/ 494356 h 9224165"/>
                        <a:gd name="connsiteX8" fmla="*/ 4085326 w 8389877"/>
                        <a:gd name="connsiteY8" fmla="*/ 2976299 h 9224165"/>
                        <a:gd name="connsiteX9" fmla="*/ 2133444 w 8389877"/>
                        <a:gd name="connsiteY9" fmla="*/ 867083 h 9224165"/>
                        <a:gd name="connsiteX10" fmla="*/ 3170925 w 8389877"/>
                        <a:gd name="connsiteY10" fmla="*/ 276642 h 9224165"/>
                        <a:gd name="connsiteX11" fmla="*/ 6538239 w 8389877"/>
                        <a:gd name="connsiteY11" fmla="*/ 3731040 h 9224165"/>
                        <a:gd name="connsiteX12" fmla="*/ 6090619 w 8389877"/>
                        <a:gd name="connsiteY12" fmla="*/ 2238393 h 9224165"/>
                        <a:gd name="connsiteX13" fmla="*/ 6639839 w 8389877"/>
                        <a:gd name="connsiteY13" fmla="*/ 1031385 h 9224165"/>
                        <a:gd name="connsiteX14" fmla="*/ 7757440 w 8389877"/>
                        <a:gd name="connsiteY14" fmla="*/ 2976297 h 9224165"/>
                        <a:gd name="connsiteX15" fmla="*/ 7989669 w 8389877"/>
                        <a:gd name="connsiteY15" fmla="*/ 4340640 h 9224165"/>
                        <a:gd name="connsiteX16" fmla="*/ 8389877 w 8389877"/>
                        <a:gd name="connsiteY16" fmla="*/ 5777404 h 9224165"/>
                        <a:gd name="connsiteX17" fmla="*/ 6266896 w 8389877"/>
                        <a:gd name="connsiteY17" fmla="*/ 9224162 h 9224165"/>
                        <a:gd name="connsiteX18" fmla="*/ 5057784 w 8389877"/>
                        <a:gd name="connsiteY18" fmla="*/ 8462696 h 9224165"/>
                        <a:gd name="connsiteX19" fmla="*/ 541518 w 8389877"/>
                        <a:gd name="connsiteY19" fmla="*/ 4050353 h 9224165"/>
                        <a:gd name="connsiteX0" fmla="*/ 541518 w 8359910"/>
                        <a:gd name="connsiteY0" fmla="*/ 4050353 h 9224165"/>
                        <a:gd name="connsiteX1" fmla="*/ 1163309 w 8359910"/>
                        <a:gd name="connsiteY1" fmla="*/ 3368184 h 9224165"/>
                        <a:gd name="connsiteX2" fmla="*/ 2967723 w 8359910"/>
                        <a:gd name="connsiteY2" fmla="*/ 5196984 h 9224165"/>
                        <a:gd name="connsiteX3" fmla="*/ 108411 w 8359910"/>
                        <a:gd name="connsiteY3" fmla="*/ 2221554 h 9224165"/>
                        <a:gd name="connsiteX4" fmla="*/ 1008296 w 8359910"/>
                        <a:gd name="connsiteY4" fmla="*/ 1510355 h 9224165"/>
                        <a:gd name="connsiteX5" fmla="*/ 3432182 w 8359910"/>
                        <a:gd name="connsiteY5" fmla="*/ 3948755 h 9224165"/>
                        <a:gd name="connsiteX6" fmla="*/ 718011 w 8359910"/>
                        <a:gd name="connsiteY6" fmla="*/ 1191041 h 9224165"/>
                        <a:gd name="connsiteX7" fmla="*/ 1719497 w 8359910"/>
                        <a:gd name="connsiteY7" fmla="*/ 494356 h 9224165"/>
                        <a:gd name="connsiteX8" fmla="*/ 4085326 w 8359910"/>
                        <a:gd name="connsiteY8" fmla="*/ 2976299 h 9224165"/>
                        <a:gd name="connsiteX9" fmla="*/ 2133444 w 8359910"/>
                        <a:gd name="connsiteY9" fmla="*/ 867083 h 9224165"/>
                        <a:gd name="connsiteX10" fmla="*/ 3170925 w 8359910"/>
                        <a:gd name="connsiteY10" fmla="*/ 276642 h 9224165"/>
                        <a:gd name="connsiteX11" fmla="*/ 6538239 w 8359910"/>
                        <a:gd name="connsiteY11" fmla="*/ 3731040 h 9224165"/>
                        <a:gd name="connsiteX12" fmla="*/ 6090619 w 8359910"/>
                        <a:gd name="connsiteY12" fmla="*/ 2238393 h 9224165"/>
                        <a:gd name="connsiteX13" fmla="*/ 6639839 w 8359910"/>
                        <a:gd name="connsiteY13" fmla="*/ 1031385 h 9224165"/>
                        <a:gd name="connsiteX14" fmla="*/ 7757440 w 8359910"/>
                        <a:gd name="connsiteY14" fmla="*/ 2976297 h 9224165"/>
                        <a:gd name="connsiteX15" fmla="*/ 7989669 w 8359910"/>
                        <a:gd name="connsiteY15" fmla="*/ 4340640 h 9224165"/>
                        <a:gd name="connsiteX16" fmla="*/ 8359907 w 8359910"/>
                        <a:gd name="connsiteY16" fmla="*/ 5645609 h 9224165"/>
                        <a:gd name="connsiteX17" fmla="*/ 6266896 w 8359910"/>
                        <a:gd name="connsiteY17" fmla="*/ 9224162 h 9224165"/>
                        <a:gd name="connsiteX18" fmla="*/ 5057784 w 8359910"/>
                        <a:gd name="connsiteY18" fmla="*/ 8462696 h 9224165"/>
                        <a:gd name="connsiteX19" fmla="*/ 541518 w 8359910"/>
                        <a:gd name="connsiteY19" fmla="*/ 4050353 h 92241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8359910" h="9224165">
                          <a:moveTo>
                            <a:pt x="541518" y="4050353"/>
                          </a:moveTo>
                          <a:cubicBezTo>
                            <a:pt x="125441" y="3629439"/>
                            <a:pt x="694015" y="2947268"/>
                            <a:pt x="1163309" y="3368184"/>
                          </a:cubicBezTo>
                          <a:lnTo>
                            <a:pt x="2967723" y="5196984"/>
                          </a:lnTo>
                          <a:lnTo>
                            <a:pt x="108411" y="2221554"/>
                          </a:lnTo>
                          <a:cubicBezTo>
                            <a:pt x="-288312" y="1549060"/>
                            <a:pt x="493523" y="1038543"/>
                            <a:pt x="1008296" y="1510355"/>
                          </a:cubicBezTo>
                          <a:lnTo>
                            <a:pt x="3432182" y="3948755"/>
                          </a:lnTo>
                          <a:lnTo>
                            <a:pt x="718011" y="1191041"/>
                          </a:lnTo>
                          <a:cubicBezTo>
                            <a:pt x="330963" y="465328"/>
                            <a:pt x="1235688" y="29898"/>
                            <a:pt x="1719497" y="494356"/>
                          </a:cubicBezTo>
                          <a:lnTo>
                            <a:pt x="4085326" y="2976299"/>
                          </a:lnTo>
                          <a:lnTo>
                            <a:pt x="2133444" y="867083"/>
                          </a:lnTo>
                          <a:cubicBezTo>
                            <a:pt x="1689694" y="110019"/>
                            <a:pt x="2618995" y="-311477"/>
                            <a:pt x="3170925" y="276642"/>
                          </a:cubicBezTo>
                          <a:lnTo>
                            <a:pt x="6538239" y="3731040"/>
                          </a:lnTo>
                          <a:cubicBezTo>
                            <a:pt x="6567268" y="3498812"/>
                            <a:pt x="6433736" y="2847992"/>
                            <a:pt x="6090619" y="2238393"/>
                          </a:cubicBezTo>
                          <a:cubicBezTo>
                            <a:pt x="5902707" y="1832574"/>
                            <a:pt x="6141515" y="1249099"/>
                            <a:pt x="6639839" y="1031385"/>
                          </a:cubicBezTo>
                          <a:cubicBezTo>
                            <a:pt x="7026887" y="1679688"/>
                            <a:pt x="7384906" y="2327993"/>
                            <a:pt x="7757440" y="2976297"/>
                          </a:cubicBezTo>
                          <a:lnTo>
                            <a:pt x="7989669" y="4340640"/>
                          </a:lnTo>
                          <a:cubicBezTo>
                            <a:pt x="8085131" y="4794167"/>
                            <a:pt x="8202090" y="5502563"/>
                            <a:pt x="8359907" y="5645609"/>
                          </a:cubicBezTo>
                          <a:cubicBezTo>
                            <a:pt x="7584628" y="6890205"/>
                            <a:pt x="7007393" y="7933774"/>
                            <a:pt x="6266896" y="9224162"/>
                          </a:cubicBezTo>
                          <a:cubicBezTo>
                            <a:pt x="6129010" y="9197551"/>
                            <a:pt x="5181156" y="8530430"/>
                            <a:pt x="5057784" y="8462696"/>
                          </a:cubicBezTo>
                          <a:cubicBezTo>
                            <a:pt x="4397384" y="8046620"/>
                            <a:pt x="768618" y="4236716"/>
                            <a:pt x="541518" y="4050353"/>
                          </a:cubicBezTo>
                          <a:close/>
                        </a:path>
                      </a:pathLst>
                    </a:custGeom>
                    <a:solidFill>
                      <a:srgbClr val="F4B183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" name="Rectangle 9"/>
                    <p:cNvSpPr/>
                    <p:nvPr/>
                  </p:nvSpPr>
                  <p:spPr>
                    <a:xfrm rot="931662">
                      <a:off x="5240728" y="2274310"/>
                      <a:ext cx="150701" cy="2807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" name="Rectangle 10"/>
                    <p:cNvSpPr/>
                    <p:nvPr/>
                  </p:nvSpPr>
                  <p:spPr>
                    <a:xfrm rot="15788985">
                      <a:off x="5606779" y="2902617"/>
                      <a:ext cx="150702" cy="2807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" name="Rectangle 8"/>
                    <p:cNvSpPr/>
                    <p:nvPr/>
                  </p:nvSpPr>
                  <p:spPr>
                    <a:xfrm>
                      <a:off x="5239722" y="1770663"/>
                      <a:ext cx="1258727" cy="1228999"/>
                    </a:xfrm>
                    <a:custGeom>
                      <a:avLst/>
                      <a:gdLst>
                        <a:gd name="connsiteX0" fmla="*/ 0 w 1243013"/>
                        <a:gd name="connsiteY0" fmla="*/ 0 h 1193006"/>
                        <a:gd name="connsiteX1" fmla="*/ 1243013 w 1243013"/>
                        <a:gd name="connsiteY1" fmla="*/ 0 h 1193006"/>
                        <a:gd name="connsiteX2" fmla="*/ 1243013 w 1243013"/>
                        <a:gd name="connsiteY2" fmla="*/ 1193006 h 1193006"/>
                        <a:gd name="connsiteX3" fmla="*/ 0 w 1243013"/>
                        <a:gd name="connsiteY3" fmla="*/ 1193006 h 1193006"/>
                        <a:gd name="connsiteX4" fmla="*/ 0 w 1243013"/>
                        <a:gd name="connsiteY4" fmla="*/ 0 h 1193006"/>
                        <a:gd name="connsiteX0" fmla="*/ 26194 w 1243013"/>
                        <a:gd name="connsiteY0" fmla="*/ 42862 h 1193006"/>
                        <a:gd name="connsiteX1" fmla="*/ 1243013 w 1243013"/>
                        <a:gd name="connsiteY1" fmla="*/ 0 h 1193006"/>
                        <a:gd name="connsiteX2" fmla="*/ 1243013 w 1243013"/>
                        <a:gd name="connsiteY2" fmla="*/ 1193006 h 1193006"/>
                        <a:gd name="connsiteX3" fmla="*/ 0 w 1243013"/>
                        <a:gd name="connsiteY3" fmla="*/ 1193006 h 1193006"/>
                        <a:gd name="connsiteX4" fmla="*/ 26194 w 1243013"/>
                        <a:gd name="connsiteY4" fmla="*/ 42862 h 1193006"/>
                        <a:gd name="connsiteX0" fmla="*/ 26194 w 1243013"/>
                        <a:gd name="connsiteY0" fmla="*/ 123825 h 1273969"/>
                        <a:gd name="connsiteX1" fmla="*/ 581025 w 1243013"/>
                        <a:gd name="connsiteY1" fmla="*/ 0 h 1273969"/>
                        <a:gd name="connsiteX2" fmla="*/ 1243013 w 1243013"/>
                        <a:gd name="connsiteY2" fmla="*/ 1273969 h 1273969"/>
                        <a:gd name="connsiteX3" fmla="*/ 0 w 1243013"/>
                        <a:gd name="connsiteY3" fmla="*/ 1273969 h 1273969"/>
                        <a:gd name="connsiteX4" fmla="*/ 26194 w 1243013"/>
                        <a:gd name="connsiteY4" fmla="*/ 123825 h 1273969"/>
                        <a:gd name="connsiteX0" fmla="*/ 26194 w 1243013"/>
                        <a:gd name="connsiteY0" fmla="*/ 138750 h 1288894"/>
                        <a:gd name="connsiteX1" fmla="*/ 581025 w 1243013"/>
                        <a:gd name="connsiteY1" fmla="*/ 14925 h 1288894"/>
                        <a:gd name="connsiteX2" fmla="*/ 1243013 w 1243013"/>
                        <a:gd name="connsiteY2" fmla="*/ 1288894 h 1288894"/>
                        <a:gd name="connsiteX3" fmla="*/ 0 w 1243013"/>
                        <a:gd name="connsiteY3" fmla="*/ 1288894 h 1288894"/>
                        <a:gd name="connsiteX4" fmla="*/ 26194 w 1243013"/>
                        <a:gd name="connsiteY4" fmla="*/ 138750 h 1288894"/>
                        <a:gd name="connsiteX0" fmla="*/ 26194 w 1243013"/>
                        <a:gd name="connsiteY0" fmla="*/ 139595 h 1289739"/>
                        <a:gd name="connsiteX1" fmla="*/ 581025 w 1243013"/>
                        <a:gd name="connsiteY1" fmla="*/ 15770 h 1289739"/>
                        <a:gd name="connsiteX2" fmla="*/ 1243013 w 1243013"/>
                        <a:gd name="connsiteY2" fmla="*/ 1289739 h 1289739"/>
                        <a:gd name="connsiteX3" fmla="*/ 0 w 1243013"/>
                        <a:gd name="connsiteY3" fmla="*/ 1289739 h 1289739"/>
                        <a:gd name="connsiteX4" fmla="*/ 26194 w 1243013"/>
                        <a:gd name="connsiteY4" fmla="*/ 139595 h 1289739"/>
                        <a:gd name="connsiteX0" fmla="*/ 35719 w 1243013"/>
                        <a:gd name="connsiteY0" fmla="*/ 128708 h 1290758"/>
                        <a:gd name="connsiteX1" fmla="*/ 581025 w 1243013"/>
                        <a:gd name="connsiteY1" fmla="*/ 16789 h 1290758"/>
                        <a:gd name="connsiteX2" fmla="*/ 1243013 w 1243013"/>
                        <a:gd name="connsiteY2" fmla="*/ 1290758 h 1290758"/>
                        <a:gd name="connsiteX3" fmla="*/ 0 w 1243013"/>
                        <a:gd name="connsiteY3" fmla="*/ 1290758 h 1290758"/>
                        <a:gd name="connsiteX4" fmla="*/ 35719 w 1243013"/>
                        <a:gd name="connsiteY4" fmla="*/ 128708 h 1290758"/>
                        <a:gd name="connsiteX0" fmla="*/ 35719 w 1243013"/>
                        <a:gd name="connsiteY0" fmla="*/ 128124 h 1290174"/>
                        <a:gd name="connsiteX1" fmla="*/ 581025 w 1243013"/>
                        <a:gd name="connsiteY1" fmla="*/ 16205 h 1290174"/>
                        <a:gd name="connsiteX2" fmla="*/ 1243013 w 1243013"/>
                        <a:gd name="connsiteY2" fmla="*/ 1290174 h 1290174"/>
                        <a:gd name="connsiteX3" fmla="*/ 0 w 1243013"/>
                        <a:gd name="connsiteY3" fmla="*/ 1290174 h 1290174"/>
                        <a:gd name="connsiteX4" fmla="*/ 35719 w 1243013"/>
                        <a:gd name="connsiteY4" fmla="*/ 128124 h 1290174"/>
                        <a:gd name="connsiteX0" fmla="*/ 35719 w 1243013"/>
                        <a:gd name="connsiteY0" fmla="*/ 128124 h 1290174"/>
                        <a:gd name="connsiteX1" fmla="*/ 581025 w 1243013"/>
                        <a:gd name="connsiteY1" fmla="*/ 16205 h 1290174"/>
                        <a:gd name="connsiteX2" fmla="*/ 1243013 w 1243013"/>
                        <a:gd name="connsiteY2" fmla="*/ 1290174 h 1290174"/>
                        <a:gd name="connsiteX3" fmla="*/ 0 w 1243013"/>
                        <a:gd name="connsiteY3" fmla="*/ 1290174 h 1290174"/>
                        <a:gd name="connsiteX4" fmla="*/ 14288 w 1243013"/>
                        <a:gd name="connsiteY4" fmla="*/ 573420 h 1290174"/>
                        <a:gd name="connsiteX5" fmla="*/ 35719 w 1243013"/>
                        <a:gd name="connsiteY5" fmla="*/ 128124 h 1290174"/>
                        <a:gd name="connsiteX0" fmla="*/ 50006 w 1257300"/>
                        <a:gd name="connsiteY0" fmla="*/ 128124 h 1290174"/>
                        <a:gd name="connsiteX1" fmla="*/ 595312 w 1257300"/>
                        <a:gd name="connsiteY1" fmla="*/ 16205 h 1290174"/>
                        <a:gd name="connsiteX2" fmla="*/ 1257300 w 1257300"/>
                        <a:gd name="connsiteY2" fmla="*/ 1290174 h 1290174"/>
                        <a:gd name="connsiteX3" fmla="*/ 14287 w 1257300"/>
                        <a:gd name="connsiteY3" fmla="*/ 1290174 h 1290174"/>
                        <a:gd name="connsiteX4" fmla="*/ 0 w 1257300"/>
                        <a:gd name="connsiteY4" fmla="*/ 213851 h 1290174"/>
                        <a:gd name="connsiteX5" fmla="*/ 50006 w 1257300"/>
                        <a:gd name="connsiteY5" fmla="*/ 128124 h 1290174"/>
                        <a:gd name="connsiteX0" fmla="*/ 50119 w 1257413"/>
                        <a:gd name="connsiteY0" fmla="*/ 128124 h 1290174"/>
                        <a:gd name="connsiteX1" fmla="*/ 595425 w 1257413"/>
                        <a:gd name="connsiteY1" fmla="*/ 16205 h 1290174"/>
                        <a:gd name="connsiteX2" fmla="*/ 1257413 w 1257413"/>
                        <a:gd name="connsiteY2" fmla="*/ 1290174 h 1290174"/>
                        <a:gd name="connsiteX3" fmla="*/ 14400 w 1257413"/>
                        <a:gd name="connsiteY3" fmla="*/ 1290174 h 1290174"/>
                        <a:gd name="connsiteX4" fmla="*/ 113 w 1257413"/>
                        <a:gd name="connsiteY4" fmla="*/ 213851 h 1290174"/>
                        <a:gd name="connsiteX5" fmla="*/ 50119 w 1257413"/>
                        <a:gd name="connsiteY5" fmla="*/ 128124 h 1290174"/>
                        <a:gd name="connsiteX0" fmla="*/ 50611 w 1257905"/>
                        <a:gd name="connsiteY0" fmla="*/ 128124 h 1290174"/>
                        <a:gd name="connsiteX1" fmla="*/ 595917 w 1257905"/>
                        <a:gd name="connsiteY1" fmla="*/ 16205 h 1290174"/>
                        <a:gd name="connsiteX2" fmla="*/ 1257905 w 1257905"/>
                        <a:gd name="connsiteY2" fmla="*/ 1290174 h 1290174"/>
                        <a:gd name="connsiteX3" fmla="*/ 14892 w 1257905"/>
                        <a:gd name="connsiteY3" fmla="*/ 1290174 h 1290174"/>
                        <a:gd name="connsiteX4" fmla="*/ 605 w 1257905"/>
                        <a:gd name="connsiteY4" fmla="*/ 213851 h 1290174"/>
                        <a:gd name="connsiteX5" fmla="*/ 50611 w 1257905"/>
                        <a:gd name="connsiteY5" fmla="*/ 128124 h 1290174"/>
                        <a:gd name="connsiteX0" fmla="*/ 53298 w 1260592"/>
                        <a:gd name="connsiteY0" fmla="*/ 128124 h 1290174"/>
                        <a:gd name="connsiteX1" fmla="*/ 598604 w 1260592"/>
                        <a:gd name="connsiteY1" fmla="*/ 16205 h 1290174"/>
                        <a:gd name="connsiteX2" fmla="*/ 1260592 w 1260592"/>
                        <a:gd name="connsiteY2" fmla="*/ 1290174 h 1290174"/>
                        <a:gd name="connsiteX3" fmla="*/ 17579 w 1260592"/>
                        <a:gd name="connsiteY3" fmla="*/ 1290174 h 1290174"/>
                        <a:gd name="connsiteX4" fmla="*/ 3292 w 1260592"/>
                        <a:gd name="connsiteY4" fmla="*/ 213851 h 1290174"/>
                        <a:gd name="connsiteX5" fmla="*/ 53298 w 1260592"/>
                        <a:gd name="connsiteY5" fmla="*/ 128124 h 1290174"/>
                        <a:gd name="connsiteX0" fmla="*/ 53298 w 1260592"/>
                        <a:gd name="connsiteY0" fmla="*/ 128124 h 1290174"/>
                        <a:gd name="connsiteX1" fmla="*/ 598604 w 1260592"/>
                        <a:gd name="connsiteY1" fmla="*/ 16205 h 1290174"/>
                        <a:gd name="connsiteX2" fmla="*/ 1260592 w 1260592"/>
                        <a:gd name="connsiteY2" fmla="*/ 1290174 h 1290174"/>
                        <a:gd name="connsiteX3" fmla="*/ 17579 w 1260592"/>
                        <a:gd name="connsiteY3" fmla="*/ 1290174 h 1290174"/>
                        <a:gd name="connsiteX4" fmla="*/ 3293 w 1260592"/>
                        <a:gd name="connsiteY4" fmla="*/ 654382 h 1290174"/>
                        <a:gd name="connsiteX5" fmla="*/ 3292 w 1260592"/>
                        <a:gd name="connsiteY5" fmla="*/ 213851 h 1290174"/>
                        <a:gd name="connsiteX6" fmla="*/ 53298 w 1260592"/>
                        <a:gd name="connsiteY6" fmla="*/ 128124 h 1290174"/>
                        <a:gd name="connsiteX0" fmla="*/ 142874 w 1350168"/>
                        <a:gd name="connsiteY0" fmla="*/ 128124 h 1290174"/>
                        <a:gd name="connsiteX1" fmla="*/ 688180 w 1350168"/>
                        <a:gd name="connsiteY1" fmla="*/ 16205 h 1290174"/>
                        <a:gd name="connsiteX2" fmla="*/ 1350168 w 1350168"/>
                        <a:gd name="connsiteY2" fmla="*/ 1290174 h 1290174"/>
                        <a:gd name="connsiteX3" fmla="*/ 107155 w 1350168"/>
                        <a:gd name="connsiteY3" fmla="*/ 1290174 h 1290174"/>
                        <a:gd name="connsiteX4" fmla="*/ 0 w 1350168"/>
                        <a:gd name="connsiteY4" fmla="*/ 528175 h 1290174"/>
                        <a:gd name="connsiteX5" fmla="*/ 92868 w 1350168"/>
                        <a:gd name="connsiteY5" fmla="*/ 213851 h 1290174"/>
                        <a:gd name="connsiteX6" fmla="*/ 142874 w 1350168"/>
                        <a:gd name="connsiteY6" fmla="*/ 128124 h 1290174"/>
                        <a:gd name="connsiteX0" fmla="*/ 154780 w 1362074"/>
                        <a:gd name="connsiteY0" fmla="*/ 128124 h 1290174"/>
                        <a:gd name="connsiteX1" fmla="*/ 700086 w 1362074"/>
                        <a:gd name="connsiteY1" fmla="*/ 16205 h 1290174"/>
                        <a:gd name="connsiteX2" fmla="*/ 1362074 w 1362074"/>
                        <a:gd name="connsiteY2" fmla="*/ 1290174 h 1290174"/>
                        <a:gd name="connsiteX3" fmla="*/ 119061 w 1362074"/>
                        <a:gd name="connsiteY3" fmla="*/ 1290174 h 1290174"/>
                        <a:gd name="connsiteX4" fmla="*/ 0 w 1362074"/>
                        <a:gd name="connsiteY4" fmla="*/ 523412 h 1290174"/>
                        <a:gd name="connsiteX5" fmla="*/ 104774 w 1362074"/>
                        <a:gd name="connsiteY5" fmla="*/ 213851 h 1290174"/>
                        <a:gd name="connsiteX6" fmla="*/ 154780 w 1362074"/>
                        <a:gd name="connsiteY6" fmla="*/ 128124 h 1290174"/>
                        <a:gd name="connsiteX0" fmla="*/ 154780 w 1362074"/>
                        <a:gd name="connsiteY0" fmla="*/ 128124 h 1290174"/>
                        <a:gd name="connsiteX1" fmla="*/ 700086 w 1362074"/>
                        <a:gd name="connsiteY1" fmla="*/ 16205 h 1290174"/>
                        <a:gd name="connsiteX2" fmla="*/ 1362074 w 1362074"/>
                        <a:gd name="connsiteY2" fmla="*/ 1290174 h 1290174"/>
                        <a:gd name="connsiteX3" fmla="*/ 119061 w 1362074"/>
                        <a:gd name="connsiteY3" fmla="*/ 1290174 h 1290174"/>
                        <a:gd name="connsiteX4" fmla="*/ 0 w 1362074"/>
                        <a:gd name="connsiteY4" fmla="*/ 523412 h 1290174"/>
                        <a:gd name="connsiteX5" fmla="*/ 104774 w 1362074"/>
                        <a:gd name="connsiteY5" fmla="*/ 213851 h 1290174"/>
                        <a:gd name="connsiteX6" fmla="*/ 154780 w 1362074"/>
                        <a:gd name="connsiteY6" fmla="*/ 128124 h 1290174"/>
                        <a:gd name="connsiteX0" fmla="*/ 159542 w 1366836"/>
                        <a:gd name="connsiteY0" fmla="*/ 128124 h 1290174"/>
                        <a:gd name="connsiteX1" fmla="*/ 704848 w 1366836"/>
                        <a:gd name="connsiteY1" fmla="*/ 16205 h 1290174"/>
                        <a:gd name="connsiteX2" fmla="*/ 1366836 w 1366836"/>
                        <a:gd name="connsiteY2" fmla="*/ 1290174 h 1290174"/>
                        <a:gd name="connsiteX3" fmla="*/ 123823 w 1366836"/>
                        <a:gd name="connsiteY3" fmla="*/ 1290174 h 1290174"/>
                        <a:gd name="connsiteX4" fmla="*/ 0 w 1366836"/>
                        <a:gd name="connsiteY4" fmla="*/ 530556 h 1290174"/>
                        <a:gd name="connsiteX5" fmla="*/ 109536 w 1366836"/>
                        <a:gd name="connsiteY5" fmla="*/ 213851 h 1290174"/>
                        <a:gd name="connsiteX6" fmla="*/ 159542 w 1366836"/>
                        <a:gd name="connsiteY6" fmla="*/ 128124 h 1290174"/>
                        <a:gd name="connsiteX0" fmla="*/ 159542 w 1366836"/>
                        <a:gd name="connsiteY0" fmla="*/ 128124 h 1290174"/>
                        <a:gd name="connsiteX1" fmla="*/ 704848 w 1366836"/>
                        <a:gd name="connsiteY1" fmla="*/ 16205 h 1290174"/>
                        <a:gd name="connsiteX2" fmla="*/ 1366836 w 1366836"/>
                        <a:gd name="connsiteY2" fmla="*/ 1290174 h 1290174"/>
                        <a:gd name="connsiteX3" fmla="*/ 123823 w 1366836"/>
                        <a:gd name="connsiteY3" fmla="*/ 1290174 h 1290174"/>
                        <a:gd name="connsiteX4" fmla="*/ 0 w 1366836"/>
                        <a:gd name="connsiteY4" fmla="*/ 530556 h 1290174"/>
                        <a:gd name="connsiteX5" fmla="*/ 109536 w 1366836"/>
                        <a:gd name="connsiteY5" fmla="*/ 213851 h 1290174"/>
                        <a:gd name="connsiteX6" fmla="*/ 159542 w 1366836"/>
                        <a:gd name="connsiteY6" fmla="*/ 128124 h 1290174"/>
                        <a:gd name="connsiteX0" fmla="*/ 159542 w 1366836"/>
                        <a:gd name="connsiteY0" fmla="*/ 128124 h 1290174"/>
                        <a:gd name="connsiteX1" fmla="*/ 704848 w 1366836"/>
                        <a:gd name="connsiteY1" fmla="*/ 16205 h 1290174"/>
                        <a:gd name="connsiteX2" fmla="*/ 1366836 w 1366836"/>
                        <a:gd name="connsiteY2" fmla="*/ 1290174 h 1290174"/>
                        <a:gd name="connsiteX3" fmla="*/ 123823 w 1366836"/>
                        <a:gd name="connsiteY3" fmla="*/ 1290174 h 1290174"/>
                        <a:gd name="connsiteX4" fmla="*/ 0 w 1366836"/>
                        <a:gd name="connsiteY4" fmla="*/ 530556 h 1290174"/>
                        <a:gd name="connsiteX5" fmla="*/ 109536 w 1366836"/>
                        <a:gd name="connsiteY5" fmla="*/ 213851 h 1290174"/>
                        <a:gd name="connsiteX6" fmla="*/ 159542 w 1366836"/>
                        <a:gd name="connsiteY6" fmla="*/ 128124 h 1290174"/>
                        <a:gd name="connsiteX0" fmla="*/ 159542 w 1366836"/>
                        <a:gd name="connsiteY0" fmla="*/ 128124 h 1290174"/>
                        <a:gd name="connsiteX1" fmla="*/ 704848 w 1366836"/>
                        <a:gd name="connsiteY1" fmla="*/ 16205 h 1290174"/>
                        <a:gd name="connsiteX2" fmla="*/ 1366836 w 1366836"/>
                        <a:gd name="connsiteY2" fmla="*/ 1290174 h 1290174"/>
                        <a:gd name="connsiteX3" fmla="*/ 123823 w 1366836"/>
                        <a:gd name="connsiteY3" fmla="*/ 1290174 h 1290174"/>
                        <a:gd name="connsiteX4" fmla="*/ 0 w 1366836"/>
                        <a:gd name="connsiteY4" fmla="*/ 530556 h 1290174"/>
                        <a:gd name="connsiteX5" fmla="*/ 109536 w 1366836"/>
                        <a:gd name="connsiteY5" fmla="*/ 213851 h 1290174"/>
                        <a:gd name="connsiteX6" fmla="*/ 159542 w 1366836"/>
                        <a:gd name="connsiteY6" fmla="*/ 128124 h 1290174"/>
                        <a:gd name="connsiteX0" fmla="*/ 159542 w 1366836"/>
                        <a:gd name="connsiteY0" fmla="*/ 128124 h 1290174"/>
                        <a:gd name="connsiteX1" fmla="*/ 704848 w 1366836"/>
                        <a:gd name="connsiteY1" fmla="*/ 16205 h 1290174"/>
                        <a:gd name="connsiteX2" fmla="*/ 1366836 w 1366836"/>
                        <a:gd name="connsiteY2" fmla="*/ 1290174 h 1290174"/>
                        <a:gd name="connsiteX3" fmla="*/ 123823 w 1366836"/>
                        <a:gd name="connsiteY3" fmla="*/ 1290174 h 1290174"/>
                        <a:gd name="connsiteX4" fmla="*/ 0 w 1366836"/>
                        <a:gd name="connsiteY4" fmla="*/ 530556 h 1290174"/>
                        <a:gd name="connsiteX5" fmla="*/ 109536 w 1366836"/>
                        <a:gd name="connsiteY5" fmla="*/ 213851 h 1290174"/>
                        <a:gd name="connsiteX6" fmla="*/ 159542 w 1366836"/>
                        <a:gd name="connsiteY6" fmla="*/ 128124 h 1290174"/>
                        <a:gd name="connsiteX0" fmla="*/ 159542 w 1366836"/>
                        <a:gd name="connsiteY0" fmla="*/ 128124 h 1290174"/>
                        <a:gd name="connsiteX1" fmla="*/ 704848 w 1366836"/>
                        <a:gd name="connsiteY1" fmla="*/ 16205 h 1290174"/>
                        <a:gd name="connsiteX2" fmla="*/ 1366836 w 1366836"/>
                        <a:gd name="connsiteY2" fmla="*/ 1290174 h 1290174"/>
                        <a:gd name="connsiteX3" fmla="*/ 123823 w 1366836"/>
                        <a:gd name="connsiteY3" fmla="*/ 1290174 h 1290174"/>
                        <a:gd name="connsiteX4" fmla="*/ 0 w 1366836"/>
                        <a:gd name="connsiteY4" fmla="*/ 530556 h 1290174"/>
                        <a:gd name="connsiteX5" fmla="*/ 104773 w 1366836"/>
                        <a:gd name="connsiteY5" fmla="*/ 213851 h 1290174"/>
                        <a:gd name="connsiteX6" fmla="*/ 159542 w 1366836"/>
                        <a:gd name="connsiteY6" fmla="*/ 128124 h 1290174"/>
                        <a:gd name="connsiteX0" fmla="*/ 159542 w 1366836"/>
                        <a:gd name="connsiteY0" fmla="*/ 128124 h 1290174"/>
                        <a:gd name="connsiteX1" fmla="*/ 704848 w 1366836"/>
                        <a:gd name="connsiteY1" fmla="*/ 16205 h 1290174"/>
                        <a:gd name="connsiteX2" fmla="*/ 1366836 w 1366836"/>
                        <a:gd name="connsiteY2" fmla="*/ 1290174 h 1290174"/>
                        <a:gd name="connsiteX3" fmla="*/ 123823 w 1366836"/>
                        <a:gd name="connsiteY3" fmla="*/ 1290174 h 1290174"/>
                        <a:gd name="connsiteX4" fmla="*/ 52387 w 1366836"/>
                        <a:gd name="connsiteY4" fmla="*/ 871076 h 1290174"/>
                        <a:gd name="connsiteX5" fmla="*/ 0 w 1366836"/>
                        <a:gd name="connsiteY5" fmla="*/ 530556 h 1290174"/>
                        <a:gd name="connsiteX6" fmla="*/ 104773 w 1366836"/>
                        <a:gd name="connsiteY6" fmla="*/ 213851 h 1290174"/>
                        <a:gd name="connsiteX7" fmla="*/ 159542 w 1366836"/>
                        <a:gd name="connsiteY7" fmla="*/ 128124 h 1290174"/>
                        <a:gd name="connsiteX0" fmla="*/ 159542 w 1366836"/>
                        <a:gd name="connsiteY0" fmla="*/ 128124 h 1290174"/>
                        <a:gd name="connsiteX1" fmla="*/ 704848 w 1366836"/>
                        <a:gd name="connsiteY1" fmla="*/ 16205 h 1290174"/>
                        <a:gd name="connsiteX2" fmla="*/ 1366836 w 1366836"/>
                        <a:gd name="connsiteY2" fmla="*/ 1290174 h 1290174"/>
                        <a:gd name="connsiteX3" fmla="*/ 123823 w 1366836"/>
                        <a:gd name="connsiteY3" fmla="*/ 1290174 h 1290174"/>
                        <a:gd name="connsiteX4" fmla="*/ 169069 w 1366836"/>
                        <a:gd name="connsiteY4" fmla="*/ 578182 h 1290174"/>
                        <a:gd name="connsiteX5" fmla="*/ 0 w 1366836"/>
                        <a:gd name="connsiteY5" fmla="*/ 530556 h 1290174"/>
                        <a:gd name="connsiteX6" fmla="*/ 104773 w 1366836"/>
                        <a:gd name="connsiteY6" fmla="*/ 213851 h 1290174"/>
                        <a:gd name="connsiteX7" fmla="*/ 159542 w 1366836"/>
                        <a:gd name="connsiteY7" fmla="*/ 128124 h 1290174"/>
                        <a:gd name="connsiteX0" fmla="*/ 159542 w 1366836"/>
                        <a:gd name="connsiteY0" fmla="*/ 128124 h 1290174"/>
                        <a:gd name="connsiteX1" fmla="*/ 704848 w 1366836"/>
                        <a:gd name="connsiteY1" fmla="*/ 16205 h 1290174"/>
                        <a:gd name="connsiteX2" fmla="*/ 1366836 w 1366836"/>
                        <a:gd name="connsiteY2" fmla="*/ 1290174 h 1290174"/>
                        <a:gd name="connsiteX3" fmla="*/ 123823 w 1366836"/>
                        <a:gd name="connsiteY3" fmla="*/ 1290174 h 1290174"/>
                        <a:gd name="connsiteX4" fmla="*/ 169069 w 1366836"/>
                        <a:gd name="connsiteY4" fmla="*/ 578182 h 1290174"/>
                        <a:gd name="connsiteX5" fmla="*/ 0 w 1366836"/>
                        <a:gd name="connsiteY5" fmla="*/ 537700 h 1290174"/>
                        <a:gd name="connsiteX6" fmla="*/ 104773 w 1366836"/>
                        <a:gd name="connsiteY6" fmla="*/ 213851 h 1290174"/>
                        <a:gd name="connsiteX7" fmla="*/ 159542 w 1366836"/>
                        <a:gd name="connsiteY7" fmla="*/ 128124 h 1290174"/>
                        <a:gd name="connsiteX0" fmla="*/ 159542 w 1366836"/>
                        <a:gd name="connsiteY0" fmla="*/ 128124 h 1290174"/>
                        <a:gd name="connsiteX1" fmla="*/ 704848 w 1366836"/>
                        <a:gd name="connsiteY1" fmla="*/ 16205 h 1290174"/>
                        <a:gd name="connsiteX2" fmla="*/ 1366836 w 1366836"/>
                        <a:gd name="connsiteY2" fmla="*/ 1290174 h 1290174"/>
                        <a:gd name="connsiteX3" fmla="*/ 123823 w 1366836"/>
                        <a:gd name="connsiteY3" fmla="*/ 1290174 h 1290174"/>
                        <a:gd name="connsiteX4" fmla="*/ 152399 w 1366836"/>
                        <a:gd name="connsiteY4" fmla="*/ 871076 h 1290174"/>
                        <a:gd name="connsiteX5" fmla="*/ 169069 w 1366836"/>
                        <a:gd name="connsiteY5" fmla="*/ 578182 h 1290174"/>
                        <a:gd name="connsiteX6" fmla="*/ 0 w 1366836"/>
                        <a:gd name="connsiteY6" fmla="*/ 537700 h 1290174"/>
                        <a:gd name="connsiteX7" fmla="*/ 104773 w 1366836"/>
                        <a:gd name="connsiteY7" fmla="*/ 213851 h 1290174"/>
                        <a:gd name="connsiteX8" fmla="*/ 159542 w 1366836"/>
                        <a:gd name="connsiteY8" fmla="*/ 128124 h 1290174"/>
                        <a:gd name="connsiteX0" fmla="*/ 159542 w 1366836"/>
                        <a:gd name="connsiteY0" fmla="*/ 128124 h 1290174"/>
                        <a:gd name="connsiteX1" fmla="*/ 704848 w 1366836"/>
                        <a:gd name="connsiteY1" fmla="*/ 16205 h 1290174"/>
                        <a:gd name="connsiteX2" fmla="*/ 1366836 w 1366836"/>
                        <a:gd name="connsiteY2" fmla="*/ 1290174 h 1290174"/>
                        <a:gd name="connsiteX3" fmla="*/ 123823 w 1366836"/>
                        <a:gd name="connsiteY3" fmla="*/ 1290174 h 1290174"/>
                        <a:gd name="connsiteX4" fmla="*/ 278605 w 1366836"/>
                        <a:gd name="connsiteY4" fmla="*/ 282908 h 1290174"/>
                        <a:gd name="connsiteX5" fmla="*/ 169069 w 1366836"/>
                        <a:gd name="connsiteY5" fmla="*/ 578182 h 1290174"/>
                        <a:gd name="connsiteX6" fmla="*/ 0 w 1366836"/>
                        <a:gd name="connsiteY6" fmla="*/ 537700 h 1290174"/>
                        <a:gd name="connsiteX7" fmla="*/ 104773 w 1366836"/>
                        <a:gd name="connsiteY7" fmla="*/ 213851 h 1290174"/>
                        <a:gd name="connsiteX8" fmla="*/ 159542 w 1366836"/>
                        <a:gd name="connsiteY8" fmla="*/ 128124 h 1290174"/>
                        <a:gd name="connsiteX0" fmla="*/ 159542 w 1366836"/>
                        <a:gd name="connsiteY0" fmla="*/ 128124 h 1290174"/>
                        <a:gd name="connsiteX1" fmla="*/ 704848 w 1366836"/>
                        <a:gd name="connsiteY1" fmla="*/ 16205 h 1290174"/>
                        <a:gd name="connsiteX2" fmla="*/ 1366836 w 1366836"/>
                        <a:gd name="connsiteY2" fmla="*/ 1290174 h 1290174"/>
                        <a:gd name="connsiteX3" fmla="*/ 123823 w 1366836"/>
                        <a:gd name="connsiteY3" fmla="*/ 1290174 h 1290174"/>
                        <a:gd name="connsiteX4" fmla="*/ 278605 w 1366836"/>
                        <a:gd name="connsiteY4" fmla="*/ 282908 h 1290174"/>
                        <a:gd name="connsiteX5" fmla="*/ 180975 w 1366836"/>
                        <a:gd name="connsiteY5" fmla="*/ 590088 h 1290174"/>
                        <a:gd name="connsiteX6" fmla="*/ 0 w 1366836"/>
                        <a:gd name="connsiteY6" fmla="*/ 537700 h 1290174"/>
                        <a:gd name="connsiteX7" fmla="*/ 104773 w 1366836"/>
                        <a:gd name="connsiteY7" fmla="*/ 213851 h 1290174"/>
                        <a:gd name="connsiteX8" fmla="*/ 159542 w 1366836"/>
                        <a:gd name="connsiteY8" fmla="*/ 128124 h 1290174"/>
                        <a:gd name="connsiteX0" fmla="*/ 159542 w 1366836"/>
                        <a:gd name="connsiteY0" fmla="*/ 128124 h 1290174"/>
                        <a:gd name="connsiteX1" fmla="*/ 704848 w 1366836"/>
                        <a:gd name="connsiteY1" fmla="*/ 16205 h 1290174"/>
                        <a:gd name="connsiteX2" fmla="*/ 1366836 w 1366836"/>
                        <a:gd name="connsiteY2" fmla="*/ 1290174 h 1290174"/>
                        <a:gd name="connsiteX3" fmla="*/ 123823 w 1366836"/>
                        <a:gd name="connsiteY3" fmla="*/ 1290174 h 1290174"/>
                        <a:gd name="connsiteX4" fmla="*/ 207168 w 1366836"/>
                        <a:gd name="connsiteY4" fmla="*/ 778207 h 1290174"/>
                        <a:gd name="connsiteX5" fmla="*/ 278605 w 1366836"/>
                        <a:gd name="connsiteY5" fmla="*/ 282908 h 1290174"/>
                        <a:gd name="connsiteX6" fmla="*/ 180975 w 1366836"/>
                        <a:gd name="connsiteY6" fmla="*/ 590088 h 1290174"/>
                        <a:gd name="connsiteX7" fmla="*/ 0 w 1366836"/>
                        <a:gd name="connsiteY7" fmla="*/ 537700 h 1290174"/>
                        <a:gd name="connsiteX8" fmla="*/ 104773 w 1366836"/>
                        <a:gd name="connsiteY8" fmla="*/ 213851 h 1290174"/>
                        <a:gd name="connsiteX9" fmla="*/ 159542 w 1366836"/>
                        <a:gd name="connsiteY9" fmla="*/ 128124 h 1290174"/>
                        <a:gd name="connsiteX0" fmla="*/ 159542 w 1366836"/>
                        <a:gd name="connsiteY0" fmla="*/ 128124 h 1290174"/>
                        <a:gd name="connsiteX1" fmla="*/ 704848 w 1366836"/>
                        <a:gd name="connsiteY1" fmla="*/ 16205 h 1290174"/>
                        <a:gd name="connsiteX2" fmla="*/ 1366836 w 1366836"/>
                        <a:gd name="connsiteY2" fmla="*/ 1290174 h 1290174"/>
                        <a:gd name="connsiteX3" fmla="*/ 123823 w 1366836"/>
                        <a:gd name="connsiteY3" fmla="*/ 1290174 h 1290174"/>
                        <a:gd name="connsiteX4" fmla="*/ 583405 w 1366836"/>
                        <a:gd name="connsiteY4" fmla="*/ 256713 h 1290174"/>
                        <a:gd name="connsiteX5" fmla="*/ 278605 w 1366836"/>
                        <a:gd name="connsiteY5" fmla="*/ 282908 h 1290174"/>
                        <a:gd name="connsiteX6" fmla="*/ 180975 w 1366836"/>
                        <a:gd name="connsiteY6" fmla="*/ 590088 h 1290174"/>
                        <a:gd name="connsiteX7" fmla="*/ 0 w 1366836"/>
                        <a:gd name="connsiteY7" fmla="*/ 537700 h 1290174"/>
                        <a:gd name="connsiteX8" fmla="*/ 104773 w 1366836"/>
                        <a:gd name="connsiteY8" fmla="*/ 213851 h 1290174"/>
                        <a:gd name="connsiteX9" fmla="*/ 159542 w 1366836"/>
                        <a:gd name="connsiteY9" fmla="*/ 128124 h 1290174"/>
                        <a:gd name="connsiteX0" fmla="*/ 159542 w 1366836"/>
                        <a:gd name="connsiteY0" fmla="*/ 128124 h 1290174"/>
                        <a:gd name="connsiteX1" fmla="*/ 704848 w 1366836"/>
                        <a:gd name="connsiteY1" fmla="*/ 16205 h 1290174"/>
                        <a:gd name="connsiteX2" fmla="*/ 1366836 w 1366836"/>
                        <a:gd name="connsiteY2" fmla="*/ 1290174 h 1290174"/>
                        <a:gd name="connsiteX3" fmla="*/ 123823 w 1366836"/>
                        <a:gd name="connsiteY3" fmla="*/ 1290174 h 1290174"/>
                        <a:gd name="connsiteX4" fmla="*/ 583405 w 1366836"/>
                        <a:gd name="connsiteY4" fmla="*/ 256713 h 1290174"/>
                        <a:gd name="connsiteX5" fmla="*/ 276223 w 1366836"/>
                        <a:gd name="connsiteY5" fmla="*/ 301958 h 1290174"/>
                        <a:gd name="connsiteX6" fmla="*/ 180975 w 1366836"/>
                        <a:gd name="connsiteY6" fmla="*/ 590088 h 1290174"/>
                        <a:gd name="connsiteX7" fmla="*/ 0 w 1366836"/>
                        <a:gd name="connsiteY7" fmla="*/ 537700 h 1290174"/>
                        <a:gd name="connsiteX8" fmla="*/ 104773 w 1366836"/>
                        <a:gd name="connsiteY8" fmla="*/ 213851 h 1290174"/>
                        <a:gd name="connsiteX9" fmla="*/ 159542 w 1366836"/>
                        <a:gd name="connsiteY9" fmla="*/ 128124 h 1290174"/>
                        <a:gd name="connsiteX0" fmla="*/ 159542 w 1366836"/>
                        <a:gd name="connsiteY0" fmla="*/ 128124 h 1290174"/>
                        <a:gd name="connsiteX1" fmla="*/ 704848 w 1366836"/>
                        <a:gd name="connsiteY1" fmla="*/ 16205 h 1290174"/>
                        <a:gd name="connsiteX2" fmla="*/ 1366836 w 1366836"/>
                        <a:gd name="connsiteY2" fmla="*/ 1290174 h 1290174"/>
                        <a:gd name="connsiteX3" fmla="*/ 123823 w 1366836"/>
                        <a:gd name="connsiteY3" fmla="*/ 1290174 h 1290174"/>
                        <a:gd name="connsiteX4" fmla="*/ 571499 w 1366836"/>
                        <a:gd name="connsiteY4" fmla="*/ 266238 h 1290174"/>
                        <a:gd name="connsiteX5" fmla="*/ 276223 w 1366836"/>
                        <a:gd name="connsiteY5" fmla="*/ 301958 h 1290174"/>
                        <a:gd name="connsiteX6" fmla="*/ 180975 w 1366836"/>
                        <a:gd name="connsiteY6" fmla="*/ 590088 h 1290174"/>
                        <a:gd name="connsiteX7" fmla="*/ 0 w 1366836"/>
                        <a:gd name="connsiteY7" fmla="*/ 537700 h 1290174"/>
                        <a:gd name="connsiteX8" fmla="*/ 104773 w 1366836"/>
                        <a:gd name="connsiteY8" fmla="*/ 213851 h 1290174"/>
                        <a:gd name="connsiteX9" fmla="*/ 159542 w 1366836"/>
                        <a:gd name="connsiteY9" fmla="*/ 128124 h 1290174"/>
                        <a:gd name="connsiteX0" fmla="*/ 159542 w 1366836"/>
                        <a:gd name="connsiteY0" fmla="*/ 128124 h 1290174"/>
                        <a:gd name="connsiteX1" fmla="*/ 704848 w 1366836"/>
                        <a:gd name="connsiteY1" fmla="*/ 16205 h 1290174"/>
                        <a:gd name="connsiteX2" fmla="*/ 1366836 w 1366836"/>
                        <a:gd name="connsiteY2" fmla="*/ 1290174 h 1290174"/>
                        <a:gd name="connsiteX3" fmla="*/ 123823 w 1366836"/>
                        <a:gd name="connsiteY3" fmla="*/ 1290174 h 1290174"/>
                        <a:gd name="connsiteX4" fmla="*/ 583405 w 1366836"/>
                        <a:gd name="connsiteY4" fmla="*/ 261476 h 1290174"/>
                        <a:gd name="connsiteX5" fmla="*/ 276223 w 1366836"/>
                        <a:gd name="connsiteY5" fmla="*/ 301958 h 1290174"/>
                        <a:gd name="connsiteX6" fmla="*/ 180975 w 1366836"/>
                        <a:gd name="connsiteY6" fmla="*/ 590088 h 1290174"/>
                        <a:gd name="connsiteX7" fmla="*/ 0 w 1366836"/>
                        <a:gd name="connsiteY7" fmla="*/ 537700 h 1290174"/>
                        <a:gd name="connsiteX8" fmla="*/ 104773 w 1366836"/>
                        <a:gd name="connsiteY8" fmla="*/ 213851 h 1290174"/>
                        <a:gd name="connsiteX9" fmla="*/ 159542 w 1366836"/>
                        <a:gd name="connsiteY9" fmla="*/ 128124 h 1290174"/>
                        <a:gd name="connsiteX0" fmla="*/ 159542 w 1366836"/>
                        <a:gd name="connsiteY0" fmla="*/ 128124 h 1290174"/>
                        <a:gd name="connsiteX1" fmla="*/ 704848 w 1366836"/>
                        <a:gd name="connsiteY1" fmla="*/ 16205 h 1290174"/>
                        <a:gd name="connsiteX2" fmla="*/ 1366836 w 1366836"/>
                        <a:gd name="connsiteY2" fmla="*/ 1290174 h 1290174"/>
                        <a:gd name="connsiteX3" fmla="*/ 123823 w 1366836"/>
                        <a:gd name="connsiteY3" fmla="*/ 1290174 h 1290174"/>
                        <a:gd name="connsiteX4" fmla="*/ 402430 w 1366836"/>
                        <a:gd name="connsiteY4" fmla="*/ 659145 h 1290174"/>
                        <a:gd name="connsiteX5" fmla="*/ 583405 w 1366836"/>
                        <a:gd name="connsiteY5" fmla="*/ 261476 h 1290174"/>
                        <a:gd name="connsiteX6" fmla="*/ 276223 w 1366836"/>
                        <a:gd name="connsiteY6" fmla="*/ 301958 h 1290174"/>
                        <a:gd name="connsiteX7" fmla="*/ 180975 w 1366836"/>
                        <a:gd name="connsiteY7" fmla="*/ 590088 h 1290174"/>
                        <a:gd name="connsiteX8" fmla="*/ 0 w 1366836"/>
                        <a:gd name="connsiteY8" fmla="*/ 537700 h 1290174"/>
                        <a:gd name="connsiteX9" fmla="*/ 104773 w 1366836"/>
                        <a:gd name="connsiteY9" fmla="*/ 213851 h 1290174"/>
                        <a:gd name="connsiteX10" fmla="*/ 159542 w 1366836"/>
                        <a:gd name="connsiteY10" fmla="*/ 128124 h 1290174"/>
                        <a:gd name="connsiteX0" fmla="*/ 159542 w 1366836"/>
                        <a:gd name="connsiteY0" fmla="*/ 128124 h 1290174"/>
                        <a:gd name="connsiteX1" fmla="*/ 704848 w 1366836"/>
                        <a:gd name="connsiteY1" fmla="*/ 16205 h 1290174"/>
                        <a:gd name="connsiteX2" fmla="*/ 1366836 w 1366836"/>
                        <a:gd name="connsiteY2" fmla="*/ 1290174 h 1290174"/>
                        <a:gd name="connsiteX3" fmla="*/ 123823 w 1366836"/>
                        <a:gd name="connsiteY3" fmla="*/ 1290174 h 1290174"/>
                        <a:gd name="connsiteX4" fmla="*/ 659605 w 1366836"/>
                        <a:gd name="connsiteY4" fmla="*/ 404351 h 1290174"/>
                        <a:gd name="connsiteX5" fmla="*/ 583405 w 1366836"/>
                        <a:gd name="connsiteY5" fmla="*/ 261476 h 1290174"/>
                        <a:gd name="connsiteX6" fmla="*/ 276223 w 1366836"/>
                        <a:gd name="connsiteY6" fmla="*/ 301958 h 1290174"/>
                        <a:gd name="connsiteX7" fmla="*/ 180975 w 1366836"/>
                        <a:gd name="connsiteY7" fmla="*/ 590088 h 1290174"/>
                        <a:gd name="connsiteX8" fmla="*/ 0 w 1366836"/>
                        <a:gd name="connsiteY8" fmla="*/ 537700 h 1290174"/>
                        <a:gd name="connsiteX9" fmla="*/ 104773 w 1366836"/>
                        <a:gd name="connsiteY9" fmla="*/ 213851 h 1290174"/>
                        <a:gd name="connsiteX10" fmla="*/ 159542 w 1366836"/>
                        <a:gd name="connsiteY10" fmla="*/ 128124 h 1290174"/>
                        <a:gd name="connsiteX0" fmla="*/ 159542 w 1366836"/>
                        <a:gd name="connsiteY0" fmla="*/ 128124 h 1290174"/>
                        <a:gd name="connsiteX1" fmla="*/ 704848 w 1366836"/>
                        <a:gd name="connsiteY1" fmla="*/ 16205 h 1290174"/>
                        <a:gd name="connsiteX2" fmla="*/ 1366836 w 1366836"/>
                        <a:gd name="connsiteY2" fmla="*/ 1290174 h 1290174"/>
                        <a:gd name="connsiteX3" fmla="*/ 123823 w 1366836"/>
                        <a:gd name="connsiteY3" fmla="*/ 1290174 h 1290174"/>
                        <a:gd name="connsiteX4" fmla="*/ 659605 w 1366836"/>
                        <a:gd name="connsiteY4" fmla="*/ 404351 h 1290174"/>
                        <a:gd name="connsiteX5" fmla="*/ 573880 w 1366836"/>
                        <a:gd name="connsiteY5" fmla="*/ 263857 h 1290174"/>
                        <a:gd name="connsiteX6" fmla="*/ 276223 w 1366836"/>
                        <a:gd name="connsiteY6" fmla="*/ 301958 h 1290174"/>
                        <a:gd name="connsiteX7" fmla="*/ 180975 w 1366836"/>
                        <a:gd name="connsiteY7" fmla="*/ 590088 h 1290174"/>
                        <a:gd name="connsiteX8" fmla="*/ 0 w 1366836"/>
                        <a:gd name="connsiteY8" fmla="*/ 537700 h 1290174"/>
                        <a:gd name="connsiteX9" fmla="*/ 104773 w 1366836"/>
                        <a:gd name="connsiteY9" fmla="*/ 213851 h 1290174"/>
                        <a:gd name="connsiteX10" fmla="*/ 159542 w 1366836"/>
                        <a:gd name="connsiteY10" fmla="*/ 128124 h 1290174"/>
                        <a:gd name="connsiteX0" fmla="*/ 159542 w 1366836"/>
                        <a:gd name="connsiteY0" fmla="*/ 128124 h 1290174"/>
                        <a:gd name="connsiteX1" fmla="*/ 704848 w 1366836"/>
                        <a:gd name="connsiteY1" fmla="*/ 16205 h 1290174"/>
                        <a:gd name="connsiteX2" fmla="*/ 1366836 w 1366836"/>
                        <a:gd name="connsiteY2" fmla="*/ 1290174 h 1290174"/>
                        <a:gd name="connsiteX3" fmla="*/ 123823 w 1366836"/>
                        <a:gd name="connsiteY3" fmla="*/ 1290174 h 1290174"/>
                        <a:gd name="connsiteX4" fmla="*/ 659605 w 1366836"/>
                        <a:gd name="connsiteY4" fmla="*/ 404351 h 1290174"/>
                        <a:gd name="connsiteX5" fmla="*/ 573880 w 1366836"/>
                        <a:gd name="connsiteY5" fmla="*/ 263857 h 1290174"/>
                        <a:gd name="connsiteX6" fmla="*/ 276223 w 1366836"/>
                        <a:gd name="connsiteY6" fmla="*/ 301958 h 1290174"/>
                        <a:gd name="connsiteX7" fmla="*/ 180975 w 1366836"/>
                        <a:gd name="connsiteY7" fmla="*/ 590088 h 1290174"/>
                        <a:gd name="connsiteX8" fmla="*/ 0 w 1366836"/>
                        <a:gd name="connsiteY8" fmla="*/ 537700 h 1290174"/>
                        <a:gd name="connsiteX9" fmla="*/ 104773 w 1366836"/>
                        <a:gd name="connsiteY9" fmla="*/ 213851 h 1290174"/>
                        <a:gd name="connsiteX10" fmla="*/ 159542 w 1366836"/>
                        <a:gd name="connsiteY10" fmla="*/ 128124 h 1290174"/>
                        <a:gd name="connsiteX0" fmla="*/ 159542 w 1366836"/>
                        <a:gd name="connsiteY0" fmla="*/ 128124 h 1290174"/>
                        <a:gd name="connsiteX1" fmla="*/ 704848 w 1366836"/>
                        <a:gd name="connsiteY1" fmla="*/ 16205 h 1290174"/>
                        <a:gd name="connsiteX2" fmla="*/ 1366836 w 1366836"/>
                        <a:gd name="connsiteY2" fmla="*/ 1290174 h 1290174"/>
                        <a:gd name="connsiteX3" fmla="*/ 123823 w 1366836"/>
                        <a:gd name="connsiteY3" fmla="*/ 1290174 h 1290174"/>
                        <a:gd name="connsiteX4" fmla="*/ 659605 w 1366836"/>
                        <a:gd name="connsiteY4" fmla="*/ 404351 h 1290174"/>
                        <a:gd name="connsiteX5" fmla="*/ 573880 w 1366836"/>
                        <a:gd name="connsiteY5" fmla="*/ 263857 h 1290174"/>
                        <a:gd name="connsiteX6" fmla="*/ 276223 w 1366836"/>
                        <a:gd name="connsiteY6" fmla="*/ 301958 h 1290174"/>
                        <a:gd name="connsiteX7" fmla="*/ 180975 w 1366836"/>
                        <a:gd name="connsiteY7" fmla="*/ 590088 h 1290174"/>
                        <a:gd name="connsiteX8" fmla="*/ 0 w 1366836"/>
                        <a:gd name="connsiteY8" fmla="*/ 537700 h 1290174"/>
                        <a:gd name="connsiteX9" fmla="*/ 104773 w 1366836"/>
                        <a:gd name="connsiteY9" fmla="*/ 213851 h 1290174"/>
                        <a:gd name="connsiteX10" fmla="*/ 159542 w 1366836"/>
                        <a:gd name="connsiteY10" fmla="*/ 128124 h 1290174"/>
                        <a:gd name="connsiteX0" fmla="*/ 159542 w 1366836"/>
                        <a:gd name="connsiteY0" fmla="*/ 128124 h 1290174"/>
                        <a:gd name="connsiteX1" fmla="*/ 704848 w 1366836"/>
                        <a:gd name="connsiteY1" fmla="*/ 16205 h 1290174"/>
                        <a:gd name="connsiteX2" fmla="*/ 1366836 w 1366836"/>
                        <a:gd name="connsiteY2" fmla="*/ 1290174 h 1290174"/>
                        <a:gd name="connsiteX3" fmla="*/ 123823 w 1366836"/>
                        <a:gd name="connsiteY3" fmla="*/ 1290174 h 1290174"/>
                        <a:gd name="connsiteX4" fmla="*/ 652461 w 1366836"/>
                        <a:gd name="connsiteY4" fmla="*/ 409114 h 1290174"/>
                        <a:gd name="connsiteX5" fmla="*/ 573880 w 1366836"/>
                        <a:gd name="connsiteY5" fmla="*/ 263857 h 1290174"/>
                        <a:gd name="connsiteX6" fmla="*/ 276223 w 1366836"/>
                        <a:gd name="connsiteY6" fmla="*/ 301958 h 1290174"/>
                        <a:gd name="connsiteX7" fmla="*/ 180975 w 1366836"/>
                        <a:gd name="connsiteY7" fmla="*/ 590088 h 1290174"/>
                        <a:gd name="connsiteX8" fmla="*/ 0 w 1366836"/>
                        <a:gd name="connsiteY8" fmla="*/ 537700 h 1290174"/>
                        <a:gd name="connsiteX9" fmla="*/ 104773 w 1366836"/>
                        <a:gd name="connsiteY9" fmla="*/ 213851 h 1290174"/>
                        <a:gd name="connsiteX10" fmla="*/ 159542 w 1366836"/>
                        <a:gd name="connsiteY10" fmla="*/ 128124 h 1290174"/>
                        <a:gd name="connsiteX0" fmla="*/ 159542 w 1366836"/>
                        <a:gd name="connsiteY0" fmla="*/ 128124 h 1290174"/>
                        <a:gd name="connsiteX1" fmla="*/ 704848 w 1366836"/>
                        <a:gd name="connsiteY1" fmla="*/ 16205 h 1290174"/>
                        <a:gd name="connsiteX2" fmla="*/ 957262 w 1366836"/>
                        <a:gd name="connsiteY2" fmla="*/ 492457 h 1290174"/>
                        <a:gd name="connsiteX3" fmla="*/ 1366836 w 1366836"/>
                        <a:gd name="connsiteY3" fmla="*/ 1290174 h 1290174"/>
                        <a:gd name="connsiteX4" fmla="*/ 123823 w 1366836"/>
                        <a:gd name="connsiteY4" fmla="*/ 1290174 h 1290174"/>
                        <a:gd name="connsiteX5" fmla="*/ 652461 w 1366836"/>
                        <a:gd name="connsiteY5" fmla="*/ 409114 h 1290174"/>
                        <a:gd name="connsiteX6" fmla="*/ 573880 w 1366836"/>
                        <a:gd name="connsiteY6" fmla="*/ 263857 h 1290174"/>
                        <a:gd name="connsiteX7" fmla="*/ 276223 w 1366836"/>
                        <a:gd name="connsiteY7" fmla="*/ 301958 h 1290174"/>
                        <a:gd name="connsiteX8" fmla="*/ 180975 w 1366836"/>
                        <a:gd name="connsiteY8" fmla="*/ 590088 h 1290174"/>
                        <a:gd name="connsiteX9" fmla="*/ 0 w 1366836"/>
                        <a:gd name="connsiteY9" fmla="*/ 537700 h 1290174"/>
                        <a:gd name="connsiteX10" fmla="*/ 104773 w 1366836"/>
                        <a:gd name="connsiteY10" fmla="*/ 213851 h 1290174"/>
                        <a:gd name="connsiteX11" fmla="*/ 159542 w 1366836"/>
                        <a:gd name="connsiteY11" fmla="*/ 128124 h 1290174"/>
                        <a:gd name="connsiteX0" fmla="*/ 159542 w 1366836"/>
                        <a:gd name="connsiteY0" fmla="*/ 128124 h 1290174"/>
                        <a:gd name="connsiteX1" fmla="*/ 704848 w 1366836"/>
                        <a:gd name="connsiteY1" fmla="*/ 16205 h 1290174"/>
                        <a:gd name="connsiteX2" fmla="*/ 1131093 w 1366836"/>
                        <a:gd name="connsiteY2" fmla="*/ 278144 h 1290174"/>
                        <a:gd name="connsiteX3" fmla="*/ 1366836 w 1366836"/>
                        <a:gd name="connsiteY3" fmla="*/ 1290174 h 1290174"/>
                        <a:gd name="connsiteX4" fmla="*/ 123823 w 1366836"/>
                        <a:gd name="connsiteY4" fmla="*/ 1290174 h 1290174"/>
                        <a:gd name="connsiteX5" fmla="*/ 652461 w 1366836"/>
                        <a:gd name="connsiteY5" fmla="*/ 409114 h 1290174"/>
                        <a:gd name="connsiteX6" fmla="*/ 573880 w 1366836"/>
                        <a:gd name="connsiteY6" fmla="*/ 263857 h 1290174"/>
                        <a:gd name="connsiteX7" fmla="*/ 276223 w 1366836"/>
                        <a:gd name="connsiteY7" fmla="*/ 301958 h 1290174"/>
                        <a:gd name="connsiteX8" fmla="*/ 180975 w 1366836"/>
                        <a:gd name="connsiteY8" fmla="*/ 590088 h 1290174"/>
                        <a:gd name="connsiteX9" fmla="*/ 0 w 1366836"/>
                        <a:gd name="connsiteY9" fmla="*/ 537700 h 1290174"/>
                        <a:gd name="connsiteX10" fmla="*/ 104773 w 1366836"/>
                        <a:gd name="connsiteY10" fmla="*/ 213851 h 1290174"/>
                        <a:gd name="connsiteX11" fmla="*/ 159542 w 1366836"/>
                        <a:gd name="connsiteY11" fmla="*/ 128124 h 1290174"/>
                        <a:gd name="connsiteX0" fmla="*/ 159542 w 1366836"/>
                        <a:gd name="connsiteY0" fmla="*/ 128124 h 1290174"/>
                        <a:gd name="connsiteX1" fmla="*/ 704848 w 1366836"/>
                        <a:gd name="connsiteY1" fmla="*/ 16205 h 1290174"/>
                        <a:gd name="connsiteX2" fmla="*/ 1152524 w 1366836"/>
                        <a:gd name="connsiteY2" fmla="*/ 275763 h 1290174"/>
                        <a:gd name="connsiteX3" fmla="*/ 1366836 w 1366836"/>
                        <a:gd name="connsiteY3" fmla="*/ 1290174 h 1290174"/>
                        <a:gd name="connsiteX4" fmla="*/ 123823 w 1366836"/>
                        <a:gd name="connsiteY4" fmla="*/ 1290174 h 1290174"/>
                        <a:gd name="connsiteX5" fmla="*/ 652461 w 1366836"/>
                        <a:gd name="connsiteY5" fmla="*/ 409114 h 1290174"/>
                        <a:gd name="connsiteX6" fmla="*/ 573880 w 1366836"/>
                        <a:gd name="connsiteY6" fmla="*/ 263857 h 1290174"/>
                        <a:gd name="connsiteX7" fmla="*/ 276223 w 1366836"/>
                        <a:gd name="connsiteY7" fmla="*/ 301958 h 1290174"/>
                        <a:gd name="connsiteX8" fmla="*/ 180975 w 1366836"/>
                        <a:gd name="connsiteY8" fmla="*/ 590088 h 1290174"/>
                        <a:gd name="connsiteX9" fmla="*/ 0 w 1366836"/>
                        <a:gd name="connsiteY9" fmla="*/ 537700 h 1290174"/>
                        <a:gd name="connsiteX10" fmla="*/ 104773 w 1366836"/>
                        <a:gd name="connsiteY10" fmla="*/ 213851 h 1290174"/>
                        <a:gd name="connsiteX11" fmla="*/ 159542 w 1366836"/>
                        <a:gd name="connsiteY11" fmla="*/ 128124 h 1290174"/>
                        <a:gd name="connsiteX0" fmla="*/ 159542 w 1366836"/>
                        <a:gd name="connsiteY0" fmla="*/ 128124 h 1290174"/>
                        <a:gd name="connsiteX1" fmla="*/ 704848 w 1366836"/>
                        <a:gd name="connsiteY1" fmla="*/ 16205 h 1290174"/>
                        <a:gd name="connsiteX2" fmla="*/ 1152524 w 1366836"/>
                        <a:gd name="connsiteY2" fmla="*/ 275763 h 1290174"/>
                        <a:gd name="connsiteX3" fmla="*/ 1366836 w 1366836"/>
                        <a:gd name="connsiteY3" fmla="*/ 1290174 h 1290174"/>
                        <a:gd name="connsiteX4" fmla="*/ 123823 w 1366836"/>
                        <a:gd name="connsiteY4" fmla="*/ 1290174 h 1290174"/>
                        <a:gd name="connsiteX5" fmla="*/ 652461 w 1366836"/>
                        <a:gd name="connsiteY5" fmla="*/ 409114 h 1290174"/>
                        <a:gd name="connsiteX6" fmla="*/ 573880 w 1366836"/>
                        <a:gd name="connsiteY6" fmla="*/ 263857 h 1290174"/>
                        <a:gd name="connsiteX7" fmla="*/ 276223 w 1366836"/>
                        <a:gd name="connsiteY7" fmla="*/ 301958 h 1290174"/>
                        <a:gd name="connsiteX8" fmla="*/ 180975 w 1366836"/>
                        <a:gd name="connsiteY8" fmla="*/ 590088 h 1290174"/>
                        <a:gd name="connsiteX9" fmla="*/ 0 w 1366836"/>
                        <a:gd name="connsiteY9" fmla="*/ 537700 h 1290174"/>
                        <a:gd name="connsiteX10" fmla="*/ 104773 w 1366836"/>
                        <a:gd name="connsiteY10" fmla="*/ 213851 h 1290174"/>
                        <a:gd name="connsiteX11" fmla="*/ 159542 w 1366836"/>
                        <a:gd name="connsiteY11" fmla="*/ 128124 h 1290174"/>
                        <a:gd name="connsiteX0" fmla="*/ 159542 w 1366836"/>
                        <a:gd name="connsiteY0" fmla="*/ 128124 h 1290174"/>
                        <a:gd name="connsiteX1" fmla="*/ 704848 w 1366836"/>
                        <a:gd name="connsiteY1" fmla="*/ 16205 h 1290174"/>
                        <a:gd name="connsiteX2" fmla="*/ 1152524 w 1366836"/>
                        <a:gd name="connsiteY2" fmla="*/ 275763 h 1290174"/>
                        <a:gd name="connsiteX3" fmla="*/ 1366836 w 1366836"/>
                        <a:gd name="connsiteY3" fmla="*/ 1290174 h 1290174"/>
                        <a:gd name="connsiteX4" fmla="*/ 123823 w 1366836"/>
                        <a:gd name="connsiteY4" fmla="*/ 1290174 h 1290174"/>
                        <a:gd name="connsiteX5" fmla="*/ 652461 w 1366836"/>
                        <a:gd name="connsiteY5" fmla="*/ 409114 h 1290174"/>
                        <a:gd name="connsiteX6" fmla="*/ 573880 w 1366836"/>
                        <a:gd name="connsiteY6" fmla="*/ 263857 h 1290174"/>
                        <a:gd name="connsiteX7" fmla="*/ 276223 w 1366836"/>
                        <a:gd name="connsiteY7" fmla="*/ 301958 h 1290174"/>
                        <a:gd name="connsiteX8" fmla="*/ 180975 w 1366836"/>
                        <a:gd name="connsiteY8" fmla="*/ 590088 h 1290174"/>
                        <a:gd name="connsiteX9" fmla="*/ 0 w 1366836"/>
                        <a:gd name="connsiteY9" fmla="*/ 537700 h 1290174"/>
                        <a:gd name="connsiteX10" fmla="*/ 104773 w 1366836"/>
                        <a:gd name="connsiteY10" fmla="*/ 213851 h 1290174"/>
                        <a:gd name="connsiteX11" fmla="*/ 159542 w 1366836"/>
                        <a:gd name="connsiteY11" fmla="*/ 128124 h 1290174"/>
                        <a:gd name="connsiteX0" fmla="*/ 159542 w 1366836"/>
                        <a:gd name="connsiteY0" fmla="*/ 116525 h 1278575"/>
                        <a:gd name="connsiteX1" fmla="*/ 704848 w 1366836"/>
                        <a:gd name="connsiteY1" fmla="*/ 4606 h 1278575"/>
                        <a:gd name="connsiteX2" fmla="*/ 1152524 w 1366836"/>
                        <a:gd name="connsiteY2" fmla="*/ 264164 h 1278575"/>
                        <a:gd name="connsiteX3" fmla="*/ 1366836 w 1366836"/>
                        <a:gd name="connsiteY3" fmla="*/ 1278575 h 1278575"/>
                        <a:gd name="connsiteX4" fmla="*/ 123823 w 1366836"/>
                        <a:gd name="connsiteY4" fmla="*/ 1278575 h 1278575"/>
                        <a:gd name="connsiteX5" fmla="*/ 652461 w 1366836"/>
                        <a:gd name="connsiteY5" fmla="*/ 397515 h 1278575"/>
                        <a:gd name="connsiteX6" fmla="*/ 573880 w 1366836"/>
                        <a:gd name="connsiteY6" fmla="*/ 252258 h 1278575"/>
                        <a:gd name="connsiteX7" fmla="*/ 276223 w 1366836"/>
                        <a:gd name="connsiteY7" fmla="*/ 290359 h 1278575"/>
                        <a:gd name="connsiteX8" fmla="*/ 180975 w 1366836"/>
                        <a:gd name="connsiteY8" fmla="*/ 578489 h 1278575"/>
                        <a:gd name="connsiteX9" fmla="*/ 0 w 1366836"/>
                        <a:gd name="connsiteY9" fmla="*/ 526101 h 1278575"/>
                        <a:gd name="connsiteX10" fmla="*/ 104773 w 1366836"/>
                        <a:gd name="connsiteY10" fmla="*/ 202252 h 1278575"/>
                        <a:gd name="connsiteX11" fmla="*/ 159542 w 1366836"/>
                        <a:gd name="connsiteY11" fmla="*/ 116525 h 1278575"/>
                        <a:gd name="connsiteX0" fmla="*/ 159542 w 1366836"/>
                        <a:gd name="connsiteY0" fmla="*/ 128036 h 1290086"/>
                        <a:gd name="connsiteX1" fmla="*/ 688179 w 1366836"/>
                        <a:gd name="connsiteY1" fmla="*/ 4211 h 1290086"/>
                        <a:gd name="connsiteX2" fmla="*/ 1152524 w 1366836"/>
                        <a:gd name="connsiteY2" fmla="*/ 275675 h 1290086"/>
                        <a:gd name="connsiteX3" fmla="*/ 1366836 w 1366836"/>
                        <a:gd name="connsiteY3" fmla="*/ 1290086 h 1290086"/>
                        <a:gd name="connsiteX4" fmla="*/ 123823 w 1366836"/>
                        <a:gd name="connsiteY4" fmla="*/ 1290086 h 1290086"/>
                        <a:gd name="connsiteX5" fmla="*/ 652461 w 1366836"/>
                        <a:gd name="connsiteY5" fmla="*/ 409026 h 1290086"/>
                        <a:gd name="connsiteX6" fmla="*/ 573880 w 1366836"/>
                        <a:gd name="connsiteY6" fmla="*/ 263769 h 1290086"/>
                        <a:gd name="connsiteX7" fmla="*/ 276223 w 1366836"/>
                        <a:gd name="connsiteY7" fmla="*/ 301870 h 1290086"/>
                        <a:gd name="connsiteX8" fmla="*/ 180975 w 1366836"/>
                        <a:gd name="connsiteY8" fmla="*/ 590000 h 1290086"/>
                        <a:gd name="connsiteX9" fmla="*/ 0 w 1366836"/>
                        <a:gd name="connsiteY9" fmla="*/ 537612 h 1290086"/>
                        <a:gd name="connsiteX10" fmla="*/ 104773 w 1366836"/>
                        <a:gd name="connsiteY10" fmla="*/ 213763 h 1290086"/>
                        <a:gd name="connsiteX11" fmla="*/ 159542 w 1366836"/>
                        <a:gd name="connsiteY11" fmla="*/ 128036 h 1290086"/>
                        <a:gd name="connsiteX0" fmla="*/ 159542 w 1366836"/>
                        <a:gd name="connsiteY0" fmla="*/ 128036 h 1290086"/>
                        <a:gd name="connsiteX1" fmla="*/ 688179 w 1366836"/>
                        <a:gd name="connsiteY1" fmla="*/ 4211 h 1290086"/>
                        <a:gd name="connsiteX2" fmla="*/ 1152524 w 1366836"/>
                        <a:gd name="connsiteY2" fmla="*/ 275675 h 1290086"/>
                        <a:gd name="connsiteX3" fmla="*/ 1366836 w 1366836"/>
                        <a:gd name="connsiteY3" fmla="*/ 1290086 h 1290086"/>
                        <a:gd name="connsiteX4" fmla="*/ 123823 w 1366836"/>
                        <a:gd name="connsiteY4" fmla="*/ 1290086 h 1290086"/>
                        <a:gd name="connsiteX5" fmla="*/ 652461 w 1366836"/>
                        <a:gd name="connsiteY5" fmla="*/ 409026 h 1290086"/>
                        <a:gd name="connsiteX6" fmla="*/ 573880 w 1366836"/>
                        <a:gd name="connsiteY6" fmla="*/ 263769 h 1290086"/>
                        <a:gd name="connsiteX7" fmla="*/ 276223 w 1366836"/>
                        <a:gd name="connsiteY7" fmla="*/ 301870 h 1290086"/>
                        <a:gd name="connsiteX8" fmla="*/ 180975 w 1366836"/>
                        <a:gd name="connsiteY8" fmla="*/ 590000 h 1290086"/>
                        <a:gd name="connsiteX9" fmla="*/ 0 w 1366836"/>
                        <a:gd name="connsiteY9" fmla="*/ 537612 h 1290086"/>
                        <a:gd name="connsiteX10" fmla="*/ 104773 w 1366836"/>
                        <a:gd name="connsiteY10" fmla="*/ 213763 h 1290086"/>
                        <a:gd name="connsiteX11" fmla="*/ 159542 w 1366836"/>
                        <a:gd name="connsiteY11" fmla="*/ 128036 h 1290086"/>
                        <a:gd name="connsiteX0" fmla="*/ 159542 w 1366836"/>
                        <a:gd name="connsiteY0" fmla="*/ 124676 h 1286726"/>
                        <a:gd name="connsiteX1" fmla="*/ 688179 w 1366836"/>
                        <a:gd name="connsiteY1" fmla="*/ 851 h 1286726"/>
                        <a:gd name="connsiteX2" fmla="*/ 1152524 w 1366836"/>
                        <a:gd name="connsiteY2" fmla="*/ 272315 h 1286726"/>
                        <a:gd name="connsiteX3" fmla="*/ 1366836 w 1366836"/>
                        <a:gd name="connsiteY3" fmla="*/ 1286726 h 1286726"/>
                        <a:gd name="connsiteX4" fmla="*/ 123823 w 1366836"/>
                        <a:gd name="connsiteY4" fmla="*/ 1286726 h 1286726"/>
                        <a:gd name="connsiteX5" fmla="*/ 652461 w 1366836"/>
                        <a:gd name="connsiteY5" fmla="*/ 405666 h 1286726"/>
                        <a:gd name="connsiteX6" fmla="*/ 573880 w 1366836"/>
                        <a:gd name="connsiteY6" fmla="*/ 260409 h 1286726"/>
                        <a:gd name="connsiteX7" fmla="*/ 276223 w 1366836"/>
                        <a:gd name="connsiteY7" fmla="*/ 298510 h 1286726"/>
                        <a:gd name="connsiteX8" fmla="*/ 180975 w 1366836"/>
                        <a:gd name="connsiteY8" fmla="*/ 586640 h 1286726"/>
                        <a:gd name="connsiteX9" fmla="*/ 0 w 1366836"/>
                        <a:gd name="connsiteY9" fmla="*/ 534252 h 1286726"/>
                        <a:gd name="connsiteX10" fmla="*/ 104773 w 1366836"/>
                        <a:gd name="connsiteY10" fmla="*/ 210403 h 1286726"/>
                        <a:gd name="connsiteX11" fmla="*/ 159542 w 1366836"/>
                        <a:gd name="connsiteY11" fmla="*/ 124676 h 1286726"/>
                        <a:gd name="connsiteX0" fmla="*/ 159542 w 1366836"/>
                        <a:gd name="connsiteY0" fmla="*/ 129403 h 1291453"/>
                        <a:gd name="connsiteX1" fmla="*/ 678654 w 1366836"/>
                        <a:gd name="connsiteY1" fmla="*/ 815 h 1291453"/>
                        <a:gd name="connsiteX2" fmla="*/ 1152524 w 1366836"/>
                        <a:gd name="connsiteY2" fmla="*/ 277042 h 1291453"/>
                        <a:gd name="connsiteX3" fmla="*/ 1366836 w 1366836"/>
                        <a:gd name="connsiteY3" fmla="*/ 1291453 h 1291453"/>
                        <a:gd name="connsiteX4" fmla="*/ 123823 w 1366836"/>
                        <a:gd name="connsiteY4" fmla="*/ 1291453 h 1291453"/>
                        <a:gd name="connsiteX5" fmla="*/ 652461 w 1366836"/>
                        <a:gd name="connsiteY5" fmla="*/ 410393 h 1291453"/>
                        <a:gd name="connsiteX6" fmla="*/ 573880 w 1366836"/>
                        <a:gd name="connsiteY6" fmla="*/ 265136 h 1291453"/>
                        <a:gd name="connsiteX7" fmla="*/ 276223 w 1366836"/>
                        <a:gd name="connsiteY7" fmla="*/ 303237 h 1291453"/>
                        <a:gd name="connsiteX8" fmla="*/ 180975 w 1366836"/>
                        <a:gd name="connsiteY8" fmla="*/ 591367 h 1291453"/>
                        <a:gd name="connsiteX9" fmla="*/ 0 w 1366836"/>
                        <a:gd name="connsiteY9" fmla="*/ 538979 h 1291453"/>
                        <a:gd name="connsiteX10" fmla="*/ 104773 w 1366836"/>
                        <a:gd name="connsiteY10" fmla="*/ 215130 h 1291453"/>
                        <a:gd name="connsiteX11" fmla="*/ 159542 w 1366836"/>
                        <a:gd name="connsiteY11" fmla="*/ 129403 h 1291453"/>
                        <a:gd name="connsiteX0" fmla="*/ 159542 w 1366836"/>
                        <a:gd name="connsiteY0" fmla="*/ 129403 h 1291453"/>
                        <a:gd name="connsiteX1" fmla="*/ 678654 w 1366836"/>
                        <a:gd name="connsiteY1" fmla="*/ 815 h 1291453"/>
                        <a:gd name="connsiteX2" fmla="*/ 1152524 w 1366836"/>
                        <a:gd name="connsiteY2" fmla="*/ 277042 h 1291453"/>
                        <a:gd name="connsiteX3" fmla="*/ 1366836 w 1366836"/>
                        <a:gd name="connsiteY3" fmla="*/ 1291453 h 1291453"/>
                        <a:gd name="connsiteX4" fmla="*/ 123823 w 1366836"/>
                        <a:gd name="connsiteY4" fmla="*/ 1291453 h 1291453"/>
                        <a:gd name="connsiteX5" fmla="*/ 652461 w 1366836"/>
                        <a:gd name="connsiteY5" fmla="*/ 410393 h 1291453"/>
                        <a:gd name="connsiteX6" fmla="*/ 573880 w 1366836"/>
                        <a:gd name="connsiteY6" fmla="*/ 265136 h 1291453"/>
                        <a:gd name="connsiteX7" fmla="*/ 276223 w 1366836"/>
                        <a:gd name="connsiteY7" fmla="*/ 303237 h 1291453"/>
                        <a:gd name="connsiteX8" fmla="*/ 180975 w 1366836"/>
                        <a:gd name="connsiteY8" fmla="*/ 591367 h 1291453"/>
                        <a:gd name="connsiteX9" fmla="*/ 0 w 1366836"/>
                        <a:gd name="connsiteY9" fmla="*/ 538979 h 1291453"/>
                        <a:gd name="connsiteX10" fmla="*/ 104773 w 1366836"/>
                        <a:gd name="connsiteY10" fmla="*/ 215130 h 1291453"/>
                        <a:gd name="connsiteX11" fmla="*/ 159542 w 1366836"/>
                        <a:gd name="connsiteY11" fmla="*/ 129403 h 1291453"/>
                        <a:gd name="connsiteX0" fmla="*/ 159542 w 1366836"/>
                        <a:gd name="connsiteY0" fmla="*/ 130574 h 1292624"/>
                        <a:gd name="connsiteX1" fmla="*/ 678654 w 1366836"/>
                        <a:gd name="connsiteY1" fmla="*/ 1986 h 1292624"/>
                        <a:gd name="connsiteX2" fmla="*/ 1152524 w 1366836"/>
                        <a:gd name="connsiteY2" fmla="*/ 278213 h 1292624"/>
                        <a:gd name="connsiteX3" fmla="*/ 1366836 w 1366836"/>
                        <a:gd name="connsiteY3" fmla="*/ 1292624 h 1292624"/>
                        <a:gd name="connsiteX4" fmla="*/ 123823 w 1366836"/>
                        <a:gd name="connsiteY4" fmla="*/ 1292624 h 1292624"/>
                        <a:gd name="connsiteX5" fmla="*/ 652461 w 1366836"/>
                        <a:gd name="connsiteY5" fmla="*/ 411564 h 1292624"/>
                        <a:gd name="connsiteX6" fmla="*/ 573880 w 1366836"/>
                        <a:gd name="connsiteY6" fmla="*/ 266307 h 1292624"/>
                        <a:gd name="connsiteX7" fmla="*/ 276223 w 1366836"/>
                        <a:gd name="connsiteY7" fmla="*/ 304408 h 1292624"/>
                        <a:gd name="connsiteX8" fmla="*/ 180975 w 1366836"/>
                        <a:gd name="connsiteY8" fmla="*/ 592538 h 1292624"/>
                        <a:gd name="connsiteX9" fmla="*/ 0 w 1366836"/>
                        <a:gd name="connsiteY9" fmla="*/ 540150 h 1292624"/>
                        <a:gd name="connsiteX10" fmla="*/ 104773 w 1366836"/>
                        <a:gd name="connsiteY10" fmla="*/ 216301 h 1292624"/>
                        <a:gd name="connsiteX11" fmla="*/ 159542 w 1366836"/>
                        <a:gd name="connsiteY11" fmla="*/ 130574 h 1292624"/>
                        <a:gd name="connsiteX0" fmla="*/ 159542 w 1366836"/>
                        <a:gd name="connsiteY0" fmla="*/ 121211 h 1283261"/>
                        <a:gd name="connsiteX1" fmla="*/ 683417 w 1366836"/>
                        <a:gd name="connsiteY1" fmla="*/ 2148 h 1283261"/>
                        <a:gd name="connsiteX2" fmla="*/ 1152524 w 1366836"/>
                        <a:gd name="connsiteY2" fmla="*/ 268850 h 1283261"/>
                        <a:gd name="connsiteX3" fmla="*/ 1366836 w 1366836"/>
                        <a:gd name="connsiteY3" fmla="*/ 1283261 h 1283261"/>
                        <a:gd name="connsiteX4" fmla="*/ 123823 w 1366836"/>
                        <a:gd name="connsiteY4" fmla="*/ 1283261 h 1283261"/>
                        <a:gd name="connsiteX5" fmla="*/ 652461 w 1366836"/>
                        <a:gd name="connsiteY5" fmla="*/ 402201 h 1283261"/>
                        <a:gd name="connsiteX6" fmla="*/ 573880 w 1366836"/>
                        <a:gd name="connsiteY6" fmla="*/ 256944 h 1283261"/>
                        <a:gd name="connsiteX7" fmla="*/ 276223 w 1366836"/>
                        <a:gd name="connsiteY7" fmla="*/ 295045 h 1283261"/>
                        <a:gd name="connsiteX8" fmla="*/ 180975 w 1366836"/>
                        <a:gd name="connsiteY8" fmla="*/ 583175 h 1283261"/>
                        <a:gd name="connsiteX9" fmla="*/ 0 w 1366836"/>
                        <a:gd name="connsiteY9" fmla="*/ 530787 h 1283261"/>
                        <a:gd name="connsiteX10" fmla="*/ 104773 w 1366836"/>
                        <a:gd name="connsiteY10" fmla="*/ 206938 h 1283261"/>
                        <a:gd name="connsiteX11" fmla="*/ 159542 w 1366836"/>
                        <a:gd name="connsiteY11" fmla="*/ 121211 h 1283261"/>
                        <a:gd name="connsiteX0" fmla="*/ 159542 w 1366836"/>
                        <a:gd name="connsiteY0" fmla="*/ 126780 h 1288830"/>
                        <a:gd name="connsiteX1" fmla="*/ 683417 w 1366836"/>
                        <a:gd name="connsiteY1" fmla="*/ 7717 h 1288830"/>
                        <a:gd name="connsiteX2" fmla="*/ 1152524 w 1366836"/>
                        <a:gd name="connsiteY2" fmla="*/ 274419 h 1288830"/>
                        <a:gd name="connsiteX3" fmla="*/ 1366836 w 1366836"/>
                        <a:gd name="connsiteY3" fmla="*/ 1288830 h 1288830"/>
                        <a:gd name="connsiteX4" fmla="*/ 123823 w 1366836"/>
                        <a:gd name="connsiteY4" fmla="*/ 1288830 h 1288830"/>
                        <a:gd name="connsiteX5" fmla="*/ 652461 w 1366836"/>
                        <a:gd name="connsiteY5" fmla="*/ 407770 h 1288830"/>
                        <a:gd name="connsiteX6" fmla="*/ 573880 w 1366836"/>
                        <a:gd name="connsiteY6" fmla="*/ 262513 h 1288830"/>
                        <a:gd name="connsiteX7" fmla="*/ 276223 w 1366836"/>
                        <a:gd name="connsiteY7" fmla="*/ 300614 h 1288830"/>
                        <a:gd name="connsiteX8" fmla="*/ 180975 w 1366836"/>
                        <a:gd name="connsiteY8" fmla="*/ 588744 h 1288830"/>
                        <a:gd name="connsiteX9" fmla="*/ 0 w 1366836"/>
                        <a:gd name="connsiteY9" fmla="*/ 536356 h 1288830"/>
                        <a:gd name="connsiteX10" fmla="*/ 104773 w 1366836"/>
                        <a:gd name="connsiteY10" fmla="*/ 212507 h 1288830"/>
                        <a:gd name="connsiteX11" fmla="*/ 159542 w 1366836"/>
                        <a:gd name="connsiteY11" fmla="*/ 126780 h 1288830"/>
                        <a:gd name="connsiteX0" fmla="*/ 159542 w 1366836"/>
                        <a:gd name="connsiteY0" fmla="*/ 119379 h 1281429"/>
                        <a:gd name="connsiteX1" fmla="*/ 683417 w 1366836"/>
                        <a:gd name="connsiteY1" fmla="*/ 316 h 1281429"/>
                        <a:gd name="connsiteX2" fmla="*/ 1152524 w 1366836"/>
                        <a:gd name="connsiteY2" fmla="*/ 267018 h 1281429"/>
                        <a:gd name="connsiteX3" fmla="*/ 1366836 w 1366836"/>
                        <a:gd name="connsiteY3" fmla="*/ 1281429 h 1281429"/>
                        <a:gd name="connsiteX4" fmla="*/ 123823 w 1366836"/>
                        <a:gd name="connsiteY4" fmla="*/ 1281429 h 1281429"/>
                        <a:gd name="connsiteX5" fmla="*/ 652461 w 1366836"/>
                        <a:gd name="connsiteY5" fmla="*/ 400369 h 1281429"/>
                        <a:gd name="connsiteX6" fmla="*/ 573880 w 1366836"/>
                        <a:gd name="connsiteY6" fmla="*/ 255112 h 1281429"/>
                        <a:gd name="connsiteX7" fmla="*/ 276223 w 1366836"/>
                        <a:gd name="connsiteY7" fmla="*/ 293213 h 1281429"/>
                        <a:gd name="connsiteX8" fmla="*/ 180975 w 1366836"/>
                        <a:gd name="connsiteY8" fmla="*/ 581343 h 1281429"/>
                        <a:gd name="connsiteX9" fmla="*/ 0 w 1366836"/>
                        <a:gd name="connsiteY9" fmla="*/ 528955 h 1281429"/>
                        <a:gd name="connsiteX10" fmla="*/ 104773 w 1366836"/>
                        <a:gd name="connsiteY10" fmla="*/ 205106 h 1281429"/>
                        <a:gd name="connsiteX11" fmla="*/ 159542 w 1366836"/>
                        <a:gd name="connsiteY11" fmla="*/ 119379 h 1281429"/>
                        <a:gd name="connsiteX0" fmla="*/ 159542 w 1366836"/>
                        <a:gd name="connsiteY0" fmla="*/ 126500 h 1288550"/>
                        <a:gd name="connsiteX1" fmla="*/ 683417 w 1366836"/>
                        <a:gd name="connsiteY1" fmla="*/ 293 h 1288550"/>
                        <a:gd name="connsiteX2" fmla="*/ 1152524 w 1366836"/>
                        <a:gd name="connsiteY2" fmla="*/ 274139 h 1288550"/>
                        <a:gd name="connsiteX3" fmla="*/ 1366836 w 1366836"/>
                        <a:gd name="connsiteY3" fmla="*/ 1288550 h 1288550"/>
                        <a:gd name="connsiteX4" fmla="*/ 123823 w 1366836"/>
                        <a:gd name="connsiteY4" fmla="*/ 1288550 h 1288550"/>
                        <a:gd name="connsiteX5" fmla="*/ 652461 w 1366836"/>
                        <a:gd name="connsiteY5" fmla="*/ 407490 h 1288550"/>
                        <a:gd name="connsiteX6" fmla="*/ 573880 w 1366836"/>
                        <a:gd name="connsiteY6" fmla="*/ 262233 h 1288550"/>
                        <a:gd name="connsiteX7" fmla="*/ 276223 w 1366836"/>
                        <a:gd name="connsiteY7" fmla="*/ 300334 h 1288550"/>
                        <a:gd name="connsiteX8" fmla="*/ 180975 w 1366836"/>
                        <a:gd name="connsiteY8" fmla="*/ 588464 h 1288550"/>
                        <a:gd name="connsiteX9" fmla="*/ 0 w 1366836"/>
                        <a:gd name="connsiteY9" fmla="*/ 536076 h 1288550"/>
                        <a:gd name="connsiteX10" fmla="*/ 104773 w 1366836"/>
                        <a:gd name="connsiteY10" fmla="*/ 212227 h 1288550"/>
                        <a:gd name="connsiteX11" fmla="*/ 159542 w 1366836"/>
                        <a:gd name="connsiteY11" fmla="*/ 126500 h 1288550"/>
                        <a:gd name="connsiteX0" fmla="*/ 159542 w 1366836"/>
                        <a:gd name="connsiteY0" fmla="*/ 126500 h 1288550"/>
                        <a:gd name="connsiteX1" fmla="*/ 683417 w 1366836"/>
                        <a:gd name="connsiteY1" fmla="*/ 293 h 1288550"/>
                        <a:gd name="connsiteX2" fmla="*/ 1152524 w 1366836"/>
                        <a:gd name="connsiteY2" fmla="*/ 274139 h 1288550"/>
                        <a:gd name="connsiteX3" fmla="*/ 1366836 w 1366836"/>
                        <a:gd name="connsiteY3" fmla="*/ 1288550 h 1288550"/>
                        <a:gd name="connsiteX4" fmla="*/ 123823 w 1366836"/>
                        <a:gd name="connsiteY4" fmla="*/ 1288550 h 1288550"/>
                        <a:gd name="connsiteX5" fmla="*/ 652461 w 1366836"/>
                        <a:gd name="connsiteY5" fmla="*/ 407490 h 1288550"/>
                        <a:gd name="connsiteX6" fmla="*/ 573880 w 1366836"/>
                        <a:gd name="connsiteY6" fmla="*/ 262233 h 1288550"/>
                        <a:gd name="connsiteX7" fmla="*/ 276223 w 1366836"/>
                        <a:gd name="connsiteY7" fmla="*/ 300334 h 1288550"/>
                        <a:gd name="connsiteX8" fmla="*/ 180975 w 1366836"/>
                        <a:gd name="connsiteY8" fmla="*/ 588464 h 1288550"/>
                        <a:gd name="connsiteX9" fmla="*/ 0 w 1366836"/>
                        <a:gd name="connsiteY9" fmla="*/ 536076 h 1288550"/>
                        <a:gd name="connsiteX10" fmla="*/ 104773 w 1366836"/>
                        <a:gd name="connsiteY10" fmla="*/ 212227 h 1288550"/>
                        <a:gd name="connsiteX11" fmla="*/ 159542 w 1366836"/>
                        <a:gd name="connsiteY11" fmla="*/ 126500 h 1288550"/>
                        <a:gd name="connsiteX0" fmla="*/ 159542 w 1366836"/>
                        <a:gd name="connsiteY0" fmla="*/ 126500 h 1288550"/>
                        <a:gd name="connsiteX1" fmla="*/ 683417 w 1366836"/>
                        <a:gd name="connsiteY1" fmla="*/ 293 h 1288550"/>
                        <a:gd name="connsiteX2" fmla="*/ 1152524 w 1366836"/>
                        <a:gd name="connsiteY2" fmla="*/ 274139 h 1288550"/>
                        <a:gd name="connsiteX3" fmla="*/ 1366836 w 1366836"/>
                        <a:gd name="connsiteY3" fmla="*/ 1288550 h 1288550"/>
                        <a:gd name="connsiteX4" fmla="*/ 123823 w 1366836"/>
                        <a:gd name="connsiteY4" fmla="*/ 1288550 h 1288550"/>
                        <a:gd name="connsiteX5" fmla="*/ 652461 w 1366836"/>
                        <a:gd name="connsiteY5" fmla="*/ 407490 h 1288550"/>
                        <a:gd name="connsiteX6" fmla="*/ 573880 w 1366836"/>
                        <a:gd name="connsiteY6" fmla="*/ 262233 h 1288550"/>
                        <a:gd name="connsiteX7" fmla="*/ 276223 w 1366836"/>
                        <a:gd name="connsiteY7" fmla="*/ 300334 h 1288550"/>
                        <a:gd name="connsiteX8" fmla="*/ 180975 w 1366836"/>
                        <a:gd name="connsiteY8" fmla="*/ 588464 h 1288550"/>
                        <a:gd name="connsiteX9" fmla="*/ 0 w 1366836"/>
                        <a:gd name="connsiteY9" fmla="*/ 536076 h 1288550"/>
                        <a:gd name="connsiteX10" fmla="*/ 104773 w 1366836"/>
                        <a:gd name="connsiteY10" fmla="*/ 212227 h 1288550"/>
                        <a:gd name="connsiteX11" fmla="*/ 159542 w 1366836"/>
                        <a:gd name="connsiteY11" fmla="*/ 126500 h 1288550"/>
                        <a:gd name="connsiteX0" fmla="*/ 159542 w 1366836"/>
                        <a:gd name="connsiteY0" fmla="*/ 126500 h 1288550"/>
                        <a:gd name="connsiteX1" fmla="*/ 683417 w 1366836"/>
                        <a:gd name="connsiteY1" fmla="*/ 293 h 1288550"/>
                        <a:gd name="connsiteX2" fmla="*/ 1152524 w 1366836"/>
                        <a:gd name="connsiteY2" fmla="*/ 274139 h 1288550"/>
                        <a:gd name="connsiteX3" fmla="*/ 1288255 w 1366836"/>
                        <a:gd name="connsiteY3" fmla="*/ 905172 h 1288550"/>
                        <a:gd name="connsiteX4" fmla="*/ 1366836 w 1366836"/>
                        <a:gd name="connsiteY4" fmla="*/ 1288550 h 1288550"/>
                        <a:gd name="connsiteX5" fmla="*/ 123823 w 1366836"/>
                        <a:gd name="connsiteY5" fmla="*/ 1288550 h 1288550"/>
                        <a:gd name="connsiteX6" fmla="*/ 652461 w 1366836"/>
                        <a:gd name="connsiteY6" fmla="*/ 407490 h 1288550"/>
                        <a:gd name="connsiteX7" fmla="*/ 573880 w 1366836"/>
                        <a:gd name="connsiteY7" fmla="*/ 262233 h 1288550"/>
                        <a:gd name="connsiteX8" fmla="*/ 276223 w 1366836"/>
                        <a:gd name="connsiteY8" fmla="*/ 300334 h 1288550"/>
                        <a:gd name="connsiteX9" fmla="*/ 180975 w 1366836"/>
                        <a:gd name="connsiteY9" fmla="*/ 588464 h 1288550"/>
                        <a:gd name="connsiteX10" fmla="*/ 0 w 1366836"/>
                        <a:gd name="connsiteY10" fmla="*/ 536076 h 1288550"/>
                        <a:gd name="connsiteX11" fmla="*/ 104773 w 1366836"/>
                        <a:gd name="connsiteY11" fmla="*/ 212227 h 1288550"/>
                        <a:gd name="connsiteX12" fmla="*/ 159542 w 1366836"/>
                        <a:gd name="connsiteY12" fmla="*/ 126500 h 1288550"/>
                        <a:gd name="connsiteX0" fmla="*/ 159542 w 1369217"/>
                        <a:gd name="connsiteY0" fmla="*/ 126500 h 1288550"/>
                        <a:gd name="connsiteX1" fmla="*/ 683417 w 1369217"/>
                        <a:gd name="connsiteY1" fmla="*/ 293 h 1288550"/>
                        <a:gd name="connsiteX2" fmla="*/ 1152524 w 1369217"/>
                        <a:gd name="connsiteY2" fmla="*/ 274139 h 1288550"/>
                        <a:gd name="connsiteX3" fmla="*/ 1369217 w 1369217"/>
                        <a:gd name="connsiteY3" fmla="*/ 959941 h 1288550"/>
                        <a:gd name="connsiteX4" fmla="*/ 1366836 w 1369217"/>
                        <a:gd name="connsiteY4" fmla="*/ 1288550 h 1288550"/>
                        <a:gd name="connsiteX5" fmla="*/ 123823 w 1369217"/>
                        <a:gd name="connsiteY5" fmla="*/ 1288550 h 1288550"/>
                        <a:gd name="connsiteX6" fmla="*/ 652461 w 1369217"/>
                        <a:gd name="connsiteY6" fmla="*/ 407490 h 1288550"/>
                        <a:gd name="connsiteX7" fmla="*/ 573880 w 1369217"/>
                        <a:gd name="connsiteY7" fmla="*/ 262233 h 1288550"/>
                        <a:gd name="connsiteX8" fmla="*/ 276223 w 1369217"/>
                        <a:gd name="connsiteY8" fmla="*/ 300334 h 1288550"/>
                        <a:gd name="connsiteX9" fmla="*/ 180975 w 1369217"/>
                        <a:gd name="connsiteY9" fmla="*/ 588464 h 1288550"/>
                        <a:gd name="connsiteX10" fmla="*/ 0 w 1369217"/>
                        <a:gd name="connsiteY10" fmla="*/ 536076 h 1288550"/>
                        <a:gd name="connsiteX11" fmla="*/ 104773 w 1369217"/>
                        <a:gd name="connsiteY11" fmla="*/ 212227 h 1288550"/>
                        <a:gd name="connsiteX12" fmla="*/ 159542 w 1369217"/>
                        <a:gd name="connsiteY12" fmla="*/ 126500 h 1288550"/>
                        <a:gd name="connsiteX0" fmla="*/ 159542 w 1366941"/>
                        <a:gd name="connsiteY0" fmla="*/ 126500 h 1288550"/>
                        <a:gd name="connsiteX1" fmla="*/ 683417 w 1366941"/>
                        <a:gd name="connsiteY1" fmla="*/ 293 h 1288550"/>
                        <a:gd name="connsiteX2" fmla="*/ 1152524 w 1366941"/>
                        <a:gd name="connsiteY2" fmla="*/ 274139 h 1288550"/>
                        <a:gd name="connsiteX3" fmla="*/ 1364454 w 1366941"/>
                        <a:gd name="connsiteY3" fmla="*/ 952797 h 1288550"/>
                        <a:gd name="connsiteX4" fmla="*/ 1366836 w 1366941"/>
                        <a:gd name="connsiteY4" fmla="*/ 1288550 h 1288550"/>
                        <a:gd name="connsiteX5" fmla="*/ 123823 w 1366941"/>
                        <a:gd name="connsiteY5" fmla="*/ 1288550 h 1288550"/>
                        <a:gd name="connsiteX6" fmla="*/ 652461 w 1366941"/>
                        <a:gd name="connsiteY6" fmla="*/ 407490 h 1288550"/>
                        <a:gd name="connsiteX7" fmla="*/ 573880 w 1366941"/>
                        <a:gd name="connsiteY7" fmla="*/ 262233 h 1288550"/>
                        <a:gd name="connsiteX8" fmla="*/ 276223 w 1366941"/>
                        <a:gd name="connsiteY8" fmla="*/ 300334 h 1288550"/>
                        <a:gd name="connsiteX9" fmla="*/ 180975 w 1366941"/>
                        <a:gd name="connsiteY9" fmla="*/ 588464 h 1288550"/>
                        <a:gd name="connsiteX10" fmla="*/ 0 w 1366941"/>
                        <a:gd name="connsiteY10" fmla="*/ 536076 h 1288550"/>
                        <a:gd name="connsiteX11" fmla="*/ 104773 w 1366941"/>
                        <a:gd name="connsiteY11" fmla="*/ 212227 h 1288550"/>
                        <a:gd name="connsiteX12" fmla="*/ 159542 w 1366941"/>
                        <a:gd name="connsiteY12" fmla="*/ 126500 h 1288550"/>
                        <a:gd name="connsiteX0" fmla="*/ 159542 w 1370457"/>
                        <a:gd name="connsiteY0" fmla="*/ 126500 h 1288550"/>
                        <a:gd name="connsiteX1" fmla="*/ 683417 w 1370457"/>
                        <a:gd name="connsiteY1" fmla="*/ 293 h 1288550"/>
                        <a:gd name="connsiteX2" fmla="*/ 1152524 w 1370457"/>
                        <a:gd name="connsiteY2" fmla="*/ 274139 h 1288550"/>
                        <a:gd name="connsiteX3" fmla="*/ 1364454 w 1370457"/>
                        <a:gd name="connsiteY3" fmla="*/ 952797 h 1288550"/>
                        <a:gd name="connsiteX4" fmla="*/ 1366836 w 1370457"/>
                        <a:gd name="connsiteY4" fmla="*/ 1288550 h 1288550"/>
                        <a:gd name="connsiteX5" fmla="*/ 123823 w 1370457"/>
                        <a:gd name="connsiteY5" fmla="*/ 1288550 h 1288550"/>
                        <a:gd name="connsiteX6" fmla="*/ 652461 w 1370457"/>
                        <a:gd name="connsiteY6" fmla="*/ 407490 h 1288550"/>
                        <a:gd name="connsiteX7" fmla="*/ 573880 w 1370457"/>
                        <a:gd name="connsiteY7" fmla="*/ 262233 h 1288550"/>
                        <a:gd name="connsiteX8" fmla="*/ 276223 w 1370457"/>
                        <a:gd name="connsiteY8" fmla="*/ 300334 h 1288550"/>
                        <a:gd name="connsiteX9" fmla="*/ 180975 w 1370457"/>
                        <a:gd name="connsiteY9" fmla="*/ 588464 h 1288550"/>
                        <a:gd name="connsiteX10" fmla="*/ 0 w 1370457"/>
                        <a:gd name="connsiteY10" fmla="*/ 536076 h 1288550"/>
                        <a:gd name="connsiteX11" fmla="*/ 104773 w 1370457"/>
                        <a:gd name="connsiteY11" fmla="*/ 212227 h 1288550"/>
                        <a:gd name="connsiteX12" fmla="*/ 159542 w 1370457"/>
                        <a:gd name="connsiteY12" fmla="*/ 126500 h 1288550"/>
                        <a:gd name="connsiteX0" fmla="*/ 159542 w 1376708"/>
                        <a:gd name="connsiteY0" fmla="*/ 126500 h 1288550"/>
                        <a:gd name="connsiteX1" fmla="*/ 683417 w 1376708"/>
                        <a:gd name="connsiteY1" fmla="*/ 293 h 1288550"/>
                        <a:gd name="connsiteX2" fmla="*/ 1152524 w 1376708"/>
                        <a:gd name="connsiteY2" fmla="*/ 274139 h 1288550"/>
                        <a:gd name="connsiteX3" fmla="*/ 1364454 w 1376708"/>
                        <a:gd name="connsiteY3" fmla="*/ 952797 h 1288550"/>
                        <a:gd name="connsiteX4" fmla="*/ 1366836 w 1376708"/>
                        <a:gd name="connsiteY4" fmla="*/ 1288550 h 1288550"/>
                        <a:gd name="connsiteX5" fmla="*/ 123823 w 1376708"/>
                        <a:gd name="connsiteY5" fmla="*/ 1288550 h 1288550"/>
                        <a:gd name="connsiteX6" fmla="*/ 652461 w 1376708"/>
                        <a:gd name="connsiteY6" fmla="*/ 407490 h 1288550"/>
                        <a:gd name="connsiteX7" fmla="*/ 573880 w 1376708"/>
                        <a:gd name="connsiteY7" fmla="*/ 262233 h 1288550"/>
                        <a:gd name="connsiteX8" fmla="*/ 276223 w 1376708"/>
                        <a:gd name="connsiteY8" fmla="*/ 300334 h 1288550"/>
                        <a:gd name="connsiteX9" fmla="*/ 180975 w 1376708"/>
                        <a:gd name="connsiteY9" fmla="*/ 588464 h 1288550"/>
                        <a:gd name="connsiteX10" fmla="*/ 0 w 1376708"/>
                        <a:gd name="connsiteY10" fmla="*/ 536076 h 1288550"/>
                        <a:gd name="connsiteX11" fmla="*/ 104773 w 1376708"/>
                        <a:gd name="connsiteY11" fmla="*/ 212227 h 1288550"/>
                        <a:gd name="connsiteX12" fmla="*/ 159542 w 1376708"/>
                        <a:gd name="connsiteY12" fmla="*/ 126500 h 1288550"/>
                        <a:gd name="connsiteX0" fmla="*/ 159542 w 1392922"/>
                        <a:gd name="connsiteY0" fmla="*/ 126500 h 1288550"/>
                        <a:gd name="connsiteX1" fmla="*/ 683417 w 1392922"/>
                        <a:gd name="connsiteY1" fmla="*/ 293 h 1288550"/>
                        <a:gd name="connsiteX2" fmla="*/ 1152524 w 1392922"/>
                        <a:gd name="connsiteY2" fmla="*/ 274139 h 1288550"/>
                        <a:gd name="connsiteX3" fmla="*/ 1364454 w 1392922"/>
                        <a:gd name="connsiteY3" fmla="*/ 952797 h 1288550"/>
                        <a:gd name="connsiteX4" fmla="*/ 1366836 w 1392922"/>
                        <a:gd name="connsiteY4" fmla="*/ 1288550 h 1288550"/>
                        <a:gd name="connsiteX5" fmla="*/ 123823 w 1392922"/>
                        <a:gd name="connsiteY5" fmla="*/ 1288550 h 1288550"/>
                        <a:gd name="connsiteX6" fmla="*/ 652461 w 1392922"/>
                        <a:gd name="connsiteY6" fmla="*/ 407490 h 1288550"/>
                        <a:gd name="connsiteX7" fmla="*/ 573880 w 1392922"/>
                        <a:gd name="connsiteY7" fmla="*/ 262233 h 1288550"/>
                        <a:gd name="connsiteX8" fmla="*/ 276223 w 1392922"/>
                        <a:gd name="connsiteY8" fmla="*/ 300334 h 1288550"/>
                        <a:gd name="connsiteX9" fmla="*/ 180975 w 1392922"/>
                        <a:gd name="connsiteY9" fmla="*/ 588464 h 1288550"/>
                        <a:gd name="connsiteX10" fmla="*/ 0 w 1392922"/>
                        <a:gd name="connsiteY10" fmla="*/ 536076 h 1288550"/>
                        <a:gd name="connsiteX11" fmla="*/ 104773 w 1392922"/>
                        <a:gd name="connsiteY11" fmla="*/ 212227 h 1288550"/>
                        <a:gd name="connsiteX12" fmla="*/ 159542 w 1392922"/>
                        <a:gd name="connsiteY12" fmla="*/ 126500 h 1288550"/>
                        <a:gd name="connsiteX0" fmla="*/ 159542 w 1399879"/>
                        <a:gd name="connsiteY0" fmla="*/ 126500 h 1288550"/>
                        <a:gd name="connsiteX1" fmla="*/ 683417 w 1399879"/>
                        <a:gd name="connsiteY1" fmla="*/ 293 h 1288550"/>
                        <a:gd name="connsiteX2" fmla="*/ 1152524 w 1399879"/>
                        <a:gd name="connsiteY2" fmla="*/ 274139 h 1288550"/>
                        <a:gd name="connsiteX3" fmla="*/ 1364454 w 1399879"/>
                        <a:gd name="connsiteY3" fmla="*/ 952797 h 1288550"/>
                        <a:gd name="connsiteX4" fmla="*/ 1366836 w 1399879"/>
                        <a:gd name="connsiteY4" fmla="*/ 1288550 h 1288550"/>
                        <a:gd name="connsiteX5" fmla="*/ 123823 w 1399879"/>
                        <a:gd name="connsiteY5" fmla="*/ 1288550 h 1288550"/>
                        <a:gd name="connsiteX6" fmla="*/ 652461 w 1399879"/>
                        <a:gd name="connsiteY6" fmla="*/ 407490 h 1288550"/>
                        <a:gd name="connsiteX7" fmla="*/ 573880 w 1399879"/>
                        <a:gd name="connsiteY7" fmla="*/ 262233 h 1288550"/>
                        <a:gd name="connsiteX8" fmla="*/ 276223 w 1399879"/>
                        <a:gd name="connsiteY8" fmla="*/ 300334 h 1288550"/>
                        <a:gd name="connsiteX9" fmla="*/ 180975 w 1399879"/>
                        <a:gd name="connsiteY9" fmla="*/ 588464 h 1288550"/>
                        <a:gd name="connsiteX10" fmla="*/ 0 w 1399879"/>
                        <a:gd name="connsiteY10" fmla="*/ 536076 h 1288550"/>
                        <a:gd name="connsiteX11" fmla="*/ 104773 w 1399879"/>
                        <a:gd name="connsiteY11" fmla="*/ 212227 h 1288550"/>
                        <a:gd name="connsiteX12" fmla="*/ 159542 w 1399879"/>
                        <a:gd name="connsiteY12" fmla="*/ 126500 h 1288550"/>
                        <a:gd name="connsiteX0" fmla="*/ 159542 w 1399879"/>
                        <a:gd name="connsiteY0" fmla="*/ 126500 h 1305219"/>
                        <a:gd name="connsiteX1" fmla="*/ 683417 w 1399879"/>
                        <a:gd name="connsiteY1" fmla="*/ 293 h 1305219"/>
                        <a:gd name="connsiteX2" fmla="*/ 1152524 w 1399879"/>
                        <a:gd name="connsiteY2" fmla="*/ 274139 h 1305219"/>
                        <a:gd name="connsiteX3" fmla="*/ 1364454 w 1399879"/>
                        <a:gd name="connsiteY3" fmla="*/ 952797 h 1305219"/>
                        <a:gd name="connsiteX4" fmla="*/ 1092993 w 1399879"/>
                        <a:gd name="connsiteY4" fmla="*/ 1305219 h 1305219"/>
                        <a:gd name="connsiteX5" fmla="*/ 123823 w 1399879"/>
                        <a:gd name="connsiteY5" fmla="*/ 1288550 h 1305219"/>
                        <a:gd name="connsiteX6" fmla="*/ 652461 w 1399879"/>
                        <a:gd name="connsiteY6" fmla="*/ 407490 h 1305219"/>
                        <a:gd name="connsiteX7" fmla="*/ 573880 w 1399879"/>
                        <a:gd name="connsiteY7" fmla="*/ 262233 h 1305219"/>
                        <a:gd name="connsiteX8" fmla="*/ 276223 w 1399879"/>
                        <a:gd name="connsiteY8" fmla="*/ 300334 h 1305219"/>
                        <a:gd name="connsiteX9" fmla="*/ 180975 w 1399879"/>
                        <a:gd name="connsiteY9" fmla="*/ 588464 h 1305219"/>
                        <a:gd name="connsiteX10" fmla="*/ 0 w 1399879"/>
                        <a:gd name="connsiteY10" fmla="*/ 536076 h 1305219"/>
                        <a:gd name="connsiteX11" fmla="*/ 104773 w 1399879"/>
                        <a:gd name="connsiteY11" fmla="*/ 212227 h 1305219"/>
                        <a:gd name="connsiteX12" fmla="*/ 159542 w 1399879"/>
                        <a:gd name="connsiteY12" fmla="*/ 126500 h 1305219"/>
                        <a:gd name="connsiteX0" fmla="*/ 159542 w 1399879"/>
                        <a:gd name="connsiteY0" fmla="*/ 126500 h 1305219"/>
                        <a:gd name="connsiteX1" fmla="*/ 683417 w 1399879"/>
                        <a:gd name="connsiteY1" fmla="*/ 293 h 1305219"/>
                        <a:gd name="connsiteX2" fmla="*/ 1152524 w 1399879"/>
                        <a:gd name="connsiteY2" fmla="*/ 274139 h 1305219"/>
                        <a:gd name="connsiteX3" fmla="*/ 1364454 w 1399879"/>
                        <a:gd name="connsiteY3" fmla="*/ 952797 h 1305219"/>
                        <a:gd name="connsiteX4" fmla="*/ 1092993 w 1399879"/>
                        <a:gd name="connsiteY4" fmla="*/ 1305219 h 1305219"/>
                        <a:gd name="connsiteX5" fmla="*/ 123823 w 1399879"/>
                        <a:gd name="connsiteY5" fmla="*/ 1288550 h 1305219"/>
                        <a:gd name="connsiteX6" fmla="*/ 652461 w 1399879"/>
                        <a:gd name="connsiteY6" fmla="*/ 407490 h 1305219"/>
                        <a:gd name="connsiteX7" fmla="*/ 573880 w 1399879"/>
                        <a:gd name="connsiteY7" fmla="*/ 262233 h 1305219"/>
                        <a:gd name="connsiteX8" fmla="*/ 276223 w 1399879"/>
                        <a:gd name="connsiteY8" fmla="*/ 300334 h 1305219"/>
                        <a:gd name="connsiteX9" fmla="*/ 180975 w 1399879"/>
                        <a:gd name="connsiteY9" fmla="*/ 588464 h 1305219"/>
                        <a:gd name="connsiteX10" fmla="*/ 0 w 1399879"/>
                        <a:gd name="connsiteY10" fmla="*/ 536076 h 1305219"/>
                        <a:gd name="connsiteX11" fmla="*/ 104773 w 1399879"/>
                        <a:gd name="connsiteY11" fmla="*/ 212227 h 1305219"/>
                        <a:gd name="connsiteX12" fmla="*/ 159542 w 1399879"/>
                        <a:gd name="connsiteY12" fmla="*/ 126500 h 1305219"/>
                        <a:gd name="connsiteX0" fmla="*/ 159542 w 1399879"/>
                        <a:gd name="connsiteY0" fmla="*/ 126500 h 1305219"/>
                        <a:gd name="connsiteX1" fmla="*/ 683417 w 1399879"/>
                        <a:gd name="connsiteY1" fmla="*/ 293 h 1305219"/>
                        <a:gd name="connsiteX2" fmla="*/ 1152524 w 1399879"/>
                        <a:gd name="connsiteY2" fmla="*/ 274139 h 1305219"/>
                        <a:gd name="connsiteX3" fmla="*/ 1364454 w 1399879"/>
                        <a:gd name="connsiteY3" fmla="*/ 952797 h 1305219"/>
                        <a:gd name="connsiteX4" fmla="*/ 1092993 w 1399879"/>
                        <a:gd name="connsiteY4" fmla="*/ 1305219 h 1305219"/>
                        <a:gd name="connsiteX5" fmla="*/ 123823 w 1399879"/>
                        <a:gd name="connsiteY5" fmla="*/ 1288550 h 1305219"/>
                        <a:gd name="connsiteX6" fmla="*/ 652461 w 1399879"/>
                        <a:gd name="connsiteY6" fmla="*/ 407490 h 1305219"/>
                        <a:gd name="connsiteX7" fmla="*/ 573880 w 1399879"/>
                        <a:gd name="connsiteY7" fmla="*/ 262233 h 1305219"/>
                        <a:gd name="connsiteX8" fmla="*/ 276223 w 1399879"/>
                        <a:gd name="connsiteY8" fmla="*/ 300334 h 1305219"/>
                        <a:gd name="connsiteX9" fmla="*/ 180975 w 1399879"/>
                        <a:gd name="connsiteY9" fmla="*/ 588464 h 1305219"/>
                        <a:gd name="connsiteX10" fmla="*/ 0 w 1399879"/>
                        <a:gd name="connsiteY10" fmla="*/ 536076 h 1305219"/>
                        <a:gd name="connsiteX11" fmla="*/ 104773 w 1399879"/>
                        <a:gd name="connsiteY11" fmla="*/ 212227 h 1305219"/>
                        <a:gd name="connsiteX12" fmla="*/ 159542 w 1399879"/>
                        <a:gd name="connsiteY12" fmla="*/ 126500 h 1305219"/>
                        <a:gd name="connsiteX0" fmla="*/ 159542 w 1399879"/>
                        <a:gd name="connsiteY0" fmla="*/ 126500 h 1305219"/>
                        <a:gd name="connsiteX1" fmla="*/ 683417 w 1399879"/>
                        <a:gd name="connsiteY1" fmla="*/ 293 h 1305219"/>
                        <a:gd name="connsiteX2" fmla="*/ 1152524 w 1399879"/>
                        <a:gd name="connsiteY2" fmla="*/ 274139 h 1305219"/>
                        <a:gd name="connsiteX3" fmla="*/ 1364454 w 1399879"/>
                        <a:gd name="connsiteY3" fmla="*/ 952797 h 1305219"/>
                        <a:gd name="connsiteX4" fmla="*/ 1092993 w 1399879"/>
                        <a:gd name="connsiteY4" fmla="*/ 1305219 h 1305219"/>
                        <a:gd name="connsiteX5" fmla="*/ 123823 w 1399879"/>
                        <a:gd name="connsiteY5" fmla="*/ 1288550 h 1305219"/>
                        <a:gd name="connsiteX6" fmla="*/ 652461 w 1399879"/>
                        <a:gd name="connsiteY6" fmla="*/ 407490 h 1305219"/>
                        <a:gd name="connsiteX7" fmla="*/ 573880 w 1399879"/>
                        <a:gd name="connsiteY7" fmla="*/ 262233 h 1305219"/>
                        <a:gd name="connsiteX8" fmla="*/ 276223 w 1399879"/>
                        <a:gd name="connsiteY8" fmla="*/ 300334 h 1305219"/>
                        <a:gd name="connsiteX9" fmla="*/ 180975 w 1399879"/>
                        <a:gd name="connsiteY9" fmla="*/ 588464 h 1305219"/>
                        <a:gd name="connsiteX10" fmla="*/ 0 w 1399879"/>
                        <a:gd name="connsiteY10" fmla="*/ 536076 h 1305219"/>
                        <a:gd name="connsiteX11" fmla="*/ 104773 w 1399879"/>
                        <a:gd name="connsiteY11" fmla="*/ 212227 h 1305219"/>
                        <a:gd name="connsiteX12" fmla="*/ 159542 w 1399879"/>
                        <a:gd name="connsiteY12" fmla="*/ 126500 h 1305219"/>
                        <a:gd name="connsiteX0" fmla="*/ 159542 w 1399879"/>
                        <a:gd name="connsiteY0" fmla="*/ 126500 h 1305219"/>
                        <a:gd name="connsiteX1" fmla="*/ 683417 w 1399879"/>
                        <a:gd name="connsiteY1" fmla="*/ 293 h 1305219"/>
                        <a:gd name="connsiteX2" fmla="*/ 1152524 w 1399879"/>
                        <a:gd name="connsiteY2" fmla="*/ 274139 h 1305219"/>
                        <a:gd name="connsiteX3" fmla="*/ 1364454 w 1399879"/>
                        <a:gd name="connsiteY3" fmla="*/ 952797 h 1305219"/>
                        <a:gd name="connsiteX4" fmla="*/ 1092993 w 1399879"/>
                        <a:gd name="connsiteY4" fmla="*/ 1305219 h 1305219"/>
                        <a:gd name="connsiteX5" fmla="*/ 547686 w 1399879"/>
                        <a:gd name="connsiteY5" fmla="*/ 1298078 h 1305219"/>
                        <a:gd name="connsiteX6" fmla="*/ 123823 w 1399879"/>
                        <a:gd name="connsiteY6" fmla="*/ 1288550 h 1305219"/>
                        <a:gd name="connsiteX7" fmla="*/ 652461 w 1399879"/>
                        <a:gd name="connsiteY7" fmla="*/ 407490 h 1305219"/>
                        <a:gd name="connsiteX8" fmla="*/ 573880 w 1399879"/>
                        <a:gd name="connsiteY8" fmla="*/ 262233 h 1305219"/>
                        <a:gd name="connsiteX9" fmla="*/ 276223 w 1399879"/>
                        <a:gd name="connsiteY9" fmla="*/ 300334 h 1305219"/>
                        <a:gd name="connsiteX10" fmla="*/ 180975 w 1399879"/>
                        <a:gd name="connsiteY10" fmla="*/ 588464 h 1305219"/>
                        <a:gd name="connsiteX11" fmla="*/ 0 w 1399879"/>
                        <a:gd name="connsiteY11" fmla="*/ 536076 h 1305219"/>
                        <a:gd name="connsiteX12" fmla="*/ 104773 w 1399879"/>
                        <a:gd name="connsiteY12" fmla="*/ 212227 h 1305219"/>
                        <a:gd name="connsiteX13" fmla="*/ 159542 w 1399879"/>
                        <a:gd name="connsiteY13" fmla="*/ 126500 h 1305219"/>
                        <a:gd name="connsiteX0" fmla="*/ 159542 w 1399879"/>
                        <a:gd name="connsiteY0" fmla="*/ 126500 h 1364753"/>
                        <a:gd name="connsiteX1" fmla="*/ 683417 w 1399879"/>
                        <a:gd name="connsiteY1" fmla="*/ 293 h 1364753"/>
                        <a:gd name="connsiteX2" fmla="*/ 1152524 w 1399879"/>
                        <a:gd name="connsiteY2" fmla="*/ 274139 h 1364753"/>
                        <a:gd name="connsiteX3" fmla="*/ 1364454 w 1399879"/>
                        <a:gd name="connsiteY3" fmla="*/ 952797 h 1364753"/>
                        <a:gd name="connsiteX4" fmla="*/ 1092993 w 1399879"/>
                        <a:gd name="connsiteY4" fmla="*/ 1305219 h 1364753"/>
                        <a:gd name="connsiteX5" fmla="*/ 545305 w 1399879"/>
                        <a:gd name="connsiteY5" fmla="*/ 1364753 h 1364753"/>
                        <a:gd name="connsiteX6" fmla="*/ 123823 w 1399879"/>
                        <a:gd name="connsiteY6" fmla="*/ 1288550 h 1364753"/>
                        <a:gd name="connsiteX7" fmla="*/ 652461 w 1399879"/>
                        <a:gd name="connsiteY7" fmla="*/ 407490 h 1364753"/>
                        <a:gd name="connsiteX8" fmla="*/ 573880 w 1399879"/>
                        <a:gd name="connsiteY8" fmla="*/ 262233 h 1364753"/>
                        <a:gd name="connsiteX9" fmla="*/ 276223 w 1399879"/>
                        <a:gd name="connsiteY9" fmla="*/ 300334 h 1364753"/>
                        <a:gd name="connsiteX10" fmla="*/ 180975 w 1399879"/>
                        <a:gd name="connsiteY10" fmla="*/ 588464 h 1364753"/>
                        <a:gd name="connsiteX11" fmla="*/ 0 w 1399879"/>
                        <a:gd name="connsiteY11" fmla="*/ 536076 h 1364753"/>
                        <a:gd name="connsiteX12" fmla="*/ 104773 w 1399879"/>
                        <a:gd name="connsiteY12" fmla="*/ 212227 h 1364753"/>
                        <a:gd name="connsiteX13" fmla="*/ 159542 w 1399879"/>
                        <a:gd name="connsiteY13" fmla="*/ 126500 h 1364753"/>
                        <a:gd name="connsiteX0" fmla="*/ 159542 w 1399879"/>
                        <a:gd name="connsiteY0" fmla="*/ 126500 h 1364753"/>
                        <a:gd name="connsiteX1" fmla="*/ 683417 w 1399879"/>
                        <a:gd name="connsiteY1" fmla="*/ 293 h 1364753"/>
                        <a:gd name="connsiteX2" fmla="*/ 1152524 w 1399879"/>
                        <a:gd name="connsiteY2" fmla="*/ 274139 h 1364753"/>
                        <a:gd name="connsiteX3" fmla="*/ 1364454 w 1399879"/>
                        <a:gd name="connsiteY3" fmla="*/ 952797 h 1364753"/>
                        <a:gd name="connsiteX4" fmla="*/ 1092993 w 1399879"/>
                        <a:gd name="connsiteY4" fmla="*/ 1305219 h 1364753"/>
                        <a:gd name="connsiteX5" fmla="*/ 545305 w 1399879"/>
                        <a:gd name="connsiteY5" fmla="*/ 1364753 h 1364753"/>
                        <a:gd name="connsiteX6" fmla="*/ 123823 w 1399879"/>
                        <a:gd name="connsiteY6" fmla="*/ 1288550 h 1364753"/>
                        <a:gd name="connsiteX7" fmla="*/ 652461 w 1399879"/>
                        <a:gd name="connsiteY7" fmla="*/ 407490 h 1364753"/>
                        <a:gd name="connsiteX8" fmla="*/ 573880 w 1399879"/>
                        <a:gd name="connsiteY8" fmla="*/ 262233 h 1364753"/>
                        <a:gd name="connsiteX9" fmla="*/ 276223 w 1399879"/>
                        <a:gd name="connsiteY9" fmla="*/ 300334 h 1364753"/>
                        <a:gd name="connsiteX10" fmla="*/ 180975 w 1399879"/>
                        <a:gd name="connsiteY10" fmla="*/ 588464 h 1364753"/>
                        <a:gd name="connsiteX11" fmla="*/ 0 w 1399879"/>
                        <a:gd name="connsiteY11" fmla="*/ 536076 h 1364753"/>
                        <a:gd name="connsiteX12" fmla="*/ 104773 w 1399879"/>
                        <a:gd name="connsiteY12" fmla="*/ 212227 h 1364753"/>
                        <a:gd name="connsiteX13" fmla="*/ 159542 w 1399879"/>
                        <a:gd name="connsiteY13" fmla="*/ 126500 h 1364753"/>
                        <a:gd name="connsiteX0" fmla="*/ 159542 w 1399879"/>
                        <a:gd name="connsiteY0" fmla="*/ 126500 h 1364753"/>
                        <a:gd name="connsiteX1" fmla="*/ 683417 w 1399879"/>
                        <a:gd name="connsiteY1" fmla="*/ 293 h 1364753"/>
                        <a:gd name="connsiteX2" fmla="*/ 1152524 w 1399879"/>
                        <a:gd name="connsiteY2" fmla="*/ 274139 h 1364753"/>
                        <a:gd name="connsiteX3" fmla="*/ 1364454 w 1399879"/>
                        <a:gd name="connsiteY3" fmla="*/ 952797 h 1364753"/>
                        <a:gd name="connsiteX4" fmla="*/ 1090612 w 1399879"/>
                        <a:gd name="connsiteY4" fmla="*/ 1298075 h 1364753"/>
                        <a:gd name="connsiteX5" fmla="*/ 545305 w 1399879"/>
                        <a:gd name="connsiteY5" fmla="*/ 1364753 h 1364753"/>
                        <a:gd name="connsiteX6" fmla="*/ 123823 w 1399879"/>
                        <a:gd name="connsiteY6" fmla="*/ 1288550 h 1364753"/>
                        <a:gd name="connsiteX7" fmla="*/ 652461 w 1399879"/>
                        <a:gd name="connsiteY7" fmla="*/ 407490 h 1364753"/>
                        <a:gd name="connsiteX8" fmla="*/ 573880 w 1399879"/>
                        <a:gd name="connsiteY8" fmla="*/ 262233 h 1364753"/>
                        <a:gd name="connsiteX9" fmla="*/ 276223 w 1399879"/>
                        <a:gd name="connsiteY9" fmla="*/ 300334 h 1364753"/>
                        <a:gd name="connsiteX10" fmla="*/ 180975 w 1399879"/>
                        <a:gd name="connsiteY10" fmla="*/ 588464 h 1364753"/>
                        <a:gd name="connsiteX11" fmla="*/ 0 w 1399879"/>
                        <a:gd name="connsiteY11" fmla="*/ 536076 h 1364753"/>
                        <a:gd name="connsiteX12" fmla="*/ 104773 w 1399879"/>
                        <a:gd name="connsiteY12" fmla="*/ 212227 h 1364753"/>
                        <a:gd name="connsiteX13" fmla="*/ 159542 w 1399879"/>
                        <a:gd name="connsiteY13" fmla="*/ 126500 h 1364753"/>
                        <a:gd name="connsiteX0" fmla="*/ 159542 w 1399879"/>
                        <a:gd name="connsiteY0" fmla="*/ 126500 h 1364753"/>
                        <a:gd name="connsiteX1" fmla="*/ 683417 w 1399879"/>
                        <a:gd name="connsiteY1" fmla="*/ 293 h 1364753"/>
                        <a:gd name="connsiteX2" fmla="*/ 1152524 w 1399879"/>
                        <a:gd name="connsiteY2" fmla="*/ 274139 h 1364753"/>
                        <a:gd name="connsiteX3" fmla="*/ 1364454 w 1399879"/>
                        <a:gd name="connsiteY3" fmla="*/ 952797 h 1364753"/>
                        <a:gd name="connsiteX4" fmla="*/ 1090612 w 1399879"/>
                        <a:gd name="connsiteY4" fmla="*/ 1298075 h 1364753"/>
                        <a:gd name="connsiteX5" fmla="*/ 545305 w 1399879"/>
                        <a:gd name="connsiteY5" fmla="*/ 1364753 h 1364753"/>
                        <a:gd name="connsiteX6" fmla="*/ 123823 w 1399879"/>
                        <a:gd name="connsiteY6" fmla="*/ 1288550 h 1364753"/>
                        <a:gd name="connsiteX7" fmla="*/ 652461 w 1399879"/>
                        <a:gd name="connsiteY7" fmla="*/ 407490 h 1364753"/>
                        <a:gd name="connsiteX8" fmla="*/ 573880 w 1399879"/>
                        <a:gd name="connsiteY8" fmla="*/ 262233 h 1364753"/>
                        <a:gd name="connsiteX9" fmla="*/ 276223 w 1399879"/>
                        <a:gd name="connsiteY9" fmla="*/ 300334 h 1364753"/>
                        <a:gd name="connsiteX10" fmla="*/ 180975 w 1399879"/>
                        <a:gd name="connsiteY10" fmla="*/ 588464 h 1364753"/>
                        <a:gd name="connsiteX11" fmla="*/ 0 w 1399879"/>
                        <a:gd name="connsiteY11" fmla="*/ 536076 h 1364753"/>
                        <a:gd name="connsiteX12" fmla="*/ 104773 w 1399879"/>
                        <a:gd name="connsiteY12" fmla="*/ 212227 h 1364753"/>
                        <a:gd name="connsiteX13" fmla="*/ 159542 w 1399879"/>
                        <a:gd name="connsiteY13" fmla="*/ 126500 h 1364753"/>
                        <a:gd name="connsiteX0" fmla="*/ 159542 w 1399879"/>
                        <a:gd name="connsiteY0" fmla="*/ 126500 h 1364753"/>
                        <a:gd name="connsiteX1" fmla="*/ 683417 w 1399879"/>
                        <a:gd name="connsiteY1" fmla="*/ 293 h 1364753"/>
                        <a:gd name="connsiteX2" fmla="*/ 1152524 w 1399879"/>
                        <a:gd name="connsiteY2" fmla="*/ 274139 h 1364753"/>
                        <a:gd name="connsiteX3" fmla="*/ 1364454 w 1399879"/>
                        <a:gd name="connsiteY3" fmla="*/ 952797 h 1364753"/>
                        <a:gd name="connsiteX4" fmla="*/ 1090612 w 1399879"/>
                        <a:gd name="connsiteY4" fmla="*/ 1298075 h 1364753"/>
                        <a:gd name="connsiteX5" fmla="*/ 545305 w 1399879"/>
                        <a:gd name="connsiteY5" fmla="*/ 1364753 h 1364753"/>
                        <a:gd name="connsiteX6" fmla="*/ 123823 w 1399879"/>
                        <a:gd name="connsiteY6" fmla="*/ 1288550 h 1364753"/>
                        <a:gd name="connsiteX7" fmla="*/ 652461 w 1399879"/>
                        <a:gd name="connsiteY7" fmla="*/ 407490 h 1364753"/>
                        <a:gd name="connsiteX8" fmla="*/ 573880 w 1399879"/>
                        <a:gd name="connsiteY8" fmla="*/ 262233 h 1364753"/>
                        <a:gd name="connsiteX9" fmla="*/ 276223 w 1399879"/>
                        <a:gd name="connsiteY9" fmla="*/ 300334 h 1364753"/>
                        <a:gd name="connsiteX10" fmla="*/ 180975 w 1399879"/>
                        <a:gd name="connsiteY10" fmla="*/ 588464 h 1364753"/>
                        <a:gd name="connsiteX11" fmla="*/ 0 w 1399879"/>
                        <a:gd name="connsiteY11" fmla="*/ 536076 h 1364753"/>
                        <a:gd name="connsiteX12" fmla="*/ 104773 w 1399879"/>
                        <a:gd name="connsiteY12" fmla="*/ 212227 h 1364753"/>
                        <a:gd name="connsiteX13" fmla="*/ 159542 w 1399879"/>
                        <a:gd name="connsiteY13" fmla="*/ 126500 h 1364753"/>
                        <a:gd name="connsiteX0" fmla="*/ 159542 w 1399879"/>
                        <a:gd name="connsiteY0" fmla="*/ 126500 h 1364753"/>
                        <a:gd name="connsiteX1" fmla="*/ 683417 w 1399879"/>
                        <a:gd name="connsiteY1" fmla="*/ 293 h 1364753"/>
                        <a:gd name="connsiteX2" fmla="*/ 1152524 w 1399879"/>
                        <a:gd name="connsiteY2" fmla="*/ 274139 h 1364753"/>
                        <a:gd name="connsiteX3" fmla="*/ 1364454 w 1399879"/>
                        <a:gd name="connsiteY3" fmla="*/ 952797 h 1364753"/>
                        <a:gd name="connsiteX4" fmla="*/ 1090612 w 1399879"/>
                        <a:gd name="connsiteY4" fmla="*/ 1298075 h 1364753"/>
                        <a:gd name="connsiteX5" fmla="*/ 542924 w 1399879"/>
                        <a:gd name="connsiteY5" fmla="*/ 1364753 h 1364753"/>
                        <a:gd name="connsiteX6" fmla="*/ 123823 w 1399879"/>
                        <a:gd name="connsiteY6" fmla="*/ 1288550 h 1364753"/>
                        <a:gd name="connsiteX7" fmla="*/ 652461 w 1399879"/>
                        <a:gd name="connsiteY7" fmla="*/ 407490 h 1364753"/>
                        <a:gd name="connsiteX8" fmla="*/ 573880 w 1399879"/>
                        <a:gd name="connsiteY8" fmla="*/ 262233 h 1364753"/>
                        <a:gd name="connsiteX9" fmla="*/ 276223 w 1399879"/>
                        <a:gd name="connsiteY9" fmla="*/ 300334 h 1364753"/>
                        <a:gd name="connsiteX10" fmla="*/ 180975 w 1399879"/>
                        <a:gd name="connsiteY10" fmla="*/ 588464 h 1364753"/>
                        <a:gd name="connsiteX11" fmla="*/ 0 w 1399879"/>
                        <a:gd name="connsiteY11" fmla="*/ 536076 h 1364753"/>
                        <a:gd name="connsiteX12" fmla="*/ 104773 w 1399879"/>
                        <a:gd name="connsiteY12" fmla="*/ 212227 h 1364753"/>
                        <a:gd name="connsiteX13" fmla="*/ 159542 w 1399879"/>
                        <a:gd name="connsiteY13" fmla="*/ 126500 h 1364753"/>
                        <a:gd name="connsiteX0" fmla="*/ 159542 w 1399879"/>
                        <a:gd name="connsiteY0" fmla="*/ 126500 h 1367135"/>
                        <a:gd name="connsiteX1" fmla="*/ 683417 w 1399879"/>
                        <a:gd name="connsiteY1" fmla="*/ 293 h 1367135"/>
                        <a:gd name="connsiteX2" fmla="*/ 1152524 w 1399879"/>
                        <a:gd name="connsiteY2" fmla="*/ 274139 h 1367135"/>
                        <a:gd name="connsiteX3" fmla="*/ 1364454 w 1399879"/>
                        <a:gd name="connsiteY3" fmla="*/ 952797 h 1367135"/>
                        <a:gd name="connsiteX4" fmla="*/ 1090612 w 1399879"/>
                        <a:gd name="connsiteY4" fmla="*/ 1298075 h 1367135"/>
                        <a:gd name="connsiteX5" fmla="*/ 533399 w 1399879"/>
                        <a:gd name="connsiteY5" fmla="*/ 1367135 h 1367135"/>
                        <a:gd name="connsiteX6" fmla="*/ 123823 w 1399879"/>
                        <a:gd name="connsiteY6" fmla="*/ 1288550 h 1367135"/>
                        <a:gd name="connsiteX7" fmla="*/ 652461 w 1399879"/>
                        <a:gd name="connsiteY7" fmla="*/ 407490 h 1367135"/>
                        <a:gd name="connsiteX8" fmla="*/ 573880 w 1399879"/>
                        <a:gd name="connsiteY8" fmla="*/ 262233 h 1367135"/>
                        <a:gd name="connsiteX9" fmla="*/ 276223 w 1399879"/>
                        <a:gd name="connsiteY9" fmla="*/ 300334 h 1367135"/>
                        <a:gd name="connsiteX10" fmla="*/ 180975 w 1399879"/>
                        <a:gd name="connsiteY10" fmla="*/ 588464 h 1367135"/>
                        <a:gd name="connsiteX11" fmla="*/ 0 w 1399879"/>
                        <a:gd name="connsiteY11" fmla="*/ 536076 h 1367135"/>
                        <a:gd name="connsiteX12" fmla="*/ 104773 w 1399879"/>
                        <a:gd name="connsiteY12" fmla="*/ 212227 h 1367135"/>
                        <a:gd name="connsiteX13" fmla="*/ 159542 w 1399879"/>
                        <a:gd name="connsiteY13" fmla="*/ 126500 h 1367135"/>
                        <a:gd name="connsiteX0" fmla="*/ 159542 w 1399879"/>
                        <a:gd name="connsiteY0" fmla="*/ 126500 h 1367135"/>
                        <a:gd name="connsiteX1" fmla="*/ 683417 w 1399879"/>
                        <a:gd name="connsiteY1" fmla="*/ 293 h 1367135"/>
                        <a:gd name="connsiteX2" fmla="*/ 1152524 w 1399879"/>
                        <a:gd name="connsiteY2" fmla="*/ 274139 h 1367135"/>
                        <a:gd name="connsiteX3" fmla="*/ 1364454 w 1399879"/>
                        <a:gd name="connsiteY3" fmla="*/ 952797 h 1367135"/>
                        <a:gd name="connsiteX4" fmla="*/ 1090612 w 1399879"/>
                        <a:gd name="connsiteY4" fmla="*/ 1298075 h 1367135"/>
                        <a:gd name="connsiteX5" fmla="*/ 533399 w 1399879"/>
                        <a:gd name="connsiteY5" fmla="*/ 1367135 h 1367135"/>
                        <a:gd name="connsiteX6" fmla="*/ 495298 w 1399879"/>
                        <a:gd name="connsiteY6" fmla="*/ 1183775 h 1367135"/>
                        <a:gd name="connsiteX7" fmla="*/ 652461 w 1399879"/>
                        <a:gd name="connsiteY7" fmla="*/ 407490 h 1367135"/>
                        <a:gd name="connsiteX8" fmla="*/ 573880 w 1399879"/>
                        <a:gd name="connsiteY8" fmla="*/ 262233 h 1367135"/>
                        <a:gd name="connsiteX9" fmla="*/ 276223 w 1399879"/>
                        <a:gd name="connsiteY9" fmla="*/ 300334 h 1367135"/>
                        <a:gd name="connsiteX10" fmla="*/ 180975 w 1399879"/>
                        <a:gd name="connsiteY10" fmla="*/ 588464 h 1367135"/>
                        <a:gd name="connsiteX11" fmla="*/ 0 w 1399879"/>
                        <a:gd name="connsiteY11" fmla="*/ 536076 h 1367135"/>
                        <a:gd name="connsiteX12" fmla="*/ 104773 w 1399879"/>
                        <a:gd name="connsiteY12" fmla="*/ 212227 h 1367135"/>
                        <a:gd name="connsiteX13" fmla="*/ 159542 w 1399879"/>
                        <a:gd name="connsiteY13" fmla="*/ 126500 h 1367135"/>
                        <a:gd name="connsiteX0" fmla="*/ 159542 w 1399879"/>
                        <a:gd name="connsiteY0" fmla="*/ 126500 h 1367135"/>
                        <a:gd name="connsiteX1" fmla="*/ 683417 w 1399879"/>
                        <a:gd name="connsiteY1" fmla="*/ 293 h 1367135"/>
                        <a:gd name="connsiteX2" fmla="*/ 1152524 w 1399879"/>
                        <a:gd name="connsiteY2" fmla="*/ 274139 h 1367135"/>
                        <a:gd name="connsiteX3" fmla="*/ 1364454 w 1399879"/>
                        <a:gd name="connsiteY3" fmla="*/ 952797 h 1367135"/>
                        <a:gd name="connsiteX4" fmla="*/ 1090612 w 1399879"/>
                        <a:gd name="connsiteY4" fmla="*/ 1298075 h 1367135"/>
                        <a:gd name="connsiteX5" fmla="*/ 533399 w 1399879"/>
                        <a:gd name="connsiteY5" fmla="*/ 1367135 h 1367135"/>
                        <a:gd name="connsiteX6" fmla="*/ 495298 w 1399879"/>
                        <a:gd name="connsiteY6" fmla="*/ 1183775 h 1367135"/>
                        <a:gd name="connsiteX7" fmla="*/ 581023 w 1399879"/>
                        <a:gd name="connsiteY7" fmla="*/ 781347 h 1367135"/>
                        <a:gd name="connsiteX8" fmla="*/ 652461 w 1399879"/>
                        <a:gd name="connsiteY8" fmla="*/ 407490 h 1367135"/>
                        <a:gd name="connsiteX9" fmla="*/ 573880 w 1399879"/>
                        <a:gd name="connsiteY9" fmla="*/ 262233 h 1367135"/>
                        <a:gd name="connsiteX10" fmla="*/ 276223 w 1399879"/>
                        <a:gd name="connsiteY10" fmla="*/ 300334 h 1367135"/>
                        <a:gd name="connsiteX11" fmla="*/ 180975 w 1399879"/>
                        <a:gd name="connsiteY11" fmla="*/ 588464 h 1367135"/>
                        <a:gd name="connsiteX12" fmla="*/ 0 w 1399879"/>
                        <a:gd name="connsiteY12" fmla="*/ 536076 h 1367135"/>
                        <a:gd name="connsiteX13" fmla="*/ 104773 w 1399879"/>
                        <a:gd name="connsiteY13" fmla="*/ 212227 h 1367135"/>
                        <a:gd name="connsiteX14" fmla="*/ 159542 w 1399879"/>
                        <a:gd name="connsiteY14" fmla="*/ 126500 h 1367135"/>
                        <a:gd name="connsiteX0" fmla="*/ 159542 w 1399879"/>
                        <a:gd name="connsiteY0" fmla="*/ 126500 h 1367135"/>
                        <a:gd name="connsiteX1" fmla="*/ 683417 w 1399879"/>
                        <a:gd name="connsiteY1" fmla="*/ 293 h 1367135"/>
                        <a:gd name="connsiteX2" fmla="*/ 1152524 w 1399879"/>
                        <a:gd name="connsiteY2" fmla="*/ 274139 h 1367135"/>
                        <a:gd name="connsiteX3" fmla="*/ 1364454 w 1399879"/>
                        <a:gd name="connsiteY3" fmla="*/ 952797 h 1367135"/>
                        <a:gd name="connsiteX4" fmla="*/ 1090612 w 1399879"/>
                        <a:gd name="connsiteY4" fmla="*/ 1298075 h 1367135"/>
                        <a:gd name="connsiteX5" fmla="*/ 533399 w 1399879"/>
                        <a:gd name="connsiteY5" fmla="*/ 1367135 h 1367135"/>
                        <a:gd name="connsiteX6" fmla="*/ 495298 w 1399879"/>
                        <a:gd name="connsiteY6" fmla="*/ 1183775 h 1367135"/>
                        <a:gd name="connsiteX7" fmla="*/ 988217 w 1399879"/>
                        <a:gd name="connsiteY7" fmla="*/ 1121866 h 1367135"/>
                        <a:gd name="connsiteX8" fmla="*/ 652461 w 1399879"/>
                        <a:gd name="connsiteY8" fmla="*/ 407490 h 1367135"/>
                        <a:gd name="connsiteX9" fmla="*/ 573880 w 1399879"/>
                        <a:gd name="connsiteY9" fmla="*/ 262233 h 1367135"/>
                        <a:gd name="connsiteX10" fmla="*/ 276223 w 1399879"/>
                        <a:gd name="connsiteY10" fmla="*/ 300334 h 1367135"/>
                        <a:gd name="connsiteX11" fmla="*/ 180975 w 1399879"/>
                        <a:gd name="connsiteY11" fmla="*/ 588464 h 1367135"/>
                        <a:gd name="connsiteX12" fmla="*/ 0 w 1399879"/>
                        <a:gd name="connsiteY12" fmla="*/ 536076 h 1367135"/>
                        <a:gd name="connsiteX13" fmla="*/ 104773 w 1399879"/>
                        <a:gd name="connsiteY13" fmla="*/ 212227 h 1367135"/>
                        <a:gd name="connsiteX14" fmla="*/ 159542 w 1399879"/>
                        <a:gd name="connsiteY14" fmla="*/ 126500 h 1367135"/>
                        <a:gd name="connsiteX0" fmla="*/ 159542 w 1399879"/>
                        <a:gd name="connsiteY0" fmla="*/ 126500 h 1367135"/>
                        <a:gd name="connsiteX1" fmla="*/ 683417 w 1399879"/>
                        <a:gd name="connsiteY1" fmla="*/ 293 h 1367135"/>
                        <a:gd name="connsiteX2" fmla="*/ 1152524 w 1399879"/>
                        <a:gd name="connsiteY2" fmla="*/ 274139 h 1367135"/>
                        <a:gd name="connsiteX3" fmla="*/ 1364454 w 1399879"/>
                        <a:gd name="connsiteY3" fmla="*/ 952797 h 1367135"/>
                        <a:gd name="connsiteX4" fmla="*/ 1090612 w 1399879"/>
                        <a:gd name="connsiteY4" fmla="*/ 1298075 h 1367135"/>
                        <a:gd name="connsiteX5" fmla="*/ 533399 w 1399879"/>
                        <a:gd name="connsiteY5" fmla="*/ 1367135 h 1367135"/>
                        <a:gd name="connsiteX6" fmla="*/ 497679 w 1399879"/>
                        <a:gd name="connsiteY6" fmla="*/ 1169488 h 1367135"/>
                        <a:gd name="connsiteX7" fmla="*/ 988217 w 1399879"/>
                        <a:gd name="connsiteY7" fmla="*/ 1121866 h 1367135"/>
                        <a:gd name="connsiteX8" fmla="*/ 652461 w 1399879"/>
                        <a:gd name="connsiteY8" fmla="*/ 407490 h 1367135"/>
                        <a:gd name="connsiteX9" fmla="*/ 573880 w 1399879"/>
                        <a:gd name="connsiteY9" fmla="*/ 262233 h 1367135"/>
                        <a:gd name="connsiteX10" fmla="*/ 276223 w 1399879"/>
                        <a:gd name="connsiteY10" fmla="*/ 300334 h 1367135"/>
                        <a:gd name="connsiteX11" fmla="*/ 180975 w 1399879"/>
                        <a:gd name="connsiteY11" fmla="*/ 588464 h 1367135"/>
                        <a:gd name="connsiteX12" fmla="*/ 0 w 1399879"/>
                        <a:gd name="connsiteY12" fmla="*/ 536076 h 1367135"/>
                        <a:gd name="connsiteX13" fmla="*/ 104773 w 1399879"/>
                        <a:gd name="connsiteY13" fmla="*/ 212227 h 1367135"/>
                        <a:gd name="connsiteX14" fmla="*/ 159542 w 1399879"/>
                        <a:gd name="connsiteY14" fmla="*/ 126500 h 1367135"/>
                        <a:gd name="connsiteX0" fmla="*/ 159542 w 1399879"/>
                        <a:gd name="connsiteY0" fmla="*/ 126500 h 1367135"/>
                        <a:gd name="connsiteX1" fmla="*/ 683417 w 1399879"/>
                        <a:gd name="connsiteY1" fmla="*/ 293 h 1367135"/>
                        <a:gd name="connsiteX2" fmla="*/ 1152524 w 1399879"/>
                        <a:gd name="connsiteY2" fmla="*/ 274139 h 1367135"/>
                        <a:gd name="connsiteX3" fmla="*/ 1364454 w 1399879"/>
                        <a:gd name="connsiteY3" fmla="*/ 952797 h 1367135"/>
                        <a:gd name="connsiteX4" fmla="*/ 1090612 w 1399879"/>
                        <a:gd name="connsiteY4" fmla="*/ 1298075 h 1367135"/>
                        <a:gd name="connsiteX5" fmla="*/ 521492 w 1399879"/>
                        <a:gd name="connsiteY5" fmla="*/ 1367135 h 1367135"/>
                        <a:gd name="connsiteX6" fmla="*/ 497679 w 1399879"/>
                        <a:gd name="connsiteY6" fmla="*/ 1169488 h 1367135"/>
                        <a:gd name="connsiteX7" fmla="*/ 988217 w 1399879"/>
                        <a:gd name="connsiteY7" fmla="*/ 1121866 h 1367135"/>
                        <a:gd name="connsiteX8" fmla="*/ 652461 w 1399879"/>
                        <a:gd name="connsiteY8" fmla="*/ 407490 h 1367135"/>
                        <a:gd name="connsiteX9" fmla="*/ 573880 w 1399879"/>
                        <a:gd name="connsiteY9" fmla="*/ 262233 h 1367135"/>
                        <a:gd name="connsiteX10" fmla="*/ 276223 w 1399879"/>
                        <a:gd name="connsiteY10" fmla="*/ 300334 h 1367135"/>
                        <a:gd name="connsiteX11" fmla="*/ 180975 w 1399879"/>
                        <a:gd name="connsiteY11" fmla="*/ 588464 h 1367135"/>
                        <a:gd name="connsiteX12" fmla="*/ 0 w 1399879"/>
                        <a:gd name="connsiteY12" fmla="*/ 536076 h 1367135"/>
                        <a:gd name="connsiteX13" fmla="*/ 104773 w 1399879"/>
                        <a:gd name="connsiteY13" fmla="*/ 212227 h 1367135"/>
                        <a:gd name="connsiteX14" fmla="*/ 159542 w 1399879"/>
                        <a:gd name="connsiteY14" fmla="*/ 126500 h 1367135"/>
                        <a:gd name="connsiteX0" fmla="*/ 159542 w 1399879"/>
                        <a:gd name="connsiteY0" fmla="*/ 126500 h 1367135"/>
                        <a:gd name="connsiteX1" fmla="*/ 683417 w 1399879"/>
                        <a:gd name="connsiteY1" fmla="*/ 293 h 1367135"/>
                        <a:gd name="connsiteX2" fmla="*/ 1152524 w 1399879"/>
                        <a:gd name="connsiteY2" fmla="*/ 274139 h 1367135"/>
                        <a:gd name="connsiteX3" fmla="*/ 1364454 w 1399879"/>
                        <a:gd name="connsiteY3" fmla="*/ 952797 h 1367135"/>
                        <a:gd name="connsiteX4" fmla="*/ 1090612 w 1399879"/>
                        <a:gd name="connsiteY4" fmla="*/ 1298075 h 1367135"/>
                        <a:gd name="connsiteX5" fmla="*/ 521492 w 1399879"/>
                        <a:gd name="connsiteY5" fmla="*/ 1367135 h 1367135"/>
                        <a:gd name="connsiteX6" fmla="*/ 509586 w 1399879"/>
                        <a:gd name="connsiteY6" fmla="*/ 1169488 h 1367135"/>
                        <a:gd name="connsiteX7" fmla="*/ 988217 w 1399879"/>
                        <a:gd name="connsiteY7" fmla="*/ 1121866 h 1367135"/>
                        <a:gd name="connsiteX8" fmla="*/ 652461 w 1399879"/>
                        <a:gd name="connsiteY8" fmla="*/ 407490 h 1367135"/>
                        <a:gd name="connsiteX9" fmla="*/ 573880 w 1399879"/>
                        <a:gd name="connsiteY9" fmla="*/ 262233 h 1367135"/>
                        <a:gd name="connsiteX10" fmla="*/ 276223 w 1399879"/>
                        <a:gd name="connsiteY10" fmla="*/ 300334 h 1367135"/>
                        <a:gd name="connsiteX11" fmla="*/ 180975 w 1399879"/>
                        <a:gd name="connsiteY11" fmla="*/ 588464 h 1367135"/>
                        <a:gd name="connsiteX12" fmla="*/ 0 w 1399879"/>
                        <a:gd name="connsiteY12" fmla="*/ 536076 h 1367135"/>
                        <a:gd name="connsiteX13" fmla="*/ 104773 w 1399879"/>
                        <a:gd name="connsiteY13" fmla="*/ 212227 h 1367135"/>
                        <a:gd name="connsiteX14" fmla="*/ 159542 w 1399879"/>
                        <a:gd name="connsiteY14" fmla="*/ 126500 h 1367135"/>
                        <a:gd name="connsiteX0" fmla="*/ 159542 w 1399879"/>
                        <a:gd name="connsiteY0" fmla="*/ 126500 h 1367135"/>
                        <a:gd name="connsiteX1" fmla="*/ 683417 w 1399879"/>
                        <a:gd name="connsiteY1" fmla="*/ 293 h 1367135"/>
                        <a:gd name="connsiteX2" fmla="*/ 1152524 w 1399879"/>
                        <a:gd name="connsiteY2" fmla="*/ 274139 h 1367135"/>
                        <a:gd name="connsiteX3" fmla="*/ 1364454 w 1399879"/>
                        <a:gd name="connsiteY3" fmla="*/ 952797 h 1367135"/>
                        <a:gd name="connsiteX4" fmla="*/ 1090612 w 1399879"/>
                        <a:gd name="connsiteY4" fmla="*/ 1298075 h 1367135"/>
                        <a:gd name="connsiteX5" fmla="*/ 521492 w 1399879"/>
                        <a:gd name="connsiteY5" fmla="*/ 1367135 h 1367135"/>
                        <a:gd name="connsiteX6" fmla="*/ 495298 w 1399879"/>
                        <a:gd name="connsiteY6" fmla="*/ 1171869 h 1367135"/>
                        <a:gd name="connsiteX7" fmla="*/ 988217 w 1399879"/>
                        <a:gd name="connsiteY7" fmla="*/ 1121866 h 1367135"/>
                        <a:gd name="connsiteX8" fmla="*/ 652461 w 1399879"/>
                        <a:gd name="connsiteY8" fmla="*/ 407490 h 1367135"/>
                        <a:gd name="connsiteX9" fmla="*/ 573880 w 1399879"/>
                        <a:gd name="connsiteY9" fmla="*/ 262233 h 1367135"/>
                        <a:gd name="connsiteX10" fmla="*/ 276223 w 1399879"/>
                        <a:gd name="connsiteY10" fmla="*/ 300334 h 1367135"/>
                        <a:gd name="connsiteX11" fmla="*/ 180975 w 1399879"/>
                        <a:gd name="connsiteY11" fmla="*/ 588464 h 1367135"/>
                        <a:gd name="connsiteX12" fmla="*/ 0 w 1399879"/>
                        <a:gd name="connsiteY12" fmla="*/ 536076 h 1367135"/>
                        <a:gd name="connsiteX13" fmla="*/ 104773 w 1399879"/>
                        <a:gd name="connsiteY13" fmla="*/ 212227 h 1367135"/>
                        <a:gd name="connsiteX14" fmla="*/ 159542 w 1399879"/>
                        <a:gd name="connsiteY14" fmla="*/ 126500 h 1367135"/>
                        <a:gd name="connsiteX0" fmla="*/ 159542 w 1399879"/>
                        <a:gd name="connsiteY0" fmla="*/ 126500 h 1367135"/>
                        <a:gd name="connsiteX1" fmla="*/ 683417 w 1399879"/>
                        <a:gd name="connsiteY1" fmla="*/ 293 h 1367135"/>
                        <a:gd name="connsiteX2" fmla="*/ 1152524 w 1399879"/>
                        <a:gd name="connsiteY2" fmla="*/ 274139 h 1367135"/>
                        <a:gd name="connsiteX3" fmla="*/ 1364454 w 1399879"/>
                        <a:gd name="connsiteY3" fmla="*/ 952797 h 1367135"/>
                        <a:gd name="connsiteX4" fmla="*/ 1090612 w 1399879"/>
                        <a:gd name="connsiteY4" fmla="*/ 1298075 h 1367135"/>
                        <a:gd name="connsiteX5" fmla="*/ 521492 w 1399879"/>
                        <a:gd name="connsiteY5" fmla="*/ 1367135 h 1367135"/>
                        <a:gd name="connsiteX6" fmla="*/ 495298 w 1399879"/>
                        <a:gd name="connsiteY6" fmla="*/ 1171869 h 1367135"/>
                        <a:gd name="connsiteX7" fmla="*/ 985835 w 1399879"/>
                        <a:gd name="connsiteY7" fmla="*/ 1112341 h 1367135"/>
                        <a:gd name="connsiteX8" fmla="*/ 652461 w 1399879"/>
                        <a:gd name="connsiteY8" fmla="*/ 407490 h 1367135"/>
                        <a:gd name="connsiteX9" fmla="*/ 573880 w 1399879"/>
                        <a:gd name="connsiteY9" fmla="*/ 262233 h 1367135"/>
                        <a:gd name="connsiteX10" fmla="*/ 276223 w 1399879"/>
                        <a:gd name="connsiteY10" fmla="*/ 300334 h 1367135"/>
                        <a:gd name="connsiteX11" fmla="*/ 180975 w 1399879"/>
                        <a:gd name="connsiteY11" fmla="*/ 588464 h 1367135"/>
                        <a:gd name="connsiteX12" fmla="*/ 0 w 1399879"/>
                        <a:gd name="connsiteY12" fmla="*/ 536076 h 1367135"/>
                        <a:gd name="connsiteX13" fmla="*/ 104773 w 1399879"/>
                        <a:gd name="connsiteY13" fmla="*/ 212227 h 1367135"/>
                        <a:gd name="connsiteX14" fmla="*/ 159542 w 1399879"/>
                        <a:gd name="connsiteY14" fmla="*/ 126500 h 1367135"/>
                        <a:gd name="connsiteX0" fmla="*/ 159542 w 1399879"/>
                        <a:gd name="connsiteY0" fmla="*/ 126500 h 1367135"/>
                        <a:gd name="connsiteX1" fmla="*/ 683417 w 1399879"/>
                        <a:gd name="connsiteY1" fmla="*/ 293 h 1367135"/>
                        <a:gd name="connsiteX2" fmla="*/ 1152524 w 1399879"/>
                        <a:gd name="connsiteY2" fmla="*/ 274139 h 1367135"/>
                        <a:gd name="connsiteX3" fmla="*/ 1364454 w 1399879"/>
                        <a:gd name="connsiteY3" fmla="*/ 952797 h 1367135"/>
                        <a:gd name="connsiteX4" fmla="*/ 1090612 w 1399879"/>
                        <a:gd name="connsiteY4" fmla="*/ 1298075 h 1367135"/>
                        <a:gd name="connsiteX5" fmla="*/ 521492 w 1399879"/>
                        <a:gd name="connsiteY5" fmla="*/ 1367135 h 1367135"/>
                        <a:gd name="connsiteX6" fmla="*/ 495298 w 1399879"/>
                        <a:gd name="connsiteY6" fmla="*/ 1171869 h 1367135"/>
                        <a:gd name="connsiteX7" fmla="*/ 985835 w 1399879"/>
                        <a:gd name="connsiteY7" fmla="*/ 1112341 h 1367135"/>
                        <a:gd name="connsiteX8" fmla="*/ 795336 w 1399879"/>
                        <a:gd name="connsiteY8" fmla="*/ 714672 h 1367135"/>
                        <a:gd name="connsiteX9" fmla="*/ 652461 w 1399879"/>
                        <a:gd name="connsiteY9" fmla="*/ 407490 h 1367135"/>
                        <a:gd name="connsiteX10" fmla="*/ 573880 w 1399879"/>
                        <a:gd name="connsiteY10" fmla="*/ 262233 h 1367135"/>
                        <a:gd name="connsiteX11" fmla="*/ 276223 w 1399879"/>
                        <a:gd name="connsiteY11" fmla="*/ 300334 h 1367135"/>
                        <a:gd name="connsiteX12" fmla="*/ 180975 w 1399879"/>
                        <a:gd name="connsiteY12" fmla="*/ 588464 h 1367135"/>
                        <a:gd name="connsiteX13" fmla="*/ 0 w 1399879"/>
                        <a:gd name="connsiteY13" fmla="*/ 536076 h 1367135"/>
                        <a:gd name="connsiteX14" fmla="*/ 104773 w 1399879"/>
                        <a:gd name="connsiteY14" fmla="*/ 212227 h 1367135"/>
                        <a:gd name="connsiteX15" fmla="*/ 159542 w 1399879"/>
                        <a:gd name="connsiteY15" fmla="*/ 126500 h 1367135"/>
                        <a:gd name="connsiteX0" fmla="*/ 159542 w 1399879"/>
                        <a:gd name="connsiteY0" fmla="*/ 126500 h 1367135"/>
                        <a:gd name="connsiteX1" fmla="*/ 683417 w 1399879"/>
                        <a:gd name="connsiteY1" fmla="*/ 293 h 1367135"/>
                        <a:gd name="connsiteX2" fmla="*/ 1152524 w 1399879"/>
                        <a:gd name="connsiteY2" fmla="*/ 274139 h 1367135"/>
                        <a:gd name="connsiteX3" fmla="*/ 1364454 w 1399879"/>
                        <a:gd name="connsiteY3" fmla="*/ 952797 h 1367135"/>
                        <a:gd name="connsiteX4" fmla="*/ 1090612 w 1399879"/>
                        <a:gd name="connsiteY4" fmla="*/ 1298075 h 1367135"/>
                        <a:gd name="connsiteX5" fmla="*/ 521492 w 1399879"/>
                        <a:gd name="connsiteY5" fmla="*/ 1367135 h 1367135"/>
                        <a:gd name="connsiteX6" fmla="*/ 495298 w 1399879"/>
                        <a:gd name="connsiteY6" fmla="*/ 1171869 h 1367135"/>
                        <a:gd name="connsiteX7" fmla="*/ 985835 w 1399879"/>
                        <a:gd name="connsiteY7" fmla="*/ 1112341 h 1367135"/>
                        <a:gd name="connsiteX8" fmla="*/ 1116805 w 1399879"/>
                        <a:gd name="connsiteY8" fmla="*/ 886122 h 1367135"/>
                        <a:gd name="connsiteX9" fmla="*/ 652461 w 1399879"/>
                        <a:gd name="connsiteY9" fmla="*/ 407490 h 1367135"/>
                        <a:gd name="connsiteX10" fmla="*/ 573880 w 1399879"/>
                        <a:gd name="connsiteY10" fmla="*/ 262233 h 1367135"/>
                        <a:gd name="connsiteX11" fmla="*/ 276223 w 1399879"/>
                        <a:gd name="connsiteY11" fmla="*/ 300334 h 1367135"/>
                        <a:gd name="connsiteX12" fmla="*/ 180975 w 1399879"/>
                        <a:gd name="connsiteY12" fmla="*/ 588464 h 1367135"/>
                        <a:gd name="connsiteX13" fmla="*/ 0 w 1399879"/>
                        <a:gd name="connsiteY13" fmla="*/ 536076 h 1367135"/>
                        <a:gd name="connsiteX14" fmla="*/ 104773 w 1399879"/>
                        <a:gd name="connsiteY14" fmla="*/ 212227 h 1367135"/>
                        <a:gd name="connsiteX15" fmla="*/ 159542 w 1399879"/>
                        <a:gd name="connsiteY15" fmla="*/ 126500 h 1367135"/>
                        <a:gd name="connsiteX0" fmla="*/ 159542 w 1399879"/>
                        <a:gd name="connsiteY0" fmla="*/ 126500 h 1367135"/>
                        <a:gd name="connsiteX1" fmla="*/ 683417 w 1399879"/>
                        <a:gd name="connsiteY1" fmla="*/ 293 h 1367135"/>
                        <a:gd name="connsiteX2" fmla="*/ 1152524 w 1399879"/>
                        <a:gd name="connsiteY2" fmla="*/ 274139 h 1367135"/>
                        <a:gd name="connsiteX3" fmla="*/ 1364454 w 1399879"/>
                        <a:gd name="connsiteY3" fmla="*/ 952797 h 1367135"/>
                        <a:gd name="connsiteX4" fmla="*/ 1090612 w 1399879"/>
                        <a:gd name="connsiteY4" fmla="*/ 1298075 h 1367135"/>
                        <a:gd name="connsiteX5" fmla="*/ 521492 w 1399879"/>
                        <a:gd name="connsiteY5" fmla="*/ 1367135 h 1367135"/>
                        <a:gd name="connsiteX6" fmla="*/ 495298 w 1399879"/>
                        <a:gd name="connsiteY6" fmla="*/ 1171869 h 1367135"/>
                        <a:gd name="connsiteX7" fmla="*/ 985835 w 1399879"/>
                        <a:gd name="connsiteY7" fmla="*/ 1112341 h 1367135"/>
                        <a:gd name="connsiteX8" fmla="*/ 1116805 w 1399879"/>
                        <a:gd name="connsiteY8" fmla="*/ 886122 h 1367135"/>
                        <a:gd name="connsiteX9" fmla="*/ 888204 w 1399879"/>
                        <a:gd name="connsiteY9" fmla="*/ 655141 h 1367135"/>
                        <a:gd name="connsiteX10" fmla="*/ 652461 w 1399879"/>
                        <a:gd name="connsiteY10" fmla="*/ 407490 h 1367135"/>
                        <a:gd name="connsiteX11" fmla="*/ 573880 w 1399879"/>
                        <a:gd name="connsiteY11" fmla="*/ 262233 h 1367135"/>
                        <a:gd name="connsiteX12" fmla="*/ 276223 w 1399879"/>
                        <a:gd name="connsiteY12" fmla="*/ 300334 h 1367135"/>
                        <a:gd name="connsiteX13" fmla="*/ 180975 w 1399879"/>
                        <a:gd name="connsiteY13" fmla="*/ 588464 h 1367135"/>
                        <a:gd name="connsiteX14" fmla="*/ 0 w 1399879"/>
                        <a:gd name="connsiteY14" fmla="*/ 536076 h 1367135"/>
                        <a:gd name="connsiteX15" fmla="*/ 104773 w 1399879"/>
                        <a:gd name="connsiteY15" fmla="*/ 212227 h 1367135"/>
                        <a:gd name="connsiteX16" fmla="*/ 159542 w 1399879"/>
                        <a:gd name="connsiteY16" fmla="*/ 126500 h 1367135"/>
                        <a:gd name="connsiteX0" fmla="*/ 159542 w 1399879"/>
                        <a:gd name="connsiteY0" fmla="*/ 126500 h 1367135"/>
                        <a:gd name="connsiteX1" fmla="*/ 683417 w 1399879"/>
                        <a:gd name="connsiteY1" fmla="*/ 293 h 1367135"/>
                        <a:gd name="connsiteX2" fmla="*/ 1152524 w 1399879"/>
                        <a:gd name="connsiteY2" fmla="*/ 274139 h 1367135"/>
                        <a:gd name="connsiteX3" fmla="*/ 1364454 w 1399879"/>
                        <a:gd name="connsiteY3" fmla="*/ 952797 h 1367135"/>
                        <a:gd name="connsiteX4" fmla="*/ 1090612 w 1399879"/>
                        <a:gd name="connsiteY4" fmla="*/ 1298075 h 1367135"/>
                        <a:gd name="connsiteX5" fmla="*/ 521492 w 1399879"/>
                        <a:gd name="connsiteY5" fmla="*/ 1367135 h 1367135"/>
                        <a:gd name="connsiteX6" fmla="*/ 495298 w 1399879"/>
                        <a:gd name="connsiteY6" fmla="*/ 1171869 h 1367135"/>
                        <a:gd name="connsiteX7" fmla="*/ 985835 w 1399879"/>
                        <a:gd name="connsiteY7" fmla="*/ 1112341 h 1367135"/>
                        <a:gd name="connsiteX8" fmla="*/ 1116805 w 1399879"/>
                        <a:gd name="connsiteY8" fmla="*/ 886122 h 1367135"/>
                        <a:gd name="connsiteX9" fmla="*/ 992979 w 1399879"/>
                        <a:gd name="connsiteY9" fmla="*/ 793253 h 1367135"/>
                        <a:gd name="connsiteX10" fmla="*/ 652461 w 1399879"/>
                        <a:gd name="connsiteY10" fmla="*/ 407490 h 1367135"/>
                        <a:gd name="connsiteX11" fmla="*/ 573880 w 1399879"/>
                        <a:gd name="connsiteY11" fmla="*/ 262233 h 1367135"/>
                        <a:gd name="connsiteX12" fmla="*/ 276223 w 1399879"/>
                        <a:gd name="connsiteY12" fmla="*/ 300334 h 1367135"/>
                        <a:gd name="connsiteX13" fmla="*/ 180975 w 1399879"/>
                        <a:gd name="connsiteY13" fmla="*/ 588464 h 1367135"/>
                        <a:gd name="connsiteX14" fmla="*/ 0 w 1399879"/>
                        <a:gd name="connsiteY14" fmla="*/ 536076 h 1367135"/>
                        <a:gd name="connsiteX15" fmla="*/ 104773 w 1399879"/>
                        <a:gd name="connsiteY15" fmla="*/ 212227 h 1367135"/>
                        <a:gd name="connsiteX16" fmla="*/ 159542 w 1399879"/>
                        <a:gd name="connsiteY16" fmla="*/ 126500 h 1367135"/>
                        <a:gd name="connsiteX0" fmla="*/ 159542 w 1399879"/>
                        <a:gd name="connsiteY0" fmla="*/ 126500 h 1367135"/>
                        <a:gd name="connsiteX1" fmla="*/ 683417 w 1399879"/>
                        <a:gd name="connsiteY1" fmla="*/ 293 h 1367135"/>
                        <a:gd name="connsiteX2" fmla="*/ 1152524 w 1399879"/>
                        <a:gd name="connsiteY2" fmla="*/ 274139 h 1367135"/>
                        <a:gd name="connsiteX3" fmla="*/ 1364454 w 1399879"/>
                        <a:gd name="connsiteY3" fmla="*/ 952797 h 1367135"/>
                        <a:gd name="connsiteX4" fmla="*/ 1090612 w 1399879"/>
                        <a:gd name="connsiteY4" fmla="*/ 1298075 h 1367135"/>
                        <a:gd name="connsiteX5" fmla="*/ 521492 w 1399879"/>
                        <a:gd name="connsiteY5" fmla="*/ 1367135 h 1367135"/>
                        <a:gd name="connsiteX6" fmla="*/ 495298 w 1399879"/>
                        <a:gd name="connsiteY6" fmla="*/ 1171869 h 1367135"/>
                        <a:gd name="connsiteX7" fmla="*/ 985835 w 1399879"/>
                        <a:gd name="connsiteY7" fmla="*/ 1112341 h 1367135"/>
                        <a:gd name="connsiteX8" fmla="*/ 1116805 w 1399879"/>
                        <a:gd name="connsiteY8" fmla="*/ 886122 h 1367135"/>
                        <a:gd name="connsiteX9" fmla="*/ 990598 w 1399879"/>
                        <a:gd name="connsiteY9" fmla="*/ 786110 h 1367135"/>
                        <a:gd name="connsiteX10" fmla="*/ 652461 w 1399879"/>
                        <a:gd name="connsiteY10" fmla="*/ 407490 h 1367135"/>
                        <a:gd name="connsiteX11" fmla="*/ 573880 w 1399879"/>
                        <a:gd name="connsiteY11" fmla="*/ 262233 h 1367135"/>
                        <a:gd name="connsiteX12" fmla="*/ 276223 w 1399879"/>
                        <a:gd name="connsiteY12" fmla="*/ 300334 h 1367135"/>
                        <a:gd name="connsiteX13" fmla="*/ 180975 w 1399879"/>
                        <a:gd name="connsiteY13" fmla="*/ 588464 h 1367135"/>
                        <a:gd name="connsiteX14" fmla="*/ 0 w 1399879"/>
                        <a:gd name="connsiteY14" fmla="*/ 536076 h 1367135"/>
                        <a:gd name="connsiteX15" fmla="*/ 104773 w 1399879"/>
                        <a:gd name="connsiteY15" fmla="*/ 212227 h 1367135"/>
                        <a:gd name="connsiteX16" fmla="*/ 159542 w 1399879"/>
                        <a:gd name="connsiteY16" fmla="*/ 126500 h 1367135"/>
                        <a:gd name="connsiteX0" fmla="*/ 159542 w 1399879"/>
                        <a:gd name="connsiteY0" fmla="*/ 126500 h 1367135"/>
                        <a:gd name="connsiteX1" fmla="*/ 683417 w 1399879"/>
                        <a:gd name="connsiteY1" fmla="*/ 293 h 1367135"/>
                        <a:gd name="connsiteX2" fmla="*/ 1152524 w 1399879"/>
                        <a:gd name="connsiteY2" fmla="*/ 274139 h 1367135"/>
                        <a:gd name="connsiteX3" fmla="*/ 1364454 w 1399879"/>
                        <a:gd name="connsiteY3" fmla="*/ 952797 h 1367135"/>
                        <a:gd name="connsiteX4" fmla="*/ 1090612 w 1399879"/>
                        <a:gd name="connsiteY4" fmla="*/ 1298075 h 1367135"/>
                        <a:gd name="connsiteX5" fmla="*/ 521492 w 1399879"/>
                        <a:gd name="connsiteY5" fmla="*/ 1367135 h 1367135"/>
                        <a:gd name="connsiteX6" fmla="*/ 495298 w 1399879"/>
                        <a:gd name="connsiteY6" fmla="*/ 1171869 h 1367135"/>
                        <a:gd name="connsiteX7" fmla="*/ 985835 w 1399879"/>
                        <a:gd name="connsiteY7" fmla="*/ 1112341 h 1367135"/>
                        <a:gd name="connsiteX8" fmla="*/ 1116805 w 1399879"/>
                        <a:gd name="connsiteY8" fmla="*/ 886122 h 1367135"/>
                        <a:gd name="connsiteX9" fmla="*/ 990598 w 1399879"/>
                        <a:gd name="connsiteY9" fmla="*/ 786110 h 1367135"/>
                        <a:gd name="connsiteX10" fmla="*/ 652461 w 1399879"/>
                        <a:gd name="connsiteY10" fmla="*/ 407490 h 1367135"/>
                        <a:gd name="connsiteX11" fmla="*/ 573880 w 1399879"/>
                        <a:gd name="connsiteY11" fmla="*/ 262233 h 1367135"/>
                        <a:gd name="connsiteX12" fmla="*/ 276223 w 1399879"/>
                        <a:gd name="connsiteY12" fmla="*/ 300334 h 1367135"/>
                        <a:gd name="connsiteX13" fmla="*/ 180975 w 1399879"/>
                        <a:gd name="connsiteY13" fmla="*/ 588464 h 1367135"/>
                        <a:gd name="connsiteX14" fmla="*/ 0 w 1399879"/>
                        <a:gd name="connsiteY14" fmla="*/ 536076 h 1367135"/>
                        <a:gd name="connsiteX15" fmla="*/ 104773 w 1399879"/>
                        <a:gd name="connsiteY15" fmla="*/ 212227 h 1367135"/>
                        <a:gd name="connsiteX16" fmla="*/ 159542 w 1399879"/>
                        <a:gd name="connsiteY16" fmla="*/ 126500 h 1367135"/>
                        <a:gd name="connsiteX0" fmla="*/ 159542 w 1400204"/>
                        <a:gd name="connsiteY0" fmla="*/ 126500 h 1367135"/>
                        <a:gd name="connsiteX1" fmla="*/ 683417 w 1400204"/>
                        <a:gd name="connsiteY1" fmla="*/ 293 h 1367135"/>
                        <a:gd name="connsiteX2" fmla="*/ 1152524 w 1400204"/>
                        <a:gd name="connsiteY2" fmla="*/ 274139 h 1367135"/>
                        <a:gd name="connsiteX3" fmla="*/ 1364454 w 1400204"/>
                        <a:gd name="connsiteY3" fmla="*/ 952797 h 1367135"/>
                        <a:gd name="connsiteX4" fmla="*/ 1090612 w 1400204"/>
                        <a:gd name="connsiteY4" fmla="*/ 1298075 h 1367135"/>
                        <a:gd name="connsiteX5" fmla="*/ 521492 w 1400204"/>
                        <a:gd name="connsiteY5" fmla="*/ 1367135 h 1367135"/>
                        <a:gd name="connsiteX6" fmla="*/ 495298 w 1400204"/>
                        <a:gd name="connsiteY6" fmla="*/ 1171869 h 1367135"/>
                        <a:gd name="connsiteX7" fmla="*/ 985835 w 1400204"/>
                        <a:gd name="connsiteY7" fmla="*/ 1112341 h 1367135"/>
                        <a:gd name="connsiteX8" fmla="*/ 1116805 w 1400204"/>
                        <a:gd name="connsiteY8" fmla="*/ 886122 h 1367135"/>
                        <a:gd name="connsiteX9" fmla="*/ 990598 w 1400204"/>
                        <a:gd name="connsiteY9" fmla="*/ 786110 h 1367135"/>
                        <a:gd name="connsiteX10" fmla="*/ 652461 w 1400204"/>
                        <a:gd name="connsiteY10" fmla="*/ 407490 h 1367135"/>
                        <a:gd name="connsiteX11" fmla="*/ 573880 w 1400204"/>
                        <a:gd name="connsiteY11" fmla="*/ 262233 h 1367135"/>
                        <a:gd name="connsiteX12" fmla="*/ 276223 w 1400204"/>
                        <a:gd name="connsiteY12" fmla="*/ 300334 h 1367135"/>
                        <a:gd name="connsiteX13" fmla="*/ 180975 w 1400204"/>
                        <a:gd name="connsiteY13" fmla="*/ 588464 h 1367135"/>
                        <a:gd name="connsiteX14" fmla="*/ 0 w 1400204"/>
                        <a:gd name="connsiteY14" fmla="*/ 536076 h 1367135"/>
                        <a:gd name="connsiteX15" fmla="*/ 104773 w 1400204"/>
                        <a:gd name="connsiteY15" fmla="*/ 212227 h 1367135"/>
                        <a:gd name="connsiteX16" fmla="*/ 159542 w 1400204"/>
                        <a:gd name="connsiteY16" fmla="*/ 126500 h 13671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1400204" h="1367135">
                          <a:moveTo>
                            <a:pt x="159542" y="126500"/>
                          </a:moveTo>
                          <a:cubicBezTo>
                            <a:pt x="354011" y="92369"/>
                            <a:pt x="586580" y="-6057"/>
                            <a:pt x="683417" y="293"/>
                          </a:cubicBezTo>
                          <a:cubicBezTo>
                            <a:pt x="825498" y="17755"/>
                            <a:pt x="992494" y="78591"/>
                            <a:pt x="1152524" y="274139"/>
                          </a:cubicBezTo>
                          <a:cubicBezTo>
                            <a:pt x="1346950" y="492791"/>
                            <a:pt x="1462880" y="717053"/>
                            <a:pt x="1364454" y="952797"/>
                          </a:cubicBezTo>
                          <a:cubicBezTo>
                            <a:pt x="1270791" y="1083764"/>
                            <a:pt x="1141413" y="1264739"/>
                            <a:pt x="1090612" y="1298075"/>
                          </a:cubicBezTo>
                          <a:cubicBezTo>
                            <a:pt x="977106" y="1339352"/>
                            <a:pt x="704055" y="1347290"/>
                            <a:pt x="521492" y="1367135"/>
                          </a:cubicBezTo>
                          <a:lnTo>
                            <a:pt x="495298" y="1171869"/>
                          </a:lnTo>
                          <a:lnTo>
                            <a:pt x="985835" y="1112341"/>
                          </a:lnTo>
                          <a:lnTo>
                            <a:pt x="1116805" y="886122"/>
                          </a:lnTo>
                          <a:lnTo>
                            <a:pt x="990598" y="786110"/>
                          </a:lnTo>
                          <a:lnTo>
                            <a:pt x="652461" y="407490"/>
                          </a:lnTo>
                          <a:lnTo>
                            <a:pt x="573880" y="262233"/>
                          </a:lnTo>
                          <a:cubicBezTo>
                            <a:pt x="469898" y="282077"/>
                            <a:pt x="375442" y="297159"/>
                            <a:pt x="276223" y="300334"/>
                          </a:cubicBezTo>
                          <a:lnTo>
                            <a:pt x="180975" y="588464"/>
                          </a:lnTo>
                          <a:lnTo>
                            <a:pt x="0" y="536076"/>
                          </a:lnTo>
                          <a:cubicBezTo>
                            <a:pt x="45243" y="393994"/>
                            <a:pt x="71435" y="318590"/>
                            <a:pt x="104773" y="212227"/>
                          </a:cubicBezTo>
                          <a:cubicBezTo>
                            <a:pt x="104773" y="166982"/>
                            <a:pt x="123823" y="145551"/>
                            <a:pt x="159542" y="126500"/>
                          </a:cubicBezTo>
                          <a:close/>
                        </a:path>
                      </a:pathLst>
                    </a:custGeom>
                    <a:solidFill>
                      <a:srgbClr val="7AAD35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8" name="Group 7"/>
                  <p:cNvGrpSpPr/>
                  <p:nvPr/>
                </p:nvGrpSpPr>
                <p:grpSpPr>
                  <a:xfrm>
                    <a:off x="5782521" y="2023573"/>
                    <a:ext cx="489064" cy="487737"/>
                    <a:chOff x="5432986" y="1669308"/>
                    <a:chExt cx="544034" cy="542557"/>
                  </a:xfrm>
                </p:grpSpPr>
                <p:sp>
                  <p:nvSpPr>
                    <p:cNvPr id="6" name="Rectangle 5"/>
                    <p:cNvSpPr/>
                    <p:nvPr/>
                  </p:nvSpPr>
                  <p:spPr>
                    <a:xfrm>
                      <a:off x="5865018" y="2040732"/>
                      <a:ext cx="96746" cy="120449"/>
                    </a:xfrm>
                    <a:custGeom>
                      <a:avLst/>
                      <a:gdLst>
                        <a:gd name="connsiteX0" fmla="*/ 0 w 128588"/>
                        <a:gd name="connsiteY0" fmla="*/ 0 h 138112"/>
                        <a:gd name="connsiteX1" fmla="*/ 128588 w 128588"/>
                        <a:gd name="connsiteY1" fmla="*/ 0 h 138112"/>
                        <a:gd name="connsiteX2" fmla="*/ 128588 w 128588"/>
                        <a:gd name="connsiteY2" fmla="*/ 138112 h 138112"/>
                        <a:gd name="connsiteX3" fmla="*/ 0 w 128588"/>
                        <a:gd name="connsiteY3" fmla="*/ 138112 h 138112"/>
                        <a:gd name="connsiteX4" fmla="*/ 0 w 128588"/>
                        <a:gd name="connsiteY4" fmla="*/ 0 h 138112"/>
                        <a:gd name="connsiteX0" fmla="*/ 9525 w 128588"/>
                        <a:gd name="connsiteY0" fmla="*/ 90487 h 138112"/>
                        <a:gd name="connsiteX1" fmla="*/ 128588 w 128588"/>
                        <a:gd name="connsiteY1" fmla="*/ 0 h 138112"/>
                        <a:gd name="connsiteX2" fmla="*/ 128588 w 128588"/>
                        <a:gd name="connsiteY2" fmla="*/ 138112 h 138112"/>
                        <a:gd name="connsiteX3" fmla="*/ 0 w 128588"/>
                        <a:gd name="connsiteY3" fmla="*/ 138112 h 138112"/>
                        <a:gd name="connsiteX4" fmla="*/ 9525 w 128588"/>
                        <a:gd name="connsiteY4" fmla="*/ 90487 h 138112"/>
                        <a:gd name="connsiteX0" fmla="*/ 9525 w 128588"/>
                        <a:gd name="connsiteY0" fmla="*/ 90487 h 138112"/>
                        <a:gd name="connsiteX1" fmla="*/ 78582 w 128588"/>
                        <a:gd name="connsiteY1" fmla="*/ 0 h 138112"/>
                        <a:gd name="connsiteX2" fmla="*/ 128588 w 128588"/>
                        <a:gd name="connsiteY2" fmla="*/ 138112 h 138112"/>
                        <a:gd name="connsiteX3" fmla="*/ 0 w 128588"/>
                        <a:gd name="connsiteY3" fmla="*/ 138112 h 138112"/>
                        <a:gd name="connsiteX4" fmla="*/ 9525 w 128588"/>
                        <a:gd name="connsiteY4" fmla="*/ 90487 h 138112"/>
                        <a:gd name="connsiteX0" fmla="*/ 9525 w 78582"/>
                        <a:gd name="connsiteY0" fmla="*/ 90487 h 138112"/>
                        <a:gd name="connsiteX1" fmla="*/ 78582 w 78582"/>
                        <a:gd name="connsiteY1" fmla="*/ 0 h 138112"/>
                        <a:gd name="connsiteX2" fmla="*/ 0 w 78582"/>
                        <a:gd name="connsiteY2" fmla="*/ 138112 h 138112"/>
                        <a:gd name="connsiteX3" fmla="*/ 9525 w 78582"/>
                        <a:gd name="connsiteY3" fmla="*/ 90487 h 138112"/>
                        <a:gd name="connsiteX0" fmla="*/ 0 w 69057"/>
                        <a:gd name="connsiteY0" fmla="*/ 90487 h 90487"/>
                        <a:gd name="connsiteX1" fmla="*/ 69057 w 69057"/>
                        <a:gd name="connsiteY1" fmla="*/ 0 h 90487"/>
                        <a:gd name="connsiteX2" fmla="*/ 0 w 69057"/>
                        <a:gd name="connsiteY2" fmla="*/ 90487 h 90487"/>
                        <a:gd name="connsiteX0" fmla="*/ 0 w 69057"/>
                        <a:gd name="connsiteY0" fmla="*/ 90487 h 90487"/>
                        <a:gd name="connsiteX1" fmla="*/ 69057 w 69057"/>
                        <a:gd name="connsiteY1" fmla="*/ 0 h 90487"/>
                        <a:gd name="connsiteX2" fmla="*/ 0 w 69057"/>
                        <a:gd name="connsiteY2" fmla="*/ 90487 h 90487"/>
                        <a:gd name="connsiteX0" fmla="*/ 11614 w 80671"/>
                        <a:gd name="connsiteY0" fmla="*/ 101039 h 101039"/>
                        <a:gd name="connsiteX1" fmla="*/ 80671 w 80671"/>
                        <a:gd name="connsiteY1" fmla="*/ 10552 h 101039"/>
                        <a:gd name="connsiteX2" fmla="*/ 11614 w 80671"/>
                        <a:gd name="connsiteY2" fmla="*/ 101039 h 101039"/>
                        <a:gd name="connsiteX0" fmla="*/ 11614 w 95553"/>
                        <a:gd name="connsiteY0" fmla="*/ 101039 h 101039"/>
                        <a:gd name="connsiteX1" fmla="*/ 80671 w 95553"/>
                        <a:gd name="connsiteY1" fmla="*/ 10552 h 101039"/>
                        <a:gd name="connsiteX2" fmla="*/ 11614 w 95553"/>
                        <a:gd name="connsiteY2" fmla="*/ 101039 h 101039"/>
                        <a:gd name="connsiteX0" fmla="*/ 8915 w 96897"/>
                        <a:gd name="connsiteY0" fmla="*/ 101039 h 101039"/>
                        <a:gd name="connsiteX1" fmla="*/ 82734 w 96897"/>
                        <a:gd name="connsiteY1" fmla="*/ 10552 h 101039"/>
                        <a:gd name="connsiteX2" fmla="*/ 8915 w 96897"/>
                        <a:gd name="connsiteY2" fmla="*/ 101039 h 101039"/>
                        <a:gd name="connsiteX0" fmla="*/ 8915 w 94961"/>
                        <a:gd name="connsiteY0" fmla="*/ 101039 h 102320"/>
                        <a:gd name="connsiteX1" fmla="*/ 82734 w 94961"/>
                        <a:gd name="connsiteY1" fmla="*/ 10552 h 102320"/>
                        <a:gd name="connsiteX2" fmla="*/ 8915 w 94961"/>
                        <a:gd name="connsiteY2" fmla="*/ 101039 h 102320"/>
                        <a:gd name="connsiteX0" fmla="*/ 8915 w 94044"/>
                        <a:gd name="connsiteY0" fmla="*/ 101039 h 105488"/>
                        <a:gd name="connsiteX1" fmla="*/ 82734 w 94044"/>
                        <a:gd name="connsiteY1" fmla="*/ 10552 h 105488"/>
                        <a:gd name="connsiteX2" fmla="*/ 8915 w 94044"/>
                        <a:gd name="connsiteY2" fmla="*/ 101039 h 105488"/>
                        <a:gd name="connsiteX0" fmla="*/ 0 w 85129"/>
                        <a:gd name="connsiteY0" fmla="*/ 90487 h 94936"/>
                        <a:gd name="connsiteX1" fmla="*/ 73819 w 85129"/>
                        <a:gd name="connsiteY1" fmla="*/ 0 h 94936"/>
                        <a:gd name="connsiteX2" fmla="*/ 0 w 85129"/>
                        <a:gd name="connsiteY2" fmla="*/ 90487 h 94936"/>
                        <a:gd name="connsiteX0" fmla="*/ 0 w 85129"/>
                        <a:gd name="connsiteY0" fmla="*/ 90487 h 94936"/>
                        <a:gd name="connsiteX1" fmla="*/ 73819 w 85129"/>
                        <a:gd name="connsiteY1" fmla="*/ 0 h 94936"/>
                        <a:gd name="connsiteX2" fmla="*/ 0 w 85129"/>
                        <a:gd name="connsiteY2" fmla="*/ 90487 h 94936"/>
                        <a:gd name="connsiteX0" fmla="*/ 0 w 93797"/>
                        <a:gd name="connsiteY0" fmla="*/ 100012 h 104017"/>
                        <a:gd name="connsiteX1" fmla="*/ 83344 w 93797"/>
                        <a:gd name="connsiteY1" fmla="*/ 0 h 104017"/>
                        <a:gd name="connsiteX2" fmla="*/ 0 w 93797"/>
                        <a:gd name="connsiteY2" fmla="*/ 100012 h 104017"/>
                        <a:gd name="connsiteX0" fmla="*/ 0 w 98177"/>
                        <a:gd name="connsiteY0" fmla="*/ 111918 h 115476"/>
                        <a:gd name="connsiteX1" fmla="*/ 88107 w 98177"/>
                        <a:gd name="connsiteY1" fmla="*/ 0 h 115476"/>
                        <a:gd name="connsiteX2" fmla="*/ 0 w 98177"/>
                        <a:gd name="connsiteY2" fmla="*/ 111918 h 115476"/>
                        <a:gd name="connsiteX0" fmla="*/ 0 w 95984"/>
                        <a:gd name="connsiteY0" fmla="*/ 114299 h 117779"/>
                        <a:gd name="connsiteX1" fmla="*/ 85726 w 95984"/>
                        <a:gd name="connsiteY1" fmla="*/ 0 h 117779"/>
                        <a:gd name="connsiteX2" fmla="*/ 0 w 95984"/>
                        <a:gd name="connsiteY2" fmla="*/ 114299 h 117779"/>
                        <a:gd name="connsiteX0" fmla="*/ 0 w 95984"/>
                        <a:gd name="connsiteY0" fmla="*/ 114299 h 117779"/>
                        <a:gd name="connsiteX1" fmla="*/ 85726 w 95984"/>
                        <a:gd name="connsiteY1" fmla="*/ 0 h 117779"/>
                        <a:gd name="connsiteX2" fmla="*/ 0 w 95984"/>
                        <a:gd name="connsiteY2" fmla="*/ 114299 h 117779"/>
                        <a:gd name="connsiteX0" fmla="*/ 0 w 95984"/>
                        <a:gd name="connsiteY0" fmla="*/ 114299 h 117779"/>
                        <a:gd name="connsiteX1" fmla="*/ 85726 w 95984"/>
                        <a:gd name="connsiteY1" fmla="*/ 0 h 117779"/>
                        <a:gd name="connsiteX2" fmla="*/ 0 w 95984"/>
                        <a:gd name="connsiteY2" fmla="*/ 114299 h 117779"/>
                        <a:gd name="connsiteX0" fmla="*/ 0 w 96746"/>
                        <a:gd name="connsiteY0" fmla="*/ 114299 h 120449"/>
                        <a:gd name="connsiteX1" fmla="*/ 85726 w 96746"/>
                        <a:gd name="connsiteY1" fmla="*/ 0 h 120449"/>
                        <a:gd name="connsiteX2" fmla="*/ 0 w 96746"/>
                        <a:gd name="connsiteY2" fmla="*/ 114299 h 1204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96746" h="120449">
                          <a:moveTo>
                            <a:pt x="0" y="114299"/>
                          </a:moveTo>
                          <a:cubicBezTo>
                            <a:pt x="32544" y="81756"/>
                            <a:pt x="46039" y="61118"/>
                            <a:pt x="85726" y="0"/>
                          </a:cubicBezTo>
                          <a:cubicBezTo>
                            <a:pt x="127000" y="46831"/>
                            <a:pt x="42068" y="146051"/>
                            <a:pt x="0" y="114299"/>
                          </a:cubicBezTo>
                          <a:close/>
                        </a:path>
                      </a:pathLst>
                    </a:custGeom>
                    <a:solidFill>
                      <a:srgbClr val="F8CBAD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" name="Rectangle 5"/>
                    <p:cNvSpPr/>
                    <p:nvPr/>
                  </p:nvSpPr>
                  <p:spPr>
                    <a:xfrm rot="11838720">
                      <a:off x="5519739" y="1669308"/>
                      <a:ext cx="96746" cy="120449"/>
                    </a:xfrm>
                    <a:custGeom>
                      <a:avLst/>
                      <a:gdLst>
                        <a:gd name="connsiteX0" fmla="*/ 0 w 128588"/>
                        <a:gd name="connsiteY0" fmla="*/ 0 h 138112"/>
                        <a:gd name="connsiteX1" fmla="*/ 128588 w 128588"/>
                        <a:gd name="connsiteY1" fmla="*/ 0 h 138112"/>
                        <a:gd name="connsiteX2" fmla="*/ 128588 w 128588"/>
                        <a:gd name="connsiteY2" fmla="*/ 138112 h 138112"/>
                        <a:gd name="connsiteX3" fmla="*/ 0 w 128588"/>
                        <a:gd name="connsiteY3" fmla="*/ 138112 h 138112"/>
                        <a:gd name="connsiteX4" fmla="*/ 0 w 128588"/>
                        <a:gd name="connsiteY4" fmla="*/ 0 h 138112"/>
                        <a:gd name="connsiteX0" fmla="*/ 9525 w 128588"/>
                        <a:gd name="connsiteY0" fmla="*/ 90487 h 138112"/>
                        <a:gd name="connsiteX1" fmla="*/ 128588 w 128588"/>
                        <a:gd name="connsiteY1" fmla="*/ 0 h 138112"/>
                        <a:gd name="connsiteX2" fmla="*/ 128588 w 128588"/>
                        <a:gd name="connsiteY2" fmla="*/ 138112 h 138112"/>
                        <a:gd name="connsiteX3" fmla="*/ 0 w 128588"/>
                        <a:gd name="connsiteY3" fmla="*/ 138112 h 138112"/>
                        <a:gd name="connsiteX4" fmla="*/ 9525 w 128588"/>
                        <a:gd name="connsiteY4" fmla="*/ 90487 h 138112"/>
                        <a:gd name="connsiteX0" fmla="*/ 9525 w 128588"/>
                        <a:gd name="connsiteY0" fmla="*/ 90487 h 138112"/>
                        <a:gd name="connsiteX1" fmla="*/ 78582 w 128588"/>
                        <a:gd name="connsiteY1" fmla="*/ 0 h 138112"/>
                        <a:gd name="connsiteX2" fmla="*/ 128588 w 128588"/>
                        <a:gd name="connsiteY2" fmla="*/ 138112 h 138112"/>
                        <a:gd name="connsiteX3" fmla="*/ 0 w 128588"/>
                        <a:gd name="connsiteY3" fmla="*/ 138112 h 138112"/>
                        <a:gd name="connsiteX4" fmla="*/ 9525 w 128588"/>
                        <a:gd name="connsiteY4" fmla="*/ 90487 h 138112"/>
                        <a:gd name="connsiteX0" fmla="*/ 9525 w 78582"/>
                        <a:gd name="connsiteY0" fmla="*/ 90487 h 138112"/>
                        <a:gd name="connsiteX1" fmla="*/ 78582 w 78582"/>
                        <a:gd name="connsiteY1" fmla="*/ 0 h 138112"/>
                        <a:gd name="connsiteX2" fmla="*/ 0 w 78582"/>
                        <a:gd name="connsiteY2" fmla="*/ 138112 h 138112"/>
                        <a:gd name="connsiteX3" fmla="*/ 9525 w 78582"/>
                        <a:gd name="connsiteY3" fmla="*/ 90487 h 138112"/>
                        <a:gd name="connsiteX0" fmla="*/ 0 w 69057"/>
                        <a:gd name="connsiteY0" fmla="*/ 90487 h 90487"/>
                        <a:gd name="connsiteX1" fmla="*/ 69057 w 69057"/>
                        <a:gd name="connsiteY1" fmla="*/ 0 h 90487"/>
                        <a:gd name="connsiteX2" fmla="*/ 0 w 69057"/>
                        <a:gd name="connsiteY2" fmla="*/ 90487 h 90487"/>
                        <a:gd name="connsiteX0" fmla="*/ 0 w 69057"/>
                        <a:gd name="connsiteY0" fmla="*/ 90487 h 90487"/>
                        <a:gd name="connsiteX1" fmla="*/ 69057 w 69057"/>
                        <a:gd name="connsiteY1" fmla="*/ 0 h 90487"/>
                        <a:gd name="connsiteX2" fmla="*/ 0 w 69057"/>
                        <a:gd name="connsiteY2" fmla="*/ 90487 h 90487"/>
                        <a:gd name="connsiteX0" fmla="*/ 11614 w 80671"/>
                        <a:gd name="connsiteY0" fmla="*/ 101039 h 101039"/>
                        <a:gd name="connsiteX1" fmla="*/ 80671 w 80671"/>
                        <a:gd name="connsiteY1" fmla="*/ 10552 h 101039"/>
                        <a:gd name="connsiteX2" fmla="*/ 11614 w 80671"/>
                        <a:gd name="connsiteY2" fmla="*/ 101039 h 101039"/>
                        <a:gd name="connsiteX0" fmla="*/ 11614 w 95553"/>
                        <a:gd name="connsiteY0" fmla="*/ 101039 h 101039"/>
                        <a:gd name="connsiteX1" fmla="*/ 80671 w 95553"/>
                        <a:gd name="connsiteY1" fmla="*/ 10552 h 101039"/>
                        <a:gd name="connsiteX2" fmla="*/ 11614 w 95553"/>
                        <a:gd name="connsiteY2" fmla="*/ 101039 h 101039"/>
                        <a:gd name="connsiteX0" fmla="*/ 8915 w 96897"/>
                        <a:gd name="connsiteY0" fmla="*/ 101039 h 101039"/>
                        <a:gd name="connsiteX1" fmla="*/ 82734 w 96897"/>
                        <a:gd name="connsiteY1" fmla="*/ 10552 h 101039"/>
                        <a:gd name="connsiteX2" fmla="*/ 8915 w 96897"/>
                        <a:gd name="connsiteY2" fmla="*/ 101039 h 101039"/>
                        <a:gd name="connsiteX0" fmla="*/ 8915 w 94961"/>
                        <a:gd name="connsiteY0" fmla="*/ 101039 h 102320"/>
                        <a:gd name="connsiteX1" fmla="*/ 82734 w 94961"/>
                        <a:gd name="connsiteY1" fmla="*/ 10552 h 102320"/>
                        <a:gd name="connsiteX2" fmla="*/ 8915 w 94961"/>
                        <a:gd name="connsiteY2" fmla="*/ 101039 h 102320"/>
                        <a:gd name="connsiteX0" fmla="*/ 8915 w 94044"/>
                        <a:gd name="connsiteY0" fmla="*/ 101039 h 105488"/>
                        <a:gd name="connsiteX1" fmla="*/ 82734 w 94044"/>
                        <a:gd name="connsiteY1" fmla="*/ 10552 h 105488"/>
                        <a:gd name="connsiteX2" fmla="*/ 8915 w 94044"/>
                        <a:gd name="connsiteY2" fmla="*/ 101039 h 105488"/>
                        <a:gd name="connsiteX0" fmla="*/ 0 w 85129"/>
                        <a:gd name="connsiteY0" fmla="*/ 90487 h 94936"/>
                        <a:gd name="connsiteX1" fmla="*/ 73819 w 85129"/>
                        <a:gd name="connsiteY1" fmla="*/ 0 h 94936"/>
                        <a:gd name="connsiteX2" fmla="*/ 0 w 85129"/>
                        <a:gd name="connsiteY2" fmla="*/ 90487 h 94936"/>
                        <a:gd name="connsiteX0" fmla="*/ 0 w 85129"/>
                        <a:gd name="connsiteY0" fmla="*/ 90487 h 94936"/>
                        <a:gd name="connsiteX1" fmla="*/ 73819 w 85129"/>
                        <a:gd name="connsiteY1" fmla="*/ 0 h 94936"/>
                        <a:gd name="connsiteX2" fmla="*/ 0 w 85129"/>
                        <a:gd name="connsiteY2" fmla="*/ 90487 h 94936"/>
                        <a:gd name="connsiteX0" fmla="*/ 0 w 93797"/>
                        <a:gd name="connsiteY0" fmla="*/ 100012 h 104017"/>
                        <a:gd name="connsiteX1" fmla="*/ 83344 w 93797"/>
                        <a:gd name="connsiteY1" fmla="*/ 0 h 104017"/>
                        <a:gd name="connsiteX2" fmla="*/ 0 w 93797"/>
                        <a:gd name="connsiteY2" fmla="*/ 100012 h 104017"/>
                        <a:gd name="connsiteX0" fmla="*/ 0 w 98177"/>
                        <a:gd name="connsiteY0" fmla="*/ 111918 h 115476"/>
                        <a:gd name="connsiteX1" fmla="*/ 88107 w 98177"/>
                        <a:gd name="connsiteY1" fmla="*/ 0 h 115476"/>
                        <a:gd name="connsiteX2" fmla="*/ 0 w 98177"/>
                        <a:gd name="connsiteY2" fmla="*/ 111918 h 115476"/>
                        <a:gd name="connsiteX0" fmla="*/ 0 w 95984"/>
                        <a:gd name="connsiteY0" fmla="*/ 114299 h 117779"/>
                        <a:gd name="connsiteX1" fmla="*/ 85726 w 95984"/>
                        <a:gd name="connsiteY1" fmla="*/ 0 h 117779"/>
                        <a:gd name="connsiteX2" fmla="*/ 0 w 95984"/>
                        <a:gd name="connsiteY2" fmla="*/ 114299 h 117779"/>
                        <a:gd name="connsiteX0" fmla="*/ 0 w 95984"/>
                        <a:gd name="connsiteY0" fmla="*/ 114299 h 117779"/>
                        <a:gd name="connsiteX1" fmla="*/ 85726 w 95984"/>
                        <a:gd name="connsiteY1" fmla="*/ 0 h 117779"/>
                        <a:gd name="connsiteX2" fmla="*/ 0 w 95984"/>
                        <a:gd name="connsiteY2" fmla="*/ 114299 h 117779"/>
                        <a:gd name="connsiteX0" fmla="*/ 0 w 95984"/>
                        <a:gd name="connsiteY0" fmla="*/ 114299 h 117779"/>
                        <a:gd name="connsiteX1" fmla="*/ 85726 w 95984"/>
                        <a:gd name="connsiteY1" fmla="*/ 0 h 117779"/>
                        <a:gd name="connsiteX2" fmla="*/ 0 w 95984"/>
                        <a:gd name="connsiteY2" fmla="*/ 114299 h 117779"/>
                        <a:gd name="connsiteX0" fmla="*/ 0 w 96746"/>
                        <a:gd name="connsiteY0" fmla="*/ 114299 h 120449"/>
                        <a:gd name="connsiteX1" fmla="*/ 85726 w 96746"/>
                        <a:gd name="connsiteY1" fmla="*/ 0 h 120449"/>
                        <a:gd name="connsiteX2" fmla="*/ 0 w 96746"/>
                        <a:gd name="connsiteY2" fmla="*/ 114299 h 1204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96746" h="120449">
                          <a:moveTo>
                            <a:pt x="0" y="114299"/>
                          </a:moveTo>
                          <a:cubicBezTo>
                            <a:pt x="32544" y="81756"/>
                            <a:pt x="46039" y="61118"/>
                            <a:pt x="85726" y="0"/>
                          </a:cubicBezTo>
                          <a:cubicBezTo>
                            <a:pt x="127000" y="46831"/>
                            <a:pt x="42068" y="146051"/>
                            <a:pt x="0" y="114299"/>
                          </a:cubicBezTo>
                          <a:close/>
                        </a:path>
                      </a:pathLst>
                    </a:custGeom>
                    <a:solidFill>
                      <a:srgbClr val="F8CBAD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" name="Rectangle 1"/>
                    <p:cNvSpPr/>
                    <p:nvPr/>
                  </p:nvSpPr>
                  <p:spPr>
                    <a:xfrm>
                      <a:off x="5432986" y="1681711"/>
                      <a:ext cx="544034" cy="530154"/>
                    </a:xfrm>
                    <a:custGeom>
                      <a:avLst/>
                      <a:gdLst>
                        <a:gd name="connsiteX0" fmla="*/ 0 w 573882"/>
                        <a:gd name="connsiteY0" fmla="*/ 0 h 561975"/>
                        <a:gd name="connsiteX1" fmla="*/ 573882 w 573882"/>
                        <a:gd name="connsiteY1" fmla="*/ 0 h 561975"/>
                        <a:gd name="connsiteX2" fmla="*/ 573882 w 573882"/>
                        <a:gd name="connsiteY2" fmla="*/ 561975 h 561975"/>
                        <a:gd name="connsiteX3" fmla="*/ 0 w 573882"/>
                        <a:gd name="connsiteY3" fmla="*/ 561975 h 561975"/>
                        <a:gd name="connsiteX4" fmla="*/ 0 w 573882"/>
                        <a:gd name="connsiteY4" fmla="*/ 0 h 561975"/>
                        <a:gd name="connsiteX0" fmla="*/ 333375 w 573882"/>
                        <a:gd name="connsiteY0" fmla="*/ 0 h 590550"/>
                        <a:gd name="connsiteX1" fmla="*/ 573882 w 573882"/>
                        <a:gd name="connsiteY1" fmla="*/ 28575 h 590550"/>
                        <a:gd name="connsiteX2" fmla="*/ 573882 w 573882"/>
                        <a:gd name="connsiteY2" fmla="*/ 590550 h 590550"/>
                        <a:gd name="connsiteX3" fmla="*/ 0 w 573882"/>
                        <a:gd name="connsiteY3" fmla="*/ 590550 h 590550"/>
                        <a:gd name="connsiteX4" fmla="*/ 333375 w 573882"/>
                        <a:gd name="connsiteY4" fmla="*/ 0 h 590550"/>
                        <a:gd name="connsiteX0" fmla="*/ 507206 w 573882"/>
                        <a:gd name="connsiteY0" fmla="*/ 16669 h 561975"/>
                        <a:gd name="connsiteX1" fmla="*/ 573882 w 573882"/>
                        <a:gd name="connsiteY1" fmla="*/ 0 h 561975"/>
                        <a:gd name="connsiteX2" fmla="*/ 573882 w 573882"/>
                        <a:gd name="connsiteY2" fmla="*/ 561975 h 561975"/>
                        <a:gd name="connsiteX3" fmla="*/ 0 w 573882"/>
                        <a:gd name="connsiteY3" fmla="*/ 561975 h 561975"/>
                        <a:gd name="connsiteX4" fmla="*/ 507206 w 573882"/>
                        <a:gd name="connsiteY4" fmla="*/ 16669 h 561975"/>
                        <a:gd name="connsiteX0" fmla="*/ 507206 w 573882"/>
                        <a:gd name="connsiteY0" fmla="*/ 16669 h 561975"/>
                        <a:gd name="connsiteX1" fmla="*/ 573882 w 573882"/>
                        <a:gd name="connsiteY1" fmla="*/ 0 h 561975"/>
                        <a:gd name="connsiteX2" fmla="*/ 573882 w 573882"/>
                        <a:gd name="connsiteY2" fmla="*/ 561975 h 561975"/>
                        <a:gd name="connsiteX3" fmla="*/ 0 w 573882"/>
                        <a:gd name="connsiteY3" fmla="*/ 561975 h 561975"/>
                        <a:gd name="connsiteX4" fmla="*/ 261938 w 573882"/>
                        <a:gd name="connsiteY4" fmla="*/ 283369 h 561975"/>
                        <a:gd name="connsiteX5" fmla="*/ 507206 w 573882"/>
                        <a:gd name="connsiteY5" fmla="*/ 16669 h 561975"/>
                        <a:gd name="connsiteX0" fmla="*/ 507206 w 573882"/>
                        <a:gd name="connsiteY0" fmla="*/ 16669 h 561975"/>
                        <a:gd name="connsiteX1" fmla="*/ 573882 w 573882"/>
                        <a:gd name="connsiteY1" fmla="*/ 0 h 561975"/>
                        <a:gd name="connsiteX2" fmla="*/ 573882 w 573882"/>
                        <a:gd name="connsiteY2" fmla="*/ 561975 h 561975"/>
                        <a:gd name="connsiteX3" fmla="*/ 0 w 573882"/>
                        <a:gd name="connsiteY3" fmla="*/ 561975 h 561975"/>
                        <a:gd name="connsiteX4" fmla="*/ 35719 w 573882"/>
                        <a:gd name="connsiteY4" fmla="*/ 333375 h 561975"/>
                        <a:gd name="connsiteX5" fmla="*/ 507206 w 573882"/>
                        <a:gd name="connsiteY5" fmla="*/ 16669 h 561975"/>
                        <a:gd name="connsiteX0" fmla="*/ 507206 w 573882"/>
                        <a:gd name="connsiteY0" fmla="*/ 16669 h 561975"/>
                        <a:gd name="connsiteX1" fmla="*/ 573882 w 573882"/>
                        <a:gd name="connsiteY1" fmla="*/ 0 h 561975"/>
                        <a:gd name="connsiteX2" fmla="*/ 573882 w 573882"/>
                        <a:gd name="connsiteY2" fmla="*/ 561975 h 561975"/>
                        <a:gd name="connsiteX3" fmla="*/ 0 w 573882"/>
                        <a:gd name="connsiteY3" fmla="*/ 561975 h 561975"/>
                        <a:gd name="connsiteX4" fmla="*/ 35719 w 573882"/>
                        <a:gd name="connsiteY4" fmla="*/ 333375 h 561975"/>
                        <a:gd name="connsiteX5" fmla="*/ 507206 w 573882"/>
                        <a:gd name="connsiteY5" fmla="*/ 16669 h 561975"/>
                        <a:gd name="connsiteX0" fmla="*/ 507206 w 573882"/>
                        <a:gd name="connsiteY0" fmla="*/ 21804 h 567110"/>
                        <a:gd name="connsiteX1" fmla="*/ 573882 w 573882"/>
                        <a:gd name="connsiteY1" fmla="*/ 5135 h 567110"/>
                        <a:gd name="connsiteX2" fmla="*/ 573882 w 573882"/>
                        <a:gd name="connsiteY2" fmla="*/ 567110 h 567110"/>
                        <a:gd name="connsiteX3" fmla="*/ 0 w 573882"/>
                        <a:gd name="connsiteY3" fmla="*/ 567110 h 567110"/>
                        <a:gd name="connsiteX4" fmla="*/ 35719 w 573882"/>
                        <a:gd name="connsiteY4" fmla="*/ 338510 h 567110"/>
                        <a:gd name="connsiteX5" fmla="*/ 507206 w 573882"/>
                        <a:gd name="connsiteY5" fmla="*/ 21804 h 567110"/>
                        <a:gd name="connsiteX0" fmla="*/ 507206 w 573882"/>
                        <a:gd name="connsiteY0" fmla="*/ 24438 h 569744"/>
                        <a:gd name="connsiteX1" fmla="*/ 573882 w 573882"/>
                        <a:gd name="connsiteY1" fmla="*/ 7769 h 569744"/>
                        <a:gd name="connsiteX2" fmla="*/ 573882 w 573882"/>
                        <a:gd name="connsiteY2" fmla="*/ 569744 h 569744"/>
                        <a:gd name="connsiteX3" fmla="*/ 0 w 573882"/>
                        <a:gd name="connsiteY3" fmla="*/ 569744 h 569744"/>
                        <a:gd name="connsiteX4" fmla="*/ 35719 w 573882"/>
                        <a:gd name="connsiteY4" fmla="*/ 341144 h 569744"/>
                        <a:gd name="connsiteX5" fmla="*/ 507206 w 573882"/>
                        <a:gd name="connsiteY5" fmla="*/ 24438 h 569744"/>
                        <a:gd name="connsiteX0" fmla="*/ 511401 w 578077"/>
                        <a:gd name="connsiteY0" fmla="*/ 23503 h 568809"/>
                        <a:gd name="connsiteX1" fmla="*/ 578077 w 578077"/>
                        <a:gd name="connsiteY1" fmla="*/ 6834 h 568809"/>
                        <a:gd name="connsiteX2" fmla="*/ 578077 w 578077"/>
                        <a:gd name="connsiteY2" fmla="*/ 568809 h 568809"/>
                        <a:gd name="connsiteX3" fmla="*/ 4195 w 578077"/>
                        <a:gd name="connsiteY3" fmla="*/ 568809 h 568809"/>
                        <a:gd name="connsiteX4" fmla="*/ 39914 w 578077"/>
                        <a:gd name="connsiteY4" fmla="*/ 340209 h 568809"/>
                        <a:gd name="connsiteX5" fmla="*/ 511401 w 578077"/>
                        <a:gd name="connsiteY5" fmla="*/ 23503 h 568809"/>
                        <a:gd name="connsiteX0" fmla="*/ 518016 w 584692"/>
                        <a:gd name="connsiteY0" fmla="*/ 52691 h 597997"/>
                        <a:gd name="connsiteX1" fmla="*/ 584692 w 584692"/>
                        <a:gd name="connsiteY1" fmla="*/ 36022 h 597997"/>
                        <a:gd name="connsiteX2" fmla="*/ 584692 w 584692"/>
                        <a:gd name="connsiteY2" fmla="*/ 597997 h 597997"/>
                        <a:gd name="connsiteX3" fmla="*/ 10810 w 584692"/>
                        <a:gd name="connsiteY3" fmla="*/ 597997 h 597997"/>
                        <a:gd name="connsiteX4" fmla="*/ 46529 w 584692"/>
                        <a:gd name="connsiteY4" fmla="*/ 369397 h 597997"/>
                        <a:gd name="connsiteX5" fmla="*/ 518016 w 584692"/>
                        <a:gd name="connsiteY5" fmla="*/ 52691 h 597997"/>
                        <a:gd name="connsiteX0" fmla="*/ 517322 w 583998"/>
                        <a:gd name="connsiteY0" fmla="*/ 55562 h 600868"/>
                        <a:gd name="connsiteX1" fmla="*/ 583998 w 583998"/>
                        <a:gd name="connsiteY1" fmla="*/ 38893 h 600868"/>
                        <a:gd name="connsiteX2" fmla="*/ 583998 w 583998"/>
                        <a:gd name="connsiteY2" fmla="*/ 600868 h 600868"/>
                        <a:gd name="connsiteX3" fmla="*/ 10116 w 583998"/>
                        <a:gd name="connsiteY3" fmla="*/ 600868 h 600868"/>
                        <a:gd name="connsiteX4" fmla="*/ 45835 w 583998"/>
                        <a:gd name="connsiteY4" fmla="*/ 372268 h 600868"/>
                        <a:gd name="connsiteX5" fmla="*/ 517322 w 583998"/>
                        <a:gd name="connsiteY5" fmla="*/ 55562 h 600868"/>
                        <a:gd name="connsiteX0" fmla="*/ 509196 w 575872"/>
                        <a:gd name="connsiteY0" fmla="*/ 51456 h 596762"/>
                        <a:gd name="connsiteX1" fmla="*/ 575872 w 575872"/>
                        <a:gd name="connsiteY1" fmla="*/ 34787 h 596762"/>
                        <a:gd name="connsiteX2" fmla="*/ 575872 w 575872"/>
                        <a:gd name="connsiteY2" fmla="*/ 596762 h 596762"/>
                        <a:gd name="connsiteX3" fmla="*/ 1990 w 575872"/>
                        <a:gd name="connsiteY3" fmla="*/ 596762 h 596762"/>
                        <a:gd name="connsiteX4" fmla="*/ 37709 w 575872"/>
                        <a:gd name="connsiteY4" fmla="*/ 368162 h 596762"/>
                        <a:gd name="connsiteX5" fmla="*/ 509196 w 575872"/>
                        <a:gd name="connsiteY5" fmla="*/ 51456 h 596762"/>
                        <a:gd name="connsiteX0" fmla="*/ 507206 w 573882"/>
                        <a:gd name="connsiteY0" fmla="*/ 50045 h 595351"/>
                        <a:gd name="connsiteX1" fmla="*/ 573882 w 573882"/>
                        <a:gd name="connsiteY1" fmla="*/ 33376 h 595351"/>
                        <a:gd name="connsiteX2" fmla="*/ 573882 w 573882"/>
                        <a:gd name="connsiteY2" fmla="*/ 595351 h 595351"/>
                        <a:gd name="connsiteX3" fmla="*/ 0 w 573882"/>
                        <a:gd name="connsiteY3" fmla="*/ 595351 h 595351"/>
                        <a:gd name="connsiteX4" fmla="*/ 35719 w 573882"/>
                        <a:gd name="connsiteY4" fmla="*/ 366751 h 595351"/>
                        <a:gd name="connsiteX5" fmla="*/ 507206 w 573882"/>
                        <a:gd name="connsiteY5" fmla="*/ 50045 h 595351"/>
                        <a:gd name="connsiteX0" fmla="*/ 510875 w 577551"/>
                        <a:gd name="connsiteY0" fmla="*/ 49798 h 595104"/>
                        <a:gd name="connsiteX1" fmla="*/ 577551 w 577551"/>
                        <a:gd name="connsiteY1" fmla="*/ 33129 h 595104"/>
                        <a:gd name="connsiteX2" fmla="*/ 577551 w 577551"/>
                        <a:gd name="connsiteY2" fmla="*/ 595104 h 595104"/>
                        <a:gd name="connsiteX3" fmla="*/ 3669 w 577551"/>
                        <a:gd name="connsiteY3" fmla="*/ 595104 h 595104"/>
                        <a:gd name="connsiteX4" fmla="*/ 34625 w 577551"/>
                        <a:gd name="connsiteY4" fmla="*/ 368885 h 595104"/>
                        <a:gd name="connsiteX5" fmla="*/ 510875 w 577551"/>
                        <a:gd name="connsiteY5" fmla="*/ 49798 h 595104"/>
                        <a:gd name="connsiteX0" fmla="*/ 511677 w 578353"/>
                        <a:gd name="connsiteY0" fmla="*/ 50711 h 596017"/>
                        <a:gd name="connsiteX1" fmla="*/ 578353 w 578353"/>
                        <a:gd name="connsiteY1" fmla="*/ 34042 h 596017"/>
                        <a:gd name="connsiteX2" fmla="*/ 578353 w 578353"/>
                        <a:gd name="connsiteY2" fmla="*/ 596017 h 596017"/>
                        <a:gd name="connsiteX3" fmla="*/ 4471 w 578353"/>
                        <a:gd name="connsiteY3" fmla="*/ 596017 h 596017"/>
                        <a:gd name="connsiteX4" fmla="*/ 35427 w 578353"/>
                        <a:gd name="connsiteY4" fmla="*/ 369798 h 596017"/>
                        <a:gd name="connsiteX5" fmla="*/ 511677 w 578353"/>
                        <a:gd name="connsiteY5" fmla="*/ 50711 h 596017"/>
                        <a:gd name="connsiteX0" fmla="*/ 511677 w 578353"/>
                        <a:gd name="connsiteY0" fmla="*/ 50711 h 596017"/>
                        <a:gd name="connsiteX1" fmla="*/ 435478 w 578353"/>
                        <a:gd name="connsiteY1" fmla="*/ 448379 h 596017"/>
                        <a:gd name="connsiteX2" fmla="*/ 578353 w 578353"/>
                        <a:gd name="connsiteY2" fmla="*/ 596017 h 596017"/>
                        <a:gd name="connsiteX3" fmla="*/ 4471 w 578353"/>
                        <a:gd name="connsiteY3" fmla="*/ 596017 h 596017"/>
                        <a:gd name="connsiteX4" fmla="*/ 35427 w 578353"/>
                        <a:gd name="connsiteY4" fmla="*/ 369798 h 596017"/>
                        <a:gd name="connsiteX5" fmla="*/ 511677 w 578353"/>
                        <a:gd name="connsiteY5" fmla="*/ 50711 h 596017"/>
                        <a:gd name="connsiteX0" fmla="*/ 511677 w 578353"/>
                        <a:gd name="connsiteY0" fmla="*/ 50218 h 600287"/>
                        <a:gd name="connsiteX1" fmla="*/ 435478 w 578353"/>
                        <a:gd name="connsiteY1" fmla="*/ 452649 h 600287"/>
                        <a:gd name="connsiteX2" fmla="*/ 578353 w 578353"/>
                        <a:gd name="connsiteY2" fmla="*/ 600287 h 600287"/>
                        <a:gd name="connsiteX3" fmla="*/ 4471 w 578353"/>
                        <a:gd name="connsiteY3" fmla="*/ 600287 h 600287"/>
                        <a:gd name="connsiteX4" fmla="*/ 35427 w 578353"/>
                        <a:gd name="connsiteY4" fmla="*/ 374068 h 600287"/>
                        <a:gd name="connsiteX5" fmla="*/ 511677 w 578353"/>
                        <a:gd name="connsiteY5" fmla="*/ 50218 h 600287"/>
                        <a:gd name="connsiteX0" fmla="*/ 511677 w 578353"/>
                        <a:gd name="connsiteY0" fmla="*/ 50218 h 600287"/>
                        <a:gd name="connsiteX1" fmla="*/ 435478 w 578353"/>
                        <a:gd name="connsiteY1" fmla="*/ 452649 h 600287"/>
                        <a:gd name="connsiteX2" fmla="*/ 578353 w 578353"/>
                        <a:gd name="connsiteY2" fmla="*/ 600287 h 600287"/>
                        <a:gd name="connsiteX3" fmla="*/ 4471 w 578353"/>
                        <a:gd name="connsiteY3" fmla="*/ 600287 h 600287"/>
                        <a:gd name="connsiteX4" fmla="*/ 35427 w 578353"/>
                        <a:gd name="connsiteY4" fmla="*/ 374068 h 600287"/>
                        <a:gd name="connsiteX5" fmla="*/ 511677 w 578353"/>
                        <a:gd name="connsiteY5" fmla="*/ 50218 h 600287"/>
                        <a:gd name="connsiteX0" fmla="*/ 511677 w 578353"/>
                        <a:gd name="connsiteY0" fmla="*/ 50218 h 600287"/>
                        <a:gd name="connsiteX1" fmla="*/ 435478 w 578353"/>
                        <a:gd name="connsiteY1" fmla="*/ 452649 h 600287"/>
                        <a:gd name="connsiteX2" fmla="*/ 578353 w 578353"/>
                        <a:gd name="connsiteY2" fmla="*/ 600287 h 600287"/>
                        <a:gd name="connsiteX3" fmla="*/ 4471 w 578353"/>
                        <a:gd name="connsiteY3" fmla="*/ 600287 h 600287"/>
                        <a:gd name="connsiteX4" fmla="*/ 35427 w 578353"/>
                        <a:gd name="connsiteY4" fmla="*/ 374068 h 600287"/>
                        <a:gd name="connsiteX5" fmla="*/ 511677 w 578353"/>
                        <a:gd name="connsiteY5" fmla="*/ 50218 h 600287"/>
                        <a:gd name="connsiteX0" fmla="*/ 511677 w 578353"/>
                        <a:gd name="connsiteY0" fmla="*/ 49975 h 602426"/>
                        <a:gd name="connsiteX1" fmla="*/ 435478 w 578353"/>
                        <a:gd name="connsiteY1" fmla="*/ 454788 h 602426"/>
                        <a:gd name="connsiteX2" fmla="*/ 578353 w 578353"/>
                        <a:gd name="connsiteY2" fmla="*/ 602426 h 602426"/>
                        <a:gd name="connsiteX3" fmla="*/ 4471 w 578353"/>
                        <a:gd name="connsiteY3" fmla="*/ 602426 h 602426"/>
                        <a:gd name="connsiteX4" fmla="*/ 35427 w 578353"/>
                        <a:gd name="connsiteY4" fmla="*/ 376207 h 602426"/>
                        <a:gd name="connsiteX5" fmla="*/ 511677 w 578353"/>
                        <a:gd name="connsiteY5" fmla="*/ 49975 h 602426"/>
                        <a:gd name="connsiteX0" fmla="*/ 511677 w 578353"/>
                        <a:gd name="connsiteY0" fmla="*/ 49975 h 602426"/>
                        <a:gd name="connsiteX1" fmla="*/ 435478 w 578353"/>
                        <a:gd name="connsiteY1" fmla="*/ 454788 h 602426"/>
                        <a:gd name="connsiteX2" fmla="*/ 578353 w 578353"/>
                        <a:gd name="connsiteY2" fmla="*/ 602426 h 602426"/>
                        <a:gd name="connsiteX3" fmla="*/ 4471 w 578353"/>
                        <a:gd name="connsiteY3" fmla="*/ 602426 h 602426"/>
                        <a:gd name="connsiteX4" fmla="*/ 35427 w 578353"/>
                        <a:gd name="connsiteY4" fmla="*/ 376207 h 602426"/>
                        <a:gd name="connsiteX5" fmla="*/ 511677 w 578353"/>
                        <a:gd name="connsiteY5" fmla="*/ 49975 h 602426"/>
                        <a:gd name="connsiteX0" fmla="*/ 511677 w 578353"/>
                        <a:gd name="connsiteY0" fmla="*/ 49975 h 602426"/>
                        <a:gd name="connsiteX1" fmla="*/ 445003 w 578353"/>
                        <a:gd name="connsiteY1" fmla="*/ 461931 h 602426"/>
                        <a:gd name="connsiteX2" fmla="*/ 578353 w 578353"/>
                        <a:gd name="connsiteY2" fmla="*/ 602426 h 602426"/>
                        <a:gd name="connsiteX3" fmla="*/ 4471 w 578353"/>
                        <a:gd name="connsiteY3" fmla="*/ 602426 h 602426"/>
                        <a:gd name="connsiteX4" fmla="*/ 35427 w 578353"/>
                        <a:gd name="connsiteY4" fmla="*/ 376207 h 602426"/>
                        <a:gd name="connsiteX5" fmla="*/ 511677 w 578353"/>
                        <a:gd name="connsiteY5" fmla="*/ 49975 h 602426"/>
                        <a:gd name="connsiteX0" fmla="*/ 511677 w 578353"/>
                        <a:gd name="connsiteY0" fmla="*/ 49735 h 604567"/>
                        <a:gd name="connsiteX1" fmla="*/ 445003 w 578353"/>
                        <a:gd name="connsiteY1" fmla="*/ 464072 h 604567"/>
                        <a:gd name="connsiteX2" fmla="*/ 578353 w 578353"/>
                        <a:gd name="connsiteY2" fmla="*/ 604567 h 604567"/>
                        <a:gd name="connsiteX3" fmla="*/ 4471 w 578353"/>
                        <a:gd name="connsiteY3" fmla="*/ 604567 h 604567"/>
                        <a:gd name="connsiteX4" fmla="*/ 35427 w 578353"/>
                        <a:gd name="connsiteY4" fmla="*/ 378348 h 604567"/>
                        <a:gd name="connsiteX5" fmla="*/ 511677 w 578353"/>
                        <a:gd name="connsiteY5" fmla="*/ 49735 h 604567"/>
                        <a:gd name="connsiteX0" fmla="*/ 511677 w 578353"/>
                        <a:gd name="connsiteY0" fmla="*/ 49735 h 604567"/>
                        <a:gd name="connsiteX1" fmla="*/ 445003 w 578353"/>
                        <a:gd name="connsiteY1" fmla="*/ 464072 h 604567"/>
                        <a:gd name="connsiteX2" fmla="*/ 578353 w 578353"/>
                        <a:gd name="connsiteY2" fmla="*/ 604567 h 604567"/>
                        <a:gd name="connsiteX3" fmla="*/ 35427 w 578353"/>
                        <a:gd name="connsiteY3" fmla="*/ 378348 h 604567"/>
                        <a:gd name="connsiteX4" fmla="*/ 511677 w 578353"/>
                        <a:gd name="connsiteY4" fmla="*/ 49735 h 604567"/>
                        <a:gd name="connsiteX0" fmla="*/ 511677 w 545930"/>
                        <a:gd name="connsiteY0" fmla="*/ 49735 h 464072"/>
                        <a:gd name="connsiteX1" fmla="*/ 445003 w 545930"/>
                        <a:gd name="connsiteY1" fmla="*/ 464072 h 464072"/>
                        <a:gd name="connsiteX2" fmla="*/ 35427 w 545930"/>
                        <a:gd name="connsiteY2" fmla="*/ 378348 h 464072"/>
                        <a:gd name="connsiteX3" fmla="*/ 511677 w 545930"/>
                        <a:gd name="connsiteY3" fmla="*/ 49735 h 464072"/>
                        <a:gd name="connsiteX0" fmla="*/ 511677 w 545930"/>
                        <a:gd name="connsiteY0" fmla="*/ 49735 h 466789"/>
                        <a:gd name="connsiteX1" fmla="*/ 445003 w 545930"/>
                        <a:gd name="connsiteY1" fmla="*/ 464072 h 466789"/>
                        <a:gd name="connsiteX2" fmla="*/ 35427 w 545930"/>
                        <a:gd name="connsiteY2" fmla="*/ 378348 h 466789"/>
                        <a:gd name="connsiteX3" fmla="*/ 511677 w 545930"/>
                        <a:gd name="connsiteY3" fmla="*/ 49735 h 466789"/>
                        <a:gd name="connsiteX0" fmla="*/ 511677 w 545930"/>
                        <a:gd name="connsiteY0" fmla="*/ 49735 h 533017"/>
                        <a:gd name="connsiteX1" fmla="*/ 445003 w 545930"/>
                        <a:gd name="connsiteY1" fmla="*/ 464072 h 533017"/>
                        <a:gd name="connsiteX2" fmla="*/ 35427 w 545930"/>
                        <a:gd name="connsiteY2" fmla="*/ 378348 h 533017"/>
                        <a:gd name="connsiteX3" fmla="*/ 511677 w 545930"/>
                        <a:gd name="connsiteY3" fmla="*/ 49735 h 533017"/>
                        <a:gd name="connsiteX0" fmla="*/ 494470 w 528723"/>
                        <a:gd name="connsiteY0" fmla="*/ 49261 h 534052"/>
                        <a:gd name="connsiteX1" fmla="*/ 427796 w 528723"/>
                        <a:gd name="connsiteY1" fmla="*/ 463598 h 534052"/>
                        <a:gd name="connsiteX2" fmla="*/ 37270 w 528723"/>
                        <a:gd name="connsiteY2" fmla="*/ 382637 h 534052"/>
                        <a:gd name="connsiteX3" fmla="*/ 494470 w 528723"/>
                        <a:gd name="connsiteY3" fmla="*/ 49261 h 534052"/>
                        <a:gd name="connsiteX0" fmla="*/ 515022 w 549275"/>
                        <a:gd name="connsiteY0" fmla="*/ 45033 h 529824"/>
                        <a:gd name="connsiteX1" fmla="*/ 448348 w 549275"/>
                        <a:gd name="connsiteY1" fmla="*/ 459370 h 529824"/>
                        <a:gd name="connsiteX2" fmla="*/ 57822 w 549275"/>
                        <a:gd name="connsiteY2" fmla="*/ 378409 h 529824"/>
                        <a:gd name="connsiteX3" fmla="*/ 515022 w 549275"/>
                        <a:gd name="connsiteY3" fmla="*/ 45033 h 529824"/>
                        <a:gd name="connsiteX0" fmla="*/ 517528 w 551781"/>
                        <a:gd name="connsiteY0" fmla="*/ 47622 h 532413"/>
                        <a:gd name="connsiteX1" fmla="*/ 450854 w 551781"/>
                        <a:gd name="connsiteY1" fmla="*/ 461959 h 532413"/>
                        <a:gd name="connsiteX2" fmla="*/ 60328 w 551781"/>
                        <a:gd name="connsiteY2" fmla="*/ 380998 h 532413"/>
                        <a:gd name="connsiteX3" fmla="*/ 517528 w 551781"/>
                        <a:gd name="connsiteY3" fmla="*/ 47622 h 532413"/>
                        <a:gd name="connsiteX0" fmla="*/ 517528 w 551781"/>
                        <a:gd name="connsiteY0" fmla="*/ 54646 h 539437"/>
                        <a:gd name="connsiteX1" fmla="*/ 450854 w 551781"/>
                        <a:gd name="connsiteY1" fmla="*/ 468983 h 539437"/>
                        <a:gd name="connsiteX2" fmla="*/ 60328 w 551781"/>
                        <a:gd name="connsiteY2" fmla="*/ 388022 h 539437"/>
                        <a:gd name="connsiteX3" fmla="*/ 517528 w 551781"/>
                        <a:gd name="connsiteY3" fmla="*/ 54646 h 539437"/>
                        <a:gd name="connsiteX0" fmla="*/ 521454 w 555707"/>
                        <a:gd name="connsiteY0" fmla="*/ 45893 h 530684"/>
                        <a:gd name="connsiteX1" fmla="*/ 454780 w 555707"/>
                        <a:gd name="connsiteY1" fmla="*/ 460230 h 530684"/>
                        <a:gd name="connsiteX2" fmla="*/ 64254 w 555707"/>
                        <a:gd name="connsiteY2" fmla="*/ 379269 h 530684"/>
                        <a:gd name="connsiteX3" fmla="*/ 521454 w 555707"/>
                        <a:gd name="connsiteY3" fmla="*/ 45893 h 530684"/>
                        <a:gd name="connsiteX0" fmla="*/ 521454 w 555707"/>
                        <a:gd name="connsiteY0" fmla="*/ 45893 h 530684"/>
                        <a:gd name="connsiteX1" fmla="*/ 454780 w 555707"/>
                        <a:gd name="connsiteY1" fmla="*/ 460230 h 530684"/>
                        <a:gd name="connsiteX2" fmla="*/ 64254 w 555707"/>
                        <a:gd name="connsiteY2" fmla="*/ 379269 h 530684"/>
                        <a:gd name="connsiteX3" fmla="*/ 521454 w 555707"/>
                        <a:gd name="connsiteY3" fmla="*/ 45893 h 530684"/>
                        <a:gd name="connsiteX0" fmla="*/ 507672 w 541925"/>
                        <a:gd name="connsiteY0" fmla="*/ 45152 h 529943"/>
                        <a:gd name="connsiteX1" fmla="*/ 440998 w 541925"/>
                        <a:gd name="connsiteY1" fmla="*/ 459489 h 529943"/>
                        <a:gd name="connsiteX2" fmla="*/ 50472 w 541925"/>
                        <a:gd name="connsiteY2" fmla="*/ 378528 h 529943"/>
                        <a:gd name="connsiteX3" fmla="*/ 507672 w 541925"/>
                        <a:gd name="connsiteY3" fmla="*/ 45152 h 529943"/>
                        <a:gd name="connsiteX0" fmla="*/ 508558 w 542811"/>
                        <a:gd name="connsiteY0" fmla="*/ 49457 h 534248"/>
                        <a:gd name="connsiteX1" fmla="*/ 441884 w 542811"/>
                        <a:gd name="connsiteY1" fmla="*/ 463794 h 534248"/>
                        <a:gd name="connsiteX2" fmla="*/ 51358 w 542811"/>
                        <a:gd name="connsiteY2" fmla="*/ 382833 h 534248"/>
                        <a:gd name="connsiteX3" fmla="*/ 508558 w 542811"/>
                        <a:gd name="connsiteY3" fmla="*/ 49457 h 534248"/>
                        <a:gd name="connsiteX0" fmla="*/ 508558 w 542811"/>
                        <a:gd name="connsiteY0" fmla="*/ 49457 h 525924"/>
                        <a:gd name="connsiteX1" fmla="*/ 441884 w 542811"/>
                        <a:gd name="connsiteY1" fmla="*/ 463794 h 525924"/>
                        <a:gd name="connsiteX2" fmla="*/ 51358 w 542811"/>
                        <a:gd name="connsiteY2" fmla="*/ 382833 h 525924"/>
                        <a:gd name="connsiteX3" fmla="*/ 508558 w 542811"/>
                        <a:gd name="connsiteY3" fmla="*/ 49457 h 525924"/>
                        <a:gd name="connsiteX0" fmla="*/ 508558 w 542811"/>
                        <a:gd name="connsiteY0" fmla="*/ 49457 h 525924"/>
                        <a:gd name="connsiteX1" fmla="*/ 441884 w 542811"/>
                        <a:gd name="connsiteY1" fmla="*/ 463794 h 525924"/>
                        <a:gd name="connsiteX2" fmla="*/ 51358 w 542811"/>
                        <a:gd name="connsiteY2" fmla="*/ 382833 h 525924"/>
                        <a:gd name="connsiteX3" fmla="*/ 508558 w 542811"/>
                        <a:gd name="connsiteY3" fmla="*/ 49457 h 525924"/>
                        <a:gd name="connsiteX0" fmla="*/ 508558 w 542811"/>
                        <a:gd name="connsiteY0" fmla="*/ 49457 h 530154"/>
                        <a:gd name="connsiteX1" fmla="*/ 441884 w 542811"/>
                        <a:gd name="connsiteY1" fmla="*/ 463794 h 530154"/>
                        <a:gd name="connsiteX2" fmla="*/ 51358 w 542811"/>
                        <a:gd name="connsiteY2" fmla="*/ 382833 h 530154"/>
                        <a:gd name="connsiteX3" fmla="*/ 508558 w 542811"/>
                        <a:gd name="connsiteY3" fmla="*/ 49457 h 530154"/>
                        <a:gd name="connsiteX0" fmla="*/ 510612 w 544034"/>
                        <a:gd name="connsiteY0" fmla="*/ 49457 h 530154"/>
                        <a:gd name="connsiteX1" fmla="*/ 441557 w 544034"/>
                        <a:gd name="connsiteY1" fmla="*/ 463794 h 530154"/>
                        <a:gd name="connsiteX2" fmla="*/ 51031 w 544034"/>
                        <a:gd name="connsiteY2" fmla="*/ 382833 h 530154"/>
                        <a:gd name="connsiteX3" fmla="*/ 510612 w 544034"/>
                        <a:gd name="connsiteY3" fmla="*/ 49457 h 5301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44034" h="530154">
                          <a:moveTo>
                            <a:pt x="510612" y="49457"/>
                          </a:moveTo>
                          <a:cubicBezTo>
                            <a:pt x="563794" y="259802"/>
                            <a:pt x="562207" y="336794"/>
                            <a:pt x="441557" y="463794"/>
                          </a:cubicBezTo>
                          <a:cubicBezTo>
                            <a:pt x="257406" y="601906"/>
                            <a:pt x="6581" y="499514"/>
                            <a:pt x="51031" y="382833"/>
                          </a:cubicBezTo>
                          <a:cubicBezTo>
                            <a:pt x="-96607" y="279646"/>
                            <a:pt x="81988" y="-142632"/>
                            <a:pt x="510612" y="49457"/>
                          </a:cubicBez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61" name="Group 60"/>
              <p:cNvGrpSpPr/>
              <p:nvPr/>
            </p:nvGrpSpPr>
            <p:grpSpPr>
              <a:xfrm>
                <a:off x="2020192" y="2085222"/>
                <a:ext cx="1741528" cy="1353231"/>
                <a:chOff x="2059772" y="2232128"/>
                <a:chExt cx="1741528" cy="1353231"/>
              </a:xfrm>
            </p:grpSpPr>
            <p:grpSp>
              <p:nvGrpSpPr>
                <p:cNvPr id="46" name="Group 45"/>
                <p:cNvGrpSpPr/>
                <p:nvPr/>
              </p:nvGrpSpPr>
              <p:grpSpPr>
                <a:xfrm>
                  <a:off x="2059772" y="2232128"/>
                  <a:ext cx="1008826" cy="1353231"/>
                  <a:chOff x="2059772" y="2232128"/>
                  <a:chExt cx="1008826" cy="1353231"/>
                </a:xfrm>
              </p:grpSpPr>
              <p:sp>
                <p:nvSpPr>
                  <p:cNvPr id="131" name="Rectangle 2"/>
                  <p:cNvSpPr/>
                  <p:nvPr/>
                </p:nvSpPr>
                <p:spPr>
                  <a:xfrm rot="14303698">
                    <a:off x="2091255" y="2384404"/>
                    <a:ext cx="795597" cy="858564"/>
                  </a:xfrm>
                  <a:custGeom>
                    <a:avLst/>
                    <a:gdLst>
                      <a:gd name="connsiteX0" fmla="*/ 0 w 1512436"/>
                      <a:gd name="connsiteY0" fmla="*/ 0 h 1052512"/>
                      <a:gd name="connsiteX1" fmla="*/ 1512436 w 1512436"/>
                      <a:gd name="connsiteY1" fmla="*/ 0 h 1052512"/>
                      <a:gd name="connsiteX2" fmla="*/ 1512436 w 1512436"/>
                      <a:gd name="connsiteY2" fmla="*/ 1052512 h 1052512"/>
                      <a:gd name="connsiteX3" fmla="*/ 0 w 1512436"/>
                      <a:gd name="connsiteY3" fmla="*/ 1052512 h 1052512"/>
                      <a:gd name="connsiteX4" fmla="*/ 0 w 1512436"/>
                      <a:gd name="connsiteY4" fmla="*/ 0 h 1052512"/>
                      <a:gd name="connsiteX0" fmla="*/ 100012 w 1512436"/>
                      <a:gd name="connsiteY0" fmla="*/ 280987 h 1052512"/>
                      <a:gd name="connsiteX1" fmla="*/ 1512436 w 1512436"/>
                      <a:gd name="connsiteY1" fmla="*/ 0 h 1052512"/>
                      <a:gd name="connsiteX2" fmla="*/ 1512436 w 1512436"/>
                      <a:gd name="connsiteY2" fmla="*/ 1052512 h 1052512"/>
                      <a:gd name="connsiteX3" fmla="*/ 0 w 1512436"/>
                      <a:gd name="connsiteY3" fmla="*/ 1052512 h 1052512"/>
                      <a:gd name="connsiteX4" fmla="*/ 100012 w 1512436"/>
                      <a:gd name="connsiteY4" fmla="*/ 280987 h 1052512"/>
                      <a:gd name="connsiteX0" fmla="*/ 100012 w 1512436"/>
                      <a:gd name="connsiteY0" fmla="*/ 228599 h 1000124"/>
                      <a:gd name="connsiteX1" fmla="*/ 386105 w 1512436"/>
                      <a:gd name="connsiteY1" fmla="*/ 0 h 1000124"/>
                      <a:gd name="connsiteX2" fmla="*/ 1512436 w 1512436"/>
                      <a:gd name="connsiteY2" fmla="*/ 1000124 h 1000124"/>
                      <a:gd name="connsiteX3" fmla="*/ 0 w 1512436"/>
                      <a:gd name="connsiteY3" fmla="*/ 1000124 h 1000124"/>
                      <a:gd name="connsiteX4" fmla="*/ 100012 w 1512436"/>
                      <a:gd name="connsiteY4" fmla="*/ 228599 h 1000124"/>
                      <a:gd name="connsiteX0" fmla="*/ 100012 w 1512436"/>
                      <a:gd name="connsiteY0" fmla="*/ 230792 h 1002317"/>
                      <a:gd name="connsiteX1" fmla="*/ 386105 w 1512436"/>
                      <a:gd name="connsiteY1" fmla="*/ 2193 h 1002317"/>
                      <a:gd name="connsiteX2" fmla="*/ 1512436 w 1512436"/>
                      <a:gd name="connsiteY2" fmla="*/ 1002317 h 1002317"/>
                      <a:gd name="connsiteX3" fmla="*/ 0 w 1512436"/>
                      <a:gd name="connsiteY3" fmla="*/ 1002317 h 1002317"/>
                      <a:gd name="connsiteX4" fmla="*/ 100012 w 1512436"/>
                      <a:gd name="connsiteY4" fmla="*/ 230792 h 1002317"/>
                      <a:gd name="connsiteX0" fmla="*/ 92869 w 1512436"/>
                      <a:gd name="connsiteY0" fmla="*/ 242574 h 1002193"/>
                      <a:gd name="connsiteX1" fmla="*/ 386105 w 1512436"/>
                      <a:gd name="connsiteY1" fmla="*/ 2069 h 1002193"/>
                      <a:gd name="connsiteX2" fmla="*/ 1512436 w 1512436"/>
                      <a:gd name="connsiteY2" fmla="*/ 1002193 h 1002193"/>
                      <a:gd name="connsiteX3" fmla="*/ 0 w 1512436"/>
                      <a:gd name="connsiteY3" fmla="*/ 1002193 h 1002193"/>
                      <a:gd name="connsiteX4" fmla="*/ 92869 w 1512436"/>
                      <a:gd name="connsiteY4" fmla="*/ 242574 h 1002193"/>
                      <a:gd name="connsiteX0" fmla="*/ 92869 w 1512436"/>
                      <a:gd name="connsiteY0" fmla="*/ 250528 h 1010147"/>
                      <a:gd name="connsiteX1" fmla="*/ 386105 w 1512436"/>
                      <a:gd name="connsiteY1" fmla="*/ 10023 h 1010147"/>
                      <a:gd name="connsiteX2" fmla="*/ 1512436 w 1512436"/>
                      <a:gd name="connsiteY2" fmla="*/ 1010147 h 1010147"/>
                      <a:gd name="connsiteX3" fmla="*/ 0 w 1512436"/>
                      <a:gd name="connsiteY3" fmla="*/ 1010147 h 1010147"/>
                      <a:gd name="connsiteX4" fmla="*/ 92869 w 1512436"/>
                      <a:gd name="connsiteY4" fmla="*/ 250528 h 1010147"/>
                      <a:gd name="connsiteX0" fmla="*/ 92869 w 1512436"/>
                      <a:gd name="connsiteY0" fmla="*/ 288421 h 1048040"/>
                      <a:gd name="connsiteX1" fmla="*/ 386105 w 1512436"/>
                      <a:gd name="connsiteY1" fmla="*/ 47916 h 1048040"/>
                      <a:gd name="connsiteX2" fmla="*/ 1512436 w 1512436"/>
                      <a:gd name="connsiteY2" fmla="*/ 1048040 h 1048040"/>
                      <a:gd name="connsiteX3" fmla="*/ 0 w 1512436"/>
                      <a:gd name="connsiteY3" fmla="*/ 1048040 h 1048040"/>
                      <a:gd name="connsiteX4" fmla="*/ 92869 w 1512436"/>
                      <a:gd name="connsiteY4" fmla="*/ 288421 h 1048040"/>
                      <a:gd name="connsiteX0" fmla="*/ 92869 w 1512436"/>
                      <a:gd name="connsiteY0" fmla="*/ 292593 h 1052212"/>
                      <a:gd name="connsiteX1" fmla="*/ 386105 w 1512436"/>
                      <a:gd name="connsiteY1" fmla="*/ 52088 h 1052212"/>
                      <a:gd name="connsiteX2" fmla="*/ 1512436 w 1512436"/>
                      <a:gd name="connsiteY2" fmla="*/ 1052212 h 1052212"/>
                      <a:gd name="connsiteX3" fmla="*/ 0 w 1512436"/>
                      <a:gd name="connsiteY3" fmla="*/ 1052212 h 1052212"/>
                      <a:gd name="connsiteX4" fmla="*/ 92869 w 1512436"/>
                      <a:gd name="connsiteY4" fmla="*/ 292593 h 1052212"/>
                      <a:gd name="connsiteX0" fmla="*/ 23206 w 1442773"/>
                      <a:gd name="connsiteY0" fmla="*/ 292593 h 1052212"/>
                      <a:gd name="connsiteX1" fmla="*/ 316442 w 1442773"/>
                      <a:gd name="connsiteY1" fmla="*/ 52088 h 1052212"/>
                      <a:gd name="connsiteX2" fmla="*/ 1442773 w 1442773"/>
                      <a:gd name="connsiteY2" fmla="*/ 1052212 h 1052212"/>
                      <a:gd name="connsiteX3" fmla="*/ 373250 w 1442773"/>
                      <a:gd name="connsiteY3" fmla="*/ 664069 h 1052212"/>
                      <a:gd name="connsiteX4" fmla="*/ 23206 w 1442773"/>
                      <a:gd name="connsiteY4" fmla="*/ 292593 h 1052212"/>
                      <a:gd name="connsiteX0" fmla="*/ 24706 w 1429985"/>
                      <a:gd name="connsiteY0" fmla="*/ 321824 h 1045724"/>
                      <a:gd name="connsiteX1" fmla="*/ 303654 w 1429985"/>
                      <a:gd name="connsiteY1" fmla="*/ 45600 h 1045724"/>
                      <a:gd name="connsiteX2" fmla="*/ 1429985 w 1429985"/>
                      <a:gd name="connsiteY2" fmla="*/ 1045724 h 1045724"/>
                      <a:gd name="connsiteX3" fmla="*/ 360462 w 1429985"/>
                      <a:gd name="connsiteY3" fmla="*/ 657581 h 1045724"/>
                      <a:gd name="connsiteX4" fmla="*/ 24706 w 1429985"/>
                      <a:gd name="connsiteY4" fmla="*/ 321824 h 1045724"/>
                      <a:gd name="connsiteX0" fmla="*/ 51848 w 1457127"/>
                      <a:gd name="connsiteY0" fmla="*/ 321137 h 1045037"/>
                      <a:gd name="connsiteX1" fmla="*/ 330796 w 1457127"/>
                      <a:gd name="connsiteY1" fmla="*/ 44913 h 1045037"/>
                      <a:gd name="connsiteX2" fmla="*/ 1457127 w 1457127"/>
                      <a:gd name="connsiteY2" fmla="*/ 1045037 h 1045037"/>
                      <a:gd name="connsiteX3" fmla="*/ 387604 w 1457127"/>
                      <a:gd name="connsiteY3" fmla="*/ 656894 h 1045037"/>
                      <a:gd name="connsiteX4" fmla="*/ 51848 w 1457127"/>
                      <a:gd name="connsiteY4" fmla="*/ 321137 h 1045037"/>
                      <a:gd name="connsiteX0" fmla="*/ 51848 w 1457127"/>
                      <a:gd name="connsiteY0" fmla="*/ 321137 h 1045037"/>
                      <a:gd name="connsiteX1" fmla="*/ 330796 w 1457127"/>
                      <a:gd name="connsiteY1" fmla="*/ 44913 h 1045037"/>
                      <a:gd name="connsiteX2" fmla="*/ 1457127 w 1457127"/>
                      <a:gd name="connsiteY2" fmla="*/ 1045037 h 1045037"/>
                      <a:gd name="connsiteX3" fmla="*/ 387604 w 1457127"/>
                      <a:gd name="connsiteY3" fmla="*/ 656894 h 1045037"/>
                      <a:gd name="connsiteX4" fmla="*/ 51848 w 1457127"/>
                      <a:gd name="connsiteY4" fmla="*/ 321137 h 1045037"/>
                      <a:gd name="connsiteX0" fmla="*/ 51848 w 1457127"/>
                      <a:gd name="connsiteY0" fmla="*/ 321137 h 1045037"/>
                      <a:gd name="connsiteX1" fmla="*/ 330796 w 1457127"/>
                      <a:gd name="connsiteY1" fmla="*/ 44913 h 1045037"/>
                      <a:gd name="connsiteX2" fmla="*/ 1457127 w 1457127"/>
                      <a:gd name="connsiteY2" fmla="*/ 1045037 h 1045037"/>
                      <a:gd name="connsiteX3" fmla="*/ 394748 w 1457127"/>
                      <a:gd name="connsiteY3" fmla="*/ 640225 h 1045037"/>
                      <a:gd name="connsiteX4" fmla="*/ 51848 w 1457127"/>
                      <a:gd name="connsiteY4" fmla="*/ 321137 h 1045037"/>
                      <a:gd name="connsiteX0" fmla="*/ 51848 w 1457127"/>
                      <a:gd name="connsiteY0" fmla="*/ 321137 h 1045037"/>
                      <a:gd name="connsiteX1" fmla="*/ 330796 w 1457127"/>
                      <a:gd name="connsiteY1" fmla="*/ 44913 h 1045037"/>
                      <a:gd name="connsiteX2" fmla="*/ 1457127 w 1457127"/>
                      <a:gd name="connsiteY2" fmla="*/ 1045037 h 1045037"/>
                      <a:gd name="connsiteX3" fmla="*/ 394748 w 1457127"/>
                      <a:gd name="connsiteY3" fmla="*/ 640225 h 1045037"/>
                      <a:gd name="connsiteX4" fmla="*/ 51848 w 1457127"/>
                      <a:gd name="connsiteY4" fmla="*/ 321137 h 1045037"/>
                      <a:gd name="connsiteX0" fmla="*/ 51848 w 1457127"/>
                      <a:gd name="connsiteY0" fmla="*/ 321137 h 1195057"/>
                      <a:gd name="connsiteX1" fmla="*/ 330796 w 1457127"/>
                      <a:gd name="connsiteY1" fmla="*/ 44913 h 1195057"/>
                      <a:gd name="connsiteX2" fmla="*/ 1457127 w 1457127"/>
                      <a:gd name="connsiteY2" fmla="*/ 1045037 h 1195057"/>
                      <a:gd name="connsiteX3" fmla="*/ 1063879 w 1457127"/>
                      <a:gd name="connsiteY3" fmla="*/ 1195057 h 1195057"/>
                      <a:gd name="connsiteX4" fmla="*/ 51848 w 1457127"/>
                      <a:gd name="connsiteY4" fmla="*/ 321137 h 1195057"/>
                      <a:gd name="connsiteX0" fmla="*/ 51848 w 1537748"/>
                      <a:gd name="connsiteY0" fmla="*/ 321137 h 1968963"/>
                      <a:gd name="connsiteX1" fmla="*/ 330796 w 1537748"/>
                      <a:gd name="connsiteY1" fmla="*/ 44913 h 1968963"/>
                      <a:gd name="connsiteX2" fmla="*/ 1457127 w 1537748"/>
                      <a:gd name="connsiteY2" fmla="*/ 1045037 h 1968963"/>
                      <a:gd name="connsiteX3" fmla="*/ 1537748 w 1537748"/>
                      <a:gd name="connsiteY3" fmla="*/ 1968963 h 1968963"/>
                      <a:gd name="connsiteX4" fmla="*/ 51848 w 1537748"/>
                      <a:gd name="connsiteY4" fmla="*/ 321137 h 1968963"/>
                      <a:gd name="connsiteX0" fmla="*/ 51848 w 1499648"/>
                      <a:gd name="connsiteY0" fmla="*/ 321137 h 1992775"/>
                      <a:gd name="connsiteX1" fmla="*/ 330796 w 1499648"/>
                      <a:gd name="connsiteY1" fmla="*/ 44913 h 1992775"/>
                      <a:gd name="connsiteX2" fmla="*/ 1457127 w 1499648"/>
                      <a:gd name="connsiteY2" fmla="*/ 1045037 h 1992775"/>
                      <a:gd name="connsiteX3" fmla="*/ 1499648 w 1499648"/>
                      <a:gd name="connsiteY3" fmla="*/ 1992775 h 1992775"/>
                      <a:gd name="connsiteX4" fmla="*/ 51848 w 1499648"/>
                      <a:gd name="connsiteY4" fmla="*/ 321137 h 1992775"/>
                      <a:gd name="connsiteX0" fmla="*/ 51848 w 1499648"/>
                      <a:gd name="connsiteY0" fmla="*/ 321137 h 1992775"/>
                      <a:gd name="connsiteX1" fmla="*/ 330796 w 1499648"/>
                      <a:gd name="connsiteY1" fmla="*/ 44913 h 1992775"/>
                      <a:gd name="connsiteX2" fmla="*/ 1457127 w 1499648"/>
                      <a:gd name="connsiteY2" fmla="*/ 1045037 h 1992775"/>
                      <a:gd name="connsiteX3" fmla="*/ 1499648 w 1499648"/>
                      <a:gd name="connsiteY3" fmla="*/ 1992775 h 1992775"/>
                      <a:gd name="connsiteX4" fmla="*/ 464145 w 1499648"/>
                      <a:gd name="connsiteY4" fmla="*/ 835488 h 1992775"/>
                      <a:gd name="connsiteX5" fmla="*/ 51848 w 1499648"/>
                      <a:gd name="connsiteY5" fmla="*/ 321137 h 1992775"/>
                      <a:gd name="connsiteX0" fmla="*/ 51848 w 1499648"/>
                      <a:gd name="connsiteY0" fmla="*/ 321137 h 1992775"/>
                      <a:gd name="connsiteX1" fmla="*/ 330796 w 1499648"/>
                      <a:gd name="connsiteY1" fmla="*/ 44913 h 1992775"/>
                      <a:gd name="connsiteX2" fmla="*/ 1457127 w 1499648"/>
                      <a:gd name="connsiteY2" fmla="*/ 1045037 h 1992775"/>
                      <a:gd name="connsiteX3" fmla="*/ 1499648 w 1499648"/>
                      <a:gd name="connsiteY3" fmla="*/ 1992775 h 1992775"/>
                      <a:gd name="connsiteX4" fmla="*/ 523677 w 1499648"/>
                      <a:gd name="connsiteY4" fmla="*/ 778338 h 1992775"/>
                      <a:gd name="connsiteX5" fmla="*/ 51848 w 1499648"/>
                      <a:gd name="connsiteY5" fmla="*/ 321137 h 1992775"/>
                      <a:gd name="connsiteX0" fmla="*/ 51848 w 1499648"/>
                      <a:gd name="connsiteY0" fmla="*/ 321137 h 1992775"/>
                      <a:gd name="connsiteX1" fmla="*/ 330796 w 1499648"/>
                      <a:gd name="connsiteY1" fmla="*/ 44913 h 1992775"/>
                      <a:gd name="connsiteX2" fmla="*/ 1457127 w 1499648"/>
                      <a:gd name="connsiteY2" fmla="*/ 1045037 h 1992775"/>
                      <a:gd name="connsiteX3" fmla="*/ 1499648 w 1499648"/>
                      <a:gd name="connsiteY3" fmla="*/ 1992775 h 1992775"/>
                      <a:gd name="connsiteX4" fmla="*/ 523677 w 1499648"/>
                      <a:gd name="connsiteY4" fmla="*/ 778338 h 1992775"/>
                      <a:gd name="connsiteX5" fmla="*/ 51848 w 1499648"/>
                      <a:gd name="connsiteY5" fmla="*/ 321137 h 1992775"/>
                      <a:gd name="connsiteX0" fmla="*/ 51848 w 1499648"/>
                      <a:gd name="connsiteY0" fmla="*/ 321137 h 1992775"/>
                      <a:gd name="connsiteX1" fmla="*/ 330796 w 1499648"/>
                      <a:gd name="connsiteY1" fmla="*/ 44913 h 1992775"/>
                      <a:gd name="connsiteX2" fmla="*/ 1457127 w 1499648"/>
                      <a:gd name="connsiteY2" fmla="*/ 1045037 h 1992775"/>
                      <a:gd name="connsiteX3" fmla="*/ 1499648 w 1499648"/>
                      <a:gd name="connsiteY3" fmla="*/ 1992775 h 1992775"/>
                      <a:gd name="connsiteX4" fmla="*/ 523677 w 1499648"/>
                      <a:gd name="connsiteY4" fmla="*/ 778338 h 1992775"/>
                      <a:gd name="connsiteX5" fmla="*/ 51848 w 1499648"/>
                      <a:gd name="connsiteY5" fmla="*/ 321137 h 1992775"/>
                      <a:gd name="connsiteX0" fmla="*/ 51848 w 1499648"/>
                      <a:gd name="connsiteY0" fmla="*/ 321137 h 2013066"/>
                      <a:gd name="connsiteX1" fmla="*/ 330796 w 1499648"/>
                      <a:gd name="connsiteY1" fmla="*/ 44913 h 2013066"/>
                      <a:gd name="connsiteX2" fmla="*/ 1457127 w 1499648"/>
                      <a:gd name="connsiteY2" fmla="*/ 1045037 h 2013066"/>
                      <a:gd name="connsiteX3" fmla="*/ 1499648 w 1499648"/>
                      <a:gd name="connsiteY3" fmla="*/ 1992775 h 2013066"/>
                      <a:gd name="connsiteX4" fmla="*/ 1149945 w 1499648"/>
                      <a:gd name="connsiteY4" fmla="*/ 1621301 h 2013066"/>
                      <a:gd name="connsiteX5" fmla="*/ 523677 w 1499648"/>
                      <a:gd name="connsiteY5" fmla="*/ 778338 h 2013066"/>
                      <a:gd name="connsiteX6" fmla="*/ 51848 w 1499648"/>
                      <a:gd name="connsiteY6" fmla="*/ 321137 h 2013066"/>
                      <a:gd name="connsiteX0" fmla="*/ 51848 w 1499648"/>
                      <a:gd name="connsiteY0" fmla="*/ 321137 h 2011202"/>
                      <a:gd name="connsiteX1" fmla="*/ 330796 w 1499648"/>
                      <a:gd name="connsiteY1" fmla="*/ 44913 h 2011202"/>
                      <a:gd name="connsiteX2" fmla="*/ 1457127 w 1499648"/>
                      <a:gd name="connsiteY2" fmla="*/ 1045037 h 2011202"/>
                      <a:gd name="connsiteX3" fmla="*/ 1499648 w 1499648"/>
                      <a:gd name="connsiteY3" fmla="*/ 1992775 h 2011202"/>
                      <a:gd name="connsiteX4" fmla="*/ 1197570 w 1499648"/>
                      <a:gd name="connsiteY4" fmla="*/ 1585583 h 2011202"/>
                      <a:gd name="connsiteX5" fmla="*/ 523677 w 1499648"/>
                      <a:gd name="connsiteY5" fmla="*/ 778338 h 2011202"/>
                      <a:gd name="connsiteX6" fmla="*/ 51848 w 1499648"/>
                      <a:gd name="connsiteY6" fmla="*/ 321137 h 2011202"/>
                      <a:gd name="connsiteX0" fmla="*/ 51848 w 1499648"/>
                      <a:gd name="connsiteY0" fmla="*/ 321137 h 1992775"/>
                      <a:gd name="connsiteX1" fmla="*/ 330796 w 1499648"/>
                      <a:gd name="connsiteY1" fmla="*/ 44913 h 1992775"/>
                      <a:gd name="connsiteX2" fmla="*/ 1457127 w 1499648"/>
                      <a:gd name="connsiteY2" fmla="*/ 1045037 h 1992775"/>
                      <a:gd name="connsiteX3" fmla="*/ 1499648 w 1499648"/>
                      <a:gd name="connsiteY3" fmla="*/ 1992775 h 1992775"/>
                      <a:gd name="connsiteX4" fmla="*/ 1197570 w 1499648"/>
                      <a:gd name="connsiteY4" fmla="*/ 1585583 h 1992775"/>
                      <a:gd name="connsiteX5" fmla="*/ 523677 w 1499648"/>
                      <a:gd name="connsiteY5" fmla="*/ 778338 h 1992775"/>
                      <a:gd name="connsiteX6" fmla="*/ 51848 w 1499648"/>
                      <a:gd name="connsiteY6" fmla="*/ 321137 h 1992775"/>
                      <a:gd name="connsiteX0" fmla="*/ 51848 w 1499648"/>
                      <a:gd name="connsiteY0" fmla="*/ 321137 h 1992775"/>
                      <a:gd name="connsiteX1" fmla="*/ 330796 w 1499648"/>
                      <a:gd name="connsiteY1" fmla="*/ 44913 h 1992775"/>
                      <a:gd name="connsiteX2" fmla="*/ 1457127 w 1499648"/>
                      <a:gd name="connsiteY2" fmla="*/ 1045037 h 1992775"/>
                      <a:gd name="connsiteX3" fmla="*/ 1499648 w 1499648"/>
                      <a:gd name="connsiteY3" fmla="*/ 1992775 h 1992775"/>
                      <a:gd name="connsiteX4" fmla="*/ 1202333 w 1499648"/>
                      <a:gd name="connsiteY4" fmla="*/ 1578439 h 1992775"/>
                      <a:gd name="connsiteX5" fmla="*/ 523677 w 1499648"/>
                      <a:gd name="connsiteY5" fmla="*/ 778338 h 1992775"/>
                      <a:gd name="connsiteX6" fmla="*/ 51848 w 1499648"/>
                      <a:gd name="connsiteY6" fmla="*/ 321137 h 1992775"/>
                      <a:gd name="connsiteX0" fmla="*/ 51848 w 1499648"/>
                      <a:gd name="connsiteY0" fmla="*/ 321137 h 1992775"/>
                      <a:gd name="connsiteX1" fmla="*/ 330796 w 1499648"/>
                      <a:gd name="connsiteY1" fmla="*/ 44913 h 1992775"/>
                      <a:gd name="connsiteX2" fmla="*/ 1457127 w 1499648"/>
                      <a:gd name="connsiteY2" fmla="*/ 1045037 h 1992775"/>
                      <a:gd name="connsiteX3" fmla="*/ 1499648 w 1499648"/>
                      <a:gd name="connsiteY3" fmla="*/ 1992775 h 1992775"/>
                      <a:gd name="connsiteX4" fmla="*/ 1202333 w 1499648"/>
                      <a:gd name="connsiteY4" fmla="*/ 1578439 h 1992775"/>
                      <a:gd name="connsiteX5" fmla="*/ 523677 w 1499648"/>
                      <a:gd name="connsiteY5" fmla="*/ 778338 h 1992775"/>
                      <a:gd name="connsiteX6" fmla="*/ 51848 w 1499648"/>
                      <a:gd name="connsiteY6" fmla="*/ 321137 h 1992775"/>
                      <a:gd name="connsiteX0" fmla="*/ 51848 w 1499648"/>
                      <a:gd name="connsiteY0" fmla="*/ 321137 h 1992775"/>
                      <a:gd name="connsiteX1" fmla="*/ 330796 w 1499648"/>
                      <a:gd name="connsiteY1" fmla="*/ 44913 h 1992775"/>
                      <a:gd name="connsiteX2" fmla="*/ 1457127 w 1499648"/>
                      <a:gd name="connsiteY2" fmla="*/ 1045037 h 1992775"/>
                      <a:gd name="connsiteX3" fmla="*/ 1499648 w 1499648"/>
                      <a:gd name="connsiteY3" fmla="*/ 1992775 h 1992775"/>
                      <a:gd name="connsiteX4" fmla="*/ 1202333 w 1499648"/>
                      <a:gd name="connsiteY4" fmla="*/ 1578439 h 1992775"/>
                      <a:gd name="connsiteX5" fmla="*/ 523677 w 1499648"/>
                      <a:gd name="connsiteY5" fmla="*/ 778338 h 1992775"/>
                      <a:gd name="connsiteX6" fmla="*/ 51848 w 1499648"/>
                      <a:gd name="connsiteY6" fmla="*/ 321137 h 1992775"/>
                      <a:gd name="connsiteX0" fmla="*/ 51848 w 1499648"/>
                      <a:gd name="connsiteY0" fmla="*/ 321137 h 1992775"/>
                      <a:gd name="connsiteX1" fmla="*/ 330796 w 1499648"/>
                      <a:gd name="connsiteY1" fmla="*/ 44913 h 1992775"/>
                      <a:gd name="connsiteX2" fmla="*/ 1457127 w 1499648"/>
                      <a:gd name="connsiteY2" fmla="*/ 1045037 h 1992775"/>
                      <a:gd name="connsiteX3" fmla="*/ 1499648 w 1499648"/>
                      <a:gd name="connsiteY3" fmla="*/ 1992775 h 1992775"/>
                      <a:gd name="connsiteX4" fmla="*/ 1202333 w 1499648"/>
                      <a:gd name="connsiteY4" fmla="*/ 1578439 h 1992775"/>
                      <a:gd name="connsiteX5" fmla="*/ 507009 w 1499648"/>
                      <a:gd name="connsiteY5" fmla="*/ 792625 h 1992775"/>
                      <a:gd name="connsiteX6" fmla="*/ 51848 w 1499648"/>
                      <a:gd name="connsiteY6" fmla="*/ 321137 h 1992775"/>
                      <a:gd name="connsiteX0" fmla="*/ 51848 w 1499648"/>
                      <a:gd name="connsiteY0" fmla="*/ 321137 h 1992775"/>
                      <a:gd name="connsiteX1" fmla="*/ 330796 w 1499648"/>
                      <a:gd name="connsiteY1" fmla="*/ 44913 h 1992775"/>
                      <a:gd name="connsiteX2" fmla="*/ 1457127 w 1499648"/>
                      <a:gd name="connsiteY2" fmla="*/ 1045037 h 1992775"/>
                      <a:gd name="connsiteX3" fmla="*/ 1499648 w 1499648"/>
                      <a:gd name="connsiteY3" fmla="*/ 1992775 h 1992775"/>
                      <a:gd name="connsiteX4" fmla="*/ 1202333 w 1499648"/>
                      <a:gd name="connsiteY4" fmla="*/ 1578439 h 1992775"/>
                      <a:gd name="connsiteX5" fmla="*/ 507009 w 1499648"/>
                      <a:gd name="connsiteY5" fmla="*/ 792625 h 1992775"/>
                      <a:gd name="connsiteX6" fmla="*/ 51848 w 1499648"/>
                      <a:gd name="connsiteY6" fmla="*/ 321137 h 1992775"/>
                      <a:gd name="connsiteX0" fmla="*/ 51848 w 1499648"/>
                      <a:gd name="connsiteY0" fmla="*/ 321137 h 1992775"/>
                      <a:gd name="connsiteX1" fmla="*/ 330796 w 1499648"/>
                      <a:gd name="connsiteY1" fmla="*/ 44913 h 1992775"/>
                      <a:gd name="connsiteX2" fmla="*/ 1457127 w 1499648"/>
                      <a:gd name="connsiteY2" fmla="*/ 1045037 h 1992775"/>
                      <a:gd name="connsiteX3" fmla="*/ 1499648 w 1499648"/>
                      <a:gd name="connsiteY3" fmla="*/ 1992775 h 1992775"/>
                      <a:gd name="connsiteX4" fmla="*/ 1202333 w 1499648"/>
                      <a:gd name="connsiteY4" fmla="*/ 1578439 h 1992775"/>
                      <a:gd name="connsiteX5" fmla="*/ 507009 w 1499648"/>
                      <a:gd name="connsiteY5" fmla="*/ 792625 h 1992775"/>
                      <a:gd name="connsiteX6" fmla="*/ 51848 w 1499648"/>
                      <a:gd name="connsiteY6" fmla="*/ 321137 h 1992775"/>
                      <a:gd name="connsiteX0" fmla="*/ 51848 w 1499648"/>
                      <a:gd name="connsiteY0" fmla="*/ 321137 h 1992775"/>
                      <a:gd name="connsiteX1" fmla="*/ 330796 w 1499648"/>
                      <a:gd name="connsiteY1" fmla="*/ 44913 h 1992775"/>
                      <a:gd name="connsiteX2" fmla="*/ 1457127 w 1499648"/>
                      <a:gd name="connsiteY2" fmla="*/ 1045037 h 1992775"/>
                      <a:gd name="connsiteX3" fmla="*/ 1499648 w 1499648"/>
                      <a:gd name="connsiteY3" fmla="*/ 1992775 h 1992775"/>
                      <a:gd name="connsiteX4" fmla="*/ 1202333 w 1499648"/>
                      <a:gd name="connsiteY4" fmla="*/ 1578439 h 1992775"/>
                      <a:gd name="connsiteX5" fmla="*/ 507009 w 1499648"/>
                      <a:gd name="connsiteY5" fmla="*/ 792625 h 1992775"/>
                      <a:gd name="connsiteX6" fmla="*/ 51848 w 1499648"/>
                      <a:gd name="connsiteY6" fmla="*/ 321137 h 1992775"/>
                      <a:gd name="connsiteX0" fmla="*/ 51848 w 1499648"/>
                      <a:gd name="connsiteY0" fmla="*/ 321137 h 1992775"/>
                      <a:gd name="connsiteX1" fmla="*/ 330796 w 1499648"/>
                      <a:gd name="connsiteY1" fmla="*/ 44913 h 1992775"/>
                      <a:gd name="connsiteX2" fmla="*/ 1457127 w 1499648"/>
                      <a:gd name="connsiteY2" fmla="*/ 1045037 h 1992775"/>
                      <a:gd name="connsiteX3" fmla="*/ 1473795 w 1499648"/>
                      <a:gd name="connsiteY3" fmla="*/ 1485569 h 1992775"/>
                      <a:gd name="connsiteX4" fmla="*/ 1499648 w 1499648"/>
                      <a:gd name="connsiteY4" fmla="*/ 1992775 h 1992775"/>
                      <a:gd name="connsiteX5" fmla="*/ 1202333 w 1499648"/>
                      <a:gd name="connsiteY5" fmla="*/ 1578439 h 1992775"/>
                      <a:gd name="connsiteX6" fmla="*/ 507009 w 1499648"/>
                      <a:gd name="connsiteY6" fmla="*/ 792625 h 1992775"/>
                      <a:gd name="connsiteX7" fmla="*/ 51848 w 1499648"/>
                      <a:gd name="connsiteY7" fmla="*/ 321137 h 1992775"/>
                      <a:gd name="connsiteX0" fmla="*/ 51848 w 1757163"/>
                      <a:gd name="connsiteY0" fmla="*/ 321137 h 1992775"/>
                      <a:gd name="connsiteX1" fmla="*/ 330796 w 1757163"/>
                      <a:gd name="connsiteY1" fmla="*/ 44913 h 1992775"/>
                      <a:gd name="connsiteX2" fmla="*/ 1457127 w 1757163"/>
                      <a:gd name="connsiteY2" fmla="*/ 1045037 h 1992775"/>
                      <a:gd name="connsiteX3" fmla="*/ 1757163 w 1757163"/>
                      <a:gd name="connsiteY3" fmla="*/ 1604632 h 1992775"/>
                      <a:gd name="connsiteX4" fmla="*/ 1499648 w 1757163"/>
                      <a:gd name="connsiteY4" fmla="*/ 1992775 h 1992775"/>
                      <a:gd name="connsiteX5" fmla="*/ 1202333 w 1757163"/>
                      <a:gd name="connsiteY5" fmla="*/ 1578439 h 1992775"/>
                      <a:gd name="connsiteX6" fmla="*/ 507009 w 1757163"/>
                      <a:gd name="connsiteY6" fmla="*/ 792625 h 1992775"/>
                      <a:gd name="connsiteX7" fmla="*/ 51848 w 1757163"/>
                      <a:gd name="connsiteY7" fmla="*/ 321137 h 1992775"/>
                      <a:gd name="connsiteX0" fmla="*/ 51848 w 1761926"/>
                      <a:gd name="connsiteY0" fmla="*/ 321137 h 1992775"/>
                      <a:gd name="connsiteX1" fmla="*/ 330796 w 1761926"/>
                      <a:gd name="connsiteY1" fmla="*/ 44913 h 1992775"/>
                      <a:gd name="connsiteX2" fmla="*/ 1457127 w 1761926"/>
                      <a:gd name="connsiteY2" fmla="*/ 1045037 h 1992775"/>
                      <a:gd name="connsiteX3" fmla="*/ 1761926 w 1761926"/>
                      <a:gd name="connsiteY3" fmla="*/ 1599870 h 1992775"/>
                      <a:gd name="connsiteX4" fmla="*/ 1499648 w 1761926"/>
                      <a:gd name="connsiteY4" fmla="*/ 1992775 h 1992775"/>
                      <a:gd name="connsiteX5" fmla="*/ 1202333 w 1761926"/>
                      <a:gd name="connsiteY5" fmla="*/ 1578439 h 1992775"/>
                      <a:gd name="connsiteX6" fmla="*/ 507009 w 1761926"/>
                      <a:gd name="connsiteY6" fmla="*/ 792625 h 1992775"/>
                      <a:gd name="connsiteX7" fmla="*/ 51848 w 1761926"/>
                      <a:gd name="connsiteY7" fmla="*/ 321137 h 1992775"/>
                      <a:gd name="connsiteX0" fmla="*/ 51848 w 1772301"/>
                      <a:gd name="connsiteY0" fmla="*/ 321137 h 1992775"/>
                      <a:gd name="connsiteX1" fmla="*/ 330796 w 1772301"/>
                      <a:gd name="connsiteY1" fmla="*/ 44913 h 1992775"/>
                      <a:gd name="connsiteX2" fmla="*/ 1457127 w 1772301"/>
                      <a:gd name="connsiteY2" fmla="*/ 1045037 h 1992775"/>
                      <a:gd name="connsiteX3" fmla="*/ 1761926 w 1772301"/>
                      <a:gd name="connsiteY3" fmla="*/ 1599870 h 1992775"/>
                      <a:gd name="connsiteX4" fmla="*/ 1499648 w 1772301"/>
                      <a:gd name="connsiteY4" fmla="*/ 1992775 h 1992775"/>
                      <a:gd name="connsiteX5" fmla="*/ 1202333 w 1772301"/>
                      <a:gd name="connsiteY5" fmla="*/ 1578439 h 1992775"/>
                      <a:gd name="connsiteX6" fmla="*/ 507009 w 1772301"/>
                      <a:gd name="connsiteY6" fmla="*/ 792625 h 1992775"/>
                      <a:gd name="connsiteX7" fmla="*/ 51848 w 1772301"/>
                      <a:gd name="connsiteY7" fmla="*/ 321137 h 1992775"/>
                      <a:gd name="connsiteX0" fmla="*/ 51848 w 1771810"/>
                      <a:gd name="connsiteY0" fmla="*/ 321137 h 1978488"/>
                      <a:gd name="connsiteX1" fmla="*/ 330796 w 1771810"/>
                      <a:gd name="connsiteY1" fmla="*/ 44913 h 1978488"/>
                      <a:gd name="connsiteX2" fmla="*/ 1457127 w 1771810"/>
                      <a:gd name="connsiteY2" fmla="*/ 1045037 h 1978488"/>
                      <a:gd name="connsiteX3" fmla="*/ 1761926 w 1771810"/>
                      <a:gd name="connsiteY3" fmla="*/ 1599870 h 1978488"/>
                      <a:gd name="connsiteX4" fmla="*/ 1485361 w 1771810"/>
                      <a:gd name="connsiteY4" fmla="*/ 1978488 h 1978488"/>
                      <a:gd name="connsiteX5" fmla="*/ 1202333 w 1771810"/>
                      <a:gd name="connsiteY5" fmla="*/ 1578439 h 1978488"/>
                      <a:gd name="connsiteX6" fmla="*/ 507009 w 1771810"/>
                      <a:gd name="connsiteY6" fmla="*/ 792625 h 1978488"/>
                      <a:gd name="connsiteX7" fmla="*/ 51848 w 1771810"/>
                      <a:gd name="connsiteY7" fmla="*/ 321137 h 1978488"/>
                      <a:gd name="connsiteX0" fmla="*/ 51848 w 1825393"/>
                      <a:gd name="connsiteY0" fmla="*/ 321137 h 2062654"/>
                      <a:gd name="connsiteX1" fmla="*/ 330796 w 1825393"/>
                      <a:gd name="connsiteY1" fmla="*/ 44913 h 2062654"/>
                      <a:gd name="connsiteX2" fmla="*/ 1457127 w 1825393"/>
                      <a:gd name="connsiteY2" fmla="*/ 1045037 h 2062654"/>
                      <a:gd name="connsiteX3" fmla="*/ 1761926 w 1825393"/>
                      <a:gd name="connsiteY3" fmla="*/ 1599870 h 2062654"/>
                      <a:gd name="connsiteX4" fmla="*/ 1485361 w 1825393"/>
                      <a:gd name="connsiteY4" fmla="*/ 1978488 h 2062654"/>
                      <a:gd name="connsiteX5" fmla="*/ 1202333 w 1825393"/>
                      <a:gd name="connsiteY5" fmla="*/ 1578439 h 2062654"/>
                      <a:gd name="connsiteX6" fmla="*/ 507009 w 1825393"/>
                      <a:gd name="connsiteY6" fmla="*/ 792625 h 2062654"/>
                      <a:gd name="connsiteX7" fmla="*/ 51848 w 1825393"/>
                      <a:gd name="connsiteY7" fmla="*/ 321137 h 2062654"/>
                      <a:gd name="connsiteX0" fmla="*/ 51848 w 1818293"/>
                      <a:gd name="connsiteY0" fmla="*/ 321137 h 2070732"/>
                      <a:gd name="connsiteX1" fmla="*/ 330796 w 1818293"/>
                      <a:gd name="connsiteY1" fmla="*/ 44913 h 2070732"/>
                      <a:gd name="connsiteX2" fmla="*/ 1457127 w 1818293"/>
                      <a:gd name="connsiteY2" fmla="*/ 1045037 h 2070732"/>
                      <a:gd name="connsiteX3" fmla="*/ 1761926 w 1818293"/>
                      <a:gd name="connsiteY3" fmla="*/ 1599870 h 2070732"/>
                      <a:gd name="connsiteX4" fmla="*/ 1485361 w 1818293"/>
                      <a:gd name="connsiteY4" fmla="*/ 1978488 h 2070732"/>
                      <a:gd name="connsiteX5" fmla="*/ 1202333 w 1818293"/>
                      <a:gd name="connsiteY5" fmla="*/ 1578439 h 2070732"/>
                      <a:gd name="connsiteX6" fmla="*/ 507009 w 1818293"/>
                      <a:gd name="connsiteY6" fmla="*/ 792625 h 2070732"/>
                      <a:gd name="connsiteX7" fmla="*/ 51848 w 1818293"/>
                      <a:gd name="connsiteY7" fmla="*/ 321137 h 2070732"/>
                      <a:gd name="connsiteX0" fmla="*/ 51848 w 1818293"/>
                      <a:gd name="connsiteY0" fmla="*/ 321137 h 2070732"/>
                      <a:gd name="connsiteX1" fmla="*/ 330796 w 1818293"/>
                      <a:gd name="connsiteY1" fmla="*/ 44913 h 2070732"/>
                      <a:gd name="connsiteX2" fmla="*/ 1457127 w 1818293"/>
                      <a:gd name="connsiteY2" fmla="*/ 1045037 h 2070732"/>
                      <a:gd name="connsiteX3" fmla="*/ 1761926 w 1818293"/>
                      <a:gd name="connsiteY3" fmla="*/ 1599870 h 2070732"/>
                      <a:gd name="connsiteX4" fmla="*/ 1485361 w 1818293"/>
                      <a:gd name="connsiteY4" fmla="*/ 1978488 h 2070732"/>
                      <a:gd name="connsiteX5" fmla="*/ 1202333 w 1818293"/>
                      <a:gd name="connsiteY5" fmla="*/ 1578439 h 2070732"/>
                      <a:gd name="connsiteX6" fmla="*/ 507009 w 1818293"/>
                      <a:gd name="connsiteY6" fmla="*/ 792625 h 2070732"/>
                      <a:gd name="connsiteX7" fmla="*/ 51848 w 1818293"/>
                      <a:gd name="connsiteY7" fmla="*/ 321137 h 2070732"/>
                      <a:gd name="connsiteX0" fmla="*/ 51848 w 1819998"/>
                      <a:gd name="connsiteY0" fmla="*/ 321137 h 2066752"/>
                      <a:gd name="connsiteX1" fmla="*/ 330796 w 1819998"/>
                      <a:gd name="connsiteY1" fmla="*/ 44913 h 2066752"/>
                      <a:gd name="connsiteX2" fmla="*/ 1457127 w 1819998"/>
                      <a:gd name="connsiteY2" fmla="*/ 1045037 h 2066752"/>
                      <a:gd name="connsiteX3" fmla="*/ 1761926 w 1819998"/>
                      <a:gd name="connsiteY3" fmla="*/ 1599870 h 2066752"/>
                      <a:gd name="connsiteX4" fmla="*/ 1490123 w 1819998"/>
                      <a:gd name="connsiteY4" fmla="*/ 1973726 h 2066752"/>
                      <a:gd name="connsiteX5" fmla="*/ 1202333 w 1819998"/>
                      <a:gd name="connsiteY5" fmla="*/ 1578439 h 2066752"/>
                      <a:gd name="connsiteX6" fmla="*/ 507009 w 1819998"/>
                      <a:gd name="connsiteY6" fmla="*/ 792625 h 2066752"/>
                      <a:gd name="connsiteX7" fmla="*/ 51848 w 1819998"/>
                      <a:gd name="connsiteY7" fmla="*/ 321137 h 2066752"/>
                      <a:gd name="connsiteX0" fmla="*/ 51848 w 1819998"/>
                      <a:gd name="connsiteY0" fmla="*/ 321137 h 2066752"/>
                      <a:gd name="connsiteX1" fmla="*/ 330796 w 1819998"/>
                      <a:gd name="connsiteY1" fmla="*/ 44913 h 2066752"/>
                      <a:gd name="connsiteX2" fmla="*/ 1457127 w 1819998"/>
                      <a:gd name="connsiteY2" fmla="*/ 1045037 h 2066752"/>
                      <a:gd name="connsiteX3" fmla="*/ 1761926 w 1819998"/>
                      <a:gd name="connsiteY3" fmla="*/ 1599870 h 2066752"/>
                      <a:gd name="connsiteX4" fmla="*/ 1490123 w 1819998"/>
                      <a:gd name="connsiteY4" fmla="*/ 1973726 h 2066752"/>
                      <a:gd name="connsiteX5" fmla="*/ 1202333 w 1819998"/>
                      <a:gd name="connsiteY5" fmla="*/ 1578439 h 2066752"/>
                      <a:gd name="connsiteX6" fmla="*/ 507009 w 1819998"/>
                      <a:gd name="connsiteY6" fmla="*/ 792625 h 2066752"/>
                      <a:gd name="connsiteX7" fmla="*/ 51848 w 1819998"/>
                      <a:gd name="connsiteY7" fmla="*/ 321137 h 2066752"/>
                      <a:gd name="connsiteX0" fmla="*/ 51848 w 1862368"/>
                      <a:gd name="connsiteY0" fmla="*/ 321137 h 2059769"/>
                      <a:gd name="connsiteX1" fmla="*/ 330796 w 1862368"/>
                      <a:gd name="connsiteY1" fmla="*/ 44913 h 2059769"/>
                      <a:gd name="connsiteX2" fmla="*/ 1457127 w 1862368"/>
                      <a:gd name="connsiteY2" fmla="*/ 1045037 h 2059769"/>
                      <a:gd name="connsiteX3" fmla="*/ 1761926 w 1862368"/>
                      <a:gd name="connsiteY3" fmla="*/ 1599870 h 2059769"/>
                      <a:gd name="connsiteX4" fmla="*/ 1490123 w 1862368"/>
                      <a:gd name="connsiteY4" fmla="*/ 1973726 h 2059769"/>
                      <a:gd name="connsiteX5" fmla="*/ 1202333 w 1862368"/>
                      <a:gd name="connsiteY5" fmla="*/ 1578439 h 2059769"/>
                      <a:gd name="connsiteX6" fmla="*/ 507009 w 1862368"/>
                      <a:gd name="connsiteY6" fmla="*/ 792625 h 2059769"/>
                      <a:gd name="connsiteX7" fmla="*/ 51848 w 1862368"/>
                      <a:gd name="connsiteY7" fmla="*/ 321137 h 2059769"/>
                      <a:gd name="connsiteX0" fmla="*/ 51848 w 1864451"/>
                      <a:gd name="connsiteY0" fmla="*/ 321137 h 2057027"/>
                      <a:gd name="connsiteX1" fmla="*/ 330796 w 1864451"/>
                      <a:gd name="connsiteY1" fmla="*/ 44913 h 2057027"/>
                      <a:gd name="connsiteX2" fmla="*/ 1457127 w 1864451"/>
                      <a:gd name="connsiteY2" fmla="*/ 1045037 h 2057027"/>
                      <a:gd name="connsiteX3" fmla="*/ 1761926 w 1864451"/>
                      <a:gd name="connsiteY3" fmla="*/ 1599870 h 2057027"/>
                      <a:gd name="connsiteX4" fmla="*/ 1490123 w 1864451"/>
                      <a:gd name="connsiteY4" fmla="*/ 1973726 h 2057027"/>
                      <a:gd name="connsiteX5" fmla="*/ 1202333 w 1864451"/>
                      <a:gd name="connsiteY5" fmla="*/ 1578439 h 2057027"/>
                      <a:gd name="connsiteX6" fmla="*/ 507009 w 1864451"/>
                      <a:gd name="connsiteY6" fmla="*/ 792625 h 2057027"/>
                      <a:gd name="connsiteX7" fmla="*/ 51848 w 1864451"/>
                      <a:gd name="connsiteY7" fmla="*/ 321137 h 2057027"/>
                      <a:gd name="connsiteX0" fmla="*/ 51848 w 1847751"/>
                      <a:gd name="connsiteY0" fmla="*/ 321137 h 2075784"/>
                      <a:gd name="connsiteX1" fmla="*/ 330796 w 1847751"/>
                      <a:gd name="connsiteY1" fmla="*/ 44913 h 2075784"/>
                      <a:gd name="connsiteX2" fmla="*/ 1457127 w 1847751"/>
                      <a:gd name="connsiteY2" fmla="*/ 1045037 h 2075784"/>
                      <a:gd name="connsiteX3" fmla="*/ 1761926 w 1847751"/>
                      <a:gd name="connsiteY3" fmla="*/ 1599870 h 2075784"/>
                      <a:gd name="connsiteX4" fmla="*/ 1490123 w 1847751"/>
                      <a:gd name="connsiteY4" fmla="*/ 1973726 h 2075784"/>
                      <a:gd name="connsiteX5" fmla="*/ 1202333 w 1847751"/>
                      <a:gd name="connsiteY5" fmla="*/ 1578439 h 2075784"/>
                      <a:gd name="connsiteX6" fmla="*/ 507009 w 1847751"/>
                      <a:gd name="connsiteY6" fmla="*/ 792625 h 2075784"/>
                      <a:gd name="connsiteX7" fmla="*/ 51848 w 1847751"/>
                      <a:gd name="connsiteY7" fmla="*/ 321137 h 2075784"/>
                      <a:gd name="connsiteX0" fmla="*/ 51848 w 1847207"/>
                      <a:gd name="connsiteY0" fmla="*/ 321137 h 2085765"/>
                      <a:gd name="connsiteX1" fmla="*/ 330796 w 1847207"/>
                      <a:gd name="connsiteY1" fmla="*/ 44913 h 2085765"/>
                      <a:gd name="connsiteX2" fmla="*/ 1457127 w 1847207"/>
                      <a:gd name="connsiteY2" fmla="*/ 1045037 h 2085765"/>
                      <a:gd name="connsiteX3" fmla="*/ 1761926 w 1847207"/>
                      <a:gd name="connsiteY3" fmla="*/ 1599870 h 2085765"/>
                      <a:gd name="connsiteX4" fmla="*/ 1490123 w 1847207"/>
                      <a:gd name="connsiteY4" fmla="*/ 1973726 h 2085765"/>
                      <a:gd name="connsiteX5" fmla="*/ 1202333 w 1847207"/>
                      <a:gd name="connsiteY5" fmla="*/ 1578439 h 2085765"/>
                      <a:gd name="connsiteX6" fmla="*/ 507009 w 1847207"/>
                      <a:gd name="connsiteY6" fmla="*/ 792625 h 2085765"/>
                      <a:gd name="connsiteX7" fmla="*/ 51848 w 1847207"/>
                      <a:gd name="connsiteY7" fmla="*/ 321137 h 2085765"/>
                      <a:gd name="connsiteX0" fmla="*/ 51848 w 1862021"/>
                      <a:gd name="connsiteY0" fmla="*/ 321137 h 2091956"/>
                      <a:gd name="connsiteX1" fmla="*/ 330796 w 1862021"/>
                      <a:gd name="connsiteY1" fmla="*/ 44913 h 2091956"/>
                      <a:gd name="connsiteX2" fmla="*/ 1457127 w 1862021"/>
                      <a:gd name="connsiteY2" fmla="*/ 1045037 h 2091956"/>
                      <a:gd name="connsiteX3" fmla="*/ 1761926 w 1862021"/>
                      <a:gd name="connsiteY3" fmla="*/ 1599870 h 2091956"/>
                      <a:gd name="connsiteX4" fmla="*/ 1490123 w 1862021"/>
                      <a:gd name="connsiteY4" fmla="*/ 1973726 h 2091956"/>
                      <a:gd name="connsiteX5" fmla="*/ 1202333 w 1862021"/>
                      <a:gd name="connsiteY5" fmla="*/ 1578439 h 2091956"/>
                      <a:gd name="connsiteX6" fmla="*/ 507009 w 1862021"/>
                      <a:gd name="connsiteY6" fmla="*/ 792625 h 2091956"/>
                      <a:gd name="connsiteX7" fmla="*/ 51848 w 1862021"/>
                      <a:gd name="connsiteY7" fmla="*/ 321137 h 2091956"/>
                      <a:gd name="connsiteX0" fmla="*/ 51848 w 1862021"/>
                      <a:gd name="connsiteY0" fmla="*/ 321137 h 2091956"/>
                      <a:gd name="connsiteX1" fmla="*/ 330796 w 1862021"/>
                      <a:gd name="connsiteY1" fmla="*/ 44913 h 2091956"/>
                      <a:gd name="connsiteX2" fmla="*/ 1457127 w 1862021"/>
                      <a:gd name="connsiteY2" fmla="*/ 1045037 h 2091956"/>
                      <a:gd name="connsiteX3" fmla="*/ 1761926 w 1862021"/>
                      <a:gd name="connsiteY3" fmla="*/ 1599870 h 2091956"/>
                      <a:gd name="connsiteX4" fmla="*/ 1490123 w 1862021"/>
                      <a:gd name="connsiteY4" fmla="*/ 1973726 h 2091956"/>
                      <a:gd name="connsiteX5" fmla="*/ 1202333 w 1862021"/>
                      <a:gd name="connsiteY5" fmla="*/ 1578439 h 2091956"/>
                      <a:gd name="connsiteX6" fmla="*/ 507009 w 1862021"/>
                      <a:gd name="connsiteY6" fmla="*/ 792625 h 2091956"/>
                      <a:gd name="connsiteX7" fmla="*/ 51848 w 1862021"/>
                      <a:gd name="connsiteY7" fmla="*/ 321137 h 2091956"/>
                      <a:gd name="connsiteX0" fmla="*/ 51848 w 1862021"/>
                      <a:gd name="connsiteY0" fmla="*/ 321137 h 2091956"/>
                      <a:gd name="connsiteX1" fmla="*/ 330796 w 1862021"/>
                      <a:gd name="connsiteY1" fmla="*/ 44913 h 2091956"/>
                      <a:gd name="connsiteX2" fmla="*/ 1457127 w 1862021"/>
                      <a:gd name="connsiteY2" fmla="*/ 1045037 h 2091956"/>
                      <a:gd name="connsiteX3" fmla="*/ 1761926 w 1862021"/>
                      <a:gd name="connsiteY3" fmla="*/ 1599870 h 2091956"/>
                      <a:gd name="connsiteX4" fmla="*/ 1490123 w 1862021"/>
                      <a:gd name="connsiteY4" fmla="*/ 1973726 h 2091956"/>
                      <a:gd name="connsiteX5" fmla="*/ 1202333 w 1862021"/>
                      <a:gd name="connsiteY5" fmla="*/ 1578439 h 2091956"/>
                      <a:gd name="connsiteX6" fmla="*/ 507009 w 1862021"/>
                      <a:gd name="connsiteY6" fmla="*/ 792625 h 2091956"/>
                      <a:gd name="connsiteX7" fmla="*/ 51848 w 1862021"/>
                      <a:gd name="connsiteY7" fmla="*/ 321137 h 2091956"/>
                      <a:gd name="connsiteX0" fmla="*/ 51848 w 1862021"/>
                      <a:gd name="connsiteY0" fmla="*/ 321137 h 2091956"/>
                      <a:gd name="connsiteX1" fmla="*/ 330796 w 1862021"/>
                      <a:gd name="connsiteY1" fmla="*/ 44913 h 2091956"/>
                      <a:gd name="connsiteX2" fmla="*/ 1761926 w 1862021"/>
                      <a:gd name="connsiteY2" fmla="*/ 1599870 h 2091956"/>
                      <a:gd name="connsiteX3" fmla="*/ 1490123 w 1862021"/>
                      <a:gd name="connsiteY3" fmla="*/ 1973726 h 2091956"/>
                      <a:gd name="connsiteX4" fmla="*/ 1202333 w 1862021"/>
                      <a:gd name="connsiteY4" fmla="*/ 1578439 h 2091956"/>
                      <a:gd name="connsiteX5" fmla="*/ 507009 w 1862021"/>
                      <a:gd name="connsiteY5" fmla="*/ 792625 h 2091956"/>
                      <a:gd name="connsiteX6" fmla="*/ 51848 w 1862021"/>
                      <a:gd name="connsiteY6" fmla="*/ 321137 h 2091956"/>
                      <a:gd name="connsiteX0" fmla="*/ 51848 w 1862021"/>
                      <a:gd name="connsiteY0" fmla="*/ 321137 h 2091956"/>
                      <a:gd name="connsiteX1" fmla="*/ 330796 w 1862021"/>
                      <a:gd name="connsiteY1" fmla="*/ 44913 h 2091956"/>
                      <a:gd name="connsiteX2" fmla="*/ 1761926 w 1862021"/>
                      <a:gd name="connsiteY2" fmla="*/ 1599870 h 2091956"/>
                      <a:gd name="connsiteX3" fmla="*/ 1490123 w 1862021"/>
                      <a:gd name="connsiteY3" fmla="*/ 1973726 h 2091956"/>
                      <a:gd name="connsiteX4" fmla="*/ 1202333 w 1862021"/>
                      <a:gd name="connsiteY4" fmla="*/ 1578439 h 2091956"/>
                      <a:gd name="connsiteX5" fmla="*/ 507009 w 1862021"/>
                      <a:gd name="connsiteY5" fmla="*/ 792625 h 2091956"/>
                      <a:gd name="connsiteX6" fmla="*/ 51848 w 1862021"/>
                      <a:gd name="connsiteY6" fmla="*/ 321137 h 2091956"/>
                      <a:gd name="connsiteX0" fmla="*/ 51848 w 1862021"/>
                      <a:gd name="connsiteY0" fmla="*/ 321137 h 2091956"/>
                      <a:gd name="connsiteX1" fmla="*/ 330796 w 1862021"/>
                      <a:gd name="connsiteY1" fmla="*/ 44913 h 2091956"/>
                      <a:gd name="connsiteX2" fmla="*/ 1761926 w 1862021"/>
                      <a:gd name="connsiteY2" fmla="*/ 1599870 h 2091956"/>
                      <a:gd name="connsiteX3" fmla="*/ 1490123 w 1862021"/>
                      <a:gd name="connsiteY3" fmla="*/ 1973726 h 2091956"/>
                      <a:gd name="connsiteX4" fmla="*/ 1202333 w 1862021"/>
                      <a:gd name="connsiteY4" fmla="*/ 1578439 h 2091956"/>
                      <a:gd name="connsiteX5" fmla="*/ 507009 w 1862021"/>
                      <a:gd name="connsiteY5" fmla="*/ 792625 h 2091956"/>
                      <a:gd name="connsiteX6" fmla="*/ 51848 w 1862021"/>
                      <a:gd name="connsiteY6" fmla="*/ 321137 h 2091956"/>
                      <a:gd name="connsiteX0" fmla="*/ 51848 w 1862021"/>
                      <a:gd name="connsiteY0" fmla="*/ 321137 h 2091956"/>
                      <a:gd name="connsiteX1" fmla="*/ 330796 w 1862021"/>
                      <a:gd name="connsiteY1" fmla="*/ 44913 h 2091956"/>
                      <a:gd name="connsiteX2" fmla="*/ 1761926 w 1862021"/>
                      <a:gd name="connsiteY2" fmla="*/ 1599870 h 2091956"/>
                      <a:gd name="connsiteX3" fmla="*/ 1490123 w 1862021"/>
                      <a:gd name="connsiteY3" fmla="*/ 1973726 h 2091956"/>
                      <a:gd name="connsiteX4" fmla="*/ 1202333 w 1862021"/>
                      <a:gd name="connsiteY4" fmla="*/ 1578439 h 2091956"/>
                      <a:gd name="connsiteX5" fmla="*/ 507009 w 1862021"/>
                      <a:gd name="connsiteY5" fmla="*/ 792625 h 2091956"/>
                      <a:gd name="connsiteX6" fmla="*/ 51848 w 1862021"/>
                      <a:gd name="connsiteY6" fmla="*/ 321137 h 2091956"/>
                      <a:gd name="connsiteX0" fmla="*/ 51848 w 1862021"/>
                      <a:gd name="connsiteY0" fmla="*/ 321137 h 2091956"/>
                      <a:gd name="connsiteX1" fmla="*/ 330796 w 1862021"/>
                      <a:gd name="connsiteY1" fmla="*/ 44913 h 2091956"/>
                      <a:gd name="connsiteX2" fmla="*/ 1761926 w 1862021"/>
                      <a:gd name="connsiteY2" fmla="*/ 1599870 h 2091956"/>
                      <a:gd name="connsiteX3" fmla="*/ 1490123 w 1862021"/>
                      <a:gd name="connsiteY3" fmla="*/ 1973726 h 2091956"/>
                      <a:gd name="connsiteX4" fmla="*/ 1202333 w 1862021"/>
                      <a:gd name="connsiteY4" fmla="*/ 1578439 h 2091956"/>
                      <a:gd name="connsiteX5" fmla="*/ 507009 w 1862021"/>
                      <a:gd name="connsiteY5" fmla="*/ 792625 h 2091956"/>
                      <a:gd name="connsiteX6" fmla="*/ 51848 w 1862021"/>
                      <a:gd name="connsiteY6" fmla="*/ 321137 h 2091956"/>
                      <a:gd name="connsiteX0" fmla="*/ 53158 w 1863331"/>
                      <a:gd name="connsiteY0" fmla="*/ 327203 h 2098022"/>
                      <a:gd name="connsiteX1" fmla="*/ 332106 w 1863331"/>
                      <a:gd name="connsiteY1" fmla="*/ 50979 h 2098022"/>
                      <a:gd name="connsiteX2" fmla="*/ 1763236 w 1863331"/>
                      <a:gd name="connsiteY2" fmla="*/ 1605936 h 2098022"/>
                      <a:gd name="connsiteX3" fmla="*/ 1491433 w 1863331"/>
                      <a:gd name="connsiteY3" fmla="*/ 1979792 h 2098022"/>
                      <a:gd name="connsiteX4" fmla="*/ 1203643 w 1863331"/>
                      <a:gd name="connsiteY4" fmla="*/ 1584505 h 2098022"/>
                      <a:gd name="connsiteX5" fmla="*/ 508319 w 1863331"/>
                      <a:gd name="connsiteY5" fmla="*/ 798691 h 2098022"/>
                      <a:gd name="connsiteX6" fmla="*/ 53158 w 1863331"/>
                      <a:gd name="connsiteY6" fmla="*/ 327203 h 2098022"/>
                      <a:gd name="connsiteX0" fmla="*/ 53158 w 1863331"/>
                      <a:gd name="connsiteY0" fmla="*/ 327203 h 2098022"/>
                      <a:gd name="connsiteX1" fmla="*/ 332106 w 1863331"/>
                      <a:gd name="connsiteY1" fmla="*/ 50979 h 2098022"/>
                      <a:gd name="connsiteX2" fmla="*/ 1763236 w 1863331"/>
                      <a:gd name="connsiteY2" fmla="*/ 1605936 h 2098022"/>
                      <a:gd name="connsiteX3" fmla="*/ 1491433 w 1863331"/>
                      <a:gd name="connsiteY3" fmla="*/ 1979792 h 2098022"/>
                      <a:gd name="connsiteX4" fmla="*/ 1203643 w 1863331"/>
                      <a:gd name="connsiteY4" fmla="*/ 1584505 h 2098022"/>
                      <a:gd name="connsiteX5" fmla="*/ 508319 w 1863331"/>
                      <a:gd name="connsiteY5" fmla="*/ 798691 h 2098022"/>
                      <a:gd name="connsiteX6" fmla="*/ 53158 w 1863331"/>
                      <a:gd name="connsiteY6" fmla="*/ 327203 h 2098022"/>
                      <a:gd name="connsiteX0" fmla="*/ 53158 w 1863331"/>
                      <a:gd name="connsiteY0" fmla="*/ 327203 h 2098022"/>
                      <a:gd name="connsiteX1" fmla="*/ 332106 w 1863331"/>
                      <a:gd name="connsiteY1" fmla="*/ 50979 h 2098022"/>
                      <a:gd name="connsiteX2" fmla="*/ 1763236 w 1863331"/>
                      <a:gd name="connsiteY2" fmla="*/ 1605936 h 2098022"/>
                      <a:gd name="connsiteX3" fmla="*/ 1491433 w 1863331"/>
                      <a:gd name="connsiteY3" fmla="*/ 1979792 h 2098022"/>
                      <a:gd name="connsiteX4" fmla="*/ 1203643 w 1863331"/>
                      <a:gd name="connsiteY4" fmla="*/ 1584505 h 2098022"/>
                      <a:gd name="connsiteX5" fmla="*/ 508319 w 1863331"/>
                      <a:gd name="connsiteY5" fmla="*/ 798691 h 2098022"/>
                      <a:gd name="connsiteX6" fmla="*/ 53158 w 1863331"/>
                      <a:gd name="connsiteY6" fmla="*/ 327203 h 2098022"/>
                      <a:gd name="connsiteX0" fmla="*/ 53158 w 1863331"/>
                      <a:gd name="connsiteY0" fmla="*/ 327203 h 2098022"/>
                      <a:gd name="connsiteX1" fmla="*/ 332106 w 1863331"/>
                      <a:gd name="connsiteY1" fmla="*/ 50979 h 2098022"/>
                      <a:gd name="connsiteX2" fmla="*/ 1763236 w 1863331"/>
                      <a:gd name="connsiteY2" fmla="*/ 1605936 h 2098022"/>
                      <a:gd name="connsiteX3" fmla="*/ 1491433 w 1863331"/>
                      <a:gd name="connsiteY3" fmla="*/ 1979792 h 2098022"/>
                      <a:gd name="connsiteX4" fmla="*/ 1203643 w 1863331"/>
                      <a:gd name="connsiteY4" fmla="*/ 1584505 h 2098022"/>
                      <a:gd name="connsiteX5" fmla="*/ 508319 w 1863331"/>
                      <a:gd name="connsiteY5" fmla="*/ 798691 h 2098022"/>
                      <a:gd name="connsiteX6" fmla="*/ 53158 w 1863331"/>
                      <a:gd name="connsiteY6" fmla="*/ 327203 h 2098022"/>
                      <a:gd name="connsiteX0" fmla="*/ 53158 w 1863331"/>
                      <a:gd name="connsiteY0" fmla="*/ 327203 h 2098022"/>
                      <a:gd name="connsiteX1" fmla="*/ 332106 w 1863331"/>
                      <a:gd name="connsiteY1" fmla="*/ 50979 h 2098022"/>
                      <a:gd name="connsiteX2" fmla="*/ 1763236 w 1863331"/>
                      <a:gd name="connsiteY2" fmla="*/ 1605936 h 2098022"/>
                      <a:gd name="connsiteX3" fmla="*/ 1491433 w 1863331"/>
                      <a:gd name="connsiteY3" fmla="*/ 1979792 h 2098022"/>
                      <a:gd name="connsiteX4" fmla="*/ 1203643 w 1863331"/>
                      <a:gd name="connsiteY4" fmla="*/ 1584505 h 2098022"/>
                      <a:gd name="connsiteX5" fmla="*/ 508319 w 1863331"/>
                      <a:gd name="connsiteY5" fmla="*/ 798691 h 2098022"/>
                      <a:gd name="connsiteX6" fmla="*/ 53158 w 1863331"/>
                      <a:gd name="connsiteY6" fmla="*/ 327203 h 2098022"/>
                      <a:gd name="connsiteX0" fmla="*/ 53158 w 1863331"/>
                      <a:gd name="connsiteY0" fmla="*/ 327203 h 2098022"/>
                      <a:gd name="connsiteX1" fmla="*/ 332106 w 1863331"/>
                      <a:gd name="connsiteY1" fmla="*/ 50979 h 2098022"/>
                      <a:gd name="connsiteX2" fmla="*/ 1763236 w 1863331"/>
                      <a:gd name="connsiteY2" fmla="*/ 1605936 h 2098022"/>
                      <a:gd name="connsiteX3" fmla="*/ 1491433 w 1863331"/>
                      <a:gd name="connsiteY3" fmla="*/ 1979792 h 2098022"/>
                      <a:gd name="connsiteX4" fmla="*/ 1203643 w 1863331"/>
                      <a:gd name="connsiteY4" fmla="*/ 1584505 h 2098022"/>
                      <a:gd name="connsiteX5" fmla="*/ 508319 w 1863331"/>
                      <a:gd name="connsiteY5" fmla="*/ 798691 h 2098022"/>
                      <a:gd name="connsiteX6" fmla="*/ 53158 w 1863331"/>
                      <a:gd name="connsiteY6" fmla="*/ 327203 h 2098022"/>
                      <a:gd name="connsiteX0" fmla="*/ 53158 w 1863331"/>
                      <a:gd name="connsiteY0" fmla="*/ 327203 h 2098022"/>
                      <a:gd name="connsiteX1" fmla="*/ 332106 w 1863331"/>
                      <a:gd name="connsiteY1" fmla="*/ 50979 h 2098022"/>
                      <a:gd name="connsiteX2" fmla="*/ 1763236 w 1863331"/>
                      <a:gd name="connsiteY2" fmla="*/ 1605936 h 2098022"/>
                      <a:gd name="connsiteX3" fmla="*/ 1491433 w 1863331"/>
                      <a:gd name="connsiteY3" fmla="*/ 1979792 h 2098022"/>
                      <a:gd name="connsiteX4" fmla="*/ 1203643 w 1863331"/>
                      <a:gd name="connsiteY4" fmla="*/ 1584505 h 2098022"/>
                      <a:gd name="connsiteX5" fmla="*/ 508319 w 1863331"/>
                      <a:gd name="connsiteY5" fmla="*/ 798691 h 2098022"/>
                      <a:gd name="connsiteX6" fmla="*/ 53158 w 1863331"/>
                      <a:gd name="connsiteY6" fmla="*/ 327203 h 2098022"/>
                      <a:gd name="connsiteX0" fmla="*/ 53158 w 1863331"/>
                      <a:gd name="connsiteY0" fmla="*/ 327203 h 2098022"/>
                      <a:gd name="connsiteX1" fmla="*/ 332106 w 1863331"/>
                      <a:gd name="connsiteY1" fmla="*/ 50979 h 2098022"/>
                      <a:gd name="connsiteX2" fmla="*/ 1763236 w 1863331"/>
                      <a:gd name="connsiteY2" fmla="*/ 1605936 h 2098022"/>
                      <a:gd name="connsiteX3" fmla="*/ 1491433 w 1863331"/>
                      <a:gd name="connsiteY3" fmla="*/ 1979792 h 2098022"/>
                      <a:gd name="connsiteX4" fmla="*/ 1203643 w 1863331"/>
                      <a:gd name="connsiteY4" fmla="*/ 1584505 h 2098022"/>
                      <a:gd name="connsiteX5" fmla="*/ 508319 w 1863331"/>
                      <a:gd name="connsiteY5" fmla="*/ 798691 h 2098022"/>
                      <a:gd name="connsiteX6" fmla="*/ 53158 w 1863331"/>
                      <a:gd name="connsiteY6" fmla="*/ 327203 h 2098022"/>
                      <a:gd name="connsiteX0" fmla="*/ 52066 w 1869383"/>
                      <a:gd name="connsiteY0" fmla="*/ 327203 h 2098022"/>
                      <a:gd name="connsiteX1" fmla="*/ 338158 w 1869383"/>
                      <a:gd name="connsiteY1" fmla="*/ 50979 h 2098022"/>
                      <a:gd name="connsiteX2" fmla="*/ 1769288 w 1869383"/>
                      <a:gd name="connsiteY2" fmla="*/ 1605936 h 2098022"/>
                      <a:gd name="connsiteX3" fmla="*/ 1497485 w 1869383"/>
                      <a:gd name="connsiteY3" fmla="*/ 1979792 h 2098022"/>
                      <a:gd name="connsiteX4" fmla="*/ 1209695 w 1869383"/>
                      <a:gd name="connsiteY4" fmla="*/ 1584505 h 2098022"/>
                      <a:gd name="connsiteX5" fmla="*/ 514371 w 1869383"/>
                      <a:gd name="connsiteY5" fmla="*/ 798691 h 2098022"/>
                      <a:gd name="connsiteX6" fmla="*/ 52066 w 1869383"/>
                      <a:gd name="connsiteY6" fmla="*/ 327203 h 2098022"/>
                      <a:gd name="connsiteX0" fmla="*/ 44136 w 1861453"/>
                      <a:gd name="connsiteY0" fmla="*/ 321408 h 2092227"/>
                      <a:gd name="connsiteX1" fmla="*/ 330228 w 1861453"/>
                      <a:gd name="connsiteY1" fmla="*/ 45184 h 2092227"/>
                      <a:gd name="connsiteX2" fmla="*/ 1761358 w 1861453"/>
                      <a:gd name="connsiteY2" fmla="*/ 1600141 h 2092227"/>
                      <a:gd name="connsiteX3" fmla="*/ 1489555 w 1861453"/>
                      <a:gd name="connsiteY3" fmla="*/ 1973997 h 2092227"/>
                      <a:gd name="connsiteX4" fmla="*/ 1201765 w 1861453"/>
                      <a:gd name="connsiteY4" fmla="*/ 1578710 h 2092227"/>
                      <a:gd name="connsiteX5" fmla="*/ 506441 w 1861453"/>
                      <a:gd name="connsiteY5" fmla="*/ 792896 h 2092227"/>
                      <a:gd name="connsiteX6" fmla="*/ 44136 w 1861453"/>
                      <a:gd name="connsiteY6" fmla="*/ 321408 h 2092227"/>
                      <a:gd name="connsiteX0" fmla="*/ 46354 w 1863671"/>
                      <a:gd name="connsiteY0" fmla="*/ 333235 h 2104054"/>
                      <a:gd name="connsiteX1" fmla="*/ 332446 w 1863671"/>
                      <a:gd name="connsiteY1" fmla="*/ 57011 h 2104054"/>
                      <a:gd name="connsiteX2" fmla="*/ 1763576 w 1863671"/>
                      <a:gd name="connsiteY2" fmla="*/ 1611968 h 2104054"/>
                      <a:gd name="connsiteX3" fmla="*/ 1491773 w 1863671"/>
                      <a:gd name="connsiteY3" fmla="*/ 1985824 h 2104054"/>
                      <a:gd name="connsiteX4" fmla="*/ 1203983 w 1863671"/>
                      <a:gd name="connsiteY4" fmla="*/ 1590537 h 2104054"/>
                      <a:gd name="connsiteX5" fmla="*/ 508659 w 1863671"/>
                      <a:gd name="connsiteY5" fmla="*/ 804723 h 2104054"/>
                      <a:gd name="connsiteX6" fmla="*/ 46354 w 1863671"/>
                      <a:gd name="connsiteY6" fmla="*/ 333235 h 2104054"/>
                      <a:gd name="connsiteX0" fmla="*/ 46354 w 1863671"/>
                      <a:gd name="connsiteY0" fmla="*/ 333235 h 2104054"/>
                      <a:gd name="connsiteX1" fmla="*/ 332446 w 1863671"/>
                      <a:gd name="connsiteY1" fmla="*/ 57011 h 2104054"/>
                      <a:gd name="connsiteX2" fmla="*/ 1763576 w 1863671"/>
                      <a:gd name="connsiteY2" fmla="*/ 1611968 h 2104054"/>
                      <a:gd name="connsiteX3" fmla="*/ 1491773 w 1863671"/>
                      <a:gd name="connsiteY3" fmla="*/ 1985824 h 2104054"/>
                      <a:gd name="connsiteX4" fmla="*/ 1203983 w 1863671"/>
                      <a:gd name="connsiteY4" fmla="*/ 1590537 h 2104054"/>
                      <a:gd name="connsiteX5" fmla="*/ 363403 w 1863671"/>
                      <a:gd name="connsiteY5" fmla="*/ 661848 h 2104054"/>
                      <a:gd name="connsiteX6" fmla="*/ 46354 w 1863671"/>
                      <a:gd name="connsiteY6" fmla="*/ 333235 h 2104054"/>
                      <a:gd name="connsiteX0" fmla="*/ 46354 w 1863671"/>
                      <a:gd name="connsiteY0" fmla="*/ 333235 h 2104054"/>
                      <a:gd name="connsiteX1" fmla="*/ 332446 w 1863671"/>
                      <a:gd name="connsiteY1" fmla="*/ 57011 h 2104054"/>
                      <a:gd name="connsiteX2" fmla="*/ 1763576 w 1863671"/>
                      <a:gd name="connsiteY2" fmla="*/ 1611968 h 2104054"/>
                      <a:gd name="connsiteX3" fmla="*/ 1491773 w 1863671"/>
                      <a:gd name="connsiteY3" fmla="*/ 1985824 h 2104054"/>
                      <a:gd name="connsiteX4" fmla="*/ 1203983 w 1863671"/>
                      <a:gd name="connsiteY4" fmla="*/ 1590537 h 2104054"/>
                      <a:gd name="connsiteX5" fmla="*/ 363403 w 1863671"/>
                      <a:gd name="connsiteY5" fmla="*/ 661848 h 2104054"/>
                      <a:gd name="connsiteX6" fmla="*/ 46354 w 1863671"/>
                      <a:gd name="connsiteY6" fmla="*/ 333235 h 2104054"/>
                      <a:gd name="connsiteX0" fmla="*/ 46354 w 1863671"/>
                      <a:gd name="connsiteY0" fmla="*/ 333235 h 2104054"/>
                      <a:gd name="connsiteX1" fmla="*/ 332446 w 1863671"/>
                      <a:gd name="connsiteY1" fmla="*/ 57011 h 2104054"/>
                      <a:gd name="connsiteX2" fmla="*/ 1763576 w 1863671"/>
                      <a:gd name="connsiteY2" fmla="*/ 1611968 h 2104054"/>
                      <a:gd name="connsiteX3" fmla="*/ 1491773 w 1863671"/>
                      <a:gd name="connsiteY3" fmla="*/ 1985824 h 2104054"/>
                      <a:gd name="connsiteX4" fmla="*/ 1203983 w 1863671"/>
                      <a:gd name="connsiteY4" fmla="*/ 1590537 h 2104054"/>
                      <a:gd name="connsiteX5" fmla="*/ 363403 w 1863671"/>
                      <a:gd name="connsiteY5" fmla="*/ 661848 h 2104054"/>
                      <a:gd name="connsiteX6" fmla="*/ 46354 w 1863671"/>
                      <a:gd name="connsiteY6" fmla="*/ 333235 h 2104054"/>
                      <a:gd name="connsiteX0" fmla="*/ 46354 w 1863671"/>
                      <a:gd name="connsiteY0" fmla="*/ 333235 h 2104054"/>
                      <a:gd name="connsiteX1" fmla="*/ 332446 w 1863671"/>
                      <a:gd name="connsiteY1" fmla="*/ 57011 h 2104054"/>
                      <a:gd name="connsiteX2" fmla="*/ 1763576 w 1863671"/>
                      <a:gd name="connsiteY2" fmla="*/ 1611968 h 2104054"/>
                      <a:gd name="connsiteX3" fmla="*/ 1491773 w 1863671"/>
                      <a:gd name="connsiteY3" fmla="*/ 1985824 h 2104054"/>
                      <a:gd name="connsiteX4" fmla="*/ 1203983 w 1863671"/>
                      <a:gd name="connsiteY4" fmla="*/ 1590537 h 2104054"/>
                      <a:gd name="connsiteX5" fmla="*/ 363403 w 1863671"/>
                      <a:gd name="connsiteY5" fmla="*/ 647561 h 2104054"/>
                      <a:gd name="connsiteX6" fmla="*/ 46354 w 1863671"/>
                      <a:gd name="connsiteY6" fmla="*/ 333235 h 2104054"/>
                      <a:gd name="connsiteX0" fmla="*/ 46354 w 1863671"/>
                      <a:gd name="connsiteY0" fmla="*/ 333235 h 2104054"/>
                      <a:gd name="connsiteX1" fmla="*/ 332446 w 1863671"/>
                      <a:gd name="connsiteY1" fmla="*/ 57011 h 2104054"/>
                      <a:gd name="connsiteX2" fmla="*/ 1763576 w 1863671"/>
                      <a:gd name="connsiteY2" fmla="*/ 1611968 h 2104054"/>
                      <a:gd name="connsiteX3" fmla="*/ 1491773 w 1863671"/>
                      <a:gd name="connsiteY3" fmla="*/ 1985824 h 2104054"/>
                      <a:gd name="connsiteX4" fmla="*/ 1203983 w 1863671"/>
                      <a:gd name="connsiteY4" fmla="*/ 1590537 h 2104054"/>
                      <a:gd name="connsiteX5" fmla="*/ 682487 w 1863671"/>
                      <a:gd name="connsiteY5" fmla="*/ 1014273 h 2104054"/>
                      <a:gd name="connsiteX6" fmla="*/ 363403 w 1863671"/>
                      <a:gd name="connsiteY6" fmla="*/ 647561 h 2104054"/>
                      <a:gd name="connsiteX7" fmla="*/ 46354 w 1863671"/>
                      <a:gd name="connsiteY7" fmla="*/ 333235 h 2104054"/>
                      <a:gd name="connsiteX0" fmla="*/ 172652 w 1989969"/>
                      <a:gd name="connsiteY0" fmla="*/ 333235 h 2104054"/>
                      <a:gd name="connsiteX1" fmla="*/ 458744 w 1989969"/>
                      <a:gd name="connsiteY1" fmla="*/ 57011 h 2104054"/>
                      <a:gd name="connsiteX2" fmla="*/ 1889874 w 1989969"/>
                      <a:gd name="connsiteY2" fmla="*/ 1611968 h 2104054"/>
                      <a:gd name="connsiteX3" fmla="*/ 1618071 w 1989969"/>
                      <a:gd name="connsiteY3" fmla="*/ 1985824 h 2104054"/>
                      <a:gd name="connsiteX4" fmla="*/ 1330281 w 1989969"/>
                      <a:gd name="connsiteY4" fmla="*/ 1590537 h 2104054"/>
                      <a:gd name="connsiteX5" fmla="*/ 18210 w 1989969"/>
                      <a:gd name="connsiteY5" fmla="*/ 578504 h 2104054"/>
                      <a:gd name="connsiteX6" fmla="*/ 489701 w 1989969"/>
                      <a:gd name="connsiteY6" fmla="*/ 647561 h 2104054"/>
                      <a:gd name="connsiteX7" fmla="*/ 172652 w 1989969"/>
                      <a:gd name="connsiteY7" fmla="*/ 333235 h 2104054"/>
                      <a:gd name="connsiteX0" fmla="*/ 154442 w 1971759"/>
                      <a:gd name="connsiteY0" fmla="*/ 333235 h 2104054"/>
                      <a:gd name="connsiteX1" fmla="*/ 440534 w 1971759"/>
                      <a:gd name="connsiteY1" fmla="*/ 57011 h 2104054"/>
                      <a:gd name="connsiteX2" fmla="*/ 1871664 w 1971759"/>
                      <a:gd name="connsiteY2" fmla="*/ 1611968 h 2104054"/>
                      <a:gd name="connsiteX3" fmla="*/ 1599861 w 1971759"/>
                      <a:gd name="connsiteY3" fmla="*/ 1985824 h 2104054"/>
                      <a:gd name="connsiteX4" fmla="*/ 1312071 w 1971759"/>
                      <a:gd name="connsiteY4" fmla="*/ 1590537 h 2104054"/>
                      <a:gd name="connsiteX5" fmla="*/ 0 w 1971759"/>
                      <a:gd name="connsiteY5" fmla="*/ 578504 h 2104054"/>
                      <a:gd name="connsiteX6" fmla="*/ 471491 w 1971759"/>
                      <a:gd name="connsiteY6" fmla="*/ 647561 h 2104054"/>
                      <a:gd name="connsiteX7" fmla="*/ 154442 w 1971759"/>
                      <a:gd name="connsiteY7" fmla="*/ 333235 h 2104054"/>
                      <a:gd name="connsiteX0" fmla="*/ 154442 w 1971759"/>
                      <a:gd name="connsiteY0" fmla="*/ 333235 h 2104054"/>
                      <a:gd name="connsiteX1" fmla="*/ 440534 w 1971759"/>
                      <a:gd name="connsiteY1" fmla="*/ 57011 h 2104054"/>
                      <a:gd name="connsiteX2" fmla="*/ 1871664 w 1971759"/>
                      <a:gd name="connsiteY2" fmla="*/ 1611968 h 2104054"/>
                      <a:gd name="connsiteX3" fmla="*/ 1599861 w 1971759"/>
                      <a:gd name="connsiteY3" fmla="*/ 1985824 h 2104054"/>
                      <a:gd name="connsiteX4" fmla="*/ 1312071 w 1971759"/>
                      <a:gd name="connsiteY4" fmla="*/ 1590537 h 2104054"/>
                      <a:gd name="connsiteX5" fmla="*/ 0 w 1971759"/>
                      <a:gd name="connsiteY5" fmla="*/ 578504 h 2104054"/>
                      <a:gd name="connsiteX6" fmla="*/ 471491 w 1971759"/>
                      <a:gd name="connsiteY6" fmla="*/ 647561 h 2104054"/>
                      <a:gd name="connsiteX7" fmla="*/ 154442 w 1971759"/>
                      <a:gd name="connsiteY7" fmla="*/ 333235 h 2104054"/>
                      <a:gd name="connsiteX0" fmla="*/ 154442 w 1971759"/>
                      <a:gd name="connsiteY0" fmla="*/ 333235 h 2104054"/>
                      <a:gd name="connsiteX1" fmla="*/ 440534 w 1971759"/>
                      <a:gd name="connsiteY1" fmla="*/ 57011 h 2104054"/>
                      <a:gd name="connsiteX2" fmla="*/ 1871664 w 1971759"/>
                      <a:gd name="connsiteY2" fmla="*/ 1611968 h 2104054"/>
                      <a:gd name="connsiteX3" fmla="*/ 1599861 w 1971759"/>
                      <a:gd name="connsiteY3" fmla="*/ 1985824 h 2104054"/>
                      <a:gd name="connsiteX4" fmla="*/ 1312071 w 1971759"/>
                      <a:gd name="connsiteY4" fmla="*/ 1590537 h 2104054"/>
                      <a:gd name="connsiteX5" fmla="*/ 0 w 1971759"/>
                      <a:gd name="connsiteY5" fmla="*/ 578504 h 2104054"/>
                      <a:gd name="connsiteX6" fmla="*/ 471491 w 1971759"/>
                      <a:gd name="connsiteY6" fmla="*/ 647561 h 2104054"/>
                      <a:gd name="connsiteX7" fmla="*/ 154442 w 1971759"/>
                      <a:gd name="connsiteY7" fmla="*/ 333235 h 2104054"/>
                      <a:gd name="connsiteX0" fmla="*/ 154442 w 1971759"/>
                      <a:gd name="connsiteY0" fmla="*/ 333235 h 2104054"/>
                      <a:gd name="connsiteX1" fmla="*/ 440534 w 1971759"/>
                      <a:gd name="connsiteY1" fmla="*/ 57011 h 2104054"/>
                      <a:gd name="connsiteX2" fmla="*/ 1871664 w 1971759"/>
                      <a:gd name="connsiteY2" fmla="*/ 1611968 h 2104054"/>
                      <a:gd name="connsiteX3" fmla="*/ 1599861 w 1971759"/>
                      <a:gd name="connsiteY3" fmla="*/ 1985824 h 2104054"/>
                      <a:gd name="connsiteX4" fmla="*/ 1312071 w 1971759"/>
                      <a:gd name="connsiteY4" fmla="*/ 1590537 h 2104054"/>
                      <a:gd name="connsiteX5" fmla="*/ 957262 w 1971759"/>
                      <a:gd name="connsiteY5" fmla="*/ 1302404 h 2104054"/>
                      <a:gd name="connsiteX6" fmla="*/ 0 w 1971759"/>
                      <a:gd name="connsiteY6" fmla="*/ 578504 h 2104054"/>
                      <a:gd name="connsiteX7" fmla="*/ 471491 w 1971759"/>
                      <a:gd name="connsiteY7" fmla="*/ 647561 h 2104054"/>
                      <a:gd name="connsiteX8" fmla="*/ 154442 w 1971759"/>
                      <a:gd name="connsiteY8" fmla="*/ 333235 h 2104054"/>
                      <a:gd name="connsiteX0" fmla="*/ 154442 w 1971759"/>
                      <a:gd name="connsiteY0" fmla="*/ 333235 h 2146989"/>
                      <a:gd name="connsiteX1" fmla="*/ 440534 w 1971759"/>
                      <a:gd name="connsiteY1" fmla="*/ 57011 h 2146989"/>
                      <a:gd name="connsiteX2" fmla="*/ 1871664 w 1971759"/>
                      <a:gd name="connsiteY2" fmla="*/ 1611968 h 2146989"/>
                      <a:gd name="connsiteX3" fmla="*/ 1599861 w 1971759"/>
                      <a:gd name="connsiteY3" fmla="*/ 1985824 h 2146989"/>
                      <a:gd name="connsiteX4" fmla="*/ 1312071 w 1971759"/>
                      <a:gd name="connsiteY4" fmla="*/ 1590537 h 2146989"/>
                      <a:gd name="connsiteX5" fmla="*/ 1381125 w 1971759"/>
                      <a:gd name="connsiteY5" fmla="*/ 2123935 h 2146989"/>
                      <a:gd name="connsiteX6" fmla="*/ 0 w 1971759"/>
                      <a:gd name="connsiteY6" fmla="*/ 578504 h 2146989"/>
                      <a:gd name="connsiteX7" fmla="*/ 471491 w 1971759"/>
                      <a:gd name="connsiteY7" fmla="*/ 647561 h 2146989"/>
                      <a:gd name="connsiteX8" fmla="*/ 154442 w 1971759"/>
                      <a:gd name="connsiteY8" fmla="*/ 333235 h 2146989"/>
                      <a:gd name="connsiteX0" fmla="*/ 154442 w 1971759"/>
                      <a:gd name="connsiteY0" fmla="*/ 333235 h 2123935"/>
                      <a:gd name="connsiteX1" fmla="*/ 440534 w 1971759"/>
                      <a:gd name="connsiteY1" fmla="*/ 57011 h 2123935"/>
                      <a:gd name="connsiteX2" fmla="*/ 1871664 w 1971759"/>
                      <a:gd name="connsiteY2" fmla="*/ 1611968 h 2123935"/>
                      <a:gd name="connsiteX3" fmla="*/ 1599861 w 1971759"/>
                      <a:gd name="connsiteY3" fmla="*/ 1985824 h 2123935"/>
                      <a:gd name="connsiteX4" fmla="*/ 1312071 w 1971759"/>
                      <a:gd name="connsiteY4" fmla="*/ 1590537 h 2123935"/>
                      <a:gd name="connsiteX5" fmla="*/ 1381125 w 1971759"/>
                      <a:gd name="connsiteY5" fmla="*/ 2123935 h 2123935"/>
                      <a:gd name="connsiteX6" fmla="*/ 0 w 1971759"/>
                      <a:gd name="connsiteY6" fmla="*/ 578504 h 2123935"/>
                      <a:gd name="connsiteX7" fmla="*/ 471491 w 1971759"/>
                      <a:gd name="connsiteY7" fmla="*/ 647561 h 2123935"/>
                      <a:gd name="connsiteX8" fmla="*/ 154442 w 1971759"/>
                      <a:gd name="connsiteY8" fmla="*/ 333235 h 2123935"/>
                      <a:gd name="connsiteX0" fmla="*/ 154442 w 1971759"/>
                      <a:gd name="connsiteY0" fmla="*/ 333235 h 2123935"/>
                      <a:gd name="connsiteX1" fmla="*/ 440534 w 1971759"/>
                      <a:gd name="connsiteY1" fmla="*/ 57011 h 2123935"/>
                      <a:gd name="connsiteX2" fmla="*/ 1871664 w 1971759"/>
                      <a:gd name="connsiteY2" fmla="*/ 1611968 h 2123935"/>
                      <a:gd name="connsiteX3" fmla="*/ 1599861 w 1971759"/>
                      <a:gd name="connsiteY3" fmla="*/ 1985824 h 2123935"/>
                      <a:gd name="connsiteX4" fmla="*/ 1312071 w 1971759"/>
                      <a:gd name="connsiteY4" fmla="*/ 1590537 h 2123935"/>
                      <a:gd name="connsiteX5" fmla="*/ 1381125 w 1971759"/>
                      <a:gd name="connsiteY5" fmla="*/ 2123935 h 2123935"/>
                      <a:gd name="connsiteX6" fmla="*/ 0 w 1971759"/>
                      <a:gd name="connsiteY6" fmla="*/ 578504 h 2123935"/>
                      <a:gd name="connsiteX7" fmla="*/ 471491 w 1971759"/>
                      <a:gd name="connsiteY7" fmla="*/ 647561 h 2123935"/>
                      <a:gd name="connsiteX8" fmla="*/ 154442 w 1971759"/>
                      <a:gd name="connsiteY8" fmla="*/ 333235 h 2123935"/>
                      <a:gd name="connsiteX0" fmla="*/ 154442 w 1971759"/>
                      <a:gd name="connsiteY0" fmla="*/ 333235 h 2123935"/>
                      <a:gd name="connsiteX1" fmla="*/ 440534 w 1971759"/>
                      <a:gd name="connsiteY1" fmla="*/ 57011 h 2123935"/>
                      <a:gd name="connsiteX2" fmla="*/ 1871664 w 1971759"/>
                      <a:gd name="connsiteY2" fmla="*/ 1611968 h 2123935"/>
                      <a:gd name="connsiteX3" fmla="*/ 1599861 w 1971759"/>
                      <a:gd name="connsiteY3" fmla="*/ 1985824 h 2123935"/>
                      <a:gd name="connsiteX4" fmla="*/ 1312071 w 1971759"/>
                      <a:gd name="connsiteY4" fmla="*/ 1590537 h 2123935"/>
                      <a:gd name="connsiteX5" fmla="*/ 1381125 w 1971759"/>
                      <a:gd name="connsiteY5" fmla="*/ 2123935 h 2123935"/>
                      <a:gd name="connsiteX6" fmla="*/ 0 w 1971759"/>
                      <a:gd name="connsiteY6" fmla="*/ 578504 h 2123935"/>
                      <a:gd name="connsiteX7" fmla="*/ 471491 w 1971759"/>
                      <a:gd name="connsiteY7" fmla="*/ 647561 h 2123935"/>
                      <a:gd name="connsiteX8" fmla="*/ 154442 w 1971759"/>
                      <a:gd name="connsiteY8" fmla="*/ 333235 h 2123935"/>
                      <a:gd name="connsiteX0" fmla="*/ 154442 w 1971759"/>
                      <a:gd name="connsiteY0" fmla="*/ 333235 h 2123935"/>
                      <a:gd name="connsiteX1" fmla="*/ 440534 w 1971759"/>
                      <a:gd name="connsiteY1" fmla="*/ 57011 h 2123935"/>
                      <a:gd name="connsiteX2" fmla="*/ 1871664 w 1971759"/>
                      <a:gd name="connsiteY2" fmla="*/ 1611968 h 2123935"/>
                      <a:gd name="connsiteX3" fmla="*/ 1599861 w 1971759"/>
                      <a:gd name="connsiteY3" fmla="*/ 1985824 h 2123935"/>
                      <a:gd name="connsiteX4" fmla="*/ 1312071 w 1971759"/>
                      <a:gd name="connsiteY4" fmla="*/ 1590537 h 2123935"/>
                      <a:gd name="connsiteX5" fmla="*/ 1381125 w 1971759"/>
                      <a:gd name="connsiteY5" fmla="*/ 2123935 h 2123935"/>
                      <a:gd name="connsiteX6" fmla="*/ 0 w 1971759"/>
                      <a:gd name="connsiteY6" fmla="*/ 578504 h 2123935"/>
                      <a:gd name="connsiteX7" fmla="*/ 471491 w 1971759"/>
                      <a:gd name="connsiteY7" fmla="*/ 647561 h 2123935"/>
                      <a:gd name="connsiteX8" fmla="*/ 154442 w 1971759"/>
                      <a:gd name="connsiteY8" fmla="*/ 333235 h 2123935"/>
                      <a:gd name="connsiteX0" fmla="*/ 154442 w 1971759"/>
                      <a:gd name="connsiteY0" fmla="*/ 333235 h 2123935"/>
                      <a:gd name="connsiteX1" fmla="*/ 440534 w 1971759"/>
                      <a:gd name="connsiteY1" fmla="*/ 57011 h 2123935"/>
                      <a:gd name="connsiteX2" fmla="*/ 1871664 w 1971759"/>
                      <a:gd name="connsiteY2" fmla="*/ 1611968 h 2123935"/>
                      <a:gd name="connsiteX3" fmla="*/ 1599861 w 1971759"/>
                      <a:gd name="connsiteY3" fmla="*/ 1985824 h 2123935"/>
                      <a:gd name="connsiteX4" fmla="*/ 1312071 w 1971759"/>
                      <a:gd name="connsiteY4" fmla="*/ 1590537 h 2123935"/>
                      <a:gd name="connsiteX5" fmla="*/ 1381125 w 1971759"/>
                      <a:gd name="connsiteY5" fmla="*/ 2123935 h 2123935"/>
                      <a:gd name="connsiteX6" fmla="*/ 0 w 1971759"/>
                      <a:gd name="connsiteY6" fmla="*/ 578504 h 2123935"/>
                      <a:gd name="connsiteX7" fmla="*/ 471491 w 1971759"/>
                      <a:gd name="connsiteY7" fmla="*/ 647561 h 2123935"/>
                      <a:gd name="connsiteX8" fmla="*/ 154442 w 1971759"/>
                      <a:gd name="connsiteY8" fmla="*/ 333235 h 2123935"/>
                      <a:gd name="connsiteX0" fmla="*/ 154442 w 1971759"/>
                      <a:gd name="connsiteY0" fmla="*/ 333235 h 2123935"/>
                      <a:gd name="connsiteX1" fmla="*/ 440534 w 1971759"/>
                      <a:gd name="connsiteY1" fmla="*/ 57011 h 2123935"/>
                      <a:gd name="connsiteX2" fmla="*/ 1871664 w 1971759"/>
                      <a:gd name="connsiteY2" fmla="*/ 1611968 h 2123935"/>
                      <a:gd name="connsiteX3" fmla="*/ 1599861 w 1971759"/>
                      <a:gd name="connsiteY3" fmla="*/ 1985824 h 2123935"/>
                      <a:gd name="connsiteX4" fmla="*/ 1312071 w 1971759"/>
                      <a:gd name="connsiteY4" fmla="*/ 1590537 h 2123935"/>
                      <a:gd name="connsiteX5" fmla="*/ 1381125 w 1971759"/>
                      <a:gd name="connsiteY5" fmla="*/ 2123935 h 2123935"/>
                      <a:gd name="connsiteX6" fmla="*/ 0 w 1971759"/>
                      <a:gd name="connsiteY6" fmla="*/ 578504 h 2123935"/>
                      <a:gd name="connsiteX7" fmla="*/ 471491 w 1971759"/>
                      <a:gd name="connsiteY7" fmla="*/ 647561 h 2123935"/>
                      <a:gd name="connsiteX8" fmla="*/ 154442 w 1971759"/>
                      <a:gd name="connsiteY8" fmla="*/ 333235 h 2123935"/>
                      <a:gd name="connsiteX0" fmla="*/ 154442 w 1971759"/>
                      <a:gd name="connsiteY0" fmla="*/ 333235 h 2123935"/>
                      <a:gd name="connsiteX1" fmla="*/ 440534 w 1971759"/>
                      <a:gd name="connsiteY1" fmla="*/ 57011 h 2123935"/>
                      <a:gd name="connsiteX2" fmla="*/ 1871664 w 1971759"/>
                      <a:gd name="connsiteY2" fmla="*/ 1611968 h 2123935"/>
                      <a:gd name="connsiteX3" fmla="*/ 1599861 w 1971759"/>
                      <a:gd name="connsiteY3" fmla="*/ 1985824 h 2123935"/>
                      <a:gd name="connsiteX4" fmla="*/ 1312071 w 1971759"/>
                      <a:gd name="connsiteY4" fmla="*/ 1590537 h 2123935"/>
                      <a:gd name="connsiteX5" fmla="*/ 1381125 w 1971759"/>
                      <a:gd name="connsiteY5" fmla="*/ 2123935 h 2123935"/>
                      <a:gd name="connsiteX6" fmla="*/ 0 w 1971759"/>
                      <a:gd name="connsiteY6" fmla="*/ 578504 h 2123935"/>
                      <a:gd name="connsiteX7" fmla="*/ 471491 w 1971759"/>
                      <a:gd name="connsiteY7" fmla="*/ 647561 h 2123935"/>
                      <a:gd name="connsiteX8" fmla="*/ 154442 w 1971759"/>
                      <a:gd name="connsiteY8" fmla="*/ 333235 h 2123935"/>
                      <a:gd name="connsiteX0" fmla="*/ 154442 w 1971759"/>
                      <a:gd name="connsiteY0" fmla="*/ 333235 h 2123935"/>
                      <a:gd name="connsiteX1" fmla="*/ 440534 w 1971759"/>
                      <a:gd name="connsiteY1" fmla="*/ 57011 h 2123935"/>
                      <a:gd name="connsiteX2" fmla="*/ 1871664 w 1971759"/>
                      <a:gd name="connsiteY2" fmla="*/ 1611968 h 2123935"/>
                      <a:gd name="connsiteX3" fmla="*/ 1599861 w 1971759"/>
                      <a:gd name="connsiteY3" fmla="*/ 1985824 h 2123935"/>
                      <a:gd name="connsiteX4" fmla="*/ 1312071 w 1971759"/>
                      <a:gd name="connsiteY4" fmla="*/ 1590537 h 2123935"/>
                      <a:gd name="connsiteX5" fmla="*/ 1381125 w 1971759"/>
                      <a:gd name="connsiteY5" fmla="*/ 2123935 h 2123935"/>
                      <a:gd name="connsiteX6" fmla="*/ 0 w 1971759"/>
                      <a:gd name="connsiteY6" fmla="*/ 578504 h 2123935"/>
                      <a:gd name="connsiteX7" fmla="*/ 471491 w 1971759"/>
                      <a:gd name="connsiteY7" fmla="*/ 647561 h 2123935"/>
                      <a:gd name="connsiteX8" fmla="*/ 154442 w 1971759"/>
                      <a:gd name="connsiteY8" fmla="*/ 333235 h 2123935"/>
                      <a:gd name="connsiteX0" fmla="*/ 154442 w 1971759"/>
                      <a:gd name="connsiteY0" fmla="*/ 333235 h 2123935"/>
                      <a:gd name="connsiteX1" fmla="*/ 440534 w 1971759"/>
                      <a:gd name="connsiteY1" fmla="*/ 57011 h 2123935"/>
                      <a:gd name="connsiteX2" fmla="*/ 1871664 w 1971759"/>
                      <a:gd name="connsiteY2" fmla="*/ 1611968 h 2123935"/>
                      <a:gd name="connsiteX3" fmla="*/ 1599861 w 1971759"/>
                      <a:gd name="connsiteY3" fmla="*/ 1985824 h 2123935"/>
                      <a:gd name="connsiteX4" fmla="*/ 1312071 w 1971759"/>
                      <a:gd name="connsiteY4" fmla="*/ 1590537 h 2123935"/>
                      <a:gd name="connsiteX5" fmla="*/ 1381125 w 1971759"/>
                      <a:gd name="connsiteY5" fmla="*/ 2123935 h 2123935"/>
                      <a:gd name="connsiteX6" fmla="*/ 0 w 1971759"/>
                      <a:gd name="connsiteY6" fmla="*/ 578504 h 2123935"/>
                      <a:gd name="connsiteX7" fmla="*/ 471491 w 1971759"/>
                      <a:gd name="connsiteY7" fmla="*/ 647561 h 2123935"/>
                      <a:gd name="connsiteX8" fmla="*/ 154442 w 1971759"/>
                      <a:gd name="connsiteY8" fmla="*/ 333235 h 2123935"/>
                      <a:gd name="connsiteX0" fmla="*/ 154442 w 1971759"/>
                      <a:gd name="connsiteY0" fmla="*/ 333235 h 2123935"/>
                      <a:gd name="connsiteX1" fmla="*/ 440534 w 1971759"/>
                      <a:gd name="connsiteY1" fmla="*/ 57011 h 2123935"/>
                      <a:gd name="connsiteX2" fmla="*/ 1871664 w 1971759"/>
                      <a:gd name="connsiteY2" fmla="*/ 1611968 h 2123935"/>
                      <a:gd name="connsiteX3" fmla="*/ 1599861 w 1971759"/>
                      <a:gd name="connsiteY3" fmla="*/ 1985824 h 2123935"/>
                      <a:gd name="connsiteX4" fmla="*/ 1312071 w 1971759"/>
                      <a:gd name="connsiteY4" fmla="*/ 1590537 h 2123935"/>
                      <a:gd name="connsiteX5" fmla="*/ 1381125 w 1971759"/>
                      <a:gd name="connsiteY5" fmla="*/ 2123935 h 2123935"/>
                      <a:gd name="connsiteX6" fmla="*/ 0 w 1971759"/>
                      <a:gd name="connsiteY6" fmla="*/ 578504 h 2123935"/>
                      <a:gd name="connsiteX7" fmla="*/ 471491 w 1971759"/>
                      <a:gd name="connsiteY7" fmla="*/ 647561 h 2123935"/>
                      <a:gd name="connsiteX8" fmla="*/ 154442 w 1971759"/>
                      <a:gd name="connsiteY8" fmla="*/ 333235 h 2123935"/>
                      <a:gd name="connsiteX0" fmla="*/ 154442 w 1971759"/>
                      <a:gd name="connsiteY0" fmla="*/ 333235 h 2123935"/>
                      <a:gd name="connsiteX1" fmla="*/ 440534 w 1971759"/>
                      <a:gd name="connsiteY1" fmla="*/ 57011 h 2123935"/>
                      <a:gd name="connsiteX2" fmla="*/ 1871664 w 1971759"/>
                      <a:gd name="connsiteY2" fmla="*/ 1611968 h 2123935"/>
                      <a:gd name="connsiteX3" fmla="*/ 1599861 w 1971759"/>
                      <a:gd name="connsiteY3" fmla="*/ 1985824 h 2123935"/>
                      <a:gd name="connsiteX4" fmla="*/ 1312071 w 1971759"/>
                      <a:gd name="connsiteY4" fmla="*/ 1590537 h 2123935"/>
                      <a:gd name="connsiteX5" fmla="*/ 1381125 w 1971759"/>
                      <a:gd name="connsiteY5" fmla="*/ 2123935 h 2123935"/>
                      <a:gd name="connsiteX6" fmla="*/ 0 w 1971759"/>
                      <a:gd name="connsiteY6" fmla="*/ 578504 h 2123935"/>
                      <a:gd name="connsiteX7" fmla="*/ 471491 w 1971759"/>
                      <a:gd name="connsiteY7" fmla="*/ 647561 h 2123935"/>
                      <a:gd name="connsiteX8" fmla="*/ 154442 w 1971759"/>
                      <a:gd name="connsiteY8" fmla="*/ 333235 h 2123935"/>
                      <a:gd name="connsiteX0" fmla="*/ 154442 w 1971759"/>
                      <a:gd name="connsiteY0" fmla="*/ 333235 h 2123935"/>
                      <a:gd name="connsiteX1" fmla="*/ 440534 w 1971759"/>
                      <a:gd name="connsiteY1" fmla="*/ 57011 h 2123935"/>
                      <a:gd name="connsiteX2" fmla="*/ 1871664 w 1971759"/>
                      <a:gd name="connsiteY2" fmla="*/ 1611968 h 2123935"/>
                      <a:gd name="connsiteX3" fmla="*/ 1599861 w 1971759"/>
                      <a:gd name="connsiteY3" fmla="*/ 1985824 h 2123935"/>
                      <a:gd name="connsiteX4" fmla="*/ 1312071 w 1971759"/>
                      <a:gd name="connsiteY4" fmla="*/ 1590537 h 2123935"/>
                      <a:gd name="connsiteX5" fmla="*/ 1381125 w 1971759"/>
                      <a:gd name="connsiteY5" fmla="*/ 2123935 h 2123935"/>
                      <a:gd name="connsiteX6" fmla="*/ 0 w 1971759"/>
                      <a:gd name="connsiteY6" fmla="*/ 578504 h 2123935"/>
                      <a:gd name="connsiteX7" fmla="*/ 471491 w 1971759"/>
                      <a:gd name="connsiteY7" fmla="*/ 647561 h 2123935"/>
                      <a:gd name="connsiteX8" fmla="*/ 154442 w 1971759"/>
                      <a:gd name="connsiteY8" fmla="*/ 333235 h 2123935"/>
                      <a:gd name="connsiteX0" fmla="*/ 154442 w 1961177"/>
                      <a:gd name="connsiteY0" fmla="*/ 333235 h 2123935"/>
                      <a:gd name="connsiteX1" fmla="*/ 440534 w 1961177"/>
                      <a:gd name="connsiteY1" fmla="*/ 57011 h 2123935"/>
                      <a:gd name="connsiteX2" fmla="*/ 1871664 w 1961177"/>
                      <a:gd name="connsiteY2" fmla="*/ 1611968 h 2123935"/>
                      <a:gd name="connsiteX3" fmla="*/ 1599861 w 1961177"/>
                      <a:gd name="connsiteY3" fmla="*/ 1985824 h 2123935"/>
                      <a:gd name="connsiteX4" fmla="*/ 1312071 w 1961177"/>
                      <a:gd name="connsiteY4" fmla="*/ 1590537 h 2123935"/>
                      <a:gd name="connsiteX5" fmla="*/ 1381125 w 1961177"/>
                      <a:gd name="connsiteY5" fmla="*/ 2123935 h 2123935"/>
                      <a:gd name="connsiteX6" fmla="*/ 0 w 1961177"/>
                      <a:gd name="connsiteY6" fmla="*/ 578504 h 2123935"/>
                      <a:gd name="connsiteX7" fmla="*/ 471491 w 1961177"/>
                      <a:gd name="connsiteY7" fmla="*/ 647561 h 2123935"/>
                      <a:gd name="connsiteX8" fmla="*/ 154442 w 1961177"/>
                      <a:gd name="connsiteY8" fmla="*/ 333235 h 2123935"/>
                      <a:gd name="connsiteX0" fmla="*/ 154442 w 1969642"/>
                      <a:gd name="connsiteY0" fmla="*/ 333235 h 2123935"/>
                      <a:gd name="connsiteX1" fmla="*/ 440534 w 1969642"/>
                      <a:gd name="connsiteY1" fmla="*/ 57011 h 2123935"/>
                      <a:gd name="connsiteX2" fmla="*/ 1871664 w 1969642"/>
                      <a:gd name="connsiteY2" fmla="*/ 1611968 h 2123935"/>
                      <a:gd name="connsiteX3" fmla="*/ 1599861 w 1969642"/>
                      <a:gd name="connsiteY3" fmla="*/ 1985824 h 2123935"/>
                      <a:gd name="connsiteX4" fmla="*/ 1312071 w 1969642"/>
                      <a:gd name="connsiteY4" fmla="*/ 1590537 h 2123935"/>
                      <a:gd name="connsiteX5" fmla="*/ 1381125 w 1969642"/>
                      <a:gd name="connsiteY5" fmla="*/ 2123935 h 2123935"/>
                      <a:gd name="connsiteX6" fmla="*/ 0 w 1969642"/>
                      <a:gd name="connsiteY6" fmla="*/ 578504 h 2123935"/>
                      <a:gd name="connsiteX7" fmla="*/ 471491 w 1969642"/>
                      <a:gd name="connsiteY7" fmla="*/ 647561 h 2123935"/>
                      <a:gd name="connsiteX8" fmla="*/ 154442 w 1969642"/>
                      <a:gd name="connsiteY8" fmla="*/ 333235 h 2123935"/>
                      <a:gd name="connsiteX0" fmla="*/ 154442 w 1969642"/>
                      <a:gd name="connsiteY0" fmla="*/ 333235 h 2123935"/>
                      <a:gd name="connsiteX1" fmla="*/ 440534 w 1969642"/>
                      <a:gd name="connsiteY1" fmla="*/ 57011 h 2123935"/>
                      <a:gd name="connsiteX2" fmla="*/ 1871664 w 1969642"/>
                      <a:gd name="connsiteY2" fmla="*/ 1611968 h 2123935"/>
                      <a:gd name="connsiteX3" fmla="*/ 1599861 w 1969642"/>
                      <a:gd name="connsiteY3" fmla="*/ 1985824 h 2123935"/>
                      <a:gd name="connsiteX4" fmla="*/ 1312071 w 1969642"/>
                      <a:gd name="connsiteY4" fmla="*/ 1590537 h 2123935"/>
                      <a:gd name="connsiteX5" fmla="*/ 1381125 w 1969642"/>
                      <a:gd name="connsiteY5" fmla="*/ 2123935 h 2123935"/>
                      <a:gd name="connsiteX6" fmla="*/ 0 w 1969642"/>
                      <a:gd name="connsiteY6" fmla="*/ 578504 h 2123935"/>
                      <a:gd name="connsiteX7" fmla="*/ 471491 w 1969642"/>
                      <a:gd name="connsiteY7" fmla="*/ 647561 h 2123935"/>
                      <a:gd name="connsiteX8" fmla="*/ 154442 w 1969642"/>
                      <a:gd name="connsiteY8" fmla="*/ 333235 h 2123935"/>
                      <a:gd name="connsiteX0" fmla="*/ 154442 w 1971393"/>
                      <a:gd name="connsiteY0" fmla="*/ 333235 h 2123935"/>
                      <a:gd name="connsiteX1" fmla="*/ 440534 w 1971393"/>
                      <a:gd name="connsiteY1" fmla="*/ 57011 h 2123935"/>
                      <a:gd name="connsiteX2" fmla="*/ 1874045 w 1971393"/>
                      <a:gd name="connsiteY2" fmla="*/ 1590536 h 2123935"/>
                      <a:gd name="connsiteX3" fmla="*/ 1599861 w 1971393"/>
                      <a:gd name="connsiteY3" fmla="*/ 1985824 h 2123935"/>
                      <a:gd name="connsiteX4" fmla="*/ 1312071 w 1971393"/>
                      <a:gd name="connsiteY4" fmla="*/ 1590537 h 2123935"/>
                      <a:gd name="connsiteX5" fmla="*/ 1381125 w 1971393"/>
                      <a:gd name="connsiteY5" fmla="*/ 2123935 h 2123935"/>
                      <a:gd name="connsiteX6" fmla="*/ 0 w 1971393"/>
                      <a:gd name="connsiteY6" fmla="*/ 578504 h 2123935"/>
                      <a:gd name="connsiteX7" fmla="*/ 471491 w 1971393"/>
                      <a:gd name="connsiteY7" fmla="*/ 647561 h 2123935"/>
                      <a:gd name="connsiteX8" fmla="*/ 154442 w 1971393"/>
                      <a:gd name="connsiteY8" fmla="*/ 333235 h 2123935"/>
                      <a:gd name="connsiteX0" fmla="*/ 154442 w 1971393"/>
                      <a:gd name="connsiteY0" fmla="*/ 333235 h 2123935"/>
                      <a:gd name="connsiteX1" fmla="*/ 440534 w 1971393"/>
                      <a:gd name="connsiteY1" fmla="*/ 57011 h 2123935"/>
                      <a:gd name="connsiteX2" fmla="*/ 1874045 w 1971393"/>
                      <a:gd name="connsiteY2" fmla="*/ 1590536 h 2123935"/>
                      <a:gd name="connsiteX3" fmla="*/ 1599861 w 1971393"/>
                      <a:gd name="connsiteY3" fmla="*/ 1985824 h 2123935"/>
                      <a:gd name="connsiteX4" fmla="*/ 1312071 w 1971393"/>
                      <a:gd name="connsiteY4" fmla="*/ 1590537 h 2123935"/>
                      <a:gd name="connsiteX5" fmla="*/ 1381125 w 1971393"/>
                      <a:gd name="connsiteY5" fmla="*/ 2123935 h 2123935"/>
                      <a:gd name="connsiteX6" fmla="*/ 0 w 1971393"/>
                      <a:gd name="connsiteY6" fmla="*/ 578504 h 2123935"/>
                      <a:gd name="connsiteX7" fmla="*/ 471491 w 1971393"/>
                      <a:gd name="connsiteY7" fmla="*/ 647561 h 2123935"/>
                      <a:gd name="connsiteX8" fmla="*/ 154442 w 1971393"/>
                      <a:gd name="connsiteY8" fmla="*/ 333235 h 2123935"/>
                      <a:gd name="connsiteX0" fmla="*/ 154442 w 1971393"/>
                      <a:gd name="connsiteY0" fmla="*/ 333235 h 2123935"/>
                      <a:gd name="connsiteX1" fmla="*/ 440534 w 1971393"/>
                      <a:gd name="connsiteY1" fmla="*/ 57011 h 2123935"/>
                      <a:gd name="connsiteX2" fmla="*/ 1874045 w 1971393"/>
                      <a:gd name="connsiteY2" fmla="*/ 1590536 h 2123935"/>
                      <a:gd name="connsiteX3" fmla="*/ 1599861 w 1971393"/>
                      <a:gd name="connsiteY3" fmla="*/ 1985824 h 2123935"/>
                      <a:gd name="connsiteX4" fmla="*/ 1312071 w 1971393"/>
                      <a:gd name="connsiteY4" fmla="*/ 1590537 h 2123935"/>
                      <a:gd name="connsiteX5" fmla="*/ 1381125 w 1971393"/>
                      <a:gd name="connsiteY5" fmla="*/ 2123935 h 2123935"/>
                      <a:gd name="connsiteX6" fmla="*/ 0 w 1971393"/>
                      <a:gd name="connsiteY6" fmla="*/ 578504 h 2123935"/>
                      <a:gd name="connsiteX7" fmla="*/ 471491 w 1971393"/>
                      <a:gd name="connsiteY7" fmla="*/ 647561 h 2123935"/>
                      <a:gd name="connsiteX8" fmla="*/ 154442 w 1971393"/>
                      <a:gd name="connsiteY8" fmla="*/ 333235 h 2123935"/>
                      <a:gd name="connsiteX0" fmla="*/ 154442 w 1971393"/>
                      <a:gd name="connsiteY0" fmla="*/ 333235 h 2129733"/>
                      <a:gd name="connsiteX1" fmla="*/ 440534 w 1971393"/>
                      <a:gd name="connsiteY1" fmla="*/ 57011 h 2129733"/>
                      <a:gd name="connsiteX2" fmla="*/ 1874045 w 1971393"/>
                      <a:gd name="connsiteY2" fmla="*/ 1590536 h 2129733"/>
                      <a:gd name="connsiteX3" fmla="*/ 1599861 w 1971393"/>
                      <a:gd name="connsiteY3" fmla="*/ 1985824 h 2129733"/>
                      <a:gd name="connsiteX4" fmla="*/ 1312071 w 1971393"/>
                      <a:gd name="connsiteY4" fmla="*/ 1590537 h 2129733"/>
                      <a:gd name="connsiteX5" fmla="*/ 1356772 w 1971393"/>
                      <a:gd name="connsiteY5" fmla="*/ 2129732 h 2129733"/>
                      <a:gd name="connsiteX6" fmla="*/ 0 w 1971393"/>
                      <a:gd name="connsiteY6" fmla="*/ 578504 h 2129733"/>
                      <a:gd name="connsiteX7" fmla="*/ 471491 w 1971393"/>
                      <a:gd name="connsiteY7" fmla="*/ 647561 h 2129733"/>
                      <a:gd name="connsiteX8" fmla="*/ 154442 w 1971393"/>
                      <a:gd name="connsiteY8" fmla="*/ 333235 h 2129733"/>
                      <a:gd name="connsiteX0" fmla="*/ 154442 w 1971393"/>
                      <a:gd name="connsiteY0" fmla="*/ 333235 h 2127416"/>
                      <a:gd name="connsiteX1" fmla="*/ 440534 w 1971393"/>
                      <a:gd name="connsiteY1" fmla="*/ 57011 h 2127416"/>
                      <a:gd name="connsiteX2" fmla="*/ 1874045 w 1971393"/>
                      <a:gd name="connsiteY2" fmla="*/ 1590536 h 2127416"/>
                      <a:gd name="connsiteX3" fmla="*/ 1599861 w 1971393"/>
                      <a:gd name="connsiteY3" fmla="*/ 1985824 h 2127416"/>
                      <a:gd name="connsiteX4" fmla="*/ 1312071 w 1971393"/>
                      <a:gd name="connsiteY4" fmla="*/ 1590537 h 2127416"/>
                      <a:gd name="connsiteX5" fmla="*/ 1330489 w 1971393"/>
                      <a:gd name="connsiteY5" fmla="*/ 2127415 h 2127416"/>
                      <a:gd name="connsiteX6" fmla="*/ 0 w 1971393"/>
                      <a:gd name="connsiteY6" fmla="*/ 578504 h 2127416"/>
                      <a:gd name="connsiteX7" fmla="*/ 471491 w 1971393"/>
                      <a:gd name="connsiteY7" fmla="*/ 647561 h 2127416"/>
                      <a:gd name="connsiteX8" fmla="*/ 154442 w 1971393"/>
                      <a:gd name="connsiteY8" fmla="*/ 333235 h 2127416"/>
                      <a:gd name="connsiteX0" fmla="*/ 154442 w 1971393"/>
                      <a:gd name="connsiteY0" fmla="*/ 333235 h 2127416"/>
                      <a:gd name="connsiteX1" fmla="*/ 440534 w 1971393"/>
                      <a:gd name="connsiteY1" fmla="*/ 57011 h 2127416"/>
                      <a:gd name="connsiteX2" fmla="*/ 1874045 w 1971393"/>
                      <a:gd name="connsiteY2" fmla="*/ 1590536 h 2127416"/>
                      <a:gd name="connsiteX3" fmla="*/ 1599861 w 1971393"/>
                      <a:gd name="connsiteY3" fmla="*/ 1985824 h 2127416"/>
                      <a:gd name="connsiteX4" fmla="*/ 1312071 w 1971393"/>
                      <a:gd name="connsiteY4" fmla="*/ 1590537 h 2127416"/>
                      <a:gd name="connsiteX5" fmla="*/ 1330489 w 1971393"/>
                      <a:gd name="connsiteY5" fmla="*/ 2127415 h 2127416"/>
                      <a:gd name="connsiteX6" fmla="*/ 0 w 1971393"/>
                      <a:gd name="connsiteY6" fmla="*/ 578504 h 2127416"/>
                      <a:gd name="connsiteX7" fmla="*/ 471491 w 1971393"/>
                      <a:gd name="connsiteY7" fmla="*/ 647561 h 2127416"/>
                      <a:gd name="connsiteX8" fmla="*/ 154442 w 1971393"/>
                      <a:gd name="connsiteY8" fmla="*/ 333235 h 21274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971393" h="2127416">
                        <a:moveTo>
                          <a:pt x="154442" y="333235"/>
                        </a:moveTo>
                        <a:cubicBezTo>
                          <a:pt x="25968" y="114160"/>
                          <a:pt x="178483" y="-107294"/>
                          <a:pt x="440534" y="57011"/>
                        </a:cubicBezTo>
                        <a:cubicBezTo>
                          <a:pt x="875565" y="320138"/>
                          <a:pt x="1506993" y="933311"/>
                          <a:pt x="1874045" y="1590536"/>
                        </a:cubicBezTo>
                        <a:cubicBezTo>
                          <a:pt x="2067606" y="1907242"/>
                          <a:pt x="1970655" y="2307293"/>
                          <a:pt x="1599861" y="1985824"/>
                        </a:cubicBezTo>
                        <a:cubicBezTo>
                          <a:pt x="1501039" y="1891368"/>
                          <a:pt x="1431870" y="1754843"/>
                          <a:pt x="1312071" y="1590537"/>
                        </a:cubicBezTo>
                        <a:cubicBezTo>
                          <a:pt x="1366896" y="1688565"/>
                          <a:pt x="1434526" y="2023075"/>
                          <a:pt x="1330489" y="2127415"/>
                        </a:cubicBezTo>
                        <a:cubicBezTo>
                          <a:pt x="1197536" y="1446775"/>
                          <a:pt x="576263" y="806707"/>
                          <a:pt x="0" y="578504"/>
                        </a:cubicBezTo>
                        <a:cubicBezTo>
                          <a:pt x="176608" y="523734"/>
                          <a:pt x="372725" y="608666"/>
                          <a:pt x="471491" y="647561"/>
                        </a:cubicBezTo>
                        <a:cubicBezTo>
                          <a:pt x="389734" y="566598"/>
                          <a:pt x="190955" y="436424"/>
                          <a:pt x="154442" y="333235"/>
                        </a:cubicBezTo>
                        <a:close/>
                      </a:path>
                    </a:pathLst>
                  </a:cu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2" name="Rectangle 4"/>
                  <p:cNvSpPr/>
                  <p:nvPr/>
                </p:nvSpPr>
                <p:spPr>
                  <a:xfrm rot="13844897">
                    <a:off x="2785613" y="2259786"/>
                    <a:ext cx="310643" cy="255327"/>
                  </a:xfrm>
                  <a:custGeom>
                    <a:avLst/>
                    <a:gdLst>
                      <a:gd name="connsiteX0" fmla="*/ 0 w 731044"/>
                      <a:gd name="connsiteY0" fmla="*/ 0 h 697706"/>
                      <a:gd name="connsiteX1" fmla="*/ 731044 w 731044"/>
                      <a:gd name="connsiteY1" fmla="*/ 0 h 697706"/>
                      <a:gd name="connsiteX2" fmla="*/ 731044 w 731044"/>
                      <a:gd name="connsiteY2" fmla="*/ 697706 h 697706"/>
                      <a:gd name="connsiteX3" fmla="*/ 0 w 731044"/>
                      <a:gd name="connsiteY3" fmla="*/ 697706 h 697706"/>
                      <a:gd name="connsiteX4" fmla="*/ 0 w 731044"/>
                      <a:gd name="connsiteY4" fmla="*/ 0 h 697706"/>
                      <a:gd name="connsiteX0" fmla="*/ 92869 w 731044"/>
                      <a:gd name="connsiteY0" fmla="*/ 507206 h 697706"/>
                      <a:gd name="connsiteX1" fmla="*/ 731044 w 731044"/>
                      <a:gd name="connsiteY1" fmla="*/ 0 h 697706"/>
                      <a:gd name="connsiteX2" fmla="*/ 731044 w 731044"/>
                      <a:gd name="connsiteY2" fmla="*/ 697706 h 697706"/>
                      <a:gd name="connsiteX3" fmla="*/ 0 w 731044"/>
                      <a:gd name="connsiteY3" fmla="*/ 697706 h 697706"/>
                      <a:gd name="connsiteX4" fmla="*/ 92869 w 731044"/>
                      <a:gd name="connsiteY4" fmla="*/ 507206 h 697706"/>
                      <a:gd name="connsiteX0" fmla="*/ 92869 w 731044"/>
                      <a:gd name="connsiteY0" fmla="*/ 314325 h 504825"/>
                      <a:gd name="connsiteX1" fmla="*/ 454819 w 731044"/>
                      <a:gd name="connsiteY1" fmla="*/ 0 h 504825"/>
                      <a:gd name="connsiteX2" fmla="*/ 731044 w 731044"/>
                      <a:gd name="connsiteY2" fmla="*/ 504825 h 504825"/>
                      <a:gd name="connsiteX3" fmla="*/ 0 w 731044"/>
                      <a:gd name="connsiteY3" fmla="*/ 504825 h 504825"/>
                      <a:gd name="connsiteX4" fmla="*/ 92869 w 731044"/>
                      <a:gd name="connsiteY4" fmla="*/ 314325 h 504825"/>
                      <a:gd name="connsiteX0" fmla="*/ 92869 w 650082"/>
                      <a:gd name="connsiteY0" fmla="*/ 314325 h 504825"/>
                      <a:gd name="connsiteX1" fmla="*/ 454819 w 650082"/>
                      <a:gd name="connsiteY1" fmla="*/ 0 h 504825"/>
                      <a:gd name="connsiteX2" fmla="*/ 650082 w 650082"/>
                      <a:gd name="connsiteY2" fmla="*/ 219075 h 504825"/>
                      <a:gd name="connsiteX3" fmla="*/ 0 w 650082"/>
                      <a:gd name="connsiteY3" fmla="*/ 504825 h 504825"/>
                      <a:gd name="connsiteX4" fmla="*/ 92869 w 650082"/>
                      <a:gd name="connsiteY4" fmla="*/ 314325 h 504825"/>
                      <a:gd name="connsiteX0" fmla="*/ 92869 w 689668"/>
                      <a:gd name="connsiteY0" fmla="*/ 314325 h 504825"/>
                      <a:gd name="connsiteX1" fmla="*/ 454819 w 689668"/>
                      <a:gd name="connsiteY1" fmla="*/ 0 h 504825"/>
                      <a:gd name="connsiteX2" fmla="*/ 650082 w 689668"/>
                      <a:gd name="connsiteY2" fmla="*/ 219075 h 504825"/>
                      <a:gd name="connsiteX3" fmla="*/ 0 w 689668"/>
                      <a:gd name="connsiteY3" fmla="*/ 504825 h 504825"/>
                      <a:gd name="connsiteX4" fmla="*/ 92869 w 689668"/>
                      <a:gd name="connsiteY4" fmla="*/ 314325 h 504825"/>
                      <a:gd name="connsiteX0" fmla="*/ 92869 w 690173"/>
                      <a:gd name="connsiteY0" fmla="*/ 302418 h 492918"/>
                      <a:gd name="connsiteX1" fmla="*/ 459581 w 690173"/>
                      <a:gd name="connsiteY1" fmla="*/ 0 h 492918"/>
                      <a:gd name="connsiteX2" fmla="*/ 650082 w 690173"/>
                      <a:gd name="connsiteY2" fmla="*/ 207168 h 492918"/>
                      <a:gd name="connsiteX3" fmla="*/ 0 w 690173"/>
                      <a:gd name="connsiteY3" fmla="*/ 492918 h 492918"/>
                      <a:gd name="connsiteX4" fmla="*/ 92869 w 690173"/>
                      <a:gd name="connsiteY4" fmla="*/ 302418 h 492918"/>
                      <a:gd name="connsiteX0" fmla="*/ 92869 w 690173"/>
                      <a:gd name="connsiteY0" fmla="*/ 302418 h 492918"/>
                      <a:gd name="connsiteX1" fmla="*/ 459581 w 690173"/>
                      <a:gd name="connsiteY1" fmla="*/ 0 h 492918"/>
                      <a:gd name="connsiteX2" fmla="*/ 650082 w 690173"/>
                      <a:gd name="connsiteY2" fmla="*/ 207168 h 492918"/>
                      <a:gd name="connsiteX3" fmla="*/ 0 w 690173"/>
                      <a:gd name="connsiteY3" fmla="*/ 492918 h 492918"/>
                      <a:gd name="connsiteX4" fmla="*/ 92869 w 690173"/>
                      <a:gd name="connsiteY4" fmla="*/ 302418 h 492918"/>
                      <a:gd name="connsiteX0" fmla="*/ 92869 w 702970"/>
                      <a:gd name="connsiteY0" fmla="*/ 359701 h 550201"/>
                      <a:gd name="connsiteX1" fmla="*/ 459581 w 702970"/>
                      <a:gd name="connsiteY1" fmla="*/ 57283 h 550201"/>
                      <a:gd name="connsiteX2" fmla="*/ 650082 w 702970"/>
                      <a:gd name="connsiteY2" fmla="*/ 264451 h 550201"/>
                      <a:gd name="connsiteX3" fmla="*/ 0 w 702970"/>
                      <a:gd name="connsiteY3" fmla="*/ 550201 h 550201"/>
                      <a:gd name="connsiteX4" fmla="*/ 92869 w 702970"/>
                      <a:gd name="connsiteY4" fmla="*/ 359701 h 550201"/>
                      <a:gd name="connsiteX0" fmla="*/ 92869 w 706874"/>
                      <a:gd name="connsiteY0" fmla="*/ 347179 h 537679"/>
                      <a:gd name="connsiteX1" fmla="*/ 459581 w 706874"/>
                      <a:gd name="connsiteY1" fmla="*/ 44761 h 537679"/>
                      <a:gd name="connsiteX2" fmla="*/ 650082 w 706874"/>
                      <a:gd name="connsiteY2" fmla="*/ 251929 h 537679"/>
                      <a:gd name="connsiteX3" fmla="*/ 0 w 706874"/>
                      <a:gd name="connsiteY3" fmla="*/ 537679 h 537679"/>
                      <a:gd name="connsiteX4" fmla="*/ 92869 w 706874"/>
                      <a:gd name="connsiteY4" fmla="*/ 347179 h 537679"/>
                      <a:gd name="connsiteX0" fmla="*/ 92869 w 705065"/>
                      <a:gd name="connsiteY0" fmla="*/ 353475 h 543975"/>
                      <a:gd name="connsiteX1" fmla="*/ 450056 w 705065"/>
                      <a:gd name="connsiteY1" fmla="*/ 43913 h 543975"/>
                      <a:gd name="connsiteX2" fmla="*/ 650082 w 705065"/>
                      <a:gd name="connsiteY2" fmla="*/ 258225 h 543975"/>
                      <a:gd name="connsiteX3" fmla="*/ 0 w 705065"/>
                      <a:gd name="connsiteY3" fmla="*/ 543975 h 543975"/>
                      <a:gd name="connsiteX4" fmla="*/ 92869 w 705065"/>
                      <a:gd name="connsiteY4" fmla="*/ 353475 h 543975"/>
                      <a:gd name="connsiteX0" fmla="*/ 92869 w 738325"/>
                      <a:gd name="connsiteY0" fmla="*/ 357004 h 547504"/>
                      <a:gd name="connsiteX1" fmla="*/ 450056 w 738325"/>
                      <a:gd name="connsiteY1" fmla="*/ 47442 h 547504"/>
                      <a:gd name="connsiteX2" fmla="*/ 650082 w 738325"/>
                      <a:gd name="connsiteY2" fmla="*/ 261754 h 547504"/>
                      <a:gd name="connsiteX3" fmla="*/ 0 w 738325"/>
                      <a:gd name="connsiteY3" fmla="*/ 547504 h 547504"/>
                      <a:gd name="connsiteX4" fmla="*/ 92869 w 738325"/>
                      <a:gd name="connsiteY4" fmla="*/ 357004 h 547504"/>
                      <a:gd name="connsiteX0" fmla="*/ 92869 w 734198"/>
                      <a:gd name="connsiteY0" fmla="*/ 366816 h 557316"/>
                      <a:gd name="connsiteX1" fmla="*/ 450056 w 734198"/>
                      <a:gd name="connsiteY1" fmla="*/ 57254 h 557316"/>
                      <a:gd name="connsiteX2" fmla="*/ 650082 w 734198"/>
                      <a:gd name="connsiteY2" fmla="*/ 271566 h 557316"/>
                      <a:gd name="connsiteX3" fmla="*/ 0 w 734198"/>
                      <a:gd name="connsiteY3" fmla="*/ 557316 h 557316"/>
                      <a:gd name="connsiteX4" fmla="*/ 92869 w 734198"/>
                      <a:gd name="connsiteY4" fmla="*/ 366816 h 557316"/>
                      <a:gd name="connsiteX0" fmla="*/ 92869 w 736225"/>
                      <a:gd name="connsiteY0" fmla="*/ 366816 h 557316"/>
                      <a:gd name="connsiteX1" fmla="*/ 450056 w 736225"/>
                      <a:gd name="connsiteY1" fmla="*/ 57254 h 557316"/>
                      <a:gd name="connsiteX2" fmla="*/ 650082 w 736225"/>
                      <a:gd name="connsiteY2" fmla="*/ 271566 h 557316"/>
                      <a:gd name="connsiteX3" fmla="*/ 0 w 736225"/>
                      <a:gd name="connsiteY3" fmla="*/ 557316 h 557316"/>
                      <a:gd name="connsiteX4" fmla="*/ 92869 w 736225"/>
                      <a:gd name="connsiteY4" fmla="*/ 366816 h 557316"/>
                      <a:gd name="connsiteX0" fmla="*/ 92869 w 757544"/>
                      <a:gd name="connsiteY0" fmla="*/ 364191 h 554691"/>
                      <a:gd name="connsiteX1" fmla="*/ 450056 w 757544"/>
                      <a:gd name="connsiteY1" fmla="*/ 54629 h 554691"/>
                      <a:gd name="connsiteX2" fmla="*/ 676276 w 757544"/>
                      <a:gd name="connsiteY2" fmla="*/ 287991 h 554691"/>
                      <a:gd name="connsiteX3" fmla="*/ 0 w 757544"/>
                      <a:gd name="connsiteY3" fmla="*/ 554691 h 554691"/>
                      <a:gd name="connsiteX4" fmla="*/ 92869 w 757544"/>
                      <a:gd name="connsiteY4" fmla="*/ 364191 h 554691"/>
                      <a:gd name="connsiteX0" fmla="*/ 92869 w 756519"/>
                      <a:gd name="connsiteY0" fmla="*/ 364477 h 554977"/>
                      <a:gd name="connsiteX1" fmla="*/ 450056 w 756519"/>
                      <a:gd name="connsiteY1" fmla="*/ 54915 h 554977"/>
                      <a:gd name="connsiteX2" fmla="*/ 676276 w 756519"/>
                      <a:gd name="connsiteY2" fmla="*/ 288277 h 554977"/>
                      <a:gd name="connsiteX3" fmla="*/ 0 w 756519"/>
                      <a:gd name="connsiteY3" fmla="*/ 554977 h 554977"/>
                      <a:gd name="connsiteX4" fmla="*/ 92869 w 756519"/>
                      <a:gd name="connsiteY4" fmla="*/ 364477 h 554977"/>
                      <a:gd name="connsiteX0" fmla="*/ 92869 w 758034"/>
                      <a:gd name="connsiteY0" fmla="*/ 369357 h 559857"/>
                      <a:gd name="connsiteX1" fmla="*/ 450056 w 758034"/>
                      <a:gd name="connsiteY1" fmla="*/ 59795 h 559857"/>
                      <a:gd name="connsiteX2" fmla="*/ 676276 w 758034"/>
                      <a:gd name="connsiteY2" fmla="*/ 293157 h 559857"/>
                      <a:gd name="connsiteX3" fmla="*/ 0 w 758034"/>
                      <a:gd name="connsiteY3" fmla="*/ 559857 h 559857"/>
                      <a:gd name="connsiteX4" fmla="*/ 92869 w 758034"/>
                      <a:gd name="connsiteY4" fmla="*/ 369357 h 559857"/>
                      <a:gd name="connsiteX0" fmla="*/ 0 w 665165"/>
                      <a:gd name="connsiteY0" fmla="*/ 369357 h 521757"/>
                      <a:gd name="connsiteX1" fmla="*/ 357187 w 665165"/>
                      <a:gd name="connsiteY1" fmla="*/ 59795 h 521757"/>
                      <a:gd name="connsiteX2" fmla="*/ 583407 w 665165"/>
                      <a:gd name="connsiteY2" fmla="*/ 293157 h 521757"/>
                      <a:gd name="connsiteX3" fmla="*/ 138112 w 665165"/>
                      <a:gd name="connsiteY3" fmla="*/ 521757 h 521757"/>
                      <a:gd name="connsiteX4" fmla="*/ 0 w 665165"/>
                      <a:gd name="connsiteY4" fmla="*/ 369357 h 521757"/>
                      <a:gd name="connsiteX0" fmla="*/ 0 w 665165"/>
                      <a:gd name="connsiteY0" fmla="*/ 369357 h 533663"/>
                      <a:gd name="connsiteX1" fmla="*/ 357187 w 665165"/>
                      <a:gd name="connsiteY1" fmla="*/ 59795 h 533663"/>
                      <a:gd name="connsiteX2" fmla="*/ 583407 w 665165"/>
                      <a:gd name="connsiteY2" fmla="*/ 293157 h 533663"/>
                      <a:gd name="connsiteX3" fmla="*/ 154781 w 665165"/>
                      <a:gd name="connsiteY3" fmla="*/ 533663 h 533663"/>
                      <a:gd name="connsiteX4" fmla="*/ 0 w 665165"/>
                      <a:gd name="connsiteY4" fmla="*/ 369357 h 533663"/>
                      <a:gd name="connsiteX0" fmla="*/ 0 w 665165"/>
                      <a:gd name="connsiteY0" fmla="*/ 369357 h 543188"/>
                      <a:gd name="connsiteX1" fmla="*/ 357187 w 665165"/>
                      <a:gd name="connsiteY1" fmla="*/ 59795 h 543188"/>
                      <a:gd name="connsiteX2" fmla="*/ 583407 w 665165"/>
                      <a:gd name="connsiteY2" fmla="*/ 293157 h 543188"/>
                      <a:gd name="connsiteX3" fmla="*/ 154781 w 665165"/>
                      <a:gd name="connsiteY3" fmla="*/ 543188 h 543188"/>
                      <a:gd name="connsiteX4" fmla="*/ 0 w 665165"/>
                      <a:gd name="connsiteY4" fmla="*/ 369357 h 543188"/>
                      <a:gd name="connsiteX0" fmla="*/ 403 w 665568"/>
                      <a:gd name="connsiteY0" fmla="*/ 369357 h 543188"/>
                      <a:gd name="connsiteX1" fmla="*/ 357590 w 665568"/>
                      <a:gd name="connsiteY1" fmla="*/ 59795 h 543188"/>
                      <a:gd name="connsiteX2" fmla="*/ 583810 w 665568"/>
                      <a:gd name="connsiteY2" fmla="*/ 293157 h 543188"/>
                      <a:gd name="connsiteX3" fmla="*/ 155184 w 665568"/>
                      <a:gd name="connsiteY3" fmla="*/ 543188 h 543188"/>
                      <a:gd name="connsiteX4" fmla="*/ 403 w 665568"/>
                      <a:gd name="connsiteY4" fmla="*/ 369357 h 543188"/>
                      <a:gd name="connsiteX0" fmla="*/ 2012 w 667177"/>
                      <a:gd name="connsiteY0" fmla="*/ 369357 h 546530"/>
                      <a:gd name="connsiteX1" fmla="*/ 359199 w 667177"/>
                      <a:gd name="connsiteY1" fmla="*/ 59795 h 546530"/>
                      <a:gd name="connsiteX2" fmla="*/ 585419 w 667177"/>
                      <a:gd name="connsiteY2" fmla="*/ 293157 h 546530"/>
                      <a:gd name="connsiteX3" fmla="*/ 156793 w 667177"/>
                      <a:gd name="connsiteY3" fmla="*/ 543188 h 546530"/>
                      <a:gd name="connsiteX4" fmla="*/ 2012 w 667177"/>
                      <a:gd name="connsiteY4" fmla="*/ 369357 h 546530"/>
                      <a:gd name="connsiteX0" fmla="*/ 2012 w 667177"/>
                      <a:gd name="connsiteY0" fmla="*/ 369357 h 546530"/>
                      <a:gd name="connsiteX1" fmla="*/ 359199 w 667177"/>
                      <a:gd name="connsiteY1" fmla="*/ 59795 h 546530"/>
                      <a:gd name="connsiteX2" fmla="*/ 585419 w 667177"/>
                      <a:gd name="connsiteY2" fmla="*/ 293157 h 546530"/>
                      <a:gd name="connsiteX3" fmla="*/ 156793 w 667177"/>
                      <a:gd name="connsiteY3" fmla="*/ 543188 h 546530"/>
                      <a:gd name="connsiteX4" fmla="*/ 2012 w 667177"/>
                      <a:gd name="connsiteY4" fmla="*/ 369357 h 546530"/>
                      <a:gd name="connsiteX0" fmla="*/ 14922 w 680087"/>
                      <a:gd name="connsiteY0" fmla="*/ 369357 h 545428"/>
                      <a:gd name="connsiteX1" fmla="*/ 372109 w 680087"/>
                      <a:gd name="connsiteY1" fmla="*/ 59795 h 545428"/>
                      <a:gd name="connsiteX2" fmla="*/ 598329 w 680087"/>
                      <a:gd name="connsiteY2" fmla="*/ 293157 h 545428"/>
                      <a:gd name="connsiteX3" fmla="*/ 169703 w 680087"/>
                      <a:gd name="connsiteY3" fmla="*/ 543188 h 545428"/>
                      <a:gd name="connsiteX4" fmla="*/ 14922 w 680087"/>
                      <a:gd name="connsiteY4" fmla="*/ 369357 h 545428"/>
                      <a:gd name="connsiteX0" fmla="*/ 13366 w 678531"/>
                      <a:gd name="connsiteY0" fmla="*/ 369357 h 554814"/>
                      <a:gd name="connsiteX1" fmla="*/ 370553 w 678531"/>
                      <a:gd name="connsiteY1" fmla="*/ 59795 h 554814"/>
                      <a:gd name="connsiteX2" fmla="*/ 596773 w 678531"/>
                      <a:gd name="connsiteY2" fmla="*/ 293157 h 554814"/>
                      <a:gd name="connsiteX3" fmla="*/ 180054 w 678531"/>
                      <a:gd name="connsiteY3" fmla="*/ 552713 h 554814"/>
                      <a:gd name="connsiteX4" fmla="*/ 13366 w 678531"/>
                      <a:gd name="connsiteY4" fmla="*/ 369357 h 554814"/>
                      <a:gd name="connsiteX0" fmla="*/ 10389 w 675554"/>
                      <a:gd name="connsiteY0" fmla="*/ 369357 h 559513"/>
                      <a:gd name="connsiteX1" fmla="*/ 367576 w 675554"/>
                      <a:gd name="connsiteY1" fmla="*/ 59795 h 559513"/>
                      <a:gd name="connsiteX2" fmla="*/ 593796 w 675554"/>
                      <a:gd name="connsiteY2" fmla="*/ 293157 h 559513"/>
                      <a:gd name="connsiteX3" fmla="*/ 208033 w 675554"/>
                      <a:gd name="connsiteY3" fmla="*/ 557475 h 559513"/>
                      <a:gd name="connsiteX4" fmla="*/ 10389 w 675554"/>
                      <a:gd name="connsiteY4" fmla="*/ 369357 h 559513"/>
                      <a:gd name="connsiteX0" fmla="*/ 9895 w 675060"/>
                      <a:gd name="connsiteY0" fmla="*/ 369357 h 563100"/>
                      <a:gd name="connsiteX1" fmla="*/ 367082 w 675060"/>
                      <a:gd name="connsiteY1" fmla="*/ 59795 h 563100"/>
                      <a:gd name="connsiteX2" fmla="*/ 593302 w 675060"/>
                      <a:gd name="connsiteY2" fmla="*/ 293157 h 563100"/>
                      <a:gd name="connsiteX3" fmla="*/ 207539 w 675060"/>
                      <a:gd name="connsiteY3" fmla="*/ 557475 h 563100"/>
                      <a:gd name="connsiteX4" fmla="*/ 9895 w 675060"/>
                      <a:gd name="connsiteY4" fmla="*/ 369357 h 563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75060" h="563100">
                        <a:moveTo>
                          <a:pt x="9895" y="369357"/>
                        </a:moveTo>
                        <a:lnTo>
                          <a:pt x="367082" y="59795"/>
                        </a:lnTo>
                        <a:cubicBezTo>
                          <a:pt x="555994" y="-121972"/>
                          <a:pt x="806820" y="155838"/>
                          <a:pt x="593302" y="293157"/>
                        </a:cubicBezTo>
                        <a:lnTo>
                          <a:pt x="207539" y="557475"/>
                        </a:lnTo>
                        <a:cubicBezTo>
                          <a:pt x="60695" y="594781"/>
                          <a:pt x="-31379" y="436826"/>
                          <a:pt x="9895" y="369357"/>
                        </a:cubicBezTo>
                        <a:close/>
                      </a:path>
                    </a:pathLst>
                  </a:cu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3" name="Rectangle 4"/>
                  <p:cNvSpPr/>
                  <p:nvPr/>
                </p:nvSpPr>
                <p:spPr>
                  <a:xfrm rot="14581757">
                    <a:off x="2506619" y="3272201"/>
                    <a:ext cx="311845" cy="314471"/>
                  </a:xfrm>
                  <a:custGeom>
                    <a:avLst/>
                    <a:gdLst>
                      <a:gd name="connsiteX0" fmla="*/ 0 w 731044"/>
                      <a:gd name="connsiteY0" fmla="*/ 0 h 697706"/>
                      <a:gd name="connsiteX1" fmla="*/ 731044 w 731044"/>
                      <a:gd name="connsiteY1" fmla="*/ 0 h 697706"/>
                      <a:gd name="connsiteX2" fmla="*/ 731044 w 731044"/>
                      <a:gd name="connsiteY2" fmla="*/ 697706 h 697706"/>
                      <a:gd name="connsiteX3" fmla="*/ 0 w 731044"/>
                      <a:gd name="connsiteY3" fmla="*/ 697706 h 697706"/>
                      <a:gd name="connsiteX4" fmla="*/ 0 w 731044"/>
                      <a:gd name="connsiteY4" fmla="*/ 0 h 697706"/>
                      <a:gd name="connsiteX0" fmla="*/ 92869 w 731044"/>
                      <a:gd name="connsiteY0" fmla="*/ 507206 h 697706"/>
                      <a:gd name="connsiteX1" fmla="*/ 731044 w 731044"/>
                      <a:gd name="connsiteY1" fmla="*/ 0 h 697706"/>
                      <a:gd name="connsiteX2" fmla="*/ 731044 w 731044"/>
                      <a:gd name="connsiteY2" fmla="*/ 697706 h 697706"/>
                      <a:gd name="connsiteX3" fmla="*/ 0 w 731044"/>
                      <a:gd name="connsiteY3" fmla="*/ 697706 h 697706"/>
                      <a:gd name="connsiteX4" fmla="*/ 92869 w 731044"/>
                      <a:gd name="connsiteY4" fmla="*/ 507206 h 697706"/>
                      <a:gd name="connsiteX0" fmla="*/ 92869 w 731044"/>
                      <a:gd name="connsiteY0" fmla="*/ 314325 h 504825"/>
                      <a:gd name="connsiteX1" fmla="*/ 454819 w 731044"/>
                      <a:gd name="connsiteY1" fmla="*/ 0 h 504825"/>
                      <a:gd name="connsiteX2" fmla="*/ 731044 w 731044"/>
                      <a:gd name="connsiteY2" fmla="*/ 504825 h 504825"/>
                      <a:gd name="connsiteX3" fmla="*/ 0 w 731044"/>
                      <a:gd name="connsiteY3" fmla="*/ 504825 h 504825"/>
                      <a:gd name="connsiteX4" fmla="*/ 92869 w 731044"/>
                      <a:gd name="connsiteY4" fmla="*/ 314325 h 504825"/>
                      <a:gd name="connsiteX0" fmla="*/ 92869 w 650082"/>
                      <a:gd name="connsiteY0" fmla="*/ 314325 h 504825"/>
                      <a:gd name="connsiteX1" fmla="*/ 454819 w 650082"/>
                      <a:gd name="connsiteY1" fmla="*/ 0 h 504825"/>
                      <a:gd name="connsiteX2" fmla="*/ 650082 w 650082"/>
                      <a:gd name="connsiteY2" fmla="*/ 219075 h 504825"/>
                      <a:gd name="connsiteX3" fmla="*/ 0 w 650082"/>
                      <a:gd name="connsiteY3" fmla="*/ 504825 h 504825"/>
                      <a:gd name="connsiteX4" fmla="*/ 92869 w 650082"/>
                      <a:gd name="connsiteY4" fmla="*/ 314325 h 504825"/>
                      <a:gd name="connsiteX0" fmla="*/ 92869 w 689668"/>
                      <a:gd name="connsiteY0" fmla="*/ 314325 h 504825"/>
                      <a:gd name="connsiteX1" fmla="*/ 454819 w 689668"/>
                      <a:gd name="connsiteY1" fmla="*/ 0 h 504825"/>
                      <a:gd name="connsiteX2" fmla="*/ 650082 w 689668"/>
                      <a:gd name="connsiteY2" fmla="*/ 219075 h 504825"/>
                      <a:gd name="connsiteX3" fmla="*/ 0 w 689668"/>
                      <a:gd name="connsiteY3" fmla="*/ 504825 h 504825"/>
                      <a:gd name="connsiteX4" fmla="*/ 92869 w 689668"/>
                      <a:gd name="connsiteY4" fmla="*/ 314325 h 504825"/>
                      <a:gd name="connsiteX0" fmla="*/ 92869 w 690173"/>
                      <a:gd name="connsiteY0" fmla="*/ 302418 h 492918"/>
                      <a:gd name="connsiteX1" fmla="*/ 459581 w 690173"/>
                      <a:gd name="connsiteY1" fmla="*/ 0 h 492918"/>
                      <a:gd name="connsiteX2" fmla="*/ 650082 w 690173"/>
                      <a:gd name="connsiteY2" fmla="*/ 207168 h 492918"/>
                      <a:gd name="connsiteX3" fmla="*/ 0 w 690173"/>
                      <a:gd name="connsiteY3" fmla="*/ 492918 h 492918"/>
                      <a:gd name="connsiteX4" fmla="*/ 92869 w 690173"/>
                      <a:gd name="connsiteY4" fmla="*/ 302418 h 492918"/>
                      <a:gd name="connsiteX0" fmla="*/ 92869 w 690173"/>
                      <a:gd name="connsiteY0" fmla="*/ 302418 h 492918"/>
                      <a:gd name="connsiteX1" fmla="*/ 459581 w 690173"/>
                      <a:gd name="connsiteY1" fmla="*/ 0 h 492918"/>
                      <a:gd name="connsiteX2" fmla="*/ 650082 w 690173"/>
                      <a:gd name="connsiteY2" fmla="*/ 207168 h 492918"/>
                      <a:gd name="connsiteX3" fmla="*/ 0 w 690173"/>
                      <a:gd name="connsiteY3" fmla="*/ 492918 h 492918"/>
                      <a:gd name="connsiteX4" fmla="*/ 92869 w 690173"/>
                      <a:gd name="connsiteY4" fmla="*/ 302418 h 492918"/>
                      <a:gd name="connsiteX0" fmla="*/ 92869 w 702970"/>
                      <a:gd name="connsiteY0" fmla="*/ 359701 h 550201"/>
                      <a:gd name="connsiteX1" fmla="*/ 459581 w 702970"/>
                      <a:gd name="connsiteY1" fmla="*/ 57283 h 550201"/>
                      <a:gd name="connsiteX2" fmla="*/ 650082 w 702970"/>
                      <a:gd name="connsiteY2" fmla="*/ 264451 h 550201"/>
                      <a:gd name="connsiteX3" fmla="*/ 0 w 702970"/>
                      <a:gd name="connsiteY3" fmla="*/ 550201 h 550201"/>
                      <a:gd name="connsiteX4" fmla="*/ 92869 w 702970"/>
                      <a:gd name="connsiteY4" fmla="*/ 359701 h 550201"/>
                      <a:gd name="connsiteX0" fmla="*/ 92869 w 706874"/>
                      <a:gd name="connsiteY0" fmla="*/ 347179 h 537679"/>
                      <a:gd name="connsiteX1" fmla="*/ 459581 w 706874"/>
                      <a:gd name="connsiteY1" fmla="*/ 44761 h 537679"/>
                      <a:gd name="connsiteX2" fmla="*/ 650082 w 706874"/>
                      <a:gd name="connsiteY2" fmla="*/ 251929 h 537679"/>
                      <a:gd name="connsiteX3" fmla="*/ 0 w 706874"/>
                      <a:gd name="connsiteY3" fmla="*/ 537679 h 537679"/>
                      <a:gd name="connsiteX4" fmla="*/ 92869 w 706874"/>
                      <a:gd name="connsiteY4" fmla="*/ 347179 h 537679"/>
                      <a:gd name="connsiteX0" fmla="*/ 92869 w 705065"/>
                      <a:gd name="connsiteY0" fmla="*/ 353475 h 543975"/>
                      <a:gd name="connsiteX1" fmla="*/ 450056 w 705065"/>
                      <a:gd name="connsiteY1" fmla="*/ 43913 h 543975"/>
                      <a:gd name="connsiteX2" fmla="*/ 650082 w 705065"/>
                      <a:gd name="connsiteY2" fmla="*/ 258225 h 543975"/>
                      <a:gd name="connsiteX3" fmla="*/ 0 w 705065"/>
                      <a:gd name="connsiteY3" fmla="*/ 543975 h 543975"/>
                      <a:gd name="connsiteX4" fmla="*/ 92869 w 705065"/>
                      <a:gd name="connsiteY4" fmla="*/ 353475 h 543975"/>
                      <a:gd name="connsiteX0" fmla="*/ 92869 w 738325"/>
                      <a:gd name="connsiteY0" fmla="*/ 357004 h 547504"/>
                      <a:gd name="connsiteX1" fmla="*/ 450056 w 738325"/>
                      <a:gd name="connsiteY1" fmla="*/ 47442 h 547504"/>
                      <a:gd name="connsiteX2" fmla="*/ 650082 w 738325"/>
                      <a:gd name="connsiteY2" fmla="*/ 261754 h 547504"/>
                      <a:gd name="connsiteX3" fmla="*/ 0 w 738325"/>
                      <a:gd name="connsiteY3" fmla="*/ 547504 h 547504"/>
                      <a:gd name="connsiteX4" fmla="*/ 92869 w 738325"/>
                      <a:gd name="connsiteY4" fmla="*/ 357004 h 547504"/>
                      <a:gd name="connsiteX0" fmla="*/ 92869 w 734198"/>
                      <a:gd name="connsiteY0" fmla="*/ 366816 h 557316"/>
                      <a:gd name="connsiteX1" fmla="*/ 450056 w 734198"/>
                      <a:gd name="connsiteY1" fmla="*/ 57254 h 557316"/>
                      <a:gd name="connsiteX2" fmla="*/ 650082 w 734198"/>
                      <a:gd name="connsiteY2" fmla="*/ 271566 h 557316"/>
                      <a:gd name="connsiteX3" fmla="*/ 0 w 734198"/>
                      <a:gd name="connsiteY3" fmla="*/ 557316 h 557316"/>
                      <a:gd name="connsiteX4" fmla="*/ 92869 w 734198"/>
                      <a:gd name="connsiteY4" fmla="*/ 366816 h 557316"/>
                      <a:gd name="connsiteX0" fmla="*/ 92869 w 736225"/>
                      <a:gd name="connsiteY0" fmla="*/ 366816 h 557316"/>
                      <a:gd name="connsiteX1" fmla="*/ 450056 w 736225"/>
                      <a:gd name="connsiteY1" fmla="*/ 57254 h 557316"/>
                      <a:gd name="connsiteX2" fmla="*/ 650082 w 736225"/>
                      <a:gd name="connsiteY2" fmla="*/ 271566 h 557316"/>
                      <a:gd name="connsiteX3" fmla="*/ 0 w 736225"/>
                      <a:gd name="connsiteY3" fmla="*/ 557316 h 557316"/>
                      <a:gd name="connsiteX4" fmla="*/ 92869 w 736225"/>
                      <a:gd name="connsiteY4" fmla="*/ 366816 h 557316"/>
                      <a:gd name="connsiteX0" fmla="*/ 92869 w 757544"/>
                      <a:gd name="connsiteY0" fmla="*/ 364191 h 554691"/>
                      <a:gd name="connsiteX1" fmla="*/ 450056 w 757544"/>
                      <a:gd name="connsiteY1" fmla="*/ 54629 h 554691"/>
                      <a:gd name="connsiteX2" fmla="*/ 676276 w 757544"/>
                      <a:gd name="connsiteY2" fmla="*/ 287991 h 554691"/>
                      <a:gd name="connsiteX3" fmla="*/ 0 w 757544"/>
                      <a:gd name="connsiteY3" fmla="*/ 554691 h 554691"/>
                      <a:gd name="connsiteX4" fmla="*/ 92869 w 757544"/>
                      <a:gd name="connsiteY4" fmla="*/ 364191 h 554691"/>
                      <a:gd name="connsiteX0" fmla="*/ 92869 w 756519"/>
                      <a:gd name="connsiteY0" fmla="*/ 364477 h 554977"/>
                      <a:gd name="connsiteX1" fmla="*/ 450056 w 756519"/>
                      <a:gd name="connsiteY1" fmla="*/ 54915 h 554977"/>
                      <a:gd name="connsiteX2" fmla="*/ 676276 w 756519"/>
                      <a:gd name="connsiteY2" fmla="*/ 288277 h 554977"/>
                      <a:gd name="connsiteX3" fmla="*/ 0 w 756519"/>
                      <a:gd name="connsiteY3" fmla="*/ 554977 h 554977"/>
                      <a:gd name="connsiteX4" fmla="*/ 92869 w 756519"/>
                      <a:gd name="connsiteY4" fmla="*/ 364477 h 554977"/>
                      <a:gd name="connsiteX0" fmla="*/ 92869 w 758034"/>
                      <a:gd name="connsiteY0" fmla="*/ 369357 h 559857"/>
                      <a:gd name="connsiteX1" fmla="*/ 450056 w 758034"/>
                      <a:gd name="connsiteY1" fmla="*/ 59795 h 559857"/>
                      <a:gd name="connsiteX2" fmla="*/ 676276 w 758034"/>
                      <a:gd name="connsiteY2" fmla="*/ 293157 h 559857"/>
                      <a:gd name="connsiteX3" fmla="*/ 0 w 758034"/>
                      <a:gd name="connsiteY3" fmla="*/ 559857 h 559857"/>
                      <a:gd name="connsiteX4" fmla="*/ 92869 w 758034"/>
                      <a:gd name="connsiteY4" fmla="*/ 369357 h 559857"/>
                      <a:gd name="connsiteX0" fmla="*/ 0 w 665165"/>
                      <a:gd name="connsiteY0" fmla="*/ 369357 h 521757"/>
                      <a:gd name="connsiteX1" fmla="*/ 357187 w 665165"/>
                      <a:gd name="connsiteY1" fmla="*/ 59795 h 521757"/>
                      <a:gd name="connsiteX2" fmla="*/ 583407 w 665165"/>
                      <a:gd name="connsiteY2" fmla="*/ 293157 h 521757"/>
                      <a:gd name="connsiteX3" fmla="*/ 138112 w 665165"/>
                      <a:gd name="connsiteY3" fmla="*/ 521757 h 521757"/>
                      <a:gd name="connsiteX4" fmla="*/ 0 w 665165"/>
                      <a:gd name="connsiteY4" fmla="*/ 369357 h 521757"/>
                      <a:gd name="connsiteX0" fmla="*/ 0 w 665165"/>
                      <a:gd name="connsiteY0" fmla="*/ 369357 h 533663"/>
                      <a:gd name="connsiteX1" fmla="*/ 357187 w 665165"/>
                      <a:gd name="connsiteY1" fmla="*/ 59795 h 533663"/>
                      <a:gd name="connsiteX2" fmla="*/ 583407 w 665165"/>
                      <a:gd name="connsiteY2" fmla="*/ 293157 h 533663"/>
                      <a:gd name="connsiteX3" fmla="*/ 154781 w 665165"/>
                      <a:gd name="connsiteY3" fmla="*/ 533663 h 533663"/>
                      <a:gd name="connsiteX4" fmla="*/ 0 w 665165"/>
                      <a:gd name="connsiteY4" fmla="*/ 369357 h 533663"/>
                      <a:gd name="connsiteX0" fmla="*/ 0 w 665165"/>
                      <a:gd name="connsiteY0" fmla="*/ 369357 h 543188"/>
                      <a:gd name="connsiteX1" fmla="*/ 357187 w 665165"/>
                      <a:gd name="connsiteY1" fmla="*/ 59795 h 543188"/>
                      <a:gd name="connsiteX2" fmla="*/ 583407 w 665165"/>
                      <a:gd name="connsiteY2" fmla="*/ 293157 h 543188"/>
                      <a:gd name="connsiteX3" fmla="*/ 154781 w 665165"/>
                      <a:gd name="connsiteY3" fmla="*/ 543188 h 543188"/>
                      <a:gd name="connsiteX4" fmla="*/ 0 w 665165"/>
                      <a:gd name="connsiteY4" fmla="*/ 369357 h 543188"/>
                      <a:gd name="connsiteX0" fmla="*/ 403 w 665568"/>
                      <a:gd name="connsiteY0" fmla="*/ 369357 h 543188"/>
                      <a:gd name="connsiteX1" fmla="*/ 357590 w 665568"/>
                      <a:gd name="connsiteY1" fmla="*/ 59795 h 543188"/>
                      <a:gd name="connsiteX2" fmla="*/ 583810 w 665568"/>
                      <a:gd name="connsiteY2" fmla="*/ 293157 h 543188"/>
                      <a:gd name="connsiteX3" fmla="*/ 155184 w 665568"/>
                      <a:gd name="connsiteY3" fmla="*/ 543188 h 543188"/>
                      <a:gd name="connsiteX4" fmla="*/ 403 w 665568"/>
                      <a:gd name="connsiteY4" fmla="*/ 369357 h 543188"/>
                      <a:gd name="connsiteX0" fmla="*/ 2012 w 667177"/>
                      <a:gd name="connsiteY0" fmla="*/ 369357 h 546530"/>
                      <a:gd name="connsiteX1" fmla="*/ 359199 w 667177"/>
                      <a:gd name="connsiteY1" fmla="*/ 59795 h 546530"/>
                      <a:gd name="connsiteX2" fmla="*/ 585419 w 667177"/>
                      <a:gd name="connsiteY2" fmla="*/ 293157 h 546530"/>
                      <a:gd name="connsiteX3" fmla="*/ 156793 w 667177"/>
                      <a:gd name="connsiteY3" fmla="*/ 543188 h 546530"/>
                      <a:gd name="connsiteX4" fmla="*/ 2012 w 667177"/>
                      <a:gd name="connsiteY4" fmla="*/ 369357 h 546530"/>
                      <a:gd name="connsiteX0" fmla="*/ 2012 w 667177"/>
                      <a:gd name="connsiteY0" fmla="*/ 369357 h 546530"/>
                      <a:gd name="connsiteX1" fmla="*/ 359199 w 667177"/>
                      <a:gd name="connsiteY1" fmla="*/ 59795 h 546530"/>
                      <a:gd name="connsiteX2" fmla="*/ 585419 w 667177"/>
                      <a:gd name="connsiteY2" fmla="*/ 293157 h 546530"/>
                      <a:gd name="connsiteX3" fmla="*/ 156793 w 667177"/>
                      <a:gd name="connsiteY3" fmla="*/ 543188 h 546530"/>
                      <a:gd name="connsiteX4" fmla="*/ 2012 w 667177"/>
                      <a:gd name="connsiteY4" fmla="*/ 369357 h 546530"/>
                      <a:gd name="connsiteX0" fmla="*/ 14922 w 680087"/>
                      <a:gd name="connsiteY0" fmla="*/ 369357 h 545428"/>
                      <a:gd name="connsiteX1" fmla="*/ 372109 w 680087"/>
                      <a:gd name="connsiteY1" fmla="*/ 59795 h 545428"/>
                      <a:gd name="connsiteX2" fmla="*/ 598329 w 680087"/>
                      <a:gd name="connsiteY2" fmla="*/ 293157 h 545428"/>
                      <a:gd name="connsiteX3" fmla="*/ 169703 w 680087"/>
                      <a:gd name="connsiteY3" fmla="*/ 543188 h 545428"/>
                      <a:gd name="connsiteX4" fmla="*/ 14922 w 680087"/>
                      <a:gd name="connsiteY4" fmla="*/ 369357 h 545428"/>
                      <a:gd name="connsiteX0" fmla="*/ 13366 w 678531"/>
                      <a:gd name="connsiteY0" fmla="*/ 369357 h 554814"/>
                      <a:gd name="connsiteX1" fmla="*/ 370553 w 678531"/>
                      <a:gd name="connsiteY1" fmla="*/ 59795 h 554814"/>
                      <a:gd name="connsiteX2" fmla="*/ 596773 w 678531"/>
                      <a:gd name="connsiteY2" fmla="*/ 293157 h 554814"/>
                      <a:gd name="connsiteX3" fmla="*/ 180054 w 678531"/>
                      <a:gd name="connsiteY3" fmla="*/ 552713 h 554814"/>
                      <a:gd name="connsiteX4" fmla="*/ 13366 w 678531"/>
                      <a:gd name="connsiteY4" fmla="*/ 369357 h 554814"/>
                      <a:gd name="connsiteX0" fmla="*/ 10389 w 675554"/>
                      <a:gd name="connsiteY0" fmla="*/ 369357 h 559513"/>
                      <a:gd name="connsiteX1" fmla="*/ 367576 w 675554"/>
                      <a:gd name="connsiteY1" fmla="*/ 59795 h 559513"/>
                      <a:gd name="connsiteX2" fmla="*/ 593796 w 675554"/>
                      <a:gd name="connsiteY2" fmla="*/ 293157 h 559513"/>
                      <a:gd name="connsiteX3" fmla="*/ 208033 w 675554"/>
                      <a:gd name="connsiteY3" fmla="*/ 557475 h 559513"/>
                      <a:gd name="connsiteX4" fmla="*/ 10389 w 675554"/>
                      <a:gd name="connsiteY4" fmla="*/ 369357 h 559513"/>
                      <a:gd name="connsiteX0" fmla="*/ 9895 w 675060"/>
                      <a:gd name="connsiteY0" fmla="*/ 369357 h 563100"/>
                      <a:gd name="connsiteX1" fmla="*/ 367082 w 675060"/>
                      <a:gd name="connsiteY1" fmla="*/ 59795 h 563100"/>
                      <a:gd name="connsiteX2" fmla="*/ 593302 w 675060"/>
                      <a:gd name="connsiteY2" fmla="*/ 293157 h 563100"/>
                      <a:gd name="connsiteX3" fmla="*/ 207539 w 675060"/>
                      <a:gd name="connsiteY3" fmla="*/ 557475 h 563100"/>
                      <a:gd name="connsiteX4" fmla="*/ 9895 w 675060"/>
                      <a:gd name="connsiteY4" fmla="*/ 369357 h 563100"/>
                      <a:gd name="connsiteX0" fmla="*/ 30178 w 695343"/>
                      <a:gd name="connsiteY0" fmla="*/ 369357 h 785109"/>
                      <a:gd name="connsiteX1" fmla="*/ 387365 w 695343"/>
                      <a:gd name="connsiteY1" fmla="*/ 59795 h 785109"/>
                      <a:gd name="connsiteX2" fmla="*/ 613585 w 695343"/>
                      <a:gd name="connsiteY2" fmla="*/ 293157 h 785109"/>
                      <a:gd name="connsiteX3" fmla="*/ 115280 w 695343"/>
                      <a:gd name="connsiteY3" fmla="*/ 782558 h 785109"/>
                      <a:gd name="connsiteX4" fmla="*/ 30178 w 695343"/>
                      <a:gd name="connsiteY4" fmla="*/ 369357 h 785109"/>
                      <a:gd name="connsiteX0" fmla="*/ 23471 w 709737"/>
                      <a:gd name="connsiteY0" fmla="*/ 467831 h 785914"/>
                      <a:gd name="connsiteX1" fmla="*/ 401759 w 709737"/>
                      <a:gd name="connsiteY1" fmla="*/ 59795 h 785914"/>
                      <a:gd name="connsiteX2" fmla="*/ 627979 w 709737"/>
                      <a:gd name="connsiteY2" fmla="*/ 293157 h 785914"/>
                      <a:gd name="connsiteX3" fmla="*/ 129674 w 709737"/>
                      <a:gd name="connsiteY3" fmla="*/ 782558 h 785914"/>
                      <a:gd name="connsiteX4" fmla="*/ 23471 w 709737"/>
                      <a:gd name="connsiteY4" fmla="*/ 467831 h 785914"/>
                      <a:gd name="connsiteX0" fmla="*/ 23471 w 709737"/>
                      <a:gd name="connsiteY0" fmla="*/ 467831 h 785914"/>
                      <a:gd name="connsiteX1" fmla="*/ 401759 w 709737"/>
                      <a:gd name="connsiteY1" fmla="*/ 59795 h 785914"/>
                      <a:gd name="connsiteX2" fmla="*/ 627979 w 709737"/>
                      <a:gd name="connsiteY2" fmla="*/ 293157 h 785914"/>
                      <a:gd name="connsiteX3" fmla="*/ 129674 w 709737"/>
                      <a:gd name="connsiteY3" fmla="*/ 782558 h 785914"/>
                      <a:gd name="connsiteX4" fmla="*/ 23471 w 709737"/>
                      <a:gd name="connsiteY4" fmla="*/ 467831 h 785914"/>
                      <a:gd name="connsiteX0" fmla="*/ 13091 w 755627"/>
                      <a:gd name="connsiteY0" fmla="*/ 608508 h 788636"/>
                      <a:gd name="connsiteX1" fmla="*/ 447649 w 755627"/>
                      <a:gd name="connsiteY1" fmla="*/ 59795 h 788636"/>
                      <a:gd name="connsiteX2" fmla="*/ 673869 w 755627"/>
                      <a:gd name="connsiteY2" fmla="*/ 293157 h 788636"/>
                      <a:gd name="connsiteX3" fmla="*/ 175564 w 755627"/>
                      <a:gd name="connsiteY3" fmla="*/ 782558 h 788636"/>
                      <a:gd name="connsiteX4" fmla="*/ 13091 w 755627"/>
                      <a:gd name="connsiteY4" fmla="*/ 608508 h 788636"/>
                      <a:gd name="connsiteX0" fmla="*/ 33465 w 776001"/>
                      <a:gd name="connsiteY0" fmla="*/ 608508 h 787482"/>
                      <a:gd name="connsiteX1" fmla="*/ 468023 w 776001"/>
                      <a:gd name="connsiteY1" fmla="*/ 59795 h 787482"/>
                      <a:gd name="connsiteX2" fmla="*/ 694243 w 776001"/>
                      <a:gd name="connsiteY2" fmla="*/ 293157 h 787482"/>
                      <a:gd name="connsiteX3" fmla="*/ 195938 w 776001"/>
                      <a:gd name="connsiteY3" fmla="*/ 782558 h 787482"/>
                      <a:gd name="connsiteX4" fmla="*/ 33465 w 776001"/>
                      <a:gd name="connsiteY4" fmla="*/ 608508 h 787482"/>
                      <a:gd name="connsiteX0" fmla="*/ 33465 w 776001"/>
                      <a:gd name="connsiteY0" fmla="*/ 596443 h 775417"/>
                      <a:gd name="connsiteX1" fmla="*/ 468023 w 776001"/>
                      <a:gd name="connsiteY1" fmla="*/ 61797 h 775417"/>
                      <a:gd name="connsiteX2" fmla="*/ 694243 w 776001"/>
                      <a:gd name="connsiteY2" fmla="*/ 281092 h 775417"/>
                      <a:gd name="connsiteX3" fmla="*/ 195938 w 776001"/>
                      <a:gd name="connsiteY3" fmla="*/ 770493 h 775417"/>
                      <a:gd name="connsiteX4" fmla="*/ 33465 w 776001"/>
                      <a:gd name="connsiteY4" fmla="*/ 596443 h 775417"/>
                      <a:gd name="connsiteX0" fmla="*/ 33465 w 766898"/>
                      <a:gd name="connsiteY0" fmla="*/ 601405 h 780379"/>
                      <a:gd name="connsiteX1" fmla="*/ 468023 w 766898"/>
                      <a:gd name="connsiteY1" fmla="*/ 66759 h 780379"/>
                      <a:gd name="connsiteX2" fmla="*/ 694243 w 766898"/>
                      <a:gd name="connsiteY2" fmla="*/ 286054 h 780379"/>
                      <a:gd name="connsiteX3" fmla="*/ 195938 w 766898"/>
                      <a:gd name="connsiteY3" fmla="*/ 775455 h 780379"/>
                      <a:gd name="connsiteX4" fmla="*/ 33465 w 766898"/>
                      <a:gd name="connsiteY4" fmla="*/ 601405 h 780379"/>
                      <a:gd name="connsiteX0" fmla="*/ 33465 w 772715"/>
                      <a:gd name="connsiteY0" fmla="*/ 600246 h 779220"/>
                      <a:gd name="connsiteX1" fmla="*/ 468023 w 772715"/>
                      <a:gd name="connsiteY1" fmla="*/ 65600 h 779220"/>
                      <a:gd name="connsiteX2" fmla="*/ 701277 w 772715"/>
                      <a:gd name="connsiteY2" fmla="*/ 291929 h 779220"/>
                      <a:gd name="connsiteX3" fmla="*/ 195938 w 772715"/>
                      <a:gd name="connsiteY3" fmla="*/ 774296 h 779220"/>
                      <a:gd name="connsiteX4" fmla="*/ 33465 w 772715"/>
                      <a:gd name="connsiteY4" fmla="*/ 600246 h 779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2715" h="779220">
                        <a:moveTo>
                          <a:pt x="33465" y="600246"/>
                        </a:moveTo>
                        <a:lnTo>
                          <a:pt x="468023" y="65600"/>
                        </a:lnTo>
                        <a:cubicBezTo>
                          <a:pt x="656935" y="-116167"/>
                          <a:pt x="893694" y="119440"/>
                          <a:pt x="701277" y="291929"/>
                        </a:cubicBezTo>
                        <a:lnTo>
                          <a:pt x="195938" y="774296"/>
                        </a:lnTo>
                        <a:cubicBezTo>
                          <a:pt x="49094" y="811602"/>
                          <a:pt x="-57045" y="625512"/>
                          <a:pt x="33465" y="600246"/>
                        </a:cubicBezTo>
                        <a:close/>
                      </a:path>
                    </a:pathLst>
                  </a:cu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45" name="Group 44"/>
                <p:cNvGrpSpPr/>
                <p:nvPr/>
              </p:nvGrpSpPr>
              <p:grpSpPr>
                <a:xfrm>
                  <a:off x="2504077" y="2366980"/>
                  <a:ext cx="1297223" cy="1208730"/>
                  <a:chOff x="2504077" y="2366980"/>
                  <a:chExt cx="1297223" cy="1208730"/>
                </a:xfrm>
              </p:grpSpPr>
              <p:grpSp>
                <p:nvGrpSpPr>
                  <p:cNvPr id="44" name="Group 43"/>
                  <p:cNvGrpSpPr/>
                  <p:nvPr/>
                </p:nvGrpSpPr>
                <p:grpSpPr>
                  <a:xfrm>
                    <a:off x="2504077" y="2366980"/>
                    <a:ext cx="1297223" cy="1208730"/>
                    <a:chOff x="2504077" y="2366980"/>
                    <a:chExt cx="1297223" cy="1208730"/>
                  </a:xfrm>
                </p:grpSpPr>
                <p:sp>
                  <p:nvSpPr>
                    <p:cNvPr id="123" name="Rectangle 2"/>
                    <p:cNvSpPr/>
                    <p:nvPr/>
                  </p:nvSpPr>
                  <p:spPr>
                    <a:xfrm rot="1178742" flipH="1" flipV="1">
                      <a:off x="3503530" y="2824479"/>
                      <a:ext cx="248550" cy="243665"/>
                    </a:xfrm>
                    <a:custGeom>
                      <a:avLst/>
                      <a:gdLst>
                        <a:gd name="connsiteX0" fmla="*/ 0 w 4659086"/>
                        <a:gd name="connsiteY0" fmla="*/ 0 h 2017485"/>
                        <a:gd name="connsiteX1" fmla="*/ 4659086 w 4659086"/>
                        <a:gd name="connsiteY1" fmla="*/ 0 h 2017485"/>
                        <a:gd name="connsiteX2" fmla="*/ 4659086 w 4659086"/>
                        <a:gd name="connsiteY2" fmla="*/ 2017485 h 2017485"/>
                        <a:gd name="connsiteX3" fmla="*/ 0 w 4659086"/>
                        <a:gd name="connsiteY3" fmla="*/ 2017485 h 2017485"/>
                        <a:gd name="connsiteX4" fmla="*/ 0 w 4659086"/>
                        <a:gd name="connsiteY4" fmla="*/ 0 h 2017485"/>
                        <a:gd name="connsiteX0" fmla="*/ 0 w 4804229"/>
                        <a:gd name="connsiteY0" fmla="*/ 0 h 2017485"/>
                        <a:gd name="connsiteX1" fmla="*/ 4659086 w 4804229"/>
                        <a:gd name="connsiteY1" fmla="*/ 0 h 2017485"/>
                        <a:gd name="connsiteX2" fmla="*/ 4804229 w 4804229"/>
                        <a:gd name="connsiteY2" fmla="*/ 1204685 h 2017485"/>
                        <a:gd name="connsiteX3" fmla="*/ 0 w 4804229"/>
                        <a:gd name="connsiteY3" fmla="*/ 2017485 h 2017485"/>
                        <a:gd name="connsiteX4" fmla="*/ 0 w 4804229"/>
                        <a:gd name="connsiteY4" fmla="*/ 0 h 2017485"/>
                        <a:gd name="connsiteX0" fmla="*/ 0 w 4804229"/>
                        <a:gd name="connsiteY0" fmla="*/ 0 h 4223656"/>
                        <a:gd name="connsiteX1" fmla="*/ 4659086 w 4804229"/>
                        <a:gd name="connsiteY1" fmla="*/ 0 h 4223656"/>
                        <a:gd name="connsiteX2" fmla="*/ 4804229 w 4804229"/>
                        <a:gd name="connsiteY2" fmla="*/ 1204685 h 4223656"/>
                        <a:gd name="connsiteX3" fmla="*/ 2002971 w 4804229"/>
                        <a:gd name="connsiteY3" fmla="*/ 4223656 h 4223656"/>
                        <a:gd name="connsiteX4" fmla="*/ 0 w 4804229"/>
                        <a:gd name="connsiteY4" fmla="*/ 0 h 4223656"/>
                        <a:gd name="connsiteX0" fmla="*/ 0 w 7634515"/>
                        <a:gd name="connsiteY0" fmla="*/ 0 h 4499428"/>
                        <a:gd name="connsiteX1" fmla="*/ 7489372 w 7634515"/>
                        <a:gd name="connsiteY1" fmla="*/ 275772 h 4499428"/>
                        <a:gd name="connsiteX2" fmla="*/ 7634515 w 7634515"/>
                        <a:gd name="connsiteY2" fmla="*/ 1480457 h 4499428"/>
                        <a:gd name="connsiteX3" fmla="*/ 4833257 w 7634515"/>
                        <a:gd name="connsiteY3" fmla="*/ 4499428 h 4499428"/>
                        <a:gd name="connsiteX4" fmla="*/ 0 w 7634515"/>
                        <a:gd name="connsiteY4" fmla="*/ 0 h 4499428"/>
                        <a:gd name="connsiteX0" fmla="*/ 0 w 7634515"/>
                        <a:gd name="connsiteY0" fmla="*/ 0 h 4499428"/>
                        <a:gd name="connsiteX1" fmla="*/ 7489372 w 7634515"/>
                        <a:gd name="connsiteY1" fmla="*/ 275772 h 4499428"/>
                        <a:gd name="connsiteX2" fmla="*/ 7634515 w 7634515"/>
                        <a:gd name="connsiteY2" fmla="*/ 1480457 h 4499428"/>
                        <a:gd name="connsiteX3" fmla="*/ 4833257 w 7634515"/>
                        <a:gd name="connsiteY3" fmla="*/ 4499428 h 4499428"/>
                        <a:gd name="connsiteX4" fmla="*/ 0 w 7634515"/>
                        <a:gd name="connsiteY4" fmla="*/ 0 h 4499428"/>
                        <a:gd name="connsiteX0" fmla="*/ 39552 w 7674067"/>
                        <a:gd name="connsiteY0" fmla="*/ 0 h 4895853"/>
                        <a:gd name="connsiteX1" fmla="*/ 7528924 w 7674067"/>
                        <a:gd name="connsiteY1" fmla="*/ 275772 h 4895853"/>
                        <a:gd name="connsiteX2" fmla="*/ 7674067 w 7674067"/>
                        <a:gd name="connsiteY2" fmla="*/ 1480457 h 4895853"/>
                        <a:gd name="connsiteX3" fmla="*/ 4872809 w 7674067"/>
                        <a:gd name="connsiteY3" fmla="*/ 4499428 h 4895853"/>
                        <a:gd name="connsiteX4" fmla="*/ 4582524 w 7674067"/>
                        <a:gd name="connsiteY4" fmla="*/ 4368799 h 4895853"/>
                        <a:gd name="connsiteX5" fmla="*/ 39552 w 7674067"/>
                        <a:gd name="connsiteY5" fmla="*/ 0 h 4895853"/>
                        <a:gd name="connsiteX0" fmla="*/ 38817 w 7673332"/>
                        <a:gd name="connsiteY0" fmla="*/ 0 h 4715686"/>
                        <a:gd name="connsiteX1" fmla="*/ 7528189 w 7673332"/>
                        <a:gd name="connsiteY1" fmla="*/ 275772 h 4715686"/>
                        <a:gd name="connsiteX2" fmla="*/ 7673332 w 7673332"/>
                        <a:gd name="connsiteY2" fmla="*/ 1480457 h 4715686"/>
                        <a:gd name="connsiteX3" fmla="*/ 4872074 w 7673332"/>
                        <a:gd name="connsiteY3" fmla="*/ 4499428 h 4715686"/>
                        <a:gd name="connsiteX4" fmla="*/ 4668875 w 7673332"/>
                        <a:gd name="connsiteY4" fmla="*/ 3860799 h 4715686"/>
                        <a:gd name="connsiteX5" fmla="*/ 38817 w 7673332"/>
                        <a:gd name="connsiteY5" fmla="*/ 0 h 4715686"/>
                        <a:gd name="connsiteX0" fmla="*/ 38817 w 7673332"/>
                        <a:gd name="connsiteY0" fmla="*/ 0 h 4614939"/>
                        <a:gd name="connsiteX1" fmla="*/ 7528189 w 7673332"/>
                        <a:gd name="connsiteY1" fmla="*/ 275772 h 4614939"/>
                        <a:gd name="connsiteX2" fmla="*/ 7673332 w 7673332"/>
                        <a:gd name="connsiteY2" fmla="*/ 1480457 h 4614939"/>
                        <a:gd name="connsiteX3" fmla="*/ 4872074 w 7673332"/>
                        <a:gd name="connsiteY3" fmla="*/ 4499428 h 4614939"/>
                        <a:gd name="connsiteX4" fmla="*/ 4668875 w 7673332"/>
                        <a:gd name="connsiteY4" fmla="*/ 3860799 h 4614939"/>
                        <a:gd name="connsiteX5" fmla="*/ 38817 w 7673332"/>
                        <a:gd name="connsiteY5" fmla="*/ 0 h 4614939"/>
                        <a:gd name="connsiteX0" fmla="*/ 38817 w 7673332"/>
                        <a:gd name="connsiteY0" fmla="*/ 0 h 4499428"/>
                        <a:gd name="connsiteX1" fmla="*/ 7528189 w 7673332"/>
                        <a:gd name="connsiteY1" fmla="*/ 275772 h 4499428"/>
                        <a:gd name="connsiteX2" fmla="*/ 7673332 w 7673332"/>
                        <a:gd name="connsiteY2" fmla="*/ 1480457 h 4499428"/>
                        <a:gd name="connsiteX3" fmla="*/ 4872074 w 7673332"/>
                        <a:gd name="connsiteY3" fmla="*/ 4499428 h 4499428"/>
                        <a:gd name="connsiteX4" fmla="*/ 4668875 w 7673332"/>
                        <a:gd name="connsiteY4" fmla="*/ 3860799 h 4499428"/>
                        <a:gd name="connsiteX5" fmla="*/ 38817 w 7673332"/>
                        <a:gd name="connsiteY5" fmla="*/ 0 h 4499428"/>
                        <a:gd name="connsiteX0" fmla="*/ 39428 w 7673943"/>
                        <a:gd name="connsiteY0" fmla="*/ 0 h 4499428"/>
                        <a:gd name="connsiteX1" fmla="*/ 7528800 w 7673943"/>
                        <a:gd name="connsiteY1" fmla="*/ 275772 h 4499428"/>
                        <a:gd name="connsiteX2" fmla="*/ 7673943 w 7673943"/>
                        <a:gd name="connsiteY2" fmla="*/ 1480457 h 4499428"/>
                        <a:gd name="connsiteX3" fmla="*/ 4872685 w 7673943"/>
                        <a:gd name="connsiteY3" fmla="*/ 4499428 h 4499428"/>
                        <a:gd name="connsiteX4" fmla="*/ 4596915 w 7673943"/>
                        <a:gd name="connsiteY4" fmla="*/ 4397828 h 4499428"/>
                        <a:gd name="connsiteX5" fmla="*/ 39428 w 7673943"/>
                        <a:gd name="connsiteY5" fmla="*/ 0 h 4499428"/>
                        <a:gd name="connsiteX0" fmla="*/ 39428 w 7673943"/>
                        <a:gd name="connsiteY0" fmla="*/ 0 h 4499428"/>
                        <a:gd name="connsiteX1" fmla="*/ 7528800 w 7673943"/>
                        <a:gd name="connsiteY1" fmla="*/ 275772 h 4499428"/>
                        <a:gd name="connsiteX2" fmla="*/ 7673943 w 7673943"/>
                        <a:gd name="connsiteY2" fmla="*/ 1480457 h 4499428"/>
                        <a:gd name="connsiteX3" fmla="*/ 4872685 w 7673943"/>
                        <a:gd name="connsiteY3" fmla="*/ 4499428 h 4499428"/>
                        <a:gd name="connsiteX4" fmla="*/ 4596915 w 7673943"/>
                        <a:gd name="connsiteY4" fmla="*/ 4397828 h 4499428"/>
                        <a:gd name="connsiteX5" fmla="*/ 39428 w 7673943"/>
                        <a:gd name="connsiteY5" fmla="*/ 0 h 4499428"/>
                        <a:gd name="connsiteX0" fmla="*/ 39428 w 7673943"/>
                        <a:gd name="connsiteY0" fmla="*/ 0 h 4499428"/>
                        <a:gd name="connsiteX1" fmla="*/ 7528800 w 7673943"/>
                        <a:gd name="connsiteY1" fmla="*/ 275772 h 4499428"/>
                        <a:gd name="connsiteX2" fmla="*/ 7673943 w 7673943"/>
                        <a:gd name="connsiteY2" fmla="*/ 1480457 h 4499428"/>
                        <a:gd name="connsiteX3" fmla="*/ 4872685 w 7673943"/>
                        <a:gd name="connsiteY3" fmla="*/ 4499428 h 4499428"/>
                        <a:gd name="connsiteX4" fmla="*/ 4596915 w 7673943"/>
                        <a:gd name="connsiteY4" fmla="*/ 4397828 h 4499428"/>
                        <a:gd name="connsiteX5" fmla="*/ 39428 w 7673943"/>
                        <a:gd name="connsiteY5" fmla="*/ 0 h 4499428"/>
                        <a:gd name="connsiteX0" fmla="*/ 39428 w 7673943"/>
                        <a:gd name="connsiteY0" fmla="*/ 0 h 4499428"/>
                        <a:gd name="connsiteX1" fmla="*/ 7528800 w 7673943"/>
                        <a:gd name="connsiteY1" fmla="*/ 275772 h 4499428"/>
                        <a:gd name="connsiteX2" fmla="*/ 7673943 w 7673943"/>
                        <a:gd name="connsiteY2" fmla="*/ 1480457 h 4499428"/>
                        <a:gd name="connsiteX3" fmla="*/ 4872685 w 7673943"/>
                        <a:gd name="connsiteY3" fmla="*/ 4499428 h 4499428"/>
                        <a:gd name="connsiteX4" fmla="*/ 4596915 w 7673943"/>
                        <a:gd name="connsiteY4" fmla="*/ 4397828 h 4499428"/>
                        <a:gd name="connsiteX5" fmla="*/ 39428 w 7673943"/>
                        <a:gd name="connsiteY5" fmla="*/ 0 h 4499428"/>
                        <a:gd name="connsiteX0" fmla="*/ 38245 w 7672760"/>
                        <a:gd name="connsiteY0" fmla="*/ 0 h 4499428"/>
                        <a:gd name="connsiteX1" fmla="*/ 7527617 w 7672760"/>
                        <a:gd name="connsiteY1" fmla="*/ 275772 h 4499428"/>
                        <a:gd name="connsiteX2" fmla="*/ 7672760 w 7672760"/>
                        <a:gd name="connsiteY2" fmla="*/ 1480457 h 4499428"/>
                        <a:gd name="connsiteX3" fmla="*/ 4871502 w 7672760"/>
                        <a:gd name="connsiteY3" fmla="*/ 4499428 h 4499428"/>
                        <a:gd name="connsiteX4" fmla="*/ 4595732 w 7672760"/>
                        <a:gd name="connsiteY4" fmla="*/ 4397828 h 4499428"/>
                        <a:gd name="connsiteX5" fmla="*/ 38245 w 7672760"/>
                        <a:gd name="connsiteY5" fmla="*/ 0 h 4499428"/>
                        <a:gd name="connsiteX0" fmla="*/ 0 w 7634515"/>
                        <a:gd name="connsiteY0" fmla="*/ 0 h 4499428"/>
                        <a:gd name="connsiteX1" fmla="*/ 7489372 w 7634515"/>
                        <a:gd name="connsiteY1" fmla="*/ 275772 h 4499428"/>
                        <a:gd name="connsiteX2" fmla="*/ 7634515 w 7634515"/>
                        <a:gd name="connsiteY2" fmla="*/ 1480457 h 4499428"/>
                        <a:gd name="connsiteX3" fmla="*/ 4833257 w 7634515"/>
                        <a:gd name="connsiteY3" fmla="*/ 4499428 h 4499428"/>
                        <a:gd name="connsiteX4" fmla="*/ 4557487 w 7634515"/>
                        <a:gd name="connsiteY4" fmla="*/ 4397828 h 4499428"/>
                        <a:gd name="connsiteX5" fmla="*/ 0 w 7634515"/>
                        <a:gd name="connsiteY5" fmla="*/ 0 h 4499428"/>
                        <a:gd name="connsiteX0" fmla="*/ 0 w 7634515"/>
                        <a:gd name="connsiteY0" fmla="*/ 0 h 4455885"/>
                        <a:gd name="connsiteX1" fmla="*/ 7489372 w 7634515"/>
                        <a:gd name="connsiteY1" fmla="*/ 275772 h 4455885"/>
                        <a:gd name="connsiteX2" fmla="*/ 7634515 w 7634515"/>
                        <a:gd name="connsiteY2" fmla="*/ 1480457 h 4455885"/>
                        <a:gd name="connsiteX3" fmla="*/ 4862285 w 7634515"/>
                        <a:gd name="connsiteY3" fmla="*/ 4455885 h 4455885"/>
                        <a:gd name="connsiteX4" fmla="*/ 4557487 w 7634515"/>
                        <a:gd name="connsiteY4" fmla="*/ 4397828 h 4455885"/>
                        <a:gd name="connsiteX5" fmla="*/ 0 w 7634515"/>
                        <a:gd name="connsiteY5" fmla="*/ 0 h 4455885"/>
                        <a:gd name="connsiteX0" fmla="*/ 0 w 7634515"/>
                        <a:gd name="connsiteY0" fmla="*/ 0 h 4484914"/>
                        <a:gd name="connsiteX1" fmla="*/ 7489372 w 7634515"/>
                        <a:gd name="connsiteY1" fmla="*/ 275772 h 4484914"/>
                        <a:gd name="connsiteX2" fmla="*/ 7634515 w 7634515"/>
                        <a:gd name="connsiteY2" fmla="*/ 1480457 h 4484914"/>
                        <a:gd name="connsiteX3" fmla="*/ 4833256 w 7634515"/>
                        <a:gd name="connsiteY3" fmla="*/ 4484914 h 4484914"/>
                        <a:gd name="connsiteX4" fmla="*/ 4557487 w 7634515"/>
                        <a:gd name="connsiteY4" fmla="*/ 4397828 h 4484914"/>
                        <a:gd name="connsiteX5" fmla="*/ 0 w 7634515"/>
                        <a:gd name="connsiteY5" fmla="*/ 0 h 4484914"/>
                        <a:gd name="connsiteX0" fmla="*/ 0 w 7634515"/>
                        <a:gd name="connsiteY0" fmla="*/ 0 h 4484914"/>
                        <a:gd name="connsiteX1" fmla="*/ 7489372 w 7634515"/>
                        <a:gd name="connsiteY1" fmla="*/ 275772 h 4484914"/>
                        <a:gd name="connsiteX2" fmla="*/ 7634515 w 7634515"/>
                        <a:gd name="connsiteY2" fmla="*/ 1480457 h 4484914"/>
                        <a:gd name="connsiteX3" fmla="*/ 4833256 w 7634515"/>
                        <a:gd name="connsiteY3" fmla="*/ 4484914 h 4484914"/>
                        <a:gd name="connsiteX4" fmla="*/ 4557487 w 7634515"/>
                        <a:gd name="connsiteY4" fmla="*/ 4397828 h 4484914"/>
                        <a:gd name="connsiteX5" fmla="*/ 0 w 7634515"/>
                        <a:gd name="connsiteY5" fmla="*/ 0 h 4484914"/>
                        <a:gd name="connsiteX0" fmla="*/ 0 w 7634515"/>
                        <a:gd name="connsiteY0" fmla="*/ 0 h 4484914"/>
                        <a:gd name="connsiteX1" fmla="*/ 5573485 w 7634515"/>
                        <a:gd name="connsiteY1" fmla="*/ 203200 h 4484914"/>
                        <a:gd name="connsiteX2" fmla="*/ 7489372 w 7634515"/>
                        <a:gd name="connsiteY2" fmla="*/ 275772 h 4484914"/>
                        <a:gd name="connsiteX3" fmla="*/ 7634515 w 7634515"/>
                        <a:gd name="connsiteY3" fmla="*/ 1480457 h 4484914"/>
                        <a:gd name="connsiteX4" fmla="*/ 4833256 w 7634515"/>
                        <a:gd name="connsiteY4" fmla="*/ 4484914 h 4484914"/>
                        <a:gd name="connsiteX5" fmla="*/ 4557487 w 7634515"/>
                        <a:gd name="connsiteY5" fmla="*/ 4397828 h 4484914"/>
                        <a:gd name="connsiteX6" fmla="*/ 0 w 7634515"/>
                        <a:gd name="connsiteY6" fmla="*/ 0 h 4484914"/>
                        <a:gd name="connsiteX0" fmla="*/ 0 w 7634515"/>
                        <a:gd name="connsiteY0" fmla="*/ 798285 h 5283199"/>
                        <a:gd name="connsiteX1" fmla="*/ 7082971 w 7634515"/>
                        <a:gd name="connsiteY1" fmla="*/ 0 h 5283199"/>
                        <a:gd name="connsiteX2" fmla="*/ 7489372 w 7634515"/>
                        <a:gd name="connsiteY2" fmla="*/ 1074057 h 5283199"/>
                        <a:gd name="connsiteX3" fmla="*/ 7634515 w 7634515"/>
                        <a:gd name="connsiteY3" fmla="*/ 2278742 h 5283199"/>
                        <a:gd name="connsiteX4" fmla="*/ 4833256 w 7634515"/>
                        <a:gd name="connsiteY4" fmla="*/ 5283199 h 5283199"/>
                        <a:gd name="connsiteX5" fmla="*/ 4557487 w 7634515"/>
                        <a:gd name="connsiteY5" fmla="*/ 5196113 h 5283199"/>
                        <a:gd name="connsiteX6" fmla="*/ 0 w 7634515"/>
                        <a:gd name="connsiteY6" fmla="*/ 798285 h 5283199"/>
                        <a:gd name="connsiteX0" fmla="*/ 0 w 7634515"/>
                        <a:gd name="connsiteY0" fmla="*/ 1088571 h 5573485"/>
                        <a:gd name="connsiteX1" fmla="*/ 7257143 w 7634515"/>
                        <a:gd name="connsiteY1" fmla="*/ 0 h 5573485"/>
                        <a:gd name="connsiteX2" fmla="*/ 7489372 w 7634515"/>
                        <a:gd name="connsiteY2" fmla="*/ 1364343 h 5573485"/>
                        <a:gd name="connsiteX3" fmla="*/ 7634515 w 7634515"/>
                        <a:gd name="connsiteY3" fmla="*/ 2569028 h 5573485"/>
                        <a:gd name="connsiteX4" fmla="*/ 4833256 w 7634515"/>
                        <a:gd name="connsiteY4" fmla="*/ 5573485 h 5573485"/>
                        <a:gd name="connsiteX5" fmla="*/ 4557487 w 7634515"/>
                        <a:gd name="connsiteY5" fmla="*/ 5486399 h 5573485"/>
                        <a:gd name="connsiteX6" fmla="*/ 0 w 7634515"/>
                        <a:gd name="connsiteY6" fmla="*/ 1088571 h 5573485"/>
                        <a:gd name="connsiteX0" fmla="*/ 0 w 7634515"/>
                        <a:gd name="connsiteY0" fmla="*/ 1088571 h 5573485"/>
                        <a:gd name="connsiteX1" fmla="*/ 5660571 w 7634515"/>
                        <a:gd name="connsiteY1" fmla="*/ 217715 h 5573485"/>
                        <a:gd name="connsiteX2" fmla="*/ 7257143 w 7634515"/>
                        <a:gd name="connsiteY2" fmla="*/ 0 h 5573485"/>
                        <a:gd name="connsiteX3" fmla="*/ 7489372 w 7634515"/>
                        <a:gd name="connsiteY3" fmla="*/ 1364343 h 5573485"/>
                        <a:gd name="connsiteX4" fmla="*/ 7634515 w 7634515"/>
                        <a:gd name="connsiteY4" fmla="*/ 2569028 h 5573485"/>
                        <a:gd name="connsiteX5" fmla="*/ 4833256 w 7634515"/>
                        <a:gd name="connsiteY5" fmla="*/ 5573485 h 5573485"/>
                        <a:gd name="connsiteX6" fmla="*/ 4557487 w 7634515"/>
                        <a:gd name="connsiteY6" fmla="*/ 5486399 h 5573485"/>
                        <a:gd name="connsiteX7" fmla="*/ 0 w 7634515"/>
                        <a:gd name="connsiteY7" fmla="*/ 1088571 h 5573485"/>
                        <a:gd name="connsiteX0" fmla="*/ 0 w 7634515"/>
                        <a:gd name="connsiteY0" fmla="*/ 1088571 h 5573485"/>
                        <a:gd name="connsiteX1" fmla="*/ 6110514 w 7634515"/>
                        <a:gd name="connsiteY1" fmla="*/ 740229 h 5573485"/>
                        <a:gd name="connsiteX2" fmla="*/ 7257143 w 7634515"/>
                        <a:gd name="connsiteY2" fmla="*/ 0 h 5573485"/>
                        <a:gd name="connsiteX3" fmla="*/ 7489372 w 7634515"/>
                        <a:gd name="connsiteY3" fmla="*/ 1364343 h 5573485"/>
                        <a:gd name="connsiteX4" fmla="*/ 7634515 w 7634515"/>
                        <a:gd name="connsiteY4" fmla="*/ 2569028 h 5573485"/>
                        <a:gd name="connsiteX5" fmla="*/ 4833256 w 7634515"/>
                        <a:gd name="connsiteY5" fmla="*/ 5573485 h 5573485"/>
                        <a:gd name="connsiteX6" fmla="*/ 4557487 w 7634515"/>
                        <a:gd name="connsiteY6" fmla="*/ 5486399 h 5573485"/>
                        <a:gd name="connsiteX7" fmla="*/ 0 w 7634515"/>
                        <a:gd name="connsiteY7" fmla="*/ 1088571 h 5573485"/>
                        <a:gd name="connsiteX0" fmla="*/ 0 w 7634515"/>
                        <a:gd name="connsiteY0" fmla="*/ 1088571 h 5573485"/>
                        <a:gd name="connsiteX1" fmla="*/ 6037942 w 7634515"/>
                        <a:gd name="connsiteY1" fmla="*/ 754743 h 5573485"/>
                        <a:gd name="connsiteX2" fmla="*/ 7257143 w 7634515"/>
                        <a:gd name="connsiteY2" fmla="*/ 0 h 5573485"/>
                        <a:gd name="connsiteX3" fmla="*/ 7489372 w 7634515"/>
                        <a:gd name="connsiteY3" fmla="*/ 1364343 h 5573485"/>
                        <a:gd name="connsiteX4" fmla="*/ 7634515 w 7634515"/>
                        <a:gd name="connsiteY4" fmla="*/ 2569028 h 5573485"/>
                        <a:gd name="connsiteX5" fmla="*/ 4833256 w 7634515"/>
                        <a:gd name="connsiteY5" fmla="*/ 5573485 h 5573485"/>
                        <a:gd name="connsiteX6" fmla="*/ 4557487 w 7634515"/>
                        <a:gd name="connsiteY6" fmla="*/ 5486399 h 5573485"/>
                        <a:gd name="connsiteX7" fmla="*/ 0 w 7634515"/>
                        <a:gd name="connsiteY7" fmla="*/ 1088571 h 5573485"/>
                        <a:gd name="connsiteX0" fmla="*/ 0 w 7634515"/>
                        <a:gd name="connsiteY0" fmla="*/ 1088571 h 5573485"/>
                        <a:gd name="connsiteX1" fmla="*/ 3164114 w 7634515"/>
                        <a:gd name="connsiteY1" fmla="*/ 914401 h 5573485"/>
                        <a:gd name="connsiteX2" fmla="*/ 6037942 w 7634515"/>
                        <a:gd name="connsiteY2" fmla="*/ 754743 h 5573485"/>
                        <a:gd name="connsiteX3" fmla="*/ 7257143 w 7634515"/>
                        <a:gd name="connsiteY3" fmla="*/ 0 h 5573485"/>
                        <a:gd name="connsiteX4" fmla="*/ 7489372 w 7634515"/>
                        <a:gd name="connsiteY4" fmla="*/ 1364343 h 5573485"/>
                        <a:gd name="connsiteX5" fmla="*/ 7634515 w 7634515"/>
                        <a:gd name="connsiteY5" fmla="*/ 2569028 h 5573485"/>
                        <a:gd name="connsiteX6" fmla="*/ 4833256 w 7634515"/>
                        <a:gd name="connsiteY6" fmla="*/ 5573485 h 5573485"/>
                        <a:gd name="connsiteX7" fmla="*/ 4557487 w 7634515"/>
                        <a:gd name="connsiteY7" fmla="*/ 5486399 h 5573485"/>
                        <a:gd name="connsiteX8" fmla="*/ 0 w 7634515"/>
                        <a:gd name="connsiteY8" fmla="*/ 1088571 h 5573485"/>
                        <a:gd name="connsiteX0" fmla="*/ 0 w 7634515"/>
                        <a:gd name="connsiteY0" fmla="*/ 1088571 h 5573485"/>
                        <a:gd name="connsiteX1" fmla="*/ 711199 w 7634515"/>
                        <a:gd name="connsiteY1" fmla="*/ 435430 h 5573485"/>
                        <a:gd name="connsiteX2" fmla="*/ 6037942 w 7634515"/>
                        <a:gd name="connsiteY2" fmla="*/ 754743 h 5573485"/>
                        <a:gd name="connsiteX3" fmla="*/ 7257143 w 7634515"/>
                        <a:gd name="connsiteY3" fmla="*/ 0 h 5573485"/>
                        <a:gd name="connsiteX4" fmla="*/ 7489372 w 7634515"/>
                        <a:gd name="connsiteY4" fmla="*/ 1364343 h 5573485"/>
                        <a:gd name="connsiteX5" fmla="*/ 7634515 w 7634515"/>
                        <a:gd name="connsiteY5" fmla="*/ 2569028 h 5573485"/>
                        <a:gd name="connsiteX6" fmla="*/ 4833256 w 7634515"/>
                        <a:gd name="connsiteY6" fmla="*/ 5573485 h 5573485"/>
                        <a:gd name="connsiteX7" fmla="*/ 4557487 w 7634515"/>
                        <a:gd name="connsiteY7" fmla="*/ 5486399 h 5573485"/>
                        <a:gd name="connsiteX8" fmla="*/ 0 w 7634515"/>
                        <a:gd name="connsiteY8" fmla="*/ 1088571 h 5573485"/>
                        <a:gd name="connsiteX0" fmla="*/ 0 w 7634515"/>
                        <a:gd name="connsiteY0" fmla="*/ 1088571 h 5573485"/>
                        <a:gd name="connsiteX1" fmla="*/ 711199 w 7634515"/>
                        <a:gd name="connsiteY1" fmla="*/ 435430 h 5573485"/>
                        <a:gd name="connsiteX2" fmla="*/ 6037942 w 7634515"/>
                        <a:gd name="connsiteY2" fmla="*/ 754743 h 5573485"/>
                        <a:gd name="connsiteX3" fmla="*/ 7257143 w 7634515"/>
                        <a:gd name="connsiteY3" fmla="*/ 0 h 5573485"/>
                        <a:gd name="connsiteX4" fmla="*/ 7489372 w 7634515"/>
                        <a:gd name="connsiteY4" fmla="*/ 1364343 h 5573485"/>
                        <a:gd name="connsiteX5" fmla="*/ 7634515 w 7634515"/>
                        <a:gd name="connsiteY5" fmla="*/ 2569028 h 5573485"/>
                        <a:gd name="connsiteX6" fmla="*/ 4833256 w 7634515"/>
                        <a:gd name="connsiteY6" fmla="*/ 5573485 h 5573485"/>
                        <a:gd name="connsiteX7" fmla="*/ 4557487 w 7634515"/>
                        <a:gd name="connsiteY7" fmla="*/ 5486399 h 5573485"/>
                        <a:gd name="connsiteX8" fmla="*/ 0 w 7634515"/>
                        <a:gd name="connsiteY8" fmla="*/ 1088571 h 5573485"/>
                        <a:gd name="connsiteX0" fmla="*/ 0 w 7605486"/>
                        <a:gd name="connsiteY0" fmla="*/ 1074056 h 5573485"/>
                        <a:gd name="connsiteX1" fmla="*/ 682170 w 7605486"/>
                        <a:gd name="connsiteY1" fmla="*/ 435430 h 5573485"/>
                        <a:gd name="connsiteX2" fmla="*/ 6008913 w 7605486"/>
                        <a:gd name="connsiteY2" fmla="*/ 754743 h 5573485"/>
                        <a:gd name="connsiteX3" fmla="*/ 7228114 w 7605486"/>
                        <a:gd name="connsiteY3" fmla="*/ 0 h 5573485"/>
                        <a:gd name="connsiteX4" fmla="*/ 7460343 w 7605486"/>
                        <a:gd name="connsiteY4" fmla="*/ 1364343 h 5573485"/>
                        <a:gd name="connsiteX5" fmla="*/ 7605486 w 7605486"/>
                        <a:gd name="connsiteY5" fmla="*/ 2569028 h 5573485"/>
                        <a:gd name="connsiteX6" fmla="*/ 4804227 w 7605486"/>
                        <a:gd name="connsiteY6" fmla="*/ 5573485 h 5573485"/>
                        <a:gd name="connsiteX7" fmla="*/ 4528458 w 7605486"/>
                        <a:gd name="connsiteY7" fmla="*/ 5486399 h 5573485"/>
                        <a:gd name="connsiteX8" fmla="*/ 0 w 7605486"/>
                        <a:gd name="connsiteY8" fmla="*/ 1074056 h 5573485"/>
                        <a:gd name="connsiteX0" fmla="*/ 145217 w 7750703"/>
                        <a:gd name="connsiteY0" fmla="*/ 1074056 h 5573485"/>
                        <a:gd name="connsiteX1" fmla="*/ 827387 w 7750703"/>
                        <a:gd name="connsiteY1" fmla="*/ 435430 h 5573485"/>
                        <a:gd name="connsiteX2" fmla="*/ 6154130 w 7750703"/>
                        <a:gd name="connsiteY2" fmla="*/ 754743 h 5573485"/>
                        <a:gd name="connsiteX3" fmla="*/ 7373331 w 7750703"/>
                        <a:gd name="connsiteY3" fmla="*/ 0 h 5573485"/>
                        <a:gd name="connsiteX4" fmla="*/ 7605560 w 7750703"/>
                        <a:gd name="connsiteY4" fmla="*/ 1364343 h 5573485"/>
                        <a:gd name="connsiteX5" fmla="*/ 7750703 w 7750703"/>
                        <a:gd name="connsiteY5" fmla="*/ 2569028 h 5573485"/>
                        <a:gd name="connsiteX6" fmla="*/ 4949444 w 7750703"/>
                        <a:gd name="connsiteY6" fmla="*/ 5573485 h 5573485"/>
                        <a:gd name="connsiteX7" fmla="*/ 4673675 w 7750703"/>
                        <a:gd name="connsiteY7" fmla="*/ 5486399 h 5573485"/>
                        <a:gd name="connsiteX8" fmla="*/ 145217 w 7750703"/>
                        <a:gd name="connsiteY8" fmla="*/ 1074056 h 5573485"/>
                        <a:gd name="connsiteX0" fmla="*/ 143276 w 7748762"/>
                        <a:gd name="connsiteY0" fmla="*/ 1074056 h 5573485"/>
                        <a:gd name="connsiteX1" fmla="*/ 825446 w 7748762"/>
                        <a:gd name="connsiteY1" fmla="*/ 435430 h 5573485"/>
                        <a:gd name="connsiteX2" fmla="*/ 6152189 w 7748762"/>
                        <a:gd name="connsiteY2" fmla="*/ 754743 h 5573485"/>
                        <a:gd name="connsiteX3" fmla="*/ 7371390 w 7748762"/>
                        <a:gd name="connsiteY3" fmla="*/ 0 h 5573485"/>
                        <a:gd name="connsiteX4" fmla="*/ 7603619 w 7748762"/>
                        <a:gd name="connsiteY4" fmla="*/ 1364343 h 5573485"/>
                        <a:gd name="connsiteX5" fmla="*/ 7748762 w 7748762"/>
                        <a:gd name="connsiteY5" fmla="*/ 2569028 h 5573485"/>
                        <a:gd name="connsiteX6" fmla="*/ 4947503 w 7748762"/>
                        <a:gd name="connsiteY6" fmla="*/ 5573485 h 5573485"/>
                        <a:gd name="connsiteX7" fmla="*/ 4671734 w 7748762"/>
                        <a:gd name="connsiteY7" fmla="*/ 5486399 h 5573485"/>
                        <a:gd name="connsiteX8" fmla="*/ 143276 w 7748762"/>
                        <a:gd name="connsiteY8" fmla="*/ 1074056 h 5573485"/>
                        <a:gd name="connsiteX0" fmla="*/ 143276 w 7748762"/>
                        <a:gd name="connsiteY0" fmla="*/ 1074056 h 5573485"/>
                        <a:gd name="connsiteX1" fmla="*/ 825446 w 7748762"/>
                        <a:gd name="connsiteY1" fmla="*/ 435430 h 5573485"/>
                        <a:gd name="connsiteX2" fmla="*/ 3365445 w 7748762"/>
                        <a:gd name="connsiteY2" fmla="*/ 566058 h 5573485"/>
                        <a:gd name="connsiteX3" fmla="*/ 6152189 w 7748762"/>
                        <a:gd name="connsiteY3" fmla="*/ 754743 h 5573485"/>
                        <a:gd name="connsiteX4" fmla="*/ 7371390 w 7748762"/>
                        <a:gd name="connsiteY4" fmla="*/ 0 h 5573485"/>
                        <a:gd name="connsiteX5" fmla="*/ 7603619 w 7748762"/>
                        <a:gd name="connsiteY5" fmla="*/ 1364343 h 5573485"/>
                        <a:gd name="connsiteX6" fmla="*/ 7748762 w 7748762"/>
                        <a:gd name="connsiteY6" fmla="*/ 2569028 h 5573485"/>
                        <a:gd name="connsiteX7" fmla="*/ 4947503 w 7748762"/>
                        <a:gd name="connsiteY7" fmla="*/ 5573485 h 5573485"/>
                        <a:gd name="connsiteX8" fmla="*/ 4671734 w 7748762"/>
                        <a:gd name="connsiteY8" fmla="*/ 5486399 h 5573485"/>
                        <a:gd name="connsiteX9" fmla="*/ 143276 w 7748762"/>
                        <a:gd name="connsiteY9" fmla="*/ 1074056 h 5573485"/>
                        <a:gd name="connsiteX0" fmla="*/ 143276 w 7748762"/>
                        <a:gd name="connsiteY0" fmla="*/ 1074056 h 5573485"/>
                        <a:gd name="connsiteX1" fmla="*/ 825446 w 7748762"/>
                        <a:gd name="connsiteY1" fmla="*/ 435430 h 5573485"/>
                        <a:gd name="connsiteX2" fmla="*/ 2494588 w 7748762"/>
                        <a:gd name="connsiteY2" fmla="*/ 2249715 h 5573485"/>
                        <a:gd name="connsiteX3" fmla="*/ 6152189 w 7748762"/>
                        <a:gd name="connsiteY3" fmla="*/ 754743 h 5573485"/>
                        <a:gd name="connsiteX4" fmla="*/ 7371390 w 7748762"/>
                        <a:gd name="connsiteY4" fmla="*/ 0 h 5573485"/>
                        <a:gd name="connsiteX5" fmla="*/ 7603619 w 7748762"/>
                        <a:gd name="connsiteY5" fmla="*/ 1364343 h 5573485"/>
                        <a:gd name="connsiteX6" fmla="*/ 7748762 w 7748762"/>
                        <a:gd name="connsiteY6" fmla="*/ 2569028 h 5573485"/>
                        <a:gd name="connsiteX7" fmla="*/ 4947503 w 7748762"/>
                        <a:gd name="connsiteY7" fmla="*/ 5573485 h 5573485"/>
                        <a:gd name="connsiteX8" fmla="*/ 4671734 w 7748762"/>
                        <a:gd name="connsiteY8" fmla="*/ 5486399 h 5573485"/>
                        <a:gd name="connsiteX9" fmla="*/ 143276 w 7748762"/>
                        <a:gd name="connsiteY9" fmla="*/ 1074056 h 5573485"/>
                        <a:gd name="connsiteX0" fmla="*/ 225462 w 7830948"/>
                        <a:gd name="connsiteY0" fmla="*/ 1074056 h 5573485"/>
                        <a:gd name="connsiteX1" fmla="*/ 530261 w 7830948"/>
                        <a:gd name="connsiteY1" fmla="*/ 595087 h 5573485"/>
                        <a:gd name="connsiteX2" fmla="*/ 2576774 w 7830948"/>
                        <a:gd name="connsiteY2" fmla="*/ 2249715 h 5573485"/>
                        <a:gd name="connsiteX3" fmla="*/ 6234375 w 7830948"/>
                        <a:gd name="connsiteY3" fmla="*/ 754743 h 5573485"/>
                        <a:gd name="connsiteX4" fmla="*/ 7453576 w 7830948"/>
                        <a:gd name="connsiteY4" fmla="*/ 0 h 5573485"/>
                        <a:gd name="connsiteX5" fmla="*/ 7685805 w 7830948"/>
                        <a:gd name="connsiteY5" fmla="*/ 1364343 h 5573485"/>
                        <a:gd name="connsiteX6" fmla="*/ 7830948 w 7830948"/>
                        <a:gd name="connsiteY6" fmla="*/ 2569028 h 5573485"/>
                        <a:gd name="connsiteX7" fmla="*/ 5029689 w 7830948"/>
                        <a:gd name="connsiteY7" fmla="*/ 5573485 h 5573485"/>
                        <a:gd name="connsiteX8" fmla="*/ 4753920 w 7830948"/>
                        <a:gd name="connsiteY8" fmla="*/ 5486399 h 5573485"/>
                        <a:gd name="connsiteX9" fmla="*/ 225462 w 7830948"/>
                        <a:gd name="connsiteY9" fmla="*/ 1074056 h 5573485"/>
                        <a:gd name="connsiteX0" fmla="*/ 154662 w 7760148"/>
                        <a:gd name="connsiteY0" fmla="*/ 1074056 h 5573485"/>
                        <a:gd name="connsiteX1" fmla="*/ 764261 w 7760148"/>
                        <a:gd name="connsiteY1" fmla="*/ 391887 h 5573485"/>
                        <a:gd name="connsiteX2" fmla="*/ 2505974 w 7760148"/>
                        <a:gd name="connsiteY2" fmla="*/ 2249715 h 5573485"/>
                        <a:gd name="connsiteX3" fmla="*/ 6163575 w 7760148"/>
                        <a:gd name="connsiteY3" fmla="*/ 754743 h 5573485"/>
                        <a:gd name="connsiteX4" fmla="*/ 7382776 w 7760148"/>
                        <a:gd name="connsiteY4" fmla="*/ 0 h 5573485"/>
                        <a:gd name="connsiteX5" fmla="*/ 7615005 w 7760148"/>
                        <a:gd name="connsiteY5" fmla="*/ 1364343 h 5573485"/>
                        <a:gd name="connsiteX6" fmla="*/ 7760148 w 7760148"/>
                        <a:gd name="connsiteY6" fmla="*/ 2569028 h 5573485"/>
                        <a:gd name="connsiteX7" fmla="*/ 4958889 w 7760148"/>
                        <a:gd name="connsiteY7" fmla="*/ 5573485 h 5573485"/>
                        <a:gd name="connsiteX8" fmla="*/ 4683120 w 7760148"/>
                        <a:gd name="connsiteY8" fmla="*/ 5486399 h 5573485"/>
                        <a:gd name="connsiteX9" fmla="*/ 154662 w 7760148"/>
                        <a:gd name="connsiteY9" fmla="*/ 1074056 h 5573485"/>
                        <a:gd name="connsiteX0" fmla="*/ 146294 w 7751780"/>
                        <a:gd name="connsiteY0" fmla="*/ 1074056 h 5573485"/>
                        <a:gd name="connsiteX1" fmla="*/ 755893 w 7751780"/>
                        <a:gd name="connsiteY1" fmla="*/ 391887 h 5573485"/>
                        <a:gd name="connsiteX2" fmla="*/ 2497606 w 7751780"/>
                        <a:gd name="connsiteY2" fmla="*/ 2249715 h 5573485"/>
                        <a:gd name="connsiteX3" fmla="*/ 6155207 w 7751780"/>
                        <a:gd name="connsiteY3" fmla="*/ 754743 h 5573485"/>
                        <a:gd name="connsiteX4" fmla="*/ 7374408 w 7751780"/>
                        <a:gd name="connsiteY4" fmla="*/ 0 h 5573485"/>
                        <a:gd name="connsiteX5" fmla="*/ 7606637 w 7751780"/>
                        <a:gd name="connsiteY5" fmla="*/ 1364343 h 5573485"/>
                        <a:gd name="connsiteX6" fmla="*/ 7751780 w 7751780"/>
                        <a:gd name="connsiteY6" fmla="*/ 2569028 h 5573485"/>
                        <a:gd name="connsiteX7" fmla="*/ 4950521 w 7751780"/>
                        <a:gd name="connsiteY7" fmla="*/ 5573485 h 5573485"/>
                        <a:gd name="connsiteX8" fmla="*/ 4674752 w 7751780"/>
                        <a:gd name="connsiteY8" fmla="*/ 5486399 h 5573485"/>
                        <a:gd name="connsiteX9" fmla="*/ 146294 w 7751780"/>
                        <a:gd name="connsiteY9" fmla="*/ 1074056 h 5573485"/>
                        <a:gd name="connsiteX0" fmla="*/ 146294 w 7751780"/>
                        <a:gd name="connsiteY0" fmla="*/ 1074056 h 5573485"/>
                        <a:gd name="connsiteX1" fmla="*/ 755893 w 7751780"/>
                        <a:gd name="connsiteY1" fmla="*/ 391887 h 5573485"/>
                        <a:gd name="connsiteX2" fmla="*/ 2584691 w 7751780"/>
                        <a:gd name="connsiteY2" fmla="*/ 2220687 h 5573485"/>
                        <a:gd name="connsiteX3" fmla="*/ 6155207 w 7751780"/>
                        <a:gd name="connsiteY3" fmla="*/ 754743 h 5573485"/>
                        <a:gd name="connsiteX4" fmla="*/ 7374408 w 7751780"/>
                        <a:gd name="connsiteY4" fmla="*/ 0 h 5573485"/>
                        <a:gd name="connsiteX5" fmla="*/ 7606637 w 7751780"/>
                        <a:gd name="connsiteY5" fmla="*/ 1364343 h 5573485"/>
                        <a:gd name="connsiteX6" fmla="*/ 7751780 w 7751780"/>
                        <a:gd name="connsiteY6" fmla="*/ 2569028 h 5573485"/>
                        <a:gd name="connsiteX7" fmla="*/ 4950521 w 7751780"/>
                        <a:gd name="connsiteY7" fmla="*/ 5573485 h 5573485"/>
                        <a:gd name="connsiteX8" fmla="*/ 4674752 w 7751780"/>
                        <a:gd name="connsiteY8" fmla="*/ 5486399 h 5573485"/>
                        <a:gd name="connsiteX9" fmla="*/ 146294 w 7751780"/>
                        <a:gd name="connsiteY9" fmla="*/ 1074056 h 5573485"/>
                        <a:gd name="connsiteX0" fmla="*/ 146294 w 7751780"/>
                        <a:gd name="connsiteY0" fmla="*/ 1074056 h 5573485"/>
                        <a:gd name="connsiteX1" fmla="*/ 755893 w 7751780"/>
                        <a:gd name="connsiteY1" fmla="*/ 391887 h 5573485"/>
                        <a:gd name="connsiteX2" fmla="*/ 2584691 w 7751780"/>
                        <a:gd name="connsiteY2" fmla="*/ 2220687 h 5573485"/>
                        <a:gd name="connsiteX3" fmla="*/ 4094178 w 7751780"/>
                        <a:gd name="connsiteY3" fmla="*/ 1611086 h 5573485"/>
                        <a:gd name="connsiteX4" fmla="*/ 6155207 w 7751780"/>
                        <a:gd name="connsiteY4" fmla="*/ 754743 h 5573485"/>
                        <a:gd name="connsiteX5" fmla="*/ 7374408 w 7751780"/>
                        <a:gd name="connsiteY5" fmla="*/ 0 h 5573485"/>
                        <a:gd name="connsiteX6" fmla="*/ 7606637 w 7751780"/>
                        <a:gd name="connsiteY6" fmla="*/ 1364343 h 5573485"/>
                        <a:gd name="connsiteX7" fmla="*/ 7751780 w 7751780"/>
                        <a:gd name="connsiteY7" fmla="*/ 2569028 h 5573485"/>
                        <a:gd name="connsiteX8" fmla="*/ 4950521 w 7751780"/>
                        <a:gd name="connsiteY8" fmla="*/ 5573485 h 5573485"/>
                        <a:gd name="connsiteX9" fmla="*/ 4674752 w 7751780"/>
                        <a:gd name="connsiteY9" fmla="*/ 5486399 h 5573485"/>
                        <a:gd name="connsiteX10" fmla="*/ 146294 w 7751780"/>
                        <a:gd name="connsiteY10" fmla="*/ 1074056 h 5573485"/>
                        <a:gd name="connsiteX0" fmla="*/ 362859 w 7968345"/>
                        <a:gd name="connsiteY0" fmla="*/ 1944913 h 6444342"/>
                        <a:gd name="connsiteX1" fmla="*/ 972458 w 7968345"/>
                        <a:gd name="connsiteY1" fmla="*/ 1262744 h 6444342"/>
                        <a:gd name="connsiteX2" fmla="*/ 2801256 w 7968345"/>
                        <a:gd name="connsiteY2" fmla="*/ 3091544 h 6444342"/>
                        <a:gd name="connsiteX3" fmla="*/ 0 w 7968345"/>
                        <a:gd name="connsiteY3" fmla="*/ 0 h 6444342"/>
                        <a:gd name="connsiteX4" fmla="*/ 6371772 w 7968345"/>
                        <a:gd name="connsiteY4" fmla="*/ 1625600 h 6444342"/>
                        <a:gd name="connsiteX5" fmla="*/ 7590973 w 7968345"/>
                        <a:gd name="connsiteY5" fmla="*/ 870857 h 6444342"/>
                        <a:gd name="connsiteX6" fmla="*/ 7823202 w 7968345"/>
                        <a:gd name="connsiteY6" fmla="*/ 2235200 h 6444342"/>
                        <a:gd name="connsiteX7" fmla="*/ 7968345 w 7968345"/>
                        <a:gd name="connsiteY7" fmla="*/ 3439885 h 6444342"/>
                        <a:gd name="connsiteX8" fmla="*/ 5167086 w 7968345"/>
                        <a:gd name="connsiteY8" fmla="*/ 6444342 h 6444342"/>
                        <a:gd name="connsiteX9" fmla="*/ 4891317 w 7968345"/>
                        <a:gd name="connsiteY9" fmla="*/ 6357256 h 6444342"/>
                        <a:gd name="connsiteX10" fmla="*/ 362859 w 7968345"/>
                        <a:gd name="connsiteY10" fmla="*/ 1944913 h 6444342"/>
                        <a:gd name="connsiteX0" fmla="*/ 449944 w 8055430"/>
                        <a:gd name="connsiteY0" fmla="*/ 1857827 h 6357256"/>
                        <a:gd name="connsiteX1" fmla="*/ 1059543 w 8055430"/>
                        <a:gd name="connsiteY1" fmla="*/ 1175658 h 6357256"/>
                        <a:gd name="connsiteX2" fmla="*/ 2888341 w 8055430"/>
                        <a:gd name="connsiteY2" fmla="*/ 3004458 h 6357256"/>
                        <a:gd name="connsiteX3" fmla="*/ 0 w 8055430"/>
                        <a:gd name="connsiteY3" fmla="*/ 0 h 6357256"/>
                        <a:gd name="connsiteX4" fmla="*/ 6458857 w 8055430"/>
                        <a:gd name="connsiteY4" fmla="*/ 1538514 h 6357256"/>
                        <a:gd name="connsiteX5" fmla="*/ 7678058 w 8055430"/>
                        <a:gd name="connsiteY5" fmla="*/ 783771 h 6357256"/>
                        <a:gd name="connsiteX6" fmla="*/ 7910287 w 8055430"/>
                        <a:gd name="connsiteY6" fmla="*/ 2148114 h 6357256"/>
                        <a:gd name="connsiteX7" fmla="*/ 8055430 w 8055430"/>
                        <a:gd name="connsiteY7" fmla="*/ 3352799 h 6357256"/>
                        <a:gd name="connsiteX8" fmla="*/ 5254171 w 8055430"/>
                        <a:gd name="connsiteY8" fmla="*/ 6357256 h 6357256"/>
                        <a:gd name="connsiteX9" fmla="*/ 4978402 w 8055430"/>
                        <a:gd name="connsiteY9" fmla="*/ 6270170 h 6357256"/>
                        <a:gd name="connsiteX10" fmla="*/ 449944 w 8055430"/>
                        <a:gd name="connsiteY10" fmla="*/ 1857827 h 6357256"/>
                        <a:gd name="connsiteX0" fmla="*/ 406401 w 8011887"/>
                        <a:gd name="connsiteY0" fmla="*/ 1828799 h 6328228"/>
                        <a:gd name="connsiteX1" fmla="*/ 1016000 w 8011887"/>
                        <a:gd name="connsiteY1" fmla="*/ 1146630 h 6328228"/>
                        <a:gd name="connsiteX2" fmla="*/ 2844798 w 8011887"/>
                        <a:gd name="connsiteY2" fmla="*/ 2975430 h 6328228"/>
                        <a:gd name="connsiteX3" fmla="*/ 0 w 8011887"/>
                        <a:gd name="connsiteY3" fmla="*/ 0 h 6328228"/>
                        <a:gd name="connsiteX4" fmla="*/ 6415314 w 8011887"/>
                        <a:gd name="connsiteY4" fmla="*/ 1509486 h 6328228"/>
                        <a:gd name="connsiteX5" fmla="*/ 7634515 w 8011887"/>
                        <a:gd name="connsiteY5" fmla="*/ 754743 h 6328228"/>
                        <a:gd name="connsiteX6" fmla="*/ 7866744 w 8011887"/>
                        <a:gd name="connsiteY6" fmla="*/ 2119086 h 6328228"/>
                        <a:gd name="connsiteX7" fmla="*/ 8011887 w 8011887"/>
                        <a:gd name="connsiteY7" fmla="*/ 3323771 h 6328228"/>
                        <a:gd name="connsiteX8" fmla="*/ 5210628 w 8011887"/>
                        <a:gd name="connsiteY8" fmla="*/ 6328228 h 6328228"/>
                        <a:gd name="connsiteX9" fmla="*/ 4934859 w 8011887"/>
                        <a:gd name="connsiteY9" fmla="*/ 6241142 h 6328228"/>
                        <a:gd name="connsiteX10" fmla="*/ 406401 w 8011887"/>
                        <a:gd name="connsiteY10" fmla="*/ 1828799 h 6328228"/>
                        <a:gd name="connsiteX0" fmla="*/ 420915 w 8026401"/>
                        <a:gd name="connsiteY0" fmla="*/ 1828799 h 6328228"/>
                        <a:gd name="connsiteX1" fmla="*/ 1030514 w 8026401"/>
                        <a:gd name="connsiteY1" fmla="*/ 1146630 h 6328228"/>
                        <a:gd name="connsiteX2" fmla="*/ 2859312 w 8026401"/>
                        <a:gd name="connsiteY2" fmla="*/ 2975430 h 6328228"/>
                        <a:gd name="connsiteX3" fmla="*/ 0 w 8026401"/>
                        <a:gd name="connsiteY3" fmla="*/ 0 h 6328228"/>
                        <a:gd name="connsiteX4" fmla="*/ 6429828 w 8026401"/>
                        <a:gd name="connsiteY4" fmla="*/ 1509486 h 6328228"/>
                        <a:gd name="connsiteX5" fmla="*/ 7649029 w 8026401"/>
                        <a:gd name="connsiteY5" fmla="*/ 754743 h 6328228"/>
                        <a:gd name="connsiteX6" fmla="*/ 7881258 w 8026401"/>
                        <a:gd name="connsiteY6" fmla="*/ 2119086 h 6328228"/>
                        <a:gd name="connsiteX7" fmla="*/ 8026401 w 8026401"/>
                        <a:gd name="connsiteY7" fmla="*/ 3323771 h 6328228"/>
                        <a:gd name="connsiteX8" fmla="*/ 5225142 w 8026401"/>
                        <a:gd name="connsiteY8" fmla="*/ 6328228 h 6328228"/>
                        <a:gd name="connsiteX9" fmla="*/ 4949373 w 8026401"/>
                        <a:gd name="connsiteY9" fmla="*/ 6241142 h 6328228"/>
                        <a:gd name="connsiteX10" fmla="*/ 420915 w 8026401"/>
                        <a:gd name="connsiteY10" fmla="*/ 1828799 h 6328228"/>
                        <a:gd name="connsiteX0" fmla="*/ 420915 w 8026401"/>
                        <a:gd name="connsiteY0" fmla="*/ 1828799 h 6328228"/>
                        <a:gd name="connsiteX1" fmla="*/ 1030514 w 8026401"/>
                        <a:gd name="connsiteY1" fmla="*/ 1146630 h 6328228"/>
                        <a:gd name="connsiteX2" fmla="*/ 2859312 w 8026401"/>
                        <a:gd name="connsiteY2" fmla="*/ 2975430 h 6328228"/>
                        <a:gd name="connsiteX3" fmla="*/ 0 w 8026401"/>
                        <a:gd name="connsiteY3" fmla="*/ 0 h 6328228"/>
                        <a:gd name="connsiteX4" fmla="*/ 1698171 w 8026401"/>
                        <a:gd name="connsiteY4" fmla="*/ 377372 h 6328228"/>
                        <a:gd name="connsiteX5" fmla="*/ 6429828 w 8026401"/>
                        <a:gd name="connsiteY5" fmla="*/ 1509486 h 6328228"/>
                        <a:gd name="connsiteX6" fmla="*/ 7649029 w 8026401"/>
                        <a:gd name="connsiteY6" fmla="*/ 754743 h 6328228"/>
                        <a:gd name="connsiteX7" fmla="*/ 7881258 w 8026401"/>
                        <a:gd name="connsiteY7" fmla="*/ 2119086 h 6328228"/>
                        <a:gd name="connsiteX8" fmla="*/ 8026401 w 8026401"/>
                        <a:gd name="connsiteY8" fmla="*/ 3323771 h 6328228"/>
                        <a:gd name="connsiteX9" fmla="*/ 5225142 w 8026401"/>
                        <a:gd name="connsiteY9" fmla="*/ 6328228 h 6328228"/>
                        <a:gd name="connsiteX10" fmla="*/ 4949373 w 8026401"/>
                        <a:gd name="connsiteY10" fmla="*/ 6241142 h 6328228"/>
                        <a:gd name="connsiteX11" fmla="*/ 420915 w 8026401"/>
                        <a:gd name="connsiteY11" fmla="*/ 1828799 h 6328228"/>
                        <a:gd name="connsiteX0" fmla="*/ 420915 w 8026401"/>
                        <a:gd name="connsiteY0" fmla="*/ 2539998 h 7039427"/>
                        <a:gd name="connsiteX1" fmla="*/ 1030514 w 8026401"/>
                        <a:gd name="connsiteY1" fmla="*/ 1857829 h 7039427"/>
                        <a:gd name="connsiteX2" fmla="*/ 2859312 w 8026401"/>
                        <a:gd name="connsiteY2" fmla="*/ 3686629 h 7039427"/>
                        <a:gd name="connsiteX3" fmla="*/ 0 w 8026401"/>
                        <a:gd name="connsiteY3" fmla="*/ 711199 h 7039427"/>
                        <a:gd name="connsiteX4" fmla="*/ 899885 w 8026401"/>
                        <a:gd name="connsiteY4" fmla="*/ 0 h 7039427"/>
                        <a:gd name="connsiteX5" fmla="*/ 6429828 w 8026401"/>
                        <a:gd name="connsiteY5" fmla="*/ 2220685 h 7039427"/>
                        <a:gd name="connsiteX6" fmla="*/ 7649029 w 8026401"/>
                        <a:gd name="connsiteY6" fmla="*/ 1465942 h 7039427"/>
                        <a:gd name="connsiteX7" fmla="*/ 7881258 w 8026401"/>
                        <a:gd name="connsiteY7" fmla="*/ 2830285 h 7039427"/>
                        <a:gd name="connsiteX8" fmla="*/ 8026401 w 8026401"/>
                        <a:gd name="connsiteY8" fmla="*/ 4034970 h 7039427"/>
                        <a:gd name="connsiteX9" fmla="*/ 5225142 w 8026401"/>
                        <a:gd name="connsiteY9" fmla="*/ 7039427 h 7039427"/>
                        <a:gd name="connsiteX10" fmla="*/ 4949373 w 8026401"/>
                        <a:gd name="connsiteY10" fmla="*/ 6952341 h 7039427"/>
                        <a:gd name="connsiteX11" fmla="*/ 420915 w 8026401"/>
                        <a:gd name="connsiteY11" fmla="*/ 2539998 h 7039427"/>
                        <a:gd name="connsiteX0" fmla="*/ 420915 w 8026401"/>
                        <a:gd name="connsiteY0" fmla="*/ 2665438 h 7164867"/>
                        <a:gd name="connsiteX1" fmla="*/ 1030514 w 8026401"/>
                        <a:gd name="connsiteY1" fmla="*/ 1983269 h 7164867"/>
                        <a:gd name="connsiteX2" fmla="*/ 2859312 w 8026401"/>
                        <a:gd name="connsiteY2" fmla="*/ 3812069 h 7164867"/>
                        <a:gd name="connsiteX3" fmla="*/ 0 w 8026401"/>
                        <a:gd name="connsiteY3" fmla="*/ 836639 h 7164867"/>
                        <a:gd name="connsiteX4" fmla="*/ 899885 w 8026401"/>
                        <a:gd name="connsiteY4" fmla="*/ 125440 h 7164867"/>
                        <a:gd name="connsiteX5" fmla="*/ 6429828 w 8026401"/>
                        <a:gd name="connsiteY5" fmla="*/ 2346125 h 7164867"/>
                        <a:gd name="connsiteX6" fmla="*/ 7649029 w 8026401"/>
                        <a:gd name="connsiteY6" fmla="*/ 1591382 h 7164867"/>
                        <a:gd name="connsiteX7" fmla="*/ 7881258 w 8026401"/>
                        <a:gd name="connsiteY7" fmla="*/ 2955725 h 7164867"/>
                        <a:gd name="connsiteX8" fmla="*/ 8026401 w 8026401"/>
                        <a:gd name="connsiteY8" fmla="*/ 4160410 h 7164867"/>
                        <a:gd name="connsiteX9" fmla="*/ 5225142 w 8026401"/>
                        <a:gd name="connsiteY9" fmla="*/ 7164867 h 7164867"/>
                        <a:gd name="connsiteX10" fmla="*/ 4949373 w 8026401"/>
                        <a:gd name="connsiteY10" fmla="*/ 7077781 h 7164867"/>
                        <a:gd name="connsiteX11" fmla="*/ 420915 w 8026401"/>
                        <a:gd name="connsiteY11" fmla="*/ 2665438 h 7164867"/>
                        <a:gd name="connsiteX0" fmla="*/ 534938 w 8140424"/>
                        <a:gd name="connsiteY0" fmla="*/ 2718214 h 7217643"/>
                        <a:gd name="connsiteX1" fmla="*/ 1144537 w 8140424"/>
                        <a:gd name="connsiteY1" fmla="*/ 2036045 h 7217643"/>
                        <a:gd name="connsiteX2" fmla="*/ 2973335 w 8140424"/>
                        <a:gd name="connsiteY2" fmla="*/ 3864845 h 7217643"/>
                        <a:gd name="connsiteX3" fmla="*/ 114023 w 8140424"/>
                        <a:gd name="connsiteY3" fmla="*/ 889415 h 7217643"/>
                        <a:gd name="connsiteX4" fmla="*/ 1013908 w 8140424"/>
                        <a:gd name="connsiteY4" fmla="*/ 178216 h 7217643"/>
                        <a:gd name="connsiteX5" fmla="*/ 6543851 w 8140424"/>
                        <a:gd name="connsiteY5" fmla="*/ 2398901 h 7217643"/>
                        <a:gd name="connsiteX6" fmla="*/ 7763052 w 8140424"/>
                        <a:gd name="connsiteY6" fmla="*/ 1644158 h 7217643"/>
                        <a:gd name="connsiteX7" fmla="*/ 7995281 w 8140424"/>
                        <a:gd name="connsiteY7" fmla="*/ 3008501 h 7217643"/>
                        <a:gd name="connsiteX8" fmla="*/ 8140424 w 8140424"/>
                        <a:gd name="connsiteY8" fmla="*/ 4213186 h 7217643"/>
                        <a:gd name="connsiteX9" fmla="*/ 5339165 w 8140424"/>
                        <a:gd name="connsiteY9" fmla="*/ 7217643 h 7217643"/>
                        <a:gd name="connsiteX10" fmla="*/ 5063396 w 8140424"/>
                        <a:gd name="connsiteY10" fmla="*/ 7130557 h 7217643"/>
                        <a:gd name="connsiteX11" fmla="*/ 534938 w 8140424"/>
                        <a:gd name="connsiteY11" fmla="*/ 2718214 h 7217643"/>
                        <a:gd name="connsiteX0" fmla="*/ 534938 w 8140424"/>
                        <a:gd name="connsiteY0" fmla="*/ 2718214 h 7217643"/>
                        <a:gd name="connsiteX1" fmla="*/ 1144537 w 8140424"/>
                        <a:gd name="connsiteY1" fmla="*/ 2036045 h 7217643"/>
                        <a:gd name="connsiteX2" fmla="*/ 2973335 w 8140424"/>
                        <a:gd name="connsiteY2" fmla="*/ 3864845 h 7217643"/>
                        <a:gd name="connsiteX3" fmla="*/ 114023 w 8140424"/>
                        <a:gd name="connsiteY3" fmla="*/ 889415 h 7217643"/>
                        <a:gd name="connsiteX4" fmla="*/ 1013908 w 8140424"/>
                        <a:gd name="connsiteY4" fmla="*/ 178216 h 7217643"/>
                        <a:gd name="connsiteX5" fmla="*/ 3510366 w 8140424"/>
                        <a:gd name="connsiteY5" fmla="*/ 1194217 h 7217643"/>
                        <a:gd name="connsiteX6" fmla="*/ 6543851 w 8140424"/>
                        <a:gd name="connsiteY6" fmla="*/ 2398901 h 7217643"/>
                        <a:gd name="connsiteX7" fmla="*/ 7763052 w 8140424"/>
                        <a:gd name="connsiteY7" fmla="*/ 1644158 h 7217643"/>
                        <a:gd name="connsiteX8" fmla="*/ 7995281 w 8140424"/>
                        <a:gd name="connsiteY8" fmla="*/ 3008501 h 7217643"/>
                        <a:gd name="connsiteX9" fmla="*/ 8140424 w 8140424"/>
                        <a:gd name="connsiteY9" fmla="*/ 4213186 h 7217643"/>
                        <a:gd name="connsiteX10" fmla="*/ 5339165 w 8140424"/>
                        <a:gd name="connsiteY10" fmla="*/ 7217643 h 7217643"/>
                        <a:gd name="connsiteX11" fmla="*/ 5063396 w 8140424"/>
                        <a:gd name="connsiteY11" fmla="*/ 7130557 h 7217643"/>
                        <a:gd name="connsiteX12" fmla="*/ 534938 w 8140424"/>
                        <a:gd name="connsiteY12" fmla="*/ 2718214 h 7217643"/>
                        <a:gd name="connsiteX0" fmla="*/ 534938 w 8140424"/>
                        <a:gd name="connsiteY0" fmla="*/ 2718214 h 7217643"/>
                        <a:gd name="connsiteX1" fmla="*/ 1144537 w 8140424"/>
                        <a:gd name="connsiteY1" fmla="*/ 2036045 h 7217643"/>
                        <a:gd name="connsiteX2" fmla="*/ 2973335 w 8140424"/>
                        <a:gd name="connsiteY2" fmla="*/ 3864845 h 7217643"/>
                        <a:gd name="connsiteX3" fmla="*/ 114023 w 8140424"/>
                        <a:gd name="connsiteY3" fmla="*/ 889415 h 7217643"/>
                        <a:gd name="connsiteX4" fmla="*/ 1013908 w 8140424"/>
                        <a:gd name="connsiteY4" fmla="*/ 178216 h 7217643"/>
                        <a:gd name="connsiteX5" fmla="*/ 3379737 w 8140424"/>
                        <a:gd name="connsiteY5" fmla="*/ 2631131 h 7217643"/>
                        <a:gd name="connsiteX6" fmla="*/ 6543851 w 8140424"/>
                        <a:gd name="connsiteY6" fmla="*/ 2398901 h 7217643"/>
                        <a:gd name="connsiteX7" fmla="*/ 7763052 w 8140424"/>
                        <a:gd name="connsiteY7" fmla="*/ 1644158 h 7217643"/>
                        <a:gd name="connsiteX8" fmla="*/ 7995281 w 8140424"/>
                        <a:gd name="connsiteY8" fmla="*/ 3008501 h 7217643"/>
                        <a:gd name="connsiteX9" fmla="*/ 8140424 w 8140424"/>
                        <a:gd name="connsiteY9" fmla="*/ 4213186 h 7217643"/>
                        <a:gd name="connsiteX10" fmla="*/ 5339165 w 8140424"/>
                        <a:gd name="connsiteY10" fmla="*/ 7217643 h 7217643"/>
                        <a:gd name="connsiteX11" fmla="*/ 5063396 w 8140424"/>
                        <a:gd name="connsiteY11" fmla="*/ 7130557 h 7217643"/>
                        <a:gd name="connsiteX12" fmla="*/ 534938 w 8140424"/>
                        <a:gd name="connsiteY12" fmla="*/ 2718214 h 7217643"/>
                        <a:gd name="connsiteX0" fmla="*/ 534938 w 8140424"/>
                        <a:gd name="connsiteY0" fmla="*/ 2718214 h 7217643"/>
                        <a:gd name="connsiteX1" fmla="*/ 1144537 w 8140424"/>
                        <a:gd name="connsiteY1" fmla="*/ 2036045 h 7217643"/>
                        <a:gd name="connsiteX2" fmla="*/ 2973335 w 8140424"/>
                        <a:gd name="connsiteY2" fmla="*/ 3864845 h 7217643"/>
                        <a:gd name="connsiteX3" fmla="*/ 114023 w 8140424"/>
                        <a:gd name="connsiteY3" fmla="*/ 889415 h 7217643"/>
                        <a:gd name="connsiteX4" fmla="*/ 1013908 w 8140424"/>
                        <a:gd name="connsiteY4" fmla="*/ 178216 h 7217643"/>
                        <a:gd name="connsiteX5" fmla="*/ 3437794 w 8140424"/>
                        <a:gd name="connsiteY5" fmla="*/ 2616616 h 7217643"/>
                        <a:gd name="connsiteX6" fmla="*/ 6543851 w 8140424"/>
                        <a:gd name="connsiteY6" fmla="*/ 2398901 h 7217643"/>
                        <a:gd name="connsiteX7" fmla="*/ 7763052 w 8140424"/>
                        <a:gd name="connsiteY7" fmla="*/ 1644158 h 7217643"/>
                        <a:gd name="connsiteX8" fmla="*/ 7995281 w 8140424"/>
                        <a:gd name="connsiteY8" fmla="*/ 3008501 h 7217643"/>
                        <a:gd name="connsiteX9" fmla="*/ 8140424 w 8140424"/>
                        <a:gd name="connsiteY9" fmla="*/ 4213186 h 7217643"/>
                        <a:gd name="connsiteX10" fmla="*/ 5339165 w 8140424"/>
                        <a:gd name="connsiteY10" fmla="*/ 7217643 h 7217643"/>
                        <a:gd name="connsiteX11" fmla="*/ 5063396 w 8140424"/>
                        <a:gd name="connsiteY11" fmla="*/ 7130557 h 7217643"/>
                        <a:gd name="connsiteX12" fmla="*/ 534938 w 8140424"/>
                        <a:gd name="connsiteY12" fmla="*/ 2718214 h 7217643"/>
                        <a:gd name="connsiteX0" fmla="*/ 534938 w 8140424"/>
                        <a:gd name="connsiteY0" fmla="*/ 2718214 h 7217643"/>
                        <a:gd name="connsiteX1" fmla="*/ 1144537 w 8140424"/>
                        <a:gd name="connsiteY1" fmla="*/ 2036045 h 7217643"/>
                        <a:gd name="connsiteX2" fmla="*/ 2973335 w 8140424"/>
                        <a:gd name="connsiteY2" fmla="*/ 3864845 h 7217643"/>
                        <a:gd name="connsiteX3" fmla="*/ 114023 w 8140424"/>
                        <a:gd name="connsiteY3" fmla="*/ 889415 h 7217643"/>
                        <a:gd name="connsiteX4" fmla="*/ 1013908 w 8140424"/>
                        <a:gd name="connsiteY4" fmla="*/ 178216 h 7217643"/>
                        <a:gd name="connsiteX5" fmla="*/ 3437794 w 8140424"/>
                        <a:gd name="connsiteY5" fmla="*/ 2616616 h 7217643"/>
                        <a:gd name="connsiteX6" fmla="*/ 4932766 w 8140424"/>
                        <a:gd name="connsiteY6" fmla="*/ 2471474 h 7217643"/>
                        <a:gd name="connsiteX7" fmla="*/ 6543851 w 8140424"/>
                        <a:gd name="connsiteY7" fmla="*/ 2398901 h 7217643"/>
                        <a:gd name="connsiteX8" fmla="*/ 7763052 w 8140424"/>
                        <a:gd name="connsiteY8" fmla="*/ 1644158 h 7217643"/>
                        <a:gd name="connsiteX9" fmla="*/ 7995281 w 8140424"/>
                        <a:gd name="connsiteY9" fmla="*/ 3008501 h 7217643"/>
                        <a:gd name="connsiteX10" fmla="*/ 8140424 w 8140424"/>
                        <a:gd name="connsiteY10" fmla="*/ 4213186 h 7217643"/>
                        <a:gd name="connsiteX11" fmla="*/ 5339165 w 8140424"/>
                        <a:gd name="connsiteY11" fmla="*/ 7217643 h 7217643"/>
                        <a:gd name="connsiteX12" fmla="*/ 5063396 w 8140424"/>
                        <a:gd name="connsiteY12" fmla="*/ 7130557 h 7217643"/>
                        <a:gd name="connsiteX13" fmla="*/ 534938 w 8140424"/>
                        <a:gd name="connsiteY13" fmla="*/ 2718214 h 7217643"/>
                        <a:gd name="connsiteX0" fmla="*/ 534938 w 8140424"/>
                        <a:gd name="connsiteY0" fmla="*/ 2859312 h 7358741"/>
                        <a:gd name="connsiteX1" fmla="*/ 1144537 w 8140424"/>
                        <a:gd name="connsiteY1" fmla="*/ 2177143 h 7358741"/>
                        <a:gd name="connsiteX2" fmla="*/ 2973335 w 8140424"/>
                        <a:gd name="connsiteY2" fmla="*/ 4005943 h 7358741"/>
                        <a:gd name="connsiteX3" fmla="*/ 114023 w 8140424"/>
                        <a:gd name="connsiteY3" fmla="*/ 1030513 h 7358741"/>
                        <a:gd name="connsiteX4" fmla="*/ 1013908 w 8140424"/>
                        <a:gd name="connsiteY4" fmla="*/ 319314 h 7358741"/>
                        <a:gd name="connsiteX5" fmla="*/ 3437794 w 8140424"/>
                        <a:gd name="connsiteY5" fmla="*/ 2757714 h 7358741"/>
                        <a:gd name="connsiteX6" fmla="*/ 723623 w 8140424"/>
                        <a:gd name="connsiteY6" fmla="*/ 0 h 7358741"/>
                        <a:gd name="connsiteX7" fmla="*/ 6543851 w 8140424"/>
                        <a:gd name="connsiteY7" fmla="*/ 2539999 h 7358741"/>
                        <a:gd name="connsiteX8" fmla="*/ 7763052 w 8140424"/>
                        <a:gd name="connsiteY8" fmla="*/ 1785256 h 7358741"/>
                        <a:gd name="connsiteX9" fmla="*/ 7995281 w 8140424"/>
                        <a:gd name="connsiteY9" fmla="*/ 3149599 h 7358741"/>
                        <a:gd name="connsiteX10" fmla="*/ 8140424 w 8140424"/>
                        <a:gd name="connsiteY10" fmla="*/ 4354284 h 7358741"/>
                        <a:gd name="connsiteX11" fmla="*/ 5339165 w 8140424"/>
                        <a:gd name="connsiteY11" fmla="*/ 7358741 h 7358741"/>
                        <a:gd name="connsiteX12" fmla="*/ 5063396 w 8140424"/>
                        <a:gd name="connsiteY12" fmla="*/ 7271655 h 7358741"/>
                        <a:gd name="connsiteX13" fmla="*/ 534938 w 8140424"/>
                        <a:gd name="connsiteY13" fmla="*/ 2859312 h 7358741"/>
                        <a:gd name="connsiteX0" fmla="*/ 534938 w 8140424"/>
                        <a:gd name="connsiteY0" fmla="*/ 2859312 h 7358741"/>
                        <a:gd name="connsiteX1" fmla="*/ 1144537 w 8140424"/>
                        <a:gd name="connsiteY1" fmla="*/ 2177143 h 7358741"/>
                        <a:gd name="connsiteX2" fmla="*/ 2973335 w 8140424"/>
                        <a:gd name="connsiteY2" fmla="*/ 4005943 h 7358741"/>
                        <a:gd name="connsiteX3" fmla="*/ 114023 w 8140424"/>
                        <a:gd name="connsiteY3" fmla="*/ 1030513 h 7358741"/>
                        <a:gd name="connsiteX4" fmla="*/ 1013908 w 8140424"/>
                        <a:gd name="connsiteY4" fmla="*/ 319314 h 7358741"/>
                        <a:gd name="connsiteX5" fmla="*/ 3437794 w 8140424"/>
                        <a:gd name="connsiteY5" fmla="*/ 2757714 h 7358741"/>
                        <a:gd name="connsiteX6" fmla="*/ 723623 w 8140424"/>
                        <a:gd name="connsiteY6" fmla="*/ 0 h 7358741"/>
                        <a:gd name="connsiteX7" fmla="*/ 3713566 w 8140424"/>
                        <a:gd name="connsiteY7" fmla="*/ 1291772 h 7358741"/>
                        <a:gd name="connsiteX8" fmla="*/ 6543851 w 8140424"/>
                        <a:gd name="connsiteY8" fmla="*/ 2539999 h 7358741"/>
                        <a:gd name="connsiteX9" fmla="*/ 7763052 w 8140424"/>
                        <a:gd name="connsiteY9" fmla="*/ 1785256 h 7358741"/>
                        <a:gd name="connsiteX10" fmla="*/ 7995281 w 8140424"/>
                        <a:gd name="connsiteY10" fmla="*/ 3149599 h 7358741"/>
                        <a:gd name="connsiteX11" fmla="*/ 8140424 w 8140424"/>
                        <a:gd name="connsiteY11" fmla="*/ 4354284 h 7358741"/>
                        <a:gd name="connsiteX12" fmla="*/ 5339165 w 8140424"/>
                        <a:gd name="connsiteY12" fmla="*/ 7358741 h 7358741"/>
                        <a:gd name="connsiteX13" fmla="*/ 5063396 w 8140424"/>
                        <a:gd name="connsiteY13" fmla="*/ 7271655 h 7358741"/>
                        <a:gd name="connsiteX14" fmla="*/ 534938 w 8140424"/>
                        <a:gd name="connsiteY14" fmla="*/ 2859312 h 7358741"/>
                        <a:gd name="connsiteX0" fmla="*/ 534938 w 8140424"/>
                        <a:gd name="connsiteY0" fmla="*/ 3555997 h 8055426"/>
                        <a:gd name="connsiteX1" fmla="*/ 1144537 w 8140424"/>
                        <a:gd name="connsiteY1" fmla="*/ 2873828 h 8055426"/>
                        <a:gd name="connsiteX2" fmla="*/ 2973335 w 8140424"/>
                        <a:gd name="connsiteY2" fmla="*/ 4702628 h 8055426"/>
                        <a:gd name="connsiteX3" fmla="*/ 114023 w 8140424"/>
                        <a:gd name="connsiteY3" fmla="*/ 1727198 h 8055426"/>
                        <a:gd name="connsiteX4" fmla="*/ 1013908 w 8140424"/>
                        <a:gd name="connsiteY4" fmla="*/ 1015999 h 8055426"/>
                        <a:gd name="connsiteX5" fmla="*/ 3437794 w 8140424"/>
                        <a:gd name="connsiteY5" fmla="*/ 3454399 h 8055426"/>
                        <a:gd name="connsiteX6" fmla="*/ 723623 w 8140424"/>
                        <a:gd name="connsiteY6" fmla="*/ 696685 h 8055426"/>
                        <a:gd name="connsiteX7" fmla="*/ 1696080 w 8140424"/>
                        <a:gd name="connsiteY7" fmla="*/ 0 h 8055426"/>
                        <a:gd name="connsiteX8" fmla="*/ 6543851 w 8140424"/>
                        <a:gd name="connsiteY8" fmla="*/ 3236684 h 8055426"/>
                        <a:gd name="connsiteX9" fmla="*/ 7763052 w 8140424"/>
                        <a:gd name="connsiteY9" fmla="*/ 2481941 h 8055426"/>
                        <a:gd name="connsiteX10" fmla="*/ 7995281 w 8140424"/>
                        <a:gd name="connsiteY10" fmla="*/ 3846284 h 8055426"/>
                        <a:gd name="connsiteX11" fmla="*/ 8140424 w 8140424"/>
                        <a:gd name="connsiteY11" fmla="*/ 5050969 h 8055426"/>
                        <a:gd name="connsiteX12" fmla="*/ 5339165 w 8140424"/>
                        <a:gd name="connsiteY12" fmla="*/ 8055426 h 8055426"/>
                        <a:gd name="connsiteX13" fmla="*/ 5063396 w 8140424"/>
                        <a:gd name="connsiteY13" fmla="*/ 7968340 h 8055426"/>
                        <a:gd name="connsiteX14" fmla="*/ 534938 w 8140424"/>
                        <a:gd name="connsiteY14" fmla="*/ 3555997 h 8055426"/>
                        <a:gd name="connsiteX0" fmla="*/ 534938 w 8140424"/>
                        <a:gd name="connsiteY0" fmla="*/ 3662537 h 8161966"/>
                        <a:gd name="connsiteX1" fmla="*/ 1144537 w 8140424"/>
                        <a:gd name="connsiteY1" fmla="*/ 2980368 h 8161966"/>
                        <a:gd name="connsiteX2" fmla="*/ 2973335 w 8140424"/>
                        <a:gd name="connsiteY2" fmla="*/ 4809168 h 8161966"/>
                        <a:gd name="connsiteX3" fmla="*/ 114023 w 8140424"/>
                        <a:gd name="connsiteY3" fmla="*/ 1833738 h 8161966"/>
                        <a:gd name="connsiteX4" fmla="*/ 1013908 w 8140424"/>
                        <a:gd name="connsiteY4" fmla="*/ 1122539 h 8161966"/>
                        <a:gd name="connsiteX5" fmla="*/ 3437794 w 8140424"/>
                        <a:gd name="connsiteY5" fmla="*/ 3560939 h 8161966"/>
                        <a:gd name="connsiteX6" fmla="*/ 723623 w 8140424"/>
                        <a:gd name="connsiteY6" fmla="*/ 803225 h 8161966"/>
                        <a:gd name="connsiteX7" fmla="*/ 1696080 w 8140424"/>
                        <a:gd name="connsiteY7" fmla="*/ 106540 h 8161966"/>
                        <a:gd name="connsiteX8" fmla="*/ 6543851 w 8140424"/>
                        <a:gd name="connsiteY8" fmla="*/ 3343224 h 8161966"/>
                        <a:gd name="connsiteX9" fmla="*/ 7763052 w 8140424"/>
                        <a:gd name="connsiteY9" fmla="*/ 2588481 h 8161966"/>
                        <a:gd name="connsiteX10" fmla="*/ 7995281 w 8140424"/>
                        <a:gd name="connsiteY10" fmla="*/ 3952824 h 8161966"/>
                        <a:gd name="connsiteX11" fmla="*/ 8140424 w 8140424"/>
                        <a:gd name="connsiteY11" fmla="*/ 5157509 h 8161966"/>
                        <a:gd name="connsiteX12" fmla="*/ 5339165 w 8140424"/>
                        <a:gd name="connsiteY12" fmla="*/ 8161966 h 8161966"/>
                        <a:gd name="connsiteX13" fmla="*/ 5063396 w 8140424"/>
                        <a:gd name="connsiteY13" fmla="*/ 8074880 h 8161966"/>
                        <a:gd name="connsiteX14" fmla="*/ 534938 w 8140424"/>
                        <a:gd name="connsiteY14" fmla="*/ 3662537 h 8161966"/>
                        <a:gd name="connsiteX0" fmla="*/ 534938 w 8140424"/>
                        <a:gd name="connsiteY0" fmla="*/ 3662537 h 8161966"/>
                        <a:gd name="connsiteX1" fmla="*/ 1144537 w 8140424"/>
                        <a:gd name="connsiteY1" fmla="*/ 2980368 h 8161966"/>
                        <a:gd name="connsiteX2" fmla="*/ 2973335 w 8140424"/>
                        <a:gd name="connsiteY2" fmla="*/ 4809168 h 8161966"/>
                        <a:gd name="connsiteX3" fmla="*/ 114023 w 8140424"/>
                        <a:gd name="connsiteY3" fmla="*/ 1833738 h 8161966"/>
                        <a:gd name="connsiteX4" fmla="*/ 1013908 w 8140424"/>
                        <a:gd name="connsiteY4" fmla="*/ 1122539 h 8161966"/>
                        <a:gd name="connsiteX5" fmla="*/ 3437794 w 8140424"/>
                        <a:gd name="connsiteY5" fmla="*/ 3560939 h 8161966"/>
                        <a:gd name="connsiteX6" fmla="*/ 723623 w 8140424"/>
                        <a:gd name="connsiteY6" fmla="*/ 803225 h 8161966"/>
                        <a:gd name="connsiteX7" fmla="*/ 1725109 w 8140424"/>
                        <a:gd name="connsiteY7" fmla="*/ 106540 h 8161966"/>
                        <a:gd name="connsiteX8" fmla="*/ 6543851 w 8140424"/>
                        <a:gd name="connsiteY8" fmla="*/ 3343224 h 8161966"/>
                        <a:gd name="connsiteX9" fmla="*/ 7763052 w 8140424"/>
                        <a:gd name="connsiteY9" fmla="*/ 2588481 h 8161966"/>
                        <a:gd name="connsiteX10" fmla="*/ 7995281 w 8140424"/>
                        <a:gd name="connsiteY10" fmla="*/ 3952824 h 8161966"/>
                        <a:gd name="connsiteX11" fmla="*/ 8140424 w 8140424"/>
                        <a:gd name="connsiteY11" fmla="*/ 5157509 h 8161966"/>
                        <a:gd name="connsiteX12" fmla="*/ 5339165 w 8140424"/>
                        <a:gd name="connsiteY12" fmla="*/ 8161966 h 8161966"/>
                        <a:gd name="connsiteX13" fmla="*/ 5063396 w 8140424"/>
                        <a:gd name="connsiteY13" fmla="*/ 8074880 h 8161966"/>
                        <a:gd name="connsiteX14" fmla="*/ 534938 w 8140424"/>
                        <a:gd name="connsiteY14" fmla="*/ 3662537 h 8161966"/>
                        <a:gd name="connsiteX0" fmla="*/ 534938 w 8140424"/>
                        <a:gd name="connsiteY0" fmla="*/ 3722591 h 8222020"/>
                        <a:gd name="connsiteX1" fmla="*/ 1144537 w 8140424"/>
                        <a:gd name="connsiteY1" fmla="*/ 3040422 h 8222020"/>
                        <a:gd name="connsiteX2" fmla="*/ 2973335 w 8140424"/>
                        <a:gd name="connsiteY2" fmla="*/ 4869222 h 8222020"/>
                        <a:gd name="connsiteX3" fmla="*/ 114023 w 8140424"/>
                        <a:gd name="connsiteY3" fmla="*/ 1893792 h 8222020"/>
                        <a:gd name="connsiteX4" fmla="*/ 1013908 w 8140424"/>
                        <a:gd name="connsiteY4" fmla="*/ 1182593 h 8222020"/>
                        <a:gd name="connsiteX5" fmla="*/ 3437794 w 8140424"/>
                        <a:gd name="connsiteY5" fmla="*/ 3620993 h 8222020"/>
                        <a:gd name="connsiteX6" fmla="*/ 723623 w 8140424"/>
                        <a:gd name="connsiteY6" fmla="*/ 863279 h 8222020"/>
                        <a:gd name="connsiteX7" fmla="*/ 1725109 w 8140424"/>
                        <a:gd name="connsiteY7" fmla="*/ 166594 h 8222020"/>
                        <a:gd name="connsiteX8" fmla="*/ 6543851 w 8140424"/>
                        <a:gd name="connsiteY8" fmla="*/ 3403278 h 8222020"/>
                        <a:gd name="connsiteX9" fmla="*/ 7763052 w 8140424"/>
                        <a:gd name="connsiteY9" fmla="*/ 2648535 h 8222020"/>
                        <a:gd name="connsiteX10" fmla="*/ 7995281 w 8140424"/>
                        <a:gd name="connsiteY10" fmla="*/ 4012878 h 8222020"/>
                        <a:gd name="connsiteX11" fmla="*/ 8140424 w 8140424"/>
                        <a:gd name="connsiteY11" fmla="*/ 5217563 h 8222020"/>
                        <a:gd name="connsiteX12" fmla="*/ 5339165 w 8140424"/>
                        <a:gd name="connsiteY12" fmla="*/ 8222020 h 8222020"/>
                        <a:gd name="connsiteX13" fmla="*/ 5063396 w 8140424"/>
                        <a:gd name="connsiteY13" fmla="*/ 8134934 h 8222020"/>
                        <a:gd name="connsiteX14" fmla="*/ 534938 w 8140424"/>
                        <a:gd name="connsiteY14" fmla="*/ 3722591 h 8222020"/>
                        <a:gd name="connsiteX0" fmla="*/ 534938 w 8140424"/>
                        <a:gd name="connsiteY0" fmla="*/ 3747941 h 8247370"/>
                        <a:gd name="connsiteX1" fmla="*/ 1144537 w 8140424"/>
                        <a:gd name="connsiteY1" fmla="*/ 3065772 h 8247370"/>
                        <a:gd name="connsiteX2" fmla="*/ 2973335 w 8140424"/>
                        <a:gd name="connsiteY2" fmla="*/ 4894572 h 8247370"/>
                        <a:gd name="connsiteX3" fmla="*/ 114023 w 8140424"/>
                        <a:gd name="connsiteY3" fmla="*/ 1919142 h 8247370"/>
                        <a:gd name="connsiteX4" fmla="*/ 1013908 w 8140424"/>
                        <a:gd name="connsiteY4" fmla="*/ 1207943 h 8247370"/>
                        <a:gd name="connsiteX5" fmla="*/ 3437794 w 8140424"/>
                        <a:gd name="connsiteY5" fmla="*/ 3646343 h 8247370"/>
                        <a:gd name="connsiteX6" fmla="*/ 723623 w 8140424"/>
                        <a:gd name="connsiteY6" fmla="*/ 888629 h 8247370"/>
                        <a:gd name="connsiteX7" fmla="*/ 1725109 w 8140424"/>
                        <a:gd name="connsiteY7" fmla="*/ 191944 h 8247370"/>
                        <a:gd name="connsiteX8" fmla="*/ 6543851 w 8140424"/>
                        <a:gd name="connsiteY8" fmla="*/ 3428628 h 8247370"/>
                        <a:gd name="connsiteX9" fmla="*/ 7763052 w 8140424"/>
                        <a:gd name="connsiteY9" fmla="*/ 2673885 h 8247370"/>
                        <a:gd name="connsiteX10" fmla="*/ 7995281 w 8140424"/>
                        <a:gd name="connsiteY10" fmla="*/ 4038228 h 8247370"/>
                        <a:gd name="connsiteX11" fmla="*/ 8140424 w 8140424"/>
                        <a:gd name="connsiteY11" fmla="*/ 5242913 h 8247370"/>
                        <a:gd name="connsiteX12" fmla="*/ 5339165 w 8140424"/>
                        <a:gd name="connsiteY12" fmla="*/ 8247370 h 8247370"/>
                        <a:gd name="connsiteX13" fmla="*/ 5063396 w 8140424"/>
                        <a:gd name="connsiteY13" fmla="*/ 8160284 h 8247370"/>
                        <a:gd name="connsiteX14" fmla="*/ 534938 w 8140424"/>
                        <a:gd name="connsiteY14" fmla="*/ 3747941 h 8247370"/>
                        <a:gd name="connsiteX0" fmla="*/ 534938 w 8140424"/>
                        <a:gd name="connsiteY0" fmla="*/ 3747941 h 8247370"/>
                        <a:gd name="connsiteX1" fmla="*/ 1144537 w 8140424"/>
                        <a:gd name="connsiteY1" fmla="*/ 3065772 h 8247370"/>
                        <a:gd name="connsiteX2" fmla="*/ 2973335 w 8140424"/>
                        <a:gd name="connsiteY2" fmla="*/ 4894572 h 8247370"/>
                        <a:gd name="connsiteX3" fmla="*/ 114023 w 8140424"/>
                        <a:gd name="connsiteY3" fmla="*/ 1919142 h 8247370"/>
                        <a:gd name="connsiteX4" fmla="*/ 1013908 w 8140424"/>
                        <a:gd name="connsiteY4" fmla="*/ 1207943 h 8247370"/>
                        <a:gd name="connsiteX5" fmla="*/ 3437794 w 8140424"/>
                        <a:gd name="connsiteY5" fmla="*/ 3646343 h 8247370"/>
                        <a:gd name="connsiteX6" fmla="*/ 723623 w 8140424"/>
                        <a:gd name="connsiteY6" fmla="*/ 888629 h 8247370"/>
                        <a:gd name="connsiteX7" fmla="*/ 1725109 w 8140424"/>
                        <a:gd name="connsiteY7" fmla="*/ 191944 h 8247370"/>
                        <a:gd name="connsiteX8" fmla="*/ 3931280 w 8140424"/>
                        <a:gd name="connsiteY8" fmla="*/ 1672401 h 8247370"/>
                        <a:gd name="connsiteX9" fmla="*/ 6543851 w 8140424"/>
                        <a:gd name="connsiteY9" fmla="*/ 3428628 h 8247370"/>
                        <a:gd name="connsiteX10" fmla="*/ 7763052 w 8140424"/>
                        <a:gd name="connsiteY10" fmla="*/ 2673885 h 8247370"/>
                        <a:gd name="connsiteX11" fmla="*/ 7995281 w 8140424"/>
                        <a:gd name="connsiteY11" fmla="*/ 4038228 h 8247370"/>
                        <a:gd name="connsiteX12" fmla="*/ 8140424 w 8140424"/>
                        <a:gd name="connsiteY12" fmla="*/ 5242913 h 8247370"/>
                        <a:gd name="connsiteX13" fmla="*/ 5339165 w 8140424"/>
                        <a:gd name="connsiteY13" fmla="*/ 8247370 h 8247370"/>
                        <a:gd name="connsiteX14" fmla="*/ 5063396 w 8140424"/>
                        <a:gd name="connsiteY14" fmla="*/ 8160284 h 8247370"/>
                        <a:gd name="connsiteX15" fmla="*/ 534938 w 8140424"/>
                        <a:gd name="connsiteY15" fmla="*/ 3747941 h 8247370"/>
                        <a:gd name="connsiteX0" fmla="*/ 534938 w 8140424"/>
                        <a:gd name="connsiteY0" fmla="*/ 3747941 h 8247370"/>
                        <a:gd name="connsiteX1" fmla="*/ 1144537 w 8140424"/>
                        <a:gd name="connsiteY1" fmla="*/ 3065772 h 8247370"/>
                        <a:gd name="connsiteX2" fmla="*/ 2973335 w 8140424"/>
                        <a:gd name="connsiteY2" fmla="*/ 4894572 h 8247370"/>
                        <a:gd name="connsiteX3" fmla="*/ 114023 w 8140424"/>
                        <a:gd name="connsiteY3" fmla="*/ 1919142 h 8247370"/>
                        <a:gd name="connsiteX4" fmla="*/ 1013908 w 8140424"/>
                        <a:gd name="connsiteY4" fmla="*/ 1207943 h 8247370"/>
                        <a:gd name="connsiteX5" fmla="*/ 3437794 w 8140424"/>
                        <a:gd name="connsiteY5" fmla="*/ 3646343 h 8247370"/>
                        <a:gd name="connsiteX6" fmla="*/ 723623 w 8140424"/>
                        <a:gd name="connsiteY6" fmla="*/ 888629 h 8247370"/>
                        <a:gd name="connsiteX7" fmla="*/ 1725109 w 8140424"/>
                        <a:gd name="connsiteY7" fmla="*/ 191944 h 8247370"/>
                        <a:gd name="connsiteX8" fmla="*/ 4090938 w 8140424"/>
                        <a:gd name="connsiteY8" fmla="*/ 2673887 h 8247370"/>
                        <a:gd name="connsiteX9" fmla="*/ 6543851 w 8140424"/>
                        <a:gd name="connsiteY9" fmla="*/ 3428628 h 8247370"/>
                        <a:gd name="connsiteX10" fmla="*/ 7763052 w 8140424"/>
                        <a:gd name="connsiteY10" fmla="*/ 2673885 h 8247370"/>
                        <a:gd name="connsiteX11" fmla="*/ 7995281 w 8140424"/>
                        <a:gd name="connsiteY11" fmla="*/ 4038228 h 8247370"/>
                        <a:gd name="connsiteX12" fmla="*/ 8140424 w 8140424"/>
                        <a:gd name="connsiteY12" fmla="*/ 5242913 h 8247370"/>
                        <a:gd name="connsiteX13" fmla="*/ 5339165 w 8140424"/>
                        <a:gd name="connsiteY13" fmla="*/ 8247370 h 8247370"/>
                        <a:gd name="connsiteX14" fmla="*/ 5063396 w 8140424"/>
                        <a:gd name="connsiteY14" fmla="*/ 8160284 h 8247370"/>
                        <a:gd name="connsiteX15" fmla="*/ 534938 w 8140424"/>
                        <a:gd name="connsiteY15" fmla="*/ 3747941 h 8247370"/>
                        <a:gd name="connsiteX0" fmla="*/ 534938 w 8140424"/>
                        <a:gd name="connsiteY0" fmla="*/ 3747941 h 8247370"/>
                        <a:gd name="connsiteX1" fmla="*/ 1144537 w 8140424"/>
                        <a:gd name="connsiteY1" fmla="*/ 3065772 h 8247370"/>
                        <a:gd name="connsiteX2" fmla="*/ 2973335 w 8140424"/>
                        <a:gd name="connsiteY2" fmla="*/ 4894572 h 8247370"/>
                        <a:gd name="connsiteX3" fmla="*/ 114023 w 8140424"/>
                        <a:gd name="connsiteY3" fmla="*/ 1919142 h 8247370"/>
                        <a:gd name="connsiteX4" fmla="*/ 1013908 w 8140424"/>
                        <a:gd name="connsiteY4" fmla="*/ 1207943 h 8247370"/>
                        <a:gd name="connsiteX5" fmla="*/ 3437794 w 8140424"/>
                        <a:gd name="connsiteY5" fmla="*/ 3646343 h 8247370"/>
                        <a:gd name="connsiteX6" fmla="*/ 723623 w 8140424"/>
                        <a:gd name="connsiteY6" fmla="*/ 888629 h 8247370"/>
                        <a:gd name="connsiteX7" fmla="*/ 1725109 w 8140424"/>
                        <a:gd name="connsiteY7" fmla="*/ 191944 h 8247370"/>
                        <a:gd name="connsiteX8" fmla="*/ 4090938 w 8140424"/>
                        <a:gd name="connsiteY8" fmla="*/ 2673887 h 8247370"/>
                        <a:gd name="connsiteX9" fmla="*/ 5847166 w 8140424"/>
                        <a:gd name="connsiteY9" fmla="*/ 3196401 h 8247370"/>
                        <a:gd name="connsiteX10" fmla="*/ 6543851 w 8140424"/>
                        <a:gd name="connsiteY10" fmla="*/ 3428628 h 8247370"/>
                        <a:gd name="connsiteX11" fmla="*/ 7763052 w 8140424"/>
                        <a:gd name="connsiteY11" fmla="*/ 2673885 h 8247370"/>
                        <a:gd name="connsiteX12" fmla="*/ 7995281 w 8140424"/>
                        <a:gd name="connsiteY12" fmla="*/ 4038228 h 8247370"/>
                        <a:gd name="connsiteX13" fmla="*/ 8140424 w 8140424"/>
                        <a:gd name="connsiteY13" fmla="*/ 5242913 h 8247370"/>
                        <a:gd name="connsiteX14" fmla="*/ 5339165 w 8140424"/>
                        <a:gd name="connsiteY14" fmla="*/ 8247370 h 8247370"/>
                        <a:gd name="connsiteX15" fmla="*/ 5063396 w 8140424"/>
                        <a:gd name="connsiteY15" fmla="*/ 8160284 h 8247370"/>
                        <a:gd name="connsiteX16" fmla="*/ 534938 w 8140424"/>
                        <a:gd name="connsiteY16" fmla="*/ 3747941 h 8247370"/>
                        <a:gd name="connsiteX0" fmla="*/ 534938 w 8140424"/>
                        <a:gd name="connsiteY0" fmla="*/ 3747941 h 8247370"/>
                        <a:gd name="connsiteX1" fmla="*/ 1144537 w 8140424"/>
                        <a:gd name="connsiteY1" fmla="*/ 3065772 h 8247370"/>
                        <a:gd name="connsiteX2" fmla="*/ 2973335 w 8140424"/>
                        <a:gd name="connsiteY2" fmla="*/ 4894572 h 8247370"/>
                        <a:gd name="connsiteX3" fmla="*/ 114023 w 8140424"/>
                        <a:gd name="connsiteY3" fmla="*/ 1919142 h 8247370"/>
                        <a:gd name="connsiteX4" fmla="*/ 1013908 w 8140424"/>
                        <a:gd name="connsiteY4" fmla="*/ 1207943 h 8247370"/>
                        <a:gd name="connsiteX5" fmla="*/ 3437794 w 8140424"/>
                        <a:gd name="connsiteY5" fmla="*/ 3646343 h 8247370"/>
                        <a:gd name="connsiteX6" fmla="*/ 723623 w 8140424"/>
                        <a:gd name="connsiteY6" fmla="*/ 888629 h 8247370"/>
                        <a:gd name="connsiteX7" fmla="*/ 1725109 w 8140424"/>
                        <a:gd name="connsiteY7" fmla="*/ 191944 h 8247370"/>
                        <a:gd name="connsiteX8" fmla="*/ 4090938 w 8140424"/>
                        <a:gd name="connsiteY8" fmla="*/ 2673887 h 8247370"/>
                        <a:gd name="connsiteX9" fmla="*/ 2058937 w 8140424"/>
                        <a:gd name="connsiteY9" fmla="*/ 540287 h 8247370"/>
                        <a:gd name="connsiteX10" fmla="*/ 6543851 w 8140424"/>
                        <a:gd name="connsiteY10" fmla="*/ 3428628 h 8247370"/>
                        <a:gd name="connsiteX11" fmla="*/ 7763052 w 8140424"/>
                        <a:gd name="connsiteY11" fmla="*/ 2673885 h 8247370"/>
                        <a:gd name="connsiteX12" fmla="*/ 7995281 w 8140424"/>
                        <a:gd name="connsiteY12" fmla="*/ 4038228 h 8247370"/>
                        <a:gd name="connsiteX13" fmla="*/ 8140424 w 8140424"/>
                        <a:gd name="connsiteY13" fmla="*/ 5242913 h 8247370"/>
                        <a:gd name="connsiteX14" fmla="*/ 5339165 w 8140424"/>
                        <a:gd name="connsiteY14" fmla="*/ 8247370 h 8247370"/>
                        <a:gd name="connsiteX15" fmla="*/ 5063396 w 8140424"/>
                        <a:gd name="connsiteY15" fmla="*/ 8160284 h 8247370"/>
                        <a:gd name="connsiteX16" fmla="*/ 534938 w 8140424"/>
                        <a:gd name="connsiteY16" fmla="*/ 3747941 h 8247370"/>
                        <a:gd name="connsiteX0" fmla="*/ 534938 w 8140424"/>
                        <a:gd name="connsiteY0" fmla="*/ 3747941 h 8247370"/>
                        <a:gd name="connsiteX1" fmla="*/ 1144537 w 8140424"/>
                        <a:gd name="connsiteY1" fmla="*/ 3065772 h 8247370"/>
                        <a:gd name="connsiteX2" fmla="*/ 2973335 w 8140424"/>
                        <a:gd name="connsiteY2" fmla="*/ 4894572 h 8247370"/>
                        <a:gd name="connsiteX3" fmla="*/ 114023 w 8140424"/>
                        <a:gd name="connsiteY3" fmla="*/ 1919142 h 8247370"/>
                        <a:gd name="connsiteX4" fmla="*/ 1013908 w 8140424"/>
                        <a:gd name="connsiteY4" fmla="*/ 1207943 h 8247370"/>
                        <a:gd name="connsiteX5" fmla="*/ 3437794 w 8140424"/>
                        <a:gd name="connsiteY5" fmla="*/ 3646343 h 8247370"/>
                        <a:gd name="connsiteX6" fmla="*/ 723623 w 8140424"/>
                        <a:gd name="connsiteY6" fmla="*/ 888629 h 8247370"/>
                        <a:gd name="connsiteX7" fmla="*/ 1725109 w 8140424"/>
                        <a:gd name="connsiteY7" fmla="*/ 191944 h 8247370"/>
                        <a:gd name="connsiteX8" fmla="*/ 4090938 w 8140424"/>
                        <a:gd name="connsiteY8" fmla="*/ 2673887 h 8247370"/>
                        <a:gd name="connsiteX9" fmla="*/ 2102480 w 8140424"/>
                        <a:gd name="connsiteY9" fmla="*/ 540287 h 8247370"/>
                        <a:gd name="connsiteX10" fmla="*/ 6543851 w 8140424"/>
                        <a:gd name="connsiteY10" fmla="*/ 3428628 h 8247370"/>
                        <a:gd name="connsiteX11" fmla="*/ 7763052 w 8140424"/>
                        <a:gd name="connsiteY11" fmla="*/ 2673885 h 8247370"/>
                        <a:gd name="connsiteX12" fmla="*/ 7995281 w 8140424"/>
                        <a:gd name="connsiteY12" fmla="*/ 4038228 h 8247370"/>
                        <a:gd name="connsiteX13" fmla="*/ 8140424 w 8140424"/>
                        <a:gd name="connsiteY13" fmla="*/ 5242913 h 8247370"/>
                        <a:gd name="connsiteX14" fmla="*/ 5339165 w 8140424"/>
                        <a:gd name="connsiteY14" fmla="*/ 8247370 h 8247370"/>
                        <a:gd name="connsiteX15" fmla="*/ 5063396 w 8140424"/>
                        <a:gd name="connsiteY15" fmla="*/ 8160284 h 8247370"/>
                        <a:gd name="connsiteX16" fmla="*/ 534938 w 8140424"/>
                        <a:gd name="connsiteY16" fmla="*/ 3747941 h 8247370"/>
                        <a:gd name="connsiteX0" fmla="*/ 534938 w 8140424"/>
                        <a:gd name="connsiteY0" fmla="*/ 3747941 h 8247370"/>
                        <a:gd name="connsiteX1" fmla="*/ 1144537 w 8140424"/>
                        <a:gd name="connsiteY1" fmla="*/ 3065772 h 8247370"/>
                        <a:gd name="connsiteX2" fmla="*/ 2973335 w 8140424"/>
                        <a:gd name="connsiteY2" fmla="*/ 4894572 h 8247370"/>
                        <a:gd name="connsiteX3" fmla="*/ 114023 w 8140424"/>
                        <a:gd name="connsiteY3" fmla="*/ 1919142 h 8247370"/>
                        <a:gd name="connsiteX4" fmla="*/ 1013908 w 8140424"/>
                        <a:gd name="connsiteY4" fmla="*/ 1207943 h 8247370"/>
                        <a:gd name="connsiteX5" fmla="*/ 3437794 w 8140424"/>
                        <a:gd name="connsiteY5" fmla="*/ 3646343 h 8247370"/>
                        <a:gd name="connsiteX6" fmla="*/ 723623 w 8140424"/>
                        <a:gd name="connsiteY6" fmla="*/ 888629 h 8247370"/>
                        <a:gd name="connsiteX7" fmla="*/ 1725109 w 8140424"/>
                        <a:gd name="connsiteY7" fmla="*/ 191944 h 8247370"/>
                        <a:gd name="connsiteX8" fmla="*/ 4090938 w 8140424"/>
                        <a:gd name="connsiteY8" fmla="*/ 2673887 h 8247370"/>
                        <a:gd name="connsiteX9" fmla="*/ 2102480 w 8140424"/>
                        <a:gd name="connsiteY9" fmla="*/ 540287 h 8247370"/>
                        <a:gd name="connsiteX10" fmla="*/ 3887737 w 8140424"/>
                        <a:gd name="connsiteY10" fmla="*/ 1730458 h 8247370"/>
                        <a:gd name="connsiteX11" fmla="*/ 6543851 w 8140424"/>
                        <a:gd name="connsiteY11" fmla="*/ 3428628 h 8247370"/>
                        <a:gd name="connsiteX12" fmla="*/ 7763052 w 8140424"/>
                        <a:gd name="connsiteY12" fmla="*/ 2673885 h 8247370"/>
                        <a:gd name="connsiteX13" fmla="*/ 7995281 w 8140424"/>
                        <a:gd name="connsiteY13" fmla="*/ 4038228 h 8247370"/>
                        <a:gd name="connsiteX14" fmla="*/ 8140424 w 8140424"/>
                        <a:gd name="connsiteY14" fmla="*/ 5242913 h 8247370"/>
                        <a:gd name="connsiteX15" fmla="*/ 5339165 w 8140424"/>
                        <a:gd name="connsiteY15" fmla="*/ 8247370 h 8247370"/>
                        <a:gd name="connsiteX16" fmla="*/ 5063396 w 8140424"/>
                        <a:gd name="connsiteY16" fmla="*/ 8160284 h 8247370"/>
                        <a:gd name="connsiteX17" fmla="*/ 534938 w 8140424"/>
                        <a:gd name="connsiteY17" fmla="*/ 3747941 h 8247370"/>
                        <a:gd name="connsiteX0" fmla="*/ 534938 w 8140424"/>
                        <a:gd name="connsiteY0" fmla="*/ 3773711 h 8273140"/>
                        <a:gd name="connsiteX1" fmla="*/ 1144537 w 8140424"/>
                        <a:gd name="connsiteY1" fmla="*/ 3091542 h 8273140"/>
                        <a:gd name="connsiteX2" fmla="*/ 2973335 w 8140424"/>
                        <a:gd name="connsiteY2" fmla="*/ 4920342 h 8273140"/>
                        <a:gd name="connsiteX3" fmla="*/ 114023 w 8140424"/>
                        <a:gd name="connsiteY3" fmla="*/ 1944912 h 8273140"/>
                        <a:gd name="connsiteX4" fmla="*/ 1013908 w 8140424"/>
                        <a:gd name="connsiteY4" fmla="*/ 1233713 h 8273140"/>
                        <a:gd name="connsiteX5" fmla="*/ 3437794 w 8140424"/>
                        <a:gd name="connsiteY5" fmla="*/ 3672113 h 8273140"/>
                        <a:gd name="connsiteX6" fmla="*/ 723623 w 8140424"/>
                        <a:gd name="connsiteY6" fmla="*/ 914399 h 8273140"/>
                        <a:gd name="connsiteX7" fmla="*/ 1725109 w 8140424"/>
                        <a:gd name="connsiteY7" fmla="*/ 217714 h 8273140"/>
                        <a:gd name="connsiteX8" fmla="*/ 4090938 w 8140424"/>
                        <a:gd name="connsiteY8" fmla="*/ 2699657 h 8273140"/>
                        <a:gd name="connsiteX9" fmla="*/ 2102480 w 8140424"/>
                        <a:gd name="connsiteY9" fmla="*/ 566057 h 8273140"/>
                        <a:gd name="connsiteX10" fmla="*/ 3176537 w 8140424"/>
                        <a:gd name="connsiteY10" fmla="*/ 0 h 8273140"/>
                        <a:gd name="connsiteX11" fmla="*/ 6543851 w 8140424"/>
                        <a:gd name="connsiteY11" fmla="*/ 3454398 h 8273140"/>
                        <a:gd name="connsiteX12" fmla="*/ 7763052 w 8140424"/>
                        <a:gd name="connsiteY12" fmla="*/ 2699655 h 8273140"/>
                        <a:gd name="connsiteX13" fmla="*/ 7995281 w 8140424"/>
                        <a:gd name="connsiteY13" fmla="*/ 4063998 h 8273140"/>
                        <a:gd name="connsiteX14" fmla="*/ 8140424 w 8140424"/>
                        <a:gd name="connsiteY14" fmla="*/ 5268683 h 8273140"/>
                        <a:gd name="connsiteX15" fmla="*/ 5339165 w 8140424"/>
                        <a:gd name="connsiteY15" fmla="*/ 8273140 h 8273140"/>
                        <a:gd name="connsiteX16" fmla="*/ 5063396 w 8140424"/>
                        <a:gd name="connsiteY16" fmla="*/ 8186054 h 8273140"/>
                        <a:gd name="connsiteX17" fmla="*/ 534938 w 8140424"/>
                        <a:gd name="connsiteY17" fmla="*/ 3773711 h 8273140"/>
                        <a:gd name="connsiteX0" fmla="*/ 534938 w 8140424"/>
                        <a:gd name="connsiteY0" fmla="*/ 3773711 h 8273140"/>
                        <a:gd name="connsiteX1" fmla="*/ 1144537 w 8140424"/>
                        <a:gd name="connsiteY1" fmla="*/ 3091542 h 8273140"/>
                        <a:gd name="connsiteX2" fmla="*/ 2973335 w 8140424"/>
                        <a:gd name="connsiteY2" fmla="*/ 4920342 h 8273140"/>
                        <a:gd name="connsiteX3" fmla="*/ 114023 w 8140424"/>
                        <a:gd name="connsiteY3" fmla="*/ 1944912 h 8273140"/>
                        <a:gd name="connsiteX4" fmla="*/ 1013908 w 8140424"/>
                        <a:gd name="connsiteY4" fmla="*/ 1233713 h 8273140"/>
                        <a:gd name="connsiteX5" fmla="*/ 3437794 w 8140424"/>
                        <a:gd name="connsiteY5" fmla="*/ 3672113 h 8273140"/>
                        <a:gd name="connsiteX6" fmla="*/ 723623 w 8140424"/>
                        <a:gd name="connsiteY6" fmla="*/ 914399 h 8273140"/>
                        <a:gd name="connsiteX7" fmla="*/ 1725109 w 8140424"/>
                        <a:gd name="connsiteY7" fmla="*/ 217714 h 8273140"/>
                        <a:gd name="connsiteX8" fmla="*/ 4090938 w 8140424"/>
                        <a:gd name="connsiteY8" fmla="*/ 2699657 h 8273140"/>
                        <a:gd name="connsiteX9" fmla="*/ 2175052 w 8140424"/>
                        <a:gd name="connsiteY9" fmla="*/ 566057 h 8273140"/>
                        <a:gd name="connsiteX10" fmla="*/ 3176537 w 8140424"/>
                        <a:gd name="connsiteY10" fmla="*/ 0 h 8273140"/>
                        <a:gd name="connsiteX11" fmla="*/ 6543851 w 8140424"/>
                        <a:gd name="connsiteY11" fmla="*/ 3454398 h 8273140"/>
                        <a:gd name="connsiteX12" fmla="*/ 7763052 w 8140424"/>
                        <a:gd name="connsiteY12" fmla="*/ 2699655 h 8273140"/>
                        <a:gd name="connsiteX13" fmla="*/ 7995281 w 8140424"/>
                        <a:gd name="connsiteY13" fmla="*/ 4063998 h 8273140"/>
                        <a:gd name="connsiteX14" fmla="*/ 8140424 w 8140424"/>
                        <a:gd name="connsiteY14" fmla="*/ 5268683 h 8273140"/>
                        <a:gd name="connsiteX15" fmla="*/ 5339165 w 8140424"/>
                        <a:gd name="connsiteY15" fmla="*/ 8273140 h 8273140"/>
                        <a:gd name="connsiteX16" fmla="*/ 5063396 w 8140424"/>
                        <a:gd name="connsiteY16" fmla="*/ 8186054 h 8273140"/>
                        <a:gd name="connsiteX17" fmla="*/ 534938 w 8140424"/>
                        <a:gd name="connsiteY17" fmla="*/ 3773711 h 8273140"/>
                        <a:gd name="connsiteX0" fmla="*/ 534938 w 8140424"/>
                        <a:gd name="connsiteY0" fmla="*/ 3773711 h 8273140"/>
                        <a:gd name="connsiteX1" fmla="*/ 1144537 w 8140424"/>
                        <a:gd name="connsiteY1" fmla="*/ 3091542 h 8273140"/>
                        <a:gd name="connsiteX2" fmla="*/ 2973335 w 8140424"/>
                        <a:gd name="connsiteY2" fmla="*/ 4920342 h 8273140"/>
                        <a:gd name="connsiteX3" fmla="*/ 114023 w 8140424"/>
                        <a:gd name="connsiteY3" fmla="*/ 1944912 h 8273140"/>
                        <a:gd name="connsiteX4" fmla="*/ 1013908 w 8140424"/>
                        <a:gd name="connsiteY4" fmla="*/ 1233713 h 8273140"/>
                        <a:gd name="connsiteX5" fmla="*/ 3437794 w 8140424"/>
                        <a:gd name="connsiteY5" fmla="*/ 3672113 h 8273140"/>
                        <a:gd name="connsiteX6" fmla="*/ 723623 w 8140424"/>
                        <a:gd name="connsiteY6" fmla="*/ 914399 h 8273140"/>
                        <a:gd name="connsiteX7" fmla="*/ 1725109 w 8140424"/>
                        <a:gd name="connsiteY7" fmla="*/ 217714 h 8273140"/>
                        <a:gd name="connsiteX8" fmla="*/ 4090938 w 8140424"/>
                        <a:gd name="connsiteY8" fmla="*/ 2699657 h 8273140"/>
                        <a:gd name="connsiteX9" fmla="*/ 2102480 w 8140424"/>
                        <a:gd name="connsiteY9" fmla="*/ 566057 h 8273140"/>
                        <a:gd name="connsiteX10" fmla="*/ 3176537 w 8140424"/>
                        <a:gd name="connsiteY10" fmla="*/ 0 h 8273140"/>
                        <a:gd name="connsiteX11" fmla="*/ 6543851 w 8140424"/>
                        <a:gd name="connsiteY11" fmla="*/ 3454398 h 8273140"/>
                        <a:gd name="connsiteX12" fmla="*/ 7763052 w 8140424"/>
                        <a:gd name="connsiteY12" fmla="*/ 2699655 h 8273140"/>
                        <a:gd name="connsiteX13" fmla="*/ 7995281 w 8140424"/>
                        <a:gd name="connsiteY13" fmla="*/ 4063998 h 8273140"/>
                        <a:gd name="connsiteX14" fmla="*/ 8140424 w 8140424"/>
                        <a:gd name="connsiteY14" fmla="*/ 5268683 h 8273140"/>
                        <a:gd name="connsiteX15" fmla="*/ 5339165 w 8140424"/>
                        <a:gd name="connsiteY15" fmla="*/ 8273140 h 8273140"/>
                        <a:gd name="connsiteX16" fmla="*/ 5063396 w 8140424"/>
                        <a:gd name="connsiteY16" fmla="*/ 8186054 h 8273140"/>
                        <a:gd name="connsiteX17" fmla="*/ 534938 w 8140424"/>
                        <a:gd name="connsiteY17" fmla="*/ 3773711 h 8273140"/>
                        <a:gd name="connsiteX0" fmla="*/ 534938 w 8140424"/>
                        <a:gd name="connsiteY0" fmla="*/ 3773711 h 8273140"/>
                        <a:gd name="connsiteX1" fmla="*/ 1144537 w 8140424"/>
                        <a:gd name="connsiteY1" fmla="*/ 3091542 h 8273140"/>
                        <a:gd name="connsiteX2" fmla="*/ 2973335 w 8140424"/>
                        <a:gd name="connsiteY2" fmla="*/ 4920342 h 8273140"/>
                        <a:gd name="connsiteX3" fmla="*/ 114023 w 8140424"/>
                        <a:gd name="connsiteY3" fmla="*/ 1944912 h 8273140"/>
                        <a:gd name="connsiteX4" fmla="*/ 1013908 w 8140424"/>
                        <a:gd name="connsiteY4" fmla="*/ 1233713 h 8273140"/>
                        <a:gd name="connsiteX5" fmla="*/ 3437794 w 8140424"/>
                        <a:gd name="connsiteY5" fmla="*/ 3672113 h 8273140"/>
                        <a:gd name="connsiteX6" fmla="*/ 723623 w 8140424"/>
                        <a:gd name="connsiteY6" fmla="*/ 914399 h 8273140"/>
                        <a:gd name="connsiteX7" fmla="*/ 1725109 w 8140424"/>
                        <a:gd name="connsiteY7" fmla="*/ 217714 h 8273140"/>
                        <a:gd name="connsiteX8" fmla="*/ 4090938 w 8140424"/>
                        <a:gd name="connsiteY8" fmla="*/ 2699657 h 8273140"/>
                        <a:gd name="connsiteX9" fmla="*/ 2102480 w 8140424"/>
                        <a:gd name="connsiteY9" fmla="*/ 566057 h 8273140"/>
                        <a:gd name="connsiteX10" fmla="*/ 3176537 w 8140424"/>
                        <a:gd name="connsiteY10" fmla="*/ 0 h 8273140"/>
                        <a:gd name="connsiteX11" fmla="*/ 6543851 w 8140424"/>
                        <a:gd name="connsiteY11" fmla="*/ 3454398 h 8273140"/>
                        <a:gd name="connsiteX12" fmla="*/ 7763052 w 8140424"/>
                        <a:gd name="connsiteY12" fmla="*/ 2699655 h 8273140"/>
                        <a:gd name="connsiteX13" fmla="*/ 7995281 w 8140424"/>
                        <a:gd name="connsiteY13" fmla="*/ 4063998 h 8273140"/>
                        <a:gd name="connsiteX14" fmla="*/ 8140424 w 8140424"/>
                        <a:gd name="connsiteY14" fmla="*/ 5268683 h 8273140"/>
                        <a:gd name="connsiteX15" fmla="*/ 5339165 w 8140424"/>
                        <a:gd name="connsiteY15" fmla="*/ 8273140 h 8273140"/>
                        <a:gd name="connsiteX16" fmla="*/ 5063396 w 8140424"/>
                        <a:gd name="connsiteY16" fmla="*/ 8186054 h 8273140"/>
                        <a:gd name="connsiteX17" fmla="*/ 534938 w 8140424"/>
                        <a:gd name="connsiteY17" fmla="*/ 3773711 h 8273140"/>
                        <a:gd name="connsiteX0" fmla="*/ 534938 w 8140424"/>
                        <a:gd name="connsiteY0" fmla="*/ 4045114 h 8544543"/>
                        <a:gd name="connsiteX1" fmla="*/ 1144537 w 8140424"/>
                        <a:gd name="connsiteY1" fmla="*/ 3362945 h 8544543"/>
                        <a:gd name="connsiteX2" fmla="*/ 2973335 w 8140424"/>
                        <a:gd name="connsiteY2" fmla="*/ 5191745 h 8544543"/>
                        <a:gd name="connsiteX3" fmla="*/ 114023 w 8140424"/>
                        <a:gd name="connsiteY3" fmla="*/ 2216315 h 8544543"/>
                        <a:gd name="connsiteX4" fmla="*/ 1013908 w 8140424"/>
                        <a:gd name="connsiteY4" fmla="*/ 1505116 h 8544543"/>
                        <a:gd name="connsiteX5" fmla="*/ 3437794 w 8140424"/>
                        <a:gd name="connsiteY5" fmla="*/ 3943516 h 8544543"/>
                        <a:gd name="connsiteX6" fmla="*/ 723623 w 8140424"/>
                        <a:gd name="connsiteY6" fmla="*/ 1185802 h 8544543"/>
                        <a:gd name="connsiteX7" fmla="*/ 1725109 w 8140424"/>
                        <a:gd name="connsiteY7" fmla="*/ 489117 h 8544543"/>
                        <a:gd name="connsiteX8" fmla="*/ 4090938 w 8140424"/>
                        <a:gd name="connsiteY8" fmla="*/ 2971060 h 8544543"/>
                        <a:gd name="connsiteX9" fmla="*/ 2102480 w 8140424"/>
                        <a:gd name="connsiteY9" fmla="*/ 837460 h 8544543"/>
                        <a:gd name="connsiteX10" fmla="*/ 3176537 w 8140424"/>
                        <a:gd name="connsiteY10" fmla="*/ 271403 h 8544543"/>
                        <a:gd name="connsiteX11" fmla="*/ 6543851 w 8140424"/>
                        <a:gd name="connsiteY11" fmla="*/ 3725801 h 8544543"/>
                        <a:gd name="connsiteX12" fmla="*/ 7763052 w 8140424"/>
                        <a:gd name="connsiteY12" fmla="*/ 2971058 h 8544543"/>
                        <a:gd name="connsiteX13" fmla="*/ 7995281 w 8140424"/>
                        <a:gd name="connsiteY13" fmla="*/ 4335401 h 8544543"/>
                        <a:gd name="connsiteX14" fmla="*/ 8140424 w 8140424"/>
                        <a:gd name="connsiteY14" fmla="*/ 5540086 h 8544543"/>
                        <a:gd name="connsiteX15" fmla="*/ 5339165 w 8140424"/>
                        <a:gd name="connsiteY15" fmla="*/ 8544543 h 8544543"/>
                        <a:gd name="connsiteX16" fmla="*/ 5063396 w 8140424"/>
                        <a:gd name="connsiteY16" fmla="*/ 8457457 h 8544543"/>
                        <a:gd name="connsiteX17" fmla="*/ 534938 w 8140424"/>
                        <a:gd name="connsiteY17" fmla="*/ 4045114 h 8544543"/>
                        <a:gd name="connsiteX0" fmla="*/ 534938 w 8140424"/>
                        <a:gd name="connsiteY0" fmla="*/ 4041454 h 8540883"/>
                        <a:gd name="connsiteX1" fmla="*/ 1144537 w 8140424"/>
                        <a:gd name="connsiteY1" fmla="*/ 3359285 h 8540883"/>
                        <a:gd name="connsiteX2" fmla="*/ 2973335 w 8140424"/>
                        <a:gd name="connsiteY2" fmla="*/ 5188085 h 8540883"/>
                        <a:gd name="connsiteX3" fmla="*/ 114023 w 8140424"/>
                        <a:gd name="connsiteY3" fmla="*/ 2212655 h 8540883"/>
                        <a:gd name="connsiteX4" fmla="*/ 1013908 w 8140424"/>
                        <a:gd name="connsiteY4" fmla="*/ 1501456 h 8540883"/>
                        <a:gd name="connsiteX5" fmla="*/ 3437794 w 8140424"/>
                        <a:gd name="connsiteY5" fmla="*/ 3939856 h 8540883"/>
                        <a:gd name="connsiteX6" fmla="*/ 723623 w 8140424"/>
                        <a:gd name="connsiteY6" fmla="*/ 1182142 h 8540883"/>
                        <a:gd name="connsiteX7" fmla="*/ 1725109 w 8140424"/>
                        <a:gd name="connsiteY7" fmla="*/ 485457 h 8540883"/>
                        <a:gd name="connsiteX8" fmla="*/ 4090938 w 8140424"/>
                        <a:gd name="connsiteY8" fmla="*/ 2967400 h 8540883"/>
                        <a:gd name="connsiteX9" fmla="*/ 2102480 w 8140424"/>
                        <a:gd name="connsiteY9" fmla="*/ 833800 h 8540883"/>
                        <a:gd name="connsiteX10" fmla="*/ 3176537 w 8140424"/>
                        <a:gd name="connsiteY10" fmla="*/ 267743 h 8540883"/>
                        <a:gd name="connsiteX11" fmla="*/ 6543851 w 8140424"/>
                        <a:gd name="connsiteY11" fmla="*/ 3722141 h 8540883"/>
                        <a:gd name="connsiteX12" fmla="*/ 7763052 w 8140424"/>
                        <a:gd name="connsiteY12" fmla="*/ 2967398 h 8540883"/>
                        <a:gd name="connsiteX13" fmla="*/ 7995281 w 8140424"/>
                        <a:gd name="connsiteY13" fmla="*/ 4331741 h 8540883"/>
                        <a:gd name="connsiteX14" fmla="*/ 8140424 w 8140424"/>
                        <a:gd name="connsiteY14" fmla="*/ 5536426 h 8540883"/>
                        <a:gd name="connsiteX15" fmla="*/ 5339165 w 8140424"/>
                        <a:gd name="connsiteY15" fmla="*/ 8540883 h 8540883"/>
                        <a:gd name="connsiteX16" fmla="*/ 5063396 w 8140424"/>
                        <a:gd name="connsiteY16" fmla="*/ 8453797 h 8540883"/>
                        <a:gd name="connsiteX17" fmla="*/ 534938 w 8140424"/>
                        <a:gd name="connsiteY17" fmla="*/ 4041454 h 8540883"/>
                        <a:gd name="connsiteX0" fmla="*/ 534938 w 8140424"/>
                        <a:gd name="connsiteY0" fmla="*/ 4047870 h 8547299"/>
                        <a:gd name="connsiteX1" fmla="*/ 1144537 w 8140424"/>
                        <a:gd name="connsiteY1" fmla="*/ 3365701 h 8547299"/>
                        <a:gd name="connsiteX2" fmla="*/ 2973335 w 8140424"/>
                        <a:gd name="connsiteY2" fmla="*/ 5194501 h 8547299"/>
                        <a:gd name="connsiteX3" fmla="*/ 114023 w 8140424"/>
                        <a:gd name="connsiteY3" fmla="*/ 2219071 h 8547299"/>
                        <a:gd name="connsiteX4" fmla="*/ 1013908 w 8140424"/>
                        <a:gd name="connsiteY4" fmla="*/ 1507872 h 8547299"/>
                        <a:gd name="connsiteX5" fmla="*/ 3437794 w 8140424"/>
                        <a:gd name="connsiteY5" fmla="*/ 3946272 h 8547299"/>
                        <a:gd name="connsiteX6" fmla="*/ 723623 w 8140424"/>
                        <a:gd name="connsiteY6" fmla="*/ 1188558 h 8547299"/>
                        <a:gd name="connsiteX7" fmla="*/ 1725109 w 8140424"/>
                        <a:gd name="connsiteY7" fmla="*/ 491873 h 8547299"/>
                        <a:gd name="connsiteX8" fmla="*/ 4090938 w 8140424"/>
                        <a:gd name="connsiteY8" fmla="*/ 2973816 h 8547299"/>
                        <a:gd name="connsiteX9" fmla="*/ 2102480 w 8140424"/>
                        <a:gd name="connsiteY9" fmla="*/ 840216 h 8547299"/>
                        <a:gd name="connsiteX10" fmla="*/ 3176537 w 8140424"/>
                        <a:gd name="connsiteY10" fmla="*/ 274159 h 8547299"/>
                        <a:gd name="connsiteX11" fmla="*/ 6543851 w 8140424"/>
                        <a:gd name="connsiteY11" fmla="*/ 3728557 h 8547299"/>
                        <a:gd name="connsiteX12" fmla="*/ 7763052 w 8140424"/>
                        <a:gd name="connsiteY12" fmla="*/ 2973814 h 8547299"/>
                        <a:gd name="connsiteX13" fmla="*/ 7995281 w 8140424"/>
                        <a:gd name="connsiteY13" fmla="*/ 4338157 h 8547299"/>
                        <a:gd name="connsiteX14" fmla="*/ 8140424 w 8140424"/>
                        <a:gd name="connsiteY14" fmla="*/ 5542842 h 8547299"/>
                        <a:gd name="connsiteX15" fmla="*/ 5339165 w 8140424"/>
                        <a:gd name="connsiteY15" fmla="*/ 8547299 h 8547299"/>
                        <a:gd name="connsiteX16" fmla="*/ 5063396 w 8140424"/>
                        <a:gd name="connsiteY16" fmla="*/ 8460213 h 8547299"/>
                        <a:gd name="connsiteX17" fmla="*/ 534938 w 8140424"/>
                        <a:gd name="connsiteY17" fmla="*/ 4047870 h 8547299"/>
                        <a:gd name="connsiteX0" fmla="*/ 534938 w 8140424"/>
                        <a:gd name="connsiteY0" fmla="*/ 4023705 h 8523134"/>
                        <a:gd name="connsiteX1" fmla="*/ 1144537 w 8140424"/>
                        <a:gd name="connsiteY1" fmla="*/ 3341536 h 8523134"/>
                        <a:gd name="connsiteX2" fmla="*/ 2973335 w 8140424"/>
                        <a:gd name="connsiteY2" fmla="*/ 5170336 h 8523134"/>
                        <a:gd name="connsiteX3" fmla="*/ 114023 w 8140424"/>
                        <a:gd name="connsiteY3" fmla="*/ 2194906 h 8523134"/>
                        <a:gd name="connsiteX4" fmla="*/ 1013908 w 8140424"/>
                        <a:gd name="connsiteY4" fmla="*/ 1483707 h 8523134"/>
                        <a:gd name="connsiteX5" fmla="*/ 3437794 w 8140424"/>
                        <a:gd name="connsiteY5" fmla="*/ 3922107 h 8523134"/>
                        <a:gd name="connsiteX6" fmla="*/ 723623 w 8140424"/>
                        <a:gd name="connsiteY6" fmla="*/ 1164393 h 8523134"/>
                        <a:gd name="connsiteX7" fmla="*/ 1725109 w 8140424"/>
                        <a:gd name="connsiteY7" fmla="*/ 467708 h 8523134"/>
                        <a:gd name="connsiteX8" fmla="*/ 4090938 w 8140424"/>
                        <a:gd name="connsiteY8" fmla="*/ 2949651 h 8523134"/>
                        <a:gd name="connsiteX9" fmla="*/ 2102480 w 8140424"/>
                        <a:gd name="connsiteY9" fmla="*/ 816051 h 8523134"/>
                        <a:gd name="connsiteX10" fmla="*/ 3176537 w 8140424"/>
                        <a:gd name="connsiteY10" fmla="*/ 249994 h 8523134"/>
                        <a:gd name="connsiteX11" fmla="*/ 6543851 w 8140424"/>
                        <a:gd name="connsiteY11" fmla="*/ 3704392 h 8523134"/>
                        <a:gd name="connsiteX12" fmla="*/ 7763052 w 8140424"/>
                        <a:gd name="connsiteY12" fmla="*/ 2949649 h 8523134"/>
                        <a:gd name="connsiteX13" fmla="*/ 7995281 w 8140424"/>
                        <a:gd name="connsiteY13" fmla="*/ 4313992 h 8523134"/>
                        <a:gd name="connsiteX14" fmla="*/ 8140424 w 8140424"/>
                        <a:gd name="connsiteY14" fmla="*/ 5518677 h 8523134"/>
                        <a:gd name="connsiteX15" fmla="*/ 5339165 w 8140424"/>
                        <a:gd name="connsiteY15" fmla="*/ 8523134 h 8523134"/>
                        <a:gd name="connsiteX16" fmla="*/ 5063396 w 8140424"/>
                        <a:gd name="connsiteY16" fmla="*/ 8436048 h 8523134"/>
                        <a:gd name="connsiteX17" fmla="*/ 534938 w 8140424"/>
                        <a:gd name="connsiteY17" fmla="*/ 4023705 h 852313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7763052 w 8140424"/>
                        <a:gd name="connsiteY12" fmla="*/ 2968999 h 8542484"/>
                        <a:gd name="connsiteX13" fmla="*/ 7995281 w 8140424"/>
                        <a:gd name="connsiteY13" fmla="*/ 4333342 h 8542484"/>
                        <a:gd name="connsiteX14" fmla="*/ 8140424 w 8140424"/>
                        <a:gd name="connsiteY14" fmla="*/ 5538027 h 8542484"/>
                        <a:gd name="connsiteX15" fmla="*/ 5339165 w 8140424"/>
                        <a:gd name="connsiteY15" fmla="*/ 8542484 h 8542484"/>
                        <a:gd name="connsiteX16" fmla="*/ 5063396 w 8140424"/>
                        <a:gd name="connsiteY16" fmla="*/ 8455398 h 8542484"/>
                        <a:gd name="connsiteX17" fmla="*/ 534938 w 8140424"/>
                        <a:gd name="connsiteY17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7037337 w 8140424"/>
                        <a:gd name="connsiteY12" fmla="*/ 3389915 h 8542484"/>
                        <a:gd name="connsiteX13" fmla="*/ 7763052 w 8140424"/>
                        <a:gd name="connsiteY13" fmla="*/ 2968999 h 8542484"/>
                        <a:gd name="connsiteX14" fmla="*/ 7995281 w 8140424"/>
                        <a:gd name="connsiteY14" fmla="*/ 4333342 h 8542484"/>
                        <a:gd name="connsiteX15" fmla="*/ 8140424 w 8140424"/>
                        <a:gd name="connsiteY15" fmla="*/ 5538027 h 8542484"/>
                        <a:gd name="connsiteX16" fmla="*/ 5339165 w 8140424"/>
                        <a:gd name="connsiteY16" fmla="*/ 8542484 h 8542484"/>
                        <a:gd name="connsiteX17" fmla="*/ 5063396 w 8140424"/>
                        <a:gd name="connsiteY17" fmla="*/ 8455398 h 8542484"/>
                        <a:gd name="connsiteX18" fmla="*/ 534938 w 8140424"/>
                        <a:gd name="connsiteY18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51966 w 8140424"/>
                        <a:gd name="connsiteY12" fmla="*/ 2243287 h 8542484"/>
                        <a:gd name="connsiteX13" fmla="*/ 7763052 w 8140424"/>
                        <a:gd name="connsiteY13" fmla="*/ 2968999 h 8542484"/>
                        <a:gd name="connsiteX14" fmla="*/ 7995281 w 8140424"/>
                        <a:gd name="connsiteY14" fmla="*/ 4333342 h 8542484"/>
                        <a:gd name="connsiteX15" fmla="*/ 8140424 w 8140424"/>
                        <a:gd name="connsiteY15" fmla="*/ 5538027 h 8542484"/>
                        <a:gd name="connsiteX16" fmla="*/ 5339165 w 8140424"/>
                        <a:gd name="connsiteY16" fmla="*/ 8542484 h 8542484"/>
                        <a:gd name="connsiteX17" fmla="*/ 5063396 w 8140424"/>
                        <a:gd name="connsiteY17" fmla="*/ 8455398 h 8542484"/>
                        <a:gd name="connsiteX18" fmla="*/ 534938 w 8140424"/>
                        <a:gd name="connsiteY18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51966 w 8140424"/>
                        <a:gd name="connsiteY12" fmla="*/ 2243287 h 8542484"/>
                        <a:gd name="connsiteX13" fmla="*/ 7763052 w 8140424"/>
                        <a:gd name="connsiteY13" fmla="*/ 2968999 h 8542484"/>
                        <a:gd name="connsiteX14" fmla="*/ 7995281 w 8140424"/>
                        <a:gd name="connsiteY14" fmla="*/ 4333342 h 8542484"/>
                        <a:gd name="connsiteX15" fmla="*/ 8140424 w 8140424"/>
                        <a:gd name="connsiteY15" fmla="*/ 5538027 h 8542484"/>
                        <a:gd name="connsiteX16" fmla="*/ 5339165 w 8140424"/>
                        <a:gd name="connsiteY16" fmla="*/ 8542484 h 8542484"/>
                        <a:gd name="connsiteX17" fmla="*/ 5063396 w 8140424"/>
                        <a:gd name="connsiteY17" fmla="*/ 8455398 h 8542484"/>
                        <a:gd name="connsiteX18" fmla="*/ 534938 w 8140424"/>
                        <a:gd name="connsiteY18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51966 w 8140424"/>
                        <a:gd name="connsiteY12" fmla="*/ 2243287 h 8542484"/>
                        <a:gd name="connsiteX13" fmla="*/ 7763052 w 8140424"/>
                        <a:gd name="connsiteY13" fmla="*/ 2968999 h 8542484"/>
                        <a:gd name="connsiteX14" fmla="*/ 7995281 w 8140424"/>
                        <a:gd name="connsiteY14" fmla="*/ 4333342 h 8542484"/>
                        <a:gd name="connsiteX15" fmla="*/ 8140424 w 8140424"/>
                        <a:gd name="connsiteY15" fmla="*/ 5538027 h 8542484"/>
                        <a:gd name="connsiteX16" fmla="*/ 5339165 w 8140424"/>
                        <a:gd name="connsiteY16" fmla="*/ 8542484 h 8542484"/>
                        <a:gd name="connsiteX17" fmla="*/ 5063396 w 8140424"/>
                        <a:gd name="connsiteY17" fmla="*/ 8455398 h 8542484"/>
                        <a:gd name="connsiteX18" fmla="*/ 534938 w 8140424"/>
                        <a:gd name="connsiteY18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7763052 w 8140424"/>
                        <a:gd name="connsiteY13" fmla="*/ 2968999 h 8542484"/>
                        <a:gd name="connsiteX14" fmla="*/ 7995281 w 8140424"/>
                        <a:gd name="connsiteY14" fmla="*/ 4333342 h 8542484"/>
                        <a:gd name="connsiteX15" fmla="*/ 8140424 w 8140424"/>
                        <a:gd name="connsiteY15" fmla="*/ 5538027 h 8542484"/>
                        <a:gd name="connsiteX16" fmla="*/ 5339165 w 8140424"/>
                        <a:gd name="connsiteY16" fmla="*/ 8542484 h 8542484"/>
                        <a:gd name="connsiteX17" fmla="*/ 5063396 w 8140424"/>
                        <a:gd name="connsiteY17" fmla="*/ 8455398 h 8542484"/>
                        <a:gd name="connsiteX18" fmla="*/ 534938 w 8140424"/>
                        <a:gd name="connsiteY18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7269566 w 8140424"/>
                        <a:gd name="connsiteY13" fmla="*/ 2780315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34938 w 8140424"/>
                        <a:gd name="connsiteY19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34938 w 8140424"/>
                        <a:gd name="connsiteY19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34938 w 8140424"/>
                        <a:gd name="connsiteY19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34938 w 8140424"/>
                        <a:gd name="connsiteY19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34938 w 8140424"/>
                        <a:gd name="connsiteY19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34938 w 8140424"/>
                        <a:gd name="connsiteY19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34938 w 8140424"/>
                        <a:gd name="connsiteY19" fmla="*/ 4043055 h 8542484"/>
                        <a:gd name="connsiteX0" fmla="*/ 534938 w 8140424"/>
                        <a:gd name="connsiteY0" fmla="*/ 4043055 h 8542484"/>
                        <a:gd name="connsiteX1" fmla="*/ 1168921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34938 w 8140424"/>
                        <a:gd name="connsiteY19" fmla="*/ 4043055 h 8542484"/>
                        <a:gd name="connsiteX0" fmla="*/ 547130 w 8140424"/>
                        <a:gd name="connsiteY0" fmla="*/ 4043055 h 8542484"/>
                        <a:gd name="connsiteX1" fmla="*/ 1168921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47130 w 8140424"/>
                        <a:gd name="connsiteY19" fmla="*/ 4043055 h 8542484"/>
                        <a:gd name="connsiteX0" fmla="*/ 547130 w 8140424"/>
                        <a:gd name="connsiteY0" fmla="*/ 4043055 h 8542484"/>
                        <a:gd name="connsiteX1" fmla="*/ 1168921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47130 w 8140424"/>
                        <a:gd name="connsiteY19" fmla="*/ 4043055 h 8542484"/>
                        <a:gd name="connsiteX0" fmla="*/ 541518 w 8134812"/>
                        <a:gd name="connsiteY0" fmla="*/ 4043055 h 8542484"/>
                        <a:gd name="connsiteX1" fmla="*/ 1163309 w 8134812"/>
                        <a:gd name="connsiteY1" fmla="*/ 3360886 h 8542484"/>
                        <a:gd name="connsiteX2" fmla="*/ 2967723 w 8134812"/>
                        <a:gd name="connsiteY2" fmla="*/ 5189686 h 8542484"/>
                        <a:gd name="connsiteX3" fmla="*/ 108411 w 8134812"/>
                        <a:gd name="connsiteY3" fmla="*/ 2214256 h 8542484"/>
                        <a:gd name="connsiteX4" fmla="*/ 1008296 w 8134812"/>
                        <a:gd name="connsiteY4" fmla="*/ 1503057 h 8542484"/>
                        <a:gd name="connsiteX5" fmla="*/ 3432182 w 8134812"/>
                        <a:gd name="connsiteY5" fmla="*/ 3941457 h 8542484"/>
                        <a:gd name="connsiteX6" fmla="*/ 718011 w 8134812"/>
                        <a:gd name="connsiteY6" fmla="*/ 1183743 h 8542484"/>
                        <a:gd name="connsiteX7" fmla="*/ 1719497 w 8134812"/>
                        <a:gd name="connsiteY7" fmla="*/ 487058 h 8542484"/>
                        <a:gd name="connsiteX8" fmla="*/ 4085326 w 8134812"/>
                        <a:gd name="connsiteY8" fmla="*/ 2969001 h 8542484"/>
                        <a:gd name="connsiteX9" fmla="*/ 2096868 w 8134812"/>
                        <a:gd name="connsiteY9" fmla="*/ 835401 h 8542484"/>
                        <a:gd name="connsiteX10" fmla="*/ 3170925 w 8134812"/>
                        <a:gd name="connsiteY10" fmla="*/ 269344 h 8542484"/>
                        <a:gd name="connsiteX11" fmla="*/ 6538239 w 8134812"/>
                        <a:gd name="connsiteY11" fmla="*/ 3723742 h 8542484"/>
                        <a:gd name="connsiteX12" fmla="*/ 6102811 w 8134812"/>
                        <a:gd name="connsiteY12" fmla="*/ 2243287 h 8542484"/>
                        <a:gd name="connsiteX13" fmla="*/ 6639839 w 8134812"/>
                        <a:gd name="connsiteY13" fmla="*/ 1024087 h 8542484"/>
                        <a:gd name="connsiteX14" fmla="*/ 7757440 w 8134812"/>
                        <a:gd name="connsiteY14" fmla="*/ 2968999 h 8542484"/>
                        <a:gd name="connsiteX15" fmla="*/ 7989669 w 8134812"/>
                        <a:gd name="connsiteY15" fmla="*/ 4333342 h 8542484"/>
                        <a:gd name="connsiteX16" fmla="*/ 8134812 w 8134812"/>
                        <a:gd name="connsiteY16" fmla="*/ 5538027 h 8542484"/>
                        <a:gd name="connsiteX17" fmla="*/ 5333553 w 8134812"/>
                        <a:gd name="connsiteY17" fmla="*/ 8542484 h 8542484"/>
                        <a:gd name="connsiteX18" fmla="*/ 5057784 w 8134812"/>
                        <a:gd name="connsiteY18" fmla="*/ 8455398 h 8542484"/>
                        <a:gd name="connsiteX19" fmla="*/ 541518 w 8134812"/>
                        <a:gd name="connsiteY19" fmla="*/ 4043055 h 8542484"/>
                        <a:gd name="connsiteX0" fmla="*/ 541518 w 8134812"/>
                        <a:gd name="connsiteY0" fmla="*/ 4043055 h 8542484"/>
                        <a:gd name="connsiteX1" fmla="*/ 1163309 w 8134812"/>
                        <a:gd name="connsiteY1" fmla="*/ 3360886 h 8542484"/>
                        <a:gd name="connsiteX2" fmla="*/ 2967723 w 8134812"/>
                        <a:gd name="connsiteY2" fmla="*/ 5189686 h 8542484"/>
                        <a:gd name="connsiteX3" fmla="*/ 108411 w 8134812"/>
                        <a:gd name="connsiteY3" fmla="*/ 2214256 h 8542484"/>
                        <a:gd name="connsiteX4" fmla="*/ 1008296 w 8134812"/>
                        <a:gd name="connsiteY4" fmla="*/ 1503057 h 8542484"/>
                        <a:gd name="connsiteX5" fmla="*/ 3432182 w 8134812"/>
                        <a:gd name="connsiteY5" fmla="*/ 3941457 h 8542484"/>
                        <a:gd name="connsiteX6" fmla="*/ 718011 w 8134812"/>
                        <a:gd name="connsiteY6" fmla="*/ 1183743 h 8542484"/>
                        <a:gd name="connsiteX7" fmla="*/ 1719497 w 8134812"/>
                        <a:gd name="connsiteY7" fmla="*/ 487058 h 8542484"/>
                        <a:gd name="connsiteX8" fmla="*/ 4085326 w 8134812"/>
                        <a:gd name="connsiteY8" fmla="*/ 2969001 h 8542484"/>
                        <a:gd name="connsiteX9" fmla="*/ 2096868 w 8134812"/>
                        <a:gd name="connsiteY9" fmla="*/ 835401 h 8542484"/>
                        <a:gd name="connsiteX10" fmla="*/ 3170925 w 8134812"/>
                        <a:gd name="connsiteY10" fmla="*/ 269344 h 8542484"/>
                        <a:gd name="connsiteX11" fmla="*/ 6538239 w 8134812"/>
                        <a:gd name="connsiteY11" fmla="*/ 3723742 h 8542484"/>
                        <a:gd name="connsiteX12" fmla="*/ 6090619 w 8134812"/>
                        <a:gd name="connsiteY12" fmla="*/ 2231095 h 8542484"/>
                        <a:gd name="connsiteX13" fmla="*/ 6639839 w 8134812"/>
                        <a:gd name="connsiteY13" fmla="*/ 1024087 h 8542484"/>
                        <a:gd name="connsiteX14" fmla="*/ 7757440 w 8134812"/>
                        <a:gd name="connsiteY14" fmla="*/ 2968999 h 8542484"/>
                        <a:gd name="connsiteX15" fmla="*/ 7989669 w 8134812"/>
                        <a:gd name="connsiteY15" fmla="*/ 4333342 h 8542484"/>
                        <a:gd name="connsiteX16" fmla="*/ 8134812 w 8134812"/>
                        <a:gd name="connsiteY16" fmla="*/ 5538027 h 8542484"/>
                        <a:gd name="connsiteX17" fmla="*/ 5333553 w 8134812"/>
                        <a:gd name="connsiteY17" fmla="*/ 8542484 h 8542484"/>
                        <a:gd name="connsiteX18" fmla="*/ 5057784 w 8134812"/>
                        <a:gd name="connsiteY18" fmla="*/ 8455398 h 8542484"/>
                        <a:gd name="connsiteX19" fmla="*/ 541518 w 8134812"/>
                        <a:gd name="connsiteY19" fmla="*/ 4043055 h 8542484"/>
                        <a:gd name="connsiteX0" fmla="*/ 541518 w 8134812"/>
                        <a:gd name="connsiteY0" fmla="*/ 4043055 h 8542484"/>
                        <a:gd name="connsiteX1" fmla="*/ 1163309 w 8134812"/>
                        <a:gd name="connsiteY1" fmla="*/ 3360886 h 8542484"/>
                        <a:gd name="connsiteX2" fmla="*/ 2967723 w 8134812"/>
                        <a:gd name="connsiteY2" fmla="*/ 5189686 h 8542484"/>
                        <a:gd name="connsiteX3" fmla="*/ 108411 w 8134812"/>
                        <a:gd name="connsiteY3" fmla="*/ 2214256 h 8542484"/>
                        <a:gd name="connsiteX4" fmla="*/ 1008296 w 8134812"/>
                        <a:gd name="connsiteY4" fmla="*/ 1503057 h 8542484"/>
                        <a:gd name="connsiteX5" fmla="*/ 3432182 w 8134812"/>
                        <a:gd name="connsiteY5" fmla="*/ 3941457 h 8542484"/>
                        <a:gd name="connsiteX6" fmla="*/ 718011 w 8134812"/>
                        <a:gd name="connsiteY6" fmla="*/ 1183743 h 8542484"/>
                        <a:gd name="connsiteX7" fmla="*/ 1719497 w 8134812"/>
                        <a:gd name="connsiteY7" fmla="*/ 487058 h 8542484"/>
                        <a:gd name="connsiteX8" fmla="*/ 4085326 w 8134812"/>
                        <a:gd name="connsiteY8" fmla="*/ 2969001 h 8542484"/>
                        <a:gd name="connsiteX9" fmla="*/ 2096868 w 8134812"/>
                        <a:gd name="connsiteY9" fmla="*/ 835401 h 8542484"/>
                        <a:gd name="connsiteX10" fmla="*/ 3170925 w 8134812"/>
                        <a:gd name="connsiteY10" fmla="*/ 269344 h 8542484"/>
                        <a:gd name="connsiteX11" fmla="*/ 6538239 w 8134812"/>
                        <a:gd name="connsiteY11" fmla="*/ 3723742 h 8542484"/>
                        <a:gd name="connsiteX12" fmla="*/ 6090619 w 8134812"/>
                        <a:gd name="connsiteY12" fmla="*/ 2231095 h 8542484"/>
                        <a:gd name="connsiteX13" fmla="*/ 6639839 w 8134812"/>
                        <a:gd name="connsiteY13" fmla="*/ 1024087 h 8542484"/>
                        <a:gd name="connsiteX14" fmla="*/ 7757440 w 8134812"/>
                        <a:gd name="connsiteY14" fmla="*/ 2968999 h 8542484"/>
                        <a:gd name="connsiteX15" fmla="*/ 7989669 w 8134812"/>
                        <a:gd name="connsiteY15" fmla="*/ 4333342 h 8542484"/>
                        <a:gd name="connsiteX16" fmla="*/ 8134812 w 8134812"/>
                        <a:gd name="connsiteY16" fmla="*/ 5538027 h 8542484"/>
                        <a:gd name="connsiteX17" fmla="*/ 5333553 w 8134812"/>
                        <a:gd name="connsiteY17" fmla="*/ 8542484 h 8542484"/>
                        <a:gd name="connsiteX18" fmla="*/ 5057784 w 8134812"/>
                        <a:gd name="connsiteY18" fmla="*/ 8455398 h 8542484"/>
                        <a:gd name="connsiteX19" fmla="*/ 541518 w 8134812"/>
                        <a:gd name="connsiteY19" fmla="*/ 4043055 h 8542484"/>
                        <a:gd name="connsiteX0" fmla="*/ 541518 w 8134812"/>
                        <a:gd name="connsiteY0" fmla="*/ 4043055 h 8542484"/>
                        <a:gd name="connsiteX1" fmla="*/ 1163309 w 8134812"/>
                        <a:gd name="connsiteY1" fmla="*/ 3360886 h 8542484"/>
                        <a:gd name="connsiteX2" fmla="*/ 2967723 w 8134812"/>
                        <a:gd name="connsiteY2" fmla="*/ 5189686 h 8542484"/>
                        <a:gd name="connsiteX3" fmla="*/ 108411 w 8134812"/>
                        <a:gd name="connsiteY3" fmla="*/ 2214256 h 8542484"/>
                        <a:gd name="connsiteX4" fmla="*/ 1008296 w 8134812"/>
                        <a:gd name="connsiteY4" fmla="*/ 1503057 h 8542484"/>
                        <a:gd name="connsiteX5" fmla="*/ 3432182 w 8134812"/>
                        <a:gd name="connsiteY5" fmla="*/ 3941457 h 8542484"/>
                        <a:gd name="connsiteX6" fmla="*/ 718011 w 8134812"/>
                        <a:gd name="connsiteY6" fmla="*/ 1183743 h 8542484"/>
                        <a:gd name="connsiteX7" fmla="*/ 1719497 w 8134812"/>
                        <a:gd name="connsiteY7" fmla="*/ 487058 h 8542484"/>
                        <a:gd name="connsiteX8" fmla="*/ 4085326 w 8134812"/>
                        <a:gd name="connsiteY8" fmla="*/ 2969001 h 8542484"/>
                        <a:gd name="connsiteX9" fmla="*/ 2096868 w 8134812"/>
                        <a:gd name="connsiteY9" fmla="*/ 835401 h 8542484"/>
                        <a:gd name="connsiteX10" fmla="*/ 3170925 w 8134812"/>
                        <a:gd name="connsiteY10" fmla="*/ 269344 h 8542484"/>
                        <a:gd name="connsiteX11" fmla="*/ 6538239 w 8134812"/>
                        <a:gd name="connsiteY11" fmla="*/ 3723742 h 8542484"/>
                        <a:gd name="connsiteX12" fmla="*/ 6090619 w 8134812"/>
                        <a:gd name="connsiteY12" fmla="*/ 2231095 h 8542484"/>
                        <a:gd name="connsiteX13" fmla="*/ 6639839 w 8134812"/>
                        <a:gd name="connsiteY13" fmla="*/ 1024087 h 8542484"/>
                        <a:gd name="connsiteX14" fmla="*/ 7757440 w 8134812"/>
                        <a:gd name="connsiteY14" fmla="*/ 2968999 h 8542484"/>
                        <a:gd name="connsiteX15" fmla="*/ 7989669 w 8134812"/>
                        <a:gd name="connsiteY15" fmla="*/ 4333342 h 8542484"/>
                        <a:gd name="connsiteX16" fmla="*/ 8134812 w 8134812"/>
                        <a:gd name="connsiteY16" fmla="*/ 5538027 h 8542484"/>
                        <a:gd name="connsiteX17" fmla="*/ 5333553 w 8134812"/>
                        <a:gd name="connsiteY17" fmla="*/ 8542484 h 8542484"/>
                        <a:gd name="connsiteX18" fmla="*/ 5057784 w 8134812"/>
                        <a:gd name="connsiteY18" fmla="*/ 8455398 h 8542484"/>
                        <a:gd name="connsiteX19" fmla="*/ 541518 w 8134812"/>
                        <a:gd name="connsiteY19" fmla="*/ 4043055 h 8542484"/>
                        <a:gd name="connsiteX0" fmla="*/ 541518 w 8134812"/>
                        <a:gd name="connsiteY0" fmla="*/ 4043055 h 8542484"/>
                        <a:gd name="connsiteX1" fmla="*/ 1163309 w 8134812"/>
                        <a:gd name="connsiteY1" fmla="*/ 3360886 h 8542484"/>
                        <a:gd name="connsiteX2" fmla="*/ 2967723 w 8134812"/>
                        <a:gd name="connsiteY2" fmla="*/ 5189686 h 8542484"/>
                        <a:gd name="connsiteX3" fmla="*/ 108411 w 8134812"/>
                        <a:gd name="connsiteY3" fmla="*/ 2214256 h 8542484"/>
                        <a:gd name="connsiteX4" fmla="*/ 1008296 w 8134812"/>
                        <a:gd name="connsiteY4" fmla="*/ 1503057 h 8542484"/>
                        <a:gd name="connsiteX5" fmla="*/ 3432182 w 8134812"/>
                        <a:gd name="connsiteY5" fmla="*/ 3941457 h 8542484"/>
                        <a:gd name="connsiteX6" fmla="*/ 718011 w 8134812"/>
                        <a:gd name="connsiteY6" fmla="*/ 1183743 h 8542484"/>
                        <a:gd name="connsiteX7" fmla="*/ 1719497 w 8134812"/>
                        <a:gd name="connsiteY7" fmla="*/ 487058 h 8542484"/>
                        <a:gd name="connsiteX8" fmla="*/ 4085326 w 8134812"/>
                        <a:gd name="connsiteY8" fmla="*/ 2969001 h 8542484"/>
                        <a:gd name="connsiteX9" fmla="*/ 2096868 w 8134812"/>
                        <a:gd name="connsiteY9" fmla="*/ 835401 h 8542484"/>
                        <a:gd name="connsiteX10" fmla="*/ 3170925 w 8134812"/>
                        <a:gd name="connsiteY10" fmla="*/ 269344 h 8542484"/>
                        <a:gd name="connsiteX11" fmla="*/ 6538239 w 8134812"/>
                        <a:gd name="connsiteY11" fmla="*/ 3723742 h 8542484"/>
                        <a:gd name="connsiteX12" fmla="*/ 6090619 w 8134812"/>
                        <a:gd name="connsiteY12" fmla="*/ 2231095 h 8542484"/>
                        <a:gd name="connsiteX13" fmla="*/ 6639839 w 8134812"/>
                        <a:gd name="connsiteY13" fmla="*/ 1024087 h 8542484"/>
                        <a:gd name="connsiteX14" fmla="*/ 7757440 w 8134812"/>
                        <a:gd name="connsiteY14" fmla="*/ 2968999 h 8542484"/>
                        <a:gd name="connsiteX15" fmla="*/ 7989669 w 8134812"/>
                        <a:gd name="connsiteY15" fmla="*/ 4333342 h 8542484"/>
                        <a:gd name="connsiteX16" fmla="*/ 8134812 w 8134812"/>
                        <a:gd name="connsiteY16" fmla="*/ 5538027 h 8542484"/>
                        <a:gd name="connsiteX17" fmla="*/ 5333553 w 8134812"/>
                        <a:gd name="connsiteY17" fmla="*/ 8542484 h 8542484"/>
                        <a:gd name="connsiteX18" fmla="*/ 5057784 w 8134812"/>
                        <a:gd name="connsiteY18" fmla="*/ 8455398 h 8542484"/>
                        <a:gd name="connsiteX19" fmla="*/ 541518 w 8134812"/>
                        <a:gd name="connsiteY19" fmla="*/ 4043055 h 8542484"/>
                        <a:gd name="connsiteX0" fmla="*/ 541518 w 8134812"/>
                        <a:gd name="connsiteY0" fmla="*/ 4036746 h 8536175"/>
                        <a:gd name="connsiteX1" fmla="*/ 1163309 w 8134812"/>
                        <a:gd name="connsiteY1" fmla="*/ 3354577 h 8536175"/>
                        <a:gd name="connsiteX2" fmla="*/ 2967723 w 8134812"/>
                        <a:gd name="connsiteY2" fmla="*/ 5183377 h 8536175"/>
                        <a:gd name="connsiteX3" fmla="*/ 108411 w 8134812"/>
                        <a:gd name="connsiteY3" fmla="*/ 2207947 h 8536175"/>
                        <a:gd name="connsiteX4" fmla="*/ 1008296 w 8134812"/>
                        <a:gd name="connsiteY4" fmla="*/ 1496748 h 8536175"/>
                        <a:gd name="connsiteX5" fmla="*/ 3432182 w 8134812"/>
                        <a:gd name="connsiteY5" fmla="*/ 3935148 h 8536175"/>
                        <a:gd name="connsiteX6" fmla="*/ 718011 w 8134812"/>
                        <a:gd name="connsiteY6" fmla="*/ 1177434 h 8536175"/>
                        <a:gd name="connsiteX7" fmla="*/ 1719497 w 8134812"/>
                        <a:gd name="connsiteY7" fmla="*/ 480749 h 8536175"/>
                        <a:gd name="connsiteX8" fmla="*/ 4085326 w 8134812"/>
                        <a:gd name="connsiteY8" fmla="*/ 2962692 h 8536175"/>
                        <a:gd name="connsiteX9" fmla="*/ 2133444 w 8134812"/>
                        <a:gd name="connsiteY9" fmla="*/ 853476 h 8536175"/>
                        <a:gd name="connsiteX10" fmla="*/ 3170925 w 8134812"/>
                        <a:gd name="connsiteY10" fmla="*/ 263035 h 8536175"/>
                        <a:gd name="connsiteX11" fmla="*/ 6538239 w 8134812"/>
                        <a:gd name="connsiteY11" fmla="*/ 3717433 h 8536175"/>
                        <a:gd name="connsiteX12" fmla="*/ 6090619 w 8134812"/>
                        <a:gd name="connsiteY12" fmla="*/ 2224786 h 8536175"/>
                        <a:gd name="connsiteX13" fmla="*/ 6639839 w 8134812"/>
                        <a:gd name="connsiteY13" fmla="*/ 1017778 h 8536175"/>
                        <a:gd name="connsiteX14" fmla="*/ 7757440 w 8134812"/>
                        <a:gd name="connsiteY14" fmla="*/ 2962690 h 8536175"/>
                        <a:gd name="connsiteX15" fmla="*/ 7989669 w 8134812"/>
                        <a:gd name="connsiteY15" fmla="*/ 4327033 h 8536175"/>
                        <a:gd name="connsiteX16" fmla="*/ 8134812 w 8134812"/>
                        <a:gd name="connsiteY16" fmla="*/ 5531718 h 8536175"/>
                        <a:gd name="connsiteX17" fmla="*/ 5333553 w 8134812"/>
                        <a:gd name="connsiteY17" fmla="*/ 8536175 h 8536175"/>
                        <a:gd name="connsiteX18" fmla="*/ 5057784 w 8134812"/>
                        <a:gd name="connsiteY18" fmla="*/ 8449089 h 8536175"/>
                        <a:gd name="connsiteX19" fmla="*/ 541518 w 8134812"/>
                        <a:gd name="connsiteY19" fmla="*/ 4036746 h 8536175"/>
                        <a:gd name="connsiteX0" fmla="*/ 541518 w 8134812"/>
                        <a:gd name="connsiteY0" fmla="*/ 4036746 h 8536175"/>
                        <a:gd name="connsiteX1" fmla="*/ 1163309 w 8134812"/>
                        <a:gd name="connsiteY1" fmla="*/ 3354577 h 8536175"/>
                        <a:gd name="connsiteX2" fmla="*/ 2967723 w 8134812"/>
                        <a:gd name="connsiteY2" fmla="*/ 5183377 h 8536175"/>
                        <a:gd name="connsiteX3" fmla="*/ 108411 w 8134812"/>
                        <a:gd name="connsiteY3" fmla="*/ 2207947 h 8536175"/>
                        <a:gd name="connsiteX4" fmla="*/ 1008296 w 8134812"/>
                        <a:gd name="connsiteY4" fmla="*/ 1496748 h 8536175"/>
                        <a:gd name="connsiteX5" fmla="*/ 3432182 w 8134812"/>
                        <a:gd name="connsiteY5" fmla="*/ 3935148 h 8536175"/>
                        <a:gd name="connsiteX6" fmla="*/ 718011 w 8134812"/>
                        <a:gd name="connsiteY6" fmla="*/ 1177434 h 8536175"/>
                        <a:gd name="connsiteX7" fmla="*/ 1719497 w 8134812"/>
                        <a:gd name="connsiteY7" fmla="*/ 480749 h 8536175"/>
                        <a:gd name="connsiteX8" fmla="*/ 4085326 w 8134812"/>
                        <a:gd name="connsiteY8" fmla="*/ 2962692 h 8536175"/>
                        <a:gd name="connsiteX9" fmla="*/ 2133444 w 8134812"/>
                        <a:gd name="connsiteY9" fmla="*/ 853476 h 8536175"/>
                        <a:gd name="connsiteX10" fmla="*/ 3170925 w 8134812"/>
                        <a:gd name="connsiteY10" fmla="*/ 263035 h 8536175"/>
                        <a:gd name="connsiteX11" fmla="*/ 6538239 w 8134812"/>
                        <a:gd name="connsiteY11" fmla="*/ 3717433 h 8536175"/>
                        <a:gd name="connsiteX12" fmla="*/ 6090619 w 8134812"/>
                        <a:gd name="connsiteY12" fmla="*/ 2224786 h 8536175"/>
                        <a:gd name="connsiteX13" fmla="*/ 6639839 w 8134812"/>
                        <a:gd name="connsiteY13" fmla="*/ 1017778 h 8536175"/>
                        <a:gd name="connsiteX14" fmla="*/ 7757440 w 8134812"/>
                        <a:gd name="connsiteY14" fmla="*/ 2962690 h 8536175"/>
                        <a:gd name="connsiteX15" fmla="*/ 7989669 w 8134812"/>
                        <a:gd name="connsiteY15" fmla="*/ 4327033 h 8536175"/>
                        <a:gd name="connsiteX16" fmla="*/ 8134812 w 8134812"/>
                        <a:gd name="connsiteY16" fmla="*/ 5531718 h 8536175"/>
                        <a:gd name="connsiteX17" fmla="*/ 5333553 w 8134812"/>
                        <a:gd name="connsiteY17" fmla="*/ 8536175 h 8536175"/>
                        <a:gd name="connsiteX18" fmla="*/ 5057784 w 8134812"/>
                        <a:gd name="connsiteY18" fmla="*/ 8449089 h 8536175"/>
                        <a:gd name="connsiteX19" fmla="*/ 541518 w 8134812"/>
                        <a:gd name="connsiteY19" fmla="*/ 4036746 h 8536175"/>
                        <a:gd name="connsiteX0" fmla="*/ 541518 w 8134812"/>
                        <a:gd name="connsiteY0" fmla="*/ 4036746 h 8536175"/>
                        <a:gd name="connsiteX1" fmla="*/ 1163309 w 8134812"/>
                        <a:gd name="connsiteY1" fmla="*/ 3354577 h 8536175"/>
                        <a:gd name="connsiteX2" fmla="*/ 2967723 w 8134812"/>
                        <a:gd name="connsiteY2" fmla="*/ 5183377 h 8536175"/>
                        <a:gd name="connsiteX3" fmla="*/ 108411 w 8134812"/>
                        <a:gd name="connsiteY3" fmla="*/ 2207947 h 8536175"/>
                        <a:gd name="connsiteX4" fmla="*/ 1008296 w 8134812"/>
                        <a:gd name="connsiteY4" fmla="*/ 1496748 h 8536175"/>
                        <a:gd name="connsiteX5" fmla="*/ 3432182 w 8134812"/>
                        <a:gd name="connsiteY5" fmla="*/ 3935148 h 8536175"/>
                        <a:gd name="connsiteX6" fmla="*/ 718011 w 8134812"/>
                        <a:gd name="connsiteY6" fmla="*/ 1177434 h 8536175"/>
                        <a:gd name="connsiteX7" fmla="*/ 1719497 w 8134812"/>
                        <a:gd name="connsiteY7" fmla="*/ 480749 h 8536175"/>
                        <a:gd name="connsiteX8" fmla="*/ 4085326 w 8134812"/>
                        <a:gd name="connsiteY8" fmla="*/ 2962692 h 8536175"/>
                        <a:gd name="connsiteX9" fmla="*/ 2133444 w 8134812"/>
                        <a:gd name="connsiteY9" fmla="*/ 853476 h 8536175"/>
                        <a:gd name="connsiteX10" fmla="*/ 3170925 w 8134812"/>
                        <a:gd name="connsiteY10" fmla="*/ 263035 h 8536175"/>
                        <a:gd name="connsiteX11" fmla="*/ 6538239 w 8134812"/>
                        <a:gd name="connsiteY11" fmla="*/ 3717433 h 8536175"/>
                        <a:gd name="connsiteX12" fmla="*/ 6090619 w 8134812"/>
                        <a:gd name="connsiteY12" fmla="*/ 2224786 h 8536175"/>
                        <a:gd name="connsiteX13" fmla="*/ 6639839 w 8134812"/>
                        <a:gd name="connsiteY13" fmla="*/ 1017778 h 8536175"/>
                        <a:gd name="connsiteX14" fmla="*/ 7757440 w 8134812"/>
                        <a:gd name="connsiteY14" fmla="*/ 2962690 h 8536175"/>
                        <a:gd name="connsiteX15" fmla="*/ 7989669 w 8134812"/>
                        <a:gd name="connsiteY15" fmla="*/ 4327033 h 8536175"/>
                        <a:gd name="connsiteX16" fmla="*/ 8134812 w 8134812"/>
                        <a:gd name="connsiteY16" fmla="*/ 5531718 h 8536175"/>
                        <a:gd name="connsiteX17" fmla="*/ 5333553 w 8134812"/>
                        <a:gd name="connsiteY17" fmla="*/ 8536175 h 8536175"/>
                        <a:gd name="connsiteX18" fmla="*/ 5057784 w 8134812"/>
                        <a:gd name="connsiteY18" fmla="*/ 8449089 h 8536175"/>
                        <a:gd name="connsiteX19" fmla="*/ 541518 w 8134812"/>
                        <a:gd name="connsiteY19" fmla="*/ 4036746 h 8536175"/>
                        <a:gd name="connsiteX0" fmla="*/ 541518 w 8134812"/>
                        <a:gd name="connsiteY0" fmla="*/ 4053000 h 8552429"/>
                        <a:gd name="connsiteX1" fmla="*/ 1163309 w 8134812"/>
                        <a:gd name="connsiteY1" fmla="*/ 3370831 h 8552429"/>
                        <a:gd name="connsiteX2" fmla="*/ 2967723 w 8134812"/>
                        <a:gd name="connsiteY2" fmla="*/ 5199631 h 8552429"/>
                        <a:gd name="connsiteX3" fmla="*/ 108411 w 8134812"/>
                        <a:gd name="connsiteY3" fmla="*/ 2224201 h 8552429"/>
                        <a:gd name="connsiteX4" fmla="*/ 1008296 w 8134812"/>
                        <a:gd name="connsiteY4" fmla="*/ 1513002 h 8552429"/>
                        <a:gd name="connsiteX5" fmla="*/ 3432182 w 8134812"/>
                        <a:gd name="connsiteY5" fmla="*/ 3951402 h 8552429"/>
                        <a:gd name="connsiteX6" fmla="*/ 718011 w 8134812"/>
                        <a:gd name="connsiteY6" fmla="*/ 1193688 h 8552429"/>
                        <a:gd name="connsiteX7" fmla="*/ 1719497 w 8134812"/>
                        <a:gd name="connsiteY7" fmla="*/ 497003 h 8552429"/>
                        <a:gd name="connsiteX8" fmla="*/ 4085326 w 8134812"/>
                        <a:gd name="connsiteY8" fmla="*/ 2978946 h 8552429"/>
                        <a:gd name="connsiteX9" fmla="*/ 2133444 w 8134812"/>
                        <a:gd name="connsiteY9" fmla="*/ 869730 h 8552429"/>
                        <a:gd name="connsiteX10" fmla="*/ 3170925 w 8134812"/>
                        <a:gd name="connsiteY10" fmla="*/ 279289 h 8552429"/>
                        <a:gd name="connsiteX11" fmla="*/ 6538239 w 8134812"/>
                        <a:gd name="connsiteY11" fmla="*/ 3733687 h 8552429"/>
                        <a:gd name="connsiteX12" fmla="*/ 6090619 w 8134812"/>
                        <a:gd name="connsiteY12" fmla="*/ 2241040 h 8552429"/>
                        <a:gd name="connsiteX13" fmla="*/ 6639839 w 8134812"/>
                        <a:gd name="connsiteY13" fmla="*/ 1034032 h 8552429"/>
                        <a:gd name="connsiteX14" fmla="*/ 7757440 w 8134812"/>
                        <a:gd name="connsiteY14" fmla="*/ 2978944 h 8552429"/>
                        <a:gd name="connsiteX15" fmla="*/ 7989669 w 8134812"/>
                        <a:gd name="connsiteY15" fmla="*/ 4343287 h 8552429"/>
                        <a:gd name="connsiteX16" fmla="*/ 8134812 w 8134812"/>
                        <a:gd name="connsiteY16" fmla="*/ 5547972 h 8552429"/>
                        <a:gd name="connsiteX17" fmla="*/ 5333553 w 8134812"/>
                        <a:gd name="connsiteY17" fmla="*/ 8552429 h 8552429"/>
                        <a:gd name="connsiteX18" fmla="*/ 5057784 w 8134812"/>
                        <a:gd name="connsiteY18" fmla="*/ 8465343 h 8552429"/>
                        <a:gd name="connsiteX19" fmla="*/ 541518 w 8134812"/>
                        <a:gd name="connsiteY19" fmla="*/ 4053000 h 8552429"/>
                        <a:gd name="connsiteX0" fmla="*/ 541518 w 8134812"/>
                        <a:gd name="connsiteY0" fmla="*/ 4050353 h 8549782"/>
                        <a:gd name="connsiteX1" fmla="*/ 1163309 w 8134812"/>
                        <a:gd name="connsiteY1" fmla="*/ 3368184 h 8549782"/>
                        <a:gd name="connsiteX2" fmla="*/ 2967723 w 8134812"/>
                        <a:gd name="connsiteY2" fmla="*/ 5196984 h 8549782"/>
                        <a:gd name="connsiteX3" fmla="*/ 108411 w 8134812"/>
                        <a:gd name="connsiteY3" fmla="*/ 2221554 h 8549782"/>
                        <a:gd name="connsiteX4" fmla="*/ 1008296 w 8134812"/>
                        <a:gd name="connsiteY4" fmla="*/ 1510355 h 8549782"/>
                        <a:gd name="connsiteX5" fmla="*/ 3432182 w 8134812"/>
                        <a:gd name="connsiteY5" fmla="*/ 3948755 h 8549782"/>
                        <a:gd name="connsiteX6" fmla="*/ 718011 w 8134812"/>
                        <a:gd name="connsiteY6" fmla="*/ 1191041 h 8549782"/>
                        <a:gd name="connsiteX7" fmla="*/ 1719497 w 8134812"/>
                        <a:gd name="connsiteY7" fmla="*/ 494356 h 8549782"/>
                        <a:gd name="connsiteX8" fmla="*/ 4085326 w 8134812"/>
                        <a:gd name="connsiteY8" fmla="*/ 2976299 h 8549782"/>
                        <a:gd name="connsiteX9" fmla="*/ 2133444 w 8134812"/>
                        <a:gd name="connsiteY9" fmla="*/ 867083 h 8549782"/>
                        <a:gd name="connsiteX10" fmla="*/ 3170925 w 8134812"/>
                        <a:gd name="connsiteY10" fmla="*/ 276642 h 8549782"/>
                        <a:gd name="connsiteX11" fmla="*/ 6538239 w 8134812"/>
                        <a:gd name="connsiteY11" fmla="*/ 3731040 h 8549782"/>
                        <a:gd name="connsiteX12" fmla="*/ 6090619 w 8134812"/>
                        <a:gd name="connsiteY12" fmla="*/ 2238393 h 8549782"/>
                        <a:gd name="connsiteX13" fmla="*/ 6639839 w 8134812"/>
                        <a:gd name="connsiteY13" fmla="*/ 1031385 h 8549782"/>
                        <a:gd name="connsiteX14" fmla="*/ 7757440 w 8134812"/>
                        <a:gd name="connsiteY14" fmla="*/ 2976297 h 8549782"/>
                        <a:gd name="connsiteX15" fmla="*/ 7989669 w 8134812"/>
                        <a:gd name="connsiteY15" fmla="*/ 4340640 h 8549782"/>
                        <a:gd name="connsiteX16" fmla="*/ 8134812 w 8134812"/>
                        <a:gd name="connsiteY16" fmla="*/ 5545325 h 8549782"/>
                        <a:gd name="connsiteX17" fmla="*/ 5333553 w 8134812"/>
                        <a:gd name="connsiteY17" fmla="*/ 8549782 h 8549782"/>
                        <a:gd name="connsiteX18" fmla="*/ 5057784 w 8134812"/>
                        <a:gd name="connsiteY18" fmla="*/ 8462696 h 8549782"/>
                        <a:gd name="connsiteX19" fmla="*/ 541518 w 8134812"/>
                        <a:gd name="connsiteY19" fmla="*/ 4050353 h 8549782"/>
                        <a:gd name="connsiteX0" fmla="*/ 541518 w 8389877"/>
                        <a:gd name="connsiteY0" fmla="*/ 4050353 h 8549782"/>
                        <a:gd name="connsiteX1" fmla="*/ 1163309 w 8389877"/>
                        <a:gd name="connsiteY1" fmla="*/ 3368184 h 8549782"/>
                        <a:gd name="connsiteX2" fmla="*/ 2967723 w 8389877"/>
                        <a:gd name="connsiteY2" fmla="*/ 5196984 h 8549782"/>
                        <a:gd name="connsiteX3" fmla="*/ 108411 w 8389877"/>
                        <a:gd name="connsiteY3" fmla="*/ 2221554 h 8549782"/>
                        <a:gd name="connsiteX4" fmla="*/ 1008296 w 8389877"/>
                        <a:gd name="connsiteY4" fmla="*/ 1510355 h 8549782"/>
                        <a:gd name="connsiteX5" fmla="*/ 3432182 w 8389877"/>
                        <a:gd name="connsiteY5" fmla="*/ 3948755 h 8549782"/>
                        <a:gd name="connsiteX6" fmla="*/ 718011 w 8389877"/>
                        <a:gd name="connsiteY6" fmla="*/ 1191041 h 8549782"/>
                        <a:gd name="connsiteX7" fmla="*/ 1719497 w 8389877"/>
                        <a:gd name="connsiteY7" fmla="*/ 494356 h 8549782"/>
                        <a:gd name="connsiteX8" fmla="*/ 4085326 w 8389877"/>
                        <a:gd name="connsiteY8" fmla="*/ 2976299 h 8549782"/>
                        <a:gd name="connsiteX9" fmla="*/ 2133444 w 8389877"/>
                        <a:gd name="connsiteY9" fmla="*/ 867083 h 8549782"/>
                        <a:gd name="connsiteX10" fmla="*/ 3170925 w 8389877"/>
                        <a:gd name="connsiteY10" fmla="*/ 276642 h 8549782"/>
                        <a:gd name="connsiteX11" fmla="*/ 6538239 w 8389877"/>
                        <a:gd name="connsiteY11" fmla="*/ 3731040 h 8549782"/>
                        <a:gd name="connsiteX12" fmla="*/ 6090619 w 8389877"/>
                        <a:gd name="connsiteY12" fmla="*/ 2238393 h 8549782"/>
                        <a:gd name="connsiteX13" fmla="*/ 6639839 w 8389877"/>
                        <a:gd name="connsiteY13" fmla="*/ 1031385 h 8549782"/>
                        <a:gd name="connsiteX14" fmla="*/ 7757440 w 8389877"/>
                        <a:gd name="connsiteY14" fmla="*/ 2976297 h 8549782"/>
                        <a:gd name="connsiteX15" fmla="*/ 7989669 w 8389877"/>
                        <a:gd name="connsiteY15" fmla="*/ 4340640 h 8549782"/>
                        <a:gd name="connsiteX16" fmla="*/ 8389877 w 8389877"/>
                        <a:gd name="connsiteY16" fmla="*/ 5777404 h 8549782"/>
                        <a:gd name="connsiteX17" fmla="*/ 5333553 w 8389877"/>
                        <a:gd name="connsiteY17" fmla="*/ 8549782 h 8549782"/>
                        <a:gd name="connsiteX18" fmla="*/ 5057784 w 8389877"/>
                        <a:gd name="connsiteY18" fmla="*/ 8462696 h 8549782"/>
                        <a:gd name="connsiteX19" fmla="*/ 541518 w 8389877"/>
                        <a:gd name="connsiteY19" fmla="*/ 4050353 h 8549782"/>
                        <a:gd name="connsiteX0" fmla="*/ 541518 w 8389877"/>
                        <a:gd name="connsiteY0" fmla="*/ 4050353 h 8549782"/>
                        <a:gd name="connsiteX1" fmla="*/ 1163309 w 8389877"/>
                        <a:gd name="connsiteY1" fmla="*/ 3368184 h 8549782"/>
                        <a:gd name="connsiteX2" fmla="*/ 2967723 w 8389877"/>
                        <a:gd name="connsiteY2" fmla="*/ 5196984 h 8549782"/>
                        <a:gd name="connsiteX3" fmla="*/ 108411 w 8389877"/>
                        <a:gd name="connsiteY3" fmla="*/ 2221554 h 8549782"/>
                        <a:gd name="connsiteX4" fmla="*/ 1008296 w 8389877"/>
                        <a:gd name="connsiteY4" fmla="*/ 1510355 h 8549782"/>
                        <a:gd name="connsiteX5" fmla="*/ 3432182 w 8389877"/>
                        <a:gd name="connsiteY5" fmla="*/ 3948755 h 8549782"/>
                        <a:gd name="connsiteX6" fmla="*/ 718011 w 8389877"/>
                        <a:gd name="connsiteY6" fmla="*/ 1191041 h 8549782"/>
                        <a:gd name="connsiteX7" fmla="*/ 1719497 w 8389877"/>
                        <a:gd name="connsiteY7" fmla="*/ 494356 h 8549782"/>
                        <a:gd name="connsiteX8" fmla="*/ 4085326 w 8389877"/>
                        <a:gd name="connsiteY8" fmla="*/ 2976299 h 8549782"/>
                        <a:gd name="connsiteX9" fmla="*/ 2133444 w 8389877"/>
                        <a:gd name="connsiteY9" fmla="*/ 867083 h 8549782"/>
                        <a:gd name="connsiteX10" fmla="*/ 3170925 w 8389877"/>
                        <a:gd name="connsiteY10" fmla="*/ 276642 h 8549782"/>
                        <a:gd name="connsiteX11" fmla="*/ 6538239 w 8389877"/>
                        <a:gd name="connsiteY11" fmla="*/ 3731040 h 8549782"/>
                        <a:gd name="connsiteX12" fmla="*/ 6090619 w 8389877"/>
                        <a:gd name="connsiteY12" fmla="*/ 2238393 h 8549782"/>
                        <a:gd name="connsiteX13" fmla="*/ 6639839 w 8389877"/>
                        <a:gd name="connsiteY13" fmla="*/ 1031385 h 8549782"/>
                        <a:gd name="connsiteX14" fmla="*/ 7757440 w 8389877"/>
                        <a:gd name="connsiteY14" fmla="*/ 2976297 h 8549782"/>
                        <a:gd name="connsiteX15" fmla="*/ 7989669 w 8389877"/>
                        <a:gd name="connsiteY15" fmla="*/ 4340640 h 8549782"/>
                        <a:gd name="connsiteX16" fmla="*/ 8389877 w 8389877"/>
                        <a:gd name="connsiteY16" fmla="*/ 5777404 h 8549782"/>
                        <a:gd name="connsiteX17" fmla="*/ 5333553 w 8389877"/>
                        <a:gd name="connsiteY17" fmla="*/ 8549782 h 8549782"/>
                        <a:gd name="connsiteX18" fmla="*/ 5057784 w 8389877"/>
                        <a:gd name="connsiteY18" fmla="*/ 8462696 h 8549782"/>
                        <a:gd name="connsiteX19" fmla="*/ 541518 w 8389877"/>
                        <a:gd name="connsiteY19" fmla="*/ 4050353 h 8549782"/>
                        <a:gd name="connsiteX0" fmla="*/ 541518 w 8389877"/>
                        <a:gd name="connsiteY0" fmla="*/ 4050353 h 8549782"/>
                        <a:gd name="connsiteX1" fmla="*/ 1163309 w 8389877"/>
                        <a:gd name="connsiteY1" fmla="*/ 3368184 h 8549782"/>
                        <a:gd name="connsiteX2" fmla="*/ 2967723 w 8389877"/>
                        <a:gd name="connsiteY2" fmla="*/ 5196984 h 8549782"/>
                        <a:gd name="connsiteX3" fmla="*/ 108411 w 8389877"/>
                        <a:gd name="connsiteY3" fmla="*/ 2221554 h 8549782"/>
                        <a:gd name="connsiteX4" fmla="*/ 1008296 w 8389877"/>
                        <a:gd name="connsiteY4" fmla="*/ 1510355 h 8549782"/>
                        <a:gd name="connsiteX5" fmla="*/ 3432182 w 8389877"/>
                        <a:gd name="connsiteY5" fmla="*/ 3948755 h 8549782"/>
                        <a:gd name="connsiteX6" fmla="*/ 718011 w 8389877"/>
                        <a:gd name="connsiteY6" fmla="*/ 1191041 h 8549782"/>
                        <a:gd name="connsiteX7" fmla="*/ 1719497 w 8389877"/>
                        <a:gd name="connsiteY7" fmla="*/ 494356 h 8549782"/>
                        <a:gd name="connsiteX8" fmla="*/ 4085326 w 8389877"/>
                        <a:gd name="connsiteY8" fmla="*/ 2976299 h 8549782"/>
                        <a:gd name="connsiteX9" fmla="*/ 2133444 w 8389877"/>
                        <a:gd name="connsiteY9" fmla="*/ 867083 h 8549782"/>
                        <a:gd name="connsiteX10" fmla="*/ 3170925 w 8389877"/>
                        <a:gd name="connsiteY10" fmla="*/ 276642 h 8549782"/>
                        <a:gd name="connsiteX11" fmla="*/ 6538239 w 8389877"/>
                        <a:gd name="connsiteY11" fmla="*/ 3731040 h 8549782"/>
                        <a:gd name="connsiteX12" fmla="*/ 6090619 w 8389877"/>
                        <a:gd name="connsiteY12" fmla="*/ 2238393 h 8549782"/>
                        <a:gd name="connsiteX13" fmla="*/ 6639839 w 8389877"/>
                        <a:gd name="connsiteY13" fmla="*/ 1031385 h 8549782"/>
                        <a:gd name="connsiteX14" fmla="*/ 7757440 w 8389877"/>
                        <a:gd name="connsiteY14" fmla="*/ 2976297 h 8549782"/>
                        <a:gd name="connsiteX15" fmla="*/ 7989669 w 8389877"/>
                        <a:gd name="connsiteY15" fmla="*/ 4340640 h 8549782"/>
                        <a:gd name="connsiteX16" fmla="*/ 8389877 w 8389877"/>
                        <a:gd name="connsiteY16" fmla="*/ 5777404 h 8549782"/>
                        <a:gd name="connsiteX17" fmla="*/ 5333553 w 8389877"/>
                        <a:gd name="connsiteY17" fmla="*/ 8549782 h 8549782"/>
                        <a:gd name="connsiteX18" fmla="*/ 5057784 w 8389877"/>
                        <a:gd name="connsiteY18" fmla="*/ 8462696 h 8549782"/>
                        <a:gd name="connsiteX19" fmla="*/ 541518 w 8389877"/>
                        <a:gd name="connsiteY19" fmla="*/ 4050353 h 8549782"/>
                        <a:gd name="connsiteX0" fmla="*/ 541518 w 8389877"/>
                        <a:gd name="connsiteY0" fmla="*/ 4050353 h 8549782"/>
                        <a:gd name="connsiteX1" fmla="*/ 1163309 w 8389877"/>
                        <a:gd name="connsiteY1" fmla="*/ 3368184 h 8549782"/>
                        <a:gd name="connsiteX2" fmla="*/ 2967723 w 8389877"/>
                        <a:gd name="connsiteY2" fmla="*/ 5196984 h 8549782"/>
                        <a:gd name="connsiteX3" fmla="*/ 108411 w 8389877"/>
                        <a:gd name="connsiteY3" fmla="*/ 2221554 h 8549782"/>
                        <a:gd name="connsiteX4" fmla="*/ 1008296 w 8389877"/>
                        <a:gd name="connsiteY4" fmla="*/ 1510355 h 8549782"/>
                        <a:gd name="connsiteX5" fmla="*/ 3432182 w 8389877"/>
                        <a:gd name="connsiteY5" fmla="*/ 3948755 h 8549782"/>
                        <a:gd name="connsiteX6" fmla="*/ 718011 w 8389877"/>
                        <a:gd name="connsiteY6" fmla="*/ 1191041 h 8549782"/>
                        <a:gd name="connsiteX7" fmla="*/ 1719497 w 8389877"/>
                        <a:gd name="connsiteY7" fmla="*/ 494356 h 8549782"/>
                        <a:gd name="connsiteX8" fmla="*/ 4085326 w 8389877"/>
                        <a:gd name="connsiteY8" fmla="*/ 2976299 h 8549782"/>
                        <a:gd name="connsiteX9" fmla="*/ 2133444 w 8389877"/>
                        <a:gd name="connsiteY9" fmla="*/ 867083 h 8549782"/>
                        <a:gd name="connsiteX10" fmla="*/ 3170925 w 8389877"/>
                        <a:gd name="connsiteY10" fmla="*/ 276642 h 8549782"/>
                        <a:gd name="connsiteX11" fmla="*/ 6538239 w 8389877"/>
                        <a:gd name="connsiteY11" fmla="*/ 3731040 h 8549782"/>
                        <a:gd name="connsiteX12" fmla="*/ 6090619 w 8389877"/>
                        <a:gd name="connsiteY12" fmla="*/ 2238393 h 8549782"/>
                        <a:gd name="connsiteX13" fmla="*/ 6639839 w 8389877"/>
                        <a:gd name="connsiteY13" fmla="*/ 1031385 h 8549782"/>
                        <a:gd name="connsiteX14" fmla="*/ 7757440 w 8389877"/>
                        <a:gd name="connsiteY14" fmla="*/ 2976297 h 8549782"/>
                        <a:gd name="connsiteX15" fmla="*/ 7989669 w 8389877"/>
                        <a:gd name="connsiteY15" fmla="*/ 4340640 h 8549782"/>
                        <a:gd name="connsiteX16" fmla="*/ 8389877 w 8389877"/>
                        <a:gd name="connsiteY16" fmla="*/ 5777404 h 8549782"/>
                        <a:gd name="connsiteX17" fmla="*/ 5333553 w 8389877"/>
                        <a:gd name="connsiteY17" fmla="*/ 8549782 h 8549782"/>
                        <a:gd name="connsiteX18" fmla="*/ 5057784 w 8389877"/>
                        <a:gd name="connsiteY18" fmla="*/ 8462696 h 8549782"/>
                        <a:gd name="connsiteX19" fmla="*/ 541518 w 8389877"/>
                        <a:gd name="connsiteY19" fmla="*/ 4050353 h 8549782"/>
                        <a:gd name="connsiteX0" fmla="*/ 541518 w 8389877"/>
                        <a:gd name="connsiteY0" fmla="*/ 4050353 h 8549782"/>
                        <a:gd name="connsiteX1" fmla="*/ 1163309 w 8389877"/>
                        <a:gd name="connsiteY1" fmla="*/ 3368184 h 8549782"/>
                        <a:gd name="connsiteX2" fmla="*/ 2967723 w 8389877"/>
                        <a:gd name="connsiteY2" fmla="*/ 5196984 h 8549782"/>
                        <a:gd name="connsiteX3" fmla="*/ 108411 w 8389877"/>
                        <a:gd name="connsiteY3" fmla="*/ 2221554 h 8549782"/>
                        <a:gd name="connsiteX4" fmla="*/ 1008296 w 8389877"/>
                        <a:gd name="connsiteY4" fmla="*/ 1510355 h 8549782"/>
                        <a:gd name="connsiteX5" fmla="*/ 3432182 w 8389877"/>
                        <a:gd name="connsiteY5" fmla="*/ 3948755 h 8549782"/>
                        <a:gd name="connsiteX6" fmla="*/ 718011 w 8389877"/>
                        <a:gd name="connsiteY6" fmla="*/ 1191041 h 8549782"/>
                        <a:gd name="connsiteX7" fmla="*/ 1719497 w 8389877"/>
                        <a:gd name="connsiteY7" fmla="*/ 494356 h 8549782"/>
                        <a:gd name="connsiteX8" fmla="*/ 4085326 w 8389877"/>
                        <a:gd name="connsiteY8" fmla="*/ 2976299 h 8549782"/>
                        <a:gd name="connsiteX9" fmla="*/ 2133444 w 8389877"/>
                        <a:gd name="connsiteY9" fmla="*/ 867083 h 8549782"/>
                        <a:gd name="connsiteX10" fmla="*/ 3170925 w 8389877"/>
                        <a:gd name="connsiteY10" fmla="*/ 276642 h 8549782"/>
                        <a:gd name="connsiteX11" fmla="*/ 6538239 w 8389877"/>
                        <a:gd name="connsiteY11" fmla="*/ 3731040 h 8549782"/>
                        <a:gd name="connsiteX12" fmla="*/ 6090619 w 8389877"/>
                        <a:gd name="connsiteY12" fmla="*/ 2238393 h 8549782"/>
                        <a:gd name="connsiteX13" fmla="*/ 6639839 w 8389877"/>
                        <a:gd name="connsiteY13" fmla="*/ 1031385 h 8549782"/>
                        <a:gd name="connsiteX14" fmla="*/ 7757440 w 8389877"/>
                        <a:gd name="connsiteY14" fmla="*/ 2976297 h 8549782"/>
                        <a:gd name="connsiteX15" fmla="*/ 7989669 w 8389877"/>
                        <a:gd name="connsiteY15" fmla="*/ 4340640 h 8549782"/>
                        <a:gd name="connsiteX16" fmla="*/ 8389877 w 8389877"/>
                        <a:gd name="connsiteY16" fmla="*/ 5777404 h 8549782"/>
                        <a:gd name="connsiteX17" fmla="*/ 5333553 w 8389877"/>
                        <a:gd name="connsiteY17" fmla="*/ 8549782 h 8549782"/>
                        <a:gd name="connsiteX18" fmla="*/ 5057784 w 8389877"/>
                        <a:gd name="connsiteY18" fmla="*/ 8462696 h 8549782"/>
                        <a:gd name="connsiteX19" fmla="*/ 541518 w 8389877"/>
                        <a:gd name="connsiteY19" fmla="*/ 4050353 h 8549782"/>
                        <a:gd name="connsiteX0" fmla="*/ 541518 w 8389877"/>
                        <a:gd name="connsiteY0" fmla="*/ 4050353 h 8549782"/>
                        <a:gd name="connsiteX1" fmla="*/ 1163309 w 8389877"/>
                        <a:gd name="connsiteY1" fmla="*/ 3368184 h 8549782"/>
                        <a:gd name="connsiteX2" fmla="*/ 2967723 w 8389877"/>
                        <a:gd name="connsiteY2" fmla="*/ 5196984 h 8549782"/>
                        <a:gd name="connsiteX3" fmla="*/ 108411 w 8389877"/>
                        <a:gd name="connsiteY3" fmla="*/ 2221554 h 8549782"/>
                        <a:gd name="connsiteX4" fmla="*/ 1008296 w 8389877"/>
                        <a:gd name="connsiteY4" fmla="*/ 1510355 h 8549782"/>
                        <a:gd name="connsiteX5" fmla="*/ 3432182 w 8389877"/>
                        <a:gd name="connsiteY5" fmla="*/ 3948755 h 8549782"/>
                        <a:gd name="connsiteX6" fmla="*/ 718011 w 8389877"/>
                        <a:gd name="connsiteY6" fmla="*/ 1191041 h 8549782"/>
                        <a:gd name="connsiteX7" fmla="*/ 1719497 w 8389877"/>
                        <a:gd name="connsiteY7" fmla="*/ 494356 h 8549782"/>
                        <a:gd name="connsiteX8" fmla="*/ 4085326 w 8389877"/>
                        <a:gd name="connsiteY8" fmla="*/ 2976299 h 8549782"/>
                        <a:gd name="connsiteX9" fmla="*/ 2133444 w 8389877"/>
                        <a:gd name="connsiteY9" fmla="*/ 867083 h 8549782"/>
                        <a:gd name="connsiteX10" fmla="*/ 3170925 w 8389877"/>
                        <a:gd name="connsiteY10" fmla="*/ 276642 h 8549782"/>
                        <a:gd name="connsiteX11" fmla="*/ 6538239 w 8389877"/>
                        <a:gd name="connsiteY11" fmla="*/ 3731040 h 8549782"/>
                        <a:gd name="connsiteX12" fmla="*/ 6090619 w 8389877"/>
                        <a:gd name="connsiteY12" fmla="*/ 2238393 h 8549782"/>
                        <a:gd name="connsiteX13" fmla="*/ 6639839 w 8389877"/>
                        <a:gd name="connsiteY13" fmla="*/ 1031385 h 8549782"/>
                        <a:gd name="connsiteX14" fmla="*/ 7757440 w 8389877"/>
                        <a:gd name="connsiteY14" fmla="*/ 2976297 h 8549782"/>
                        <a:gd name="connsiteX15" fmla="*/ 7989669 w 8389877"/>
                        <a:gd name="connsiteY15" fmla="*/ 4340640 h 8549782"/>
                        <a:gd name="connsiteX16" fmla="*/ 8389877 w 8389877"/>
                        <a:gd name="connsiteY16" fmla="*/ 5777404 h 8549782"/>
                        <a:gd name="connsiteX17" fmla="*/ 5333553 w 8389877"/>
                        <a:gd name="connsiteY17" fmla="*/ 8549782 h 8549782"/>
                        <a:gd name="connsiteX18" fmla="*/ 5057784 w 8389877"/>
                        <a:gd name="connsiteY18" fmla="*/ 8462696 h 8549782"/>
                        <a:gd name="connsiteX19" fmla="*/ 541518 w 8389877"/>
                        <a:gd name="connsiteY19" fmla="*/ 4050353 h 8549782"/>
                        <a:gd name="connsiteX0" fmla="*/ 541518 w 8389877"/>
                        <a:gd name="connsiteY0" fmla="*/ 4050353 h 8549782"/>
                        <a:gd name="connsiteX1" fmla="*/ 1163309 w 8389877"/>
                        <a:gd name="connsiteY1" fmla="*/ 3368184 h 8549782"/>
                        <a:gd name="connsiteX2" fmla="*/ 2967723 w 8389877"/>
                        <a:gd name="connsiteY2" fmla="*/ 5196984 h 8549782"/>
                        <a:gd name="connsiteX3" fmla="*/ 108411 w 8389877"/>
                        <a:gd name="connsiteY3" fmla="*/ 2221554 h 8549782"/>
                        <a:gd name="connsiteX4" fmla="*/ 1008296 w 8389877"/>
                        <a:gd name="connsiteY4" fmla="*/ 1510355 h 8549782"/>
                        <a:gd name="connsiteX5" fmla="*/ 3432182 w 8389877"/>
                        <a:gd name="connsiteY5" fmla="*/ 3948755 h 8549782"/>
                        <a:gd name="connsiteX6" fmla="*/ 718011 w 8389877"/>
                        <a:gd name="connsiteY6" fmla="*/ 1191041 h 8549782"/>
                        <a:gd name="connsiteX7" fmla="*/ 1719497 w 8389877"/>
                        <a:gd name="connsiteY7" fmla="*/ 494356 h 8549782"/>
                        <a:gd name="connsiteX8" fmla="*/ 4085326 w 8389877"/>
                        <a:gd name="connsiteY8" fmla="*/ 2976299 h 8549782"/>
                        <a:gd name="connsiteX9" fmla="*/ 2133444 w 8389877"/>
                        <a:gd name="connsiteY9" fmla="*/ 867083 h 8549782"/>
                        <a:gd name="connsiteX10" fmla="*/ 3170925 w 8389877"/>
                        <a:gd name="connsiteY10" fmla="*/ 276642 h 8549782"/>
                        <a:gd name="connsiteX11" fmla="*/ 6538239 w 8389877"/>
                        <a:gd name="connsiteY11" fmla="*/ 3731040 h 8549782"/>
                        <a:gd name="connsiteX12" fmla="*/ 6090619 w 8389877"/>
                        <a:gd name="connsiteY12" fmla="*/ 2238393 h 8549782"/>
                        <a:gd name="connsiteX13" fmla="*/ 6639839 w 8389877"/>
                        <a:gd name="connsiteY13" fmla="*/ 1031385 h 8549782"/>
                        <a:gd name="connsiteX14" fmla="*/ 7757440 w 8389877"/>
                        <a:gd name="connsiteY14" fmla="*/ 2976297 h 8549782"/>
                        <a:gd name="connsiteX15" fmla="*/ 7989669 w 8389877"/>
                        <a:gd name="connsiteY15" fmla="*/ 4340640 h 8549782"/>
                        <a:gd name="connsiteX16" fmla="*/ 8389877 w 8389877"/>
                        <a:gd name="connsiteY16" fmla="*/ 5777404 h 8549782"/>
                        <a:gd name="connsiteX17" fmla="*/ 5333553 w 8389877"/>
                        <a:gd name="connsiteY17" fmla="*/ 8549782 h 8549782"/>
                        <a:gd name="connsiteX18" fmla="*/ 5057784 w 8389877"/>
                        <a:gd name="connsiteY18" fmla="*/ 8462696 h 8549782"/>
                        <a:gd name="connsiteX19" fmla="*/ 541518 w 8389877"/>
                        <a:gd name="connsiteY19" fmla="*/ 4050353 h 8549782"/>
                        <a:gd name="connsiteX0" fmla="*/ 541518 w 8389877"/>
                        <a:gd name="connsiteY0" fmla="*/ 4050353 h 8549782"/>
                        <a:gd name="connsiteX1" fmla="*/ 1163309 w 8389877"/>
                        <a:gd name="connsiteY1" fmla="*/ 3368184 h 8549782"/>
                        <a:gd name="connsiteX2" fmla="*/ 2967723 w 8389877"/>
                        <a:gd name="connsiteY2" fmla="*/ 5196984 h 8549782"/>
                        <a:gd name="connsiteX3" fmla="*/ 108411 w 8389877"/>
                        <a:gd name="connsiteY3" fmla="*/ 2221554 h 8549782"/>
                        <a:gd name="connsiteX4" fmla="*/ 1008296 w 8389877"/>
                        <a:gd name="connsiteY4" fmla="*/ 1510355 h 8549782"/>
                        <a:gd name="connsiteX5" fmla="*/ 3432182 w 8389877"/>
                        <a:gd name="connsiteY5" fmla="*/ 3948755 h 8549782"/>
                        <a:gd name="connsiteX6" fmla="*/ 718011 w 8389877"/>
                        <a:gd name="connsiteY6" fmla="*/ 1191041 h 8549782"/>
                        <a:gd name="connsiteX7" fmla="*/ 1719497 w 8389877"/>
                        <a:gd name="connsiteY7" fmla="*/ 494356 h 8549782"/>
                        <a:gd name="connsiteX8" fmla="*/ 4085326 w 8389877"/>
                        <a:gd name="connsiteY8" fmla="*/ 2976299 h 8549782"/>
                        <a:gd name="connsiteX9" fmla="*/ 2133444 w 8389877"/>
                        <a:gd name="connsiteY9" fmla="*/ 867083 h 8549782"/>
                        <a:gd name="connsiteX10" fmla="*/ 3170925 w 8389877"/>
                        <a:gd name="connsiteY10" fmla="*/ 276642 h 8549782"/>
                        <a:gd name="connsiteX11" fmla="*/ 6538239 w 8389877"/>
                        <a:gd name="connsiteY11" fmla="*/ 3731040 h 8549782"/>
                        <a:gd name="connsiteX12" fmla="*/ 6090619 w 8389877"/>
                        <a:gd name="connsiteY12" fmla="*/ 2238393 h 8549782"/>
                        <a:gd name="connsiteX13" fmla="*/ 6639839 w 8389877"/>
                        <a:gd name="connsiteY13" fmla="*/ 1031385 h 8549782"/>
                        <a:gd name="connsiteX14" fmla="*/ 7757440 w 8389877"/>
                        <a:gd name="connsiteY14" fmla="*/ 2976297 h 8549782"/>
                        <a:gd name="connsiteX15" fmla="*/ 7989669 w 8389877"/>
                        <a:gd name="connsiteY15" fmla="*/ 4340640 h 8549782"/>
                        <a:gd name="connsiteX16" fmla="*/ 8389877 w 8389877"/>
                        <a:gd name="connsiteY16" fmla="*/ 5777404 h 8549782"/>
                        <a:gd name="connsiteX17" fmla="*/ 5333553 w 8389877"/>
                        <a:gd name="connsiteY17" fmla="*/ 8549782 h 8549782"/>
                        <a:gd name="connsiteX18" fmla="*/ 5057784 w 8389877"/>
                        <a:gd name="connsiteY18" fmla="*/ 8462696 h 8549782"/>
                        <a:gd name="connsiteX19" fmla="*/ 541518 w 8389877"/>
                        <a:gd name="connsiteY19" fmla="*/ 4050353 h 8549782"/>
                        <a:gd name="connsiteX0" fmla="*/ 541518 w 8389877"/>
                        <a:gd name="connsiteY0" fmla="*/ 4050353 h 9315726"/>
                        <a:gd name="connsiteX1" fmla="*/ 1163309 w 8389877"/>
                        <a:gd name="connsiteY1" fmla="*/ 3368184 h 9315726"/>
                        <a:gd name="connsiteX2" fmla="*/ 2967723 w 8389877"/>
                        <a:gd name="connsiteY2" fmla="*/ 5196984 h 9315726"/>
                        <a:gd name="connsiteX3" fmla="*/ 108411 w 8389877"/>
                        <a:gd name="connsiteY3" fmla="*/ 2221554 h 9315726"/>
                        <a:gd name="connsiteX4" fmla="*/ 1008296 w 8389877"/>
                        <a:gd name="connsiteY4" fmla="*/ 1510355 h 9315726"/>
                        <a:gd name="connsiteX5" fmla="*/ 3432182 w 8389877"/>
                        <a:gd name="connsiteY5" fmla="*/ 3948755 h 9315726"/>
                        <a:gd name="connsiteX6" fmla="*/ 718011 w 8389877"/>
                        <a:gd name="connsiteY6" fmla="*/ 1191041 h 9315726"/>
                        <a:gd name="connsiteX7" fmla="*/ 1719497 w 8389877"/>
                        <a:gd name="connsiteY7" fmla="*/ 494356 h 9315726"/>
                        <a:gd name="connsiteX8" fmla="*/ 4085326 w 8389877"/>
                        <a:gd name="connsiteY8" fmla="*/ 2976299 h 9315726"/>
                        <a:gd name="connsiteX9" fmla="*/ 2133444 w 8389877"/>
                        <a:gd name="connsiteY9" fmla="*/ 867083 h 9315726"/>
                        <a:gd name="connsiteX10" fmla="*/ 3170925 w 8389877"/>
                        <a:gd name="connsiteY10" fmla="*/ 276642 h 9315726"/>
                        <a:gd name="connsiteX11" fmla="*/ 6538239 w 8389877"/>
                        <a:gd name="connsiteY11" fmla="*/ 3731040 h 9315726"/>
                        <a:gd name="connsiteX12" fmla="*/ 6090619 w 8389877"/>
                        <a:gd name="connsiteY12" fmla="*/ 2238393 h 9315726"/>
                        <a:gd name="connsiteX13" fmla="*/ 6639839 w 8389877"/>
                        <a:gd name="connsiteY13" fmla="*/ 1031385 h 9315726"/>
                        <a:gd name="connsiteX14" fmla="*/ 7757440 w 8389877"/>
                        <a:gd name="connsiteY14" fmla="*/ 2976297 h 9315726"/>
                        <a:gd name="connsiteX15" fmla="*/ 7989669 w 8389877"/>
                        <a:gd name="connsiteY15" fmla="*/ 4340640 h 9315726"/>
                        <a:gd name="connsiteX16" fmla="*/ 8389877 w 8389877"/>
                        <a:gd name="connsiteY16" fmla="*/ 5777404 h 9315726"/>
                        <a:gd name="connsiteX17" fmla="*/ 6336452 w 8389877"/>
                        <a:gd name="connsiteY17" fmla="*/ 9315727 h 9315726"/>
                        <a:gd name="connsiteX18" fmla="*/ 5057784 w 8389877"/>
                        <a:gd name="connsiteY18" fmla="*/ 8462696 h 9315726"/>
                        <a:gd name="connsiteX19" fmla="*/ 541518 w 8389877"/>
                        <a:gd name="connsiteY19" fmla="*/ 4050353 h 9315726"/>
                        <a:gd name="connsiteX0" fmla="*/ 541518 w 8389877"/>
                        <a:gd name="connsiteY0" fmla="*/ 4050353 h 9224165"/>
                        <a:gd name="connsiteX1" fmla="*/ 1163309 w 8389877"/>
                        <a:gd name="connsiteY1" fmla="*/ 3368184 h 9224165"/>
                        <a:gd name="connsiteX2" fmla="*/ 2967723 w 8389877"/>
                        <a:gd name="connsiteY2" fmla="*/ 5196984 h 9224165"/>
                        <a:gd name="connsiteX3" fmla="*/ 108411 w 8389877"/>
                        <a:gd name="connsiteY3" fmla="*/ 2221554 h 9224165"/>
                        <a:gd name="connsiteX4" fmla="*/ 1008296 w 8389877"/>
                        <a:gd name="connsiteY4" fmla="*/ 1510355 h 9224165"/>
                        <a:gd name="connsiteX5" fmla="*/ 3432182 w 8389877"/>
                        <a:gd name="connsiteY5" fmla="*/ 3948755 h 9224165"/>
                        <a:gd name="connsiteX6" fmla="*/ 718011 w 8389877"/>
                        <a:gd name="connsiteY6" fmla="*/ 1191041 h 9224165"/>
                        <a:gd name="connsiteX7" fmla="*/ 1719497 w 8389877"/>
                        <a:gd name="connsiteY7" fmla="*/ 494356 h 9224165"/>
                        <a:gd name="connsiteX8" fmla="*/ 4085326 w 8389877"/>
                        <a:gd name="connsiteY8" fmla="*/ 2976299 h 9224165"/>
                        <a:gd name="connsiteX9" fmla="*/ 2133444 w 8389877"/>
                        <a:gd name="connsiteY9" fmla="*/ 867083 h 9224165"/>
                        <a:gd name="connsiteX10" fmla="*/ 3170925 w 8389877"/>
                        <a:gd name="connsiteY10" fmla="*/ 276642 h 9224165"/>
                        <a:gd name="connsiteX11" fmla="*/ 6538239 w 8389877"/>
                        <a:gd name="connsiteY11" fmla="*/ 3731040 h 9224165"/>
                        <a:gd name="connsiteX12" fmla="*/ 6090619 w 8389877"/>
                        <a:gd name="connsiteY12" fmla="*/ 2238393 h 9224165"/>
                        <a:gd name="connsiteX13" fmla="*/ 6639839 w 8389877"/>
                        <a:gd name="connsiteY13" fmla="*/ 1031385 h 9224165"/>
                        <a:gd name="connsiteX14" fmla="*/ 7757440 w 8389877"/>
                        <a:gd name="connsiteY14" fmla="*/ 2976297 h 9224165"/>
                        <a:gd name="connsiteX15" fmla="*/ 7989669 w 8389877"/>
                        <a:gd name="connsiteY15" fmla="*/ 4340640 h 9224165"/>
                        <a:gd name="connsiteX16" fmla="*/ 8389877 w 8389877"/>
                        <a:gd name="connsiteY16" fmla="*/ 5777404 h 9224165"/>
                        <a:gd name="connsiteX17" fmla="*/ 6266896 w 8389877"/>
                        <a:gd name="connsiteY17" fmla="*/ 9224162 h 9224165"/>
                        <a:gd name="connsiteX18" fmla="*/ 5057784 w 8389877"/>
                        <a:gd name="connsiteY18" fmla="*/ 8462696 h 9224165"/>
                        <a:gd name="connsiteX19" fmla="*/ 541518 w 8389877"/>
                        <a:gd name="connsiteY19" fmla="*/ 4050353 h 9224165"/>
                        <a:gd name="connsiteX0" fmla="*/ 541518 w 8389877"/>
                        <a:gd name="connsiteY0" fmla="*/ 4050353 h 9224165"/>
                        <a:gd name="connsiteX1" fmla="*/ 1163309 w 8389877"/>
                        <a:gd name="connsiteY1" fmla="*/ 3368184 h 9224165"/>
                        <a:gd name="connsiteX2" fmla="*/ 2967723 w 8389877"/>
                        <a:gd name="connsiteY2" fmla="*/ 5196984 h 9224165"/>
                        <a:gd name="connsiteX3" fmla="*/ 108411 w 8389877"/>
                        <a:gd name="connsiteY3" fmla="*/ 2221554 h 9224165"/>
                        <a:gd name="connsiteX4" fmla="*/ 1008296 w 8389877"/>
                        <a:gd name="connsiteY4" fmla="*/ 1510355 h 9224165"/>
                        <a:gd name="connsiteX5" fmla="*/ 3432182 w 8389877"/>
                        <a:gd name="connsiteY5" fmla="*/ 3948755 h 9224165"/>
                        <a:gd name="connsiteX6" fmla="*/ 718011 w 8389877"/>
                        <a:gd name="connsiteY6" fmla="*/ 1191041 h 9224165"/>
                        <a:gd name="connsiteX7" fmla="*/ 1719497 w 8389877"/>
                        <a:gd name="connsiteY7" fmla="*/ 494356 h 9224165"/>
                        <a:gd name="connsiteX8" fmla="*/ 4085326 w 8389877"/>
                        <a:gd name="connsiteY8" fmla="*/ 2976299 h 9224165"/>
                        <a:gd name="connsiteX9" fmla="*/ 2133444 w 8389877"/>
                        <a:gd name="connsiteY9" fmla="*/ 867083 h 9224165"/>
                        <a:gd name="connsiteX10" fmla="*/ 3170925 w 8389877"/>
                        <a:gd name="connsiteY10" fmla="*/ 276642 h 9224165"/>
                        <a:gd name="connsiteX11" fmla="*/ 6538239 w 8389877"/>
                        <a:gd name="connsiteY11" fmla="*/ 3731040 h 9224165"/>
                        <a:gd name="connsiteX12" fmla="*/ 6090619 w 8389877"/>
                        <a:gd name="connsiteY12" fmla="*/ 2238393 h 9224165"/>
                        <a:gd name="connsiteX13" fmla="*/ 6639839 w 8389877"/>
                        <a:gd name="connsiteY13" fmla="*/ 1031385 h 9224165"/>
                        <a:gd name="connsiteX14" fmla="*/ 7757440 w 8389877"/>
                        <a:gd name="connsiteY14" fmla="*/ 2976297 h 9224165"/>
                        <a:gd name="connsiteX15" fmla="*/ 7989669 w 8389877"/>
                        <a:gd name="connsiteY15" fmla="*/ 4340640 h 9224165"/>
                        <a:gd name="connsiteX16" fmla="*/ 8389877 w 8389877"/>
                        <a:gd name="connsiteY16" fmla="*/ 5777404 h 9224165"/>
                        <a:gd name="connsiteX17" fmla="*/ 6266896 w 8389877"/>
                        <a:gd name="connsiteY17" fmla="*/ 9224162 h 9224165"/>
                        <a:gd name="connsiteX18" fmla="*/ 5057784 w 8389877"/>
                        <a:gd name="connsiteY18" fmla="*/ 8462696 h 9224165"/>
                        <a:gd name="connsiteX19" fmla="*/ 541518 w 8389877"/>
                        <a:gd name="connsiteY19" fmla="*/ 4050353 h 9224165"/>
                        <a:gd name="connsiteX0" fmla="*/ 541518 w 8389877"/>
                        <a:gd name="connsiteY0" fmla="*/ 4050353 h 9224165"/>
                        <a:gd name="connsiteX1" fmla="*/ 1163309 w 8389877"/>
                        <a:gd name="connsiteY1" fmla="*/ 3368184 h 9224165"/>
                        <a:gd name="connsiteX2" fmla="*/ 2967723 w 8389877"/>
                        <a:gd name="connsiteY2" fmla="*/ 5196984 h 9224165"/>
                        <a:gd name="connsiteX3" fmla="*/ 108411 w 8389877"/>
                        <a:gd name="connsiteY3" fmla="*/ 2221554 h 9224165"/>
                        <a:gd name="connsiteX4" fmla="*/ 1008296 w 8389877"/>
                        <a:gd name="connsiteY4" fmla="*/ 1510355 h 9224165"/>
                        <a:gd name="connsiteX5" fmla="*/ 3432182 w 8389877"/>
                        <a:gd name="connsiteY5" fmla="*/ 3948755 h 9224165"/>
                        <a:gd name="connsiteX6" fmla="*/ 718011 w 8389877"/>
                        <a:gd name="connsiteY6" fmla="*/ 1191041 h 9224165"/>
                        <a:gd name="connsiteX7" fmla="*/ 1719497 w 8389877"/>
                        <a:gd name="connsiteY7" fmla="*/ 494356 h 9224165"/>
                        <a:gd name="connsiteX8" fmla="*/ 4085326 w 8389877"/>
                        <a:gd name="connsiteY8" fmla="*/ 2976299 h 9224165"/>
                        <a:gd name="connsiteX9" fmla="*/ 2133444 w 8389877"/>
                        <a:gd name="connsiteY9" fmla="*/ 867083 h 9224165"/>
                        <a:gd name="connsiteX10" fmla="*/ 3170925 w 8389877"/>
                        <a:gd name="connsiteY10" fmla="*/ 276642 h 9224165"/>
                        <a:gd name="connsiteX11" fmla="*/ 6538239 w 8389877"/>
                        <a:gd name="connsiteY11" fmla="*/ 3731040 h 9224165"/>
                        <a:gd name="connsiteX12" fmla="*/ 6090619 w 8389877"/>
                        <a:gd name="connsiteY12" fmla="*/ 2238393 h 9224165"/>
                        <a:gd name="connsiteX13" fmla="*/ 6639839 w 8389877"/>
                        <a:gd name="connsiteY13" fmla="*/ 1031385 h 9224165"/>
                        <a:gd name="connsiteX14" fmla="*/ 7757440 w 8389877"/>
                        <a:gd name="connsiteY14" fmla="*/ 2976297 h 9224165"/>
                        <a:gd name="connsiteX15" fmla="*/ 7989669 w 8389877"/>
                        <a:gd name="connsiteY15" fmla="*/ 4340640 h 9224165"/>
                        <a:gd name="connsiteX16" fmla="*/ 8389877 w 8389877"/>
                        <a:gd name="connsiteY16" fmla="*/ 5777404 h 9224165"/>
                        <a:gd name="connsiteX17" fmla="*/ 6266896 w 8389877"/>
                        <a:gd name="connsiteY17" fmla="*/ 9224162 h 9224165"/>
                        <a:gd name="connsiteX18" fmla="*/ 5057784 w 8389877"/>
                        <a:gd name="connsiteY18" fmla="*/ 8462696 h 9224165"/>
                        <a:gd name="connsiteX19" fmla="*/ 541518 w 8389877"/>
                        <a:gd name="connsiteY19" fmla="*/ 4050353 h 9224165"/>
                        <a:gd name="connsiteX0" fmla="*/ 541518 w 8359910"/>
                        <a:gd name="connsiteY0" fmla="*/ 4050353 h 9224165"/>
                        <a:gd name="connsiteX1" fmla="*/ 1163309 w 8359910"/>
                        <a:gd name="connsiteY1" fmla="*/ 3368184 h 9224165"/>
                        <a:gd name="connsiteX2" fmla="*/ 2967723 w 8359910"/>
                        <a:gd name="connsiteY2" fmla="*/ 5196984 h 9224165"/>
                        <a:gd name="connsiteX3" fmla="*/ 108411 w 8359910"/>
                        <a:gd name="connsiteY3" fmla="*/ 2221554 h 9224165"/>
                        <a:gd name="connsiteX4" fmla="*/ 1008296 w 8359910"/>
                        <a:gd name="connsiteY4" fmla="*/ 1510355 h 9224165"/>
                        <a:gd name="connsiteX5" fmla="*/ 3432182 w 8359910"/>
                        <a:gd name="connsiteY5" fmla="*/ 3948755 h 9224165"/>
                        <a:gd name="connsiteX6" fmla="*/ 718011 w 8359910"/>
                        <a:gd name="connsiteY6" fmla="*/ 1191041 h 9224165"/>
                        <a:gd name="connsiteX7" fmla="*/ 1719497 w 8359910"/>
                        <a:gd name="connsiteY7" fmla="*/ 494356 h 9224165"/>
                        <a:gd name="connsiteX8" fmla="*/ 4085326 w 8359910"/>
                        <a:gd name="connsiteY8" fmla="*/ 2976299 h 9224165"/>
                        <a:gd name="connsiteX9" fmla="*/ 2133444 w 8359910"/>
                        <a:gd name="connsiteY9" fmla="*/ 867083 h 9224165"/>
                        <a:gd name="connsiteX10" fmla="*/ 3170925 w 8359910"/>
                        <a:gd name="connsiteY10" fmla="*/ 276642 h 9224165"/>
                        <a:gd name="connsiteX11" fmla="*/ 6538239 w 8359910"/>
                        <a:gd name="connsiteY11" fmla="*/ 3731040 h 9224165"/>
                        <a:gd name="connsiteX12" fmla="*/ 6090619 w 8359910"/>
                        <a:gd name="connsiteY12" fmla="*/ 2238393 h 9224165"/>
                        <a:gd name="connsiteX13" fmla="*/ 6639839 w 8359910"/>
                        <a:gd name="connsiteY13" fmla="*/ 1031385 h 9224165"/>
                        <a:gd name="connsiteX14" fmla="*/ 7757440 w 8359910"/>
                        <a:gd name="connsiteY14" fmla="*/ 2976297 h 9224165"/>
                        <a:gd name="connsiteX15" fmla="*/ 7989669 w 8359910"/>
                        <a:gd name="connsiteY15" fmla="*/ 4340640 h 9224165"/>
                        <a:gd name="connsiteX16" fmla="*/ 8359907 w 8359910"/>
                        <a:gd name="connsiteY16" fmla="*/ 5645609 h 9224165"/>
                        <a:gd name="connsiteX17" fmla="*/ 6266896 w 8359910"/>
                        <a:gd name="connsiteY17" fmla="*/ 9224162 h 9224165"/>
                        <a:gd name="connsiteX18" fmla="*/ 5057784 w 8359910"/>
                        <a:gd name="connsiteY18" fmla="*/ 8462696 h 9224165"/>
                        <a:gd name="connsiteX19" fmla="*/ 541518 w 8359910"/>
                        <a:gd name="connsiteY19" fmla="*/ 4050353 h 9224165"/>
                        <a:gd name="connsiteX0" fmla="*/ 541518 w 8636226"/>
                        <a:gd name="connsiteY0" fmla="*/ 4050353 h 9224165"/>
                        <a:gd name="connsiteX1" fmla="*/ 1163309 w 8636226"/>
                        <a:gd name="connsiteY1" fmla="*/ 3368184 h 9224165"/>
                        <a:gd name="connsiteX2" fmla="*/ 2967723 w 8636226"/>
                        <a:gd name="connsiteY2" fmla="*/ 5196984 h 9224165"/>
                        <a:gd name="connsiteX3" fmla="*/ 108411 w 8636226"/>
                        <a:gd name="connsiteY3" fmla="*/ 2221554 h 9224165"/>
                        <a:gd name="connsiteX4" fmla="*/ 1008296 w 8636226"/>
                        <a:gd name="connsiteY4" fmla="*/ 1510355 h 9224165"/>
                        <a:gd name="connsiteX5" fmla="*/ 3432182 w 8636226"/>
                        <a:gd name="connsiteY5" fmla="*/ 3948755 h 9224165"/>
                        <a:gd name="connsiteX6" fmla="*/ 718011 w 8636226"/>
                        <a:gd name="connsiteY6" fmla="*/ 1191041 h 9224165"/>
                        <a:gd name="connsiteX7" fmla="*/ 1719497 w 8636226"/>
                        <a:gd name="connsiteY7" fmla="*/ 494356 h 9224165"/>
                        <a:gd name="connsiteX8" fmla="*/ 4085326 w 8636226"/>
                        <a:gd name="connsiteY8" fmla="*/ 2976299 h 9224165"/>
                        <a:gd name="connsiteX9" fmla="*/ 2133444 w 8636226"/>
                        <a:gd name="connsiteY9" fmla="*/ 867083 h 9224165"/>
                        <a:gd name="connsiteX10" fmla="*/ 3170925 w 8636226"/>
                        <a:gd name="connsiteY10" fmla="*/ 276642 h 9224165"/>
                        <a:gd name="connsiteX11" fmla="*/ 6538239 w 8636226"/>
                        <a:gd name="connsiteY11" fmla="*/ 3731040 h 9224165"/>
                        <a:gd name="connsiteX12" fmla="*/ 6090619 w 8636226"/>
                        <a:gd name="connsiteY12" fmla="*/ 2238393 h 9224165"/>
                        <a:gd name="connsiteX13" fmla="*/ 6639839 w 8636226"/>
                        <a:gd name="connsiteY13" fmla="*/ 1031385 h 9224165"/>
                        <a:gd name="connsiteX14" fmla="*/ 7757440 w 8636226"/>
                        <a:gd name="connsiteY14" fmla="*/ 2976297 h 9224165"/>
                        <a:gd name="connsiteX15" fmla="*/ 7989669 w 8636226"/>
                        <a:gd name="connsiteY15" fmla="*/ 4340640 h 9224165"/>
                        <a:gd name="connsiteX16" fmla="*/ 8636220 w 8636226"/>
                        <a:gd name="connsiteY16" fmla="*/ 6034120 h 9224165"/>
                        <a:gd name="connsiteX17" fmla="*/ 6266896 w 8636226"/>
                        <a:gd name="connsiteY17" fmla="*/ 9224162 h 9224165"/>
                        <a:gd name="connsiteX18" fmla="*/ 5057784 w 8636226"/>
                        <a:gd name="connsiteY18" fmla="*/ 8462696 h 9224165"/>
                        <a:gd name="connsiteX19" fmla="*/ 541518 w 8636226"/>
                        <a:gd name="connsiteY19" fmla="*/ 4050353 h 9224165"/>
                        <a:gd name="connsiteX0" fmla="*/ 541518 w 8752649"/>
                        <a:gd name="connsiteY0" fmla="*/ 4050353 h 9224165"/>
                        <a:gd name="connsiteX1" fmla="*/ 1163309 w 8752649"/>
                        <a:gd name="connsiteY1" fmla="*/ 3368184 h 9224165"/>
                        <a:gd name="connsiteX2" fmla="*/ 2967723 w 8752649"/>
                        <a:gd name="connsiteY2" fmla="*/ 5196984 h 9224165"/>
                        <a:gd name="connsiteX3" fmla="*/ 108411 w 8752649"/>
                        <a:gd name="connsiteY3" fmla="*/ 2221554 h 9224165"/>
                        <a:gd name="connsiteX4" fmla="*/ 1008296 w 8752649"/>
                        <a:gd name="connsiteY4" fmla="*/ 1510355 h 9224165"/>
                        <a:gd name="connsiteX5" fmla="*/ 3432182 w 8752649"/>
                        <a:gd name="connsiteY5" fmla="*/ 3948755 h 9224165"/>
                        <a:gd name="connsiteX6" fmla="*/ 718011 w 8752649"/>
                        <a:gd name="connsiteY6" fmla="*/ 1191041 h 9224165"/>
                        <a:gd name="connsiteX7" fmla="*/ 1719497 w 8752649"/>
                        <a:gd name="connsiteY7" fmla="*/ 494356 h 9224165"/>
                        <a:gd name="connsiteX8" fmla="*/ 4085326 w 8752649"/>
                        <a:gd name="connsiteY8" fmla="*/ 2976299 h 9224165"/>
                        <a:gd name="connsiteX9" fmla="*/ 2133444 w 8752649"/>
                        <a:gd name="connsiteY9" fmla="*/ 867083 h 9224165"/>
                        <a:gd name="connsiteX10" fmla="*/ 3170925 w 8752649"/>
                        <a:gd name="connsiteY10" fmla="*/ 276642 h 9224165"/>
                        <a:gd name="connsiteX11" fmla="*/ 6538239 w 8752649"/>
                        <a:gd name="connsiteY11" fmla="*/ 3731040 h 9224165"/>
                        <a:gd name="connsiteX12" fmla="*/ 6090619 w 8752649"/>
                        <a:gd name="connsiteY12" fmla="*/ 2238393 h 9224165"/>
                        <a:gd name="connsiteX13" fmla="*/ 6639839 w 8752649"/>
                        <a:gd name="connsiteY13" fmla="*/ 1031385 h 9224165"/>
                        <a:gd name="connsiteX14" fmla="*/ 7757440 w 8752649"/>
                        <a:gd name="connsiteY14" fmla="*/ 2976297 h 9224165"/>
                        <a:gd name="connsiteX15" fmla="*/ 7989669 w 8752649"/>
                        <a:gd name="connsiteY15" fmla="*/ 4340640 h 9224165"/>
                        <a:gd name="connsiteX16" fmla="*/ 8752654 w 8752649"/>
                        <a:gd name="connsiteY16" fmla="*/ 6193162 h 9224165"/>
                        <a:gd name="connsiteX17" fmla="*/ 6266896 w 8752649"/>
                        <a:gd name="connsiteY17" fmla="*/ 9224162 h 9224165"/>
                        <a:gd name="connsiteX18" fmla="*/ 5057784 w 8752649"/>
                        <a:gd name="connsiteY18" fmla="*/ 8462696 h 9224165"/>
                        <a:gd name="connsiteX19" fmla="*/ 541518 w 8752649"/>
                        <a:gd name="connsiteY19" fmla="*/ 4050353 h 9224165"/>
                        <a:gd name="connsiteX0" fmla="*/ 541518 w 8752649"/>
                        <a:gd name="connsiteY0" fmla="*/ 4050353 h 9656236"/>
                        <a:gd name="connsiteX1" fmla="*/ 1163309 w 8752649"/>
                        <a:gd name="connsiteY1" fmla="*/ 3368184 h 9656236"/>
                        <a:gd name="connsiteX2" fmla="*/ 2967723 w 8752649"/>
                        <a:gd name="connsiteY2" fmla="*/ 5196984 h 9656236"/>
                        <a:gd name="connsiteX3" fmla="*/ 108411 w 8752649"/>
                        <a:gd name="connsiteY3" fmla="*/ 2221554 h 9656236"/>
                        <a:gd name="connsiteX4" fmla="*/ 1008296 w 8752649"/>
                        <a:gd name="connsiteY4" fmla="*/ 1510355 h 9656236"/>
                        <a:gd name="connsiteX5" fmla="*/ 3432182 w 8752649"/>
                        <a:gd name="connsiteY5" fmla="*/ 3948755 h 9656236"/>
                        <a:gd name="connsiteX6" fmla="*/ 718011 w 8752649"/>
                        <a:gd name="connsiteY6" fmla="*/ 1191041 h 9656236"/>
                        <a:gd name="connsiteX7" fmla="*/ 1719497 w 8752649"/>
                        <a:gd name="connsiteY7" fmla="*/ 494356 h 9656236"/>
                        <a:gd name="connsiteX8" fmla="*/ 4085326 w 8752649"/>
                        <a:gd name="connsiteY8" fmla="*/ 2976299 h 9656236"/>
                        <a:gd name="connsiteX9" fmla="*/ 2133444 w 8752649"/>
                        <a:gd name="connsiteY9" fmla="*/ 867083 h 9656236"/>
                        <a:gd name="connsiteX10" fmla="*/ 3170925 w 8752649"/>
                        <a:gd name="connsiteY10" fmla="*/ 276642 h 9656236"/>
                        <a:gd name="connsiteX11" fmla="*/ 6538239 w 8752649"/>
                        <a:gd name="connsiteY11" fmla="*/ 3731040 h 9656236"/>
                        <a:gd name="connsiteX12" fmla="*/ 6090619 w 8752649"/>
                        <a:gd name="connsiteY12" fmla="*/ 2238393 h 9656236"/>
                        <a:gd name="connsiteX13" fmla="*/ 6639839 w 8752649"/>
                        <a:gd name="connsiteY13" fmla="*/ 1031385 h 9656236"/>
                        <a:gd name="connsiteX14" fmla="*/ 7757440 w 8752649"/>
                        <a:gd name="connsiteY14" fmla="*/ 2976297 h 9656236"/>
                        <a:gd name="connsiteX15" fmla="*/ 7989669 w 8752649"/>
                        <a:gd name="connsiteY15" fmla="*/ 4340640 h 9656236"/>
                        <a:gd name="connsiteX16" fmla="*/ 8752654 w 8752649"/>
                        <a:gd name="connsiteY16" fmla="*/ 6193162 h 9656236"/>
                        <a:gd name="connsiteX17" fmla="*/ 6613540 w 8752649"/>
                        <a:gd name="connsiteY17" fmla="*/ 9656230 h 9656236"/>
                        <a:gd name="connsiteX18" fmla="*/ 5057784 w 8752649"/>
                        <a:gd name="connsiteY18" fmla="*/ 8462696 h 9656236"/>
                        <a:gd name="connsiteX19" fmla="*/ 541518 w 8752649"/>
                        <a:gd name="connsiteY19" fmla="*/ 4050353 h 9656236"/>
                        <a:gd name="connsiteX0" fmla="*/ 541518 w 8455483"/>
                        <a:gd name="connsiteY0" fmla="*/ 4050353 h 9656236"/>
                        <a:gd name="connsiteX1" fmla="*/ 1163309 w 8455483"/>
                        <a:gd name="connsiteY1" fmla="*/ 3368184 h 9656236"/>
                        <a:gd name="connsiteX2" fmla="*/ 2967723 w 8455483"/>
                        <a:gd name="connsiteY2" fmla="*/ 5196984 h 9656236"/>
                        <a:gd name="connsiteX3" fmla="*/ 108411 w 8455483"/>
                        <a:gd name="connsiteY3" fmla="*/ 2221554 h 9656236"/>
                        <a:gd name="connsiteX4" fmla="*/ 1008296 w 8455483"/>
                        <a:gd name="connsiteY4" fmla="*/ 1510355 h 9656236"/>
                        <a:gd name="connsiteX5" fmla="*/ 3432182 w 8455483"/>
                        <a:gd name="connsiteY5" fmla="*/ 3948755 h 9656236"/>
                        <a:gd name="connsiteX6" fmla="*/ 718011 w 8455483"/>
                        <a:gd name="connsiteY6" fmla="*/ 1191041 h 9656236"/>
                        <a:gd name="connsiteX7" fmla="*/ 1719497 w 8455483"/>
                        <a:gd name="connsiteY7" fmla="*/ 494356 h 9656236"/>
                        <a:gd name="connsiteX8" fmla="*/ 4085326 w 8455483"/>
                        <a:gd name="connsiteY8" fmla="*/ 2976299 h 9656236"/>
                        <a:gd name="connsiteX9" fmla="*/ 2133444 w 8455483"/>
                        <a:gd name="connsiteY9" fmla="*/ 867083 h 9656236"/>
                        <a:gd name="connsiteX10" fmla="*/ 3170925 w 8455483"/>
                        <a:gd name="connsiteY10" fmla="*/ 276642 h 9656236"/>
                        <a:gd name="connsiteX11" fmla="*/ 6538239 w 8455483"/>
                        <a:gd name="connsiteY11" fmla="*/ 3731040 h 9656236"/>
                        <a:gd name="connsiteX12" fmla="*/ 6090619 w 8455483"/>
                        <a:gd name="connsiteY12" fmla="*/ 2238393 h 9656236"/>
                        <a:gd name="connsiteX13" fmla="*/ 6639839 w 8455483"/>
                        <a:gd name="connsiteY13" fmla="*/ 1031385 h 9656236"/>
                        <a:gd name="connsiteX14" fmla="*/ 7757440 w 8455483"/>
                        <a:gd name="connsiteY14" fmla="*/ 2976297 h 9656236"/>
                        <a:gd name="connsiteX15" fmla="*/ 7989669 w 8455483"/>
                        <a:gd name="connsiteY15" fmla="*/ 4340640 h 9656236"/>
                        <a:gd name="connsiteX16" fmla="*/ 8455477 w 8455483"/>
                        <a:gd name="connsiteY16" fmla="*/ 6151461 h 9656236"/>
                        <a:gd name="connsiteX17" fmla="*/ 6613540 w 8455483"/>
                        <a:gd name="connsiteY17" fmla="*/ 9656230 h 9656236"/>
                        <a:gd name="connsiteX18" fmla="*/ 5057784 w 8455483"/>
                        <a:gd name="connsiteY18" fmla="*/ 8462696 h 9656236"/>
                        <a:gd name="connsiteX19" fmla="*/ 541518 w 8455483"/>
                        <a:gd name="connsiteY19" fmla="*/ 4050353 h 9656236"/>
                        <a:gd name="connsiteX0" fmla="*/ 541518 w 8520757"/>
                        <a:gd name="connsiteY0" fmla="*/ 4050353 h 9656236"/>
                        <a:gd name="connsiteX1" fmla="*/ 1163309 w 8520757"/>
                        <a:gd name="connsiteY1" fmla="*/ 3368184 h 9656236"/>
                        <a:gd name="connsiteX2" fmla="*/ 2967723 w 8520757"/>
                        <a:gd name="connsiteY2" fmla="*/ 5196984 h 9656236"/>
                        <a:gd name="connsiteX3" fmla="*/ 108411 w 8520757"/>
                        <a:gd name="connsiteY3" fmla="*/ 2221554 h 9656236"/>
                        <a:gd name="connsiteX4" fmla="*/ 1008296 w 8520757"/>
                        <a:gd name="connsiteY4" fmla="*/ 1510355 h 9656236"/>
                        <a:gd name="connsiteX5" fmla="*/ 3432182 w 8520757"/>
                        <a:gd name="connsiteY5" fmla="*/ 3948755 h 9656236"/>
                        <a:gd name="connsiteX6" fmla="*/ 718011 w 8520757"/>
                        <a:gd name="connsiteY6" fmla="*/ 1191041 h 9656236"/>
                        <a:gd name="connsiteX7" fmla="*/ 1719497 w 8520757"/>
                        <a:gd name="connsiteY7" fmla="*/ 494356 h 9656236"/>
                        <a:gd name="connsiteX8" fmla="*/ 4085326 w 8520757"/>
                        <a:gd name="connsiteY8" fmla="*/ 2976299 h 9656236"/>
                        <a:gd name="connsiteX9" fmla="*/ 2133444 w 8520757"/>
                        <a:gd name="connsiteY9" fmla="*/ 867083 h 9656236"/>
                        <a:gd name="connsiteX10" fmla="*/ 3170925 w 8520757"/>
                        <a:gd name="connsiteY10" fmla="*/ 276642 h 9656236"/>
                        <a:gd name="connsiteX11" fmla="*/ 6538239 w 8520757"/>
                        <a:gd name="connsiteY11" fmla="*/ 3731040 h 9656236"/>
                        <a:gd name="connsiteX12" fmla="*/ 6090619 w 8520757"/>
                        <a:gd name="connsiteY12" fmla="*/ 2238393 h 9656236"/>
                        <a:gd name="connsiteX13" fmla="*/ 6639839 w 8520757"/>
                        <a:gd name="connsiteY13" fmla="*/ 1031385 h 9656236"/>
                        <a:gd name="connsiteX14" fmla="*/ 7757440 w 8520757"/>
                        <a:gd name="connsiteY14" fmla="*/ 2976297 h 9656236"/>
                        <a:gd name="connsiteX15" fmla="*/ 7989669 w 8520757"/>
                        <a:gd name="connsiteY15" fmla="*/ 4340640 h 9656236"/>
                        <a:gd name="connsiteX16" fmla="*/ 8520755 w 8520757"/>
                        <a:gd name="connsiteY16" fmla="*/ 6247765 h 9656236"/>
                        <a:gd name="connsiteX17" fmla="*/ 6613540 w 8520757"/>
                        <a:gd name="connsiteY17" fmla="*/ 9656230 h 9656236"/>
                        <a:gd name="connsiteX18" fmla="*/ 5057784 w 8520757"/>
                        <a:gd name="connsiteY18" fmla="*/ 8462696 h 9656236"/>
                        <a:gd name="connsiteX19" fmla="*/ 541518 w 8520757"/>
                        <a:gd name="connsiteY19" fmla="*/ 4050353 h 96562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8520757" h="9656236">
                          <a:moveTo>
                            <a:pt x="541518" y="4050353"/>
                          </a:moveTo>
                          <a:cubicBezTo>
                            <a:pt x="125441" y="3629439"/>
                            <a:pt x="694015" y="2947268"/>
                            <a:pt x="1163309" y="3368184"/>
                          </a:cubicBezTo>
                          <a:lnTo>
                            <a:pt x="2967723" y="5196984"/>
                          </a:lnTo>
                          <a:lnTo>
                            <a:pt x="108411" y="2221554"/>
                          </a:lnTo>
                          <a:cubicBezTo>
                            <a:pt x="-288312" y="1549060"/>
                            <a:pt x="493523" y="1038543"/>
                            <a:pt x="1008296" y="1510355"/>
                          </a:cubicBezTo>
                          <a:lnTo>
                            <a:pt x="3432182" y="3948755"/>
                          </a:lnTo>
                          <a:lnTo>
                            <a:pt x="718011" y="1191041"/>
                          </a:lnTo>
                          <a:cubicBezTo>
                            <a:pt x="330963" y="465328"/>
                            <a:pt x="1235688" y="29898"/>
                            <a:pt x="1719497" y="494356"/>
                          </a:cubicBezTo>
                          <a:lnTo>
                            <a:pt x="4085326" y="2976299"/>
                          </a:lnTo>
                          <a:lnTo>
                            <a:pt x="2133444" y="867083"/>
                          </a:lnTo>
                          <a:cubicBezTo>
                            <a:pt x="1689694" y="110019"/>
                            <a:pt x="2618995" y="-311477"/>
                            <a:pt x="3170925" y="276642"/>
                          </a:cubicBezTo>
                          <a:lnTo>
                            <a:pt x="6538239" y="3731040"/>
                          </a:lnTo>
                          <a:cubicBezTo>
                            <a:pt x="6567268" y="3498812"/>
                            <a:pt x="6433736" y="2847992"/>
                            <a:pt x="6090619" y="2238393"/>
                          </a:cubicBezTo>
                          <a:cubicBezTo>
                            <a:pt x="5902707" y="1832574"/>
                            <a:pt x="6141515" y="1249099"/>
                            <a:pt x="6639839" y="1031385"/>
                          </a:cubicBezTo>
                          <a:cubicBezTo>
                            <a:pt x="7026887" y="1679688"/>
                            <a:pt x="7384906" y="2327993"/>
                            <a:pt x="7757440" y="2976297"/>
                          </a:cubicBezTo>
                          <a:lnTo>
                            <a:pt x="7989669" y="4340640"/>
                          </a:lnTo>
                          <a:cubicBezTo>
                            <a:pt x="8085131" y="4794167"/>
                            <a:pt x="8362938" y="6104719"/>
                            <a:pt x="8520755" y="6247765"/>
                          </a:cubicBezTo>
                          <a:cubicBezTo>
                            <a:pt x="7745476" y="7492361"/>
                            <a:pt x="7354037" y="8365842"/>
                            <a:pt x="6613540" y="9656230"/>
                          </a:cubicBezTo>
                          <a:cubicBezTo>
                            <a:pt x="6475654" y="9629619"/>
                            <a:pt x="5181156" y="8530430"/>
                            <a:pt x="5057784" y="8462696"/>
                          </a:cubicBezTo>
                          <a:cubicBezTo>
                            <a:pt x="4397384" y="8046620"/>
                            <a:pt x="768618" y="4236716"/>
                            <a:pt x="541518" y="4050353"/>
                          </a:cubicBezTo>
                          <a:close/>
                        </a:path>
                      </a:pathLst>
                    </a:custGeom>
                    <a:solidFill>
                      <a:srgbClr val="F19E65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5" name="Rectangle 2"/>
                    <p:cNvSpPr/>
                    <p:nvPr/>
                  </p:nvSpPr>
                  <p:spPr>
                    <a:xfrm rot="1070647" flipH="1">
                      <a:off x="3552750" y="3230127"/>
                      <a:ext cx="248550" cy="243665"/>
                    </a:xfrm>
                    <a:custGeom>
                      <a:avLst/>
                      <a:gdLst>
                        <a:gd name="connsiteX0" fmla="*/ 0 w 4659086"/>
                        <a:gd name="connsiteY0" fmla="*/ 0 h 2017485"/>
                        <a:gd name="connsiteX1" fmla="*/ 4659086 w 4659086"/>
                        <a:gd name="connsiteY1" fmla="*/ 0 h 2017485"/>
                        <a:gd name="connsiteX2" fmla="*/ 4659086 w 4659086"/>
                        <a:gd name="connsiteY2" fmla="*/ 2017485 h 2017485"/>
                        <a:gd name="connsiteX3" fmla="*/ 0 w 4659086"/>
                        <a:gd name="connsiteY3" fmla="*/ 2017485 h 2017485"/>
                        <a:gd name="connsiteX4" fmla="*/ 0 w 4659086"/>
                        <a:gd name="connsiteY4" fmla="*/ 0 h 2017485"/>
                        <a:gd name="connsiteX0" fmla="*/ 0 w 4804229"/>
                        <a:gd name="connsiteY0" fmla="*/ 0 h 2017485"/>
                        <a:gd name="connsiteX1" fmla="*/ 4659086 w 4804229"/>
                        <a:gd name="connsiteY1" fmla="*/ 0 h 2017485"/>
                        <a:gd name="connsiteX2" fmla="*/ 4804229 w 4804229"/>
                        <a:gd name="connsiteY2" fmla="*/ 1204685 h 2017485"/>
                        <a:gd name="connsiteX3" fmla="*/ 0 w 4804229"/>
                        <a:gd name="connsiteY3" fmla="*/ 2017485 h 2017485"/>
                        <a:gd name="connsiteX4" fmla="*/ 0 w 4804229"/>
                        <a:gd name="connsiteY4" fmla="*/ 0 h 2017485"/>
                        <a:gd name="connsiteX0" fmla="*/ 0 w 4804229"/>
                        <a:gd name="connsiteY0" fmla="*/ 0 h 4223656"/>
                        <a:gd name="connsiteX1" fmla="*/ 4659086 w 4804229"/>
                        <a:gd name="connsiteY1" fmla="*/ 0 h 4223656"/>
                        <a:gd name="connsiteX2" fmla="*/ 4804229 w 4804229"/>
                        <a:gd name="connsiteY2" fmla="*/ 1204685 h 4223656"/>
                        <a:gd name="connsiteX3" fmla="*/ 2002971 w 4804229"/>
                        <a:gd name="connsiteY3" fmla="*/ 4223656 h 4223656"/>
                        <a:gd name="connsiteX4" fmla="*/ 0 w 4804229"/>
                        <a:gd name="connsiteY4" fmla="*/ 0 h 4223656"/>
                        <a:gd name="connsiteX0" fmla="*/ 0 w 7634515"/>
                        <a:gd name="connsiteY0" fmla="*/ 0 h 4499428"/>
                        <a:gd name="connsiteX1" fmla="*/ 7489372 w 7634515"/>
                        <a:gd name="connsiteY1" fmla="*/ 275772 h 4499428"/>
                        <a:gd name="connsiteX2" fmla="*/ 7634515 w 7634515"/>
                        <a:gd name="connsiteY2" fmla="*/ 1480457 h 4499428"/>
                        <a:gd name="connsiteX3" fmla="*/ 4833257 w 7634515"/>
                        <a:gd name="connsiteY3" fmla="*/ 4499428 h 4499428"/>
                        <a:gd name="connsiteX4" fmla="*/ 0 w 7634515"/>
                        <a:gd name="connsiteY4" fmla="*/ 0 h 4499428"/>
                        <a:gd name="connsiteX0" fmla="*/ 0 w 7634515"/>
                        <a:gd name="connsiteY0" fmla="*/ 0 h 4499428"/>
                        <a:gd name="connsiteX1" fmla="*/ 7489372 w 7634515"/>
                        <a:gd name="connsiteY1" fmla="*/ 275772 h 4499428"/>
                        <a:gd name="connsiteX2" fmla="*/ 7634515 w 7634515"/>
                        <a:gd name="connsiteY2" fmla="*/ 1480457 h 4499428"/>
                        <a:gd name="connsiteX3" fmla="*/ 4833257 w 7634515"/>
                        <a:gd name="connsiteY3" fmla="*/ 4499428 h 4499428"/>
                        <a:gd name="connsiteX4" fmla="*/ 0 w 7634515"/>
                        <a:gd name="connsiteY4" fmla="*/ 0 h 4499428"/>
                        <a:gd name="connsiteX0" fmla="*/ 39552 w 7674067"/>
                        <a:gd name="connsiteY0" fmla="*/ 0 h 4895853"/>
                        <a:gd name="connsiteX1" fmla="*/ 7528924 w 7674067"/>
                        <a:gd name="connsiteY1" fmla="*/ 275772 h 4895853"/>
                        <a:gd name="connsiteX2" fmla="*/ 7674067 w 7674067"/>
                        <a:gd name="connsiteY2" fmla="*/ 1480457 h 4895853"/>
                        <a:gd name="connsiteX3" fmla="*/ 4872809 w 7674067"/>
                        <a:gd name="connsiteY3" fmla="*/ 4499428 h 4895853"/>
                        <a:gd name="connsiteX4" fmla="*/ 4582524 w 7674067"/>
                        <a:gd name="connsiteY4" fmla="*/ 4368799 h 4895853"/>
                        <a:gd name="connsiteX5" fmla="*/ 39552 w 7674067"/>
                        <a:gd name="connsiteY5" fmla="*/ 0 h 4895853"/>
                        <a:gd name="connsiteX0" fmla="*/ 38817 w 7673332"/>
                        <a:gd name="connsiteY0" fmla="*/ 0 h 4715686"/>
                        <a:gd name="connsiteX1" fmla="*/ 7528189 w 7673332"/>
                        <a:gd name="connsiteY1" fmla="*/ 275772 h 4715686"/>
                        <a:gd name="connsiteX2" fmla="*/ 7673332 w 7673332"/>
                        <a:gd name="connsiteY2" fmla="*/ 1480457 h 4715686"/>
                        <a:gd name="connsiteX3" fmla="*/ 4872074 w 7673332"/>
                        <a:gd name="connsiteY3" fmla="*/ 4499428 h 4715686"/>
                        <a:gd name="connsiteX4" fmla="*/ 4668875 w 7673332"/>
                        <a:gd name="connsiteY4" fmla="*/ 3860799 h 4715686"/>
                        <a:gd name="connsiteX5" fmla="*/ 38817 w 7673332"/>
                        <a:gd name="connsiteY5" fmla="*/ 0 h 4715686"/>
                        <a:gd name="connsiteX0" fmla="*/ 38817 w 7673332"/>
                        <a:gd name="connsiteY0" fmla="*/ 0 h 4614939"/>
                        <a:gd name="connsiteX1" fmla="*/ 7528189 w 7673332"/>
                        <a:gd name="connsiteY1" fmla="*/ 275772 h 4614939"/>
                        <a:gd name="connsiteX2" fmla="*/ 7673332 w 7673332"/>
                        <a:gd name="connsiteY2" fmla="*/ 1480457 h 4614939"/>
                        <a:gd name="connsiteX3" fmla="*/ 4872074 w 7673332"/>
                        <a:gd name="connsiteY3" fmla="*/ 4499428 h 4614939"/>
                        <a:gd name="connsiteX4" fmla="*/ 4668875 w 7673332"/>
                        <a:gd name="connsiteY4" fmla="*/ 3860799 h 4614939"/>
                        <a:gd name="connsiteX5" fmla="*/ 38817 w 7673332"/>
                        <a:gd name="connsiteY5" fmla="*/ 0 h 4614939"/>
                        <a:gd name="connsiteX0" fmla="*/ 38817 w 7673332"/>
                        <a:gd name="connsiteY0" fmla="*/ 0 h 4499428"/>
                        <a:gd name="connsiteX1" fmla="*/ 7528189 w 7673332"/>
                        <a:gd name="connsiteY1" fmla="*/ 275772 h 4499428"/>
                        <a:gd name="connsiteX2" fmla="*/ 7673332 w 7673332"/>
                        <a:gd name="connsiteY2" fmla="*/ 1480457 h 4499428"/>
                        <a:gd name="connsiteX3" fmla="*/ 4872074 w 7673332"/>
                        <a:gd name="connsiteY3" fmla="*/ 4499428 h 4499428"/>
                        <a:gd name="connsiteX4" fmla="*/ 4668875 w 7673332"/>
                        <a:gd name="connsiteY4" fmla="*/ 3860799 h 4499428"/>
                        <a:gd name="connsiteX5" fmla="*/ 38817 w 7673332"/>
                        <a:gd name="connsiteY5" fmla="*/ 0 h 4499428"/>
                        <a:gd name="connsiteX0" fmla="*/ 39428 w 7673943"/>
                        <a:gd name="connsiteY0" fmla="*/ 0 h 4499428"/>
                        <a:gd name="connsiteX1" fmla="*/ 7528800 w 7673943"/>
                        <a:gd name="connsiteY1" fmla="*/ 275772 h 4499428"/>
                        <a:gd name="connsiteX2" fmla="*/ 7673943 w 7673943"/>
                        <a:gd name="connsiteY2" fmla="*/ 1480457 h 4499428"/>
                        <a:gd name="connsiteX3" fmla="*/ 4872685 w 7673943"/>
                        <a:gd name="connsiteY3" fmla="*/ 4499428 h 4499428"/>
                        <a:gd name="connsiteX4" fmla="*/ 4596915 w 7673943"/>
                        <a:gd name="connsiteY4" fmla="*/ 4397828 h 4499428"/>
                        <a:gd name="connsiteX5" fmla="*/ 39428 w 7673943"/>
                        <a:gd name="connsiteY5" fmla="*/ 0 h 4499428"/>
                        <a:gd name="connsiteX0" fmla="*/ 39428 w 7673943"/>
                        <a:gd name="connsiteY0" fmla="*/ 0 h 4499428"/>
                        <a:gd name="connsiteX1" fmla="*/ 7528800 w 7673943"/>
                        <a:gd name="connsiteY1" fmla="*/ 275772 h 4499428"/>
                        <a:gd name="connsiteX2" fmla="*/ 7673943 w 7673943"/>
                        <a:gd name="connsiteY2" fmla="*/ 1480457 h 4499428"/>
                        <a:gd name="connsiteX3" fmla="*/ 4872685 w 7673943"/>
                        <a:gd name="connsiteY3" fmla="*/ 4499428 h 4499428"/>
                        <a:gd name="connsiteX4" fmla="*/ 4596915 w 7673943"/>
                        <a:gd name="connsiteY4" fmla="*/ 4397828 h 4499428"/>
                        <a:gd name="connsiteX5" fmla="*/ 39428 w 7673943"/>
                        <a:gd name="connsiteY5" fmla="*/ 0 h 4499428"/>
                        <a:gd name="connsiteX0" fmla="*/ 39428 w 7673943"/>
                        <a:gd name="connsiteY0" fmla="*/ 0 h 4499428"/>
                        <a:gd name="connsiteX1" fmla="*/ 7528800 w 7673943"/>
                        <a:gd name="connsiteY1" fmla="*/ 275772 h 4499428"/>
                        <a:gd name="connsiteX2" fmla="*/ 7673943 w 7673943"/>
                        <a:gd name="connsiteY2" fmla="*/ 1480457 h 4499428"/>
                        <a:gd name="connsiteX3" fmla="*/ 4872685 w 7673943"/>
                        <a:gd name="connsiteY3" fmla="*/ 4499428 h 4499428"/>
                        <a:gd name="connsiteX4" fmla="*/ 4596915 w 7673943"/>
                        <a:gd name="connsiteY4" fmla="*/ 4397828 h 4499428"/>
                        <a:gd name="connsiteX5" fmla="*/ 39428 w 7673943"/>
                        <a:gd name="connsiteY5" fmla="*/ 0 h 4499428"/>
                        <a:gd name="connsiteX0" fmla="*/ 39428 w 7673943"/>
                        <a:gd name="connsiteY0" fmla="*/ 0 h 4499428"/>
                        <a:gd name="connsiteX1" fmla="*/ 7528800 w 7673943"/>
                        <a:gd name="connsiteY1" fmla="*/ 275772 h 4499428"/>
                        <a:gd name="connsiteX2" fmla="*/ 7673943 w 7673943"/>
                        <a:gd name="connsiteY2" fmla="*/ 1480457 h 4499428"/>
                        <a:gd name="connsiteX3" fmla="*/ 4872685 w 7673943"/>
                        <a:gd name="connsiteY3" fmla="*/ 4499428 h 4499428"/>
                        <a:gd name="connsiteX4" fmla="*/ 4596915 w 7673943"/>
                        <a:gd name="connsiteY4" fmla="*/ 4397828 h 4499428"/>
                        <a:gd name="connsiteX5" fmla="*/ 39428 w 7673943"/>
                        <a:gd name="connsiteY5" fmla="*/ 0 h 4499428"/>
                        <a:gd name="connsiteX0" fmla="*/ 38245 w 7672760"/>
                        <a:gd name="connsiteY0" fmla="*/ 0 h 4499428"/>
                        <a:gd name="connsiteX1" fmla="*/ 7527617 w 7672760"/>
                        <a:gd name="connsiteY1" fmla="*/ 275772 h 4499428"/>
                        <a:gd name="connsiteX2" fmla="*/ 7672760 w 7672760"/>
                        <a:gd name="connsiteY2" fmla="*/ 1480457 h 4499428"/>
                        <a:gd name="connsiteX3" fmla="*/ 4871502 w 7672760"/>
                        <a:gd name="connsiteY3" fmla="*/ 4499428 h 4499428"/>
                        <a:gd name="connsiteX4" fmla="*/ 4595732 w 7672760"/>
                        <a:gd name="connsiteY4" fmla="*/ 4397828 h 4499428"/>
                        <a:gd name="connsiteX5" fmla="*/ 38245 w 7672760"/>
                        <a:gd name="connsiteY5" fmla="*/ 0 h 4499428"/>
                        <a:gd name="connsiteX0" fmla="*/ 0 w 7634515"/>
                        <a:gd name="connsiteY0" fmla="*/ 0 h 4499428"/>
                        <a:gd name="connsiteX1" fmla="*/ 7489372 w 7634515"/>
                        <a:gd name="connsiteY1" fmla="*/ 275772 h 4499428"/>
                        <a:gd name="connsiteX2" fmla="*/ 7634515 w 7634515"/>
                        <a:gd name="connsiteY2" fmla="*/ 1480457 h 4499428"/>
                        <a:gd name="connsiteX3" fmla="*/ 4833257 w 7634515"/>
                        <a:gd name="connsiteY3" fmla="*/ 4499428 h 4499428"/>
                        <a:gd name="connsiteX4" fmla="*/ 4557487 w 7634515"/>
                        <a:gd name="connsiteY4" fmla="*/ 4397828 h 4499428"/>
                        <a:gd name="connsiteX5" fmla="*/ 0 w 7634515"/>
                        <a:gd name="connsiteY5" fmla="*/ 0 h 4499428"/>
                        <a:gd name="connsiteX0" fmla="*/ 0 w 7634515"/>
                        <a:gd name="connsiteY0" fmla="*/ 0 h 4455885"/>
                        <a:gd name="connsiteX1" fmla="*/ 7489372 w 7634515"/>
                        <a:gd name="connsiteY1" fmla="*/ 275772 h 4455885"/>
                        <a:gd name="connsiteX2" fmla="*/ 7634515 w 7634515"/>
                        <a:gd name="connsiteY2" fmla="*/ 1480457 h 4455885"/>
                        <a:gd name="connsiteX3" fmla="*/ 4862285 w 7634515"/>
                        <a:gd name="connsiteY3" fmla="*/ 4455885 h 4455885"/>
                        <a:gd name="connsiteX4" fmla="*/ 4557487 w 7634515"/>
                        <a:gd name="connsiteY4" fmla="*/ 4397828 h 4455885"/>
                        <a:gd name="connsiteX5" fmla="*/ 0 w 7634515"/>
                        <a:gd name="connsiteY5" fmla="*/ 0 h 4455885"/>
                        <a:gd name="connsiteX0" fmla="*/ 0 w 7634515"/>
                        <a:gd name="connsiteY0" fmla="*/ 0 h 4484914"/>
                        <a:gd name="connsiteX1" fmla="*/ 7489372 w 7634515"/>
                        <a:gd name="connsiteY1" fmla="*/ 275772 h 4484914"/>
                        <a:gd name="connsiteX2" fmla="*/ 7634515 w 7634515"/>
                        <a:gd name="connsiteY2" fmla="*/ 1480457 h 4484914"/>
                        <a:gd name="connsiteX3" fmla="*/ 4833256 w 7634515"/>
                        <a:gd name="connsiteY3" fmla="*/ 4484914 h 4484914"/>
                        <a:gd name="connsiteX4" fmla="*/ 4557487 w 7634515"/>
                        <a:gd name="connsiteY4" fmla="*/ 4397828 h 4484914"/>
                        <a:gd name="connsiteX5" fmla="*/ 0 w 7634515"/>
                        <a:gd name="connsiteY5" fmla="*/ 0 h 4484914"/>
                        <a:gd name="connsiteX0" fmla="*/ 0 w 7634515"/>
                        <a:gd name="connsiteY0" fmla="*/ 0 h 4484914"/>
                        <a:gd name="connsiteX1" fmla="*/ 7489372 w 7634515"/>
                        <a:gd name="connsiteY1" fmla="*/ 275772 h 4484914"/>
                        <a:gd name="connsiteX2" fmla="*/ 7634515 w 7634515"/>
                        <a:gd name="connsiteY2" fmla="*/ 1480457 h 4484914"/>
                        <a:gd name="connsiteX3" fmla="*/ 4833256 w 7634515"/>
                        <a:gd name="connsiteY3" fmla="*/ 4484914 h 4484914"/>
                        <a:gd name="connsiteX4" fmla="*/ 4557487 w 7634515"/>
                        <a:gd name="connsiteY4" fmla="*/ 4397828 h 4484914"/>
                        <a:gd name="connsiteX5" fmla="*/ 0 w 7634515"/>
                        <a:gd name="connsiteY5" fmla="*/ 0 h 4484914"/>
                        <a:gd name="connsiteX0" fmla="*/ 0 w 7634515"/>
                        <a:gd name="connsiteY0" fmla="*/ 0 h 4484914"/>
                        <a:gd name="connsiteX1" fmla="*/ 5573485 w 7634515"/>
                        <a:gd name="connsiteY1" fmla="*/ 203200 h 4484914"/>
                        <a:gd name="connsiteX2" fmla="*/ 7489372 w 7634515"/>
                        <a:gd name="connsiteY2" fmla="*/ 275772 h 4484914"/>
                        <a:gd name="connsiteX3" fmla="*/ 7634515 w 7634515"/>
                        <a:gd name="connsiteY3" fmla="*/ 1480457 h 4484914"/>
                        <a:gd name="connsiteX4" fmla="*/ 4833256 w 7634515"/>
                        <a:gd name="connsiteY4" fmla="*/ 4484914 h 4484914"/>
                        <a:gd name="connsiteX5" fmla="*/ 4557487 w 7634515"/>
                        <a:gd name="connsiteY5" fmla="*/ 4397828 h 4484914"/>
                        <a:gd name="connsiteX6" fmla="*/ 0 w 7634515"/>
                        <a:gd name="connsiteY6" fmla="*/ 0 h 4484914"/>
                        <a:gd name="connsiteX0" fmla="*/ 0 w 7634515"/>
                        <a:gd name="connsiteY0" fmla="*/ 798285 h 5283199"/>
                        <a:gd name="connsiteX1" fmla="*/ 7082971 w 7634515"/>
                        <a:gd name="connsiteY1" fmla="*/ 0 h 5283199"/>
                        <a:gd name="connsiteX2" fmla="*/ 7489372 w 7634515"/>
                        <a:gd name="connsiteY2" fmla="*/ 1074057 h 5283199"/>
                        <a:gd name="connsiteX3" fmla="*/ 7634515 w 7634515"/>
                        <a:gd name="connsiteY3" fmla="*/ 2278742 h 5283199"/>
                        <a:gd name="connsiteX4" fmla="*/ 4833256 w 7634515"/>
                        <a:gd name="connsiteY4" fmla="*/ 5283199 h 5283199"/>
                        <a:gd name="connsiteX5" fmla="*/ 4557487 w 7634515"/>
                        <a:gd name="connsiteY5" fmla="*/ 5196113 h 5283199"/>
                        <a:gd name="connsiteX6" fmla="*/ 0 w 7634515"/>
                        <a:gd name="connsiteY6" fmla="*/ 798285 h 5283199"/>
                        <a:gd name="connsiteX0" fmla="*/ 0 w 7634515"/>
                        <a:gd name="connsiteY0" fmla="*/ 1088571 h 5573485"/>
                        <a:gd name="connsiteX1" fmla="*/ 7257143 w 7634515"/>
                        <a:gd name="connsiteY1" fmla="*/ 0 h 5573485"/>
                        <a:gd name="connsiteX2" fmla="*/ 7489372 w 7634515"/>
                        <a:gd name="connsiteY2" fmla="*/ 1364343 h 5573485"/>
                        <a:gd name="connsiteX3" fmla="*/ 7634515 w 7634515"/>
                        <a:gd name="connsiteY3" fmla="*/ 2569028 h 5573485"/>
                        <a:gd name="connsiteX4" fmla="*/ 4833256 w 7634515"/>
                        <a:gd name="connsiteY4" fmla="*/ 5573485 h 5573485"/>
                        <a:gd name="connsiteX5" fmla="*/ 4557487 w 7634515"/>
                        <a:gd name="connsiteY5" fmla="*/ 5486399 h 5573485"/>
                        <a:gd name="connsiteX6" fmla="*/ 0 w 7634515"/>
                        <a:gd name="connsiteY6" fmla="*/ 1088571 h 5573485"/>
                        <a:gd name="connsiteX0" fmla="*/ 0 w 7634515"/>
                        <a:gd name="connsiteY0" fmla="*/ 1088571 h 5573485"/>
                        <a:gd name="connsiteX1" fmla="*/ 5660571 w 7634515"/>
                        <a:gd name="connsiteY1" fmla="*/ 217715 h 5573485"/>
                        <a:gd name="connsiteX2" fmla="*/ 7257143 w 7634515"/>
                        <a:gd name="connsiteY2" fmla="*/ 0 h 5573485"/>
                        <a:gd name="connsiteX3" fmla="*/ 7489372 w 7634515"/>
                        <a:gd name="connsiteY3" fmla="*/ 1364343 h 5573485"/>
                        <a:gd name="connsiteX4" fmla="*/ 7634515 w 7634515"/>
                        <a:gd name="connsiteY4" fmla="*/ 2569028 h 5573485"/>
                        <a:gd name="connsiteX5" fmla="*/ 4833256 w 7634515"/>
                        <a:gd name="connsiteY5" fmla="*/ 5573485 h 5573485"/>
                        <a:gd name="connsiteX6" fmla="*/ 4557487 w 7634515"/>
                        <a:gd name="connsiteY6" fmla="*/ 5486399 h 5573485"/>
                        <a:gd name="connsiteX7" fmla="*/ 0 w 7634515"/>
                        <a:gd name="connsiteY7" fmla="*/ 1088571 h 5573485"/>
                        <a:gd name="connsiteX0" fmla="*/ 0 w 7634515"/>
                        <a:gd name="connsiteY0" fmla="*/ 1088571 h 5573485"/>
                        <a:gd name="connsiteX1" fmla="*/ 6110514 w 7634515"/>
                        <a:gd name="connsiteY1" fmla="*/ 740229 h 5573485"/>
                        <a:gd name="connsiteX2" fmla="*/ 7257143 w 7634515"/>
                        <a:gd name="connsiteY2" fmla="*/ 0 h 5573485"/>
                        <a:gd name="connsiteX3" fmla="*/ 7489372 w 7634515"/>
                        <a:gd name="connsiteY3" fmla="*/ 1364343 h 5573485"/>
                        <a:gd name="connsiteX4" fmla="*/ 7634515 w 7634515"/>
                        <a:gd name="connsiteY4" fmla="*/ 2569028 h 5573485"/>
                        <a:gd name="connsiteX5" fmla="*/ 4833256 w 7634515"/>
                        <a:gd name="connsiteY5" fmla="*/ 5573485 h 5573485"/>
                        <a:gd name="connsiteX6" fmla="*/ 4557487 w 7634515"/>
                        <a:gd name="connsiteY6" fmla="*/ 5486399 h 5573485"/>
                        <a:gd name="connsiteX7" fmla="*/ 0 w 7634515"/>
                        <a:gd name="connsiteY7" fmla="*/ 1088571 h 5573485"/>
                        <a:gd name="connsiteX0" fmla="*/ 0 w 7634515"/>
                        <a:gd name="connsiteY0" fmla="*/ 1088571 h 5573485"/>
                        <a:gd name="connsiteX1" fmla="*/ 6037942 w 7634515"/>
                        <a:gd name="connsiteY1" fmla="*/ 754743 h 5573485"/>
                        <a:gd name="connsiteX2" fmla="*/ 7257143 w 7634515"/>
                        <a:gd name="connsiteY2" fmla="*/ 0 h 5573485"/>
                        <a:gd name="connsiteX3" fmla="*/ 7489372 w 7634515"/>
                        <a:gd name="connsiteY3" fmla="*/ 1364343 h 5573485"/>
                        <a:gd name="connsiteX4" fmla="*/ 7634515 w 7634515"/>
                        <a:gd name="connsiteY4" fmla="*/ 2569028 h 5573485"/>
                        <a:gd name="connsiteX5" fmla="*/ 4833256 w 7634515"/>
                        <a:gd name="connsiteY5" fmla="*/ 5573485 h 5573485"/>
                        <a:gd name="connsiteX6" fmla="*/ 4557487 w 7634515"/>
                        <a:gd name="connsiteY6" fmla="*/ 5486399 h 5573485"/>
                        <a:gd name="connsiteX7" fmla="*/ 0 w 7634515"/>
                        <a:gd name="connsiteY7" fmla="*/ 1088571 h 5573485"/>
                        <a:gd name="connsiteX0" fmla="*/ 0 w 7634515"/>
                        <a:gd name="connsiteY0" fmla="*/ 1088571 h 5573485"/>
                        <a:gd name="connsiteX1" fmla="*/ 3164114 w 7634515"/>
                        <a:gd name="connsiteY1" fmla="*/ 914401 h 5573485"/>
                        <a:gd name="connsiteX2" fmla="*/ 6037942 w 7634515"/>
                        <a:gd name="connsiteY2" fmla="*/ 754743 h 5573485"/>
                        <a:gd name="connsiteX3" fmla="*/ 7257143 w 7634515"/>
                        <a:gd name="connsiteY3" fmla="*/ 0 h 5573485"/>
                        <a:gd name="connsiteX4" fmla="*/ 7489372 w 7634515"/>
                        <a:gd name="connsiteY4" fmla="*/ 1364343 h 5573485"/>
                        <a:gd name="connsiteX5" fmla="*/ 7634515 w 7634515"/>
                        <a:gd name="connsiteY5" fmla="*/ 2569028 h 5573485"/>
                        <a:gd name="connsiteX6" fmla="*/ 4833256 w 7634515"/>
                        <a:gd name="connsiteY6" fmla="*/ 5573485 h 5573485"/>
                        <a:gd name="connsiteX7" fmla="*/ 4557487 w 7634515"/>
                        <a:gd name="connsiteY7" fmla="*/ 5486399 h 5573485"/>
                        <a:gd name="connsiteX8" fmla="*/ 0 w 7634515"/>
                        <a:gd name="connsiteY8" fmla="*/ 1088571 h 5573485"/>
                        <a:gd name="connsiteX0" fmla="*/ 0 w 7634515"/>
                        <a:gd name="connsiteY0" fmla="*/ 1088571 h 5573485"/>
                        <a:gd name="connsiteX1" fmla="*/ 711199 w 7634515"/>
                        <a:gd name="connsiteY1" fmla="*/ 435430 h 5573485"/>
                        <a:gd name="connsiteX2" fmla="*/ 6037942 w 7634515"/>
                        <a:gd name="connsiteY2" fmla="*/ 754743 h 5573485"/>
                        <a:gd name="connsiteX3" fmla="*/ 7257143 w 7634515"/>
                        <a:gd name="connsiteY3" fmla="*/ 0 h 5573485"/>
                        <a:gd name="connsiteX4" fmla="*/ 7489372 w 7634515"/>
                        <a:gd name="connsiteY4" fmla="*/ 1364343 h 5573485"/>
                        <a:gd name="connsiteX5" fmla="*/ 7634515 w 7634515"/>
                        <a:gd name="connsiteY5" fmla="*/ 2569028 h 5573485"/>
                        <a:gd name="connsiteX6" fmla="*/ 4833256 w 7634515"/>
                        <a:gd name="connsiteY6" fmla="*/ 5573485 h 5573485"/>
                        <a:gd name="connsiteX7" fmla="*/ 4557487 w 7634515"/>
                        <a:gd name="connsiteY7" fmla="*/ 5486399 h 5573485"/>
                        <a:gd name="connsiteX8" fmla="*/ 0 w 7634515"/>
                        <a:gd name="connsiteY8" fmla="*/ 1088571 h 5573485"/>
                        <a:gd name="connsiteX0" fmla="*/ 0 w 7634515"/>
                        <a:gd name="connsiteY0" fmla="*/ 1088571 h 5573485"/>
                        <a:gd name="connsiteX1" fmla="*/ 711199 w 7634515"/>
                        <a:gd name="connsiteY1" fmla="*/ 435430 h 5573485"/>
                        <a:gd name="connsiteX2" fmla="*/ 6037942 w 7634515"/>
                        <a:gd name="connsiteY2" fmla="*/ 754743 h 5573485"/>
                        <a:gd name="connsiteX3" fmla="*/ 7257143 w 7634515"/>
                        <a:gd name="connsiteY3" fmla="*/ 0 h 5573485"/>
                        <a:gd name="connsiteX4" fmla="*/ 7489372 w 7634515"/>
                        <a:gd name="connsiteY4" fmla="*/ 1364343 h 5573485"/>
                        <a:gd name="connsiteX5" fmla="*/ 7634515 w 7634515"/>
                        <a:gd name="connsiteY5" fmla="*/ 2569028 h 5573485"/>
                        <a:gd name="connsiteX6" fmla="*/ 4833256 w 7634515"/>
                        <a:gd name="connsiteY6" fmla="*/ 5573485 h 5573485"/>
                        <a:gd name="connsiteX7" fmla="*/ 4557487 w 7634515"/>
                        <a:gd name="connsiteY7" fmla="*/ 5486399 h 5573485"/>
                        <a:gd name="connsiteX8" fmla="*/ 0 w 7634515"/>
                        <a:gd name="connsiteY8" fmla="*/ 1088571 h 5573485"/>
                        <a:gd name="connsiteX0" fmla="*/ 0 w 7605486"/>
                        <a:gd name="connsiteY0" fmla="*/ 1074056 h 5573485"/>
                        <a:gd name="connsiteX1" fmla="*/ 682170 w 7605486"/>
                        <a:gd name="connsiteY1" fmla="*/ 435430 h 5573485"/>
                        <a:gd name="connsiteX2" fmla="*/ 6008913 w 7605486"/>
                        <a:gd name="connsiteY2" fmla="*/ 754743 h 5573485"/>
                        <a:gd name="connsiteX3" fmla="*/ 7228114 w 7605486"/>
                        <a:gd name="connsiteY3" fmla="*/ 0 h 5573485"/>
                        <a:gd name="connsiteX4" fmla="*/ 7460343 w 7605486"/>
                        <a:gd name="connsiteY4" fmla="*/ 1364343 h 5573485"/>
                        <a:gd name="connsiteX5" fmla="*/ 7605486 w 7605486"/>
                        <a:gd name="connsiteY5" fmla="*/ 2569028 h 5573485"/>
                        <a:gd name="connsiteX6" fmla="*/ 4804227 w 7605486"/>
                        <a:gd name="connsiteY6" fmla="*/ 5573485 h 5573485"/>
                        <a:gd name="connsiteX7" fmla="*/ 4528458 w 7605486"/>
                        <a:gd name="connsiteY7" fmla="*/ 5486399 h 5573485"/>
                        <a:gd name="connsiteX8" fmla="*/ 0 w 7605486"/>
                        <a:gd name="connsiteY8" fmla="*/ 1074056 h 5573485"/>
                        <a:gd name="connsiteX0" fmla="*/ 145217 w 7750703"/>
                        <a:gd name="connsiteY0" fmla="*/ 1074056 h 5573485"/>
                        <a:gd name="connsiteX1" fmla="*/ 827387 w 7750703"/>
                        <a:gd name="connsiteY1" fmla="*/ 435430 h 5573485"/>
                        <a:gd name="connsiteX2" fmla="*/ 6154130 w 7750703"/>
                        <a:gd name="connsiteY2" fmla="*/ 754743 h 5573485"/>
                        <a:gd name="connsiteX3" fmla="*/ 7373331 w 7750703"/>
                        <a:gd name="connsiteY3" fmla="*/ 0 h 5573485"/>
                        <a:gd name="connsiteX4" fmla="*/ 7605560 w 7750703"/>
                        <a:gd name="connsiteY4" fmla="*/ 1364343 h 5573485"/>
                        <a:gd name="connsiteX5" fmla="*/ 7750703 w 7750703"/>
                        <a:gd name="connsiteY5" fmla="*/ 2569028 h 5573485"/>
                        <a:gd name="connsiteX6" fmla="*/ 4949444 w 7750703"/>
                        <a:gd name="connsiteY6" fmla="*/ 5573485 h 5573485"/>
                        <a:gd name="connsiteX7" fmla="*/ 4673675 w 7750703"/>
                        <a:gd name="connsiteY7" fmla="*/ 5486399 h 5573485"/>
                        <a:gd name="connsiteX8" fmla="*/ 145217 w 7750703"/>
                        <a:gd name="connsiteY8" fmla="*/ 1074056 h 5573485"/>
                        <a:gd name="connsiteX0" fmla="*/ 143276 w 7748762"/>
                        <a:gd name="connsiteY0" fmla="*/ 1074056 h 5573485"/>
                        <a:gd name="connsiteX1" fmla="*/ 825446 w 7748762"/>
                        <a:gd name="connsiteY1" fmla="*/ 435430 h 5573485"/>
                        <a:gd name="connsiteX2" fmla="*/ 6152189 w 7748762"/>
                        <a:gd name="connsiteY2" fmla="*/ 754743 h 5573485"/>
                        <a:gd name="connsiteX3" fmla="*/ 7371390 w 7748762"/>
                        <a:gd name="connsiteY3" fmla="*/ 0 h 5573485"/>
                        <a:gd name="connsiteX4" fmla="*/ 7603619 w 7748762"/>
                        <a:gd name="connsiteY4" fmla="*/ 1364343 h 5573485"/>
                        <a:gd name="connsiteX5" fmla="*/ 7748762 w 7748762"/>
                        <a:gd name="connsiteY5" fmla="*/ 2569028 h 5573485"/>
                        <a:gd name="connsiteX6" fmla="*/ 4947503 w 7748762"/>
                        <a:gd name="connsiteY6" fmla="*/ 5573485 h 5573485"/>
                        <a:gd name="connsiteX7" fmla="*/ 4671734 w 7748762"/>
                        <a:gd name="connsiteY7" fmla="*/ 5486399 h 5573485"/>
                        <a:gd name="connsiteX8" fmla="*/ 143276 w 7748762"/>
                        <a:gd name="connsiteY8" fmla="*/ 1074056 h 5573485"/>
                        <a:gd name="connsiteX0" fmla="*/ 143276 w 7748762"/>
                        <a:gd name="connsiteY0" fmla="*/ 1074056 h 5573485"/>
                        <a:gd name="connsiteX1" fmla="*/ 825446 w 7748762"/>
                        <a:gd name="connsiteY1" fmla="*/ 435430 h 5573485"/>
                        <a:gd name="connsiteX2" fmla="*/ 3365445 w 7748762"/>
                        <a:gd name="connsiteY2" fmla="*/ 566058 h 5573485"/>
                        <a:gd name="connsiteX3" fmla="*/ 6152189 w 7748762"/>
                        <a:gd name="connsiteY3" fmla="*/ 754743 h 5573485"/>
                        <a:gd name="connsiteX4" fmla="*/ 7371390 w 7748762"/>
                        <a:gd name="connsiteY4" fmla="*/ 0 h 5573485"/>
                        <a:gd name="connsiteX5" fmla="*/ 7603619 w 7748762"/>
                        <a:gd name="connsiteY5" fmla="*/ 1364343 h 5573485"/>
                        <a:gd name="connsiteX6" fmla="*/ 7748762 w 7748762"/>
                        <a:gd name="connsiteY6" fmla="*/ 2569028 h 5573485"/>
                        <a:gd name="connsiteX7" fmla="*/ 4947503 w 7748762"/>
                        <a:gd name="connsiteY7" fmla="*/ 5573485 h 5573485"/>
                        <a:gd name="connsiteX8" fmla="*/ 4671734 w 7748762"/>
                        <a:gd name="connsiteY8" fmla="*/ 5486399 h 5573485"/>
                        <a:gd name="connsiteX9" fmla="*/ 143276 w 7748762"/>
                        <a:gd name="connsiteY9" fmla="*/ 1074056 h 5573485"/>
                        <a:gd name="connsiteX0" fmla="*/ 143276 w 7748762"/>
                        <a:gd name="connsiteY0" fmla="*/ 1074056 h 5573485"/>
                        <a:gd name="connsiteX1" fmla="*/ 825446 w 7748762"/>
                        <a:gd name="connsiteY1" fmla="*/ 435430 h 5573485"/>
                        <a:gd name="connsiteX2" fmla="*/ 2494588 w 7748762"/>
                        <a:gd name="connsiteY2" fmla="*/ 2249715 h 5573485"/>
                        <a:gd name="connsiteX3" fmla="*/ 6152189 w 7748762"/>
                        <a:gd name="connsiteY3" fmla="*/ 754743 h 5573485"/>
                        <a:gd name="connsiteX4" fmla="*/ 7371390 w 7748762"/>
                        <a:gd name="connsiteY4" fmla="*/ 0 h 5573485"/>
                        <a:gd name="connsiteX5" fmla="*/ 7603619 w 7748762"/>
                        <a:gd name="connsiteY5" fmla="*/ 1364343 h 5573485"/>
                        <a:gd name="connsiteX6" fmla="*/ 7748762 w 7748762"/>
                        <a:gd name="connsiteY6" fmla="*/ 2569028 h 5573485"/>
                        <a:gd name="connsiteX7" fmla="*/ 4947503 w 7748762"/>
                        <a:gd name="connsiteY7" fmla="*/ 5573485 h 5573485"/>
                        <a:gd name="connsiteX8" fmla="*/ 4671734 w 7748762"/>
                        <a:gd name="connsiteY8" fmla="*/ 5486399 h 5573485"/>
                        <a:gd name="connsiteX9" fmla="*/ 143276 w 7748762"/>
                        <a:gd name="connsiteY9" fmla="*/ 1074056 h 5573485"/>
                        <a:gd name="connsiteX0" fmla="*/ 225462 w 7830948"/>
                        <a:gd name="connsiteY0" fmla="*/ 1074056 h 5573485"/>
                        <a:gd name="connsiteX1" fmla="*/ 530261 w 7830948"/>
                        <a:gd name="connsiteY1" fmla="*/ 595087 h 5573485"/>
                        <a:gd name="connsiteX2" fmla="*/ 2576774 w 7830948"/>
                        <a:gd name="connsiteY2" fmla="*/ 2249715 h 5573485"/>
                        <a:gd name="connsiteX3" fmla="*/ 6234375 w 7830948"/>
                        <a:gd name="connsiteY3" fmla="*/ 754743 h 5573485"/>
                        <a:gd name="connsiteX4" fmla="*/ 7453576 w 7830948"/>
                        <a:gd name="connsiteY4" fmla="*/ 0 h 5573485"/>
                        <a:gd name="connsiteX5" fmla="*/ 7685805 w 7830948"/>
                        <a:gd name="connsiteY5" fmla="*/ 1364343 h 5573485"/>
                        <a:gd name="connsiteX6" fmla="*/ 7830948 w 7830948"/>
                        <a:gd name="connsiteY6" fmla="*/ 2569028 h 5573485"/>
                        <a:gd name="connsiteX7" fmla="*/ 5029689 w 7830948"/>
                        <a:gd name="connsiteY7" fmla="*/ 5573485 h 5573485"/>
                        <a:gd name="connsiteX8" fmla="*/ 4753920 w 7830948"/>
                        <a:gd name="connsiteY8" fmla="*/ 5486399 h 5573485"/>
                        <a:gd name="connsiteX9" fmla="*/ 225462 w 7830948"/>
                        <a:gd name="connsiteY9" fmla="*/ 1074056 h 5573485"/>
                        <a:gd name="connsiteX0" fmla="*/ 154662 w 7760148"/>
                        <a:gd name="connsiteY0" fmla="*/ 1074056 h 5573485"/>
                        <a:gd name="connsiteX1" fmla="*/ 764261 w 7760148"/>
                        <a:gd name="connsiteY1" fmla="*/ 391887 h 5573485"/>
                        <a:gd name="connsiteX2" fmla="*/ 2505974 w 7760148"/>
                        <a:gd name="connsiteY2" fmla="*/ 2249715 h 5573485"/>
                        <a:gd name="connsiteX3" fmla="*/ 6163575 w 7760148"/>
                        <a:gd name="connsiteY3" fmla="*/ 754743 h 5573485"/>
                        <a:gd name="connsiteX4" fmla="*/ 7382776 w 7760148"/>
                        <a:gd name="connsiteY4" fmla="*/ 0 h 5573485"/>
                        <a:gd name="connsiteX5" fmla="*/ 7615005 w 7760148"/>
                        <a:gd name="connsiteY5" fmla="*/ 1364343 h 5573485"/>
                        <a:gd name="connsiteX6" fmla="*/ 7760148 w 7760148"/>
                        <a:gd name="connsiteY6" fmla="*/ 2569028 h 5573485"/>
                        <a:gd name="connsiteX7" fmla="*/ 4958889 w 7760148"/>
                        <a:gd name="connsiteY7" fmla="*/ 5573485 h 5573485"/>
                        <a:gd name="connsiteX8" fmla="*/ 4683120 w 7760148"/>
                        <a:gd name="connsiteY8" fmla="*/ 5486399 h 5573485"/>
                        <a:gd name="connsiteX9" fmla="*/ 154662 w 7760148"/>
                        <a:gd name="connsiteY9" fmla="*/ 1074056 h 5573485"/>
                        <a:gd name="connsiteX0" fmla="*/ 146294 w 7751780"/>
                        <a:gd name="connsiteY0" fmla="*/ 1074056 h 5573485"/>
                        <a:gd name="connsiteX1" fmla="*/ 755893 w 7751780"/>
                        <a:gd name="connsiteY1" fmla="*/ 391887 h 5573485"/>
                        <a:gd name="connsiteX2" fmla="*/ 2497606 w 7751780"/>
                        <a:gd name="connsiteY2" fmla="*/ 2249715 h 5573485"/>
                        <a:gd name="connsiteX3" fmla="*/ 6155207 w 7751780"/>
                        <a:gd name="connsiteY3" fmla="*/ 754743 h 5573485"/>
                        <a:gd name="connsiteX4" fmla="*/ 7374408 w 7751780"/>
                        <a:gd name="connsiteY4" fmla="*/ 0 h 5573485"/>
                        <a:gd name="connsiteX5" fmla="*/ 7606637 w 7751780"/>
                        <a:gd name="connsiteY5" fmla="*/ 1364343 h 5573485"/>
                        <a:gd name="connsiteX6" fmla="*/ 7751780 w 7751780"/>
                        <a:gd name="connsiteY6" fmla="*/ 2569028 h 5573485"/>
                        <a:gd name="connsiteX7" fmla="*/ 4950521 w 7751780"/>
                        <a:gd name="connsiteY7" fmla="*/ 5573485 h 5573485"/>
                        <a:gd name="connsiteX8" fmla="*/ 4674752 w 7751780"/>
                        <a:gd name="connsiteY8" fmla="*/ 5486399 h 5573485"/>
                        <a:gd name="connsiteX9" fmla="*/ 146294 w 7751780"/>
                        <a:gd name="connsiteY9" fmla="*/ 1074056 h 5573485"/>
                        <a:gd name="connsiteX0" fmla="*/ 146294 w 7751780"/>
                        <a:gd name="connsiteY0" fmla="*/ 1074056 h 5573485"/>
                        <a:gd name="connsiteX1" fmla="*/ 755893 w 7751780"/>
                        <a:gd name="connsiteY1" fmla="*/ 391887 h 5573485"/>
                        <a:gd name="connsiteX2" fmla="*/ 2584691 w 7751780"/>
                        <a:gd name="connsiteY2" fmla="*/ 2220687 h 5573485"/>
                        <a:gd name="connsiteX3" fmla="*/ 6155207 w 7751780"/>
                        <a:gd name="connsiteY3" fmla="*/ 754743 h 5573485"/>
                        <a:gd name="connsiteX4" fmla="*/ 7374408 w 7751780"/>
                        <a:gd name="connsiteY4" fmla="*/ 0 h 5573485"/>
                        <a:gd name="connsiteX5" fmla="*/ 7606637 w 7751780"/>
                        <a:gd name="connsiteY5" fmla="*/ 1364343 h 5573485"/>
                        <a:gd name="connsiteX6" fmla="*/ 7751780 w 7751780"/>
                        <a:gd name="connsiteY6" fmla="*/ 2569028 h 5573485"/>
                        <a:gd name="connsiteX7" fmla="*/ 4950521 w 7751780"/>
                        <a:gd name="connsiteY7" fmla="*/ 5573485 h 5573485"/>
                        <a:gd name="connsiteX8" fmla="*/ 4674752 w 7751780"/>
                        <a:gd name="connsiteY8" fmla="*/ 5486399 h 5573485"/>
                        <a:gd name="connsiteX9" fmla="*/ 146294 w 7751780"/>
                        <a:gd name="connsiteY9" fmla="*/ 1074056 h 5573485"/>
                        <a:gd name="connsiteX0" fmla="*/ 146294 w 7751780"/>
                        <a:gd name="connsiteY0" fmla="*/ 1074056 h 5573485"/>
                        <a:gd name="connsiteX1" fmla="*/ 755893 w 7751780"/>
                        <a:gd name="connsiteY1" fmla="*/ 391887 h 5573485"/>
                        <a:gd name="connsiteX2" fmla="*/ 2584691 w 7751780"/>
                        <a:gd name="connsiteY2" fmla="*/ 2220687 h 5573485"/>
                        <a:gd name="connsiteX3" fmla="*/ 4094178 w 7751780"/>
                        <a:gd name="connsiteY3" fmla="*/ 1611086 h 5573485"/>
                        <a:gd name="connsiteX4" fmla="*/ 6155207 w 7751780"/>
                        <a:gd name="connsiteY4" fmla="*/ 754743 h 5573485"/>
                        <a:gd name="connsiteX5" fmla="*/ 7374408 w 7751780"/>
                        <a:gd name="connsiteY5" fmla="*/ 0 h 5573485"/>
                        <a:gd name="connsiteX6" fmla="*/ 7606637 w 7751780"/>
                        <a:gd name="connsiteY6" fmla="*/ 1364343 h 5573485"/>
                        <a:gd name="connsiteX7" fmla="*/ 7751780 w 7751780"/>
                        <a:gd name="connsiteY7" fmla="*/ 2569028 h 5573485"/>
                        <a:gd name="connsiteX8" fmla="*/ 4950521 w 7751780"/>
                        <a:gd name="connsiteY8" fmla="*/ 5573485 h 5573485"/>
                        <a:gd name="connsiteX9" fmla="*/ 4674752 w 7751780"/>
                        <a:gd name="connsiteY9" fmla="*/ 5486399 h 5573485"/>
                        <a:gd name="connsiteX10" fmla="*/ 146294 w 7751780"/>
                        <a:gd name="connsiteY10" fmla="*/ 1074056 h 5573485"/>
                        <a:gd name="connsiteX0" fmla="*/ 362859 w 7968345"/>
                        <a:gd name="connsiteY0" fmla="*/ 1944913 h 6444342"/>
                        <a:gd name="connsiteX1" fmla="*/ 972458 w 7968345"/>
                        <a:gd name="connsiteY1" fmla="*/ 1262744 h 6444342"/>
                        <a:gd name="connsiteX2" fmla="*/ 2801256 w 7968345"/>
                        <a:gd name="connsiteY2" fmla="*/ 3091544 h 6444342"/>
                        <a:gd name="connsiteX3" fmla="*/ 0 w 7968345"/>
                        <a:gd name="connsiteY3" fmla="*/ 0 h 6444342"/>
                        <a:gd name="connsiteX4" fmla="*/ 6371772 w 7968345"/>
                        <a:gd name="connsiteY4" fmla="*/ 1625600 h 6444342"/>
                        <a:gd name="connsiteX5" fmla="*/ 7590973 w 7968345"/>
                        <a:gd name="connsiteY5" fmla="*/ 870857 h 6444342"/>
                        <a:gd name="connsiteX6" fmla="*/ 7823202 w 7968345"/>
                        <a:gd name="connsiteY6" fmla="*/ 2235200 h 6444342"/>
                        <a:gd name="connsiteX7" fmla="*/ 7968345 w 7968345"/>
                        <a:gd name="connsiteY7" fmla="*/ 3439885 h 6444342"/>
                        <a:gd name="connsiteX8" fmla="*/ 5167086 w 7968345"/>
                        <a:gd name="connsiteY8" fmla="*/ 6444342 h 6444342"/>
                        <a:gd name="connsiteX9" fmla="*/ 4891317 w 7968345"/>
                        <a:gd name="connsiteY9" fmla="*/ 6357256 h 6444342"/>
                        <a:gd name="connsiteX10" fmla="*/ 362859 w 7968345"/>
                        <a:gd name="connsiteY10" fmla="*/ 1944913 h 6444342"/>
                        <a:gd name="connsiteX0" fmla="*/ 449944 w 8055430"/>
                        <a:gd name="connsiteY0" fmla="*/ 1857827 h 6357256"/>
                        <a:gd name="connsiteX1" fmla="*/ 1059543 w 8055430"/>
                        <a:gd name="connsiteY1" fmla="*/ 1175658 h 6357256"/>
                        <a:gd name="connsiteX2" fmla="*/ 2888341 w 8055430"/>
                        <a:gd name="connsiteY2" fmla="*/ 3004458 h 6357256"/>
                        <a:gd name="connsiteX3" fmla="*/ 0 w 8055430"/>
                        <a:gd name="connsiteY3" fmla="*/ 0 h 6357256"/>
                        <a:gd name="connsiteX4" fmla="*/ 6458857 w 8055430"/>
                        <a:gd name="connsiteY4" fmla="*/ 1538514 h 6357256"/>
                        <a:gd name="connsiteX5" fmla="*/ 7678058 w 8055430"/>
                        <a:gd name="connsiteY5" fmla="*/ 783771 h 6357256"/>
                        <a:gd name="connsiteX6" fmla="*/ 7910287 w 8055430"/>
                        <a:gd name="connsiteY6" fmla="*/ 2148114 h 6357256"/>
                        <a:gd name="connsiteX7" fmla="*/ 8055430 w 8055430"/>
                        <a:gd name="connsiteY7" fmla="*/ 3352799 h 6357256"/>
                        <a:gd name="connsiteX8" fmla="*/ 5254171 w 8055430"/>
                        <a:gd name="connsiteY8" fmla="*/ 6357256 h 6357256"/>
                        <a:gd name="connsiteX9" fmla="*/ 4978402 w 8055430"/>
                        <a:gd name="connsiteY9" fmla="*/ 6270170 h 6357256"/>
                        <a:gd name="connsiteX10" fmla="*/ 449944 w 8055430"/>
                        <a:gd name="connsiteY10" fmla="*/ 1857827 h 6357256"/>
                        <a:gd name="connsiteX0" fmla="*/ 406401 w 8011887"/>
                        <a:gd name="connsiteY0" fmla="*/ 1828799 h 6328228"/>
                        <a:gd name="connsiteX1" fmla="*/ 1016000 w 8011887"/>
                        <a:gd name="connsiteY1" fmla="*/ 1146630 h 6328228"/>
                        <a:gd name="connsiteX2" fmla="*/ 2844798 w 8011887"/>
                        <a:gd name="connsiteY2" fmla="*/ 2975430 h 6328228"/>
                        <a:gd name="connsiteX3" fmla="*/ 0 w 8011887"/>
                        <a:gd name="connsiteY3" fmla="*/ 0 h 6328228"/>
                        <a:gd name="connsiteX4" fmla="*/ 6415314 w 8011887"/>
                        <a:gd name="connsiteY4" fmla="*/ 1509486 h 6328228"/>
                        <a:gd name="connsiteX5" fmla="*/ 7634515 w 8011887"/>
                        <a:gd name="connsiteY5" fmla="*/ 754743 h 6328228"/>
                        <a:gd name="connsiteX6" fmla="*/ 7866744 w 8011887"/>
                        <a:gd name="connsiteY6" fmla="*/ 2119086 h 6328228"/>
                        <a:gd name="connsiteX7" fmla="*/ 8011887 w 8011887"/>
                        <a:gd name="connsiteY7" fmla="*/ 3323771 h 6328228"/>
                        <a:gd name="connsiteX8" fmla="*/ 5210628 w 8011887"/>
                        <a:gd name="connsiteY8" fmla="*/ 6328228 h 6328228"/>
                        <a:gd name="connsiteX9" fmla="*/ 4934859 w 8011887"/>
                        <a:gd name="connsiteY9" fmla="*/ 6241142 h 6328228"/>
                        <a:gd name="connsiteX10" fmla="*/ 406401 w 8011887"/>
                        <a:gd name="connsiteY10" fmla="*/ 1828799 h 6328228"/>
                        <a:gd name="connsiteX0" fmla="*/ 420915 w 8026401"/>
                        <a:gd name="connsiteY0" fmla="*/ 1828799 h 6328228"/>
                        <a:gd name="connsiteX1" fmla="*/ 1030514 w 8026401"/>
                        <a:gd name="connsiteY1" fmla="*/ 1146630 h 6328228"/>
                        <a:gd name="connsiteX2" fmla="*/ 2859312 w 8026401"/>
                        <a:gd name="connsiteY2" fmla="*/ 2975430 h 6328228"/>
                        <a:gd name="connsiteX3" fmla="*/ 0 w 8026401"/>
                        <a:gd name="connsiteY3" fmla="*/ 0 h 6328228"/>
                        <a:gd name="connsiteX4" fmla="*/ 6429828 w 8026401"/>
                        <a:gd name="connsiteY4" fmla="*/ 1509486 h 6328228"/>
                        <a:gd name="connsiteX5" fmla="*/ 7649029 w 8026401"/>
                        <a:gd name="connsiteY5" fmla="*/ 754743 h 6328228"/>
                        <a:gd name="connsiteX6" fmla="*/ 7881258 w 8026401"/>
                        <a:gd name="connsiteY6" fmla="*/ 2119086 h 6328228"/>
                        <a:gd name="connsiteX7" fmla="*/ 8026401 w 8026401"/>
                        <a:gd name="connsiteY7" fmla="*/ 3323771 h 6328228"/>
                        <a:gd name="connsiteX8" fmla="*/ 5225142 w 8026401"/>
                        <a:gd name="connsiteY8" fmla="*/ 6328228 h 6328228"/>
                        <a:gd name="connsiteX9" fmla="*/ 4949373 w 8026401"/>
                        <a:gd name="connsiteY9" fmla="*/ 6241142 h 6328228"/>
                        <a:gd name="connsiteX10" fmla="*/ 420915 w 8026401"/>
                        <a:gd name="connsiteY10" fmla="*/ 1828799 h 6328228"/>
                        <a:gd name="connsiteX0" fmla="*/ 420915 w 8026401"/>
                        <a:gd name="connsiteY0" fmla="*/ 1828799 h 6328228"/>
                        <a:gd name="connsiteX1" fmla="*/ 1030514 w 8026401"/>
                        <a:gd name="connsiteY1" fmla="*/ 1146630 h 6328228"/>
                        <a:gd name="connsiteX2" fmla="*/ 2859312 w 8026401"/>
                        <a:gd name="connsiteY2" fmla="*/ 2975430 h 6328228"/>
                        <a:gd name="connsiteX3" fmla="*/ 0 w 8026401"/>
                        <a:gd name="connsiteY3" fmla="*/ 0 h 6328228"/>
                        <a:gd name="connsiteX4" fmla="*/ 1698171 w 8026401"/>
                        <a:gd name="connsiteY4" fmla="*/ 377372 h 6328228"/>
                        <a:gd name="connsiteX5" fmla="*/ 6429828 w 8026401"/>
                        <a:gd name="connsiteY5" fmla="*/ 1509486 h 6328228"/>
                        <a:gd name="connsiteX6" fmla="*/ 7649029 w 8026401"/>
                        <a:gd name="connsiteY6" fmla="*/ 754743 h 6328228"/>
                        <a:gd name="connsiteX7" fmla="*/ 7881258 w 8026401"/>
                        <a:gd name="connsiteY7" fmla="*/ 2119086 h 6328228"/>
                        <a:gd name="connsiteX8" fmla="*/ 8026401 w 8026401"/>
                        <a:gd name="connsiteY8" fmla="*/ 3323771 h 6328228"/>
                        <a:gd name="connsiteX9" fmla="*/ 5225142 w 8026401"/>
                        <a:gd name="connsiteY9" fmla="*/ 6328228 h 6328228"/>
                        <a:gd name="connsiteX10" fmla="*/ 4949373 w 8026401"/>
                        <a:gd name="connsiteY10" fmla="*/ 6241142 h 6328228"/>
                        <a:gd name="connsiteX11" fmla="*/ 420915 w 8026401"/>
                        <a:gd name="connsiteY11" fmla="*/ 1828799 h 6328228"/>
                        <a:gd name="connsiteX0" fmla="*/ 420915 w 8026401"/>
                        <a:gd name="connsiteY0" fmla="*/ 2539998 h 7039427"/>
                        <a:gd name="connsiteX1" fmla="*/ 1030514 w 8026401"/>
                        <a:gd name="connsiteY1" fmla="*/ 1857829 h 7039427"/>
                        <a:gd name="connsiteX2" fmla="*/ 2859312 w 8026401"/>
                        <a:gd name="connsiteY2" fmla="*/ 3686629 h 7039427"/>
                        <a:gd name="connsiteX3" fmla="*/ 0 w 8026401"/>
                        <a:gd name="connsiteY3" fmla="*/ 711199 h 7039427"/>
                        <a:gd name="connsiteX4" fmla="*/ 899885 w 8026401"/>
                        <a:gd name="connsiteY4" fmla="*/ 0 h 7039427"/>
                        <a:gd name="connsiteX5" fmla="*/ 6429828 w 8026401"/>
                        <a:gd name="connsiteY5" fmla="*/ 2220685 h 7039427"/>
                        <a:gd name="connsiteX6" fmla="*/ 7649029 w 8026401"/>
                        <a:gd name="connsiteY6" fmla="*/ 1465942 h 7039427"/>
                        <a:gd name="connsiteX7" fmla="*/ 7881258 w 8026401"/>
                        <a:gd name="connsiteY7" fmla="*/ 2830285 h 7039427"/>
                        <a:gd name="connsiteX8" fmla="*/ 8026401 w 8026401"/>
                        <a:gd name="connsiteY8" fmla="*/ 4034970 h 7039427"/>
                        <a:gd name="connsiteX9" fmla="*/ 5225142 w 8026401"/>
                        <a:gd name="connsiteY9" fmla="*/ 7039427 h 7039427"/>
                        <a:gd name="connsiteX10" fmla="*/ 4949373 w 8026401"/>
                        <a:gd name="connsiteY10" fmla="*/ 6952341 h 7039427"/>
                        <a:gd name="connsiteX11" fmla="*/ 420915 w 8026401"/>
                        <a:gd name="connsiteY11" fmla="*/ 2539998 h 7039427"/>
                        <a:gd name="connsiteX0" fmla="*/ 420915 w 8026401"/>
                        <a:gd name="connsiteY0" fmla="*/ 2665438 h 7164867"/>
                        <a:gd name="connsiteX1" fmla="*/ 1030514 w 8026401"/>
                        <a:gd name="connsiteY1" fmla="*/ 1983269 h 7164867"/>
                        <a:gd name="connsiteX2" fmla="*/ 2859312 w 8026401"/>
                        <a:gd name="connsiteY2" fmla="*/ 3812069 h 7164867"/>
                        <a:gd name="connsiteX3" fmla="*/ 0 w 8026401"/>
                        <a:gd name="connsiteY3" fmla="*/ 836639 h 7164867"/>
                        <a:gd name="connsiteX4" fmla="*/ 899885 w 8026401"/>
                        <a:gd name="connsiteY4" fmla="*/ 125440 h 7164867"/>
                        <a:gd name="connsiteX5" fmla="*/ 6429828 w 8026401"/>
                        <a:gd name="connsiteY5" fmla="*/ 2346125 h 7164867"/>
                        <a:gd name="connsiteX6" fmla="*/ 7649029 w 8026401"/>
                        <a:gd name="connsiteY6" fmla="*/ 1591382 h 7164867"/>
                        <a:gd name="connsiteX7" fmla="*/ 7881258 w 8026401"/>
                        <a:gd name="connsiteY7" fmla="*/ 2955725 h 7164867"/>
                        <a:gd name="connsiteX8" fmla="*/ 8026401 w 8026401"/>
                        <a:gd name="connsiteY8" fmla="*/ 4160410 h 7164867"/>
                        <a:gd name="connsiteX9" fmla="*/ 5225142 w 8026401"/>
                        <a:gd name="connsiteY9" fmla="*/ 7164867 h 7164867"/>
                        <a:gd name="connsiteX10" fmla="*/ 4949373 w 8026401"/>
                        <a:gd name="connsiteY10" fmla="*/ 7077781 h 7164867"/>
                        <a:gd name="connsiteX11" fmla="*/ 420915 w 8026401"/>
                        <a:gd name="connsiteY11" fmla="*/ 2665438 h 7164867"/>
                        <a:gd name="connsiteX0" fmla="*/ 534938 w 8140424"/>
                        <a:gd name="connsiteY0" fmla="*/ 2718214 h 7217643"/>
                        <a:gd name="connsiteX1" fmla="*/ 1144537 w 8140424"/>
                        <a:gd name="connsiteY1" fmla="*/ 2036045 h 7217643"/>
                        <a:gd name="connsiteX2" fmla="*/ 2973335 w 8140424"/>
                        <a:gd name="connsiteY2" fmla="*/ 3864845 h 7217643"/>
                        <a:gd name="connsiteX3" fmla="*/ 114023 w 8140424"/>
                        <a:gd name="connsiteY3" fmla="*/ 889415 h 7217643"/>
                        <a:gd name="connsiteX4" fmla="*/ 1013908 w 8140424"/>
                        <a:gd name="connsiteY4" fmla="*/ 178216 h 7217643"/>
                        <a:gd name="connsiteX5" fmla="*/ 6543851 w 8140424"/>
                        <a:gd name="connsiteY5" fmla="*/ 2398901 h 7217643"/>
                        <a:gd name="connsiteX6" fmla="*/ 7763052 w 8140424"/>
                        <a:gd name="connsiteY6" fmla="*/ 1644158 h 7217643"/>
                        <a:gd name="connsiteX7" fmla="*/ 7995281 w 8140424"/>
                        <a:gd name="connsiteY7" fmla="*/ 3008501 h 7217643"/>
                        <a:gd name="connsiteX8" fmla="*/ 8140424 w 8140424"/>
                        <a:gd name="connsiteY8" fmla="*/ 4213186 h 7217643"/>
                        <a:gd name="connsiteX9" fmla="*/ 5339165 w 8140424"/>
                        <a:gd name="connsiteY9" fmla="*/ 7217643 h 7217643"/>
                        <a:gd name="connsiteX10" fmla="*/ 5063396 w 8140424"/>
                        <a:gd name="connsiteY10" fmla="*/ 7130557 h 7217643"/>
                        <a:gd name="connsiteX11" fmla="*/ 534938 w 8140424"/>
                        <a:gd name="connsiteY11" fmla="*/ 2718214 h 7217643"/>
                        <a:gd name="connsiteX0" fmla="*/ 534938 w 8140424"/>
                        <a:gd name="connsiteY0" fmla="*/ 2718214 h 7217643"/>
                        <a:gd name="connsiteX1" fmla="*/ 1144537 w 8140424"/>
                        <a:gd name="connsiteY1" fmla="*/ 2036045 h 7217643"/>
                        <a:gd name="connsiteX2" fmla="*/ 2973335 w 8140424"/>
                        <a:gd name="connsiteY2" fmla="*/ 3864845 h 7217643"/>
                        <a:gd name="connsiteX3" fmla="*/ 114023 w 8140424"/>
                        <a:gd name="connsiteY3" fmla="*/ 889415 h 7217643"/>
                        <a:gd name="connsiteX4" fmla="*/ 1013908 w 8140424"/>
                        <a:gd name="connsiteY4" fmla="*/ 178216 h 7217643"/>
                        <a:gd name="connsiteX5" fmla="*/ 3510366 w 8140424"/>
                        <a:gd name="connsiteY5" fmla="*/ 1194217 h 7217643"/>
                        <a:gd name="connsiteX6" fmla="*/ 6543851 w 8140424"/>
                        <a:gd name="connsiteY6" fmla="*/ 2398901 h 7217643"/>
                        <a:gd name="connsiteX7" fmla="*/ 7763052 w 8140424"/>
                        <a:gd name="connsiteY7" fmla="*/ 1644158 h 7217643"/>
                        <a:gd name="connsiteX8" fmla="*/ 7995281 w 8140424"/>
                        <a:gd name="connsiteY8" fmla="*/ 3008501 h 7217643"/>
                        <a:gd name="connsiteX9" fmla="*/ 8140424 w 8140424"/>
                        <a:gd name="connsiteY9" fmla="*/ 4213186 h 7217643"/>
                        <a:gd name="connsiteX10" fmla="*/ 5339165 w 8140424"/>
                        <a:gd name="connsiteY10" fmla="*/ 7217643 h 7217643"/>
                        <a:gd name="connsiteX11" fmla="*/ 5063396 w 8140424"/>
                        <a:gd name="connsiteY11" fmla="*/ 7130557 h 7217643"/>
                        <a:gd name="connsiteX12" fmla="*/ 534938 w 8140424"/>
                        <a:gd name="connsiteY12" fmla="*/ 2718214 h 7217643"/>
                        <a:gd name="connsiteX0" fmla="*/ 534938 w 8140424"/>
                        <a:gd name="connsiteY0" fmla="*/ 2718214 h 7217643"/>
                        <a:gd name="connsiteX1" fmla="*/ 1144537 w 8140424"/>
                        <a:gd name="connsiteY1" fmla="*/ 2036045 h 7217643"/>
                        <a:gd name="connsiteX2" fmla="*/ 2973335 w 8140424"/>
                        <a:gd name="connsiteY2" fmla="*/ 3864845 h 7217643"/>
                        <a:gd name="connsiteX3" fmla="*/ 114023 w 8140424"/>
                        <a:gd name="connsiteY3" fmla="*/ 889415 h 7217643"/>
                        <a:gd name="connsiteX4" fmla="*/ 1013908 w 8140424"/>
                        <a:gd name="connsiteY4" fmla="*/ 178216 h 7217643"/>
                        <a:gd name="connsiteX5" fmla="*/ 3379737 w 8140424"/>
                        <a:gd name="connsiteY5" fmla="*/ 2631131 h 7217643"/>
                        <a:gd name="connsiteX6" fmla="*/ 6543851 w 8140424"/>
                        <a:gd name="connsiteY6" fmla="*/ 2398901 h 7217643"/>
                        <a:gd name="connsiteX7" fmla="*/ 7763052 w 8140424"/>
                        <a:gd name="connsiteY7" fmla="*/ 1644158 h 7217643"/>
                        <a:gd name="connsiteX8" fmla="*/ 7995281 w 8140424"/>
                        <a:gd name="connsiteY8" fmla="*/ 3008501 h 7217643"/>
                        <a:gd name="connsiteX9" fmla="*/ 8140424 w 8140424"/>
                        <a:gd name="connsiteY9" fmla="*/ 4213186 h 7217643"/>
                        <a:gd name="connsiteX10" fmla="*/ 5339165 w 8140424"/>
                        <a:gd name="connsiteY10" fmla="*/ 7217643 h 7217643"/>
                        <a:gd name="connsiteX11" fmla="*/ 5063396 w 8140424"/>
                        <a:gd name="connsiteY11" fmla="*/ 7130557 h 7217643"/>
                        <a:gd name="connsiteX12" fmla="*/ 534938 w 8140424"/>
                        <a:gd name="connsiteY12" fmla="*/ 2718214 h 7217643"/>
                        <a:gd name="connsiteX0" fmla="*/ 534938 w 8140424"/>
                        <a:gd name="connsiteY0" fmla="*/ 2718214 h 7217643"/>
                        <a:gd name="connsiteX1" fmla="*/ 1144537 w 8140424"/>
                        <a:gd name="connsiteY1" fmla="*/ 2036045 h 7217643"/>
                        <a:gd name="connsiteX2" fmla="*/ 2973335 w 8140424"/>
                        <a:gd name="connsiteY2" fmla="*/ 3864845 h 7217643"/>
                        <a:gd name="connsiteX3" fmla="*/ 114023 w 8140424"/>
                        <a:gd name="connsiteY3" fmla="*/ 889415 h 7217643"/>
                        <a:gd name="connsiteX4" fmla="*/ 1013908 w 8140424"/>
                        <a:gd name="connsiteY4" fmla="*/ 178216 h 7217643"/>
                        <a:gd name="connsiteX5" fmla="*/ 3437794 w 8140424"/>
                        <a:gd name="connsiteY5" fmla="*/ 2616616 h 7217643"/>
                        <a:gd name="connsiteX6" fmla="*/ 6543851 w 8140424"/>
                        <a:gd name="connsiteY6" fmla="*/ 2398901 h 7217643"/>
                        <a:gd name="connsiteX7" fmla="*/ 7763052 w 8140424"/>
                        <a:gd name="connsiteY7" fmla="*/ 1644158 h 7217643"/>
                        <a:gd name="connsiteX8" fmla="*/ 7995281 w 8140424"/>
                        <a:gd name="connsiteY8" fmla="*/ 3008501 h 7217643"/>
                        <a:gd name="connsiteX9" fmla="*/ 8140424 w 8140424"/>
                        <a:gd name="connsiteY9" fmla="*/ 4213186 h 7217643"/>
                        <a:gd name="connsiteX10" fmla="*/ 5339165 w 8140424"/>
                        <a:gd name="connsiteY10" fmla="*/ 7217643 h 7217643"/>
                        <a:gd name="connsiteX11" fmla="*/ 5063396 w 8140424"/>
                        <a:gd name="connsiteY11" fmla="*/ 7130557 h 7217643"/>
                        <a:gd name="connsiteX12" fmla="*/ 534938 w 8140424"/>
                        <a:gd name="connsiteY12" fmla="*/ 2718214 h 7217643"/>
                        <a:gd name="connsiteX0" fmla="*/ 534938 w 8140424"/>
                        <a:gd name="connsiteY0" fmla="*/ 2718214 h 7217643"/>
                        <a:gd name="connsiteX1" fmla="*/ 1144537 w 8140424"/>
                        <a:gd name="connsiteY1" fmla="*/ 2036045 h 7217643"/>
                        <a:gd name="connsiteX2" fmla="*/ 2973335 w 8140424"/>
                        <a:gd name="connsiteY2" fmla="*/ 3864845 h 7217643"/>
                        <a:gd name="connsiteX3" fmla="*/ 114023 w 8140424"/>
                        <a:gd name="connsiteY3" fmla="*/ 889415 h 7217643"/>
                        <a:gd name="connsiteX4" fmla="*/ 1013908 w 8140424"/>
                        <a:gd name="connsiteY4" fmla="*/ 178216 h 7217643"/>
                        <a:gd name="connsiteX5" fmla="*/ 3437794 w 8140424"/>
                        <a:gd name="connsiteY5" fmla="*/ 2616616 h 7217643"/>
                        <a:gd name="connsiteX6" fmla="*/ 4932766 w 8140424"/>
                        <a:gd name="connsiteY6" fmla="*/ 2471474 h 7217643"/>
                        <a:gd name="connsiteX7" fmla="*/ 6543851 w 8140424"/>
                        <a:gd name="connsiteY7" fmla="*/ 2398901 h 7217643"/>
                        <a:gd name="connsiteX8" fmla="*/ 7763052 w 8140424"/>
                        <a:gd name="connsiteY8" fmla="*/ 1644158 h 7217643"/>
                        <a:gd name="connsiteX9" fmla="*/ 7995281 w 8140424"/>
                        <a:gd name="connsiteY9" fmla="*/ 3008501 h 7217643"/>
                        <a:gd name="connsiteX10" fmla="*/ 8140424 w 8140424"/>
                        <a:gd name="connsiteY10" fmla="*/ 4213186 h 7217643"/>
                        <a:gd name="connsiteX11" fmla="*/ 5339165 w 8140424"/>
                        <a:gd name="connsiteY11" fmla="*/ 7217643 h 7217643"/>
                        <a:gd name="connsiteX12" fmla="*/ 5063396 w 8140424"/>
                        <a:gd name="connsiteY12" fmla="*/ 7130557 h 7217643"/>
                        <a:gd name="connsiteX13" fmla="*/ 534938 w 8140424"/>
                        <a:gd name="connsiteY13" fmla="*/ 2718214 h 7217643"/>
                        <a:gd name="connsiteX0" fmla="*/ 534938 w 8140424"/>
                        <a:gd name="connsiteY0" fmla="*/ 2859312 h 7358741"/>
                        <a:gd name="connsiteX1" fmla="*/ 1144537 w 8140424"/>
                        <a:gd name="connsiteY1" fmla="*/ 2177143 h 7358741"/>
                        <a:gd name="connsiteX2" fmla="*/ 2973335 w 8140424"/>
                        <a:gd name="connsiteY2" fmla="*/ 4005943 h 7358741"/>
                        <a:gd name="connsiteX3" fmla="*/ 114023 w 8140424"/>
                        <a:gd name="connsiteY3" fmla="*/ 1030513 h 7358741"/>
                        <a:gd name="connsiteX4" fmla="*/ 1013908 w 8140424"/>
                        <a:gd name="connsiteY4" fmla="*/ 319314 h 7358741"/>
                        <a:gd name="connsiteX5" fmla="*/ 3437794 w 8140424"/>
                        <a:gd name="connsiteY5" fmla="*/ 2757714 h 7358741"/>
                        <a:gd name="connsiteX6" fmla="*/ 723623 w 8140424"/>
                        <a:gd name="connsiteY6" fmla="*/ 0 h 7358741"/>
                        <a:gd name="connsiteX7" fmla="*/ 6543851 w 8140424"/>
                        <a:gd name="connsiteY7" fmla="*/ 2539999 h 7358741"/>
                        <a:gd name="connsiteX8" fmla="*/ 7763052 w 8140424"/>
                        <a:gd name="connsiteY8" fmla="*/ 1785256 h 7358741"/>
                        <a:gd name="connsiteX9" fmla="*/ 7995281 w 8140424"/>
                        <a:gd name="connsiteY9" fmla="*/ 3149599 h 7358741"/>
                        <a:gd name="connsiteX10" fmla="*/ 8140424 w 8140424"/>
                        <a:gd name="connsiteY10" fmla="*/ 4354284 h 7358741"/>
                        <a:gd name="connsiteX11" fmla="*/ 5339165 w 8140424"/>
                        <a:gd name="connsiteY11" fmla="*/ 7358741 h 7358741"/>
                        <a:gd name="connsiteX12" fmla="*/ 5063396 w 8140424"/>
                        <a:gd name="connsiteY12" fmla="*/ 7271655 h 7358741"/>
                        <a:gd name="connsiteX13" fmla="*/ 534938 w 8140424"/>
                        <a:gd name="connsiteY13" fmla="*/ 2859312 h 7358741"/>
                        <a:gd name="connsiteX0" fmla="*/ 534938 w 8140424"/>
                        <a:gd name="connsiteY0" fmla="*/ 2859312 h 7358741"/>
                        <a:gd name="connsiteX1" fmla="*/ 1144537 w 8140424"/>
                        <a:gd name="connsiteY1" fmla="*/ 2177143 h 7358741"/>
                        <a:gd name="connsiteX2" fmla="*/ 2973335 w 8140424"/>
                        <a:gd name="connsiteY2" fmla="*/ 4005943 h 7358741"/>
                        <a:gd name="connsiteX3" fmla="*/ 114023 w 8140424"/>
                        <a:gd name="connsiteY3" fmla="*/ 1030513 h 7358741"/>
                        <a:gd name="connsiteX4" fmla="*/ 1013908 w 8140424"/>
                        <a:gd name="connsiteY4" fmla="*/ 319314 h 7358741"/>
                        <a:gd name="connsiteX5" fmla="*/ 3437794 w 8140424"/>
                        <a:gd name="connsiteY5" fmla="*/ 2757714 h 7358741"/>
                        <a:gd name="connsiteX6" fmla="*/ 723623 w 8140424"/>
                        <a:gd name="connsiteY6" fmla="*/ 0 h 7358741"/>
                        <a:gd name="connsiteX7" fmla="*/ 3713566 w 8140424"/>
                        <a:gd name="connsiteY7" fmla="*/ 1291772 h 7358741"/>
                        <a:gd name="connsiteX8" fmla="*/ 6543851 w 8140424"/>
                        <a:gd name="connsiteY8" fmla="*/ 2539999 h 7358741"/>
                        <a:gd name="connsiteX9" fmla="*/ 7763052 w 8140424"/>
                        <a:gd name="connsiteY9" fmla="*/ 1785256 h 7358741"/>
                        <a:gd name="connsiteX10" fmla="*/ 7995281 w 8140424"/>
                        <a:gd name="connsiteY10" fmla="*/ 3149599 h 7358741"/>
                        <a:gd name="connsiteX11" fmla="*/ 8140424 w 8140424"/>
                        <a:gd name="connsiteY11" fmla="*/ 4354284 h 7358741"/>
                        <a:gd name="connsiteX12" fmla="*/ 5339165 w 8140424"/>
                        <a:gd name="connsiteY12" fmla="*/ 7358741 h 7358741"/>
                        <a:gd name="connsiteX13" fmla="*/ 5063396 w 8140424"/>
                        <a:gd name="connsiteY13" fmla="*/ 7271655 h 7358741"/>
                        <a:gd name="connsiteX14" fmla="*/ 534938 w 8140424"/>
                        <a:gd name="connsiteY14" fmla="*/ 2859312 h 7358741"/>
                        <a:gd name="connsiteX0" fmla="*/ 534938 w 8140424"/>
                        <a:gd name="connsiteY0" fmla="*/ 3555997 h 8055426"/>
                        <a:gd name="connsiteX1" fmla="*/ 1144537 w 8140424"/>
                        <a:gd name="connsiteY1" fmla="*/ 2873828 h 8055426"/>
                        <a:gd name="connsiteX2" fmla="*/ 2973335 w 8140424"/>
                        <a:gd name="connsiteY2" fmla="*/ 4702628 h 8055426"/>
                        <a:gd name="connsiteX3" fmla="*/ 114023 w 8140424"/>
                        <a:gd name="connsiteY3" fmla="*/ 1727198 h 8055426"/>
                        <a:gd name="connsiteX4" fmla="*/ 1013908 w 8140424"/>
                        <a:gd name="connsiteY4" fmla="*/ 1015999 h 8055426"/>
                        <a:gd name="connsiteX5" fmla="*/ 3437794 w 8140424"/>
                        <a:gd name="connsiteY5" fmla="*/ 3454399 h 8055426"/>
                        <a:gd name="connsiteX6" fmla="*/ 723623 w 8140424"/>
                        <a:gd name="connsiteY6" fmla="*/ 696685 h 8055426"/>
                        <a:gd name="connsiteX7" fmla="*/ 1696080 w 8140424"/>
                        <a:gd name="connsiteY7" fmla="*/ 0 h 8055426"/>
                        <a:gd name="connsiteX8" fmla="*/ 6543851 w 8140424"/>
                        <a:gd name="connsiteY8" fmla="*/ 3236684 h 8055426"/>
                        <a:gd name="connsiteX9" fmla="*/ 7763052 w 8140424"/>
                        <a:gd name="connsiteY9" fmla="*/ 2481941 h 8055426"/>
                        <a:gd name="connsiteX10" fmla="*/ 7995281 w 8140424"/>
                        <a:gd name="connsiteY10" fmla="*/ 3846284 h 8055426"/>
                        <a:gd name="connsiteX11" fmla="*/ 8140424 w 8140424"/>
                        <a:gd name="connsiteY11" fmla="*/ 5050969 h 8055426"/>
                        <a:gd name="connsiteX12" fmla="*/ 5339165 w 8140424"/>
                        <a:gd name="connsiteY12" fmla="*/ 8055426 h 8055426"/>
                        <a:gd name="connsiteX13" fmla="*/ 5063396 w 8140424"/>
                        <a:gd name="connsiteY13" fmla="*/ 7968340 h 8055426"/>
                        <a:gd name="connsiteX14" fmla="*/ 534938 w 8140424"/>
                        <a:gd name="connsiteY14" fmla="*/ 3555997 h 8055426"/>
                        <a:gd name="connsiteX0" fmla="*/ 534938 w 8140424"/>
                        <a:gd name="connsiteY0" fmla="*/ 3662537 h 8161966"/>
                        <a:gd name="connsiteX1" fmla="*/ 1144537 w 8140424"/>
                        <a:gd name="connsiteY1" fmla="*/ 2980368 h 8161966"/>
                        <a:gd name="connsiteX2" fmla="*/ 2973335 w 8140424"/>
                        <a:gd name="connsiteY2" fmla="*/ 4809168 h 8161966"/>
                        <a:gd name="connsiteX3" fmla="*/ 114023 w 8140424"/>
                        <a:gd name="connsiteY3" fmla="*/ 1833738 h 8161966"/>
                        <a:gd name="connsiteX4" fmla="*/ 1013908 w 8140424"/>
                        <a:gd name="connsiteY4" fmla="*/ 1122539 h 8161966"/>
                        <a:gd name="connsiteX5" fmla="*/ 3437794 w 8140424"/>
                        <a:gd name="connsiteY5" fmla="*/ 3560939 h 8161966"/>
                        <a:gd name="connsiteX6" fmla="*/ 723623 w 8140424"/>
                        <a:gd name="connsiteY6" fmla="*/ 803225 h 8161966"/>
                        <a:gd name="connsiteX7" fmla="*/ 1696080 w 8140424"/>
                        <a:gd name="connsiteY7" fmla="*/ 106540 h 8161966"/>
                        <a:gd name="connsiteX8" fmla="*/ 6543851 w 8140424"/>
                        <a:gd name="connsiteY8" fmla="*/ 3343224 h 8161966"/>
                        <a:gd name="connsiteX9" fmla="*/ 7763052 w 8140424"/>
                        <a:gd name="connsiteY9" fmla="*/ 2588481 h 8161966"/>
                        <a:gd name="connsiteX10" fmla="*/ 7995281 w 8140424"/>
                        <a:gd name="connsiteY10" fmla="*/ 3952824 h 8161966"/>
                        <a:gd name="connsiteX11" fmla="*/ 8140424 w 8140424"/>
                        <a:gd name="connsiteY11" fmla="*/ 5157509 h 8161966"/>
                        <a:gd name="connsiteX12" fmla="*/ 5339165 w 8140424"/>
                        <a:gd name="connsiteY12" fmla="*/ 8161966 h 8161966"/>
                        <a:gd name="connsiteX13" fmla="*/ 5063396 w 8140424"/>
                        <a:gd name="connsiteY13" fmla="*/ 8074880 h 8161966"/>
                        <a:gd name="connsiteX14" fmla="*/ 534938 w 8140424"/>
                        <a:gd name="connsiteY14" fmla="*/ 3662537 h 8161966"/>
                        <a:gd name="connsiteX0" fmla="*/ 534938 w 8140424"/>
                        <a:gd name="connsiteY0" fmla="*/ 3662537 h 8161966"/>
                        <a:gd name="connsiteX1" fmla="*/ 1144537 w 8140424"/>
                        <a:gd name="connsiteY1" fmla="*/ 2980368 h 8161966"/>
                        <a:gd name="connsiteX2" fmla="*/ 2973335 w 8140424"/>
                        <a:gd name="connsiteY2" fmla="*/ 4809168 h 8161966"/>
                        <a:gd name="connsiteX3" fmla="*/ 114023 w 8140424"/>
                        <a:gd name="connsiteY3" fmla="*/ 1833738 h 8161966"/>
                        <a:gd name="connsiteX4" fmla="*/ 1013908 w 8140424"/>
                        <a:gd name="connsiteY4" fmla="*/ 1122539 h 8161966"/>
                        <a:gd name="connsiteX5" fmla="*/ 3437794 w 8140424"/>
                        <a:gd name="connsiteY5" fmla="*/ 3560939 h 8161966"/>
                        <a:gd name="connsiteX6" fmla="*/ 723623 w 8140424"/>
                        <a:gd name="connsiteY6" fmla="*/ 803225 h 8161966"/>
                        <a:gd name="connsiteX7" fmla="*/ 1725109 w 8140424"/>
                        <a:gd name="connsiteY7" fmla="*/ 106540 h 8161966"/>
                        <a:gd name="connsiteX8" fmla="*/ 6543851 w 8140424"/>
                        <a:gd name="connsiteY8" fmla="*/ 3343224 h 8161966"/>
                        <a:gd name="connsiteX9" fmla="*/ 7763052 w 8140424"/>
                        <a:gd name="connsiteY9" fmla="*/ 2588481 h 8161966"/>
                        <a:gd name="connsiteX10" fmla="*/ 7995281 w 8140424"/>
                        <a:gd name="connsiteY10" fmla="*/ 3952824 h 8161966"/>
                        <a:gd name="connsiteX11" fmla="*/ 8140424 w 8140424"/>
                        <a:gd name="connsiteY11" fmla="*/ 5157509 h 8161966"/>
                        <a:gd name="connsiteX12" fmla="*/ 5339165 w 8140424"/>
                        <a:gd name="connsiteY12" fmla="*/ 8161966 h 8161966"/>
                        <a:gd name="connsiteX13" fmla="*/ 5063396 w 8140424"/>
                        <a:gd name="connsiteY13" fmla="*/ 8074880 h 8161966"/>
                        <a:gd name="connsiteX14" fmla="*/ 534938 w 8140424"/>
                        <a:gd name="connsiteY14" fmla="*/ 3662537 h 8161966"/>
                        <a:gd name="connsiteX0" fmla="*/ 534938 w 8140424"/>
                        <a:gd name="connsiteY0" fmla="*/ 3722591 h 8222020"/>
                        <a:gd name="connsiteX1" fmla="*/ 1144537 w 8140424"/>
                        <a:gd name="connsiteY1" fmla="*/ 3040422 h 8222020"/>
                        <a:gd name="connsiteX2" fmla="*/ 2973335 w 8140424"/>
                        <a:gd name="connsiteY2" fmla="*/ 4869222 h 8222020"/>
                        <a:gd name="connsiteX3" fmla="*/ 114023 w 8140424"/>
                        <a:gd name="connsiteY3" fmla="*/ 1893792 h 8222020"/>
                        <a:gd name="connsiteX4" fmla="*/ 1013908 w 8140424"/>
                        <a:gd name="connsiteY4" fmla="*/ 1182593 h 8222020"/>
                        <a:gd name="connsiteX5" fmla="*/ 3437794 w 8140424"/>
                        <a:gd name="connsiteY5" fmla="*/ 3620993 h 8222020"/>
                        <a:gd name="connsiteX6" fmla="*/ 723623 w 8140424"/>
                        <a:gd name="connsiteY6" fmla="*/ 863279 h 8222020"/>
                        <a:gd name="connsiteX7" fmla="*/ 1725109 w 8140424"/>
                        <a:gd name="connsiteY7" fmla="*/ 166594 h 8222020"/>
                        <a:gd name="connsiteX8" fmla="*/ 6543851 w 8140424"/>
                        <a:gd name="connsiteY8" fmla="*/ 3403278 h 8222020"/>
                        <a:gd name="connsiteX9" fmla="*/ 7763052 w 8140424"/>
                        <a:gd name="connsiteY9" fmla="*/ 2648535 h 8222020"/>
                        <a:gd name="connsiteX10" fmla="*/ 7995281 w 8140424"/>
                        <a:gd name="connsiteY10" fmla="*/ 4012878 h 8222020"/>
                        <a:gd name="connsiteX11" fmla="*/ 8140424 w 8140424"/>
                        <a:gd name="connsiteY11" fmla="*/ 5217563 h 8222020"/>
                        <a:gd name="connsiteX12" fmla="*/ 5339165 w 8140424"/>
                        <a:gd name="connsiteY12" fmla="*/ 8222020 h 8222020"/>
                        <a:gd name="connsiteX13" fmla="*/ 5063396 w 8140424"/>
                        <a:gd name="connsiteY13" fmla="*/ 8134934 h 8222020"/>
                        <a:gd name="connsiteX14" fmla="*/ 534938 w 8140424"/>
                        <a:gd name="connsiteY14" fmla="*/ 3722591 h 8222020"/>
                        <a:gd name="connsiteX0" fmla="*/ 534938 w 8140424"/>
                        <a:gd name="connsiteY0" fmla="*/ 3747941 h 8247370"/>
                        <a:gd name="connsiteX1" fmla="*/ 1144537 w 8140424"/>
                        <a:gd name="connsiteY1" fmla="*/ 3065772 h 8247370"/>
                        <a:gd name="connsiteX2" fmla="*/ 2973335 w 8140424"/>
                        <a:gd name="connsiteY2" fmla="*/ 4894572 h 8247370"/>
                        <a:gd name="connsiteX3" fmla="*/ 114023 w 8140424"/>
                        <a:gd name="connsiteY3" fmla="*/ 1919142 h 8247370"/>
                        <a:gd name="connsiteX4" fmla="*/ 1013908 w 8140424"/>
                        <a:gd name="connsiteY4" fmla="*/ 1207943 h 8247370"/>
                        <a:gd name="connsiteX5" fmla="*/ 3437794 w 8140424"/>
                        <a:gd name="connsiteY5" fmla="*/ 3646343 h 8247370"/>
                        <a:gd name="connsiteX6" fmla="*/ 723623 w 8140424"/>
                        <a:gd name="connsiteY6" fmla="*/ 888629 h 8247370"/>
                        <a:gd name="connsiteX7" fmla="*/ 1725109 w 8140424"/>
                        <a:gd name="connsiteY7" fmla="*/ 191944 h 8247370"/>
                        <a:gd name="connsiteX8" fmla="*/ 6543851 w 8140424"/>
                        <a:gd name="connsiteY8" fmla="*/ 3428628 h 8247370"/>
                        <a:gd name="connsiteX9" fmla="*/ 7763052 w 8140424"/>
                        <a:gd name="connsiteY9" fmla="*/ 2673885 h 8247370"/>
                        <a:gd name="connsiteX10" fmla="*/ 7995281 w 8140424"/>
                        <a:gd name="connsiteY10" fmla="*/ 4038228 h 8247370"/>
                        <a:gd name="connsiteX11" fmla="*/ 8140424 w 8140424"/>
                        <a:gd name="connsiteY11" fmla="*/ 5242913 h 8247370"/>
                        <a:gd name="connsiteX12" fmla="*/ 5339165 w 8140424"/>
                        <a:gd name="connsiteY12" fmla="*/ 8247370 h 8247370"/>
                        <a:gd name="connsiteX13" fmla="*/ 5063396 w 8140424"/>
                        <a:gd name="connsiteY13" fmla="*/ 8160284 h 8247370"/>
                        <a:gd name="connsiteX14" fmla="*/ 534938 w 8140424"/>
                        <a:gd name="connsiteY14" fmla="*/ 3747941 h 8247370"/>
                        <a:gd name="connsiteX0" fmla="*/ 534938 w 8140424"/>
                        <a:gd name="connsiteY0" fmla="*/ 3747941 h 8247370"/>
                        <a:gd name="connsiteX1" fmla="*/ 1144537 w 8140424"/>
                        <a:gd name="connsiteY1" fmla="*/ 3065772 h 8247370"/>
                        <a:gd name="connsiteX2" fmla="*/ 2973335 w 8140424"/>
                        <a:gd name="connsiteY2" fmla="*/ 4894572 h 8247370"/>
                        <a:gd name="connsiteX3" fmla="*/ 114023 w 8140424"/>
                        <a:gd name="connsiteY3" fmla="*/ 1919142 h 8247370"/>
                        <a:gd name="connsiteX4" fmla="*/ 1013908 w 8140424"/>
                        <a:gd name="connsiteY4" fmla="*/ 1207943 h 8247370"/>
                        <a:gd name="connsiteX5" fmla="*/ 3437794 w 8140424"/>
                        <a:gd name="connsiteY5" fmla="*/ 3646343 h 8247370"/>
                        <a:gd name="connsiteX6" fmla="*/ 723623 w 8140424"/>
                        <a:gd name="connsiteY6" fmla="*/ 888629 h 8247370"/>
                        <a:gd name="connsiteX7" fmla="*/ 1725109 w 8140424"/>
                        <a:gd name="connsiteY7" fmla="*/ 191944 h 8247370"/>
                        <a:gd name="connsiteX8" fmla="*/ 3931280 w 8140424"/>
                        <a:gd name="connsiteY8" fmla="*/ 1672401 h 8247370"/>
                        <a:gd name="connsiteX9" fmla="*/ 6543851 w 8140424"/>
                        <a:gd name="connsiteY9" fmla="*/ 3428628 h 8247370"/>
                        <a:gd name="connsiteX10" fmla="*/ 7763052 w 8140424"/>
                        <a:gd name="connsiteY10" fmla="*/ 2673885 h 8247370"/>
                        <a:gd name="connsiteX11" fmla="*/ 7995281 w 8140424"/>
                        <a:gd name="connsiteY11" fmla="*/ 4038228 h 8247370"/>
                        <a:gd name="connsiteX12" fmla="*/ 8140424 w 8140424"/>
                        <a:gd name="connsiteY12" fmla="*/ 5242913 h 8247370"/>
                        <a:gd name="connsiteX13" fmla="*/ 5339165 w 8140424"/>
                        <a:gd name="connsiteY13" fmla="*/ 8247370 h 8247370"/>
                        <a:gd name="connsiteX14" fmla="*/ 5063396 w 8140424"/>
                        <a:gd name="connsiteY14" fmla="*/ 8160284 h 8247370"/>
                        <a:gd name="connsiteX15" fmla="*/ 534938 w 8140424"/>
                        <a:gd name="connsiteY15" fmla="*/ 3747941 h 8247370"/>
                        <a:gd name="connsiteX0" fmla="*/ 534938 w 8140424"/>
                        <a:gd name="connsiteY0" fmla="*/ 3747941 h 8247370"/>
                        <a:gd name="connsiteX1" fmla="*/ 1144537 w 8140424"/>
                        <a:gd name="connsiteY1" fmla="*/ 3065772 h 8247370"/>
                        <a:gd name="connsiteX2" fmla="*/ 2973335 w 8140424"/>
                        <a:gd name="connsiteY2" fmla="*/ 4894572 h 8247370"/>
                        <a:gd name="connsiteX3" fmla="*/ 114023 w 8140424"/>
                        <a:gd name="connsiteY3" fmla="*/ 1919142 h 8247370"/>
                        <a:gd name="connsiteX4" fmla="*/ 1013908 w 8140424"/>
                        <a:gd name="connsiteY4" fmla="*/ 1207943 h 8247370"/>
                        <a:gd name="connsiteX5" fmla="*/ 3437794 w 8140424"/>
                        <a:gd name="connsiteY5" fmla="*/ 3646343 h 8247370"/>
                        <a:gd name="connsiteX6" fmla="*/ 723623 w 8140424"/>
                        <a:gd name="connsiteY6" fmla="*/ 888629 h 8247370"/>
                        <a:gd name="connsiteX7" fmla="*/ 1725109 w 8140424"/>
                        <a:gd name="connsiteY7" fmla="*/ 191944 h 8247370"/>
                        <a:gd name="connsiteX8" fmla="*/ 4090938 w 8140424"/>
                        <a:gd name="connsiteY8" fmla="*/ 2673887 h 8247370"/>
                        <a:gd name="connsiteX9" fmla="*/ 6543851 w 8140424"/>
                        <a:gd name="connsiteY9" fmla="*/ 3428628 h 8247370"/>
                        <a:gd name="connsiteX10" fmla="*/ 7763052 w 8140424"/>
                        <a:gd name="connsiteY10" fmla="*/ 2673885 h 8247370"/>
                        <a:gd name="connsiteX11" fmla="*/ 7995281 w 8140424"/>
                        <a:gd name="connsiteY11" fmla="*/ 4038228 h 8247370"/>
                        <a:gd name="connsiteX12" fmla="*/ 8140424 w 8140424"/>
                        <a:gd name="connsiteY12" fmla="*/ 5242913 h 8247370"/>
                        <a:gd name="connsiteX13" fmla="*/ 5339165 w 8140424"/>
                        <a:gd name="connsiteY13" fmla="*/ 8247370 h 8247370"/>
                        <a:gd name="connsiteX14" fmla="*/ 5063396 w 8140424"/>
                        <a:gd name="connsiteY14" fmla="*/ 8160284 h 8247370"/>
                        <a:gd name="connsiteX15" fmla="*/ 534938 w 8140424"/>
                        <a:gd name="connsiteY15" fmla="*/ 3747941 h 8247370"/>
                        <a:gd name="connsiteX0" fmla="*/ 534938 w 8140424"/>
                        <a:gd name="connsiteY0" fmla="*/ 3747941 h 8247370"/>
                        <a:gd name="connsiteX1" fmla="*/ 1144537 w 8140424"/>
                        <a:gd name="connsiteY1" fmla="*/ 3065772 h 8247370"/>
                        <a:gd name="connsiteX2" fmla="*/ 2973335 w 8140424"/>
                        <a:gd name="connsiteY2" fmla="*/ 4894572 h 8247370"/>
                        <a:gd name="connsiteX3" fmla="*/ 114023 w 8140424"/>
                        <a:gd name="connsiteY3" fmla="*/ 1919142 h 8247370"/>
                        <a:gd name="connsiteX4" fmla="*/ 1013908 w 8140424"/>
                        <a:gd name="connsiteY4" fmla="*/ 1207943 h 8247370"/>
                        <a:gd name="connsiteX5" fmla="*/ 3437794 w 8140424"/>
                        <a:gd name="connsiteY5" fmla="*/ 3646343 h 8247370"/>
                        <a:gd name="connsiteX6" fmla="*/ 723623 w 8140424"/>
                        <a:gd name="connsiteY6" fmla="*/ 888629 h 8247370"/>
                        <a:gd name="connsiteX7" fmla="*/ 1725109 w 8140424"/>
                        <a:gd name="connsiteY7" fmla="*/ 191944 h 8247370"/>
                        <a:gd name="connsiteX8" fmla="*/ 4090938 w 8140424"/>
                        <a:gd name="connsiteY8" fmla="*/ 2673887 h 8247370"/>
                        <a:gd name="connsiteX9" fmla="*/ 5847166 w 8140424"/>
                        <a:gd name="connsiteY9" fmla="*/ 3196401 h 8247370"/>
                        <a:gd name="connsiteX10" fmla="*/ 6543851 w 8140424"/>
                        <a:gd name="connsiteY10" fmla="*/ 3428628 h 8247370"/>
                        <a:gd name="connsiteX11" fmla="*/ 7763052 w 8140424"/>
                        <a:gd name="connsiteY11" fmla="*/ 2673885 h 8247370"/>
                        <a:gd name="connsiteX12" fmla="*/ 7995281 w 8140424"/>
                        <a:gd name="connsiteY12" fmla="*/ 4038228 h 8247370"/>
                        <a:gd name="connsiteX13" fmla="*/ 8140424 w 8140424"/>
                        <a:gd name="connsiteY13" fmla="*/ 5242913 h 8247370"/>
                        <a:gd name="connsiteX14" fmla="*/ 5339165 w 8140424"/>
                        <a:gd name="connsiteY14" fmla="*/ 8247370 h 8247370"/>
                        <a:gd name="connsiteX15" fmla="*/ 5063396 w 8140424"/>
                        <a:gd name="connsiteY15" fmla="*/ 8160284 h 8247370"/>
                        <a:gd name="connsiteX16" fmla="*/ 534938 w 8140424"/>
                        <a:gd name="connsiteY16" fmla="*/ 3747941 h 8247370"/>
                        <a:gd name="connsiteX0" fmla="*/ 534938 w 8140424"/>
                        <a:gd name="connsiteY0" fmla="*/ 3747941 h 8247370"/>
                        <a:gd name="connsiteX1" fmla="*/ 1144537 w 8140424"/>
                        <a:gd name="connsiteY1" fmla="*/ 3065772 h 8247370"/>
                        <a:gd name="connsiteX2" fmla="*/ 2973335 w 8140424"/>
                        <a:gd name="connsiteY2" fmla="*/ 4894572 h 8247370"/>
                        <a:gd name="connsiteX3" fmla="*/ 114023 w 8140424"/>
                        <a:gd name="connsiteY3" fmla="*/ 1919142 h 8247370"/>
                        <a:gd name="connsiteX4" fmla="*/ 1013908 w 8140424"/>
                        <a:gd name="connsiteY4" fmla="*/ 1207943 h 8247370"/>
                        <a:gd name="connsiteX5" fmla="*/ 3437794 w 8140424"/>
                        <a:gd name="connsiteY5" fmla="*/ 3646343 h 8247370"/>
                        <a:gd name="connsiteX6" fmla="*/ 723623 w 8140424"/>
                        <a:gd name="connsiteY6" fmla="*/ 888629 h 8247370"/>
                        <a:gd name="connsiteX7" fmla="*/ 1725109 w 8140424"/>
                        <a:gd name="connsiteY7" fmla="*/ 191944 h 8247370"/>
                        <a:gd name="connsiteX8" fmla="*/ 4090938 w 8140424"/>
                        <a:gd name="connsiteY8" fmla="*/ 2673887 h 8247370"/>
                        <a:gd name="connsiteX9" fmla="*/ 2058937 w 8140424"/>
                        <a:gd name="connsiteY9" fmla="*/ 540287 h 8247370"/>
                        <a:gd name="connsiteX10" fmla="*/ 6543851 w 8140424"/>
                        <a:gd name="connsiteY10" fmla="*/ 3428628 h 8247370"/>
                        <a:gd name="connsiteX11" fmla="*/ 7763052 w 8140424"/>
                        <a:gd name="connsiteY11" fmla="*/ 2673885 h 8247370"/>
                        <a:gd name="connsiteX12" fmla="*/ 7995281 w 8140424"/>
                        <a:gd name="connsiteY12" fmla="*/ 4038228 h 8247370"/>
                        <a:gd name="connsiteX13" fmla="*/ 8140424 w 8140424"/>
                        <a:gd name="connsiteY13" fmla="*/ 5242913 h 8247370"/>
                        <a:gd name="connsiteX14" fmla="*/ 5339165 w 8140424"/>
                        <a:gd name="connsiteY14" fmla="*/ 8247370 h 8247370"/>
                        <a:gd name="connsiteX15" fmla="*/ 5063396 w 8140424"/>
                        <a:gd name="connsiteY15" fmla="*/ 8160284 h 8247370"/>
                        <a:gd name="connsiteX16" fmla="*/ 534938 w 8140424"/>
                        <a:gd name="connsiteY16" fmla="*/ 3747941 h 8247370"/>
                        <a:gd name="connsiteX0" fmla="*/ 534938 w 8140424"/>
                        <a:gd name="connsiteY0" fmla="*/ 3747941 h 8247370"/>
                        <a:gd name="connsiteX1" fmla="*/ 1144537 w 8140424"/>
                        <a:gd name="connsiteY1" fmla="*/ 3065772 h 8247370"/>
                        <a:gd name="connsiteX2" fmla="*/ 2973335 w 8140424"/>
                        <a:gd name="connsiteY2" fmla="*/ 4894572 h 8247370"/>
                        <a:gd name="connsiteX3" fmla="*/ 114023 w 8140424"/>
                        <a:gd name="connsiteY3" fmla="*/ 1919142 h 8247370"/>
                        <a:gd name="connsiteX4" fmla="*/ 1013908 w 8140424"/>
                        <a:gd name="connsiteY4" fmla="*/ 1207943 h 8247370"/>
                        <a:gd name="connsiteX5" fmla="*/ 3437794 w 8140424"/>
                        <a:gd name="connsiteY5" fmla="*/ 3646343 h 8247370"/>
                        <a:gd name="connsiteX6" fmla="*/ 723623 w 8140424"/>
                        <a:gd name="connsiteY6" fmla="*/ 888629 h 8247370"/>
                        <a:gd name="connsiteX7" fmla="*/ 1725109 w 8140424"/>
                        <a:gd name="connsiteY7" fmla="*/ 191944 h 8247370"/>
                        <a:gd name="connsiteX8" fmla="*/ 4090938 w 8140424"/>
                        <a:gd name="connsiteY8" fmla="*/ 2673887 h 8247370"/>
                        <a:gd name="connsiteX9" fmla="*/ 2102480 w 8140424"/>
                        <a:gd name="connsiteY9" fmla="*/ 540287 h 8247370"/>
                        <a:gd name="connsiteX10" fmla="*/ 6543851 w 8140424"/>
                        <a:gd name="connsiteY10" fmla="*/ 3428628 h 8247370"/>
                        <a:gd name="connsiteX11" fmla="*/ 7763052 w 8140424"/>
                        <a:gd name="connsiteY11" fmla="*/ 2673885 h 8247370"/>
                        <a:gd name="connsiteX12" fmla="*/ 7995281 w 8140424"/>
                        <a:gd name="connsiteY12" fmla="*/ 4038228 h 8247370"/>
                        <a:gd name="connsiteX13" fmla="*/ 8140424 w 8140424"/>
                        <a:gd name="connsiteY13" fmla="*/ 5242913 h 8247370"/>
                        <a:gd name="connsiteX14" fmla="*/ 5339165 w 8140424"/>
                        <a:gd name="connsiteY14" fmla="*/ 8247370 h 8247370"/>
                        <a:gd name="connsiteX15" fmla="*/ 5063396 w 8140424"/>
                        <a:gd name="connsiteY15" fmla="*/ 8160284 h 8247370"/>
                        <a:gd name="connsiteX16" fmla="*/ 534938 w 8140424"/>
                        <a:gd name="connsiteY16" fmla="*/ 3747941 h 8247370"/>
                        <a:gd name="connsiteX0" fmla="*/ 534938 w 8140424"/>
                        <a:gd name="connsiteY0" fmla="*/ 3747941 h 8247370"/>
                        <a:gd name="connsiteX1" fmla="*/ 1144537 w 8140424"/>
                        <a:gd name="connsiteY1" fmla="*/ 3065772 h 8247370"/>
                        <a:gd name="connsiteX2" fmla="*/ 2973335 w 8140424"/>
                        <a:gd name="connsiteY2" fmla="*/ 4894572 h 8247370"/>
                        <a:gd name="connsiteX3" fmla="*/ 114023 w 8140424"/>
                        <a:gd name="connsiteY3" fmla="*/ 1919142 h 8247370"/>
                        <a:gd name="connsiteX4" fmla="*/ 1013908 w 8140424"/>
                        <a:gd name="connsiteY4" fmla="*/ 1207943 h 8247370"/>
                        <a:gd name="connsiteX5" fmla="*/ 3437794 w 8140424"/>
                        <a:gd name="connsiteY5" fmla="*/ 3646343 h 8247370"/>
                        <a:gd name="connsiteX6" fmla="*/ 723623 w 8140424"/>
                        <a:gd name="connsiteY6" fmla="*/ 888629 h 8247370"/>
                        <a:gd name="connsiteX7" fmla="*/ 1725109 w 8140424"/>
                        <a:gd name="connsiteY7" fmla="*/ 191944 h 8247370"/>
                        <a:gd name="connsiteX8" fmla="*/ 4090938 w 8140424"/>
                        <a:gd name="connsiteY8" fmla="*/ 2673887 h 8247370"/>
                        <a:gd name="connsiteX9" fmla="*/ 2102480 w 8140424"/>
                        <a:gd name="connsiteY9" fmla="*/ 540287 h 8247370"/>
                        <a:gd name="connsiteX10" fmla="*/ 3887737 w 8140424"/>
                        <a:gd name="connsiteY10" fmla="*/ 1730458 h 8247370"/>
                        <a:gd name="connsiteX11" fmla="*/ 6543851 w 8140424"/>
                        <a:gd name="connsiteY11" fmla="*/ 3428628 h 8247370"/>
                        <a:gd name="connsiteX12" fmla="*/ 7763052 w 8140424"/>
                        <a:gd name="connsiteY12" fmla="*/ 2673885 h 8247370"/>
                        <a:gd name="connsiteX13" fmla="*/ 7995281 w 8140424"/>
                        <a:gd name="connsiteY13" fmla="*/ 4038228 h 8247370"/>
                        <a:gd name="connsiteX14" fmla="*/ 8140424 w 8140424"/>
                        <a:gd name="connsiteY14" fmla="*/ 5242913 h 8247370"/>
                        <a:gd name="connsiteX15" fmla="*/ 5339165 w 8140424"/>
                        <a:gd name="connsiteY15" fmla="*/ 8247370 h 8247370"/>
                        <a:gd name="connsiteX16" fmla="*/ 5063396 w 8140424"/>
                        <a:gd name="connsiteY16" fmla="*/ 8160284 h 8247370"/>
                        <a:gd name="connsiteX17" fmla="*/ 534938 w 8140424"/>
                        <a:gd name="connsiteY17" fmla="*/ 3747941 h 8247370"/>
                        <a:gd name="connsiteX0" fmla="*/ 534938 w 8140424"/>
                        <a:gd name="connsiteY0" fmla="*/ 3773711 h 8273140"/>
                        <a:gd name="connsiteX1" fmla="*/ 1144537 w 8140424"/>
                        <a:gd name="connsiteY1" fmla="*/ 3091542 h 8273140"/>
                        <a:gd name="connsiteX2" fmla="*/ 2973335 w 8140424"/>
                        <a:gd name="connsiteY2" fmla="*/ 4920342 h 8273140"/>
                        <a:gd name="connsiteX3" fmla="*/ 114023 w 8140424"/>
                        <a:gd name="connsiteY3" fmla="*/ 1944912 h 8273140"/>
                        <a:gd name="connsiteX4" fmla="*/ 1013908 w 8140424"/>
                        <a:gd name="connsiteY4" fmla="*/ 1233713 h 8273140"/>
                        <a:gd name="connsiteX5" fmla="*/ 3437794 w 8140424"/>
                        <a:gd name="connsiteY5" fmla="*/ 3672113 h 8273140"/>
                        <a:gd name="connsiteX6" fmla="*/ 723623 w 8140424"/>
                        <a:gd name="connsiteY6" fmla="*/ 914399 h 8273140"/>
                        <a:gd name="connsiteX7" fmla="*/ 1725109 w 8140424"/>
                        <a:gd name="connsiteY7" fmla="*/ 217714 h 8273140"/>
                        <a:gd name="connsiteX8" fmla="*/ 4090938 w 8140424"/>
                        <a:gd name="connsiteY8" fmla="*/ 2699657 h 8273140"/>
                        <a:gd name="connsiteX9" fmla="*/ 2102480 w 8140424"/>
                        <a:gd name="connsiteY9" fmla="*/ 566057 h 8273140"/>
                        <a:gd name="connsiteX10" fmla="*/ 3176537 w 8140424"/>
                        <a:gd name="connsiteY10" fmla="*/ 0 h 8273140"/>
                        <a:gd name="connsiteX11" fmla="*/ 6543851 w 8140424"/>
                        <a:gd name="connsiteY11" fmla="*/ 3454398 h 8273140"/>
                        <a:gd name="connsiteX12" fmla="*/ 7763052 w 8140424"/>
                        <a:gd name="connsiteY12" fmla="*/ 2699655 h 8273140"/>
                        <a:gd name="connsiteX13" fmla="*/ 7995281 w 8140424"/>
                        <a:gd name="connsiteY13" fmla="*/ 4063998 h 8273140"/>
                        <a:gd name="connsiteX14" fmla="*/ 8140424 w 8140424"/>
                        <a:gd name="connsiteY14" fmla="*/ 5268683 h 8273140"/>
                        <a:gd name="connsiteX15" fmla="*/ 5339165 w 8140424"/>
                        <a:gd name="connsiteY15" fmla="*/ 8273140 h 8273140"/>
                        <a:gd name="connsiteX16" fmla="*/ 5063396 w 8140424"/>
                        <a:gd name="connsiteY16" fmla="*/ 8186054 h 8273140"/>
                        <a:gd name="connsiteX17" fmla="*/ 534938 w 8140424"/>
                        <a:gd name="connsiteY17" fmla="*/ 3773711 h 8273140"/>
                        <a:gd name="connsiteX0" fmla="*/ 534938 w 8140424"/>
                        <a:gd name="connsiteY0" fmla="*/ 3773711 h 8273140"/>
                        <a:gd name="connsiteX1" fmla="*/ 1144537 w 8140424"/>
                        <a:gd name="connsiteY1" fmla="*/ 3091542 h 8273140"/>
                        <a:gd name="connsiteX2" fmla="*/ 2973335 w 8140424"/>
                        <a:gd name="connsiteY2" fmla="*/ 4920342 h 8273140"/>
                        <a:gd name="connsiteX3" fmla="*/ 114023 w 8140424"/>
                        <a:gd name="connsiteY3" fmla="*/ 1944912 h 8273140"/>
                        <a:gd name="connsiteX4" fmla="*/ 1013908 w 8140424"/>
                        <a:gd name="connsiteY4" fmla="*/ 1233713 h 8273140"/>
                        <a:gd name="connsiteX5" fmla="*/ 3437794 w 8140424"/>
                        <a:gd name="connsiteY5" fmla="*/ 3672113 h 8273140"/>
                        <a:gd name="connsiteX6" fmla="*/ 723623 w 8140424"/>
                        <a:gd name="connsiteY6" fmla="*/ 914399 h 8273140"/>
                        <a:gd name="connsiteX7" fmla="*/ 1725109 w 8140424"/>
                        <a:gd name="connsiteY7" fmla="*/ 217714 h 8273140"/>
                        <a:gd name="connsiteX8" fmla="*/ 4090938 w 8140424"/>
                        <a:gd name="connsiteY8" fmla="*/ 2699657 h 8273140"/>
                        <a:gd name="connsiteX9" fmla="*/ 2175052 w 8140424"/>
                        <a:gd name="connsiteY9" fmla="*/ 566057 h 8273140"/>
                        <a:gd name="connsiteX10" fmla="*/ 3176537 w 8140424"/>
                        <a:gd name="connsiteY10" fmla="*/ 0 h 8273140"/>
                        <a:gd name="connsiteX11" fmla="*/ 6543851 w 8140424"/>
                        <a:gd name="connsiteY11" fmla="*/ 3454398 h 8273140"/>
                        <a:gd name="connsiteX12" fmla="*/ 7763052 w 8140424"/>
                        <a:gd name="connsiteY12" fmla="*/ 2699655 h 8273140"/>
                        <a:gd name="connsiteX13" fmla="*/ 7995281 w 8140424"/>
                        <a:gd name="connsiteY13" fmla="*/ 4063998 h 8273140"/>
                        <a:gd name="connsiteX14" fmla="*/ 8140424 w 8140424"/>
                        <a:gd name="connsiteY14" fmla="*/ 5268683 h 8273140"/>
                        <a:gd name="connsiteX15" fmla="*/ 5339165 w 8140424"/>
                        <a:gd name="connsiteY15" fmla="*/ 8273140 h 8273140"/>
                        <a:gd name="connsiteX16" fmla="*/ 5063396 w 8140424"/>
                        <a:gd name="connsiteY16" fmla="*/ 8186054 h 8273140"/>
                        <a:gd name="connsiteX17" fmla="*/ 534938 w 8140424"/>
                        <a:gd name="connsiteY17" fmla="*/ 3773711 h 8273140"/>
                        <a:gd name="connsiteX0" fmla="*/ 534938 w 8140424"/>
                        <a:gd name="connsiteY0" fmla="*/ 3773711 h 8273140"/>
                        <a:gd name="connsiteX1" fmla="*/ 1144537 w 8140424"/>
                        <a:gd name="connsiteY1" fmla="*/ 3091542 h 8273140"/>
                        <a:gd name="connsiteX2" fmla="*/ 2973335 w 8140424"/>
                        <a:gd name="connsiteY2" fmla="*/ 4920342 h 8273140"/>
                        <a:gd name="connsiteX3" fmla="*/ 114023 w 8140424"/>
                        <a:gd name="connsiteY3" fmla="*/ 1944912 h 8273140"/>
                        <a:gd name="connsiteX4" fmla="*/ 1013908 w 8140424"/>
                        <a:gd name="connsiteY4" fmla="*/ 1233713 h 8273140"/>
                        <a:gd name="connsiteX5" fmla="*/ 3437794 w 8140424"/>
                        <a:gd name="connsiteY5" fmla="*/ 3672113 h 8273140"/>
                        <a:gd name="connsiteX6" fmla="*/ 723623 w 8140424"/>
                        <a:gd name="connsiteY6" fmla="*/ 914399 h 8273140"/>
                        <a:gd name="connsiteX7" fmla="*/ 1725109 w 8140424"/>
                        <a:gd name="connsiteY7" fmla="*/ 217714 h 8273140"/>
                        <a:gd name="connsiteX8" fmla="*/ 4090938 w 8140424"/>
                        <a:gd name="connsiteY8" fmla="*/ 2699657 h 8273140"/>
                        <a:gd name="connsiteX9" fmla="*/ 2102480 w 8140424"/>
                        <a:gd name="connsiteY9" fmla="*/ 566057 h 8273140"/>
                        <a:gd name="connsiteX10" fmla="*/ 3176537 w 8140424"/>
                        <a:gd name="connsiteY10" fmla="*/ 0 h 8273140"/>
                        <a:gd name="connsiteX11" fmla="*/ 6543851 w 8140424"/>
                        <a:gd name="connsiteY11" fmla="*/ 3454398 h 8273140"/>
                        <a:gd name="connsiteX12" fmla="*/ 7763052 w 8140424"/>
                        <a:gd name="connsiteY12" fmla="*/ 2699655 h 8273140"/>
                        <a:gd name="connsiteX13" fmla="*/ 7995281 w 8140424"/>
                        <a:gd name="connsiteY13" fmla="*/ 4063998 h 8273140"/>
                        <a:gd name="connsiteX14" fmla="*/ 8140424 w 8140424"/>
                        <a:gd name="connsiteY14" fmla="*/ 5268683 h 8273140"/>
                        <a:gd name="connsiteX15" fmla="*/ 5339165 w 8140424"/>
                        <a:gd name="connsiteY15" fmla="*/ 8273140 h 8273140"/>
                        <a:gd name="connsiteX16" fmla="*/ 5063396 w 8140424"/>
                        <a:gd name="connsiteY16" fmla="*/ 8186054 h 8273140"/>
                        <a:gd name="connsiteX17" fmla="*/ 534938 w 8140424"/>
                        <a:gd name="connsiteY17" fmla="*/ 3773711 h 8273140"/>
                        <a:gd name="connsiteX0" fmla="*/ 534938 w 8140424"/>
                        <a:gd name="connsiteY0" fmla="*/ 3773711 h 8273140"/>
                        <a:gd name="connsiteX1" fmla="*/ 1144537 w 8140424"/>
                        <a:gd name="connsiteY1" fmla="*/ 3091542 h 8273140"/>
                        <a:gd name="connsiteX2" fmla="*/ 2973335 w 8140424"/>
                        <a:gd name="connsiteY2" fmla="*/ 4920342 h 8273140"/>
                        <a:gd name="connsiteX3" fmla="*/ 114023 w 8140424"/>
                        <a:gd name="connsiteY3" fmla="*/ 1944912 h 8273140"/>
                        <a:gd name="connsiteX4" fmla="*/ 1013908 w 8140424"/>
                        <a:gd name="connsiteY4" fmla="*/ 1233713 h 8273140"/>
                        <a:gd name="connsiteX5" fmla="*/ 3437794 w 8140424"/>
                        <a:gd name="connsiteY5" fmla="*/ 3672113 h 8273140"/>
                        <a:gd name="connsiteX6" fmla="*/ 723623 w 8140424"/>
                        <a:gd name="connsiteY6" fmla="*/ 914399 h 8273140"/>
                        <a:gd name="connsiteX7" fmla="*/ 1725109 w 8140424"/>
                        <a:gd name="connsiteY7" fmla="*/ 217714 h 8273140"/>
                        <a:gd name="connsiteX8" fmla="*/ 4090938 w 8140424"/>
                        <a:gd name="connsiteY8" fmla="*/ 2699657 h 8273140"/>
                        <a:gd name="connsiteX9" fmla="*/ 2102480 w 8140424"/>
                        <a:gd name="connsiteY9" fmla="*/ 566057 h 8273140"/>
                        <a:gd name="connsiteX10" fmla="*/ 3176537 w 8140424"/>
                        <a:gd name="connsiteY10" fmla="*/ 0 h 8273140"/>
                        <a:gd name="connsiteX11" fmla="*/ 6543851 w 8140424"/>
                        <a:gd name="connsiteY11" fmla="*/ 3454398 h 8273140"/>
                        <a:gd name="connsiteX12" fmla="*/ 7763052 w 8140424"/>
                        <a:gd name="connsiteY12" fmla="*/ 2699655 h 8273140"/>
                        <a:gd name="connsiteX13" fmla="*/ 7995281 w 8140424"/>
                        <a:gd name="connsiteY13" fmla="*/ 4063998 h 8273140"/>
                        <a:gd name="connsiteX14" fmla="*/ 8140424 w 8140424"/>
                        <a:gd name="connsiteY14" fmla="*/ 5268683 h 8273140"/>
                        <a:gd name="connsiteX15" fmla="*/ 5339165 w 8140424"/>
                        <a:gd name="connsiteY15" fmla="*/ 8273140 h 8273140"/>
                        <a:gd name="connsiteX16" fmla="*/ 5063396 w 8140424"/>
                        <a:gd name="connsiteY16" fmla="*/ 8186054 h 8273140"/>
                        <a:gd name="connsiteX17" fmla="*/ 534938 w 8140424"/>
                        <a:gd name="connsiteY17" fmla="*/ 3773711 h 8273140"/>
                        <a:gd name="connsiteX0" fmla="*/ 534938 w 8140424"/>
                        <a:gd name="connsiteY0" fmla="*/ 4045114 h 8544543"/>
                        <a:gd name="connsiteX1" fmla="*/ 1144537 w 8140424"/>
                        <a:gd name="connsiteY1" fmla="*/ 3362945 h 8544543"/>
                        <a:gd name="connsiteX2" fmla="*/ 2973335 w 8140424"/>
                        <a:gd name="connsiteY2" fmla="*/ 5191745 h 8544543"/>
                        <a:gd name="connsiteX3" fmla="*/ 114023 w 8140424"/>
                        <a:gd name="connsiteY3" fmla="*/ 2216315 h 8544543"/>
                        <a:gd name="connsiteX4" fmla="*/ 1013908 w 8140424"/>
                        <a:gd name="connsiteY4" fmla="*/ 1505116 h 8544543"/>
                        <a:gd name="connsiteX5" fmla="*/ 3437794 w 8140424"/>
                        <a:gd name="connsiteY5" fmla="*/ 3943516 h 8544543"/>
                        <a:gd name="connsiteX6" fmla="*/ 723623 w 8140424"/>
                        <a:gd name="connsiteY6" fmla="*/ 1185802 h 8544543"/>
                        <a:gd name="connsiteX7" fmla="*/ 1725109 w 8140424"/>
                        <a:gd name="connsiteY7" fmla="*/ 489117 h 8544543"/>
                        <a:gd name="connsiteX8" fmla="*/ 4090938 w 8140424"/>
                        <a:gd name="connsiteY8" fmla="*/ 2971060 h 8544543"/>
                        <a:gd name="connsiteX9" fmla="*/ 2102480 w 8140424"/>
                        <a:gd name="connsiteY9" fmla="*/ 837460 h 8544543"/>
                        <a:gd name="connsiteX10" fmla="*/ 3176537 w 8140424"/>
                        <a:gd name="connsiteY10" fmla="*/ 271403 h 8544543"/>
                        <a:gd name="connsiteX11" fmla="*/ 6543851 w 8140424"/>
                        <a:gd name="connsiteY11" fmla="*/ 3725801 h 8544543"/>
                        <a:gd name="connsiteX12" fmla="*/ 7763052 w 8140424"/>
                        <a:gd name="connsiteY12" fmla="*/ 2971058 h 8544543"/>
                        <a:gd name="connsiteX13" fmla="*/ 7995281 w 8140424"/>
                        <a:gd name="connsiteY13" fmla="*/ 4335401 h 8544543"/>
                        <a:gd name="connsiteX14" fmla="*/ 8140424 w 8140424"/>
                        <a:gd name="connsiteY14" fmla="*/ 5540086 h 8544543"/>
                        <a:gd name="connsiteX15" fmla="*/ 5339165 w 8140424"/>
                        <a:gd name="connsiteY15" fmla="*/ 8544543 h 8544543"/>
                        <a:gd name="connsiteX16" fmla="*/ 5063396 w 8140424"/>
                        <a:gd name="connsiteY16" fmla="*/ 8457457 h 8544543"/>
                        <a:gd name="connsiteX17" fmla="*/ 534938 w 8140424"/>
                        <a:gd name="connsiteY17" fmla="*/ 4045114 h 8544543"/>
                        <a:gd name="connsiteX0" fmla="*/ 534938 w 8140424"/>
                        <a:gd name="connsiteY0" fmla="*/ 4041454 h 8540883"/>
                        <a:gd name="connsiteX1" fmla="*/ 1144537 w 8140424"/>
                        <a:gd name="connsiteY1" fmla="*/ 3359285 h 8540883"/>
                        <a:gd name="connsiteX2" fmla="*/ 2973335 w 8140424"/>
                        <a:gd name="connsiteY2" fmla="*/ 5188085 h 8540883"/>
                        <a:gd name="connsiteX3" fmla="*/ 114023 w 8140424"/>
                        <a:gd name="connsiteY3" fmla="*/ 2212655 h 8540883"/>
                        <a:gd name="connsiteX4" fmla="*/ 1013908 w 8140424"/>
                        <a:gd name="connsiteY4" fmla="*/ 1501456 h 8540883"/>
                        <a:gd name="connsiteX5" fmla="*/ 3437794 w 8140424"/>
                        <a:gd name="connsiteY5" fmla="*/ 3939856 h 8540883"/>
                        <a:gd name="connsiteX6" fmla="*/ 723623 w 8140424"/>
                        <a:gd name="connsiteY6" fmla="*/ 1182142 h 8540883"/>
                        <a:gd name="connsiteX7" fmla="*/ 1725109 w 8140424"/>
                        <a:gd name="connsiteY7" fmla="*/ 485457 h 8540883"/>
                        <a:gd name="connsiteX8" fmla="*/ 4090938 w 8140424"/>
                        <a:gd name="connsiteY8" fmla="*/ 2967400 h 8540883"/>
                        <a:gd name="connsiteX9" fmla="*/ 2102480 w 8140424"/>
                        <a:gd name="connsiteY9" fmla="*/ 833800 h 8540883"/>
                        <a:gd name="connsiteX10" fmla="*/ 3176537 w 8140424"/>
                        <a:gd name="connsiteY10" fmla="*/ 267743 h 8540883"/>
                        <a:gd name="connsiteX11" fmla="*/ 6543851 w 8140424"/>
                        <a:gd name="connsiteY11" fmla="*/ 3722141 h 8540883"/>
                        <a:gd name="connsiteX12" fmla="*/ 7763052 w 8140424"/>
                        <a:gd name="connsiteY12" fmla="*/ 2967398 h 8540883"/>
                        <a:gd name="connsiteX13" fmla="*/ 7995281 w 8140424"/>
                        <a:gd name="connsiteY13" fmla="*/ 4331741 h 8540883"/>
                        <a:gd name="connsiteX14" fmla="*/ 8140424 w 8140424"/>
                        <a:gd name="connsiteY14" fmla="*/ 5536426 h 8540883"/>
                        <a:gd name="connsiteX15" fmla="*/ 5339165 w 8140424"/>
                        <a:gd name="connsiteY15" fmla="*/ 8540883 h 8540883"/>
                        <a:gd name="connsiteX16" fmla="*/ 5063396 w 8140424"/>
                        <a:gd name="connsiteY16" fmla="*/ 8453797 h 8540883"/>
                        <a:gd name="connsiteX17" fmla="*/ 534938 w 8140424"/>
                        <a:gd name="connsiteY17" fmla="*/ 4041454 h 8540883"/>
                        <a:gd name="connsiteX0" fmla="*/ 534938 w 8140424"/>
                        <a:gd name="connsiteY0" fmla="*/ 4047870 h 8547299"/>
                        <a:gd name="connsiteX1" fmla="*/ 1144537 w 8140424"/>
                        <a:gd name="connsiteY1" fmla="*/ 3365701 h 8547299"/>
                        <a:gd name="connsiteX2" fmla="*/ 2973335 w 8140424"/>
                        <a:gd name="connsiteY2" fmla="*/ 5194501 h 8547299"/>
                        <a:gd name="connsiteX3" fmla="*/ 114023 w 8140424"/>
                        <a:gd name="connsiteY3" fmla="*/ 2219071 h 8547299"/>
                        <a:gd name="connsiteX4" fmla="*/ 1013908 w 8140424"/>
                        <a:gd name="connsiteY4" fmla="*/ 1507872 h 8547299"/>
                        <a:gd name="connsiteX5" fmla="*/ 3437794 w 8140424"/>
                        <a:gd name="connsiteY5" fmla="*/ 3946272 h 8547299"/>
                        <a:gd name="connsiteX6" fmla="*/ 723623 w 8140424"/>
                        <a:gd name="connsiteY6" fmla="*/ 1188558 h 8547299"/>
                        <a:gd name="connsiteX7" fmla="*/ 1725109 w 8140424"/>
                        <a:gd name="connsiteY7" fmla="*/ 491873 h 8547299"/>
                        <a:gd name="connsiteX8" fmla="*/ 4090938 w 8140424"/>
                        <a:gd name="connsiteY8" fmla="*/ 2973816 h 8547299"/>
                        <a:gd name="connsiteX9" fmla="*/ 2102480 w 8140424"/>
                        <a:gd name="connsiteY9" fmla="*/ 840216 h 8547299"/>
                        <a:gd name="connsiteX10" fmla="*/ 3176537 w 8140424"/>
                        <a:gd name="connsiteY10" fmla="*/ 274159 h 8547299"/>
                        <a:gd name="connsiteX11" fmla="*/ 6543851 w 8140424"/>
                        <a:gd name="connsiteY11" fmla="*/ 3728557 h 8547299"/>
                        <a:gd name="connsiteX12" fmla="*/ 7763052 w 8140424"/>
                        <a:gd name="connsiteY12" fmla="*/ 2973814 h 8547299"/>
                        <a:gd name="connsiteX13" fmla="*/ 7995281 w 8140424"/>
                        <a:gd name="connsiteY13" fmla="*/ 4338157 h 8547299"/>
                        <a:gd name="connsiteX14" fmla="*/ 8140424 w 8140424"/>
                        <a:gd name="connsiteY14" fmla="*/ 5542842 h 8547299"/>
                        <a:gd name="connsiteX15" fmla="*/ 5339165 w 8140424"/>
                        <a:gd name="connsiteY15" fmla="*/ 8547299 h 8547299"/>
                        <a:gd name="connsiteX16" fmla="*/ 5063396 w 8140424"/>
                        <a:gd name="connsiteY16" fmla="*/ 8460213 h 8547299"/>
                        <a:gd name="connsiteX17" fmla="*/ 534938 w 8140424"/>
                        <a:gd name="connsiteY17" fmla="*/ 4047870 h 8547299"/>
                        <a:gd name="connsiteX0" fmla="*/ 534938 w 8140424"/>
                        <a:gd name="connsiteY0" fmla="*/ 4023705 h 8523134"/>
                        <a:gd name="connsiteX1" fmla="*/ 1144537 w 8140424"/>
                        <a:gd name="connsiteY1" fmla="*/ 3341536 h 8523134"/>
                        <a:gd name="connsiteX2" fmla="*/ 2973335 w 8140424"/>
                        <a:gd name="connsiteY2" fmla="*/ 5170336 h 8523134"/>
                        <a:gd name="connsiteX3" fmla="*/ 114023 w 8140424"/>
                        <a:gd name="connsiteY3" fmla="*/ 2194906 h 8523134"/>
                        <a:gd name="connsiteX4" fmla="*/ 1013908 w 8140424"/>
                        <a:gd name="connsiteY4" fmla="*/ 1483707 h 8523134"/>
                        <a:gd name="connsiteX5" fmla="*/ 3437794 w 8140424"/>
                        <a:gd name="connsiteY5" fmla="*/ 3922107 h 8523134"/>
                        <a:gd name="connsiteX6" fmla="*/ 723623 w 8140424"/>
                        <a:gd name="connsiteY6" fmla="*/ 1164393 h 8523134"/>
                        <a:gd name="connsiteX7" fmla="*/ 1725109 w 8140424"/>
                        <a:gd name="connsiteY7" fmla="*/ 467708 h 8523134"/>
                        <a:gd name="connsiteX8" fmla="*/ 4090938 w 8140424"/>
                        <a:gd name="connsiteY8" fmla="*/ 2949651 h 8523134"/>
                        <a:gd name="connsiteX9" fmla="*/ 2102480 w 8140424"/>
                        <a:gd name="connsiteY9" fmla="*/ 816051 h 8523134"/>
                        <a:gd name="connsiteX10" fmla="*/ 3176537 w 8140424"/>
                        <a:gd name="connsiteY10" fmla="*/ 249994 h 8523134"/>
                        <a:gd name="connsiteX11" fmla="*/ 6543851 w 8140424"/>
                        <a:gd name="connsiteY11" fmla="*/ 3704392 h 8523134"/>
                        <a:gd name="connsiteX12" fmla="*/ 7763052 w 8140424"/>
                        <a:gd name="connsiteY12" fmla="*/ 2949649 h 8523134"/>
                        <a:gd name="connsiteX13" fmla="*/ 7995281 w 8140424"/>
                        <a:gd name="connsiteY13" fmla="*/ 4313992 h 8523134"/>
                        <a:gd name="connsiteX14" fmla="*/ 8140424 w 8140424"/>
                        <a:gd name="connsiteY14" fmla="*/ 5518677 h 8523134"/>
                        <a:gd name="connsiteX15" fmla="*/ 5339165 w 8140424"/>
                        <a:gd name="connsiteY15" fmla="*/ 8523134 h 8523134"/>
                        <a:gd name="connsiteX16" fmla="*/ 5063396 w 8140424"/>
                        <a:gd name="connsiteY16" fmla="*/ 8436048 h 8523134"/>
                        <a:gd name="connsiteX17" fmla="*/ 534938 w 8140424"/>
                        <a:gd name="connsiteY17" fmla="*/ 4023705 h 852313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7763052 w 8140424"/>
                        <a:gd name="connsiteY12" fmla="*/ 2968999 h 8542484"/>
                        <a:gd name="connsiteX13" fmla="*/ 7995281 w 8140424"/>
                        <a:gd name="connsiteY13" fmla="*/ 4333342 h 8542484"/>
                        <a:gd name="connsiteX14" fmla="*/ 8140424 w 8140424"/>
                        <a:gd name="connsiteY14" fmla="*/ 5538027 h 8542484"/>
                        <a:gd name="connsiteX15" fmla="*/ 5339165 w 8140424"/>
                        <a:gd name="connsiteY15" fmla="*/ 8542484 h 8542484"/>
                        <a:gd name="connsiteX16" fmla="*/ 5063396 w 8140424"/>
                        <a:gd name="connsiteY16" fmla="*/ 8455398 h 8542484"/>
                        <a:gd name="connsiteX17" fmla="*/ 534938 w 8140424"/>
                        <a:gd name="connsiteY17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7037337 w 8140424"/>
                        <a:gd name="connsiteY12" fmla="*/ 3389915 h 8542484"/>
                        <a:gd name="connsiteX13" fmla="*/ 7763052 w 8140424"/>
                        <a:gd name="connsiteY13" fmla="*/ 2968999 h 8542484"/>
                        <a:gd name="connsiteX14" fmla="*/ 7995281 w 8140424"/>
                        <a:gd name="connsiteY14" fmla="*/ 4333342 h 8542484"/>
                        <a:gd name="connsiteX15" fmla="*/ 8140424 w 8140424"/>
                        <a:gd name="connsiteY15" fmla="*/ 5538027 h 8542484"/>
                        <a:gd name="connsiteX16" fmla="*/ 5339165 w 8140424"/>
                        <a:gd name="connsiteY16" fmla="*/ 8542484 h 8542484"/>
                        <a:gd name="connsiteX17" fmla="*/ 5063396 w 8140424"/>
                        <a:gd name="connsiteY17" fmla="*/ 8455398 h 8542484"/>
                        <a:gd name="connsiteX18" fmla="*/ 534938 w 8140424"/>
                        <a:gd name="connsiteY18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51966 w 8140424"/>
                        <a:gd name="connsiteY12" fmla="*/ 2243287 h 8542484"/>
                        <a:gd name="connsiteX13" fmla="*/ 7763052 w 8140424"/>
                        <a:gd name="connsiteY13" fmla="*/ 2968999 h 8542484"/>
                        <a:gd name="connsiteX14" fmla="*/ 7995281 w 8140424"/>
                        <a:gd name="connsiteY14" fmla="*/ 4333342 h 8542484"/>
                        <a:gd name="connsiteX15" fmla="*/ 8140424 w 8140424"/>
                        <a:gd name="connsiteY15" fmla="*/ 5538027 h 8542484"/>
                        <a:gd name="connsiteX16" fmla="*/ 5339165 w 8140424"/>
                        <a:gd name="connsiteY16" fmla="*/ 8542484 h 8542484"/>
                        <a:gd name="connsiteX17" fmla="*/ 5063396 w 8140424"/>
                        <a:gd name="connsiteY17" fmla="*/ 8455398 h 8542484"/>
                        <a:gd name="connsiteX18" fmla="*/ 534938 w 8140424"/>
                        <a:gd name="connsiteY18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51966 w 8140424"/>
                        <a:gd name="connsiteY12" fmla="*/ 2243287 h 8542484"/>
                        <a:gd name="connsiteX13" fmla="*/ 7763052 w 8140424"/>
                        <a:gd name="connsiteY13" fmla="*/ 2968999 h 8542484"/>
                        <a:gd name="connsiteX14" fmla="*/ 7995281 w 8140424"/>
                        <a:gd name="connsiteY14" fmla="*/ 4333342 h 8542484"/>
                        <a:gd name="connsiteX15" fmla="*/ 8140424 w 8140424"/>
                        <a:gd name="connsiteY15" fmla="*/ 5538027 h 8542484"/>
                        <a:gd name="connsiteX16" fmla="*/ 5339165 w 8140424"/>
                        <a:gd name="connsiteY16" fmla="*/ 8542484 h 8542484"/>
                        <a:gd name="connsiteX17" fmla="*/ 5063396 w 8140424"/>
                        <a:gd name="connsiteY17" fmla="*/ 8455398 h 8542484"/>
                        <a:gd name="connsiteX18" fmla="*/ 534938 w 8140424"/>
                        <a:gd name="connsiteY18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51966 w 8140424"/>
                        <a:gd name="connsiteY12" fmla="*/ 2243287 h 8542484"/>
                        <a:gd name="connsiteX13" fmla="*/ 7763052 w 8140424"/>
                        <a:gd name="connsiteY13" fmla="*/ 2968999 h 8542484"/>
                        <a:gd name="connsiteX14" fmla="*/ 7995281 w 8140424"/>
                        <a:gd name="connsiteY14" fmla="*/ 4333342 h 8542484"/>
                        <a:gd name="connsiteX15" fmla="*/ 8140424 w 8140424"/>
                        <a:gd name="connsiteY15" fmla="*/ 5538027 h 8542484"/>
                        <a:gd name="connsiteX16" fmla="*/ 5339165 w 8140424"/>
                        <a:gd name="connsiteY16" fmla="*/ 8542484 h 8542484"/>
                        <a:gd name="connsiteX17" fmla="*/ 5063396 w 8140424"/>
                        <a:gd name="connsiteY17" fmla="*/ 8455398 h 8542484"/>
                        <a:gd name="connsiteX18" fmla="*/ 534938 w 8140424"/>
                        <a:gd name="connsiteY18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7763052 w 8140424"/>
                        <a:gd name="connsiteY13" fmla="*/ 2968999 h 8542484"/>
                        <a:gd name="connsiteX14" fmla="*/ 7995281 w 8140424"/>
                        <a:gd name="connsiteY14" fmla="*/ 4333342 h 8542484"/>
                        <a:gd name="connsiteX15" fmla="*/ 8140424 w 8140424"/>
                        <a:gd name="connsiteY15" fmla="*/ 5538027 h 8542484"/>
                        <a:gd name="connsiteX16" fmla="*/ 5339165 w 8140424"/>
                        <a:gd name="connsiteY16" fmla="*/ 8542484 h 8542484"/>
                        <a:gd name="connsiteX17" fmla="*/ 5063396 w 8140424"/>
                        <a:gd name="connsiteY17" fmla="*/ 8455398 h 8542484"/>
                        <a:gd name="connsiteX18" fmla="*/ 534938 w 8140424"/>
                        <a:gd name="connsiteY18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7269566 w 8140424"/>
                        <a:gd name="connsiteY13" fmla="*/ 2780315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34938 w 8140424"/>
                        <a:gd name="connsiteY19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34938 w 8140424"/>
                        <a:gd name="connsiteY19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34938 w 8140424"/>
                        <a:gd name="connsiteY19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34938 w 8140424"/>
                        <a:gd name="connsiteY19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34938 w 8140424"/>
                        <a:gd name="connsiteY19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34938 w 8140424"/>
                        <a:gd name="connsiteY19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34938 w 8140424"/>
                        <a:gd name="connsiteY19" fmla="*/ 4043055 h 8542484"/>
                        <a:gd name="connsiteX0" fmla="*/ 534938 w 8140424"/>
                        <a:gd name="connsiteY0" fmla="*/ 4043055 h 8542484"/>
                        <a:gd name="connsiteX1" fmla="*/ 1168921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34938 w 8140424"/>
                        <a:gd name="connsiteY19" fmla="*/ 4043055 h 8542484"/>
                        <a:gd name="connsiteX0" fmla="*/ 547130 w 8140424"/>
                        <a:gd name="connsiteY0" fmla="*/ 4043055 h 8542484"/>
                        <a:gd name="connsiteX1" fmla="*/ 1168921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47130 w 8140424"/>
                        <a:gd name="connsiteY19" fmla="*/ 4043055 h 8542484"/>
                        <a:gd name="connsiteX0" fmla="*/ 547130 w 8140424"/>
                        <a:gd name="connsiteY0" fmla="*/ 4043055 h 8542484"/>
                        <a:gd name="connsiteX1" fmla="*/ 1168921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47130 w 8140424"/>
                        <a:gd name="connsiteY19" fmla="*/ 4043055 h 8542484"/>
                        <a:gd name="connsiteX0" fmla="*/ 541518 w 8134812"/>
                        <a:gd name="connsiteY0" fmla="*/ 4043055 h 8542484"/>
                        <a:gd name="connsiteX1" fmla="*/ 1163309 w 8134812"/>
                        <a:gd name="connsiteY1" fmla="*/ 3360886 h 8542484"/>
                        <a:gd name="connsiteX2" fmla="*/ 2967723 w 8134812"/>
                        <a:gd name="connsiteY2" fmla="*/ 5189686 h 8542484"/>
                        <a:gd name="connsiteX3" fmla="*/ 108411 w 8134812"/>
                        <a:gd name="connsiteY3" fmla="*/ 2214256 h 8542484"/>
                        <a:gd name="connsiteX4" fmla="*/ 1008296 w 8134812"/>
                        <a:gd name="connsiteY4" fmla="*/ 1503057 h 8542484"/>
                        <a:gd name="connsiteX5" fmla="*/ 3432182 w 8134812"/>
                        <a:gd name="connsiteY5" fmla="*/ 3941457 h 8542484"/>
                        <a:gd name="connsiteX6" fmla="*/ 718011 w 8134812"/>
                        <a:gd name="connsiteY6" fmla="*/ 1183743 h 8542484"/>
                        <a:gd name="connsiteX7" fmla="*/ 1719497 w 8134812"/>
                        <a:gd name="connsiteY7" fmla="*/ 487058 h 8542484"/>
                        <a:gd name="connsiteX8" fmla="*/ 4085326 w 8134812"/>
                        <a:gd name="connsiteY8" fmla="*/ 2969001 h 8542484"/>
                        <a:gd name="connsiteX9" fmla="*/ 2096868 w 8134812"/>
                        <a:gd name="connsiteY9" fmla="*/ 835401 h 8542484"/>
                        <a:gd name="connsiteX10" fmla="*/ 3170925 w 8134812"/>
                        <a:gd name="connsiteY10" fmla="*/ 269344 h 8542484"/>
                        <a:gd name="connsiteX11" fmla="*/ 6538239 w 8134812"/>
                        <a:gd name="connsiteY11" fmla="*/ 3723742 h 8542484"/>
                        <a:gd name="connsiteX12" fmla="*/ 6102811 w 8134812"/>
                        <a:gd name="connsiteY12" fmla="*/ 2243287 h 8542484"/>
                        <a:gd name="connsiteX13" fmla="*/ 6639839 w 8134812"/>
                        <a:gd name="connsiteY13" fmla="*/ 1024087 h 8542484"/>
                        <a:gd name="connsiteX14" fmla="*/ 7757440 w 8134812"/>
                        <a:gd name="connsiteY14" fmla="*/ 2968999 h 8542484"/>
                        <a:gd name="connsiteX15" fmla="*/ 7989669 w 8134812"/>
                        <a:gd name="connsiteY15" fmla="*/ 4333342 h 8542484"/>
                        <a:gd name="connsiteX16" fmla="*/ 8134812 w 8134812"/>
                        <a:gd name="connsiteY16" fmla="*/ 5538027 h 8542484"/>
                        <a:gd name="connsiteX17" fmla="*/ 5333553 w 8134812"/>
                        <a:gd name="connsiteY17" fmla="*/ 8542484 h 8542484"/>
                        <a:gd name="connsiteX18" fmla="*/ 5057784 w 8134812"/>
                        <a:gd name="connsiteY18" fmla="*/ 8455398 h 8542484"/>
                        <a:gd name="connsiteX19" fmla="*/ 541518 w 8134812"/>
                        <a:gd name="connsiteY19" fmla="*/ 4043055 h 8542484"/>
                        <a:gd name="connsiteX0" fmla="*/ 541518 w 8134812"/>
                        <a:gd name="connsiteY0" fmla="*/ 4043055 h 8542484"/>
                        <a:gd name="connsiteX1" fmla="*/ 1163309 w 8134812"/>
                        <a:gd name="connsiteY1" fmla="*/ 3360886 h 8542484"/>
                        <a:gd name="connsiteX2" fmla="*/ 2967723 w 8134812"/>
                        <a:gd name="connsiteY2" fmla="*/ 5189686 h 8542484"/>
                        <a:gd name="connsiteX3" fmla="*/ 108411 w 8134812"/>
                        <a:gd name="connsiteY3" fmla="*/ 2214256 h 8542484"/>
                        <a:gd name="connsiteX4" fmla="*/ 1008296 w 8134812"/>
                        <a:gd name="connsiteY4" fmla="*/ 1503057 h 8542484"/>
                        <a:gd name="connsiteX5" fmla="*/ 3432182 w 8134812"/>
                        <a:gd name="connsiteY5" fmla="*/ 3941457 h 8542484"/>
                        <a:gd name="connsiteX6" fmla="*/ 718011 w 8134812"/>
                        <a:gd name="connsiteY6" fmla="*/ 1183743 h 8542484"/>
                        <a:gd name="connsiteX7" fmla="*/ 1719497 w 8134812"/>
                        <a:gd name="connsiteY7" fmla="*/ 487058 h 8542484"/>
                        <a:gd name="connsiteX8" fmla="*/ 4085326 w 8134812"/>
                        <a:gd name="connsiteY8" fmla="*/ 2969001 h 8542484"/>
                        <a:gd name="connsiteX9" fmla="*/ 2096868 w 8134812"/>
                        <a:gd name="connsiteY9" fmla="*/ 835401 h 8542484"/>
                        <a:gd name="connsiteX10" fmla="*/ 3170925 w 8134812"/>
                        <a:gd name="connsiteY10" fmla="*/ 269344 h 8542484"/>
                        <a:gd name="connsiteX11" fmla="*/ 6538239 w 8134812"/>
                        <a:gd name="connsiteY11" fmla="*/ 3723742 h 8542484"/>
                        <a:gd name="connsiteX12" fmla="*/ 6090619 w 8134812"/>
                        <a:gd name="connsiteY12" fmla="*/ 2231095 h 8542484"/>
                        <a:gd name="connsiteX13" fmla="*/ 6639839 w 8134812"/>
                        <a:gd name="connsiteY13" fmla="*/ 1024087 h 8542484"/>
                        <a:gd name="connsiteX14" fmla="*/ 7757440 w 8134812"/>
                        <a:gd name="connsiteY14" fmla="*/ 2968999 h 8542484"/>
                        <a:gd name="connsiteX15" fmla="*/ 7989669 w 8134812"/>
                        <a:gd name="connsiteY15" fmla="*/ 4333342 h 8542484"/>
                        <a:gd name="connsiteX16" fmla="*/ 8134812 w 8134812"/>
                        <a:gd name="connsiteY16" fmla="*/ 5538027 h 8542484"/>
                        <a:gd name="connsiteX17" fmla="*/ 5333553 w 8134812"/>
                        <a:gd name="connsiteY17" fmla="*/ 8542484 h 8542484"/>
                        <a:gd name="connsiteX18" fmla="*/ 5057784 w 8134812"/>
                        <a:gd name="connsiteY18" fmla="*/ 8455398 h 8542484"/>
                        <a:gd name="connsiteX19" fmla="*/ 541518 w 8134812"/>
                        <a:gd name="connsiteY19" fmla="*/ 4043055 h 8542484"/>
                        <a:gd name="connsiteX0" fmla="*/ 541518 w 8134812"/>
                        <a:gd name="connsiteY0" fmla="*/ 4043055 h 8542484"/>
                        <a:gd name="connsiteX1" fmla="*/ 1163309 w 8134812"/>
                        <a:gd name="connsiteY1" fmla="*/ 3360886 h 8542484"/>
                        <a:gd name="connsiteX2" fmla="*/ 2967723 w 8134812"/>
                        <a:gd name="connsiteY2" fmla="*/ 5189686 h 8542484"/>
                        <a:gd name="connsiteX3" fmla="*/ 108411 w 8134812"/>
                        <a:gd name="connsiteY3" fmla="*/ 2214256 h 8542484"/>
                        <a:gd name="connsiteX4" fmla="*/ 1008296 w 8134812"/>
                        <a:gd name="connsiteY4" fmla="*/ 1503057 h 8542484"/>
                        <a:gd name="connsiteX5" fmla="*/ 3432182 w 8134812"/>
                        <a:gd name="connsiteY5" fmla="*/ 3941457 h 8542484"/>
                        <a:gd name="connsiteX6" fmla="*/ 718011 w 8134812"/>
                        <a:gd name="connsiteY6" fmla="*/ 1183743 h 8542484"/>
                        <a:gd name="connsiteX7" fmla="*/ 1719497 w 8134812"/>
                        <a:gd name="connsiteY7" fmla="*/ 487058 h 8542484"/>
                        <a:gd name="connsiteX8" fmla="*/ 4085326 w 8134812"/>
                        <a:gd name="connsiteY8" fmla="*/ 2969001 h 8542484"/>
                        <a:gd name="connsiteX9" fmla="*/ 2096868 w 8134812"/>
                        <a:gd name="connsiteY9" fmla="*/ 835401 h 8542484"/>
                        <a:gd name="connsiteX10" fmla="*/ 3170925 w 8134812"/>
                        <a:gd name="connsiteY10" fmla="*/ 269344 h 8542484"/>
                        <a:gd name="connsiteX11" fmla="*/ 6538239 w 8134812"/>
                        <a:gd name="connsiteY11" fmla="*/ 3723742 h 8542484"/>
                        <a:gd name="connsiteX12" fmla="*/ 6090619 w 8134812"/>
                        <a:gd name="connsiteY12" fmla="*/ 2231095 h 8542484"/>
                        <a:gd name="connsiteX13" fmla="*/ 6639839 w 8134812"/>
                        <a:gd name="connsiteY13" fmla="*/ 1024087 h 8542484"/>
                        <a:gd name="connsiteX14" fmla="*/ 7757440 w 8134812"/>
                        <a:gd name="connsiteY14" fmla="*/ 2968999 h 8542484"/>
                        <a:gd name="connsiteX15" fmla="*/ 7989669 w 8134812"/>
                        <a:gd name="connsiteY15" fmla="*/ 4333342 h 8542484"/>
                        <a:gd name="connsiteX16" fmla="*/ 8134812 w 8134812"/>
                        <a:gd name="connsiteY16" fmla="*/ 5538027 h 8542484"/>
                        <a:gd name="connsiteX17" fmla="*/ 5333553 w 8134812"/>
                        <a:gd name="connsiteY17" fmla="*/ 8542484 h 8542484"/>
                        <a:gd name="connsiteX18" fmla="*/ 5057784 w 8134812"/>
                        <a:gd name="connsiteY18" fmla="*/ 8455398 h 8542484"/>
                        <a:gd name="connsiteX19" fmla="*/ 541518 w 8134812"/>
                        <a:gd name="connsiteY19" fmla="*/ 4043055 h 8542484"/>
                        <a:gd name="connsiteX0" fmla="*/ 541518 w 8134812"/>
                        <a:gd name="connsiteY0" fmla="*/ 4043055 h 8542484"/>
                        <a:gd name="connsiteX1" fmla="*/ 1163309 w 8134812"/>
                        <a:gd name="connsiteY1" fmla="*/ 3360886 h 8542484"/>
                        <a:gd name="connsiteX2" fmla="*/ 2967723 w 8134812"/>
                        <a:gd name="connsiteY2" fmla="*/ 5189686 h 8542484"/>
                        <a:gd name="connsiteX3" fmla="*/ 108411 w 8134812"/>
                        <a:gd name="connsiteY3" fmla="*/ 2214256 h 8542484"/>
                        <a:gd name="connsiteX4" fmla="*/ 1008296 w 8134812"/>
                        <a:gd name="connsiteY4" fmla="*/ 1503057 h 8542484"/>
                        <a:gd name="connsiteX5" fmla="*/ 3432182 w 8134812"/>
                        <a:gd name="connsiteY5" fmla="*/ 3941457 h 8542484"/>
                        <a:gd name="connsiteX6" fmla="*/ 718011 w 8134812"/>
                        <a:gd name="connsiteY6" fmla="*/ 1183743 h 8542484"/>
                        <a:gd name="connsiteX7" fmla="*/ 1719497 w 8134812"/>
                        <a:gd name="connsiteY7" fmla="*/ 487058 h 8542484"/>
                        <a:gd name="connsiteX8" fmla="*/ 4085326 w 8134812"/>
                        <a:gd name="connsiteY8" fmla="*/ 2969001 h 8542484"/>
                        <a:gd name="connsiteX9" fmla="*/ 2096868 w 8134812"/>
                        <a:gd name="connsiteY9" fmla="*/ 835401 h 8542484"/>
                        <a:gd name="connsiteX10" fmla="*/ 3170925 w 8134812"/>
                        <a:gd name="connsiteY10" fmla="*/ 269344 h 8542484"/>
                        <a:gd name="connsiteX11" fmla="*/ 6538239 w 8134812"/>
                        <a:gd name="connsiteY11" fmla="*/ 3723742 h 8542484"/>
                        <a:gd name="connsiteX12" fmla="*/ 6090619 w 8134812"/>
                        <a:gd name="connsiteY12" fmla="*/ 2231095 h 8542484"/>
                        <a:gd name="connsiteX13" fmla="*/ 6639839 w 8134812"/>
                        <a:gd name="connsiteY13" fmla="*/ 1024087 h 8542484"/>
                        <a:gd name="connsiteX14" fmla="*/ 7757440 w 8134812"/>
                        <a:gd name="connsiteY14" fmla="*/ 2968999 h 8542484"/>
                        <a:gd name="connsiteX15" fmla="*/ 7989669 w 8134812"/>
                        <a:gd name="connsiteY15" fmla="*/ 4333342 h 8542484"/>
                        <a:gd name="connsiteX16" fmla="*/ 8134812 w 8134812"/>
                        <a:gd name="connsiteY16" fmla="*/ 5538027 h 8542484"/>
                        <a:gd name="connsiteX17" fmla="*/ 5333553 w 8134812"/>
                        <a:gd name="connsiteY17" fmla="*/ 8542484 h 8542484"/>
                        <a:gd name="connsiteX18" fmla="*/ 5057784 w 8134812"/>
                        <a:gd name="connsiteY18" fmla="*/ 8455398 h 8542484"/>
                        <a:gd name="connsiteX19" fmla="*/ 541518 w 8134812"/>
                        <a:gd name="connsiteY19" fmla="*/ 4043055 h 8542484"/>
                        <a:gd name="connsiteX0" fmla="*/ 541518 w 8134812"/>
                        <a:gd name="connsiteY0" fmla="*/ 4043055 h 8542484"/>
                        <a:gd name="connsiteX1" fmla="*/ 1163309 w 8134812"/>
                        <a:gd name="connsiteY1" fmla="*/ 3360886 h 8542484"/>
                        <a:gd name="connsiteX2" fmla="*/ 2967723 w 8134812"/>
                        <a:gd name="connsiteY2" fmla="*/ 5189686 h 8542484"/>
                        <a:gd name="connsiteX3" fmla="*/ 108411 w 8134812"/>
                        <a:gd name="connsiteY3" fmla="*/ 2214256 h 8542484"/>
                        <a:gd name="connsiteX4" fmla="*/ 1008296 w 8134812"/>
                        <a:gd name="connsiteY4" fmla="*/ 1503057 h 8542484"/>
                        <a:gd name="connsiteX5" fmla="*/ 3432182 w 8134812"/>
                        <a:gd name="connsiteY5" fmla="*/ 3941457 h 8542484"/>
                        <a:gd name="connsiteX6" fmla="*/ 718011 w 8134812"/>
                        <a:gd name="connsiteY6" fmla="*/ 1183743 h 8542484"/>
                        <a:gd name="connsiteX7" fmla="*/ 1719497 w 8134812"/>
                        <a:gd name="connsiteY7" fmla="*/ 487058 h 8542484"/>
                        <a:gd name="connsiteX8" fmla="*/ 4085326 w 8134812"/>
                        <a:gd name="connsiteY8" fmla="*/ 2969001 h 8542484"/>
                        <a:gd name="connsiteX9" fmla="*/ 2096868 w 8134812"/>
                        <a:gd name="connsiteY9" fmla="*/ 835401 h 8542484"/>
                        <a:gd name="connsiteX10" fmla="*/ 3170925 w 8134812"/>
                        <a:gd name="connsiteY10" fmla="*/ 269344 h 8542484"/>
                        <a:gd name="connsiteX11" fmla="*/ 6538239 w 8134812"/>
                        <a:gd name="connsiteY11" fmla="*/ 3723742 h 8542484"/>
                        <a:gd name="connsiteX12" fmla="*/ 6090619 w 8134812"/>
                        <a:gd name="connsiteY12" fmla="*/ 2231095 h 8542484"/>
                        <a:gd name="connsiteX13" fmla="*/ 6639839 w 8134812"/>
                        <a:gd name="connsiteY13" fmla="*/ 1024087 h 8542484"/>
                        <a:gd name="connsiteX14" fmla="*/ 7757440 w 8134812"/>
                        <a:gd name="connsiteY14" fmla="*/ 2968999 h 8542484"/>
                        <a:gd name="connsiteX15" fmla="*/ 7989669 w 8134812"/>
                        <a:gd name="connsiteY15" fmla="*/ 4333342 h 8542484"/>
                        <a:gd name="connsiteX16" fmla="*/ 8134812 w 8134812"/>
                        <a:gd name="connsiteY16" fmla="*/ 5538027 h 8542484"/>
                        <a:gd name="connsiteX17" fmla="*/ 5333553 w 8134812"/>
                        <a:gd name="connsiteY17" fmla="*/ 8542484 h 8542484"/>
                        <a:gd name="connsiteX18" fmla="*/ 5057784 w 8134812"/>
                        <a:gd name="connsiteY18" fmla="*/ 8455398 h 8542484"/>
                        <a:gd name="connsiteX19" fmla="*/ 541518 w 8134812"/>
                        <a:gd name="connsiteY19" fmla="*/ 4043055 h 8542484"/>
                        <a:gd name="connsiteX0" fmla="*/ 541518 w 8134812"/>
                        <a:gd name="connsiteY0" fmla="*/ 4036746 h 8536175"/>
                        <a:gd name="connsiteX1" fmla="*/ 1163309 w 8134812"/>
                        <a:gd name="connsiteY1" fmla="*/ 3354577 h 8536175"/>
                        <a:gd name="connsiteX2" fmla="*/ 2967723 w 8134812"/>
                        <a:gd name="connsiteY2" fmla="*/ 5183377 h 8536175"/>
                        <a:gd name="connsiteX3" fmla="*/ 108411 w 8134812"/>
                        <a:gd name="connsiteY3" fmla="*/ 2207947 h 8536175"/>
                        <a:gd name="connsiteX4" fmla="*/ 1008296 w 8134812"/>
                        <a:gd name="connsiteY4" fmla="*/ 1496748 h 8536175"/>
                        <a:gd name="connsiteX5" fmla="*/ 3432182 w 8134812"/>
                        <a:gd name="connsiteY5" fmla="*/ 3935148 h 8536175"/>
                        <a:gd name="connsiteX6" fmla="*/ 718011 w 8134812"/>
                        <a:gd name="connsiteY6" fmla="*/ 1177434 h 8536175"/>
                        <a:gd name="connsiteX7" fmla="*/ 1719497 w 8134812"/>
                        <a:gd name="connsiteY7" fmla="*/ 480749 h 8536175"/>
                        <a:gd name="connsiteX8" fmla="*/ 4085326 w 8134812"/>
                        <a:gd name="connsiteY8" fmla="*/ 2962692 h 8536175"/>
                        <a:gd name="connsiteX9" fmla="*/ 2133444 w 8134812"/>
                        <a:gd name="connsiteY9" fmla="*/ 853476 h 8536175"/>
                        <a:gd name="connsiteX10" fmla="*/ 3170925 w 8134812"/>
                        <a:gd name="connsiteY10" fmla="*/ 263035 h 8536175"/>
                        <a:gd name="connsiteX11" fmla="*/ 6538239 w 8134812"/>
                        <a:gd name="connsiteY11" fmla="*/ 3717433 h 8536175"/>
                        <a:gd name="connsiteX12" fmla="*/ 6090619 w 8134812"/>
                        <a:gd name="connsiteY12" fmla="*/ 2224786 h 8536175"/>
                        <a:gd name="connsiteX13" fmla="*/ 6639839 w 8134812"/>
                        <a:gd name="connsiteY13" fmla="*/ 1017778 h 8536175"/>
                        <a:gd name="connsiteX14" fmla="*/ 7757440 w 8134812"/>
                        <a:gd name="connsiteY14" fmla="*/ 2962690 h 8536175"/>
                        <a:gd name="connsiteX15" fmla="*/ 7989669 w 8134812"/>
                        <a:gd name="connsiteY15" fmla="*/ 4327033 h 8536175"/>
                        <a:gd name="connsiteX16" fmla="*/ 8134812 w 8134812"/>
                        <a:gd name="connsiteY16" fmla="*/ 5531718 h 8536175"/>
                        <a:gd name="connsiteX17" fmla="*/ 5333553 w 8134812"/>
                        <a:gd name="connsiteY17" fmla="*/ 8536175 h 8536175"/>
                        <a:gd name="connsiteX18" fmla="*/ 5057784 w 8134812"/>
                        <a:gd name="connsiteY18" fmla="*/ 8449089 h 8536175"/>
                        <a:gd name="connsiteX19" fmla="*/ 541518 w 8134812"/>
                        <a:gd name="connsiteY19" fmla="*/ 4036746 h 8536175"/>
                        <a:gd name="connsiteX0" fmla="*/ 541518 w 8134812"/>
                        <a:gd name="connsiteY0" fmla="*/ 4036746 h 8536175"/>
                        <a:gd name="connsiteX1" fmla="*/ 1163309 w 8134812"/>
                        <a:gd name="connsiteY1" fmla="*/ 3354577 h 8536175"/>
                        <a:gd name="connsiteX2" fmla="*/ 2967723 w 8134812"/>
                        <a:gd name="connsiteY2" fmla="*/ 5183377 h 8536175"/>
                        <a:gd name="connsiteX3" fmla="*/ 108411 w 8134812"/>
                        <a:gd name="connsiteY3" fmla="*/ 2207947 h 8536175"/>
                        <a:gd name="connsiteX4" fmla="*/ 1008296 w 8134812"/>
                        <a:gd name="connsiteY4" fmla="*/ 1496748 h 8536175"/>
                        <a:gd name="connsiteX5" fmla="*/ 3432182 w 8134812"/>
                        <a:gd name="connsiteY5" fmla="*/ 3935148 h 8536175"/>
                        <a:gd name="connsiteX6" fmla="*/ 718011 w 8134812"/>
                        <a:gd name="connsiteY6" fmla="*/ 1177434 h 8536175"/>
                        <a:gd name="connsiteX7" fmla="*/ 1719497 w 8134812"/>
                        <a:gd name="connsiteY7" fmla="*/ 480749 h 8536175"/>
                        <a:gd name="connsiteX8" fmla="*/ 4085326 w 8134812"/>
                        <a:gd name="connsiteY8" fmla="*/ 2962692 h 8536175"/>
                        <a:gd name="connsiteX9" fmla="*/ 2133444 w 8134812"/>
                        <a:gd name="connsiteY9" fmla="*/ 853476 h 8536175"/>
                        <a:gd name="connsiteX10" fmla="*/ 3170925 w 8134812"/>
                        <a:gd name="connsiteY10" fmla="*/ 263035 h 8536175"/>
                        <a:gd name="connsiteX11" fmla="*/ 6538239 w 8134812"/>
                        <a:gd name="connsiteY11" fmla="*/ 3717433 h 8536175"/>
                        <a:gd name="connsiteX12" fmla="*/ 6090619 w 8134812"/>
                        <a:gd name="connsiteY12" fmla="*/ 2224786 h 8536175"/>
                        <a:gd name="connsiteX13" fmla="*/ 6639839 w 8134812"/>
                        <a:gd name="connsiteY13" fmla="*/ 1017778 h 8536175"/>
                        <a:gd name="connsiteX14" fmla="*/ 7757440 w 8134812"/>
                        <a:gd name="connsiteY14" fmla="*/ 2962690 h 8536175"/>
                        <a:gd name="connsiteX15" fmla="*/ 7989669 w 8134812"/>
                        <a:gd name="connsiteY15" fmla="*/ 4327033 h 8536175"/>
                        <a:gd name="connsiteX16" fmla="*/ 8134812 w 8134812"/>
                        <a:gd name="connsiteY16" fmla="*/ 5531718 h 8536175"/>
                        <a:gd name="connsiteX17" fmla="*/ 5333553 w 8134812"/>
                        <a:gd name="connsiteY17" fmla="*/ 8536175 h 8536175"/>
                        <a:gd name="connsiteX18" fmla="*/ 5057784 w 8134812"/>
                        <a:gd name="connsiteY18" fmla="*/ 8449089 h 8536175"/>
                        <a:gd name="connsiteX19" fmla="*/ 541518 w 8134812"/>
                        <a:gd name="connsiteY19" fmla="*/ 4036746 h 8536175"/>
                        <a:gd name="connsiteX0" fmla="*/ 541518 w 8134812"/>
                        <a:gd name="connsiteY0" fmla="*/ 4036746 h 8536175"/>
                        <a:gd name="connsiteX1" fmla="*/ 1163309 w 8134812"/>
                        <a:gd name="connsiteY1" fmla="*/ 3354577 h 8536175"/>
                        <a:gd name="connsiteX2" fmla="*/ 2967723 w 8134812"/>
                        <a:gd name="connsiteY2" fmla="*/ 5183377 h 8536175"/>
                        <a:gd name="connsiteX3" fmla="*/ 108411 w 8134812"/>
                        <a:gd name="connsiteY3" fmla="*/ 2207947 h 8536175"/>
                        <a:gd name="connsiteX4" fmla="*/ 1008296 w 8134812"/>
                        <a:gd name="connsiteY4" fmla="*/ 1496748 h 8536175"/>
                        <a:gd name="connsiteX5" fmla="*/ 3432182 w 8134812"/>
                        <a:gd name="connsiteY5" fmla="*/ 3935148 h 8536175"/>
                        <a:gd name="connsiteX6" fmla="*/ 718011 w 8134812"/>
                        <a:gd name="connsiteY6" fmla="*/ 1177434 h 8536175"/>
                        <a:gd name="connsiteX7" fmla="*/ 1719497 w 8134812"/>
                        <a:gd name="connsiteY7" fmla="*/ 480749 h 8536175"/>
                        <a:gd name="connsiteX8" fmla="*/ 4085326 w 8134812"/>
                        <a:gd name="connsiteY8" fmla="*/ 2962692 h 8536175"/>
                        <a:gd name="connsiteX9" fmla="*/ 2133444 w 8134812"/>
                        <a:gd name="connsiteY9" fmla="*/ 853476 h 8536175"/>
                        <a:gd name="connsiteX10" fmla="*/ 3170925 w 8134812"/>
                        <a:gd name="connsiteY10" fmla="*/ 263035 h 8536175"/>
                        <a:gd name="connsiteX11" fmla="*/ 6538239 w 8134812"/>
                        <a:gd name="connsiteY11" fmla="*/ 3717433 h 8536175"/>
                        <a:gd name="connsiteX12" fmla="*/ 6090619 w 8134812"/>
                        <a:gd name="connsiteY12" fmla="*/ 2224786 h 8536175"/>
                        <a:gd name="connsiteX13" fmla="*/ 6639839 w 8134812"/>
                        <a:gd name="connsiteY13" fmla="*/ 1017778 h 8536175"/>
                        <a:gd name="connsiteX14" fmla="*/ 7757440 w 8134812"/>
                        <a:gd name="connsiteY14" fmla="*/ 2962690 h 8536175"/>
                        <a:gd name="connsiteX15" fmla="*/ 7989669 w 8134812"/>
                        <a:gd name="connsiteY15" fmla="*/ 4327033 h 8536175"/>
                        <a:gd name="connsiteX16" fmla="*/ 8134812 w 8134812"/>
                        <a:gd name="connsiteY16" fmla="*/ 5531718 h 8536175"/>
                        <a:gd name="connsiteX17" fmla="*/ 5333553 w 8134812"/>
                        <a:gd name="connsiteY17" fmla="*/ 8536175 h 8536175"/>
                        <a:gd name="connsiteX18" fmla="*/ 5057784 w 8134812"/>
                        <a:gd name="connsiteY18" fmla="*/ 8449089 h 8536175"/>
                        <a:gd name="connsiteX19" fmla="*/ 541518 w 8134812"/>
                        <a:gd name="connsiteY19" fmla="*/ 4036746 h 8536175"/>
                        <a:gd name="connsiteX0" fmla="*/ 541518 w 8134812"/>
                        <a:gd name="connsiteY0" fmla="*/ 4053000 h 8552429"/>
                        <a:gd name="connsiteX1" fmla="*/ 1163309 w 8134812"/>
                        <a:gd name="connsiteY1" fmla="*/ 3370831 h 8552429"/>
                        <a:gd name="connsiteX2" fmla="*/ 2967723 w 8134812"/>
                        <a:gd name="connsiteY2" fmla="*/ 5199631 h 8552429"/>
                        <a:gd name="connsiteX3" fmla="*/ 108411 w 8134812"/>
                        <a:gd name="connsiteY3" fmla="*/ 2224201 h 8552429"/>
                        <a:gd name="connsiteX4" fmla="*/ 1008296 w 8134812"/>
                        <a:gd name="connsiteY4" fmla="*/ 1513002 h 8552429"/>
                        <a:gd name="connsiteX5" fmla="*/ 3432182 w 8134812"/>
                        <a:gd name="connsiteY5" fmla="*/ 3951402 h 8552429"/>
                        <a:gd name="connsiteX6" fmla="*/ 718011 w 8134812"/>
                        <a:gd name="connsiteY6" fmla="*/ 1193688 h 8552429"/>
                        <a:gd name="connsiteX7" fmla="*/ 1719497 w 8134812"/>
                        <a:gd name="connsiteY7" fmla="*/ 497003 h 8552429"/>
                        <a:gd name="connsiteX8" fmla="*/ 4085326 w 8134812"/>
                        <a:gd name="connsiteY8" fmla="*/ 2978946 h 8552429"/>
                        <a:gd name="connsiteX9" fmla="*/ 2133444 w 8134812"/>
                        <a:gd name="connsiteY9" fmla="*/ 869730 h 8552429"/>
                        <a:gd name="connsiteX10" fmla="*/ 3170925 w 8134812"/>
                        <a:gd name="connsiteY10" fmla="*/ 279289 h 8552429"/>
                        <a:gd name="connsiteX11" fmla="*/ 6538239 w 8134812"/>
                        <a:gd name="connsiteY11" fmla="*/ 3733687 h 8552429"/>
                        <a:gd name="connsiteX12" fmla="*/ 6090619 w 8134812"/>
                        <a:gd name="connsiteY12" fmla="*/ 2241040 h 8552429"/>
                        <a:gd name="connsiteX13" fmla="*/ 6639839 w 8134812"/>
                        <a:gd name="connsiteY13" fmla="*/ 1034032 h 8552429"/>
                        <a:gd name="connsiteX14" fmla="*/ 7757440 w 8134812"/>
                        <a:gd name="connsiteY14" fmla="*/ 2978944 h 8552429"/>
                        <a:gd name="connsiteX15" fmla="*/ 7989669 w 8134812"/>
                        <a:gd name="connsiteY15" fmla="*/ 4343287 h 8552429"/>
                        <a:gd name="connsiteX16" fmla="*/ 8134812 w 8134812"/>
                        <a:gd name="connsiteY16" fmla="*/ 5547972 h 8552429"/>
                        <a:gd name="connsiteX17" fmla="*/ 5333553 w 8134812"/>
                        <a:gd name="connsiteY17" fmla="*/ 8552429 h 8552429"/>
                        <a:gd name="connsiteX18" fmla="*/ 5057784 w 8134812"/>
                        <a:gd name="connsiteY18" fmla="*/ 8465343 h 8552429"/>
                        <a:gd name="connsiteX19" fmla="*/ 541518 w 8134812"/>
                        <a:gd name="connsiteY19" fmla="*/ 4053000 h 8552429"/>
                        <a:gd name="connsiteX0" fmla="*/ 541518 w 8134812"/>
                        <a:gd name="connsiteY0" fmla="*/ 4050353 h 8549782"/>
                        <a:gd name="connsiteX1" fmla="*/ 1163309 w 8134812"/>
                        <a:gd name="connsiteY1" fmla="*/ 3368184 h 8549782"/>
                        <a:gd name="connsiteX2" fmla="*/ 2967723 w 8134812"/>
                        <a:gd name="connsiteY2" fmla="*/ 5196984 h 8549782"/>
                        <a:gd name="connsiteX3" fmla="*/ 108411 w 8134812"/>
                        <a:gd name="connsiteY3" fmla="*/ 2221554 h 8549782"/>
                        <a:gd name="connsiteX4" fmla="*/ 1008296 w 8134812"/>
                        <a:gd name="connsiteY4" fmla="*/ 1510355 h 8549782"/>
                        <a:gd name="connsiteX5" fmla="*/ 3432182 w 8134812"/>
                        <a:gd name="connsiteY5" fmla="*/ 3948755 h 8549782"/>
                        <a:gd name="connsiteX6" fmla="*/ 718011 w 8134812"/>
                        <a:gd name="connsiteY6" fmla="*/ 1191041 h 8549782"/>
                        <a:gd name="connsiteX7" fmla="*/ 1719497 w 8134812"/>
                        <a:gd name="connsiteY7" fmla="*/ 494356 h 8549782"/>
                        <a:gd name="connsiteX8" fmla="*/ 4085326 w 8134812"/>
                        <a:gd name="connsiteY8" fmla="*/ 2976299 h 8549782"/>
                        <a:gd name="connsiteX9" fmla="*/ 2133444 w 8134812"/>
                        <a:gd name="connsiteY9" fmla="*/ 867083 h 8549782"/>
                        <a:gd name="connsiteX10" fmla="*/ 3170925 w 8134812"/>
                        <a:gd name="connsiteY10" fmla="*/ 276642 h 8549782"/>
                        <a:gd name="connsiteX11" fmla="*/ 6538239 w 8134812"/>
                        <a:gd name="connsiteY11" fmla="*/ 3731040 h 8549782"/>
                        <a:gd name="connsiteX12" fmla="*/ 6090619 w 8134812"/>
                        <a:gd name="connsiteY12" fmla="*/ 2238393 h 8549782"/>
                        <a:gd name="connsiteX13" fmla="*/ 6639839 w 8134812"/>
                        <a:gd name="connsiteY13" fmla="*/ 1031385 h 8549782"/>
                        <a:gd name="connsiteX14" fmla="*/ 7757440 w 8134812"/>
                        <a:gd name="connsiteY14" fmla="*/ 2976297 h 8549782"/>
                        <a:gd name="connsiteX15" fmla="*/ 7989669 w 8134812"/>
                        <a:gd name="connsiteY15" fmla="*/ 4340640 h 8549782"/>
                        <a:gd name="connsiteX16" fmla="*/ 8134812 w 8134812"/>
                        <a:gd name="connsiteY16" fmla="*/ 5545325 h 8549782"/>
                        <a:gd name="connsiteX17" fmla="*/ 5333553 w 8134812"/>
                        <a:gd name="connsiteY17" fmla="*/ 8549782 h 8549782"/>
                        <a:gd name="connsiteX18" fmla="*/ 5057784 w 8134812"/>
                        <a:gd name="connsiteY18" fmla="*/ 8462696 h 8549782"/>
                        <a:gd name="connsiteX19" fmla="*/ 541518 w 8134812"/>
                        <a:gd name="connsiteY19" fmla="*/ 4050353 h 8549782"/>
                        <a:gd name="connsiteX0" fmla="*/ 541518 w 8389877"/>
                        <a:gd name="connsiteY0" fmla="*/ 4050353 h 8549782"/>
                        <a:gd name="connsiteX1" fmla="*/ 1163309 w 8389877"/>
                        <a:gd name="connsiteY1" fmla="*/ 3368184 h 8549782"/>
                        <a:gd name="connsiteX2" fmla="*/ 2967723 w 8389877"/>
                        <a:gd name="connsiteY2" fmla="*/ 5196984 h 8549782"/>
                        <a:gd name="connsiteX3" fmla="*/ 108411 w 8389877"/>
                        <a:gd name="connsiteY3" fmla="*/ 2221554 h 8549782"/>
                        <a:gd name="connsiteX4" fmla="*/ 1008296 w 8389877"/>
                        <a:gd name="connsiteY4" fmla="*/ 1510355 h 8549782"/>
                        <a:gd name="connsiteX5" fmla="*/ 3432182 w 8389877"/>
                        <a:gd name="connsiteY5" fmla="*/ 3948755 h 8549782"/>
                        <a:gd name="connsiteX6" fmla="*/ 718011 w 8389877"/>
                        <a:gd name="connsiteY6" fmla="*/ 1191041 h 8549782"/>
                        <a:gd name="connsiteX7" fmla="*/ 1719497 w 8389877"/>
                        <a:gd name="connsiteY7" fmla="*/ 494356 h 8549782"/>
                        <a:gd name="connsiteX8" fmla="*/ 4085326 w 8389877"/>
                        <a:gd name="connsiteY8" fmla="*/ 2976299 h 8549782"/>
                        <a:gd name="connsiteX9" fmla="*/ 2133444 w 8389877"/>
                        <a:gd name="connsiteY9" fmla="*/ 867083 h 8549782"/>
                        <a:gd name="connsiteX10" fmla="*/ 3170925 w 8389877"/>
                        <a:gd name="connsiteY10" fmla="*/ 276642 h 8549782"/>
                        <a:gd name="connsiteX11" fmla="*/ 6538239 w 8389877"/>
                        <a:gd name="connsiteY11" fmla="*/ 3731040 h 8549782"/>
                        <a:gd name="connsiteX12" fmla="*/ 6090619 w 8389877"/>
                        <a:gd name="connsiteY12" fmla="*/ 2238393 h 8549782"/>
                        <a:gd name="connsiteX13" fmla="*/ 6639839 w 8389877"/>
                        <a:gd name="connsiteY13" fmla="*/ 1031385 h 8549782"/>
                        <a:gd name="connsiteX14" fmla="*/ 7757440 w 8389877"/>
                        <a:gd name="connsiteY14" fmla="*/ 2976297 h 8549782"/>
                        <a:gd name="connsiteX15" fmla="*/ 7989669 w 8389877"/>
                        <a:gd name="connsiteY15" fmla="*/ 4340640 h 8549782"/>
                        <a:gd name="connsiteX16" fmla="*/ 8389877 w 8389877"/>
                        <a:gd name="connsiteY16" fmla="*/ 5777404 h 8549782"/>
                        <a:gd name="connsiteX17" fmla="*/ 5333553 w 8389877"/>
                        <a:gd name="connsiteY17" fmla="*/ 8549782 h 8549782"/>
                        <a:gd name="connsiteX18" fmla="*/ 5057784 w 8389877"/>
                        <a:gd name="connsiteY18" fmla="*/ 8462696 h 8549782"/>
                        <a:gd name="connsiteX19" fmla="*/ 541518 w 8389877"/>
                        <a:gd name="connsiteY19" fmla="*/ 4050353 h 8549782"/>
                        <a:gd name="connsiteX0" fmla="*/ 541518 w 8389877"/>
                        <a:gd name="connsiteY0" fmla="*/ 4050353 h 8549782"/>
                        <a:gd name="connsiteX1" fmla="*/ 1163309 w 8389877"/>
                        <a:gd name="connsiteY1" fmla="*/ 3368184 h 8549782"/>
                        <a:gd name="connsiteX2" fmla="*/ 2967723 w 8389877"/>
                        <a:gd name="connsiteY2" fmla="*/ 5196984 h 8549782"/>
                        <a:gd name="connsiteX3" fmla="*/ 108411 w 8389877"/>
                        <a:gd name="connsiteY3" fmla="*/ 2221554 h 8549782"/>
                        <a:gd name="connsiteX4" fmla="*/ 1008296 w 8389877"/>
                        <a:gd name="connsiteY4" fmla="*/ 1510355 h 8549782"/>
                        <a:gd name="connsiteX5" fmla="*/ 3432182 w 8389877"/>
                        <a:gd name="connsiteY5" fmla="*/ 3948755 h 8549782"/>
                        <a:gd name="connsiteX6" fmla="*/ 718011 w 8389877"/>
                        <a:gd name="connsiteY6" fmla="*/ 1191041 h 8549782"/>
                        <a:gd name="connsiteX7" fmla="*/ 1719497 w 8389877"/>
                        <a:gd name="connsiteY7" fmla="*/ 494356 h 8549782"/>
                        <a:gd name="connsiteX8" fmla="*/ 4085326 w 8389877"/>
                        <a:gd name="connsiteY8" fmla="*/ 2976299 h 8549782"/>
                        <a:gd name="connsiteX9" fmla="*/ 2133444 w 8389877"/>
                        <a:gd name="connsiteY9" fmla="*/ 867083 h 8549782"/>
                        <a:gd name="connsiteX10" fmla="*/ 3170925 w 8389877"/>
                        <a:gd name="connsiteY10" fmla="*/ 276642 h 8549782"/>
                        <a:gd name="connsiteX11" fmla="*/ 6538239 w 8389877"/>
                        <a:gd name="connsiteY11" fmla="*/ 3731040 h 8549782"/>
                        <a:gd name="connsiteX12" fmla="*/ 6090619 w 8389877"/>
                        <a:gd name="connsiteY12" fmla="*/ 2238393 h 8549782"/>
                        <a:gd name="connsiteX13" fmla="*/ 6639839 w 8389877"/>
                        <a:gd name="connsiteY13" fmla="*/ 1031385 h 8549782"/>
                        <a:gd name="connsiteX14" fmla="*/ 7757440 w 8389877"/>
                        <a:gd name="connsiteY14" fmla="*/ 2976297 h 8549782"/>
                        <a:gd name="connsiteX15" fmla="*/ 7989669 w 8389877"/>
                        <a:gd name="connsiteY15" fmla="*/ 4340640 h 8549782"/>
                        <a:gd name="connsiteX16" fmla="*/ 8389877 w 8389877"/>
                        <a:gd name="connsiteY16" fmla="*/ 5777404 h 8549782"/>
                        <a:gd name="connsiteX17" fmla="*/ 5333553 w 8389877"/>
                        <a:gd name="connsiteY17" fmla="*/ 8549782 h 8549782"/>
                        <a:gd name="connsiteX18" fmla="*/ 5057784 w 8389877"/>
                        <a:gd name="connsiteY18" fmla="*/ 8462696 h 8549782"/>
                        <a:gd name="connsiteX19" fmla="*/ 541518 w 8389877"/>
                        <a:gd name="connsiteY19" fmla="*/ 4050353 h 8549782"/>
                        <a:gd name="connsiteX0" fmla="*/ 541518 w 8389877"/>
                        <a:gd name="connsiteY0" fmla="*/ 4050353 h 8549782"/>
                        <a:gd name="connsiteX1" fmla="*/ 1163309 w 8389877"/>
                        <a:gd name="connsiteY1" fmla="*/ 3368184 h 8549782"/>
                        <a:gd name="connsiteX2" fmla="*/ 2967723 w 8389877"/>
                        <a:gd name="connsiteY2" fmla="*/ 5196984 h 8549782"/>
                        <a:gd name="connsiteX3" fmla="*/ 108411 w 8389877"/>
                        <a:gd name="connsiteY3" fmla="*/ 2221554 h 8549782"/>
                        <a:gd name="connsiteX4" fmla="*/ 1008296 w 8389877"/>
                        <a:gd name="connsiteY4" fmla="*/ 1510355 h 8549782"/>
                        <a:gd name="connsiteX5" fmla="*/ 3432182 w 8389877"/>
                        <a:gd name="connsiteY5" fmla="*/ 3948755 h 8549782"/>
                        <a:gd name="connsiteX6" fmla="*/ 718011 w 8389877"/>
                        <a:gd name="connsiteY6" fmla="*/ 1191041 h 8549782"/>
                        <a:gd name="connsiteX7" fmla="*/ 1719497 w 8389877"/>
                        <a:gd name="connsiteY7" fmla="*/ 494356 h 8549782"/>
                        <a:gd name="connsiteX8" fmla="*/ 4085326 w 8389877"/>
                        <a:gd name="connsiteY8" fmla="*/ 2976299 h 8549782"/>
                        <a:gd name="connsiteX9" fmla="*/ 2133444 w 8389877"/>
                        <a:gd name="connsiteY9" fmla="*/ 867083 h 8549782"/>
                        <a:gd name="connsiteX10" fmla="*/ 3170925 w 8389877"/>
                        <a:gd name="connsiteY10" fmla="*/ 276642 h 8549782"/>
                        <a:gd name="connsiteX11" fmla="*/ 6538239 w 8389877"/>
                        <a:gd name="connsiteY11" fmla="*/ 3731040 h 8549782"/>
                        <a:gd name="connsiteX12" fmla="*/ 6090619 w 8389877"/>
                        <a:gd name="connsiteY12" fmla="*/ 2238393 h 8549782"/>
                        <a:gd name="connsiteX13" fmla="*/ 6639839 w 8389877"/>
                        <a:gd name="connsiteY13" fmla="*/ 1031385 h 8549782"/>
                        <a:gd name="connsiteX14" fmla="*/ 7757440 w 8389877"/>
                        <a:gd name="connsiteY14" fmla="*/ 2976297 h 8549782"/>
                        <a:gd name="connsiteX15" fmla="*/ 7989669 w 8389877"/>
                        <a:gd name="connsiteY15" fmla="*/ 4340640 h 8549782"/>
                        <a:gd name="connsiteX16" fmla="*/ 8389877 w 8389877"/>
                        <a:gd name="connsiteY16" fmla="*/ 5777404 h 8549782"/>
                        <a:gd name="connsiteX17" fmla="*/ 5333553 w 8389877"/>
                        <a:gd name="connsiteY17" fmla="*/ 8549782 h 8549782"/>
                        <a:gd name="connsiteX18" fmla="*/ 5057784 w 8389877"/>
                        <a:gd name="connsiteY18" fmla="*/ 8462696 h 8549782"/>
                        <a:gd name="connsiteX19" fmla="*/ 541518 w 8389877"/>
                        <a:gd name="connsiteY19" fmla="*/ 4050353 h 8549782"/>
                        <a:gd name="connsiteX0" fmla="*/ 541518 w 8389877"/>
                        <a:gd name="connsiteY0" fmla="*/ 4050353 h 8549782"/>
                        <a:gd name="connsiteX1" fmla="*/ 1163309 w 8389877"/>
                        <a:gd name="connsiteY1" fmla="*/ 3368184 h 8549782"/>
                        <a:gd name="connsiteX2" fmla="*/ 2967723 w 8389877"/>
                        <a:gd name="connsiteY2" fmla="*/ 5196984 h 8549782"/>
                        <a:gd name="connsiteX3" fmla="*/ 108411 w 8389877"/>
                        <a:gd name="connsiteY3" fmla="*/ 2221554 h 8549782"/>
                        <a:gd name="connsiteX4" fmla="*/ 1008296 w 8389877"/>
                        <a:gd name="connsiteY4" fmla="*/ 1510355 h 8549782"/>
                        <a:gd name="connsiteX5" fmla="*/ 3432182 w 8389877"/>
                        <a:gd name="connsiteY5" fmla="*/ 3948755 h 8549782"/>
                        <a:gd name="connsiteX6" fmla="*/ 718011 w 8389877"/>
                        <a:gd name="connsiteY6" fmla="*/ 1191041 h 8549782"/>
                        <a:gd name="connsiteX7" fmla="*/ 1719497 w 8389877"/>
                        <a:gd name="connsiteY7" fmla="*/ 494356 h 8549782"/>
                        <a:gd name="connsiteX8" fmla="*/ 4085326 w 8389877"/>
                        <a:gd name="connsiteY8" fmla="*/ 2976299 h 8549782"/>
                        <a:gd name="connsiteX9" fmla="*/ 2133444 w 8389877"/>
                        <a:gd name="connsiteY9" fmla="*/ 867083 h 8549782"/>
                        <a:gd name="connsiteX10" fmla="*/ 3170925 w 8389877"/>
                        <a:gd name="connsiteY10" fmla="*/ 276642 h 8549782"/>
                        <a:gd name="connsiteX11" fmla="*/ 6538239 w 8389877"/>
                        <a:gd name="connsiteY11" fmla="*/ 3731040 h 8549782"/>
                        <a:gd name="connsiteX12" fmla="*/ 6090619 w 8389877"/>
                        <a:gd name="connsiteY12" fmla="*/ 2238393 h 8549782"/>
                        <a:gd name="connsiteX13" fmla="*/ 6639839 w 8389877"/>
                        <a:gd name="connsiteY13" fmla="*/ 1031385 h 8549782"/>
                        <a:gd name="connsiteX14" fmla="*/ 7757440 w 8389877"/>
                        <a:gd name="connsiteY14" fmla="*/ 2976297 h 8549782"/>
                        <a:gd name="connsiteX15" fmla="*/ 7989669 w 8389877"/>
                        <a:gd name="connsiteY15" fmla="*/ 4340640 h 8549782"/>
                        <a:gd name="connsiteX16" fmla="*/ 8389877 w 8389877"/>
                        <a:gd name="connsiteY16" fmla="*/ 5777404 h 8549782"/>
                        <a:gd name="connsiteX17" fmla="*/ 5333553 w 8389877"/>
                        <a:gd name="connsiteY17" fmla="*/ 8549782 h 8549782"/>
                        <a:gd name="connsiteX18" fmla="*/ 5057784 w 8389877"/>
                        <a:gd name="connsiteY18" fmla="*/ 8462696 h 8549782"/>
                        <a:gd name="connsiteX19" fmla="*/ 541518 w 8389877"/>
                        <a:gd name="connsiteY19" fmla="*/ 4050353 h 8549782"/>
                        <a:gd name="connsiteX0" fmla="*/ 541518 w 8389877"/>
                        <a:gd name="connsiteY0" fmla="*/ 4050353 h 8549782"/>
                        <a:gd name="connsiteX1" fmla="*/ 1163309 w 8389877"/>
                        <a:gd name="connsiteY1" fmla="*/ 3368184 h 8549782"/>
                        <a:gd name="connsiteX2" fmla="*/ 2967723 w 8389877"/>
                        <a:gd name="connsiteY2" fmla="*/ 5196984 h 8549782"/>
                        <a:gd name="connsiteX3" fmla="*/ 108411 w 8389877"/>
                        <a:gd name="connsiteY3" fmla="*/ 2221554 h 8549782"/>
                        <a:gd name="connsiteX4" fmla="*/ 1008296 w 8389877"/>
                        <a:gd name="connsiteY4" fmla="*/ 1510355 h 8549782"/>
                        <a:gd name="connsiteX5" fmla="*/ 3432182 w 8389877"/>
                        <a:gd name="connsiteY5" fmla="*/ 3948755 h 8549782"/>
                        <a:gd name="connsiteX6" fmla="*/ 718011 w 8389877"/>
                        <a:gd name="connsiteY6" fmla="*/ 1191041 h 8549782"/>
                        <a:gd name="connsiteX7" fmla="*/ 1719497 w 8389877"/>
                        <a:gd name="connsiteY7" fmla="*/ 494356 h 8549782"/>
                        <a:gd name="connsiteX8" fmla="*/ 4085326 w 8389877"/>
                        <a:gd name="connsiteY8" fmla="*/ 2976299 h 8549782"/>
                        <a:gd name="connsiteX9" fmla="*/ 2133444 w 8389877"/>
                        <a:gd name="connsiteY9" fmla="*/ 867083 h 8549782"/>
                        <a:gd name="connsiteX10" fmla="*/ 3170925 w 8389877"/>
                        <a:gd name="connsiteY10" fmla="*/ 276642 h 8549782"/>
                        <a:gd name="connsiteX11" fmla="*/ 6538239 w 8389877"/>
                        <a:gd name="connsiteY11" fmla="*/ 3731040 h 8549782"/>
                        <a:gd name="connsiteX12" fmla="*/ 6090619 w 8389877"/>
                        <a:gd name="connsiteY12" fmla="*/ 2238393 h 8549782"/>
                        <a:gd name="connsiteX13" fmla="*/ 6639839 w 8389877"/>
                        <a:gd name="connsiteY13" fmla="*/ 1031385 h 8549782"/>
                        <a:gd name="connsiteX14" fmla="*/ 7757440 w 8389877"/>
                        <a:gd name="connsiteY14" fmla="*/ 2976297 h 8549782"/>
                        <a:gd name="connsiteX15" fmla="*/ 7989669 w 8389877"/>
                        <a:gd name="connsiteY15" fmla="*/ 4340640 h 8549782"/>
                        <a:gd name="connsiteX16" fmla="*/ 8389877 w 8389877"/>
                        <a:gd name="connsiteY16" fmla="*/ 5777404 h 8549782"/>
                        <a:gd name="connsiteX17" fmla="*/ 5333553 w 8389877"/>
                        <a:gd name="connsiteY17" fmla="*/ 8549782 h 8549782"/>
                        <a:gd name="connsiteX18" fmla="*/ 5057784 w 8389877"/>
                        <a:gd name="connsiteY18" fmla="*/ 8462696 h 8549782"/>
                        <a:gd name="connsiteX19" fmla="*/ 541518 w 8389877"/>
                        <a:gd name="connsiteY19" fmla="*/ 4050353 h 8549782"/>
                        <a:gd name="connsiteX0" fmla="*/ 541518 w 8389877"/>
                        <a:gd name="connsiteY0" fmla="*/ 4050353 h 8549782"/>
                        <a:gd name="connsiteX1" fmla="*/ 1163309 w 8389877"/>
                        <a:gd name="connsiteY1" fmla="*/ 3368184 h 8549782"/>
                        <a:gd name="connsiteX2" fmla="*/ 2967723 w 8389877"/>
                        <a:gd name="connsiteY2" fmla="*/ 5196984 h 8549782"/>
                        <a:gd name="connsiteX3" fmla="*/ 108411 w 8389877"/>
                        <a:gd name="connsiteY3" fmla="*/ 2221554 h 8549782"/>
                        <a:gd name="connsiteX4" fmla="*/ 1008296 w 8389877"/>
                        <a:gd name="connsiteY4" fmla="*/ 1510355 h 8549782"/>
                        <a:gd name="connsiteX5" fmla="*/ 3432182 w 8389877"/>
                        <a:gd name="connsiteY5" fmla="*/ 3948755 h 8549782"/>
                        <a:gd name="connsiteX6" fmla="*/ 718011 w 8389877"/>
                        <a:gd name="connsiteY6" fmla="*/ 1191041 h 8549782"/>
                        <a:gd name="connsiteX7" fmla="*/ 1719497 w 8389877"/>
                        <a:gd name="connsiteY7" fmla="*/ 494356 h 8549782"/>
                        <a:gd name="connsiteX8" fmla="*/ 4085326 w 8389877"/>
                        <a:gd name="connsiteY8" fmla="*/ 2976299 h 8549782"/>
                        <a:gd name="connsiteX9" fmla="*/ 2133444 w 8389877"/>
                        <a:gd name="connsiteY9" fmla="*/ 867083 h 8549782"/>
                        <a:gd name="connsiteX10" fmla="*/ 3170925 w 8389877"/>
                        <a:gd name="connsiteY10" fmla="*/ 276642 h 8549782"/>
                        <a:gd name="connsiteX11" fmla="*/ 6538239 w 8389877"/>
                        <a:gd name="connsiteY11" fmla="*/ 3731040 h 8549782"/>
                        <a:gd name="connsiteX12" fmla="*/ 6090619 w 8389877"/>
                        <a:gd name="connsiteY12" fmla="*/ 2238393 h 8549782"/>
                        <a:gd name="connsiteX13" fmla="*/ 6639839 w 8389877"/>
                        <a:gd name="connsiteY13" fmla="*/ 1031385 h 8549782"/>
                        <a:gd name="connsiteX14" fmla="*/ 7757440 w 8389877"/>
                        <a:gd name="connsiteY14" fmla="*/ 2976297 h 8549782"/>
                        <a:gd name="connsiteX15" fmla="*/ 7989669 w 8389877"/>
                        <a:gd name="connsiteY15" fmla="*/ 4340640 h 8549782"/>
                        <a:gd name="connsiteX16" fmla="*/ 8389877 w 8389877"/>
                        <a:gd name="connsiteY16" fmla="*/ 5777404 h 8549782"/>
                        <a:gd name="connsiteX17" fmla="*/ 5333553 w 8389877"/>
                        <a:gd name="connsiteY17" fmla="*/ 8549782 h 8549782"/>
                        <a:gd name="connsiteX18" fmla="*/ 5057784 w 8389877"/>
                        <a:gd name="connsiteY18" fmla="*/ 8462696 h 8549782"/>
                        <a:gd name="connsiteX19" fmla="*/ 541518 w 8389877"/>
                        <a:gd name="connsiteY19" fmla="*/ 4050353 h 8549782"/>
                        <a:gd name="connsiteX0" fmla="*/ 541518 w 8389877"/>
                        <a:gd name="connsiteY0" fmla="*/ 4050353 h 8549782"/>
                        <a:gd name="connsiteX1" fmla="*/ 1163309 w 8389877"/>
                        <a:gd name="connsiteY1" fmla="*/ 3368184 h 8549782"/>
                        <a:gd name="connsiteX2" fmla="*/ 2967723 w 8389877"/>
                        <a:gd name="connsiteY2" fmla="*/ 5196984 h 8549782"/>
                        <a:gd name="connsiteX3" fmla="*/ 108411 w 8389877"/>
                        <a:gd name="connsiteY3" fmla="*/ 2221554 h 8549782"/>
                        <a:gd name="connsiteX4" fmla="*/ 1008296 w 8389877"/>
                        <a:gd name="connsiteY4" fmla="*/ 1510355 h 8549782"/>
                        <a:gd name="connsiteX5" fmla="*/ 3432182 w 8389877"/>
                        <a:gd name="connsiteY5" fmla="*/ 3948755 h 8549782"/>
                        <a:gd name="connsiteX6" fmla="*/ 718011 w 8389877"/>
                        <a:gd name="connsiteY6" fmla="*/ 1191041 h 8549782"/>
                        <a:gd name="connsiteX7" fmla="*/ 1719497 w 8389877"/>
                        <a:gd name="connsiteY7" fmla="*/ 494356 h 8549782"/>
                        <a:gd name="connsiteX8" fmla="*/ 4085326 w 8389877"/>
                        <a:gd name="connsiteY8" fmla="*/ 2976299 h 8549782"/>
                        <a:gd name="connsiteX9" fmla="*/ 2133444 w 8389877"/>
                        <a:gd name="connsiteY9" fmla="*/ 867083 h 8549782"/>
                        <a:gd name="connsiteX10" fmla="*/ 3170925 w 8389877"/>
                        <a:gd name="connsiteY10" fmla="*/ 276642 h 8549782"/>
                        <a:gd name="connsiteX11" fmla="*/ 6538239 w 8389877"/>
                        <a:gd name="connsiteY11" fmla="*/ 3731040 h 8549782"/>
                        <a:gd name="connsiteX12" fmla="*/ 6090619 w 8389877"/>
                        <a:gd name="connsiteY12" fmla="*/ 2238393 h 8549782"/>
                        <a:gd name="connsiteX13" fmla="*/ 6639839 w 8389877"/>
                        <a:gd name="connsiteY13" fmla="*/ 1031385 h 8549782"/>
                        <a:gd name="connsiteX14" fmla="*/ 7757440 w 8389877"/>
                        <a:gd name="connsiteY14" fmla="*/ 2976297 h 8549782"/>
                        <a:gd name="connsiteX15" fmla="*/ 7989669 w 8389877"/>
                        <a:gd name="connsiteY15" fmla="*/ 4340640 h 8549782"/>
                        <a:gd name="connsiteX16" fmla="*/ 8389877 w 8389877"/>
                        <a:gd name="connsiteY16" fmla="*/ 5777404 h 8549782"/>
                        <a:gd name="connsiteX17" fmla="*/ 5333553 w 8389877"/>
                        <a:gd name="connsiteY17" fmla="*/ 8549782 h 8549782"/>
                        <a:gd name="connsiteX18" fmla="*/ 5057784 w 8389877"/>
                        <a:gd name="connsiteY18" fmla="*/ 8462696 h 8549782"/>
                        <a:gd name="connsiteX19" fmla="*/ 541518 w 8389877"/>
                        <a:gd name="connsiteY19" fmla="*/ 4050353 h 8549782"/>
                        <a:gd name="connsiteX0" fmla="*/ 541518 w 8389877"/>
                        <a:gd name="connsiteY0" fmla="*/ 4050353 h 8549782"/>
                        <a:gd name="connsiteX1" fmla="*/ 1163309 w 8389877"/>
                        <a:gd name="connsiteY1" fmla="*/ 3368184 h 8549782"/>
                        <a:gd name="connsiteX2" fmla="*/ 2967723 w 8389877"/>
                        <a:gd name="connsiteY2" fmla="*/ 5196984 h 8549782"/>
                        <a:gd name="connsiteX3" fmla="*/ 108411 w 8389877"/>
                        <a:gd name="connsiteY3" fmla="*/ 2221554 h 8549782"/>
                        <a:gd name="connsiteX4" fmla="*/ 1008296 w 8389877"/>
                        <a:gd name="connsiteY4" fmla="*/ 1510355 h 8549782"/>
                        <a:gd name="connsiteX5" fmla="*/ 3432182 w 8389877"/>
                        <a:gd name="connsiteY5" fmla="*/ 3948755 h 8549782"/>
                        <a:gd name="connsiteX6" fmla="*/ 718011 w 8389877"/>
                        <a:gd name="connsiteY6" fmla="*/ 1191041 h 8549782"/>
                        <a:gd name="connsiteX7" fmla="*/ 1719497 w 8389877"/>
                        <a:gd name="connsiteY7" fmla="*/ 494356 h 8549782"/>
                        <a:gd name="connsiteX8" fmla="*/ 4085326 w 8389877"/>
                        <a:gd name="connsiteY8" fmla="*/ 2976299 h 8549782"/>
                        <a:gd name="connsiteX9" fmla="*/ 2133444 w 8389877"/>
                        <a:gd name="connsiteY9" fmla="*/ 867083 h 8549782"/>
                        <a:gd name="connsiteX10" fmla="*/ 3170925 w 8389877"/>
                        <a:gd name="connsiteY10" fmla="*/ 276642 h 8549782"/>
                        <a:gd name="connsiteX11" fmla="*/ 6538239 w 8389877"/>
                        <a:gd name="connsiteY11" fmla="*/ 3731040 h 8549782"/>
                        <a:gd name="connsiteX12" fmla="*/ 6090619 w 8389877"/>
                        <a:gd name="connsiteY12" fmla="*/ 2238393 h 8549782"/>
                        <a:gd name="connsiteX13" fmla="*/ 6639839 w 8389877"/>
                        <a:gd name="connsiteY13" fmla="*/ 1031385 h 8549782"/>
                        <a:gd name="connsiteX14" fmla="*/ 7757440 w 8389877"/>
                        <a:gd name="connsiteY14" fmla="*/ 2976297 h 8549782"/>
                        <a:gd name="connsiteX15" fmla="*/ 7989669 w 8389877"/>
                        <a:gd name="connsiteY15" fmla="*/ 4340640 h 8549782"/>
                        <a:gd name="connsiteX16" fmla="*/ 8389877 w 8389877"/>
                        <a:gd name="connsiteY16" fmla="*/ 5777404 h 8549782"/>
                        <a:gd name="connsiteX17" fmla="*/ 5333553 w 8389877"/>
                        <a:gd name="connsiteY17" fmla="*/ 8549782 h 8549782"/>
                        <a:gd name="connsiteX18" fmla="*/ 5057784 w 8389877"/>
                        <a:gd name="connsiteY18" fmla="*/ 8462696 h 8549782"/>
                        <a:gd name="connsiteX19" fmla="*/ 541518 w 8389877"/>
                        <a:gd name="connsiteY19" fmla="*/ 4050353 h 8549782"/>
                        <a:gd name="connsiteX0" fmla="*/ 541518 w 8389877"/>
                        <a:gd name="connsiteY0" fmla="*/ 4050353 h 9315726"/>
                        <a:gd name="connsiteX1" fmla="*/ 1163309 w 8389877"/>
                        <a:gd name="connsiteY1" fmla="*/ 3368184 h 9315726"/>
                        <a:gd name="connsiteX2" fmla="*/ 2967723 w 8389877"/>
                        <a:gd name="connsiteY2" fmla="*/ 5196984 h 9315726"/>
                        <a:gd name="connsiteX3" fmla="*/ 108411 w 8389877"/>
                        <a:gd name="connsiteY3" fmla="*/ 2221554 h 9315726"/>
                        <a:gd name="connsiteX4" fmla="*/ 1008296 w 8389877"/>
                        <a:gd name="connsiteY4" fmla="*/ 1510355 h 9315726"/>
                        <a:gd name="connsiteX5" fmla="*/ 3432182 w 8389877"/>
                        <a:gd name="connsiteY5" fmla="*/ 3948755 h 9315726"/>
                        <a:gd name="connsiteX6" fmla="*/ 718011 w 8389877"/>
                        <a:gd name="connsiteY6" fmla="*/ 1191041 h 9315726"/>
                        <a:gd name="connsiteX7" fmla="*/ 1719497 w 8389877"/>
                        <a:gd name="connsiteY7" fmla="*/ 494356 h 9315726"/>
                        <a:gd name="connsiteX8" fmla="*/ 4085326 w 8389877"/>
                        <a:gd name="connsiteY8" fmla="*/ 2976299 h 9315726"/>
                        <a:gd name="connsiteX9" fmla="*/ 2133444 w 8389877"/>
                        <a:gd name="connsiteY9" fmla="*/ 867083 h 9315726"/>
                        <a:gd name="connsiteX10" fmla="*/ 3170925 w 8389877"/>
                        <a:gd name="connsiteY10" fmla="*/ 276642 h 9315726"/>
                        <a:gd name="connsiteX11" fmla="*/ 6538239 w 8389877"/>
                        <a:gd name="connsiteY11" fmla="*/ 3731040 h 9315726"/>
                        <a:gd name="connsiteX12" fmla="*/ 6090619 w 8389877"/>
                        <a:gd name="connsiteY12" fmla="*/ 2238393 h 9315726"/>
                        <a:gd name="connsiteX13" fmla="*/ 6639839 w 8389877"/>
                        <a:gd name="connsiteY13" fmla="*/ 1031385 h 9315726"/>
                        <a:gd name="connsiteX14" fmla="*/ 7757440 w 8389877"/>
                        <a:gd name="connsiteY14" fmla="*/ 2976297 h 9315726"/>
                        <a:gd name="connsiteX15" fmla="*/ 7989669 w 8389877"/>
                        <a:gd name="connsiteY15" fmla="*/ 4340640 h 9315726"/>
                        <a:gd name="connsiteX16" fmla="*/ 8389877 w 8389877"/>
                        <a:gd name="connsiteY16" fmla="*/ 5777404 h 9315726"/>
                        <a:gd name="connsiteX17" fmla="*/ 6336452 w 8389877"/>
                        <a:gd name="connsiteY17" fmla="*/ 9315727 h 9315726"/>
                        <a:gd name="connsiteX18" fmla="*/ 5057784 w 8389877"/>
                        <a:gd name="connsiteY18" fmla="*/ 8462696 h 9315726"/>
                        <a:gd name="connsiteX19" fmla="*/ 541518 w 8389877"/>
                        <a:gd name="connsiteY19" fmla="*/ 4050353 h 9315726"/>
                        <a:gd name="connsiteX0" fmla="*/ 541518 w 8389877"/>
                        <a:gd name="connsiteY0" fmla="*/ 4050353 h 9224165"/>
                        <a:gd name="connsiteX1" fmla="*/ 1163309 w 8389877"/>
                        <a:gd name="connsiteY1" fmla="*/ 3368184 h 9224165"/>
                        <a:gd name="connsiteX2" fmla="*/ 2967723 w 8389877"/>
                        <a:gd name="connsiteY2" fmla="*/ 5196984 h 9224165"/>
                        <a:gd name="connsiteX3" fmla="*/ 108411 w 8389877"/>
                        <a:gd name="connsiteY3" fmla="*/ 2221554 h 9224165"/>
                        <a:gd name="connsiteX4" fmla="*/ 1008296 w 8389877"/>
                        <a:gd name="connsiteY4" fmla="*/ 1510355 h 9224165"/>
                        <a:gd name="connsiteX5" fmla="*/ 3432182 w 8389877"/>
                        <a:gd name="connsiteY5" fmla="*/ 3948755 h 9224165"/>
                        <a:gd name="connsiteX6" fmla="*/ 718011 w 8389877"/>
                        <a:gd name="connsiteY6" fmla="*/ 1191041 h 9224165"/>
                        <a:gd name="connsiteX7" fmla="*/ 1719497 w 8389877"/>
                        <a:gd name="connsiteY7" fmla="*/ 494356 h 9224165"/>
                        <a:gd name="connsiteX8" fmla="*/ 4085326 w 8389877"/>
                        <a:gd name="connsiteY8" fmla="*/ 2976299 h 9224165"/>
                        <a:gd name="connsiteX9" fmla="*/ 2133444 w 8389877"/>
                        <a:gd name="connsiteY9" fmla="*/ 867083 h 9224165"/>
                        <a:gd name="connsiteX10" fmla="*/ 3170925 w 8389877"/>
                        <a:gd name="connsiteY10" fmla="*/ 276642 h 9224165"/>
                        <a:gd name="connsiteX11" fmla="*/ 6538239 w 8389877"/>
                        <a:gd name="connsiteY11" fmla="*/ 3731040 h 9224165"/>
                        <a:gd name="connsiteX12" fmla="*/ 6090619 w 8389877"/>
                        <a:gd name="connsiteY12" fmla="*/ 2238393 h 9224165"/>
                        <a:gd name="connsiteX13" fmla="*/ 6639839 w 8389877"/>
                        <a:gd name="connsiteY13" fmla="*/ 1031385 h 9224165"/>
                        <a:gd name="connsiteX14" fmla="*/ 7757440 w 8389877"/>
                        <a:gd name="connsiteY14" fmla="*/ 2976297 h 9224165"/>
                        <a:gd name="connsiteX15" fmla="*/ 7989669 w 8389877"/>
                        <a:gd name="connsiteY15" fmla="*/ 4340640 h 9224165"/>
                        <a:gd name="connsiteX16" fmla="*/ 8389877 w 8389877"/>
                        <a:gd name="connsiteY16" fmla="*/ 5777404 h 9224165"/>
                        <a:gd name="connsiteX17" fmla="*/ 6266896 w 8389877"/>
                        <a:gd name="connsiteY17" fmla="*/ 9224162 h 9224165"/>
                        <a:gd name="connsiteX18" fmla="*/ 5057784 w 8389877"/>
                        <a:gd name="connsiteY18" fmla="*/ 8462696 h 9224165"/>
                        <a:gd name="connsiteX19" fmla="*/ 541518 w 8389877"/>
                        <a:gd name="connsiteY19" fmla="*/ 4050353 h 9224165"/>
                        <a:gd name="connsiteX0" fmla="*/ 541518 w 8389877"/>
                        <a:gd name="connsiteY0" fmla="*/ 4050353 h 9224165"/>
                        <a:gd name="connsiteX1" fmla="*/ 1163309 w 8389877"/>
                        <a:gd name="connsiteY1" fmla="*/ 3368184 h 9224165"/>
                        <a:gd name="connsiteX2" fmla="*/ 2967723 w 8389877"/>
                        <a:gd name="connsiteY2" fmla="*/ 5196984 h 9224165"/>
                        <a:gd name="connsiteX3" fmla="*/ 108411 w 8389877"/>
                        <a:gd name="connsiteY3" fmla="*/ 2221554 h 9224165"/>
                        <a:gd name="connsiteX4" fmla="*/ 1008296 w 8389877"/>
                        <a:gd name="connsiteY4" fmla="*/ 1510355 h 9224165"/>
                        <a:gd name="connsiteX5" fmla="*/ 3432182 w 8389877"/>
                        <a:gd name="connsiteY5" fmla="*/ 3948755 h 9224165"/>
                        <a:gd name="connsiteX6" fmla="*/ 718011 w 8389877"/>
                        <a:gd name="connsiteY6" fmla="*/ 1191041 h 9224165"/>
                        <a:gd name="connsiteX7" fmla="*/ 1719497 w 8389877"/>
                        <a:gd name="connsiteY7" fmla="*/ 494356 h 9224165"/>
                        <a:gd name="connsiteX8" fmla="*/ 4085326 w 8389877"/>
                        <a:gd name="connsiteY8" fmla="*/ 2976299 h 9224165"/>
                        <a:gd name="connsiteX9" fmla="*/ 2133444 w 8389877"/>
                        <a:gd name="connsiteY9" fmla="*/ 867083 h 9224165"/>
                        <a:gd name="connsiteX10" fmla="*/ 3170925 w 8389877"/>
                        <a:gd name="connsiteY10" fmla="*/ 276642 h 9224165"/>
                        <a:gd name="connsiteX11" fmla="*/ 6538239 w 8389877"/>
                        <a:gd name="connsiteY11" fmla="*/ 3731040 h 9224165"/>
                        <a:gd name="connsiteX12" fmla="*/ 6090619 w 8389877"/>
                        <a:gd name="connsiteY12" fmla="*/ 2238393 h 9224165"/>
                        <a:gd name="connsiteX13" fmla="*/ 6639839 w 8389877"/>
                        <a:gd name="connsiteY13" fmla="*/ 1031385 h 9224165"/>
                        <a:gd name="connsiteX14" fmla="*/ 7757440 w 8389877"/>
                        <a:gd name="connsiteY14" fmla="*/ 2976297 h 9224165"/>
                        <a:gd name="connsiteX15" fmla="*/ 7989669 w 8389877"/>
                        <a:gd name="connsiteY15" fmla="*/ 4340640 h 9224165"/>
                        <a:gd name="connsiteX16" fmla="*/ 8389877 w 8389877"/>
                        <a:gd name="connsiteY16" fmla="*/ 5777404 h 9224165"/>
                        <a:gd name="connsiteX17" fmla="*/ 6266896 w 8389877"/>
                        <a:gd name="connsiteY17" fmla="*/ 9224162 h 9224165"/>
                        <a:gd name="connsiteX18" fmla="*/ 5057784 w 8389877"/>
                        <a:gd name="connsiteY18" fmla="*/ 8462696 h 9224165"/>
                        <a:gd name="connsiteX19" fmla="*/ 541518 w 8389877"/>
                        <a:gd name="connsiteY19" fmla="*/ 4050353 h 9224165"/>
                        <a:gd name="connsiteX0" fmla="*/ 541518 w 8389877"/>
                        <a:gd name="connsiteY0" fmla="*/ 4050353 h 9224165"/>
                        <a:gd name="connsiteX1" fmla="*/ 1163309 w 8389877"/>
                        <a:gd name="connsiteY1" fmla="*/ 3368184 h 9224165"/>
                        <a:gd name="connsiteX2" fmla="*/ 2967723 w 8389877"/>
                        <a:gd name="connsiteY2" fmla="*/ 5196984 h 9224165"/>
                        <a:gd name="connsiteX3" fmla="*/ 108411 w 8389877"/>
                        <a:gd name="connsiteY3" fmla="*/ 2221554 h 9224165"/>
                        <a:gd name="connsiteX4" fmla="*/ 1008296 w 8389877"/>
                        <a:gd name="connsiteY4" fmla="*/ 1510355 h 9224165"/>
                        <a:gd name="connsiteX5" fmla="*/ 3432182 w 8389877"/>
                        <a:gd name="connsiteY5" fmla="*/ 3948755 h 9224165"/>
                        <a:gd name="connsiteX6" fmla="*/ 718011 w 8389877"/>
                        <a:gd name="connsiteY6" fmla="*/ 1191041 h 9224165"/>
                        <a:gd name="connsiteX7" fmla="*/ 1719497 w 8389877"/>
                        <a:gd name="connsiteY7" fmla="*/ 494356 h 9224165"/>
                        <a:gd name="connsiteX8" fmla="*/ 4085326 w 8389877"/>
                        <a:gd name="connsiteY8" fmla="*/ 2976299 h 9224165"/>
                        <a:gd name="connsiteX9" fmla="*/ 2133444 w 8389877"/>
                        <a:gd name="connsiteY9" fmla="*/ 867083 h 9224165"/>
                        <a:gd name="connsiteX10" fmla="*/ 3170925 w 8389877"/>
                        <a:gd name="connsiteY10" fmla="*/ 276642 h 9224165"/>
                        <a:gd name="connsiteX11" fmla="*/ 6538239 w 8389877"/>
                        <a:gd name="connsiteY11" fmla="*/ 3731040 h 9224165"/>
                        <a:gd name="connsiteX12" fmla="*/ 6090619 w 8389877"/>
                        <a:gd name="connsiteY12" fmla="*/ 2238393 h 9224165"/>
                        <a:gd name="connsiteX13" fmla="*/ 6639839 w 8389877"/>
                        <a:gd name="connsiteY13" fmla="*/ 1031385 h 9224165"/>
                        <a:gd name="connsiteX14" fmla="*/ 7757440 w 8389877"/>
                        <a:gd name="connsiteY14" fmla="*/ 2976297 h 9224165"/>
                        <a:gd name="connsiteX15" fmla="*/ 7989669 w 8389877"/>
                        <a:gd name="connsiteY15" fmla="*/ 4340640 h 9224165"/>
                        <a:gd name="connsiteX16" fmla="*/ 8389877 w 8389877"/>
                        <a:gd name="connsiteY16" fmla="*/ 5777404 h 9224165"/>
                        <a:gd name="connsiteX17" fmla="*/ 6266896 w 8389877"/>
                        <a:gd name="connsiteY17" fmla="*/ 9224162 h 9224165"/>
                        <a:gd name="connsiteX18" fmla="*/ 5057784 w 8389877"/>
                        <a:gd name="connsiteY18" fmla="*/ 8462696 h 9224165"/>
                        <a:gd name="connsiteX19" fmla="*/ 541518 w 8389877"/>
                        <a:gd name="connsiteY19" fmla="*/ 4050353 h 9224165"/>
                        <a:gd name="connsiteX0" fmla="*/ 541518 w 8359910"/>
                        <a:gd name="connsiteY0" fmla="*/ 4050353 h 9224165"/>
                        <a:gd name="connsiteX1" fmla="*/ 1163309 w 8359910"/>
                        <a:gd name="connsiteY1" fmla="*/ 3368184 h 9224165"/>
                        <a:gd name="connsiteX2" fmla="*/ 2967723 w 8359910"/>
                        <a:gd name="connsiteY2" fmla="*/ 5196984 h 9224165"/>
                        <a:gd name="connsiteX3" fmla="*/ 108411 w 8359910"/>
                        <a:gd name="connsiteY3" fmla="*/ 2221554 h 9224165"/>
                        <a:gd name="connsiteX4" fmla="*/ 1008296 w 8359910"/>
                        <a:gd name="connsiteY4" fmla="*/ 1510355 h 9224165"/>
                        <a:gd name="connsiteX5" fmla="*/ 3432182 w 8359910"/>
                        <a:gd name="connsiteY5" fmla="*/ 3948755 h 9224165"/>
                        <a:gd name="connsiteX6" fmla="*/ 718011 w 8359910"/>
                        <a:gd name="connsiteY6" fmla="*/ 1191041 h 9224165"/>
                        <a:gd name="connsiteX7" fmla="*/ 1719497 w 8359910"/>
                        <a:gd name="connsiteY7" fmla="*/ 494356 h 9224165"/>
                        <a:gd name="connsiteX8" fmla="*/ 4085326 w 8359910"/>
                        <a:gd name="connsiteY8" fmla="*/ 2976299 h 9224165"/>
                        <a:gd name="connsiteX9" fmla="*/ 2133444 w 8359910"/>
                        <a:gd name="connsiteY9" fmla="*/ 867083 h 9224165"/>
                        <a:gd name="connsiteX10" fmla="*/ 3170925 w 8359910"/>
                        <a:gd name="connsiteY10" fmla="*/ 276642 h 9224165"/>
                        <a:gd name="connsiteX11" fmla="*/ 6538239 w 8359910"/>
                        <a:gd name="connsiteY11" fmla="*/ 3731040 h 9224165"/>
                        <a:gd name="connsiteX12" fmla="*/ 6090619 w 8359910"/>
                        <a:gd name="connsiteY12" fmla="*/ 2238393 h 9224165"/>
                        <a:gd name="connsiteX13" fmla="*/ 6639839 w 8359910"/>
                        <a:gd name="connsiteY13" fmla="*/ 1031385 h 9224165"/>
                        <a:gd name="connsiteX14" fmla="*/ 7757440 w 8359910"/>
                        <a:gd name="connsiteY14" fmla="*/ 2976297 h 9224165"/>
                        <a:gd name="connsiteX15" fmla="*/ 7989669 w 8359910"/>
                        <a:gd name="connsiteY15" fmla="*/ 4340640 h 9224165"/>
                        <a:gd name="connsiteX16" fmla="*/ 8359907 w 8359910"/>
                        <a:gd name="connsiteY16" fmla="*/ 5645609 h 9224165"/>
                        <a:gd name="connsiteX17" fmla="*/ 6266896 w 8359910"/>
                        <a:gd name="connsiteY17" fmla="*/ 9224162 h 9224165"/>
                        <a:gd name="connsiteX18" fmla="*/ 5057784 w 8359910"/>
                        <a:gd name="connsiteY18" fmla="*/ 8462696 h 9224165"/>
                        <a:gd name="connsiteX19" fmla="*/ 541518 w 8359910"/>
                        <a:gd name="connsiteY19" fmla="*/ 4050353 h 9224165"/>
                        <a:gd name="connsiteX0" fmla="*/ 541518 w 8636226"/>
                        <a:gd name="connsiteY0" fmla="*/ 4050353 h 9224165"/>
                        <a:gd name="connsiteX1" fmla="*/ 1163309 w 8636226"/>
                        <a:gd name="connsiteY1" fmla="*/ 3368184 h 9224165"/>
                        <a:gd name="connsiteX2" fmla="*/ 2967723 w 8636226"/>
                        <a:gd name="connsiteY2" fmla="*/ 5196984 h 9224165"/>
                        <a:gd name="connsiteX3" fmla="*/ 108411 w 8636226"/>
                        <a:gd name="connsiteY3" fmla="*/ 2221554 h 9224165"/>
                        <a:gd name="connsiteX4" fmla="*/ 1008296 w 8636226"/>
                        <a:gd name="connsiteY4" fmla="*/ 1510355 h 9224165"/>
                        <a:gd name="connsiteX5" fmla="*/ 3432182 w 8636226"/>
                        <a:gd name="connsiteY5" fmla="*/ 3948755 h 9224165"/>
                        <a:gd name="connsiteX6" fmla="*/ 718011 w 8636226"/>
                        <a:gd name="connsiteY6" fmla="*/ 1191041 h 9224165"/>
                        <a:gd name="connsiteX7" fmla="*/ 1719497 w 8636226"/>
                        <a:gd name="connsiteY7" fmla="*/ 494356 h 9224165"/>
                        <a:gd name="connsiteX8" fmla="*/ 4085326 w 8636226"/>
                        <a:gd name="connsiteY8" fmla="*/ 2976299 h 9224165"/>
                        <a:gd name="connsiteX9" fmla="*/ 2133444 w 8636226"/>
                        <a:gd name="connsiteY9" fmla="*/ 867083 h 9224165"/>
                        <a:gd name="connsiteX10" fmla="*/ 3170925 w 8636226"/>
                        <a:gd name="connsiteY10" fmla="*/ 276642 h 9224165"/>
                        <a:gd name="connsiteX11" fmla="*/ 6538239 w 8636226"/>
                        <a:gd name="connsiteY11" fmla="*/ 3731040 h 9224165"/>
                        <a:gd name="connsiteX12" fmla="*/ 6090619 w 8636226"/>
                        <a:gd name="connsiteY12" fmla="*/ 2238393 h 9224165"/>
                        <a:gd name="connsiteX13" fmla="*/ 6639839 w 8636226"/>
                        <a:gd name="connsiteY13" fmla="*/ 1031385 h 9224165"/>
                        <a:gd name="connsiteX14" fmla="*/ 7757440 w 8636226"/>
                        <a:gd name="connsiteY14" fmla="*/ 2976297 h 9224165"/>
                        <a:gd name="connsiteX15" fmla="*/ 7989669 w 8636226"/>
                        <a:gd name="connsiteY15" fmla="*/ 4340640 h 9224165"/>
                        <a:gd name="connsiteX16" fmla="*/ 8636220 w 8636226"/>
                        <a:gd name="connsiteY16" fmla="*/ 6034120 h 9224165"/>
                        <a:gd name="connsiteX17" fmla="*/ 6266896 w 8636226"/>
                        <a:gd name="connsiteY17" fmla="*/ 9224162 h 9224165"/>
                        <a:gd name="connsiteX18" fmla="*/ 5057784 w 8636226"/>
                        <a:gd name="connsiteY18" fmla="*/ 8462696 h 9224165"/>
                        <a:gd name="connsiteX19" fmla="*/ 541518 w 8636226"/>
                        <a:gd name="connsiteY19" fmla="*/ 4050353 h 9224165"/>
                        <a:gd name="connsiteX0" fmla="*/ 541518 w 8752649"/>
                        <a:gd name="connsiteY0" fmla="*/ 4050353 h 9224165"/>
                        <a:gd name="connsiteX1" fmla="*/ 1163309 w 8752649"/>
                        <a:gd name="connsiteY1" fmla="*/ 3368184 h 9224165"/>
                        <a:gd name="connsiteX2" fmla="*/ 2967723 w 8752649"/>
                        <a:gd name="connsiteY2" fmla="*/ 5196984 h 9224165"/>
                        <a:gd name="connsiteX3" fmla="*/ 108411 w 8752649"/>
                        <a:gd name="connsiteY3" fmla="*/ 2221554 h 9224165"/>
                        <a:gd name="connsiteX4" fmla="*/ 1008296 w 8752649"/>
                        <a:gd name="connsiteY4" fmla="*/ 1510355 h 9224165"/>
                        <a:gd name="connsiteX5" fmla="*/ 3432182 w 8752649"/>
                        <a:gd name="connsiteY5" fmla="*/ 3948755 h 9224165"/>
                        <a:gd name="connsiteX6" fmla="*/ 718011 w 8752649"/>
                        <a:gd name="connsiteY6" fmla="*/ 1191041 h 9224165"/>
                        <a:gd name="connsiteX7" fmla="*/ 1719497 w 8752649"/>
                        <a:gd name="connsiteY7" fmla="*/ 494356 h 9224165"/>
                        <a:gd name="connsiteX8" fmla="*/ 4085326 w 8752649"/>
                        <a:gd name="connsiteY8" fmla="*/ 2976299 h 9224165"/>
                        <a:gd name="connsiteX9" fmla="*/ 2133444 w 8752649"/>
                        <a:gd name="connsiteY9" fmla="*/ 867083 h 9224165"/>
                        <a:gd name="connsiteX10" fmla="*/ 3170925 w 8752649"/>
                        <a:gd name="connsiteY10" fmla="*/ 276642 h 9224165"/>
                        <a:gd name="connsiteX11" fmla="*/ 6538239 w 8752649"/>
                        <a:gd name="connsiteY11" fmla="*/ 3731040 h 9224165"/>
                        <a:gd name="connsiteX12" fmla="*/ 6090619 w 8752649"/>
                        <a:gd name="connsiteY12" fmla="*/ 2238393 h 9224165"/>
                        <a:gd name="connsiteX13" fmla="*/ 6639839 w 8752649"/>
                        <a:gd name="connsiteY13" fmla="*/ 1031385 h 9224165"/>
                        <a:gd name="connsiteX14" fmla="*/ 7757440 w 8752649"/>
                        <a:gd name="connsiteY14" fmla="*/ 2976297 h 9224165"/>
                        <a:gd name="connsiteX15" fmla="*/ 7989669 w 8752649"/>
                        <a:gd name="connsiteY15" fmla="*/ 4340640 h 9224165"/>
                        <a:gd name="connsiteX16" fmla="*/ 8752654 w 8752649"/>
                        <a:gd name="connsiteY16" fmla="*/ 6193162 h 9224165"/>
                        <a:gd name="connsiteX17" fmla="*/ 6266896 w 8752649"/>
                        <a:gd name="connsiteY17" fmla="*/ 9224162 h 9224165"/>
                        <a:gd name="connsiteX18" fmla="*/ 5057784 w 8752649"/>
                        <a:gd name="connsiteY18" fmla="*/ 8462696 h 9224165"/>
                        <a:gd name="connsiteX19" fmla="*/ 541518 w 8752649"/>
                        <a:gd name="connsiteY19" fmla="*/ 4050353 h 9224165"/>
                        <a:gd name="connsiteX0" fmla="*/ 541518 w 8752649"/>
                        <a:gd name="connsiteY0" fmla="*/ 4050353 h 9656236"/>
                        <a:gd name="connsiteX1" fmla="*/ 1163309 w 8752649"/>
                        <a:gd name="connsiteY1" fmla="*/ 3368184 h 9656236"/>
                        <a:gd name="connsiteX2" fmla="*/ 2967723 w 8752649"/>
                        <a:gd name="connsiteY2" fmla="*/ 5196984 h 9656236"/>
                        <a:gd name="connsiteX3" fmla="*/ 108411 w 8752649"/>
                        <a:gd name="connsiteY3" fmla="*/ 2221554 h 9656236"/>
                        <a:gd name="connsiteX4" fmla="*/ 1008296 w 8752649"/>
                        <a:gd name="connsiteY4" fmla="*/ 1510355 h 9656236"/>
                        <a:gd name="connsiteX5" fmla="*/ 3432182 w 8752649"/>
                        <a:gd name="connsiteY5" fmla="*/ 3948755 h 9656236"/>
                        <a:gd name="connsiteX6" fmla="*/ 718011 w 8752649"/>
                        <a:gd name="connsiteY6" fmla="*/ 1191041 h 9656236"/>
                        <a:gd name="connsiteX7" fmla="*/ 1719497 w 8752649"/>
                        <a:gd name="connsiteY7" fmla="*/ 494356 h 9656236"/>
                        <a:gd name="connsiteX8" fmla="*/ 4085326 w 8752649"/>
                        <a:gd name="connsiteY8" fmla="*/ 2976299 h 9656236"/>
                        <a:gd name="connsiteX9" fmla="*/ 2133444 w 8752649"/>
                        <a:gd name="connsiteY9" fmla="*/ 867083 h 9656236"/>
                        <a:gd name="connsiteX10" fmla="*/ 3170925 w 8752649"/>
                        <a:gd name="connsiteY10" fmla="*/ 276642 h 9656236"/>
                        <a:gd name="connsiteX11" fmla="*/ 6538239 w 8752649"/>
                        <a:gd name="connsiteY11" fmla="*/ 3731040 h 9656236"/>
                        <a:gd name="connsiteX12" fmla="*/ 6090619 w 8752649"/>
                        <a:gd name="connsiteY12" fmla="*/ 2238393 h 9656236"/>
                        <a:gd name="connsiteX13" fmla="*/ 6639839 w 8752649"/>
                        <a:gd name="connsiteY13" fmla="*/ 1031385 h 9656236"/>
                        <a:gd name="connsiteX14" fmla="*/ 7757440 w 8752649"/>
                        <a:gd name="connsiteY14" fmla="*/ 2976297 h 9656236"/>
                        <a:gd name="connsiteX15" fmla="*/ 7989669 w 8752649"/>
                        <a:gd name="connsiteY15" fmla="*/ 4340640 h 9656236"/>
                        <a:gd name="connsiteX16" fmla="*/ 8752654 w 8752649"/>
                        <a:gd name="connsiteY16" fmla="*/ 6193162 h 9656236"/>
                        <a:gd name="connsiteX17" fmla="*/ 6613540 w 8752649"/>
                        <a:gd name="connsiteY17" fmla="*/ 9656230 h 9656236"/>
                        <a:gd name="connsiteX18" fmla="*/ 5057784 w 8752649"/>
                        <a:gd name="connsiteY18" fmla="*/ 8462696 h 9656236"/>
                        <a:gd name="connsiteX19" fmla="*/ 541518 w 8752649"/>
                        <a:gd name="connsiteY19" fmla="*/ 4050353 h 9656236"/>
                        <a:gd name="connsiteX0" fmla="*/ 541518 w 8455483"/>
                        <a:gd name="connsiteY0" fmla="*/ 4050353 h 9656236"/>
                        <a:gd name="connsiteX1" fmla="*/ 1163309 w 8455483"/>
                        <a:gd name="connsiteY1" fmla="*/ 3368184 h 9656236"/>
                        <a:gd name="connsiteX2" fmla="*/ 2967723 w 8455483"/>
                        <a:gd name="connsiteY2" fmla="*/ 5196984 h 9656236"/>
                        <a:gd name="connsiteX3" fmla="*/ 108411 w 8455483"/>
                        <a:gd name="connsiteY3" fmla="*/ 2221554 h 9656236"/>
                        <a:gd name="connsiteX4" fmla="*/ 1008296 w 8455483"/>
                        <a:gd name="connsiteY4" fmla="*/ 1510355 h 9656236"/>
                        <a:gd name="connsiteX5" fmla="*/ 3432182 w 8455483"/>
                        <a:gd name="connsiteY5" fmla="*/ 3948755 h 9656236"/>
                        <a:gd name="connsiteX6" fmla="*/ 718011 w 8455483"/>
                        <a:gd name="connsiteY6" fmla="*/ 1191041 h 9656236"/>
                        <a:gd name="connsiteX7" fmla="*/ 1719497 w 8455483"/>
                        <a:gd name="connsiteY7" fmla="*/ 494356 h 9656236"/>
                        <a:gd name="connsiteX8" fmla="*/ 4085326 w 8455483"/>
                        <a:gd name="connsiteY8" fmla="*/ 2976299 h 9656236"/>
                        <a:gd name="connsiteX9" fmla="*/ 2133444 w 8455483"/>
                        <a:gd name="connsiteY9" fmla="*/ 867083 h 9656236"/>
                        <a:gd name="connsiteX10" fmla="*/ 3170925 w 8455483"/>
                        <a:gd name="connsiteY10" fmla="*/ 276642 h 9656236"/>
                        <a:gd name="connsiteX11" fmla="*/ 6538239 w 8455483"/>
                        <a:gd name="connsiteY11" fmla="*/ 3731040 h 9656236"/>
                        <a:gd name="connsiteX12" fmla="*/ 6090619 w 8455483"/>
                        <a:gd name="connsiteY12" fmla="*/ 2238393 h 9656236"/>
                        <a:gd name="connsiteX13" fmla="*/ 6639839 w 8455483"/>
                        <a:gd name="connsiteY13" fmla="*/ 1031385 h 9656236"/>
                        <a:gd name="connsiteX14" fmla="*/ 7757440 w 8455483"/>
                        <a:gd name="connsiteY14" fmla="*/ 2976297 h 9656236"/>
                        <a:gd name="connsiteX15" fmla="*/ 7989669 w 8455483"/>
                        <a:gd name="connsiteY15" fmla="*/ 4340640 h 9656236"/>
                        <a:gd name="connsiteX16" fmla="*/ 8455477 w 8455483"/>
                        <a:gd name="connsiteY16" fmla="*/ 6151461 h 9656236"/>
                        <a:gd name="connsiteX17" fmla="*/ 6613540 w 8455483"/>
                        <a:gd name="connsiteY17" fmla="*/ 9656230 h 9656236"/>
                        <a:gd name="connsiteX18" fmla="*/ 5057784 w 8455483"/>
                        <a:gd name="connsiteY18" fmla="*/ 8462696 h 9656236"/>
                        <a:gd name="connsiteX19" fmla="*/ 541518 w 8455483"/>
                        <a:gd name="connsiteY19" fmla="*/ 4050353 h 9656236"/>
                        <a:gd name="connsiteX0" fmla="*/ 541518 w 8520757"/>
                        <a:gd name="connsiteY0" fmla="*/ 4050353 h 9656236"/>
                        <a:gd name="connsiteX1" fmla="*/ 1163309 w 8520757"/>
                        <a:gd name="connsiteY1" fmla="*/ 3368184 h 9656236"/>
                        <a:gd name="connsiteX2" fmla="*/ 2967723 w 8520757"/>
                        <a:gd name="connsiteY2" fmla="*/ 5196984 h 9656236"/>
                        <a:gd name="connsiteX3" fmla="*/ 108411 w 8520757"/>
                        <a:gd name="connsiteY3" fmla="*/ 2221554 h 9656236"/>
                        <a:gd name="connsiteX4" fmla="*/ 1008296 w 8520757"/>
                        <a:gd name="connsiteY4" fmla="*/ 1510355 h 9656236"/>
                        <a:gd name="connsiteX5" fmla="*/ 3432182 w 8520757"/>
                        <a:gd name="connsiteY5" fmla="*/ 3948755 h 9656236"/>
                        <a:gd name="connsiteX6" fmla="*/ 718011 w 8520757"/>
                        <a:gd name="connsiteY6" fmla="*/ 1191041 h 9656236"/>
                        <a:gd name="connsiteX7" fmla="*/ 1719497 w 8520757"/>
                        <a:gd name="connsiteY7" fmla="*/ 494356 h 9656236"/>
                        <a:gd name="connsiteX8" fmla="*/ 4085326 w 8520757"/>
                        <a:gd name="connsiteY8" fmla="*/ 2976299 h 9656236"/>
                        <a:gd name="connsiteX9" fmla="*/ 2133444 w 8520757"/>
                        <a:gd name="connsiteY9" fmla="*/ 867083 h 9656236"/>
                        <a:gd name="connsiteX10" fmla="*/ 3170925 w 8520757"/>
                        <a:gd name="connsiteY10" fmla="*/ 276642 h 9656236"/>
                        <a:gd name="connsiteX11" fmla="*/ 6538239 w 8520757"/>
                        <a:gd name="connsiteY11" fmla="*/ 3731040 h 9656236"/>
                        <a:gd name="connsiteX12" fmla="*/ 6090619 w 8520757"/>
                        <a:gd name="connsiteY12" fmla="*/ 2238393 h 9656236"/>
                        <a:gd name="connsiteX13" fmla="*/ 6639839 w 8520757"/>
                        <a:gd name="connsiteY13" fmla="*/ 1031385 h 9656236"/>
                        <a:gd name="connsiteX14" fmla="*/ 7757440 w 8520757"/>
                        <a:gd name="connsiteY14" fmla="*/ 2976297 h 9656236"/>
                        <a:gd name="connsiteX15" fmla="*/ 7989669 w 8520757"/>
                        <a:gd name="connsiteY15" fmla="*/ 4340640 h 9656236"/>
                        <a:gd name="connsiteX16" fmla="*/ 8520755 w 8520757"/>
                        <a:gd name="connsiteY16" fmla="*/ 6247765 h 9656236"/>
                        <a:gd name="connsiteX17" fmla="*/ 6613540 w 8520757"/>
                        <a:gd name="connsiteY17" fmla="*/ 9656230 h 9656236"/>
                        <a:gd name="connsiteX18" fmla="*/ 5057784 w 8520757"/>
                        <a:gd name="connsiteY18" fmla="*/ 8462696 h 9656236"/>
                        <a:gd name="connsiteX19" fmla="*/ 541518 w 8520757"/>
                        <a:gd name="connsiteY19" fmla="*/ 4050353 h 96562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8520757" h="9656236">
                          <a:moveTo>
                            <a:pt x="541518" y="4050353"/>
                          </a:moveTo>
                          <a:cubicBezTo>
                            <a:pt x="125441" y="3629439"/>
                            <a:pt x="694015" y="2947268"/>
                            <a:pt x="1163309" y="3368184"/>
                          </a:cubicBezTo>
                          <a:lnTo>
                            <a:pt x="2967723" y="5196984"/>
                          </a:lnTo>
                          <a:lnTo>
                            <a:pt x="108411" y="2221554"/>
                          </a:lnTo>
                          <a:cubicBezTo>
                            <a:pt x="-288312" y="1549060"/>
                            <a:pt x="493523" y="1038543"/>
                            <a:pt x="1008296" y="1510355"/>
                          </a:cubicBezTo>
                          <a:lnTo>
                            <a:pt x="3432182" y="3948755"/>
                          </a:lnTo>
                          <a:lnTo>
                            <a:pt x="718011" y="1191041"/>
                          </a:lnTo>
                          <a:cubicBezTo>
                            <a:pt x="330963" y="465328"/>
                            <a:pt x="1235688" y="29898"/>
                            <a:pt x="1719497" y="494356"/>
                          </a:cubicBezTo>
                          <a:lnTo>
                            <a:pt x="4085326" y="2976299"/>
                          </a:lnTo>
                          <a:lnTo>
                            <a:pt x="2133444" y="867083"/>
                          </a:lnTo>
                          <a:cubicBezTo>
                            <a:pt x="1689694" y="110019"/>
                            <a:pt x="2618995" y="-311477"/>
                            <a:pt x="3170925" y="276642"/>
                          </a:cubicBezTo>
                          <a:lnTo>
                            <a:pt x="6538239" y="3731040"/>
                          </a:lnTo>
                          <a:cubicBezTo>
                            <a:pt x="6567268" y="3498812"/>
                            <a:pt x="6433736" y="2847992"/>
                            <a:pt x="6090619" y="2238393"/>
                          </a:cubicBezTo>
                          <a:cubicBezTo>
                            <a:pt x="5902707" y="1832574"/>
                            <a:pt x="6141515" y="1249099"/>
                            <a:pt x="6639839" y="1031385"/>
                          </a:cubicBezTo>
                          <a:cubicBezTo>
                            <a:pt x="7026887" y="1679688"/>
                            <a:pt x="7384906" y="2327993"/>
                            <a:pt x="7757440" y="2976297"/>
                          </a:cubicBezTo>
                          <a:lnTo>
                            <a:pt x="7989669" y="4340640"/>
                          </a:lnTo>
                          <a:cubicBezTo>
                            <a:pt x="8085131" y="4794167"/>
                            <a:pt x="8362938" y="6104719"/>
                            <a:pt x="8520755" y="6247765"/>
                          </a:cubicBezTo>
                          <a:cubicBezTo>
                            <a:pt x="7745476" y="7492361"/>
                            <a:pt x="7354037" y="8365842"/>
                            <a:pt x="6613540" y="9656230"/>
                          </a:cubicBezTo>
                          <a:cubicBezTo>
                            <a:pt x="6475654" y="9629619"/>
                            <a:pt x="5181156" y="8530430"/>
                            <a:pt x="5057784" y="8462696"/>
                          </a:cubicBezTo>
                          <a:cubicBezTo>
                            <a:pt x="4397384" y="8046620"/>
                            <a:pt x="768618" y="4236716"/>
                            <a:pt x="541518" y="4050353"/>
                          </a:cubicBezTo>
                          <a:close/>
                        </a:path>
                      </a:pathLst>
                    </a:custGeom>
                    <a:solidFill>
                      <a:srgbClr val="F19E65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2" name="Rectangle 121"/>
                    <p:cNvSpPr/>
                    <p:nvPr/>
                  </p:nvSpPr>
                  <p:spPr>
                    <a:xfrm rot="19130068">
                      <a:off x="3477036" y="2820955"/>
                      <a:ext cx="150702" cy="2807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4" name="Rectangle 123"/>
                    <p:cNvSpPr/>
                    <p:nvPr/>
                  </p:nvSpPr>
                  <p:spPr>
                    <a:xfrm rot="4559419" flipV="1">
                      <a:off x="3475425" y="3390864"/>
                      <a:ext cx="150701" cy="2807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0" name="Rectangle 119"/>
                    <p:cNvSpPr/>
                    <p:nvPr/>
                  </p:nvSpPr>
                  <p:spPr>
                    <a:xfrm>
                      <a:off x="2504077" y="2366980"/>
                      <a:ext cx="1108710" cy="1208730"/>
                    </a:xfrm>
                    <a:custGeom>
                      <a:avLst/>
                      <a:gdLst>
                        <a:gd name="connsiteX0" fmla="*/ 0 w 1149532"/>
                        <a:gd name="connsiteY0" fmla="*/ 0 h 1291398"/>
                        <a:gd name="connsiteX1" fmla="*/ 1149532 w 1149532"/>
                        <a:gd name="connsiteY1" fmla="*/ 0 h 1291398"/>
                        <a:gd name="connsiteX2" fmla="*/ 1149532 w 1149532"/>
                        <a:gd name="connsiteY2" fmla="*/ 1291398 h 1291398"/>
                        <a:gd name="connsiteX3" fmla="*/ 0 w 1149532"/>
                        <a:gd name="connsiteY3" fmla="*/ 1291398 h 1291398"/>
                        <a:gd name="connsiteX4" fmla="*/ 0 w 1149532"/>
                        <a:gd name="connsiteY4" fmla="*/ 0 h 1291398"/>
                        <a:gd name="connsiteX0" fmla="*/ 0 w 1324126"/>
                        <a:gd name="connsiteY0" fmla="*/ 665825 h 1291398"/>
                        <a:gd name="connsiteX1" fmla="*/ 1324126 w 1324126"/>
                        <a:gd name="connsiteY1" fmla="*/ 0 h 1291398"/>
                        <a:gd name="connsiteX2" fmla="*/ 1324126 w 1324126"/>
                        <a:gd name="connsiteY2" fmla="*/ 1291398 h 1291398"/>
                        <a:gd name="connsiteX3" fmla="*/ 174594 w 1324126"/>
                        <a:gd name="connsiteY3" fmla="*/ 1291398 h 1291398"/>
                        <a:gd name="connsiteX4" fmla="*/ 0 w 1324126"/>
                        <a:gd name="connsiteY4" fmla="*/ 665825 h 1291398"/>
                        <a:gd name="connsiteX0" fmla="*/ 0 w 1324126"/>
                        <a:gd name="connsiteY0" fmla="*/ 1009095 h 1634668"/>
                        <a:gd name="connsiteX1" fmla="*/ 1229431 w 1324126"/>
                        <a:gd name="connsiteY1" fmla="*/ 0 h 1634668"/>
                        <a:gd name="connsiteX2" fmla="*/ 1324126 w 1324126"/>
                        <a:gd name="connsiteY2" fmla="*/ 1634668 h 1634668"/>
                        <a:gd name="connsiteX3" fmla="*/ 174594 w 1324126"/>
                        <a:gd name="connsiteY3" fmla="*/ 1634668 h 1634668"/>
                        <a:gd name="connsiteX4" fmla="*/ 0 w 1324126"/>
                        <a:gd name="connsiteY4" fmla="*/ 1009095 h 1634668"/>
                        <a:gd name="connsiteX0" fmla="*/ 0 w 1324126"/>
                        <a:gd name="connsiteY0" fmla="*/ 1009095 h 1634668"/>
                        <a:gd name="connsiteX1" fmla="*/ 1229431 w 1324126"/>
                        <a:gd name="connsiteY1" fmla="*/ 0 h 1634668"/>
                        <a:gd name="connsiteX2" fmla="*/ 1324126 w 1324126"/>
                        <a:gd name="connsiteY2" fmla="*/ 1634668 h 1634668"/>
                        <a:gd name="connsiteX3" fmla="*/ 174594 w 1324126"/>
                        <a:gd name="connsiteY3" fmla="*/ 1634668 h 1634668"/>
                        <a:gd name="connsiteX4" fmla="*/ 0 w 1324126"/>
                        <a:gd name="connsiteY4" fmla="*/ 1009095 h 1634668"/>
                        <a:gd name="connsiteX0" fmla="*/ 0 w 1324126"/>
                        <a:gd name="connsiteY0" fmla="*/ 1009095 h 1634668"/>
                        <a:gd name="connsiteX1" fmla="*/ 1229431 w 1324126"/>
                        <a:gd name="connsiteY1" fmla="*/ 0 h 1634668"/>
                        <a:gd name="connsiteX2" fmla="*/ 1324126 w 1324126"/>
                        <a:gd name="connsiteY2" fmla="*/ 1634668 h 1634668"/>
                        <a:gd name="connsiteX3" fmla="*/ 174594 w 1324126"/>
                        <a:gd name="connsiteY3" fmla="*/ 1634668 h 1634668"/>
                        <a:gd name="connsiteX4" fmla="*/ 0 w 1324126"/>
                        <a:gd name="connsiteY4" fmla="*/ 1009095 h 1634668"/>
                        <a:gd name="connsiteX0" fmla="*/ 0 w 1324126"/>
                        <a:gd name="connsiteY0" fmla="*/ 1009095 h 1634668"/>
                        <a:gd name="connsiteX1" fmla="*/ 1229431 w 1324126"/>
                        <a:gd name="connsiteY1" fmla="*/ 0 h 1634668"/>
                        <a:gd name="connsiteX2" fmla="*/ 1324126 w 1324126"/>
                        <a:gd name="connsiteY2" fmla="*/ 1634668 h 1634668"/>
                        <a:gd name="connsiteX3" fmla="*/ 174594 w 1324126"/>
                        <a:gd name="connsiteY3" fmla="*/ 1634668 h 1634668"/>
                        <a:gd name="connsiteX4" fmla="*/ 0 w 1324126"/>
                        <a:gd name="connsiteY4" fmla="*/ 1009095 h 1634668"/>
                        <a:gd name="connsiteX0" fmla="*/ 0 w 1324126"/>
                        <a:gd name="connsiteY0" fmla="*/ 1009095 h 1634668"/>
                        <a:gd name="connsiteX1" fmla="*/ 1229431 w 1324126"/>
                        <a:gd name="connsiteY1" fmla="*/ 0 h 1634668"/>
                        <a:gd name="connsiteX2" fmla="*/ 1324126 w 1324126"/>
                        <a:gd name="connsiteY2" fmla="*/ 1634668 h 1634668"/>
                        <a:gd name="connsiteX3" fmla="*/ 174594 w 1324126"/>
                        <a:gd name="connsiteY3" fmla="*/ 1634668 h 1634668"/>
                        <a:gd name="connsiteX4" fmla="*/ 0 w 1324126"/>
                        <a:gd name="connsiteY4" fmla="*/ 1009095 h 1634668"/>
                        <a:gd name="connsiteX0" fmla="*/ 0 w 1324126"/>
                        <a:gd name="connsiteY0" fmla="*/ 1090537 h 1716110"/>
                        <a:gd name="connsiteX1" fmla="*/ 1229431 w 1324126"/>
                        <a:gd name="connsiteY1" fmla="*/ 81442 h 1716110"/>
                        <a:gd name="connsiteX2" fmla="*/ 1324126 w 1324126"/>
                        <a:gd name="connsiteY2" fmla="*/ 1716110 h 1716110"/>
                        <a:gd name="connsiteX3" fmla="*/ 174594 w 1324126"/>
                        <a:gd name="connsiteY3" fmla="*/ 1716110 h 1716110"/>
                        <a:gd name="connsiteX4" fmla="*/ 0 w 1324126"/>
                        <a:gd name="connsiteY4" fmla="*/ 1090537 h 1716110"/>
                        <a:gd name="connsiteX0" fmla="*/ 0 w 1324126"/>
                        <a:gd name="connsiteY0" fmla="*/ 1085218 h 1710791"/>
                        <a:gd name="connsiteX1" fmla="*/ 1232390 w 1324126"/>
                        <a:gd name="connsiteY1" fmla="*/ 82042 h 1710791"/>
                        <a:gd name="connsiteX2" fmla="*/ 1324126 w 1324126"/>
                        <a:gd name="connsiteY2" fmla="*/ 1710791 h 1710791"/>
                        <a:gd name="connsiteX3" fmla="*/ 174594 w 1324126"/>
                        <a:gd name="connsiteY3" fmla="*/ 1710791 h 1710791"/>
                        <a:gd name="connsiteX4" fmla="*/ 0 w 1324126"/>
                        <a:gd name="connsiteY4" fmla="*/ 1085218 h 1710791"/>
                        <a:gd name="connsiteX0" fmla="*/ 0 w 1324126"/>
                        <a:gd name="connsiteY0" fmla="*/ 1093173 h 1718746"/>
                        <a:gd name="connsiteX1" fmla="*/ 1232390 w 1324126"/>
                        <a:gd name="connsiteY1" fmla="*/ 89997 h 1718746"/>
                        <a:gd name="connsiteX2" fmla="*/ 1324126 w 1324126"/>
                        <a:gd name="connsiteY2" fmla="*/ 1718746 h 1718746"/>
                        <a:gd name="connsiteX3" fmla="*/ 174594 w 1324126"/>
                        <a:gd name="connsiteY3" fmla="*/ 1718746 h 1718746"/>
                        <a:gd name="connsiteX4" fmla="*/ 0 w 1324126"/>
                        <a:gd name="connsiteY4" fmla="*/ 1093173 h 1718746"/>
                        <a:gd name="connsiteX0" fmla="*/ 0 w 1324126"/>
                        <a:gd name="connsiteY0" fmla="*/ 1093173 h 1718746"/>
                        <a:gd name="connsiteX1" fmla="*/ 1232390 w 1324126"/>
                        <a:gd name="connsiteY1" fmla="*/ 89997 h 1718746"/>
                        <a:gd name="connsiteX2" fmla="*/ 1268904 w 1324126"/>
                        <a:gd name="connsiteY2" fmla="*/ 806575 h 1718746"/>
                        <a:gd name="connsiteX3" fmla="*/ 1324126 w 1324126"/>
                        <a:gd name="connsiteY3" fmla="*/ 1718746 h 1718746"/>
                        <a:gd name="connsiteX4" fmla="*/ 174594 w 1324126"/>
                        <a:gd name="connsiteY4" fmla="*/ 1718746 h 1718746"/>
                        <a:gd name="connsiteX5" fmla="*/ 0 w 1324126"/>
                        <a:gd name="connsiteY5" fmla="*/ 1093173 h 1718746"/>
                        <a:gd name="connsiteX0" fmla="*/ 0 w 1914015"/>
                        <a:gd name="connsiteY0" fmla="*/ 1093173 h 1718746"/>
                        <a:gd name="connsiteX1" fmla="*/ 1232390 w 1914015"/>
                        <a:gd name="connsiteY1" fmla="*/ 89997 h 1718746"/>
                        <a:gd name="connsiteX2" fmla="*/ 1914015 w 1914015"/>
                        <a:gd name="connsiteY2" fmla="*/ 241363 h 1718746"/>
                        <a:gd name="connsiteX3" fmla="*/ 1324126 w 1914015"/>
                        <a:gd name="connsiteY3" fmla="*/ 1718746 h 1718746"/>
                        <a:gd name="connsiteX4" fmla="*/ 174594 w 1914015"/>
                        <a:gd name="connsiteY4" fmla="*/ 1718746 h 1718746"/>
                        <a:gd name="connsiteX5" fmla="*/ 0 w 1914015"/>
                        <a:gd name="connsiteY5" fmla="*/ 1093173 h 1718746"/>
                        <a:gd name="connsiteX0" fmla="*/ 0 w 1905137"/>
                        <a:gd name="connsiteY0" fmla="*/ 1093173 h 1718746"/>
                        <a:gd name="connsiteX1" fmla="*/ 1232390 w 1905137"/>
                        <a:gd name="connsiteY1" fmla="*/ 89997 h 1718746"/>
                        <a:gd name="connsiteX2" fmla="*/ 1905137 w 1905137"/>
                        <a:gd name="connsiteY2" fmla="*/ 223607 h 1718746"/>
                        <a:gd name="connsiteX3" fmla="*/ 1324126 w 1905137"/>
                        <a:gd name="connsiteY3" fmla="*/ 1718746 h 1718746"/>
                        <a:gd name="connsiteX4" fmla="*/ 174594 w 1905137"/>
                        <a:gd name="connsiteY4" fmla="*/ 1718746 h 1718746"/>
                        <a:gd name="connsiteX5" fmla="*/ 0 w 1905137"/>
                        <a:gd name="connsiteY5" fmla="*/ 1093173 h 1718746"/>
                        <a:gd name="connsiteX0" fmla="*/ 0 w 1905137"/>
                        <a:gd name="connsiteY0" fmla="*/ 1093173 h 1718746"/>
                        <a:gd name="connsiteX1" fmla="*/ 1232390 w 1905137"/>
                        <a:gd name="connsiteY1" fmla="*/ 89997 h 1718746"/>
                        <a:gd name="connsiteX2" fmla="*/ 1905137 w 1905137"/>
                        <a:gd name="connsiteY2" fmla="*/ 223607 h 1718746"/>
                        <a:gd name="connsiteX3" fmla="*/ 1324126 w 1905137"/>
                        <a:gd name="connsiteY3" fmla="*/ 1718746 h 1718746"/>
                        <a:gd name="connsiteX4" fmla="*/ 174594 w 1905137"/>
                        <a:gd name="connsiteY4" fmla="*/ 1718746 h 1718746"/>
                        <a:gd name="connsiteX5" fmla="*/ 0 w 1905137"/>
                        <a:gd name="connsiteY5" fmla="*/ 1093173 h 1718746"/>
                        <a:gd name="connsiteX0" fmla="*/ 0 w 1905137"/>
                        <a:gd name="connsiteY0" fmla="*/ 1093173 h 1718746"/>
                        <a:gd name="connsiteX1" fmla="*/ 1232390 w 1905137"/>
                        <a:gd name="connsiteY1" fmla="*/ 89997 h 1718746"/>
                        <a:gd name="connsiteX2" fmla="*/ 1905137 w 1905137"/>
                        <a:gd name="connsiteY2" fmla="*/ 223607 h 1718746"/>
                        <a:gd name="connsiteX3" fmla="*/ 1324126 w 1905137"/>
                        <a:gd name="connsiteY3" fmla="*/ 1718746 h 1718746"/>
                        <a:gd name="connsiteX4" fmla="*/ 174594 w 1905137"/>
                        <a:gd name="connsiteY4" fmla="*/ 1718746 h 1718746"/>
                        <a:gd name="connsiteX5" fmla="*/ 0 w 1905137"/>
                        <a:gd name="connsiteY5" fmla="*/ 1093173 h 1718746"/>
                        <a:gd name="connsiteX0" fmla="*/ 0 w 1905137"/>
                        <a:gd name="connsiteY0" fmla="*/ 1093173 h 1718746"/>
                        <a:gd name="connsiteX1" fmla="*/ 1232390 w 1905137"/>
                        <a:gd name="connsiteY1" fmla="*/ 89997 h 1718746"/>
                        <a:gd name="connsiteX2" fmla="*/ 1905137 w 1905137"/>
                        <a:gd name="connsiteY2" fmla="*/ 223607 h 1718746"/>
                        <a:gd name="connsiteX3" fmla="*/ 1730543 w 1905137"/>
                        <a:gd name="connsiteY3" fmla="*/ 670451 h 1718746"/>
                        <a:gd name="connsiteX4" fmla="*/ 1324126 w 1905137"/>
                        <a:gd name="connsiteY4" fmla="*/ 1718746 h 1718746"/>
                        <a:gd name="connsiteX5" fmla="*/ 174594 w 1905137"/>
                        <a:gd name="connsiteY5" fmla="*/ 1718746 h 1718746"/>
                        <a:gd name="connsiteX6" fmla="*/ 0 w 1905137"/>
                        <a:gd name="connsiteY6" fmla="*/ 1093173 h 1718746"/>
                        <a:gd name="connsiteX0" fmla="*/ 0 w 2050140"/>
                        <a:gd name="connsiteY0" fmla="*/ 1093173 h 1718746"/>
                        <a:gd name="connsiteX1" fmla="*/ 1232390 w 2050140"/>
                        <a:gd name="connsiteY1" fmla="*/ 89997 h 1718746"/>
                        <a:gd name="connsiteX2" fmla="*/ 1905137 w 2050140"/>
                        <a:gd name="connsiteY2" fmla="*/ 223607 h 1718746"/>
                        <a:gd name="connsiteX3" fmla="*/ 2050140 w 2050140"/>
                        <a:gd name="connsiteY3" fmla="*/ 359732 h 1718746"/>
                        <a:gd name="connsiteX4" fmla="*/ 1324126 w 2050140"/>
                        <a:gd name="connsiteY4" fmla="*/ 1718746 h 1718746"/>
                        <a:gd name="connsiteX5" fmla="*/ 174594 w 2050140"/>
                        <a:gd name="connsiteY5" fmla="*/ 1718746 h 1718746"/>
                        <a:gd name="connsiteX6" fmla="*/ 0 w 2050140"/>
                        <a:gd name="connsiteY6" fmla="*/ 1093173 h 1718746"/>
                        <a:gd name="connsiteX0" fmla="*/ 0 w 2050140"/>
                        <a:gd name="connsiteY0" fmla="*/ 1093173 h 1718746"/>
                        <a:gd name="connsiteX1" fmla="*/ 1232390 w 2050140"/>
                        <a:gd name="connsiteY1" fmla="*/ 89997 h 1718746"/>
                        <a:gd name="connsiteX2" fmla="*/ 1905137 w 2050140"/>
                        <a:gd name="connsiteY2" fmla="*/ 223607 h 1718746"/>
                        <a:gd name="connsiteX3" fmla="*/ 2050140 w 2050140"/>
                        <a:gd name="connsiteY3" fmla="*/ 359732 h 1718746"/>
                        <a:gd name="connsiteX4" fmla="*/ 1324126 w 2050140"/>
                        <a:gd name="connsiteY4" fmla="*/ 1718746 h 1718746"/>
                        <a:gd name="connsiteX5" fmla="*/ 174594 w 2050140"/>
                        <a:gd name="connsiteY5" fmla="*/ 1718746 h 1718746"/>
                        <a:gd name="connsiteX6" fmla="*/ 0 w 2050140"/>
                        <a:gd name="connsiteY6" fmla="*/ 1093173 h 1718746"/>
                        <a:gd name="connsiteX0" fmla="*/ 0 w 2050140"/>
                        <a:gd name="connsiteY0" fmla="*/ 1093173 h 1718746"/>
                        <a:gd name="connsiteX1" fmla="*/ 1232390 w 2050140"/>
                        <a:gd name="connsiteY1" fmla="*/ 89997 h 1718746"/>
                        <a:gd name="connsiteX2" fmla="*/ 1905137 w 2050140"/>
                        <a:gd name="connsiteY2" fmla="*/ 223607 h 1718746"/>
                        <a:gd name="connsiteX3" fmla="*/ 2050140 w 2050140"/>
                        <a:gd name="connsiteY3" fmla="*/ 359732 h 1718746"/>
                        <a:gd name="connsiteX4" fmla="*/ 1324126 w 2050140"/>
                        <a:gd name="connsiteY4" fmla="*/ 1718746 h 1718746"/>
                        <a:gd name="connsiteX5" fmla="*/ 174594 w 2050140"/>
                        <a:gd name="connsiteY5" fmla="*/ 1718746 h 1718746"/>
                        <a:gd name="connsiteX6" fmla="*/ 0 w 2050140"/>
                        <a:gd name="connsiteY6" fmla="*/ 1093173 h 1718746"/>
                        <a:gd name="connsiteX0" fmla="*/ 0 w 2050140"/>
                        <a:gd name="connsiteY0" fmla="*/ 1093173 h 1718746"/>
                        <a:gd name="connsiteX1" fmla="*/ 1232390 w 2050140"/>
                        <a:gd name="connsiteY1" fmla="*/ 89997 h 1718746"/>
                        <a:gd name="connsiteX2" fmla="*/ 1905137 w 2050140"/>
                        <a:gd name="connsiteY2" fmla="*/ 223607 h 1718746"/>
                        <a:gd name="connsiteX3" fmla="*/ 2050140 w 2050140"/>
                        <a:gd name="connsiteY3" fmla="*/ 359732 h 1718746"/>
                        <a:gd name="connsiteX4" fmla="*/ 1324126 w 2050140"/>
                        <a:gd name="connsiteY4" fmla="*/ 1718746 h 1718746"/>
                        <a:gd name="connsiteX5" fmla="*/ 174594 w 2050140"/>
                        <a:gd name="connsiteY5" fmla="*/ 1718746 h 1718746"/>
                        <a:gd name="connsiteX6" fmla="*/ 0 w 2050140"/>
                        <a:gd name="connsiteY6" fmla="*/ 1093173 h 1718746"/>
                        <a:gd name="connsiteX0" fmla="*/ 0 w 2050140"/>
                        <a:gd name="connsiteY0" fmla="*/ 1093173 h 1718746"/>
                        <a:gd name="connsiteX1" fmla="*/ 1232390 w 2050140"/>
                        <a:gd name="connsiteY1" fmla="*/ 89997 h 1718746"/>
                        <a:gd name="connsiteX2" fmla="*/ 1905137 w 2050140"/>
                        <a:gd name="connsiteY2" fmla="*/ 223607 h 1718746"/>
                        <a:gd name="connsiteX3" fmla="*/ 2050140 w 2050140"/>
                        <a:gd name="connsiteY3" fmla="*/ 350854 h 1718746"/>
                        <a:gd name="connsiteX4" fmla="*/ 1324126 w 2050140"/>
                        <a:gd name="connsiteY4" fmla="*/ 1718746 h 1718746"/>
                        <a:gd name="connsiteX5" fmla="*/ 174594 w 2050140"/>
                        <a:gd name="connsiteY5" fmla="*/ 1718746 h 1718746"/>
                        <a:gd name="connsiteX6" fmla="*/ 0 w 2050140"/>
                        <a:gd name="connsiteY6" fmla="*/ 1093173 h 1718746"/>
                        <a:gd name="connsiteX0" fmla="*/ 0 w 2050140"/>
                        <a:gd name="connsiteY0" fmla="*/ 1093173 h 1718746"/>
                        <a:gd name="connsiteX1" fmla="*/ 1232390 w 2050140"/>
                        <a:gd name="connsiteY1" fmla="*/ 89997 h 1718746"/>
                        <a:gd name="connsiteX2" fmla="*/ 1905137 w 2050140"/>
                        <a:gd name="connsiteY2" fmla="*/ 223607 h 1718746"/>
                        <a:gd name="connsiteX3" fmla="*/ 2050140 w 2050140"/>
                        <a:gd name="connsiteY3" fmla="*/ 350854 h 1718746"/>
                        <a:gd name="connsiteX4" fmla="*/ 1763093 w 2050140"/>
                        <a:gd name="connsiteY4" fmla="*/ 895352 h 1718746"/>
                        <a:gd name="connsiteX5" fmla="*/ 1324126 w 2050140"/>
                        <a:gd name="connsiteY5" fmla="*/ 1718746 h 1718746"/>
                        <a:gd name="connsiteX6" fmla="*/ 174594 w 2050140"/>
                        <a:gd name="connsiteY6" fmla="*/ 1718746 h 1718746"/>
                        <a:gd name="connsiteX7" fmla="*/ 0 w 2050140"/>
                        <a:gd name="connsiteY7" fmla="*/ 1093173 h 1718746"/>
                        <a:gd name="connsiteX0" fmla="*/ 0 w 2582798"/>
                        <a:gd name="connsiteY0" fmla="*/ 1093173 h 1718746"/>
                        <a:gd name="connsiteX1" fmla="*/ 1232390 w 2582798"/>
                        <a:gd name="connsiteY1" fmla="*/ 89997 h 1718746"/>
                        <a:gd name="connsiteX2" fmla="*/ 1905137 w 2582798"/>
                        <a:gd name="connsiteY2" fmla="*/ 223607 h 1718746"/>
                        <a:gd name="connsiteX3" fmla="*/ 2050140 w 2582798"/>
                        <a:gd name="connsiteY3" fmla="*/ 350854 h 1718746"/>
                        <a:gd name="connsiteX4" fmla="*/ 2582798 w 2582798"/>
                        <a:gd name="connsiteY4" fmla="*/ 984129 h 1718746"/>
                        <a:gd name="connsiteX5" fmla="*/ 1324126 w 2582798"/>
                        <a:gd name="connsiteY5" fmla="*/ 1718746 h 1718746"/>
                        <a:gd name="connsiteX6" fmla="*/ 174594 w 2582798"/>
                        <a:gd name="connsiteY6" fmla="*/ 1718746 h 1718746"/>
                        <a:gd name="connsiteX7" fmla="*/ 0 w 2582798"/>
                        <a:gd name="connsiteY7" fmla="*/ 1093173 h 1718746"/>
                        <a:gd name="connsiteX0" fmla="*/ 0 w 2582798"/>
                        <a:gd name="connsiteY0" fmla="*/ 1093173 h 1718746"/>
                        <a:gd name="connsiteX1" fmla="*/ 1232390 w 2582798"/>
                        <a:gd name="connsiteY1" fmla="*/ 89997 h 1718746"/>
                        <a:gd name="connsiteX2" fmla="*/ 1905137 w 2582798"/>
                        <a:gd name="connsiteY2" fmla="*/ 223607 h 1718746"/>
                        <a:gd name="connsiteX3" fmla="*/ 2050140 w 2582798"/>
                        <a:gd name="connsiteY3" fmla="*/ 350854 h 1718746"/>
                        <a:gd name="connsiteX4" fmla="*/ 2582798 w 2582798"/>
                        <a:gd name="connsiteY4" fmla="*/ 984129 h 1718746"/>
                        <a:gd name="connsiteX5" fmla="*/ 2067893 w 2582798"/>
                        <a:gd name="connsiteY5" fmla="*/ 1277092 h 1718746"/>
                        <a:gd name="connsiteX6" fmla="*/ 1324126 w 2582798"/>
                        <a:gd name="connsiteY6" fmla="*/ 1718746 h 1718746"/>
                        <a:gd name="connsiteX7" fmla="*/ 174594 w 2582798"/>
                        <a:gd name="connsiteY7" fmla="*/ 1718746 h 1718746"/>
                        <a:gd name="connsiteX8" fmla="*/ 0 w 2582798"/>
                        <a:gd name="connsiteY8" fmla="*/ 1093173 h 1718746"/>
                        <a:gd name="connsiteX0" fmla="*/ 0 w 2582798"/>
                        <a:gd name="connsiteY0" fmla="*/ 1093173 h 1718746"/>
                        <a:gd name="connsiteX1" fmla="*/ 1232390 w 2582798"/>
                        <a:gd name="connsiteY1" fmla="*/ 89997 h 1718746"/>
                        <a:gd name="connsiteX2" fmla="*/ 1905137 w 2582798"/>
                        <a:gd name="connsiteY2" fmla="*/ 223607 h 1718746"/>
                        <a:gd name="connsiteX3" fmla="*/ 2050140 w 2582798"/>
                        <a:gd name="connsiteY3" fmla="*/ 350854 h 1718746"/>
                        <a:gd name="connsiteX4" fmla="*/ 2582798 w 2582798"/>
                        <a:gd name="connsiteY4" fmla="*/ 984129 h 1718746"/>
                        <a:gd name="connsiteX5" fmla="*/ 2245446 w 2582798"/>
                        <a:gd name="connsiteY5" fmla="*/ 1262296 h 1718746"/>
                        <a:gd name="connsiteX6" fmla="*/ 1324126 w 2582798"/>
                        <a:gd name="connsiteY6" fmla="*/ 1718746 h 1718746"/>
                        <a:gd name="connsiteX7" fmla="*/ 174594 w 2582798"/>
                        <a:gd name="connsiteY7" fmla="*/ 1718746 h 1718746"/>
                        <a:gd name="connsiteX8" fmla="*/ 0 w 2582798"/>
                        <a:gd name="connsiteY8" fmla="*/ 1093173 h 1718746"/>
                        <a:gd name="connsiteX0" fmla="*/ 0 w 2582798"/>
                        <a:gd name="connsiteY0" fmla="*/ 1093173 h 1718746"/>
                        <a:gd name="connsiteX1" fmla="*/ 1232390 w 2582798"/>
                        <a:gd name="connsiteY1" fmla="*/ 89997 h 1718746"/>
                        <a:gd name="connsiteX2" fmla="*/ 1905137 w 2582798"/>
                        <a:gd name="connsiteY2" fmla="*/ 223607 h 1718746"/>
                        <a:gd name="connsiteX3" fmla="*/ 2050140 w 2582798"/>
                        <a:gd name="connsiteY3" fmla="*/ 350854 h 1718746"/>
                        <a:gd name="connsiteX4" fmla="*/ 2582798 w 2582798"/>
                        <a:gd name="connsiteY4" fmla="*/ 984129 h 1718746"/>
                        <a:gd name="connsiteX5" fmla="*/ 2245446 w 2582798"/>
                        <a:gd name="connsiteY5" fmla="*/ 1262296 h 1718746"/>
                        <a:gd name="connsiteX6" fmla="*/ 1804522 w 2582798"/>
                        <a:gd name="connsiteY6" fmla="*/ 1484237 h 1718746"/>
                        <a:gd name="connsiteX7" fmla="*/ 1324126 w 2582798"/>
                        <a:gd name="connsiteY7" fmla="*/ 1718746 h 1718746"/>
                        <a:gd name="connsiteX8" fmla="*/ 174594 w 2582798"/>
                        <a:gd name="connsiteY8" fmla="*/ 1718746 h 1718746"/>
                        <a:gd name="connsiteX9" fmla="*/ 0 w 2582798"/>
                        <a:gd name="connsiteY9" fmla="*/ 1093173 h 1718746"/>
                        <a:gd name="connsiteX0" fmla="*/ 0 w 2582798"/>
                        <a:gd name="connsiteY0" fmla="*/ 1093173 h 1718746"/>
                        <a:gd name="connsiteX1" fmla="*/ 1232390 w 2582798"/>
                        <a:gd name="connsiteY1" fmla="*/ 89997 h 1718746"/>
                        <a:gd name="connsiteX2" fmla="*/ 1905137 w 2582798"/>
                        <a:gd name="connsiteY2" fmla="*/ 223607 h 1718746"/>
                        <a:gd name="connsiteX3" fmla="*/ 2050140 w 2582798"/>
                        <a:gd name="connsiteY3" fmla="*/ 350854 h 1718746"/>
                        <a:gd name="connsiteX4" fmla="*/ 2582798 w 2582798"/>
                        <a:gd name="connsiteY4" fmla="*/ 984129 h 1718746"/>
                        <a:gd name="connsiteX5" fmla="*/ 2245446 w 2582798"/>
                        <a:gd name="connsiteY5" fmla="*/ 1262296 h 1718746"/>
                        <a:gd name="connsiteX6" fmla="*/ 1757174 w 2582798"/>
                        <a:gd name="connsiteY6" fmla="*/ 646777 h 1718746"/>
                        <a:gd name="connsiteX7" fmla="*/ 1324126 w 2582798"/>
                        <a:gd name="connsiteY7" fmla="*/ 1718746 h 1718746"/>
                        <a:gd name="connsiteX8" fmla="*/ 174594 w 2582798"/>
                        <a:gd name="connsiteY8" fmla="*/ 1718746 h 1718746"/>
                        <a:gd name="connsiteX9" fmla="*/ 0 w 2582798"/>
                        <a:gd name="connsiteY9" fmla="*/ 1093173 h 1718746"/>
                        <a:gd name="connsiteX0" fmla="*/ 0 w 2582798"/>
                        <a:gd name="connsiteY0" fmla="*/ 1093173 h 1718746"/>
                        <a:gd name="connsiteX1" fmla="*/ 1232390 w 2582798"/>
                        <a:gd name="connsiteY1" fmla="*/ 89997 h 1718746"/>
                        <a:gd name="connsiteX2" fmla="*/ 1905137 w 2582798"/>
                        <a:gd name="connsiteY2" fmla="*/ 223607 h 1718746"/>
                        <a:gd name="connsiteX3" fmla="*/ 2050140 w 2582798"/>
                        <a:gd name="connsiteY3" fmla="*/ 350854 h 1718746"/>
                        <a:gd name="connsiteX4" fmla="*/ 2582798 w 2582798"/>
                        <a:gd name="connsiteY4" fmla="*/ 984129 h 1718746"/>
                        <a:gd name="connsiteX5" fmla="*/ 2248405 w 2582798"/>
                        <a:gd name="connsiteY5" fmla="*/ 1277092 h 1718746"/>
                        <a:gd name="connsiteX6" fmla="*/ 1757174 w 2582798"/>
                        <a:gd name="connsiteY6" fmla="*/ 646777 h 1718746"/>
                        <a:gd name="connsiteX7" fmla="*/ 1324126 w 2582798"/>
                        <a:gd name="connsiteY7" fmla="*/ 1718746 h 1718746"/>
                        <a:gd name="connsiteX8" fmla="*/ 174594 w 2582798"/>
                        <a:gd name="connsiteY8" fmla="*/ 1718746 h 1718746"/>
                        <a:gd name="connsiteX9" fmla="*/ 0 w 2582798"/>
                        <a:gd name="connsiteY9" fmla="*/ 1093173 h 1718746"/>
                        <a:gd name="connsiteX0" fmla="*/ 0 w 2582798"/>
                        <a:gd name="connsiteY0" fmla="*/ 1093173 h 1718746"/>
                        <a:gd name="connsiteX1" fmla="*/ 1232390 w 2582798"/>
                        <a:gd name="connsiteY1" fmla="*/ 89997 h 1718746"/>
                        <a:gd name="connsiteX2" fmla="*/ 1905137 w 2582798"/>
                        <a:gd name="connsiteY2" fmla="*/ 223607 h 1718746"/>
                        <a:gd name="connsiteX3" fmla="*/ 2050140 w 2582798"/>
                        <a:gd name="connsiteY3" fmla="*/ 350854 h 1718746"/>
                        <a:gd name="connsiteX4" fmla="*/ 2582798 w 2582798"/>
                        <a:gd name="connsiteY4" fmla="*/ 984129 h 1718746"/>
                        <a:gd name="connsiteX5" fmla="*/ 2248405 w 2582798"/>
                        <a:gd name="connsiteY5" fmla="*/ 1277092 h 1718746"/>
                        <a:gd name="connsiteX6" fmla="*/ 1754215 w 2582798"/>
                        <a:gd name="connsiteY6" fmla="*/ 655654 h 1718746"/>
                        <a:gd name="connsiteX7" fmla="*/ 1324126 w 2582798"/>
                        <a:gd name="connsiteY7" fmla="*/ 1718746 h 1718746"/>
                        <a:gd name="connsiteX8" fmla="*/ 174594 w 2582798"/>
                        <a:gd name="connsiteY8" fmla="*/ 1718746 h 1718746"/>
                        <a:gd name="connsiteX9" fmla="*/ 0 w 2582798"/>
                        <a:gd name="connsiteY9" fmla="*/ 1093173 h 1718746"/>
                        <a:gd name="connsiteX0" fmla="*/ 0 w 2582798"/>
                        <a:gd name="connsiteY0" fmla="*/ 1093173 h 1718746"/>
                        <a:gd name="connsiteX1" fmla="*/ 1232390 w 2582798"/>
                        <a:gd name="connsiteY1" fmla="*/ 89997 h 1718746"/>
                        <a:gd name="connsiteX2" fmla="*/ 1905137 w 2582798"/>
                        <a:gd name="connsiteY2" fmla="*/ 223607 h 1718746"/>
                        <a:gd name="connsiteX3" fmla="*/ 2050140 w 2582798"/>
                        <a:gd name="connsiteY3" fmla="*/ 350854 h 1718746"/>
                        <a:gd name="connsiteX4" fmla="*/ 2582798 w 2582798"/>
                        <a:gd name="connsiteY4" fmla="*/ 984129 h 1718746"/>
                        <a:gd name="connsiteX5" fmla="*/ 2248405 w 2582798"/>
                        <a:gd name="connsiteY5" fmla="*/ 1277092 h 1718746"/>
                        <a:gd name="connsiteX6" fmla="*/ 1754215 w 2582798"/>
                        <a:gd name="connsiteY6" fmla="*/ 655654 h 1718746"/>
                        <a:gd name="connsiteX7" fmla="*/ 1526355 w 2582798"/>
                        <a:gd name="connsiteY7" fmla="*/ 1211989 h 1718746"/>
                        <a:gd name="connsiteX8" fmla="*/ 1324126 w 2582798"/>
                        <a:gd name="connsiteY8" fmla="*/ 1718746 h 1718746"/>
                        <a:gd name="connsiteX9" fmla="*/ 174594 w 2582798"/>
                        <a:gd name="connsiteY9" fmla="*/ 1718746 h 1718746"/>
                        <a:gd name="connsiteX10" fmla="*/ 0 w 2582798"/>
                        <a:gd name="connsiteY10" fmla="*/ 1093173 h 1718746"/>
                        <a:gd name="connsiteX0" fmla="*/ 0 w 2582798"/>
                        <a:gd name="connsiteY0" fmla="*/ 1093173 h 1718746"/>
                        <a:gd name="connsiteX1" fmla="*/ 1232390 w 2582798"/>
                        <a:gd name="connsiteY1" fmla="*/ 89997 h 1718746"/>
                        <a:gd name="connsiteX2" fmla="*/ 1905137 w 2582798"/>
                        <a:gd name="connsiteY2" fmla="*/ 223607 h 1718746"/>
                        <a:gd name="connsiteX3" fmla="*/ 2050140 w 2582798"/>
                        <a:gd name="connsiteY3" fmla="*/ 350854 h 1718746"/>
                        <a:gd name="connsiteX4" fmla="*/ 2582798 w 2582798"/>
                        <a:gd name="connsiteY4" fmla="*/ 984129 h 1718746"/>
                        <a:gd name="connsiteX5" fmla="*/ 2248405 w 2582798"/>
                        <a:gd name="connsiteY5" fmla="*/ 1277092 h 1718746"/>
                        <a:gd name="connsiteX6" fmla="*/ 1754215 w 2582798"/>
                        <a:gd name="connsiteY6" fmla="*/ 655654 h 1718746"/>
                        <a:gd name="connsiteX7" fmla="*/ 1123900 w 2582798"/>
                        <a:gd name="connsiteY7" fmla="*/ 566878 h 1718746"/>
                        <a:gd name="connsiteX8" fmla="*/ 1324126 w 2582798"/>
                        <a:gd name="connsiteY8" fmla="*/ 1718746 h 1718746"/>
                        <a:gd name="connsiteX9" fmla="*/ 174594 w 2582798"/>
                        <a:gd name="connsiteY9" fmla="*/ 1718746 h 1718746"/>
                        <a:gd name="connsiteX10" fmla="*/ 0 w 2582798"/>
                        <a:gd name="connsiteY10" fmla="*/ 1093173 h 1718746"/>
                        <a:gd name="connsiteX0" fmla="*/ 0 w 2582798"/>
                        <a:gd name="connsiteY0" fmla="*/ 1093173 h 1718746"/>
                        <a:gd name="connsiteX1" fmla="*/ 1232390 w 2582798"/>
                        <a:gd name="connsiteY1" fmla="*/ 89997 h 1718746"/>
                        <a:gd name="connsiteX2" fmla="*/ 1905137 w 2582798"/>
                        <a:gd name="connsiteY2" fmla="*/ 223607 h 1718746"/>
                        <a:gd name="connsiteX3" fmla="*/ 2050140 w 2582798"/>
                        <a:gd name="connsiteY3" fmla="*/ 350854 h 1718746"/>
                        <a:gd name="connsiteX4" fmla="*/ 2582798 w 2582798"/>
                        <a:gd name="connsiteY4" fmla="*/ 984129 h 1718746"/>
                        <a:gd name="connsiteX5" fmla="*/ 2248405 w 2582798"/>
                        <a:gd name="connsiteY5" fmla="*/ 1277092 h 1718746"/>
                        <a:gd name="connsiteX6" fmla="*/ 1754215 w 2582798"/>
                        <a:gd name="connsiteY6" fmla="*/ 655654 h 1718746"/>
                        <a:gd name="connsiteX7" fmla="*/ 1126860 w 2582798"/>
                        <a:gd name="connsiteY7" fmla="*/ 587593 h 1718746"/>
                        <a:gd name="connsiteX8" fmla="*/ 1324126 w 2582798"/>
                        <a:gd name="connsiteY8" fmla="*/ 1718746 h 1718746"/>
                        <a:gd name="connsiteX9" fmla="*/ 174594 w 2582798"/>
                        <a:gd name="connsiteY9" fmla="*/ 1718746 h 1718746"/>
                        <a:gd name="connsiteX10" fmla="*/ 0 w 2582798"/>
                        <a:gd name="connsiteY10" fmla="*/ 1093173 h 1718746"/>
                        <a:gd name="connsiteX0" fmla="*/ 0 w 2582798"/>
                        <a:gd name="connsiteY0" fmla="*/ 1093173 h 1718746"/>
                        <a:gd name="connsiteX1" fmla="*/ 1232390 w 2582798"/>
                        <a:gd name="connsiteY1" fmla="*/ 89997 h 1718746"/>
                        <a:gd name="connsiteX2" fmla="*/ 1905137 w 2582798"/>
                        <a:gd name="connsiteY2" fmla="*/ 223607 h 1718746"/>
                        <a:gd name="connsiteX3" fmla="*/ 2050140 w 2582798"/>
                        <a:gd name="connsiteY3" fmla="*/ 350854 h 1718746"/>
                        <a:gd name="connsiteX4" fmla="*/ 2582798 w 2582798"/>
                        <a:gd name="connsiteY4" fmla="*/ 984129 h 1718746"/>
                        <a:gd name="connsiteX5" fmla="*/ 2248405 w 2582798"/>
                        <a:gd name="connsiteY5" fmla="*/ 1277092 h 1718746"/>
                        <a:gd name="connsiteX6" fmla="*/ 1754215 w 2582798"/>
                        <a:gd name="connsiteY6" fmla="*/ 655654 h 1718746"/>
                        <a:gd name="connsiteX7" fmla="*/ 1126860 w 2582798"/>
                        <a:gd name="connsiteY7" fmla="*/ 587593 h 1718746"/>
                        <a:gd name="connsiteX8" fmla="*/ 1200841 w 2582798"/>
                        <a:gd name="connsiteY8" fmla="*/ 1037395 h 1718746"/>
                        <a:gd name="connsiteX9" fmla="*/ 1324126 w 2582798"/>
                        <a:gd name="connsiteY9" fmla="*/ 1718746 h 1718746"/>
                        <a:gd name="connsiteX10" fmla="*/ 174594 w 2582798"/>
                        <a:gd name="connsiteY10" fmla="*/ 1718746 h 1718746"/>
                        <a:gd name="connsiteX11" fmla="*/ 0 w 2582798"/>
                        <a:gd name="connsiteY11" fmla="*/ 1093173 h 1718746"/>
                        <a:gd name="connsiteX0" fmla="*/ 0 w 2582798"/>
                        <a:gd name="connsiteY0" fmla="*/ 1093173 h 1718746"/>
                        <a:gd name="connsiteX1" fmla="*/ 1232390 w 2582798"/>
                        <a:gd name="connsiteY1" fmla="*/ 89997 h 1718746"/>
                        <a:gd name="connsiteX2" fmla="*/ 1905137 w 2582798"/>
                        <a:gd name="connsiteY2" fmla="*/ 223607 h 1718746"/>
                        <a:gd name="connsiteX3" fmla="*/ 2050140 w 2582798"/>
                        <a:gd name="connsiteY3" fmla="*/ 350854 h 1718746"/>
                        <a:gd name="connsiteX4" fmla="*/ 2582798 w 2582798"/>
                        <a:gd name="connsiteY4" fmla="*/ 984129 h 1718746"/>
                        <a:gd name="connsiteX5" fmla="*/ 2248405 w 2582798"/>
                        <a:gd name="connsiteY5" fmla="*/ 1277092 h 1718746"/>
                        <a:gd name="connsiteX6" fmla="*/ 1754215 w 2582798"/>
                        <a:gd name="connsiteY6" fmla="*/ 655654 h 1718746"/>
                        <a:gd name="connsiteX7" fmla="*/ 1126860 w 2582798"/>
                        <a:gd name="connsiteY7" fmla="*/ 587593 h 1718746"/>
                        <a:gd name="connsiteX8" fmla="*/ 1109106 w 2582798"/>
                        <a:gd name="connsiteY8" fmla="*/ 969332 h 1718746"/>
                        <a:gd name="connsiteX9" fmla="*/ 1324126 w 2582798"/>
                        <a:gd name="connsiteY9" fmla="*/ 1718746 h 1718746"/>
                        <a:gd name="connsiteX10" fmla="*/ 174594 w 2582798"/>
                        <a:gd name="connsiteY10" fmla="*/ 1718746 h 1718746"/>
                        <a:gd name="connsiteX11" fmla="*/ 0 w 2582798"/>
                        <a:gd name="connsiteY11" fmla="*/ 1093173 h 1718746"/>
                        <a:gd name="connsiteX0" fmla="*/ 0 w 2582798"/>
                        <a:gd name="connsiteY0" fmla="*/ 1093173 h 1718746"/>
                        <a:gd name="connsiteX1" fmla="*/ 1232390 w 2582798"/>
                        <a:gd name="connsiteY1" fmla="*/ 89997 h 1718746"/>
                        <a:gd name="connsiteX2" fmla="*/ 1905137 w 2582798"/>
                        <a:gd name="connsiteY2" fmla="*/ 223607 h 1718746"/>
                        <a:gd name="connsiteX3" fmla="*/ 2050140 w 2582798"/>
                        <a:gd name="connsiteY3" fmla="*/ 350854 h 1718746"/>
                        <a:gd name="connsiteX4" fmla="*/ 2582798 w 2582798"/>
                        <a:gd name="connsiteY4" fmla="*/ 984129 h 1718746"/>
                        <a:gd name="connsiteX5" fmla="*/ 2248405 w 2582798"/>
                        <a:gd name="connsiteY5" fmla="*/ 1277092 h 1718746"/>
                        <a:gd name="connsiteX6" fmla="*/ 1754215 w 2582798"/>
                        <a:gd name="connsiteY6" fmla="*/ 655654 h 1718746"/>
                        <a:gd name="connsiteX7" fmla="*/ 1112064 w 2582798"/>
                        <a:gd name="connsiteY7" fmla="*/ 578716 h 1718746"/>
                        <a:gd name="connsiteX8" fmla="*/ 1109106 w 2582798"/>
                        <a:gd name="connsiteY8" fmla="*/ 969332 h 1718746"/>
                        <a:gd name="connsiteX9" fmla="*/ 1324126 w 2582798"/>
                        <a:gd name="connsiteY9" fmla="*/ 1718746 h 1718746"/>
                        <a:gd name="connsiteX10" fmla="*/ 174594 w 2582798"/>
                        <a:gd name="connsiteY10" fmla="*/ 1718746 h 1718746"/>
                        <a:gd name="connsiteX11" fmla="*/ 0 w 2582798"/>
                        <a:gd name="connsiteY11" fmla="*/ 1093173 h 1718746"/>
                        <a:gd name="connsiteX0" fmla="*/ 0 w 2582798"/>
                        <a:gd name="connsiteY0" fmla="*/ 1093173 h 1982117"/>
                        <a:gd name="connsiteX1" fmla="*/ 1232390 w 2582798"/>
                        <a:gd name="connsiteY1" fmla="*/ 89997 h 1982117"/>
                        <a:gd name="connsiteX2" fmla="*/ 1905137 w 2582798"/>
                        <a:gd name="connsiteY2" fmla="*/ 223607 h 1982117"/>
                        <a:gd name="connsiteX3" fmla="*/ 2050140 w 2582798"/>
                        <a:gd name="connsiteY3" fmla="*/ 350854 h 1982117"/>
                        <a:gd name="connsiteX4" fmla="*/ 2582798 w 2582798"/>
                        <a:gd name="connsiteY4" fmla="*/ 984129 h 1982117"/>
                        <a:gd name="connsiteX5" fmla="*/ 2248405 w 2582798"/>
                        <a:gd name="connsiteY5" fmla="*/ 1277092 h 1982117"/>
                        <a:gd name="connsiteX6" fmla="*/ 1754215 w 2582798"/>
                        <a:gd name="connsiteY6" fmla="*/ 655654 h 1982117"/>
                        <a:gd name="connsiteX7" fmla="*/ 1112064 w 2582798"/>
                        <a:gd name="connsiteY7" fmla="*/ 578716 h 1982117"/>
                        <a:gd name="connsiteX8" fmla="*/ 1109106 w 2582798"/>
                        <a:gd name="connsiteY8" fmla="*/ 969332 h 1982117"/>
                        <a:gd name="connsiteX9" fmla="*/ 770751 w 2582798"/>
                        <a:gd name="connsiteY9" fmla="*/ 1982117 h 1982117"/>
                        <a:gd name="connsiteX10" fmla="*/ 174594 w 2582798"/>
                        <a:gd name="connsiteY10" fmla="*/ 1718746 h 1982117"/>
                        <a:gd name="connsiteX11" fmla="*/ 0 w 2582798"/>
                        <a:gd name="connsiteY11" fmla="*/ 1093173 h 1982117"/>
                        <a:gd name="connsiteX0" fmla="*/ 0 w 2582798"/>
                        <a:gd name="connsiteY0" fmla="*/ 1093173 h 1982117"/>
                        <a:gd name="connsiteX1" fmla="*/ 1232390 w 2582798"/>
                        <a:gd name="connsiteY1" fmla="*/ 89997 h 1982117"/>
                        <a:gd name="connsiteX2" fmla="*/ 1905137 w 2582798"/>
                        <a:gd name="connsiteY2" fmla="*/ 223607 h 1982117"/>
                        <a:gd name="connsiteX3" fmla="*/ 2050140 w 2582798"/>
                        <a:gd name="connsiteY3" fmla="*/ 350854 h 1982117"/>
                        <a:gd name="connsiteX4" fmla="*/ 2582798 w 2582798"/>
                        <a:gd name="connsiteY4" fmla="*/ 984129 h 1982117"/>
                        <a:gd name="connsiteX5" fmla="*/ 2248405 w 2582798"/>
                        <a:gd name="connsiteY5" fmla="*/ 1277092 h 1982117"/>
                        <a:gd name="connsiteX6" fmla="*/ 1754215 w 2582798"/>
                        <a:gd name="connsiteY6" fmla="*/ 655654 h 1982117"/>
                        <a:gd name="connsiteX7" fmla="*/ 1112064 w 2582798"/>
                        <a:gd name="connsiteY7" fmla="*/ 578716 h 1982117"/>
                        <a:gd name="connsiteX8" fmla="*/ 1109106 w 2582798"/>
                        <a:gd name="connsiteY8" fmla="*/ 969332 h 1982117"/>
                        <a:gd name="connsiteX9" fmla="*/ 770751 w 2582798"/>
                        <a:gd name="connsiteY9" fmla="*/ 1982117 h 1982117"/>
                        <a:gd name="connsiteX10" fmla="*/ 458076 w 2582798"/>
                        <a:gd name="connsiteY10" fmla="*/ 1842303 h 1982117"/>
                        <a:gd name="connsiteX11" fmla="*/ 174594 w 2582798"/>
                        <a:gd name="connsiteY11" fmla="*/ 1718746 h 1982117"/>
                        <a:gd name="connsiteX12" fmla="*/ 0 w 2582798"/>
                        <a:gd name="connsiteY12" fmla="*/ 1093173 h 1982117"/>
                        <a:gd name="connsiteX0" fmla="*/ 0 w 2582798"/>
                        <a:gd name="connsiteY0" fmla="*/ 1093173 h 2191491"/>
                        <a:gd name="connsiteX1" fmla="*/ 1232390 w 2582798"/>
                        <a:gd name="connsiteY1" fmla="*/ 89997 h 2191491"/>
                        <a:gd name="connsiteX2" fmla="*/ 1905137 w 2582798"/>
                        <a:gd name="connsiteY2" fmla="*/ 223607 h 2191491"/>
                        <a:gd name="connsiteX3" fmla="*/ 2050140 w 2582798"/>
                        <a:gd name="connsiteY3" fmla="*/ 350854 h 2191491"/>
                        <a:gd name="connsiteX4" fmla="*/ 2582798 w 2582798"/>
                        <a:gd name="connsiteY4" fmla="*/ 984129 h 2191491"/>
                        <a:gd name="connsiteX5" fmla="*/ 2248405 w 2582798"/>
                        <a:gd name="connsiteY5" fmla="*/ 1277092 h 2191491"/>
                        <a:gd name="connsiteX6" fmla="*/ 1754215 w 2582798"/>
                        <a:gd name="connsiteY6" fmla="*/ 655654 h 2191491"/>
                        <a:gd name="connsiteX7" fmla="*/ 1112064 w 2582798"/>
                        <a:gd name="connsiteY7" fmla="*/ 578716 h 2191491"/>
                        <a:gd name="connsiteX8" fmla="*/ 1109106 w 2582798"/>
                        <a:gd name="connsiteY8" fmla="*/ 969332 h 2191491"/>
                        <a:gd name="connsiteX9" fmla="*/ 770751 w 2582798"/>
                        <a:gd name="connsiteY9" fmla="*/ 1982117 h 2191491"/>
                        <a:gd name="connsiteX10" fmla="*/ 674099 w 2582798"/>
                        <a:gd name="connsiteY10" fmla="*/ 2191491 h 2191491"/>
                        <a:gd name="connsiteX11" fmla="*/ 174594 w 2582798"/>
                        <a:gd name="connsiteY11" fmla="*/ 1718746 h 2191491"/>
                        <a:gd name="connsiteX12" fmla="*/ 0 w 2582798"/>
                        <a:gd name="connsiteY12" fmla="*/ 1093173 h 2191491"/>
                        <a:gd name="connsiteX0" fmla="*/ 0 w 2582798"/>
                        <a:gd name="connsiteY0" fmla="*/ 1093173 h 2191491"/>
                        <a:gd name="connsiteX1" fmla="*/ 1232390 w 2582798"/>
                        <a:gd name="connsiteY1" fmla="*/ 89997 h 2191491"/>
                        <a:gd name="connsiteX2" fmla="*/ 1905137 w 2582798"/>
                        <a:gd name="connsiteY2" fmla="*/ 223607 h 2191491"/>
                        <a:gd name="connsiteX3" fmla="*/ 2050140 w 2582798"/>
                        <a:gd name="connsiteY3" fmla="*/ 350854 h 2191491"/>
                        <a:gd name="connsiteX4" fmla="*/ 2582798 w 2582798"/>
                        <a:gd name="connsiteY4" fmla="*/ 984129 h 2191491"/>
                        <a:gd name="connsiteX5" fmla="*/ 2248405 w 2582798"/>
                        <a:gd name="connsiteY5" fmla="*/ 1277092 h 2191491"/>
                        <a:gd name="connsiteX6" fmla="*/ 1754215 w 2582798"/>
                        <a:gd name="connsiteY6" fmla="*/ 655654 h 2191491"/>
                        <a:gd name="connsiteX7" fmla="*/ 1112064 w 2582798"/>
                        <a:gd name="connsiteY7" fmla="*/ 578716 h 2191491"/>
                        <a:gd name="connsiteX8" fmla="*/ 1109106 w 2582798"/>
                        <a:gd name="connsiteY8" fmla="*/ 969332 h 2191491"/>
                        <a:gd name="connsiteX9" fmla="*/ 770751 w 2582798"/>
                        <a:gd name="connsiteY9" fmla="*/ 1982117 h 2191491"/>
                        <a:gd name="connsiteX10" fmla="*/ 674099 w 2582798"/>
                        <a:gd name="connsiteY10" fmla="*/ 2191491 h 2191491"/>
                        <a:gd name="connsiteX11" fmla="*/ 381136 w 2582798"/>
                        <a:gd name="connsiteY11" fmla="*/ 1919243 h 2191491"/>
                        <a:gd name="connsiteX12" fmla="*/ 174594 w 2582798"/>
                        <a:gd name="connsiteY12" fmla="*/ 1718746 h 2191491"/>
                        <a:gd name="connsiteX13" fmla="*/ 0 w 2582798"/>
                        <a:gd name="connsiteY13" fmla="*/ 1093173 h 2191491"/>
                        <a:gd name="connsiteX0" fmla="*/ 0 w 2582798"/>
                        <a:gd name="connsiteY0" fmla="*/ 1093173 h 2582109"/>
                        <a:gd name="connsiteX1" fmla="*/ 1232390 w 2582798"/>
                        <a:gd name="connsiteY1" fmla="*/ 89997 h 2582109"/>
                        <a:gd name="connsiteX2" fmla="*/ 1905137 w 2582798"/>
                        <a:gd name="connsiteY2" fmla="*/ 223607 h 2582109"/>
                        <a:gd name="connsiteX3" fmla="*/ 2050140 w 2582798"/>
                        <a:gd name="connsiteY3" fmla="*/ 350854 h 2582109"/>
                        <a:gd name="connsiteX4" fmla="*/ 2582798 w 2582798"/>
                        <a:gd name="connsiteY4" fmla="*/ 984129 h 2582109"/>
                        <a:gd name="connsiteX5" fmla="*/ 2248405 w 2582798"/>
                        <a:gd name="connsiteY5" fmla="*/ 1277092 h 2582109"/>
                        <a:gd name="connsiteX6" fmla="*/ 1754215 w 2582798"/>
                        <a:gd name="connsiteY6" fmla="*/ 655654 h 2582109"/>
                        <a:gd name="connsiteX7" fmla="*/ 1112064 w 2582798"/>
                        <a:gd name="connsiteY7" fmla="*/ 578716 h 2582109"/>
                        <a:gd name="connsiteX8" fmla="*/ 1109106 w 2582798"/>
                        <a:gd name="connsiteY8" fmla="*/ 969332 h 2582109"/>
                        <a:gd name="connsiteX9" fmla="*/ 770751 w 2582798"/>
                        <a:gd name="connsiteY9" fmla="*/ 1982117 h 2582109"/>
                        <a:gd name="connsiteX10" fmla="*/ 674099 w 2582798"/>
                        <a:gd name="connsiteY10" fmla="*/ 2191491 h 2582109"/>
                        <a:gd name="connsiteX11" fmla="*/ 1449416 w 2582798"/>
                        <a:gd name="connsiteY11" fmla="*/ 2582109 h 2582109"/>
                        <a:gd name="connsiteX12" fmla="*/ 174594 w 2582798"/>
                        <a:gd name="connsiteY12" fmla="*/ 1718746 h 2582109"/>
                        <a:gd name="connsiteX13" fmla="*/ 0 w 2582798"/>
                        <a:gd name="connsiteY13" fmla="*/ 1093173 h 2582109"/>
                        <a:gd name="connsiteX0" fmla="*/ 0 w 2582798"/>
                        <a:gd name="connsiteY0" fmla="*/ 1093173 h 2582109"/>
                        <a:gd name="connsiteX1" fmla="*/ 1232390 w 2582798"/>
                        <a:gd name="connsiteY1" fmla="*/ 89997 h 2582109"/>
                        <a:gd name="connsiteX2" fmla="*/ 1905137 w 2582798"/>
                        <a:gd name="connsiteY2" fmla="*/ 223607 h 2582109"/>
                        <a:gd name="connsiteX3" fmla="*/ 2050140 w 2582798"/>
                        <a:gd name="connsiteY3" fmla="*/ 350854 h 2582109"/>
                        <a:gd name="connsiteX4" fmla="*/ 2582798 w 2582798"/>
                        <a:gd name="connsiteY4" fmla="*/ 984129 h 2582109"/>
                        <a:gd name="connsiteX5" fmla="*/ 2248405 w 2582798"/>
                        <a:gd name="connsiteY5" fmla="*/ 1277092 h 2582109"/>
                        <a:gd name="connsiteX6" fmla="*/ 1754215 w 2582798"/>
                        <a:gd name="connsiteY6" fmla="*/ 655654 h 2582109"/>
                        <a:gd name="connsiteX7" fmla="*/ 1112064 w 2582798"/>
                        <a:gd name="connsiteY7" fmla="*/ 578716 h 2582109"/>
                        <a:gd name="connsiteX8" fmla="*/ 1109106 w 2582798"/>
                        <a:gd name="connsiteY8" fmla="*/ 969332 h 2582109"/>
                        <a:gd name="connsiteX9" fmla="*/ 770751 w 2582798"/>
                        <a:gd name="connsiteY9" fmla="*/ 1982117 h 2582109"/>
                        <a:gd name="connsiteX10" fmla="*/ 674099 w 2582798"/>
                        <a:gd name="connsiteY10" fmla="*/ 2191491 h 2582109"/>
                        <a:gd name="connsiteX11" fmla="*/ 1449416 w 2582798"/>
                        <a:gd name="connsiteY11" fmla="*/ 2582109 h 2582109"/>
                        <a:gd name="connsiteX12" fmla="*/ 671140 w 2582798"/>
                        <a:gd name="connsiteY12" fmla="*/ 2055367 h 2582109"/>
                        <a:gd name="connsiteX13" fmla="*/ 174594 w 2582798"/>
                        <a:gd name="connsiteY13" fmla="*/ 1718746 h 2582109"/>
                        <a:gd name="connsiteX14" fmla="*/ 0 w 2582798"/>
                        <a:gd name="connsiteY14" fmla="*/ 1093173 h 2582109"/>
                        <a:gd name="connsiteX0" fmla="*/ 0 w 2582798"/>
                        <a:gd name="connsiteY0" fmla="*/ 1093173 h 2582109"/>
                        <a:gd name="connsiteX1" fmla="*/ 1232390 w 2582798"/>
                        <a:gd name="connsiteY1" fmla="*/ 89997 h 2582109"/>
                        <a:gd name="connsiteX2" fmla="*/ 1905137 w 2582798"/>
                        <a:gd name="connsiteY2" fmla="*/ 223607 h 2582109"/>
                        <a:gd name="connsiteX3" fmla="*/ 2050140 w 2582798"/>
                        <a:gd name="connsiteY3" fmla="*/ 350854 h 2582109"/>
                        <a:gd name="connsiteX4" fmla="*/ 2582798 w 2582798"/>
                        <a:gd name="connsiteY4" fmla="*/ 984129 h 2582109"/>
                        <a:gd name="connsiteX5" fmla="*/ 2248405 w 2582798"/>
                        <a:gd name="connsiteY5" fmla="*/ 1277092 h 2582109"/>
                        <a:gd name="connsiteX6" fmla="*/ 1754215 w 2582798"/>
                        <a:gd name="connsiteY6" fmla="*/ 655654 h 2582109"/>
                        <a:gd name="connsiteX7" fmla="*/ 1112064 w 2582798"/>
                        <a:gd name="connsiteY7" fmla="*/ 578716 h 2582109"/>
                        <a:gd name="connsiteX8" fmla="*/ 1109106 w 2582798"/>
                        <a:gd name="connsiteY8" fmla="*/ 969332 h 2582109"/>
                        <a:gd name="connsiteX9" fmla="*/ 770751 w 2582798"/>
                        <a:gd name="connsiteY9" fmla="*/ 1982117 h 2582109"/>
                        <a:gd name="connsiteX10" fmla="*/ 674099 w 2582798"/>
                        <a:gd name="connsiteY10" fmla="*/ 2191491 h 2582109"/>
                        <a:gd name="connsiteX11" fmla="*/ 1449416 w 2582798"/>
                        <a:gd name="connsiteY11" fmla="*/ 2582109 h 2582109"/>
                        <a:gd name="connsiteX12" fmla="*/ 2346061 w 2582798"/>
                        <a:gd name="connsiteY12" fmla="*/ 2369045 h 2582109"/>
                        <a:gd name="connsiteX13" fmla="*/ 174594 w 2582798"/>
                        <a:gd name="connsiteY13" fmla="*/ 1718746 h 2582109"/>
                        <a:gd name="connsiteX14" fmla="*/ 0 w 2582798"/>
                        <a:gd name="connsiteY14" fmla="*/ 1093173 h 2582109"/>
                        <a:gd name="connsiteX0" fmla="*/ 0 w 2582798"/>
                        <a:gd name="connsiteY0" fmla="*/ 1093173 h 2582109"/>
                        <a:gd name="connsiteX1" fmla="*/ 1232390 w 2582798"/>
                        <a:gd name="connsiteY1" fmla="*/ 89997 h 2582109"/>
                        <a:gd name="connsiteX2" fmla="*/ 1905137 w 2582798"/>
                        <a:gd name="connsiteY2" fmla="*/ 223607 h 2582109"/>
                        <a:gd name="connsiteX3" fmla="*/ 2050140 w 2582798"/>
                        <a:gd name="connsiteY3" fmla="*/ 350854 h 2582109"/>
                        <a:gd name="connsiteX4" fmla="*/ 2582798 w 2582798"/>
                        <a:gd name="connsiteY4" fmla="*/ 984129 h 2582109"/>
                        <a:gd name="connsiteX5" fmla="*/ 2248405 w 2582798"/>
                        <a:gd name="connsiteY5" fmla="*/ 1277092 h 2582109"/>
                        <a:gd name="connsiteX6" fmla="*/ 1754215 w 2582798"/>
                        <a:gd name="connsiteY6" fmla="*/ 655654 h 2582109"/>
                        <a:gd name="connsiteX7" fmla="*/ 1112064 w 2582798"/>
                        <a:gd name="connsiteY7" fmla="*/ 578716 h 2582109"/>
                        <a:gd name="connsiteX8" fmla="*/ 1109106 w 2582798"/>
                        <a:gd name="connsiteY8" fmla="*/ 969332 h 2582109"/>
                        <a:gd name="connsiteX9" fmla="*/ 770751 w 2582798"/>
                        <a:gd name="connsiteY9" fmla="*/ 1982117 h 2582109"/>
                        <a:gd name="connsiteX10" fmla="*/ 674099 w 2582798"/>
                        <a:gd name="connsiteY10" fmla="*/ 2191491 h 2582109"/>
                        <a:gd name="connsiteX11" fmla="*/ 1449416 w 2582798"/>
                        <a:gd name="connsiteY11" fmla="*/ 2582109 h 2582109"/>
                        <a:gd name="connsiteX12" fmla="*/ 2346061 w 2582798"/>
                        <a:gd name="connsiteY12" fmla="*/ 2369045 h 2582109"/>
                        <a:gd name="connsiteX13" fmla="*/ 1262984 w 2582798"/>
                        <a:gd name="connsiteY13" fmla="*/ 2040571 h 2582109"/>
                        <a:gd name="connsiteX14" fmla="*/ 174594 w 2582798"/>
                        <a:gd name="connsiteY14" fmla="*/ 1718746 h 2582109"/>
                        <a:gd name="connsiteX15" fmla="*/ 0 w 2582798"/>
                        <a:gd name="connsiteY15" fmla="*/ 1093173 h 2582109"/>
                        <a:gd name="connsiteX0" fmla="*/ 0 w 2582798"/>
                        <a:gd name="connsiteY0" fmla="*/ 1093173 h 2901705"/>
                        <a:gd name="connsiteX1" fmla="*/ 1232390 w 2582798"/>
                        <a:gd name="connsiteY1" fmla="*/ 89997 h 2901705"/>
                        <a:gd name="connsiteX2" fmla="*/ 1905137 w 2582798"/>
                        <a:gd name="connsiteY2" fmla="*/ 223607 h 2901705"/>
                        <a:gd name="connsiteX3" fmla="*/ 2050140 w 2582798"/>
                        <a:gd name="connsiteY3" fmla="*/ 350854 h 2901705"/>
                        <a:gd name="connsiteX4" fmla="*/ 2582798 w 2582798"/>
                        <a:gd name="connsiteY4" fmla="*/ 984129 h 2901705"/>
                        <a:gd name="connsiteX5" fmla="*/ 2248405 w 2582798"/>
                        <a:gd name="connsiteY5" fmla="*/ 1277092 h 2901705"/>
                        <a:gd name="connsiteX6" fmla="*/ 1754215 w 2582798"/>
                        <a:gd name="connsiteY6" fmla="*/ 655654 h 2901705"/>
                        <a:gd name="connsiteX7" fmla="*/ 1112064 w 2582798"/>
                        <a:gd name="connsiteY7" fmla="*/ 578716 h 2901705"/>
                        <a:gd name="connsiteX8" fmla="*/ 1109106 w 2582798"/>
                        <a:gd name="connsiteY8" fmla="*/ 969332 h 2901705"/>
                        <a:gd name="connsiteX9" fmla="*/ 770751 w 2582798"/>
                        <a:gd name="connsiteY9" fmla="*/ 1982117 h 2901705"/>
                        <a:gd name="connsiteX10" fmla="*/ 674099 w 2582798"/>
                        <a:gd name="connsiteY10" fmla="*/ 2191491 h 2901705"/>
                        <a:gd name="connsiteX11" fmla="*/ 1449416 w 2582798"/>
                        <a:gd name="connsiteY11" fmla="*/ 2582109 h 2901705"/>
                        <a:gd name="connsiteX12" fmla="*/ 2346061 w 2582798"/>
                        <a:gd name="connsiteY12" fmla="*/ 2369045 h 2901705"/>
                        <a:gd name="connsiteX13" fmla="*/ 2449633 w 2582798"/>
                        <a:gd name="connsiteY13" fmla="*/ 2901705 h 2901705"/>
                        <a:gd name="connsiteX14" fmla="*/ 174594 w 2582798"/>
                        <a:gd name="connsiteY14" fmla="*/ 1718746 h 2901705"/>
                        <a:gd name="connsiteX15" fmla="*/ 0 w 2582798"/>
                        <a:gd name="connsiteY15" fmla="*/ 1093173 h 2901705"/>
                        <a:gd name="connsiteX0" fmla="*/ 0 w 2582798"/>
                        <a:gd name="connsiteY0" fmla="*/ 1093173 h 2789255"/>
                        <a:gd name="connsiteX1" fmla="*/ 1232390 w 2582798"/>
                        <a:gd name="connsiteY1" fmla="*/ 89997 h 2789255"/>
                        <a:gd name="connsiteX2" fmla="*/ 1905137 w 2582798"/>
                        <a:gd name="connsiteY2" fmla="*/ 223607 h 2789255"/>
                        <a:gd name="connsiteX3" fmla="*/ 2050140 w 2582798"/>
                        <a:gd name="connsiteY3" fmla="*/ 350854 h 2789255"/>
                        <a:gd name="connsiteX4" fmla="*/ 2582798 w 2582798"/>
                        <a:gd name="connsiteY4" fmla="*/ 984129 h 2789255"/>
                        <a:gd name="connsiteX5" fmla="*/ 2248405 w 2582798"/>
                        <a:gd name="connsiteY5" fmla="*/ 1277092 h 2789255"/>
                        <a:gd name="connsiteX6" fmla="*/ 1754215 w 2582798"/>
                        <a:gd name="connsiteY6" fmla="*/ 655654 h 2789255"/>
                        <a:gd name="connsiteX7" fmla="*/ 1112064 w 2582798"/>
                        <a:gd name="connsiteY7" fmla="*/ 578716 h 2789255"/>
                        <a:gd name="connsiteX8" fmla="*/ 1109106 w 2582798"/>
                        <a:gd name="connsiteY8" fmla="*/ 969332 h 2789255"/>
                        <a:gd name="connsiteX9" fmla="*/ 770751 w 2582798"/>
                        <a:gd name="connsiteY9" fmla="*/ 1982117 h 2789255"/>
                        <a:gd name="connsiteX10" fmla="*/ 674099 w 2582798"/>
                        <a:gd name="connsiteY10" fmla="*/ 2191491 h 2789255"/>
                        <a:gd name="connsiteX11" fmla="*/ 1449416 w 2582798"/>
                        <a:gd name="connsiteY11" fmla="*/ 2582109 h 2789255"/>
                        <a:gd name="connsiteX12" fmla="*/ 2346061 w 2582798"/>
                        <a:gd name="connsiteY12" fmla="*/ 2369045 h 2789255"/>
                        <a:gd name="connsiteX13" fmla="*/ 2446674 w 2582798"/>
                        <a:gd name="connsiteY13" fmla="*/ 2789255 h 2789255"/>
                        <a:gd name="connsiteX14" fmla="*/ 174594 w 2582798"/>
                        <a:gd name="connsiteY14" fmla="*/ 1718746 h 2789255"/>
                        <a:gd name="connsiteX15" fmla="*/ 0 w 2582798"/>
                        <a:gd name="connsiteY15" fmla="*/ 1093173 h 2789255"/>
                        <a:gd name="connsiteX0" fmla="*/ 0 w 2582798"/>
                        <a:gd name="connsiteY0" fmla="*/ 1093173 h 2789255"/>
                        <a:gd name="connsiteX1" fmla="*/ 1232390 w 2582798"/>
                        <a:gd name="connsiteY1" fmla="*/ 89997 h 2789255"/>
                        <a:gd name="connsiteX2" fmla="*/ 1905137 w 2582798"/>
                        <a:gd name="connsiteY2" fmla="*/ 223607 h 2789255"/>
                        <a:gd name="connsiteX3" fmla="*/ 2050140 w 2582798"/>
                        <a:gd name="connsiteY3" fmla="*/ 350854 h 2789255"/>
                        <a:gd name="connsiteX4" fmla="*/ 2582798 w 2582798"/>
                        <a:gd name="connsiteY4" fmla="*/ 984129 h 2789255"/>
                        <a:gd name="connsiteX5" fmla="*/ 2248405 w 2582798"/>
                        <a:gd name="connsiteY5" fmla="*/ 1277092 h 2789255"/>
                        <a:gd name="connsiteX6" fmla="*/ 1754215 w 2582798"/>
                        <a:gd name="connsiteY6" fmla="*/ 655654 h 2789255"/>
                        <a:gd name="connsiteX7" fmla="*/ 1112064 w 2582798"/>
                        <a:gd name="connsiteY7" fmla="*/ 578716 h 2789255"/>
                        <a:gd name="connsiteX8" fmla="*/ 1109106 w 2582798"/>
                        <a:gd name="connsiteY8" fmla="*/ 969332 h 2789255"/>
                        <a:gd name="connsiteX9" fmla="*/ 770751 w 2582798"/>
                        <a:gd name="connsiteY9" fmla="*/ 1982117 h 2789255"/>
                        <a:gd name="connsiteX10" fmla="*/ 674099 w 2582798"/>
                        <a:gd name="connsiteY10" fmla="*/ 2191491 h 2789255"/>
                        <a:gd name="connsiteX11" fmla="*/ 1449416 w 2582798"/>
                        <a:gd name="connsiteY11" fmla="*/ 2582109 h 2789255"/>
                        <a:gd name="connsiteX12" fmla="*/ 2346061 w 2582798"/>
                        <a:gd name="connsiteY12" fmla="*/ 2369045 h 2789255"/>
                        <a:gd name="connsiteX13" fmla="*/ 2446674 w 2582798"/>
                        <a:gd name="connsiteY13" fmla="*/ 2789255 h 2789255"/>
                        <a:gd name="connsiteX14" fmla="*/ 1493804 w 2582798"/>
                        <a:gd name="connsiteY14" fmla="*/ 2342412 h 2789255"/>
                        <a:gd name="connsiteX15" fmla="*/ 174594 w 2582798"/>
                        <a:gd name="connsiteY15" fmla="*/ 1718746 h 2789255"/>
                        <a:gd name="connsiteX16" fmla="*/ 0 w 2582798"/>
                        <a:gd name="connsiteY16" fmla="*/ 1093173 h 2789255"/>
                        <a:gd name="connsiteX0" fmla="*/ 0 w 2582798"/>
                        <a:gd name="connsiteY0" fmla="*/ 1093173 h 2789255"/>
                        <a:gd name="connsiteX1" fmla="*/ 1232390 w 2582798"/>
                        <a:gd name="connsiteY1" fmla="*/ 89997 h 2789255"/>
                        <a:gd name="connsiteX2" fmla="*/ 1905137 w 2582798"/>
                        <a:gd name="connsiteY2" fmla="*/ 223607 h 2789255"/>
                        <a:gd name="connsiteX3" fmla="*/ 2050140 w 2582798"/>
                        <a:gd name="connsiteY3" fmla="*/ 350854 h 2789255"/>
                        <a:gd name="connsiteX4" fmla="*/ 2582798 w 2582798"/>
                        <a:gd name="connsiteY4" fmla="*/ 984129 h 2789255"/>
                        <a:gd name="connsiteX5" fmla="*/ 2248405 w 2582798"/>
                        <a:gd name="connsiteY5" fmla="*/ 1277092 h 2789255"/>
                        <a:gd name="connsiteX6" fmla="*/ 1754215 w 2582798"/>
                        <a:gd name="connsiteY6" fmla="*/ 655654 h 2789255"/>
                        <a:gd name="connsiteX7" fmla="*/ 1112064 w 2582798"/>
                        <a:gd name="connsiteY7" fmla="*/ 578716 h 2789255"/>
                        <a:gd name="connsiteX8" fmla="*/ 1109106 w 2582798"/>
                        <a:gd name="connsiteY8" fmla="*/ 969332 h 2789255"/>
                        <a:gd name="connsiteX9" fmla="*/ 770751 w 2582798"/>
                        <a:gd name="connsiteY9" fmla="*/ 1982117 h 2789255"/>
                        <a:gd name="connsiteX10" fmla="*/ 674099 w 2582798"/>
                        <a:gd name="connsiteY10" fmla="*/ 2191491 h 2789255"/>
                        <a:gd name="connsiteX11" fmla="*/ 1449416 w 2582798"/>
                        <a:gd name="connsiteY11" fmla="*/ 2582109 h 2789255"/>
                        <a:gd name="connsiteX12" fmla="*/ 2346061 w 2582798"/>
                        <a:gd name="connsiteY12" fmla="*/ 2369045 h 2789255"/>
                        <a:gd name="connsiteX13" fmla="*/ 2446674 w 2582798"/>
                        <a:gd name="connsiteY13" fmla="*/ 2789255 h 2789255"/>
                        <a:gd name="connsiteX14" fmla="*/ 1493804 w 2582798"/>
                        <a:gd name="connsiteY14" fmla="*/ 2342412 h 2789255"/>
                        <a:gd name="connsiteX15" fmla="*/ 1473089 w 2582798"/>
                        <a:gd name="connsiteY15" fmla="*/ 2333534 h 2789255"/>
                        <a:gd name="connsiteX16" fmla="*/ 174594 w 2582798"/>
                        <a:gd name="connsiteY16" fmla="*/ 1718746 h 2789255"/>
                        <a:gd name="connsiteX17" fmla="*/ 0 w 2582798"/>
                        <a:gd name="connsiteY17" fmla="*/ 1093173 h 2789255"/>
                        <a:gd name="connsiteX0" fmla="*/ 0 w 2582798"/>
                        <a:gd name="connsiteY0" fmla="*/ 1093173 h 2984563"/>
                        <a:gd name="connsiteX1" fmla="*/ 1232390 w 2582798"/>
                        <a:gd name="connsiteY1" fmla="*/ 89997 h 2984563"/>
                        <a:gd name="connsiteX2" fmla="*/ 1905137 w 2582798"/>
                        <a:gd name="connsiteY2" fmla="*/ 223607 h 2984563"/>
                        <a:gd name="connsiteX3" fmla="*/ 2050140 w 2582798"/>
                        <a:gd name="connsiteY3" fmla="*/ 350854 h 2984563"/>
                        <a:gd name="connsiteX4" fmla="*/ 2582798 w 2582798"/>
                        <a:gd name="connsiteY4" fmla="*/ 984129 h 2984563"/>
                        <a:gd name="connsiteX5" fmla="*/ 2248405 w 2582798"/>
                        <a:gd name="connsiteY5" fmla="*/ 1277092 h 2984563"/>
                        <a:gd name="connsiteX6" fmla="*/ 1754215 w 2582798"/>
                        <a:gd name="connsiteY6" fmla="*/ 655654 h 2984563"/>
                        <a:gd name="connsiteX7" fmla="*/ 1112064 w 2582798"/>
                        <a:gd name="connsiteY7" fmla="*/ 578716 h 2984563"/>
                        <a:gd name="connsiteX8" fmla="*/ 1109106 w 2582798"/>
                        <a:gd name="connsiteY8" fmla="*/ 969332 h 2984563"/>
                        <a:gd name="connsiteX9" fmla="*/ 770751 w 2582798"/>
                        <a:gd name="connsiteY9" fmla="*/ 1982117 h 2984563"/>
                        <a:gd name="connsiteX10" fmla="*/ 674099 w 2582798"/>
                        <a:gd name="connsiteY10" fmla="*/ 2191491 h 2984563"/>
                        <a:gd name="connsiteX11" fmla="*/ 1449416 w 2582798"/>
                        <a:gd name="connsiteY11" fmla="*/ 2582109 h 2984563"/>
                        <a:gd name="connsiteX12" fmla="*/ 2346061 w 2582798"/>
                        <a:gd name="connsiteY12" fmla="*/ 2369045 h 2984563"/>
                        <a:gd name="connsiteX13" fmla="*/ 2446674 w 2582798"/>
                        <a:gd name="connsiteY13" fmla="*/ 2789255 h 2984563"/>
                        <a:gd name="connsiteX14" fmla="*/ 1541151 w 2582798"/>
                        <a:gd name="connsiteY14" fmla="*/ 2984563 h 2984563"/>
                        <a:gd name="connsiteX15" fmla="*/ 1473089 w 2582798"/>
                        <a:gd name="connsiteY15" fmla="*/ 2333534 h 2984563"/>
                        <a:gd name="connsiteX16" fmla="*/ 174594 w 2582798"/>
                        <a:gd name="connsiteY16" fmla="*/ 1718746 h 2984563"/>
                        <a:gd name="connsiteX17" fmla="*/ 0 w 2582798"/>
                        <a:gd name="connsiteY17" fmla="*/ 1093173 h 2984563"/>
                        <a:gd name="connsiteX0" fmla="*/ 0 w 2582798"/>
                        <a:gd name="connsiteY0" fmla="*/ 1093173 h 2984563"/>
                        <a:gd name="connsiteX1" fmla="*/ 1232390 w 2582798"/>
                        <a:gd name="connsiteY1" fmla="*/ 89997 h 2984563"/>
                        <a:gd name="connsiteX2" fmla="*/ 1905137 w 2582798"/>
                        <a:gd name="connsiteY2" fmla="*/ 223607 h 2984563"/>
                        <a:gd name="connsiteX3" fmla="*/ 2050140 w 2582798"/>
                        <a:gd name="connsiteY3" fmla="*/ 350854 h 2984563"/>
                        <a:gd name="connsiteX4" fmla="*/ 2582798 w 2582798"/>
                        <a:gd name="connsiteY4" fmla="*/ 984129 h 2984563"/>
                        <a:gd name="connsiteX5" fmla="*/ 2248405 w 2582798"/>
                        <a:gd name="connsiteY5" fmla="*/ 1277092 h 2984563"/>
                        <a:gd name="connsiteX6" fmla="*/ 1754215 w 2582798"/>
                        <a:gd name="connsiteY6" fmla="*/ 655654 h 2984563"/>
                        <a:gd name="connsiteX7" fmla="*/ 1112064 w 2582798"/>
                        <a:gd name="connsiteY7" fmla="*/ 578716 h 2984563"/>
                        <a:gd name="connsiteX8" fmla="*/ 1109106 w 2582798"/>
                        <a:gd name="connsiteY8" fmla="*/ 969332 h 2984563"/>
                        <a:gd name="connsiteX9" fmla="*/ 770751 w 2582798"/>
                        <a:gd name="connsiteY9" fmla="*/ 1982117 h 2984563"/>
                        <a:gd name="connsiteX10" fmla="*/ 674099 w 2582798"/>
                        <a:gd name="connsiteY10" fmla="*/ 2191491 h 2984563"/>
                        <a:gd name="connsiteX11" fmla="*/ 1449416 w 2582798"/>
                        <a:gd name="connsiteY11" fmla="*/ 2582109 h 2984563"/>
                        <a:gd name="connsiteX12" fmla="*/ 2346061 w 2582798"/>
                        <a:gd name="connsiteY12" fmla="*/ 2369045 h 2984563"/>
                        <a:gd name="connsiteX13" fmla="*/ 2446674 w 2582798"/>
                        <a:gd name="connsiteY13" fmla="*/ 2789255 h 2984563"/>
                        <a:gd name="connsiteX14" fmla="*/ 1541151 w 2582798"/>
                        <a:gd name="connsiteY14" fmla="*/ 2984563 h 2984563"/>
                        <a:gd name="connsiteX15" fmla="*/ 1271862 w 2582798"/>
                        <a:gd name="connsiteY15" fmla="*/ 2949053 h 2984563"/>
                        <a:gd name="connsiteX16" fmla="*/ 174594 w 2582798"/>
                        <a:gd name="connsiteY16" fmla="*/ 1718746 h 2984563"/>
                        <a:gd name="connsiteX17" fmla="*/ 0 w 2582798"/>
                        <a:gd name="connsiteY17" fmla="*/ 1093173 h 2984563"/>
                        <a:gd name="connsiteX0" fmla="*/ 0 w 2582798"/>
                        <a:gd name="connsiteY0" fmla="*/ 1093173 h 2984563"/>
                        <a:gd name="connsiteX1" fmla="*/ 1232390 w 2582798"/>
                        <a:gd name="connsiteY1" fmla="*/ 89997 h 2984563"/>
                        <a:gd name="connsiteX2" fmla="*/ 1905137 w 2582798"/>
                        <a:gd name="connsiteY2" fmla="*/ 223607 h 2984563"/>
                        <a:gd name="connsiteX3" fmla="*/ 2050140 w 2582798"/>
                        <a:gd name="connsiteY3" fmla="*/ 350854 h 2984563"/>
                        <a:gd name="connsiteX4" fmla="*/ 2582798 w 2582798"/>
                        <a:gd name="connsiteY4" fmla="*/ 984129 h 2984563"/>
                        <a:gd name="connsiteX5" fmla="*/ 2248405 w 2582798"/>
                        <a:gd name="connsiteY5" fmla="*/ 1277092 h 2984563"/>
                        <a:gd name="connsiteX6" fmla="*/ 1754215 w 2582798"/>
                        <a:gd name="connsiteY6" fmla="*/ 655654 h 2984563"/>
                        <a:gd name="connsiteX7" fmla="*/ 1112064 w 2582798"/>
                        <a:gd name="connsiteY7" fmla="*/ 578716 h 2984563"/>
                        <a:gd name="connsiteX8" fmla="*/ 1109106 w 2582798"/>
                        <a:gd name="connsiteY8" fmla="*/ 969332 h 2984563"/>
                        <a:gd name="connsiteX9" fmla="*/ 770751 w 2582798"/>
                        <a:gd name="connsiteY9" fmla="*/ 1982117 h 2984563"/>
                        <a:gd name="connsiteX10" fmla="*/ 674099 w 2582798"/>
                        <a:gd name="connsiteY10" fmla="*/ 2191491 h 2984563"/>
                        <a:gd name="connsiteX11" fmla="*/ 1449416 w 2582798"/>
                        <a:gd name="connsiteY11" fmla="*/ 2582109 h 2984563"/>
                        <a:gd name="connsiteX12" fmla="*/ 2346061 w 2582798"/>
                        <a:gd name="connsiteY12" fmla="*/ 2369045 h 2984563"/>
                        <a:gd name="connsiteX13" fmla="*/ 2446674 w 2582798"/>
                        <a:gd name="connsiteY13" fmla="*/ 2789255 h 2984563"/>
                        <a:gd name="connsiteX14" fmla="*/ 1541151 w 2582798"/>
                        <a:gd name="connsiteY14" fmla="*/ 2984563 h 2984563"/>
                        <a:gd name="connsiteX15" fmla="*/ 1271862 w 2582798"/>
                        <a:gd name="connsiteY15" fmla="*/ 2949053 h 2984563"/>
                        <a:gd name="connsiteX16" fmla="*/ 174594 w 2582798"/>
                        <a:gd name="connsiteY16" fmla="*/ 1718746 h 2984563"/>
                        <a:gd name="connsiteX17" fmla="*/ 0 w 2582798"/>
                        <a:gd name="connsiteY17" fmla="*/ 1093173 h 2984563"/>
                        <a:gd name="connsiteX0" fmla="*/ 0 w 2582798"/>
                        <a:gd name="connsiteY0" fmla="*/ 1093173 h 2995085"/>
                        <a:gd name="connsiteX1" fmla="*/ 1232390 w 2582798"/>
                        <a:gd name="connsiteY1" fmla="*/ 89997 h 2995085"/>
                        <a:gd name="connsiteX2" fmla="*/ 1905137 w 2582798"/>
                        <a:gd name="connsiteY2" fmla="*/ 223607 h 2995085"/>
                        <a:gd name="connsiteX3" fmla="*/ 2050140 w 2582798"/>
                        <a:gd name="connsiteY3" fmla="*/ 350854 h 2995085"/>
                        <a:gd name="connsiteX4" fmla="*/ 2582798 w 2582798"/>
                        <a:gd name="connsiteY4" fmla="*/ 984129 h 2995085"/>
                        <a:gd name="connsiteX5" fmla="*/ 2248405 w 2582798"/>
                        <a:gd name="connsiteY5" fmla="*/ 1277092 h 2995085"/>
                        <a:gd name="connsiteX6" fmla="*/ 1754215 w 2582798"/>
                        <a:gd name="connsiteY6" fmla="*/ 655654 h 2995085"/>
                        <a:gd name="connsiteX7" fmla="*/ 1112064 w 2582798"/>
                        <a:gd name="connsiteY7" fmla="*/ 578716 h 2995085"/>
                        <a:gd name="connsiteX8" fmla="*/ 1109106 w 2582798"/>
                        <a:gd name="connsiteY8" fmla="*/ 969332 h 2995085"/>
                        <a:gd name="connsiteX9" fmla="*/ 770751 w 2582798"/>
                        <a:gd name="connsiteY9" fmla="*/ 1982117 h 2995085"/>
                        <a:gd name="connsiteX10" fmla="*/ 674099 w 2582798"/>
                        <a:gd name="connsiteY10" fmla="*/ 2191491 h 2995085"/>
                        <a:gd name="connsiteX11" fmla="*/ 1449416 w 2582798"/>
                        <a:gd name="connsiteY11" fmla="*/ 2582109 h 2995085"/>
                        <a:gd name="connsiteX12" fmla="*/ 2346061 w 2582798"/>
                        <a:gd name="connsiteY12" fmla="*/ 2369045 h 2995085"/>
                        <a:gd name="connsiteX13" fmla="*/ 2446674 w 2582798"/>
                        <a:gd name="connsiteY13" fmla="*/ 2789255 h 2995085"/>
                        <a:gd name="connsiteX14" fmla="*/ 1541151 w 2582798"/>
                        <a:gd name="connsiteY14" fmla="*/ 2984563 h 2995085"/>
                        <a:gd name="connsiteX15" fmla="*/ 1271862 w 2582798"/>
                        <a:gd name="connsiteY15" fmla="*/ 2949053 h 2995085"/>
                        <a:gd name="connsiteX16" fmla="*/ 174594 w 2582798"/>
                        <a:gd name="connsiteY16" fmla="*/ 1718746 h 2995085"/>
                        <a:gd name="connsiteX17" fmla="*/ 0 w 2582798"/>
                        <a:gd name="connsiteY17" fmla="*/ 1093173 h 2995085"/>
                        <a:gd name="connsiteX0" fmla="*/ 0 w 2582798"/>
                        <a:gd name="connsiteY0" fmla="*/ 1093173 h 2995085"/>
                        <a:gd name="connsiteX1" fmla="*/ 1232390 w 2582798"/>
                        <a:gd name="connsiteY1" fmla="*/ 89997 h 2995085"/>
                        <a:gd name="connsiteX2" fmla="*/ 1905137 w 2582798"/>
                        <a:gd name="connsiteY2" fmla="*/ 223607 h 2995085"/>
                        <a:gd name="connsiteX3" fmla="*/ 2050140 w 2582798"/>
                        <a:gd name="connsiteY3" fmla="*/ 350854 h 2995085"/>
                        <a:gd name="connsiteX4" fmla="*/ 2582798 w 2582798"/>
                        <a:gd name="connsiteY4" fmla="*/ 984129 h 2995085"/>
                        <a:gd name="connsiteX5" fmla="*/ 2248405 w 2582798"/>
                        <a:gd name="connsiteY5" fmla="*/ 1277092 h 2995085"/>
                        <a:gd name="connsiteX6" fmla="*/ 1754215 w 2582798"/>
                        <a:gd name="connsiteY6" fmla="*/ 655654 h 2995085"/>
                        <a:gd name="connsiteX7" fmla="*/ 1112064 w 2582798"/>
                        <a:gd name="connsiteY7" fmla="*/ 578716 h 2995085"/>
                        <a:gd name="connsiteX8" fmla="*/ 1109106 w 2582798"/>
                        <a:gd name="connsiteY8" fmla="*/ 969332 h 2995085"/>
                        <a:gd name="connsiteX9" fmla="*/ 770751 w 2582798"/>
                        <a:gd name="connsiteY9" fmla="*/ 1982117 h 2995085"/>
                        <a:gd name="connsiteX10" fmla="*/ 674099 w 2582798"/>
                        <a:gd name="connsiteY10" fmla="*/ 2191491 h 2995085"/>
                        <a:gd name="connsiteX11" fmla="*/ 1449416 w 2582798"/>
                        <a:gd name="connsiteY11" fmla="*/ 2582109 h 2995085"/>
                        <a:gd name="connsiteX12" fmla="*/ 2346061 w 2582798"/>
                        <a:gd name="connsiteY12" fmla="*/ 2369045 h 2995085"/>
                        <a:gd name="connsiteX13" fmla="*/ 2446674 w 2582798"/>
                        <a:gd name="connsiteY13" fmla="*/ 2789255 h 2995085"/>
                        <a:gd name="connsiteX14" fmla="*/ 1541151 w 2582798"/>
                        <a:gd name="connsiteY14" fmla="*/ 2984563 h 2995085"/>
                        <a:gd name="connsiteX15" fmla="*/ 1271862 w 2582798"/>
                        <a:gd name="connsiteY15" fmla="*/ 2949053 h 2995085"/>
                        <a:gd name="connsiteX16" fmla="*/ 638588 w 2582798"/>
                        <a:gd name="connsiteY16" fmla="*/ 2227002 h 2995085"/>
                        <a:gd name="connsiteX17" fmla="*/ 174594 w 2582798"/>
                        <a:gd name="connsiteY17" fmla="*/ 1718746 h 2995085"/>
                        <a:gd name="connsiteX18" fmla="*/ 0 w 2582798"/>
                        <a:gd name="connsiteY18" fmla="*/ 1093173 h 2995085"/>
                        <a:gd name="connsiteX0" fmla="*/ 0 w 2582798"/>
                        <a:gd name="connsiteY0" fmla="*/ 1093173 h 2995085"/>
                        <a:gd name="connsiteX1" fmla="*/ 1232390 w 2582798"/>
                        <a:gd name="connsiteY1" fmla="*/ 89997 h 2995085"/>
                        <a:gd name="connsiteX2" fmla="*/ 1905137 w 2582798"/>
                        <a:gd name="connsiteY2" fmla="*/ 223607 h 2995085"/>
                        <a:gd name="connsiteX3" fmla="*/ 2050140 w 2582798"/>
                        <a:gd name="connsiteY3" fmla="*/ 350854 h 2995085"/>
                        <a:gd name="connsiteX4" fmla="*/ 2582798 w 2582798"/>
                        <a:gd name="connsiteY4" fmla="*/ 984129 h 2995085"/>
                        <a:gd name="connsiteX5" fmla="*/ 2248405 w 2582798"/>
                        <a:gd name="connsiteY5" fmla="*/ 1277092 h 2995085"/>
                        <a:gd name="connsiteX6" fmla="*/ 1754215 w 2582798"/>
                        <a:gd name="connsiteY6" fmla="*/ 655654 h 2995085"/>
                        <a:gd name="connsiteX7" fmla="*/ 1112064 w 2582798"/>
                        <a:gd name="connsiteY7" fmla="*/ 578716 h 2995085"/>
                        <a:gd name="connsiteX8" fmla="*/ 1109106 w 2582798"/>
                        <a:gd name="connsiteY8" fmla="*/ 969332 h 2995085"/>
                        <a:gd name="connsiteX9" fmla="*/ 770751 w 2582798"/>
                        <a:gd name="connsiteY9" fmla="*/ 1982117 h 2995085"/>
                        <a:gd name="connsiteX10" fmla="*/ 674099 w 2582798"/>
                        <a:gd name="connsiteY10" fmla="*/ 2191491 h 2995085"/>
                        <a:gd name="connsiteX11" fmla="*/ 1449416 w 2582798"/>
                        <a:gd name="connsiteY11" fmla="*/ 2582109 h 2995085"/>
                        <a:gd name="connsiteX12" fmla="*/ 2346061 w 2582798"/>
                        <a:gd name="connsiteY12" fmla="*/ 2369045 h 2995085"/>
                        <a:gd name="connsiteX13" fmla="*/ 2446674 w 2582798"/>
                        <a:gd name="connsiteY13" fmla="*/ 2789255 h 2995085"/>
                        <a:gd name="connsiteX14" fmla="*/ 1541151 w 2582798"/>
                        <a:gd name="connsiteY14" fmla="*/ 2984563 h 2995085"/>
                        <a:gd name="connsiteX15" fmla="*/ 1271862 w 2582798"/>
                        <a:gd name="connsiteY15" fmla="*/ 2949053 h 2995085"/>
                        <a:gd name="connsiteX16" fmla="*/ 437361 w 2582798"/>
                        <a:gd name="connsiteY16" fmla="*/ 2738947 h 2995085"/>
                        <a:gd name="connsiteX17" fmla="*/ 174594 w 2582798"/>
                        <a:gd name="connsiteY17" fmla="*/ 1718746 h 2995085"/>
                        <a:gd name="connsiteX18" fmla="*/ 0 w 2582798"/>
                        <a:gd name="connsiteY18" fmla="*/ 1093173 h 2995085"/>
                        <a:gd name="connsiteX0" fmla="*/ 0 w 2582798"/>
                        <a:gd name="connsiteY0" fmla="*/ 1093173 h 2995085"/>
                        <a:gd name="connsiteX1" fmla="*/ 1232390 w 2582798"/>
                        <a:gd name="connsiteY1" fmla="*/ 89997 h 2995085"/>
                        <a:gd name="connsiteX2" fmla="*/ 1905137 w 2582798"/>
                        <a:gd name="connsiteY2" fmla="*/ 223607 h 2995085"/>
                        <a:gd name="connsiteX3" fmla="*/ 2050140 w 2582798"/>
                        <a:gd name="connsiteY3" fmla="*/ 350854 h 2995085"/>
                        <a:gd name="connsiteX4" fmla="*/ 2582798 w 2582798"/>
                        <a:gd name="connsiteY4" fmla="*/ 984129 h 2995085"/>
                        <a:gd name="connsiteX5" fmla="*/ 2248405 w 2582798"/>
                        <a:gd name="connsiteY5" fmla="*/ 1277092 h 2995085"/>
                        <a:gd name="connsiteX6" fmla="*/ 1754215 w 2582798"/>
                        <a:gd name="connsiteY6" fmla="*/ 655654 h 2995085"/>
                        <a:gd name="connsiteX7" fmla="*/ 1112064 w 2582798"/>
                        <a:gd name="connsiteY7" fmla="*/ 578716 h 2995085"/>
                        <a:gd name="connsiteX8" fmla="*/ 1109106 w 2582798"/>
                        <a:gd name="connsiteY8" fmla="*/ 969332 h 2995085"/>
                        <a:gd name="connsiteX9" fmla="*/ 770751 w 2582798"/>
                        <a:gd name="connsiteY9" fmla="*/ 1982117 h 2995085"/>
                        <a:gd name="connsiteX10" fmla="*/ 674099 w 2582798"/>
                        <a:gd name="connsiteY10" fmla="*/ 2191491 h 2995085"/>
                        <a:gd name="connsiteX11" fmla="*/ 1449416 w 2582798"/>
                        <a:gd name="connsiteY11" fmla="*/ 2582109 h 2995085"/>
                        <a:gd name="connsiteX12" fmla="*/ 2346061 w 2582798"/>
                        <a:gd name="connsiteY12" fmla="*/ 2369045 h 2995085"/>
                        <a:gd name="connsiteX13" fmla="*/ 2446674 w 2582798"/>
                        <a:gd name="connsiteY13" fmla="*/ 2789255 h 2995085"/>
                        <a:gd name="connsiteX14" fmla="*/ 1541151 w 2582798"/>
                        <a:gd name="connsiteY14" fmla="*/ 2984563 h 2995085"/>
                        <a:gd name="connsiteX15" fmla="*/ 1271862 w 2582798"/>
                        <a:gd name="connsiteY15" fmla="*/ 2949053 h 2995085"/>
                        <a:gd name="connsiteX16" fmla="*/ 437361 w 2582798"/>
                        <a:gd name="connsiteY16" fmla="*/ 2727110 h 2995085"/>
                        <a:gd name="connsiteX17" fmla="*/ 174594 w 2582798"/>
                        <a:gd name="connsiteY17" fmla="*/ 1718746 h 2995085"/>
                        <a:gd name="connsiteX18" fmla="*/ 0 w 2582798"/>
                        <a:gd name="connsiteY18" fmla="*/ 1093173 h 2995085"/>
                        <a:gd name="connsiteX0" fmla="*/ 0 w 2582798"/>
                        <a:gd name="connsiteY0" fmla="*/ 1093173 h 2995085"/>
                        <a:gd name="connsiteX1" fmla="*/ 1232390 w 2582798"/>
                        <a:gd name="connsiteY1" fmla="*/ 89997 h 2995085"/>
                        <a:gd name="connsiteX2" fmla="*/ 1905137 w 2582798"/>
                        <a:gd name="connsiteY2" fmla="*/ 223607 h 2995085"/>
                        <a:gd name="connsiteX3" fmla="*/ 2050140 w 2582798"/>
                        <a:gd name="connsiteY3" fmla="*/ 350854 h 2995085"/>
                        <a:gd name="connsiteX4" fmla="*/ 2582798 w 2582798"/>
                        <a:gd name="connsiteY4" fmla="*/ 984129 h 2995085"/>
                        <a:gd name="connsiteX5" fmla="*/ 2248405 w 2582798"/>
                        <a:gd name="connsiteY5" fmla="*/ 1277092 h 2995085"/>
                        <a:gd name="connsiteX6" fmla="*/ 1754215 w 2582798"/>
                        <a:gd name="connsiteY6" fmla="*/ 655654 h 2995085"/>
                        <a:gd name="connsiteX7" fmla="*/ 1112064 w 2582798"/>
                        <a:gd name="connsiteY7" fmla="*/ 578716 h 2995085"/>
                        <a:gd name="connsiteX8" fmla="*/ 1109106 w 2582798"/>
                        <a:gd name="connsiteY8" fmla="*/ 969332 h 2995085"/>
                        <a:gd name="connsiteX9" fmla="*/ 770751 w 2582798"/>
                        <a:gd name="connsiteY9" fmla="*/ 1982117 h 2995085"/>
                        <a:gd name="connsiteX10" fmla="*/ 674099 w 2582798"/>
                        <a:gd name="connsiteY10" fmla="*/ 2191491 h 2995085"/>
                        <a:gd name="connsiteX11" fmla="*/ 1449416 w 2582798"/>
                        <a:gd name="connsiteY11" fmla="*/ 2582109 h 2995085"/>
                        <a:gd name="connsiteX12" fmla="*/ 2346061 w 2582798"/>
                        <a:gd name="connsiteY12" fmla="*/ 2369045 h 2995085"/>
                        <a:gd name="connsiteX13" fmla="*/ 2446674 w 2582798"/>
                        <a:gd name="connsiteY13" fmla="*/ 2789255 h 2995085"/>
                        <a:gd name="connsiteX14" fmla="*/ 1541151 w 2582798"/>
                        <a:gd name="connsiteY14" fmla="*/ 2984563 h 2995085"/>
                        <a:gd name="connsiteX15" fmla="*/ 1271862 w 2582798"/>
                        <a:gd name="connsiteY15" fmla="*/ 2949053 h 2995085"/>
                        <a:gd name="connsiteX16" fmla="*/ 437361 w 2582798"/>
                        <a:gd name="connsiteY16" fmla="*/ 2727110 h 2995085"/>
                        <a:gd name="connsiteX17" fmla="*/ 295318 w 2582798"/>
                        <a:gd name="connsiteY17" fmla="*/ 2182614 h 2995085"/>
                        <a:gd name="connsiteX18" fmla="*/ 174594 w 2582798"/>
                        <a:gd name="connsiteY18" fmla="*/ 1718746 h 2995085"/>
                        <a:gd name="connsiteX19" fmla="*/ 0 w 2582798"/>
                        <a:gd name="connsiteY19" fmla="*/ 1093173 h 2995085"/>
                        <a:gd name="connsiteX0" fmla="*/ 130810 w 2713608"/>
                        <a:gd name="connsiteY0" fmla="*/ 1093173 h 2995085"/>
                        <a:gd name="connsiteX1" fmla="*/ 1363200 w 2713608"/>
                        <a:gd name="connsiteY1" fmla="*/ 89997 h 2995085"/>
                        <a:gd name="connsiteX2" fmla="*/ 2035947 w 2713608"/>
                        <a:gd name="connsiteY2" fmla="*/ 223607 h 2995085"/>
                        <a:gd name="connsiteX3" fmla="*/ 2180950 w 2713608"/>
                        <a:gd name="connsiteY3" fmla="*/ 350854 h 2995085"/>
                        <a:gd name="connsiteX4" fmla="*/ 2713608 w 2713608"/>
                        <a:gd name="connsiteY4" fmla="*/ 984129 h 2995085"/>
                        <a:gd name="connsiteX5" fmla="*/ 2379215 w 2713608"/>
                        <a:gd name="connsiteY5" fmla="*/ 1277092 h 2995085"/>
                        <a:gd name="connsiteX6" fmla="*/ 1885025 w 2713608"/>
                        <a:gd name="connsiteY6" fmla="*/ 655654 h 2995085"/>
                        <a:gd name="connsiteX7" fmla="*/ 1242874 w 2713608"/>
                        <a:gd name="connsiteY7" fmla="*/ 578716 h 2995085"/>
                        <a:gd name="connsiteX8" fmla="*/ 1239916 w 2713608"/>
                        <a:gd name="connsiteY8" fmla="*/ 969332 h 2995085"/>
                        <a:gd name="connsiteX9" fmla="*/ 901561 w 2713608"/>
                        <a:gd name="connsiteY9" fmla="*/ 1982117 h 2995085"/>
                        <a:gd name="connsiteX10" fmla="*/ 804909 w 2713608"/>
                        <a:gd name="connsiteY10" fmla="*/ 2191491 h 2995085"/>
                        <a:gd name="connsiteX11" fmla="*/ 1580226 w 2713608"/>
                        <a:gd name="connsiteY11" fmla="*/ 2582109 h 2995085"/>
                        <a:gd name="connsiteX12" fmla="*/ 2476871 w 2713608"/>
                        <a:gd name="connsiteY12" fmla="*/ 2369045 h 2995085"/>
                        <a:gd name="connsiteX13" fmla="*/ 2577484 w 2713608"/>
                        <a:gd name="connsiteY13" fmla="*/ 2789255 h 2995085"/>
                        <a:gd name="connsiteX14" fmla="*/ 1671961 w 2713608"/>
                        <a:gd name="connsiteY14" fmla="*/ 2984563 h 2995085"/>
                        <a:gd name="connsiteX15" fmla="*/ 1402672 w 2713608"/>
                        <a:gd name="connsiteY15" fmla="*/ 2949053 h 2995085"/>
                        <a:gd name="connsiteX16" fmla="*/ 568171 w 2713608"/>
                        <a:gd name="connsiteY16" fmla="*/ 2727110 h 2995085"/>
                        <a:gd name="connsiteX17" fmla="*/ 0 w 2713608"/>
                        <a:gd name="connsiteY17" fmla="*/ 2090878 h 2995085"/>
                        <a:gd name="connsiteX18" fmla="*/ 305404 w 2713608"/>
                        <a:gd name="connsiteY18" fmla="*/ 1718746 h 2995085"/>
                        <a:gd name="connsiteX19" fmla="*/ 130810 w 2713608"/>
                        <a:gd name="connsiteY19" fmla="*/ 1093173 h 2995085"/>
                        <a:gd name="connsiteX0" fmla="*/ 130810 w 2713608"/>
                        <a:gd name="connsiteY0" fmla="*/ 1093173 h 2995085"/>
                        <a:gd name="connsiteX1" fmla="*/ 1363200 w 2713608"/>
                        <a:gd name="connsiteY1" fmla="*/ 89997 h 2995085"/>
                        <a:gd name="connsiteX2" fmla="*/ 2035947 w 2713608"/>
                        <a:gd name="connsiteY2" fmla="*/ 223607 h 2995085"/>
                        <a:gd name="connsiteX3" fmla="*/ 2180950 w 2713608"/>
                        <a:gd name="connsiteY3" fmla="*/ 350854 h 2995085"/>
                        <a:gd name="connsiteX4" fmla="*/ 2713608 w 2713608"/>
                        <a:gd name="connsiteY4" fmla="*/ 984129 h 2995085"/>
                        <a:gd name="connsiteX5" fmla="*/ 2379215 w 2713608"/>
                        <a:gd name="connsiteY5" fmla="*/ 1277092 h 2995085"/>
                        <a:gd name="connsiteX6" fmla="*/ 1885025 w 2713608"/>
                        <a:gd name="connsiteY6" fmla="*/ 655654 h 2995085"/>
                        <a:gd name="connsiteX7" fmla="*/ 1242874 w 2713608"/>
                        <a:gd name="connsiteY7" fmla="*/ 578716 h 2995085"/>
                        <a:gd name="connsiteX8" fmla="*/ 1239916 w 2713608"/>
                        <a:gd name="connsiteY8" fmla="*/ 969332 h 2995085"/>
                        <a:gd name="connsiteX9" fmla="*/ 901561 w 2713608"/>
                        <a:gd name="connsiteY9" fmla="*/ 1982117 h 2995085"/>
                        <a:gd name="connsiteX10" fmla="*/ 804909 w 2713608"/>
                        <a:gd name="connsiteY10" fmla="*/ 2191491 h 2995085"/>
                        <a:gd name="connsiteX11" fmla="*/ 1580226 w 2713608"/>
                        <a:gd name="connsiteY11" fmla="*/ 2582109 h 2995085"/>
                        <a:gd name="connsiteX12" fmla="*/ 2476871 w 2713608"/>
                        <a:gd name="connsiteY12" fmla="*/ 2369045 h 2995085"/>
                        <a:gd name="connsiteX13" fmla="*/ 2577484 w 2713608"/>
                        <a:gd name="connsiteY13" fmla="*/ 2789255 h 2995085"/>
                        <a:gd name="connsiteX14" fmla="*/ 1671961 w 2713608"/>
                        <a:gd name="connsiteY14" fmla="*/ 2984563 h 2995085"/>
                        <a:gd name="connsiteX15" fmla="*/ 1402672 w 2713608"/>
                        <a:gd name="connsiteY15" fmla="*/ 2949053 h 2995085"/>
                        <a:gd name="connsiteX16" fmla="*/ 585926 w 2713608"/>
                        <a:gd name="connsiteY16" fmla="*/ 2750783 h 2995085"/>
                        <a:gd name="connsiteX17" fmla="*/ 0 w 2713608"/>
                        <a:gd name="connsiteY17" fmla="*/ 2090878 h 2995085"/>
                        <a:gd name="connsiteX18" fmla="*/ 305404 w 2713608"/>
                        <a:gd name="connsiteY18" fmla="*/ 1718746 h 2995085"/>
                        <a:gd name="connsiteX19" fmla="*/ 130810 w 2713608"/>
                        <a:gd name="connsiteY19" fmla="*/ 1093173 h 2995085"/>
                        <a:gd name="connsiteX0" fmla="*/ 130810 w 2713608"/>
                        <a:gd name="connsiteY0" fmla="*/ 1093173 h 2995085"/>
                        <a:gd name="connsiteX1" fmla="*/ 1363200 w 2713608"/>
                        <a:gd name="connsiteY1" fmla="*/ 89997 h 2995085"/>
                        <a:gd name="connsiteX2" fmla="*/ 2035947 w 2713608"/>
                        <a:gd name="connsiteY2" fmla="*/ 223607 h 2995085"/>
                        <a:gd name="connsiteX3" fmla="*/ 2180950 w 2713608"/>
                        <a:gd name="connsiteY3" fmla="*/ 350854 h 2995085"/>
                        <a:gd name="connsiteX4" fmla="*/ 2713608 w 2713608"/>
                        <a:gd name="connsiteY4" fmla="*/ 984129 h 2995085"/>
                        <a:gd name="connsiteX5" fmla="*/ 2379215 w 2713608"/>
                        <a:gd name="connsiteY5" fmla="*/ 1277092 h 2995085"/>
                        <a:gd name="connsiteX6" fmla="*/ 1885025 w 2713608"/>
                        <a:gd name="connsiteY6" fmla="*/ 655654 h 2995085"/>
                        <a:gd name="connsiteX7" fmla="*/ 1242874 w 2713608"/>
                        <a:gd name="connsiteY7" fmla="*/ 578716 h 2995085"/>
                        <a:gd name="connsiteX8" fmla="*/ 1239916 w 2713608"/>
                        <a:gd name="connsiteY8" fmla="*/ 969332 h 2995085"/>
                        <a:gd name="connsiteX9" fmla="*/ 901561 w 2713608"/>
                        <a:gd name="connsiteY9" fmla="*/ 1982117 h 2995085"/>
                        <a:gd name="connsiteX10" fmla="*/ 804909 w 2713608"/>
                        <a:gd name="connsiteY10" fmla="*/ 2191491 h 2995085"/>
                        <a:gd name="connsiteX11" fmla="*/ 1580226 w 2713608"/>
                        <a:gd name="connsiteY11" fmla="*/ 2582109 h 2995085"/>
                        <a:gd name="connsiteX12" fmla="*/ 2476871 w 2713608"/>
                        <a:gd name="connsiteY12" fmla="*/ 2369045 h 2995085"/>
                        <a:gd name="connsiteX13" fmla="*/ 2577484 w 2713608"/>
                        <a:gd name="connsiteY13" fmla="*/ 2789255 h 2995085"/>
                        <a:gd name="connsiteX14" fmla="*/ 1671961 w 2713608"/>
                        <a:gd name="connsiteY14" fmla="*/ 2984563 h 2995085"/>
                        <a:gd name="connsiteX15" fmla="*/ 1402672 w 2713608"/>
                        <a:gd name="connsiteY15" fmla="*/ 2949053 h 2995085"/>
                        <a:gd name="connsiteX16" fmla="*/ 585926 w 2713608"/>
                        <a:gd name="connsiteY16" fmla="*/ 2750783 h 2995085"/>
                        <a:gd name="connsiteX17" fmla="*/ 0 w 2713608"/>
                        <a:gd name="connsiteY17" fmla="*/ 2090878 h 2995085"/>
                        <a:gd name="connsiteX18" fmla="*/ 305404 w 2713608"/>
                        <a:gd name="connsiteY18" fmla="*/ 1718746 h 2995085"/>
                        <a:gd name="connsiteX19" fmla="*/ 130810 w 2713608"/>
                        <a:gd name="connsiteY19" fmla="*/ 1093173 h 2995085"/>
                        <a:gd name="connsiteX0" fmla="*/ 130810 w 2713608"/>
                        <a:gd name="connsiteY0" fmla="*/ 1093173 h 2995085"/>
                        <a:gd name="connsiteX1" fmla="*/ 1363200 w 2713608"/>
                        <a:gd name="connsiteY1" fmla="*/ 89997 h 2995085"/>
                        <a:gd name="connsiteX2" fmla="*/ 2035947 w 2713608"/>
                        <a:gd name="connsiteY2" fmla="*/ 223607 h 2995085"/>
                        <a:gd name="connsiteX3" fmla="*/ 2180950 w 2713608"/>
                        <a:gd name="connsiteY3" fmla="*/ 350854 h 2995085"/>
                        <a:gd name="connsiteX4" fmla="*/ 2713608 w 2713608"/>
                        <a:gd name="connsiteY4" fmla="*/ 984129 h 2995085"/>
                        <a:gd name="connsiteX5" fmla="*/ 2379215 w 2713608"/>
                        <a:gd name="connsiteY5" fmla="*/ 1277092 h 2995085"/>
                        <a:gd name="connsiteX6" fmla="*/ 1885025 w 2713608"/>
                        <a:gd name="connsiteY6" fmla="*/ 655654 h 2995085"/>
                        <a:gd name="connsiteX7" fmla="*/ 1242874 w 2713608"/>
                        <a:gd name="connsiteY7" fmla="*/ 578716 h 2995085"/>
                        <a:gd name="connsiteX8" fmla="*/ 1239916 w 2713608"/>
                        <a:gd name="connsiteY8" fmla="*/ 969332 h 2995085"/>
                        <a:gd name="connsiteX9" fmla="*/ 901561 w 2713608"/>
                        <a:gd name="connsiteY9" fmla="*/ 1982117 h 2995085"/>
                        <a:gd name="connsiteX10" fmla="*/ 804909 w 2713608"/>
                        <a:gd name="connsiteY10" fmla="*/ 2191491 h 2995085"/>
                        <a:gd name="connsiteX11" fmla="*/ 1580226 w 2713608"/>
                        <a:gd name="connsiteY11" fmla="*/ 2582109 h 2995085"/>
                        <a:gd name="connsiteX12" fmla="*/ 2476871 w 2713608"/>
                        <a:gd name="connsiteY12" fmla="*/ 2369045 h 2995085"/>
                        <a:gd name="connsiteX13" fmla="*/ 2577484 w 2713608"/>
                        <a:gd name="connsiteY13" fmla="*/ 2789255 h 2995085"/>
                        <a:gd name="connsiteX14" fmla="*/ 1671961 w 2713608"/>
                        <a:gd name="connsiteY14" fmla="*/ 2984563 h 2995085"/>
                        <a:gd name="connsiteX15" fmla="*/ 1402672 w 2713608"/>
                        <a:gd name="connsiteY15" fmla="*/ 2949053 h 2995085"/>
                        <a:gd name="connsiteX16" fmla="*/ 585926 w 2713608"/>
                        <a:gd name="connsiteY16" fmla="*/ 2750783 h 2995085"/>
                        <a:gd name="connsiteX17" fmla="*/ 0 w 2713608"/>
                        <a:gd name="connsiteY17" fmla="*/ 2090878 h 2995085"/>
                        <a:gd name="connsiteX18" fmla="*/ 305404 w 2713608"/>
                        <a:gd name="connsiteY18" fmla="*/ 1718746 h 2995085"/>
                        <a:gd name="connsiteX19" fmla="*/ 130810 w 2713608"/>
                        <a:gd name="connsiteY19" fmla="*/ 1093173 h 2995085"/>
                        <a:gd name="connsiteX0" fmla="*/ 130810 w 2713608"/>
                        <a:gd name="connsiteY0" fmla="*/ 1093173 h 2995085"/>
                        <a:gd name="connsiteX1" fmla="*/ 1363200 w 2713608"/>
                        <a:gd name="connsiteY1" fmla="*/ 89997 h 2995085"/>
                        <a:gd name="connsiteX2" fmla="*/ 2035947 w 2713608"/>
                        <a:gd name="connsiteY2" fmla="*/ 223607 h 2995085"/>
                        <a:gd name="connsiteX3" fmla="*/ 2180950 w 2713608"/>
                        <a:gd name="connsiteY3" fmla="*/ 350854 h 2995085"/>
                        <a:gd name="connsiteX4" fmla="*/ 2713608 w 2713608"/>
                        <a:gd name="connsiteY4" fmla="*/ 984129 h 2995085"/>
                        <a:gd name="connsiteX5" fmla="*/ 2379215 w 2713608"/>
                        <a:gd name="connsiteY5" fmla="*/ 1277092 h 2995085"/>
                        <a:gd name="connsiteX6" fmla="*/ 1885025 w 2713608"/>
                        <a:gd name="connsiteY6" fmla="*/ 655654 h 2995085"/>
                        <a:gd name="connsiteX7" fmla="*/ 1242874 w 2713608"/>
                        <a:gd name="connsiteY7" fmla="*/ 578716 h 2995085"/>
                        <a:gd name="connsiteX8" fmla="*/ 1239916 w 2713608"/>
                        <a:gd name="connsiteY8" fmla="*/ 969332 h 2995085"/>
                        <a:gd name="connsiteX9" fmla="*/ 901561 w 2713608"/>
                        <a:gd name="connsiteY9" fmla="*/ 1982117 h 2995085"/>
                        <a:gd name="connsiteX10" fmla="*/ 804909 w 2713608"/>
                        <a:gd name="connsiteY10" fmla="*/ 2191491 h 2995085"/>
                        <a:gd name="connsiteX11" fmla="*/ 1580226 w 2713608"/>
                        <a:gd name="connsiteY11" fmla="*/ 2582109 h 2995085"/>
                        <a:gd name="connsiteX12" fmla="*/ 2476871 w 2713608"/>
                        <a:gd name="connsiteY12" fmla="*/ 2369045 h 2995085"/>
                        <a:gd name="connsiteX13" fmla="*/ 2577484 w 2713608"/>
                        <a:gd name="connsiteY13" fmla="*/ 2789255 h 2995085"/>
                        <a:gd name="connsiteX14" fmla="*/ 1671961 w 2713608"/>
                        <a:gd name="connsiteY14" fmla="*/ 2984563 h 2995085"/>
                        <a:gd name="connsiteX15" fmla="*/ 1402672 w 2713608"/>
                        <a:gd name="connsiteY15" fmla="*/ 2949053 h 2995085"/>
                        <a:gd name="connsiteX16" fmla="*/ 585926 w 2713608"/>
                        <a:gd name="connsiteY16" fmla="*/ 2750783 h 2995085"/>
                        <a:gd name="connsiteX17" fmla="*/ 0 w 2713608"/>
                        <a:gd name="connsiteY17" fmla="*/ 2090878 h 2995085"/>
                        <a:gd name="connsiteX18" fmla="*/ 305404 w 2713608"/>
                        <a:gd name="connsiteY18" fmla="*/ 1718746 h 2995085"/>
                        <a:gd name="connsiteX19" fmla="*/ 130810 w 2713608"/>
                        <a:gd name="connsiteY19" fmla="*/ 1093173 h 2995085"/>
                        <a:gd name="connsiteX0" fmla="*/ 130810 w 2713608"/>
                        <a:gd name="connsiteY0" fmla="*/ 1093173 h 2995085"/>
                        <a:gd name="connsiteX1" fmla="*/ 1363200 w 2713608"/>
                        <a:gd name="connsiteY1" fmla="*/ 89997 h 2995085"/>
                        <a:gd name="connsiteX2" fmla="*/ 2035947 w 2713608"/>
                        <a:gd name="connsiteY2" fmla="*/ 223607 h 2995085"/>
                        <a:gd name="connsiteX3" fmla="*/ 2180950 w 2713608"/>
                        <a:gd name="connsiteY3" fmla="*/ 350854 h 2995085"/>
                        <a:gd name="connsiteX4" fmla="*/ 2713608 w 2713608"/>
                        <a:gd name="connsiteY4" fmla="*/ 984129 h 2995085"/>
                        <a:gd name="connsiteX5" fmla="*/ 2379215 w 2713608"/>
                        <a:gd name="connsiteY5" fmla="*/ 1277092 h 2995085"/>
                        <a:gd name="connsiteX6" fmla="*/ 1885025 w 2713608"/>
                        <a:gd name="connsiteY6" fmla="*/ 655654 h 2995085"/>
                        <a:gd name="connsiteX7" fmla="*/ 1242874 w 2713608"/>
                        <a:gd name="connsiteY7" fmla="*/ 578716 h 2995085"/>
                        <a:gd name="connsiteX8" fmla="*/ 1239916 w 2713608"/>
                        <a:gd name="connsiteY8" fmla="*/ 969332 h 2995085"/>
                        <a:gd name="connsiteX9" fmla="*/ 901561 w 2713608"/>
                        <a:gd name="connsiteY9" fmla="*/ 1982117 h 2995085"/>
                        <a:gd name="connsiteX10" fmla="*/ 804909 w 2713608"/>
                        <a:gd name="connsiteY10" fmla="*/ 2191491 h 2995085"/>
                        <a:gd name="connsiteX11" fmla="*/ 1580226 w 2713608"/>
                        <a:gd name="connsiteY11" fmla="*/ 2582109 h 2995085"/>
                        <a:gd name="connsiteX12" fmla="*/ 2476871 w 2713608"/>
                        <a:gd name="connsiteY12" fmla="*/ 2369045 h 2995085"/>
                        <a:gd name="connsiteX13" fmla="*/ 2577484 w 2713608"/>
                        <a:gd name="connsiteY13" fmla="*/ 2789255 h 2995085"/>
                        <a:gd name="connsiteX14" fmla="*/ 1671961 w 2713608"/>
                        <a:gd name="connsiteY14" fmla="*/ 2984563 h 2995085"/>
                        <a:gd name="connsiteX15" fmla="*/ 1402672 w 2713608"/>
                        <a:gd name="connsiteY15" fmla="*/ 2949053 h 2995085"/>
                        <a:gd name="connsiteX16" fmla="*/ 585926 w 2713608"/>
                        <a:gd name="connsiteY16" fmla="*/ 2750783 h 2995085"/>
                        <a:gd name="connsiteX17" fmla="*/ 0 w 2713608"/>
                        <a:gd name="connsiteY17" fmla="*/ 2090878 h 2995085"/>
                        <a:gd name="connsiteX18" fmla="*/ 305404 w 2713608"/>
                        <a:gd name="connsiteY18" fmla="*/ 1718746 h 2995085"/>
                        <a:gd name="connsiteX19" fmla="*/ 130810 w 2713608"/>
                        <a:gd name="connsiteY19" fmla="*/ 1093173 h 2995085"/>
                        <a:gd name="connsiteX0" fmla="*/ 130810 w 2713608"/>
                        <a:gd name="connsiteY0" fmla="*/ 1093173 h 2995085"/>
                        <a:gd name="connsiteX1" fmla="*/ 1363200 w 2713608"/>
                        <a:gd name="connsiteY1" fmla="*/ 89997 h 2995085"/>
                        <a:gd name="connsiteX2" fmla="*/ 2035947 w 2713608"/>
                        <a:gd name="connsiteY2" fmla="*/ 223607 h 2995085"/>
                        <a:gd name="connsiteX3" fmla="*/ 2180950 w 2713608"/>
                        <a:gd name="connsiteY3" fmla="*/ 350854 h 2995085"/>
                        <a:gd name="connsiteX4" fmla="*/ 2713608 w 2713608"/>
                        <a:gd name="connsiteY4" fmla="*/ 984129 h 2995085"/>
                        <a:gd name="connsiteX5" fmla="*/ 2379215 w 2713608"/>
                        <a:gd name="connsiteY5" fmla="*/ 1277092 h 2995085"/>
                        <a:gd name="connsiteX6" fmla="*/ 1885025 w 2713608"/>
                        <a:gd name="connsiteY6" fmla="*/ 655654 h 2995085"/>
                        <a:gd name="connsiteX7" fmla="*/ 1242874 w 2713608"/>
                        <a:gd name="connsiteY7" fmla="*/ 578716 h 2995085"/>
                        <a:gd name="connsiteX8" fmla="*/ 1239916 w 2713608"/>
                        <a:gd name="connsiteY8" fmla="*/ 969332 h 2995085"/>
                        <a:gd name="connsiteX9" fmla="*/ 901561 w 2713608"/>
                        <a:gd name="connsiteY9" fmla="*/ 1982117 h 2995085"/>
                        <a:gd name="connsiteX10" fmla="*/ 804909 w 2713608"/>
                        <a:gd name="connsiteY10" fmla="*/ 2191491 h 2995085"/>
                        <a:gd name="connsiteX11" fmla="*/ 1580226 w 2713608"/>
                        <a:gd name="connsiteY11" fmla="*/ 2582109 h 2995085"/>
                        <a:gd name="connsiteX12" fmla="*/ 2476871 w 2713608"/>
                        <a:gd name="connsiteY12" fmla="*/ 2369045 h 2995085"/>
                        <a:gd name="connsiteX13" fmla="*/ 2577484 w 2713608"/>
                        <a:gd name="connsiteY13" fmla="*/ 2789255 h 2995085"/>
                        <a:gd name="connsiteX14" fmla="*/ 1671961 w 2713608"/>
                        <a:gd name="connsiteY14" fmla="*/ 2984563 h 2995085"/>
                        <a:gd name="connsiteX15" fmla="*/ 1402672 w 2713608"/>
                        <a:gd name="connsiteY15" fmla="*/ 2949053 h 2995085"/>
                        <a:gd name="connsiteX16" fmla="*/ 585926 w 2713608"/>
                        <a:gd name="connsiteY16" fmla="*/ 2750783 h 2995085"/>
                        <a:gd name="connsiteX17" fmla="*/ 0 w 2713608"/>
                        <a:gd name="connsiteY17" fmla="*/ 2090878 h 2995085"/>
                        <a:gd name="connsiteX18" fmla="*/ 130810 w 2713608"/>
                        <a:gd name="connsiteY18" fmla="*/ 1093173 h 2995085"/>
                        <a:gd name="connsiteX0" fmla="*/ 154662 w 2737460"/>
                        <a:gd name="connsiteY0" fmla="*/ 1093173 h 2995085"/>
                        <a:gd name="connsiteX1" fmla="*/ 1387052 w 2737460"/>
                        <a:gd name="connsiteY1" fmla="*/ 89997 h 2995085"/>
                        <a:gd name="connsiteX2" fmla="*/ 2059799 w 2737460"/>
                        <a:gd name="connsiteY2" fmla="*/ 223607 h 2995085"/>
                        <a:gd name="connsiteX3" fmla="*/ 2204802 w 2737460"/>
                        <a:gd name="connsiteY3" fmla="*/ 350854 h 2995085"/>
                        <a:gd name="connsiteX4" fmla="*/ 2737460 w 2737460"/>
                        <a:gd name="connsiteY4" fmla="*/ 984129 h 2995085"/>
                        <a:gd name="connsiteX5" fmla="*/ 2403067 w 2737460"/>
                        <a:gd name="connsiteY5" fmla="*/ 1277092 h 2995085"/>
                        <a:gd name="connsiteX6" fmla="*/ 1908877 w 2737460"/>
                        <a:gd name="connsiteY6" fmla="*/ 655654 h 2995085"/>
                        <a:gd name="connsiteX7" fmla="*/ 1266726 w 2737460"/>
                        <a:gd name="connsiteY7" fmla="*/ 578716 h 2995085"/>
                        <a:gd name="connsiteX8" fmla="*/ 1263768 w 2737460"/>
                        <a:gd name="connsiteY8" fmla="*/ 969332 h 2995085"/>
                        <a:gd name="connsiteX9" fmla="*/ 925413 w 2737460"/>
                        <a:gd name="connsiteY9" fmla="*/ 1982117 h 2995085"/>
                        <a:gd name="connsiteX10" fmla="*/ 828761 w 2737460"/>
                        <a:gd name="connsiteY10" fmla="*/ 2191491 h 2995085"/>
                        <a:gd name="connsiteX11" fmla="*/ 1604078 w 2737460"/>
                        <a:gd name="connsiteY11" fmla="*/ 2582109 h 2995085"/>
                        <a:gd name="connsiteX12" fmla="*/ 2500723 w 2737460"/>
                        <a:gd name="connsiteY12" fmla="*/ 2369045 h 2995085"/>
                        <a:gd name="connsiteX13" fmla="*/ 2601336 w 2737460"/>
                        <a:gd name="connsiteY13" fmla="*/ 2789255 h 2995085"/>
                        <a:gd name="connsiteX14" fmla="*/ 1695813 w 2737460"/>
                        <a:gd name="connsiteY14" fmla="*/ 2984563 h 2995085"/>
                        <a:gd name="connsiteX15" fmla="*/ 1426524 w 2737460"/>
                        <a:gd name="connsiteY15" fmla="*/ 2949053 h 2995085"/>
                        <a:gd name="connsiteX16" fmla="*/ 609778 w 2737460"/>
                        <a:gd name="connsiteY16" fmla="*/ 2750783 h 2995085"/>
                        <a:gd name="connsiteX17" fmla="*/ 23852 w 2737460"/>
                        <a:gd name="connsiteY17" fmla="*/ 2090878 h 2995085"/>
                        <a:gd name="connsiteX18" fmla="*/ 154662 w 2737460"/>
                        <a:gd name="connsiteY18" fmla="*/ 1093173 h 2995085"/>
                        <a:gd name="connsiteX0" fmla="*/ 165916 w 2748714"/>
                        <a:gd name="connsiteY0" fmla="*/ 1093173 h 2995085"/>
                        <a:gd name="connsiteX1" fmla="*/ 1398306 w 2748714"/>
                        <a:gd name="connsiteY1" fmla="*/ 89997 h 2995085"/>
                        <a:gd name="connsiteX2" fmla="*/ 2071053 w 2748714"/>
                        <a:gd name="connsiteY2" fmla="*/ 223607 h 2995085"/>
                        <a:gd name="connsiteX3" fmla="*/ 2216056 w 2748714"/>
                        <a:gd name="connsiteY3" fmla="*/ 350854 h 2995085"/>
                        <a:gd name="connsiteX4" fmla="*/ 2748714 w 2748714"/>
                        <a:gd name="connsiteY4" fmla="*/ 984129 h 2995085"/>
                        <a:gd name="connsiteX5" fmla="*/ 2414321 w 2748714"/>
                        <a:gd name="connsiteY5" fmla="*/ 1277092 h 2995085"/>
                        <a:gd name="connsiteX6" fmla="*/ 1920131 w 2748714"/>
                        <a:gd name="connsiteY6" fmla="*/ 655654 h 2995085"/>
                        <a:gd name="connsiteX7" fmla="*/ 1277980 w 2748714"/>
                        <a:gd name="connsiteY7" fmla="*/ 578716 h 2995085"/>
                        <a:gd name="connsiteX8" fmla="*/ 1275022 w 2748714"/>
                        <a:gd name="connsiteY8" fmla="*/ 969332 h 2995085"/>
                        <a:gd name="connsiteX9" fmla="*/ 936667 w 2748714"/>
                        <a:gd name="connsiteY9" fmla="*/ 1982117 h 2995085"/>
                        <a:gd name="connsiteX10" fmla="*/ 840015 w 2748714"/>
                        <a:gd name="connsiteY10" fmla="*/ 2191491 h 2995085"/>
                        <a:gd name="connsiteX11" fmla="*/ 1615332 w 2748714"/>
                        <a:gd name="connsiteY11" fmla="*/ 2582109 h 2995085"/>
                        <a:gd name="connsiteX12" fmla="*/ 2511977 w 2748714"/>
                        <a:gd name="connsiteY12" fmla="*/ 2369045 h 2995085"/>
                        <a:gd name="connsiteX13" fmla="*/ 2612590 w 2748714"/>
                        <a:gd name="connsiteY13" fmla="*/ 2789255 h 2995085"/>
                        <a:gd name="connsiteX14" fmla="*/ 1707067 w 2748714"/>
                        <a:gd name="connsiteY14" fmla="*/ 2984563 h 2995085"/>
                        <a:gd name="connsiteX15" fmla="*/ 1437778 w 2748714"/>
                        <a:gd name="connsiteY15" fmla="*/ 2949053 h 2995085"/>
                        <a:gd name="connsiteX16" fmla="*/ 621032 w 2748714"/>
                        <a:gd name="connsiteY16" fmla="*/ 2750783 h 2995085"/>
                        <a:gd name="connsiteX17" fmla="*/ 35106 w 2748714"/>
                        <a:gd name="connsiteY17" fmla="*/ 2090878 h 2995085"/>
                        <a:gd name="connsiteX18" fmla="*/ 165916 w 2748714"/>
                        <a:gd name="connsiteY18" fmla="*/ 1093173 h 2995085"/>
                        <a:gd name="connsiteX0" fmla="*/ 164451 w 2747249"/>
                        <a:gd name="connsiteY0" fmla="*/ 1093173 h 2995085"/>
                        <a:gd name="connsiteX1" fmla="*/ 1396841 w 2747249"/>
                        <a:gd name="connsiteY1" fmla="*/ 89997 h 2995085"/>
                        <a:gd name="connsiteX2" fmla="*/ 2069588 w 2747249"/>
                        <a:gd name="connsiteY2" fmla="*/ 223607 h 2995085"/>
                        <a:gd name="connsiteX3" fmla="*/ 2214591 w 2747249"/>
                        <a:gd name="connsiteY3" fmla="*/ 350854 h 2995085"/>
                        <a:gd name="connsiteX4" fmla="*/ 2747249 w 2747249"/>
                        <a:gd name="connsiteY4" fmla="*/ 984129 h 2995085"/>
                        <a:gd name="connsiteX5" fmla="*/ 2412856 w 2747249"/>
                        <a:gd name="connsiteY5" fmla="*/ 1277092 h 2995085"/>
                        <a:gd name="connsiteX6" fmla="*/ 1918666 w 2747249"/>
                        <a:gd name="connsiteY6" fmla="*/ 655654 h 2995085"/>
                        <a:gd name="connsiteX7" fmla="*/ 1276515 w 2747249"/>
                        <a:gd name="connsiteY7" fmla="*/ 578716 h 2995085"/>
                        <a:gd name="connsiteX8" fmla="*/ 1273557 w 2747249"/>
                        <a:gd name="connsiteY8" fmla="*/ 969332 h 2995085"/>
                        <a:gd name="connsiteX9" fmla="*/ 935202 w 2747249"/>
                        <a:gd name="connsiteY9" fmla="*/ 1982117 h 2995085"/>
                        <a:gd name="connsiteX10" fmla="*/ 838550 w 2747249"/>
                        <a:gd name="connsiteY10" fmla="*/ 2191491 h 2995085"/>
                        <a:gd name="connsiteX11" fmla="*/ 1613867 w 2747249"/>
                        <a:gd name="connsiteY11" fmla="*/ 2582109 h 2995085"/>
                        <a:gd name="connsiteX12" fmla="*/ 2510512 w 2747249"/>
                        <a:gd name="connsiteY12" fmla="*/ 2369045 h 2995085"/>
                        <a:gd name="connsiteX13" fmla="*/ 2611125 w 2747249"/>
                        <a:gd name="connsiteY13" fmla="*/ 2789255 h 2995085"/>
                        <a:gd name="connsiteX14" fmla="*/ 1705602 w 2747249"/>
                        <a:gd name="connsiteY14" fmla="*/ 2984563 h 2995085"/>
                        <a:gd name="connsiteX15" fmla="*/ 1436313 w 2747249"/>
                        <a:gd name="connsiteY15" fmla="*/ 2949053 h 2995085"/>
                        <a:gd name="connsiteX16" fmla="*/ 619567 w 2747249"/>
                        <a:gd name="connsiteY16" fmla="*/ 2750783 h 2995085"/>
                        <a:gd name="connsiteX17" fmla="*/ 33641 w 2747249"/>
                        <a:gd name="connsiteY17" fmla="*/ 2090878 h 2995085"/>
                        <a:gd name="connsiteX18" fmla="*/ 164451 w 2747249"/>
                        <a:gd name="connsiteY18" fmla="*/ 1093173 h 2995085"/>
                        <a:gd name="connsiteX0" fmla="*/ 164451 w 2747249"/>
                        <a:gd name="connsiteY0" fmla="*/ 1093173 h 2995085"/>
                        <a:gd name="connsiteX1" fmla="*/ 1396841 w 2747249"/>
                        <a:gd name="connsiteY1" fmla="*/ 89997 h 2995085"/>
                        <a:gd name="connsiteX2" fmla="*/ 2069588 w 2747249"/>
                        <a:gd name="connsiteY2" fmla="*/ 223607 h 2995085"/>
                        <a:gd name="connsiteX3" fmla="*/ 2214591 w 2747249"/>
                        <a:gd name="connsiteY3" fmla="*/ 350854 h 2995085"/>
                        <a:gd name="connsiteX4" fmla="*/ 2747249 w 2747249"/>
                        <a:gd name="connsiteY4" fmla="*/ 984129 h 2995085"/>
                        <a:gd name="connsiteX5" fmla="*/ 2412856 w 2747249"/>
                        <a:gd name="connsiteY5" fmla="*/ 1277092 h 2995085"/>
                        <a:gd name="connsiteX6" fmla="*/ 1918666 w 2747249"/>
                        <a:gd name="connsiteY6" fmla="*/ 655654 h 2995085"/>
                        <a:gd name="connsiteX7" fmla="*/ 1276515 w 2747249"/>
                        <a:gd name="connsiteY7" fmla="*/ 578716 h 2995085"/>
                        <a:gd name="connsiteX8" fmla="*/ 1273557 w 2747249"/>
                        <a:gd name="connsiteY8" fmla="*/ 969332 h 2995085"/>
                        <a:gd name="connsiteX9" fmla="*/ 935202 w 2747249"/>
                        <a:gd name="connsiteY9" fmla="*/ 1982117 h 2995085"/>
                        <a:gd name="connsiteX10" fmla="*/ 838550 w 2747249"/>
                        <a:gd name="connsiteY10" fmla="*/ 2191491 h 2995085"/>
                        <a:gd name="connsiteX11" fmla="*/ 1613867 w 2747249"/>
                        <a:gd name="connsiteY11" fmla="*/ 2573231 h 2995085"/>
                        <a:gd name="connsiteX12" fmla="*/ 2510512 w 2747249"/>
                        <a:gd name="connsiteY12" fmla="*/ 2369045 h 2995085"/>
                        <a:gd name="connsiteX13" fmla="*/ 2611125 w 2747249"/>
                        <a:gd name="connsiteY13" fmla="*/ 2789255 h 2995085"/>
                        <a:gd name="connsiteX14" fmla="*/ 1705602 w 2747249"/>
                        <a:gd name="connsiteY14" fmla="*/ 2984563 h 2995085"/>
                        <a:gd name="connsiteX15" fmla="*/ 1436313 w 2747249"/>
                        <a:gd name="connsiteY15" fmla="*/ 2949053 h 2995085"/>
                        <a:gd name="connsiteX16" fmla="*/ 619567 w 2747249"/>
                        <a:gd name="connsiteY16" fmla="*/ 2750783 h 2995085"/>
                        <a:gd name="connsiteX17" fmla="*/ 33641 w 2747249"/>
                        <a:gd name="connsiteY17" fmla="*/ 2090878 h 2995085"/>
                        <a:gd name="connsiteX18" fmla="*/ 164451 w 2747249"/>
                        <a:gd name="connsiteY18" fmla="*/ 1093173 h 29950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2747249" h="2995085">
                          <a:moveTo>
                            <a:pt x="164451" y="1093173"/>
                          </a:moveTo>
                          <a:cubicBezTo>
                            <a:pt x="299053" y="280373"/>
                            <a:pt x="1197136" y="-212831"/>
                            <a:pt x="1396841" y="89997"/>
                          </a:cubicBezTo>
                          <a:cubicBezTo>
                            <a:pt x="1606294" y="119738"/>
                            <a:pt x="1842380" y="164274"/>
                            <a:pt x="2069588" y="223607"/>
                          </a:cubicBezTo>
                          <a:cubicBezTo>
                            <a:pt x="2138637" y="239390"/>
                            <a:pt x="2172176" y="269968"/>
                            <a:pt x="2214591" y="350854"/>
                          </a:cubicBezTo>
                          <a:lnTo>
                            <a:pt x="2747249" y="984129"/>
                          </a:lnTo>
                          <a:lnTo>
                            <a:pt x="2412856" y="1277092"/>
                          </a:lnTo>
                          <a:lnTo>
                            <a:pt x="1918666" y="655654"/>
                          </a:lnTo>
                          <a:lnTo>
                            <a:pt x="1276515" y="578716"/>
                          </a:lnTo>
                          <a:lnTo>
                            <a:pt x="1273557" y="969332"/>
                          </a:lnTo>
                          <a:lnTo>
                            <a:pt x="935202" y="1982117"/>
                          </a:lnTo>
                          <a:lnTo>
                            <a:pt x="838550" y="2191491"/>
                          </a:lnTo>
                          <a:lnTo>
                            <a:pt x="1613867" y="2573231"/>
                          </a:lnTo>
                          <a:lnTo>
                            <a:pt x="2510512" y="2369045"/>
                          </a:lnTo>
                          <a:lnTo>
                            <a:pt x="2611125" y="2789255"/>
                          </a:lnTo>
                          <a:lnTo>
                            <a:pt x="1705602" y="2984563"/>
                          </a:lnTo>
                          <a:cubicBezTo>
                            <a:pt x="1606961" y="3005278"/>
                            <a:pt x="1537913" y="2996401"/>
                            <a:pt x="1436313" y="2949053"/>
                          </a:cubicBezTo>
                          <a:lnTo>
                            <a:pt x="619567" y="2750783"/>
                          </a:lnTo>
                          <a:cubicBezTo>
                            <a:pt x="323644" y="2767553"/>
                            <a:pt x="98744" y="2464726"/>
                            <a:pt x="33641" y="2090878"/>
                          </a:cubicBezTo>
                          <a:cubicBezTo>
                            <a:pt x="-52962" y="1761269"/>
                            <a:pt x="40949" y="1372475"/>
                            <a:pt x="164451" y="1093173"/>
                          </a:cubicBezTo>
                          <a:close/>
                        </a:path>
                      </a:pathLst>
                    </a:custGeom>
                    <a:solidFill>
                      <a:srgbClr val="174074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35" name="Group 34"/>
                  <p:cNvGrpSpPr/>
                  <p:nvPr/>
                </p:nvGrpSpPr>
                <p:grpSpPr>
                  <a:xfrm>
                    <a:off x="2607888" y="2674229"/>
                    <a:ext cx="544097" cy="491853"/>
                    <a:chOff x="2607888" y="2674229"/>
                    <a:chExt cx="544097" cy="491853"/>
                  </a:xfrm>
                </p:grpSpPr>
                <p:sp>
                  <p:nvSpPr>
                    <p:cNvPr id="103" name="Rectangle 102"/>
                    <p:cNvSpPr/>
                    <p:nvPr/>
                  </p:nvSpPr>
                  <p:spPr>
                    <a:xfrm>
                      <a:off x="2838440" y="2674229"/>
                      <a:ext cx="150089" cy="50231"/>
                    </a:xfrm>
                    <a:custGeom>
                      <a:avLst/>
                      <a:gdLst>
                        <a:gd name="connsiteX0" fmla="*/ 0 w 351430"/>
                        <a:gd name="connsiteY0" fmla="*/ 0 h 179601"/>
                        <a:gd name="connsiteX1" fmla="*/ 351430 w 351430"/>
                        <a:gd name="connsiteY1" fmla="*/ 0 h 179601"/>
                        <a:gd name="connsiteX2" fmla="*/ 351430 w 351430"/>
                        <a:gd name="connsiteY2" fmla="*/ 179601 h 179601"/>
                        <a:gd name="connsiteX3" fmla="*/ 0 w 351430"/>
                        <a:gd name="connsiteY3" fmla="*/ 179601 h 179601"/>
                        <a:gd name="connsiteX4" fmla="*/ 0 w 351430"/>
                        <a:gd name="connsiteY4" fmla="*/ 0 h 179601"/>
                        <a:gd name="connsiteX0" fmla="*/ 0 w 354842"/>
                        <a:gd name="connsiteY0" fmla="*/ 0 h 220545"/>
                        <a:gd name="connsiteX1" fmla="*/ 351430 w 354842"/>
                        <a:gd name="connsiteY1" fmla="*/ 0 h 220545"/>
                        <a:gd name="connsiteX2" fmla="*/ 354842 w 354842"/>
                        <a:gd name="connsiteY2" fmla="*/ 220545 h 220545"/>
                        <a:gd name="connsiteX3" fmla="*/ 0 w 354842"/>
                        <a:gd name="connsiteY3" fmla="*/ 179601 h 220545"/>
                        <a:gd name="connsiteX4" fmla="*/ 0 w 354842"/>
                        <a:gd name="connsiteY4" fmla="*/ 0 h 220545"/>
                        <a:gd name="connsiteX0" fmla="*/ 0 w 354842"/>
                        <a:gd name="connsiteY0" fmla="*/ 0 h 220545"/>
                        <a:gd name="connsiteX1" fmla="*/ 351430 w 354842"/>
                        <a:gd name="connsiteY1" fmla="*/ 0 h 220545"/>
                        <a:gd name="connsiteX2" fmla="*/ 354842 w 354842"/>
                        <a:gd name="connsiteY2" fmla="*/ 220545 h 220545"/>
                        <a:gd name="connsiteX3" fmla="*/ 34119 w 354842"/>
                        <a:gd name="connsiteY3" fmla="*/ 135246 h 220545"/>
                        <a:gd name="connsiteX4" fmla="*/ 0 w 354842"/>
                        <a:gd name="connsiteY4" fmla="*/ 0 h 220545"/>
                        <a:gd name="connsiteX0" fmla="*/ 0 w 354842"/>
                        <a:gd name="connsiteY0" fmla="*/ 0 h 220545"/>
                        <a:gd name="connsiteX1" fmla="*/ 351430 w 354842"/>
                        <a:gd name="connsiteY1" fmla="*/ 0 h 220545"/>
                        <a:gd name="connsiteX2" fmla="*/ 354842 w 354842"/>
                        <a:gd name="connsiteY2" fmla="*/ 220545 h 220545"/>
                        <a:gd name="connsiteX3" fmla="*/ 34119 w 354842"/>
                        <a:gd name="connsiteY3" fmla="*/ 145482 h 220545"/>
                        <a:gd name="connsiteX4" fmla="*/ 0 w 354842"/>
                        <a:gd name="connsiteY4" fmla="*/ 0 h 220545"/>
                        <a:gd name="connsiteX0" fmla="*/ 0 w 320723"/>
                        <a:gd name="connsiteY0" fmla="*/ 145482 h 220545"/>
                        <a:gd name="connsiteX1" fmla="*/ 317311 w 320723"/>
                        <a:gd name="connsiteY1" fmla="*/ 0 h 220545"/>
                        <a:gd name="connsiteX2" fmla="*/ 320723 w 320723"/>
                        <a:gd name="connsiteY2" fmla="*/ 220545 h 220545"/>
                        <a:gd name="connsiteX3" fmla="*/ 0 w 320723"/>
                        <a:gd name="connsiteY3" fmla="*/ 145482 h 220545"/>
                        <a:gd name="connsiteX0" fmla="*/ 0 w 320723"/>
                        <a:gd name="connsiteY0" fmla="*/ 0 h 75063"/>
                        <a:gd name="connsiteX1" fmla="*/ 320723 w 320723"/>
                        <a:gd name="connsiteY1" fmla="*/ 75063 h 75063"/>
                        <a:gd name="connsiteX2" fmla="*/ 0 w 320723"/>
                        <a:gd name="connsiteY2" fmla="*/ 0 h 75063"/>
                        <a:gd name="connsiteX0" fmla="*/ 0 w 320723"/>
                        <a:gd name="connsiteY0" fmla="*/ 6163 h 81226"/>
                        <a:gd name="connsiteX1" fmla="*/ 320723 w 320723"/>
                        <a:gd name="connsiteY1" fmla="*/ 81226 h 81226"/>
                        <a:gd name="connsiteX2" fmla="*/ 0 w 320723"/>
                        <a:gd name="connsiteY2" fmla="*/ 6163 h 81226"/>
                        <a:gd name="connsiteX0" fmla="*/ 0 w 320723"/>
                        <a:gd name="connsiteY0" fmla="*/ 6163 h 81226"/>
                        <a:gd name="connsiteX1" fmla="*/ 320723 w 320723"/>
                        <a:gd name="connsiteY1" fmla="*/ 81226 h 81226"/>
                        <a:gd name="connsiteX2" fmla="*/ 0 w 320723"/>
                        <a:gd name="connsiteY2" fmla="*/ 6163 h 81226"/>
                        <a:gd name="connsiteX0" fmla="*/ 0 w 320723"/>
                        <a:gd name="connsiteY0" fmla="*/ 53520 h 128583"/>
                        <a:gd name="connsiteX1" fmla="*/ 320723 w 320723"/>
                        <a:gd name="connsiteY1" fmla="*/ 128583 h 128583"/>
                        <a:gd name="connsiteX2" fmla="*/ 0 w 320723"/>
                        <a:gd name="connsiteY2" fmla="*/ 53520 h 128583"/>
                        <a:gd name="connsiteX0" fmla="*/ 0 w 327547"/>
                        <a:gd name="connsiteY0" fmla="*/ 54700 h 126351"/>
                        <a:gd name="connsiteX1" fmla="*/ 327547 w 327547"/>
                        <a:gd name="connsiteY1" fmla="*/ 126351 h 126351"/>
                        <a:gd name="connsiteX2" fmla="*/ 0 w 327547"/>
                        <a:gd name="connsiteY2" fmla="*/ 54700 h 126351"/>
                        <a:gd name="connsiteX0" fmla="*/ 0 w 341195"/>
                        <a:gd name="connsiteY0" fmla="*/ 51262 h 133149"/>
                        <a:gd name="connsiteX1" fmla="*/ 341195 w 341195"/>
                        <a:gd name="connsiteY1" fmla="*/ 133149 h 133149"/>
                        <a:gd name="connsiteX2" fmla="*/ 0 w 341195"/>
                        <a:gd name="connsiteY2" fmla="*/ 51262 h 133149"/>
                        <a:gd name="connsiteX0" fmla="*/ 0 w 371902"/>
                        <a:gd name="connsiteY0" fmla="*/ 51262 h 133149"/>
                        <a:gd name="connsiteX1" fmla="*/ 371902 w 371902"/>
                        <a:gd name="connsiteY1" fmla="*/ 133149 h 133149"/>
                        <a:gd name="connsiteX2" fmla="*/ 0 w 371902"/>
                        <a:gd name="connsiteY2" fmla="*/ 51262 h 133149"/>
                        <a:gd name="connsiteX0" fmla="*/ 0 w 371902"/>
                        <a:gd name="connsiteY0" fmla="*/ 51262 h 133149"/>
                        <a:gd name="connsiteX1" fmla="*/ 371902 w 371902"/>
                        <a:gd name="connsiteY1" fmla="*/ 133149 h 133149"/>
                        <a:gd name="connsiteX2" fmla="*/ 0 w 371902"/>
                        <a:gd name="connsiteY2" fmla="*/ 51262 h 133149"/>
                        <a:gd name="connsiteX0" fmla="*/ 0 w 371902"/>
                        <a:gd name="connsiteY0" fmla="*/ 51262 h 133149"/>
                        <a:gd name="connsiteX1" fmla="*/ 371902 w 371902"/>
                        <a:gd name="connsiteY1" fmla="*/ 133149 h 133149"/>
                        <a:gd name="connsiteX2" fmla="*/ 0 w 371902"/>
                        <a:gd name="connsiteY2" fmla="*/ 51262 h 133149"/>
                        <a:gd name="connsiteX0" fmla="*/ 0 w 371902"/>
                        <a:gd name="connsiteY0" fmla="*/ 51262 h 133149"/>
                        <a:gd name="connsiteX1" fmla="*/ 371902 w 371902"/>
                        <a:gd name="connsiteY1" fmla="*/ 133149 h 133149"/>
                        <a:gd name="connsiteX2" fmla="*/ 0 w 371902"/>
                        <a:gd name="connsiteY2" fmla="*/ 51262 h 133149"/>
                        <a:gd name="connsiteX0" fmla="*/ 0 w 371902"/>
                        <a:gd name="connsiteY0" fmla="*/ 45286 h 127173"/>
                        <a:gd name="connsiteX1" fmla="*/ 371902 w 371902"/>
                        <a:gd name="connsiteY1" fmla="*/ 127173 h 127173"/>
                        <a:gd name="connsiteX2" fmla="*/ 0 w 371902"/>
                        <a:gd name="connsiteY2" fmla="*/ 45286 h 127173"/>
                        <a:gd name="connsiteX0" fmla="*/ 0 w 371902"/>
                        <a:gd name="connsiteY0" fmla="*/ 42579 h 124466"/>
                        <a:gd name="connsiteX1" fmla="*/ 371902 w 371902"/>
                        <a:gd name="connsiteY1" fmla="*/ 124466 h 124466"/>
                        <a:gd name="connsiteX2" fmla="*/ 0 w 371902"/>
                        <a:gd name="connsiteY2" fmla="*/ 42579 h 1244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71902" h="124466">
                          <a:moveTo>
                            <a:pt x="0" y="42579"/>
                          </a:moveTo>
                          <a:cubicBezTo>
                            <a:pt x="127379" y="-34758"/>
                            <a:pt x="295701" y="-6325"/>
                            <a:pt x="371902" y="124466"/>
                          </a:cubicBezTo>
                          <a:cubicBezTo>
                            <a:pt x="275229" y="75561"/>
                            <a:pt x="154675" y="53952"/>
                            <a:pt x="0" y="42579"/>
                          </a:cubicBezTo>
                          <a:close/>
                        </a:path>
                      </a:pathLst>
                    </a:custGeom>
                    <a:solidFill>
                      <a:srgbClr val="F4AF80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4" name="Rectangle 102"/>
                    <p:cNvSpPr/>
                    <p:nvPr/>
                  </p:nvSpPr>
                  <p:spPr>
                    <a:xfrm rot="11384835">
                      <a:off x="2719078" y="3114458"/>
                      <a:ext cx="141713" cy="51624"/>
                    </a:xfrm>
                    <a:custGeom>
                      <a:avLst/>
                      <a:gdLst>
                        <a:gd name="connsiteX0" fmla="*/ 0 w 351430"/>
                        <a:gd name="connsiteY0" fmla="*/ 0 h 179601"/>
                        <a:gd name="connsiteX1" fmla="*/ 351430 w 351430"/>
                        <a:gd name="connsiteY1" fmla="*/ 0 h 179601"/>
                        <a:gd name="connsiteX2" fmla="*/ 351430 w 351430"/>
                        <a:gd name="connsiteY2" fmla="*/ 179601 h 179601"/>
                        <a:gd name="connsiteX3" fmla="*/ 0 w 351430"/>
                        <a:gd name="connsiteY3" fmla="*/ 179601 h 179601"/>
                        <a:gd name="connsiteX4" fmla="*/ 0 w 351430"/>
                        <a:gd name="connsiteY4" fmla="*/ 0 h 179601"/>
                        <a:gd name="connsiteX0" fmla="*/ 0 w 354842"/>
                        <a:gd name="connsiteY0" fmla="*/ 0 h 220545"/>
                        <a:gd name="connsiteX1" fmla="*/ 351430 w 354842"/>
                        <a:gd name="connsiteY1" fmla="*/ 0 h 220545"/>
                        <a:gd name="connsiteX2" fmla="*/ 354842 w 354842"/>
                        <a:gd name="connsiteY2" fmla="*/ 220545 h 220545"/>
                        <a:gd name="connsiteX3" fmla="*/ 0 w 354842"/>
                        <a:gd name="connsiteY3" fmla="*/ 179601 h 220545"/>
                        <a:gd name="connsiteX4" fmla="*/ 0 w 354842"/>
                        <a:gd name="connsiteY4" fmla="*/ 0 h 220545"/>
                        <a:gd name="connsiteX0" fmla="*/ 0 w 354842"/>
                        <a:gd name="connsiteY0" fmla="*/ 0 h 220545"/>
                        <a:gd name="connsiteX1" fmla="*/ 351430 w 354842"/>
                        <a:gd name="connsiteY1" fmla="*/ 0 h 220545"/>
                        <a:gd name="connsiteX2" fmla="*/ 354842 w 354842"/>
                        <a:gd name="connsiteY2" fmla="*/ 220545 h 220545"/>
                        <a:gd name="connsiteX3" fmla="*/ 34119 w 354842"/>
                        <a:gd name="connsiteY3" fmla="*/ 135246 h 220545"/>
                        <a:gd name="connsiteX4" fmla="*/ 0 w 354842"/>
                        <a:gd name="connsiteY4" fmla="*/ 0 h 220545"/>
                        <a:gd name="connsiteX0" fmla="*/ 0 w 354842"/>
                        <a:gd name="connsiteY0" fmla="*/ 0 h 220545"/>
                        <a:gd name="connsiteX1" fmla="*/ 351430 w 354842"/>
                        <a:gd name="connsiteY1" fmla="*/ 0 h 220545"/>
                        <a:gd name="connsiteX2" fmla="*/ 354842 w 354842"/>
                        <a:gd name="connsiteY2" fmla="*/ 220545 h 220545"/>
                        <a:gd name="connsiteX3" fmla="*/ 34119 w 354842"/>
                        <a:gd name="connsiteY3" fmla="*/ 145482 h 220545"/>
                        <a:gd name="connsiteX4" fmla="*/ 0 w 354842"/>
                        <a:gd name="connsiteY4" fmla="*/ 0 h 220545"/>
                        <a:gd name="connsiteX0" fmla="*/ 0 w 320723"/>
                        <a:gd name="connsiteY0" fmla="*/ 145482 h 220545"/>
                        <a:gd name="connsiteX1" fmla="*/ 317311 w 320723"/>
                        <a:gd name="connsiteY1" fmla="*/ 0 h 220545"/>
                        <a:gd name="connsiteX2" fmla="*/ 320723 w 320723"/>
                        <a:gd name="connsiteY2" fmla="*/ 220545 h 220545"/>
                        <a:gd name="connsiteX3" fmla="*/ 0 w 320723"/>
                        <a:gd name="connsiteY3" fmla="*/ 145482 h 220545"/>
                        <a:gd name="connsiteX0" fmla="*/ 0 w 320723"/>
                        <a:gd name="connsiteY0" fmla="*/ 0 h 75063"/>
                        <a:gd name="connsiteX1" fmla="*/ 320723 w 320723"/>
                        <a:gd name="connsiteY1" fmla="*/ 75063 h 75063"/>
                        <a:gd name="connsiteX2" fmla="*/ 0 w 320723"/>
                        <a:gd name="connsiteY2" fmla="*/ 0 h 75063"/>
                        <a:gd name="connsiteX0" fmla="*/ 0 w 320723"/>
                        <a:gd name="connsiteY0" fmla="*/ 6163 h 81226"/>
                        <a:gd name="connsiteX1" fmla="*/ 320723 w 320723"/>
                        <a:gd name="connsiteY1" fmla="*/ 81226 h 81226"/>
                        <a:gd name="connsiteX2" fmla="*/ 0 w 320723"/>
                        <a:gd name="connsiteY2" fmla="*/ 6163 h 81226"/>
                        <a:gd name="connsiteX0" fmla="*/ 0 w 320723"/>
                        <a:gd name="connsiteY0" fmla="*/ 6163 h 81226"/>
                        <a:gd name="connsiteX1" fmla="*/ 320723 w 320723"/>
                        <a:gd name="connsiteY1" fmla="*/ 81226 h 81226"/>
                        <a:gd name="connsiteX2" fmla="*/ 0 w 320723"/>
                        <a:gd name="connsiteY2" fmla="*/ 6163 h 81226"/>
                        <a:gd name="connsiteX0" fmla="*/ 0 w 320723"/>
                        <a:gd name="connsiteY0" fmla="*/ 53520 h 128583"/>
                        <a:gd name="connsiteX1" fmla="*/ 320723 w 320723"/>
                        <a:gd name="connsiteY1" fmla="*/ 128583 h 128583"/>
                        <a:gd name="connsiteX2" fmla="*/ 0 w 320723"/>
                        <a:gd name="connsiteY2" fmla="*/ 53520 h 128583"/>
                        <a:gd name="connsiteX0" fmla="*/ 0 w 327547"/>
                        <a:gd name="connsiteY0" fmla="*/ 54700 h 126351"/>
                        <a:gd name="connsiteX1" fmla="*/ 327547 w 327547"/>
                        <a:gd name="connsiteY1" fmla="*/ 126351 h 126351"/>
                        <a:gd name="connsiteX2" fmla="*/ 0 w 327547"/>
                        <a:gd name="connsiteY2" fmla="*/ 54700 h 126351"/>
                        <a:gd name="connsiteX0" fmla="*/ 0 w 341195"/>
                        <a:gd name="connsiteY0" fmla="*/ 51262 h 133149"/>
                        <a:gd name="connsiteX1" fmla="*/ 341195 w 341195"/>
                        <a:gd name="connsiteY1" fmla="*/ 133149 h 133149"/>
                        <a:gd name="connsiteX2" fmla="*/ 0 w 341195"/>
                        <a:gd name="connsiteY2" fmla="*/ 51262 h 133149"/>
                        <a:gd name="connsiteX0" fmla="*/ 0 w 371902"/>
                        <a:gd name="connsiteY0" fmla="*/ 51262 h 133149"/>
                        <a:gd name="connsiteX1" fmla="*/ 371902 w 371902"/>
                        <a:gd name="connsiteY1" fmla="*/ 133149 h 133149"/>
                        <a:gd name="connsiteX2" fmla="*/ 0 w 371902"/>
                        <a:gd name="connsiteY2" fmla="*/ 51262 h 133149"/>
                        <a:gd name="connsiteX0" fmla="*/ 0 w 371902"/>
                        <a:gd name="connsiteY0" fmla="*/ 51262 h 133149"/>
                        <a:gd name="connsiteX1" fmla="*/ 371902 w 371902"/>
                        <a:gd name="connsiteY1" fmla="*/ 133149 h 133149"/>
                        <a:gd name="connsiteX2" fmla="*/ 0 w 371902"/>
                        <a:gd name="connsiteY2" fmla="*/ 51262 h 133149"/>
                        <a:gd name="connsiteX0" fmla="*/ 0 w 371902"/>
                        <a:gd name="connsiteY0" fmla="*/ 51262 h 133149"/>
                        <a:gd name="connsiteX1" fmla="*/ 371902 w 371902"/>
                        <a:gd name="connsiteY1" fmla="*/ 133149 h 133149"/>
                        <a:gd name="connsiteX2" fmla="*/ 0 w 371902"/>
                        <a:gd name="connsiteY2" fmla="*/ 51262 h 133149"/>
                        <a:gd name="connsiteX0" fmla="*/ 0 w 371902"/>
                        <a:gd name="connsiteY0" fmla="*/ 51262 h 133149"/>
                        <a:gd name="connsiteX1" fmla="*/ 371902 w 371902"/>
                        <a:gd name="connsiteY1" fmla="*/ 133149 h 133149"/>
                        <a:gd name="connsiteX2" fmla="*/ 0 w 371902"/>
                        <a:gd name="connsiteY2" fmla="*/ 51262 h 133149"/>
                        <a:gd name="connsiteX0" fmla="*/ 0 w 371902"/>
                        <a:gd name="connsiteY0" fmla="*/ 45286 h 127173"/>
                        <a:gd name="connsiteX1" fmla="*/ 371902 w 371902"/>
                        <a:gd name="connsiteY1" fmla="*/ 127173 h 127173"/>
                        <a:gd name="connsiteX2" fmla="*/ 0 w 371902"/>
                        <a:gd name="connsiteY2" fmla="*/ 45286 h 127173"/>
                        <a:gd name="connsiteX0" fmla="*/ 0 w 371902"/>
                        <a:gd name="connsiteY0" fmla="*/ 42579 h 124466"/>
                        <a:gd name="connsiteX1" fmla="*/ 371902 w 371902"/>
                        <a:gd name="connsiteY1" fmla="*/ 124466 h 124466"/>
                        <a:gd name="connsiteX2" fmla="*/ 0 w 371902"/>
                        <a:gd name="connsiteY2" fmla="*/ 42579 h 124466"/>
                        <a:gd name="connsiteX0" fmla="*/ 0 w 371902"/>
                        <a:gd name="connsiteY0" fmla="*/ 53028 h 134915"/>
                        <a:gd name="connsiteX1" fmla="*/ 371902 w 371902"/>
                        <a:gd name="connsiteY1" fmla="*/ 134915 h 134915"/>
                        <a:gd name="connsiteX2" fmla="*/ 0 w 371902"/>
                        <a:gd name="connsiteY2" fmla="*/ 53028 h 134915"/>
                        <a:gd name="connsiteX0" fmla="*/ 0 w 371902"/>
                        <a:gd name="connsiteY0" fmla="*/ 53028 h 134915"/>
                        <a:gd name="connsiteX1" fmla="*/ 371902 w 371902"/>
                        <a:gd name="connsiteY1" fmla="*/ 134915 h 134915"/>
                        <a:gd name="connsiteX2" fmla="*/ 0 w 371902"/>
                        <a:gd name="connsiteY2" fmla="*/ 53028 h 134915"/>
                        <a:gd name="connsiteX0" fmla="*/ 0 w 371902"/>
                        <a:gd name="connsiteY0" fmla="*/ 45970 h 127857"/>
                        <a:gd name="connsiteX1" fmla="*/ 371902 w 371902"/>
                        <a:gd name="connsiteY1" fmla="*/ 127857 h 127857"/>
                        <a:gd name="connsiteX2" fmla="*/ 0 w 371902"/>
                        <a:gd name="connsiteY2" fmla="*/ 45970 h 127857"/>
                        <a:gd name="connsiteX0" fmla="*/ 0 w 351148"/>
                        <a:gd name="connsiteY0" fmla="*/ 45928 h 127918"/>
                        <a:gd name="connsiteX1" fmla="*/ 351148 w 351148"/>
                        <a:gd name="connsiteY1" fmla="*/ 127918 h 127918"/>
                        <a:gd name="connsiteX2" fmla="*/ 0 w 351148"/>
                        <a:gd name="connsiteY2" fmla="*/ 45928 h 1279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51148" h="127918">
                          <a:moveTo>
                            <a:pt x="0" y="45928"/>
                          </a:moveTo>
                          <a:cubicBezTo>
                            <a:pt x="130268" y="-14596"/>
                            <a:pt x="348246" y="-39698"/>
                            <a:pt x="351148" y="127918"/>
                          </a:cubicBezTo>
                          <a:cubicBezTo>
                            <a:pt x="254475" y="79013"/>
                            <a:pt x="154675" y="57301"/>
                            <a:pt x="0" y="45928"/>
                          </a:cubicBezTo>
                          <a:close/>
                        </a:path>
                      </a:pathLst>
                    </a:custGeom>
                    <a:solidFill>
                      <a:srgbClr val="F4AF80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2" name="Oval 101"/>
                    <p:cNvSpPr/>
                    <p:nvPr/>
                  </p:nvSpPr>
                  <p:spPr>
                    <a:xfrm>
                      <a:off x="2607888" y="2692191"/>
                      <a:ext cx="544097" cy="471624"/>
                    </a:xfrm>
                    <a:custGeom>
                      <a:avLst/>
                      <a:gdLst>
                        <a:gd name="connsiteX0" fmla="*/ 0 w 1339895"/>
                        <a:gd name="connsiteY0" fmla="*/ 566382 h 1132764"/>
                        <a:gd name="connsiteX1" fmla="*/ 669948 w 1339895"/>
                        <a:gd name="connsiteY1" fmla="*/ 0 h 1132764"/>
                        <a:gd name="connsiteX2" fmla="*/ 1339896 w 1339895"/>
                        <a:gd name="connsiteY2" fmla="*/ 566382 h 1132764"/>
                        <a:gd name="connsiteX3" fmla="*/ 669948 w 1339895"/>
                        <a:gd name="connsiteY3" fmla="*/ 1132764 h 1132764"/>
                        <a:gd name="connsiteX4" fmla="*/ 0 w 1339895"/>
                        <a:gd name="connsiteY4" fmla="*/ 566382 h 1132764"/>
                        <a:gd name="connsiteX0" fmla="*/ 658 w 1340554"/>
                        <a:gd name="connsiteY0" fmla="*/ 566382 h 1132764"/>
                        <a:gd name="connsiteX1" fmla="*/ 670606 w 1340554"/>
                        <a:gd name="connsiteY1" fmla="*/ 0 h 1132764"/>
                        <a:gd name="connsiteX2" fmla="*/ 1340554 w 1340554"/>
                        <a:gd name="connsiteY2" fmla="*/ 566382 h 1132764"/>
                        <a:gd name="connsiteX3" fmla="*/ 670606 w 1340554"/>
                        <a:gd name="connsiteY3" fmla="*/ 1132764 h 1132764"/>
                        <a:gd name="connsiteX4" fmla="*/ 658 w 1340554"/>
                        <a:gd name="connsiteY4" fmla="*/ 566382 h 1132764"/>
                        <a:gd name="connsiteX0" fmla="*/ 775 w 1340671"/>
                        <a:gd name="connsiteY0" fmla="*/ 566670 h 1133052"/>
                        <a:gd name="connsiteX1" fmla="*/ 670723 w 1340671"/>
                        <a:gd name="connsiteY1" fmla="*/ 288 h 1133052"/>
                        <a:gd name="connsiteX2" fmla="*/ 1340671 w 1340671"/>
                        <a:gd name="connsiteY2" fmla="*/ 566670 h 1133052"/>
                        <a:gd name="connsiteX3" fmla="*/ 670723 w 1340671"/>
                        <a:gd name="connsiteY3" fmla="*/ 1133052 h 1133052"/>
                        <a:gd name="connsiteX4" fmla="*/ 775 w 1340671"/>
                        <a:gd name="connsiteY4" fmla="*/ 566670 h 1133052"/>
                        <a:gd name="connsiteX0" fmla="*/ 775 w 1340671"/>
                        <a:gd name="connsiteY0" fmla="*/ 566382 h 1132764"/>
                        <a:gd name="connsiteX1" fmla="*/ 670723 w 1340671"/>
                        <a:gd name="connsiteY1" fmla="*/ 0 h 1132764"/>
                        <a:gd name="connsiteX2" fmla="*/ 1340671 w 1340671"/>
                        <a:gd name="connsiteY2" fmla="*/ 566382 h 1132764"/>
                        <a:gd name="connsiteX3" fmla="*/ 670723 w 1340671"/>
                        <a:gd name="connsiteY3" fmla="*/ 1132764 h 1132764"/>
                        <a:gd name="connsiteX4" fmla="*/ 775 w 1340671"/>
                        <a:gd name="connsiteY4" fmla="*/ 566382 h 1132764"/>
                        <a:gd name="connsiteX0" fmla="*/ 775 w 1347495"/>
                        <a:gd name="connsiteY0" fmla="*/ 566382 h 1133610"/>
                        <a:gd name="connsiteX1" fmla="*/ 670723 w 1347495"/>
                        <a:gd name="connsiteY1" fmla="*/ 0 h 1133610"/>
                        <a:gd name="connsiteX2" fmla="*/ 1347495 w 1347495"/>
                        <a:gd name="connsiteY2" fmla="*/ 655092 h 1133610"/>
                        <a:gd name="connsiteX3" fmla="*/ 670723 w 1347495"/>
                        <a:gd name="connsiteY3" fmla="*/ 1132764 h 1133610"/>
                        <a:gd name="connsiteX4" fmla="*/ 775 w 1347495"/>
                        <a:gd name="connsiteY4" fmla="*/ 566382 h 1133610"/>
                        <a:gd name="connsiteX0" fmla="*/ 775 w 1347495"/>
                        <a:gd name="connsiteY0" fmla="*/ 566382 h 1133817"/>
                        <a:gd name="connsiteX1" fmla="*/ 670723 w 1347495"/>
                        <a:gd name="connsiteY1" fmla="*/ 0 h 1133817"/>
                        <a:gd name="connsiteX2" fmla="*/ 1347495 w 1347495"/>
                        <a:gd name="connsiteY2" fmla="*/ 655092 h 1133817"/>
                        <a:gd name="connsiteX3" fmla="*/ 670723 w 1347495"/>
                        <a:gd name="connsiteY3" fmla="*/ 1132764 h 1133817"/>
                        <a:gd name="connsiteX4" fmla="*/ 775 w 1347495"/>
                        <a:gd name="connsiteY4" fmla="*/ 566382 h 1133817"/>
                        <a:gd name="connsiteX0" fmla="*/ 1 w 1346721"/>
                        <a:gd name="connsiteY0" fmla="*/ 566382 h 1160803"/>
                        <a:gd name="connsiteX1" fmla="*/ 669949 w 1346721"/>
                        <a:gd name="connsiteY1" fmla="*/ 0 h 1160803"/>
                        <a:gd name="connsiteX2" fmla="*/ 1346721 w 1346721"/>
                        <a:gd name="connsiteY2" fmla="*/ 655092 h 1160803"/>
                        <a:gd name="connsiteX3" fmla="*/ 673361 w 1346721"/>
                        <a:gd name="connsiteY3" fmla="*/ 1160060 h 1160803"/>
                        <a:gd name="connsiteX4" fmla="*/ 1 w 1346721"/>
                        <a:gd name="connsiteY4" fmla="*/ 566382 h 1160803"/>
                        <a:gd name="connsiteX0" fmla="*/ 1445 w 1348165"/>
                        <a:gd name="connsiteY0" fmla="*/ 566382 h 1160846"/>
                        <a:gd name="connsiteX1" fmla="*/ 671393 w 1348165"/>
                        <a:gd name="connsiteY1" fmla="*/ 0 h 1160846"/>
                        <a:gd name="connsiteX2" fmla="*/ 1348165 w 1348165"/>
                        <a:gd name="connsiteY2" fmla="*/ 655092 h 1160846"/>
                        <a:gd name="connsiteX3" fmla="*/ 674805 w 1348165"/>
                        <a:gd name="connsiteY3" fmla="*/ 1160060 h 1160846"/>
                        <a:gd name="connsiteX4" fmla="*/ 1445 w 1348165"/>
                        <a:gd name="connsiteY4" fmla="*/ 566382 h 1160846"/>
                        <a:gd name="connsiteX0" fmla="*/ 1445 w 1348165"/>
                        <a:gd name="connsiteY0" fmla="*/ 566382 h 1160876"/>
                        <a:gd name="connsiteX1" fmla="*/ 671393 w 1348165"/>
                        <a:gd name="connsiteY1" fmla="*/ 0 h 1160876"/>
                        <a:gd name="connsiteX2" fmla="*/ 1348165 w 1348165"/>
                        <a:gd name="connsiteY2" fmla="*/ 655092 h 1160876"/>
                        <a:gd name="connsiteX3" fmla="*/ 674805 w 1348165"/>
                        <a:gd name="connsiteY3" fmla="*/ 1160060 h 1160876"/>
                        <a:gd name="connsiteX4" fmla="*/ 1445 w 1348165"/>
                        <a:gd name="connsiteY4" fmla="*/ 566382 h 1160876"/>
                        <a:gd name="connsiteX0" fmla="*/ 1445 w 1348165"/>
                        <a:gd name="connsiteY0" fmla="*/ 566382 h 1160876"/>
                        <a:gd name="connsiteX1" fmla="*/ 671393 w 1348165"/>
                        <a:gd name="connsiteY1" fmla="*/ 0 h 1160876"/>
                        <a:gd name="connsiteX2" fmla="*/ 1348165 w 1348165"/>
                        <a:gd name="connsiteY2" fmla="*/ 655092 h 1160876"/>
                        <a:gd name="connsiteX3" fmla="*/ 674805 w 1348165"/>
                        <a:gd name="connsiteY3" fmla="*/ 1160060 h 1160876"/>
                        <a:gd name="connsiteX4" fmla="*/ 1445 w 1348165"/>
                        <a:gd name="connsiteY4" fmla="*/ 566382 h 1160876"/>
                        <a:gd name="connsiteX0" fmla="*/ 1445 w 1348165"/>
                        <a:gd name="connsiteY0" fmla="*/ 567867 h 1162361"/>
                        <a:gd name="connsiteX1" fmla="*/ 671393 w 1348165"/>
                        <a:gd name="connsiteY1" fmla="*/ 1485 h 1162361"/>
                        <a:gd name="connsiteX2" fmla="*/ 1348165 w 1348165"/>
                        <a:gd name="connsiteY2" fmla="*/ 656577 h 1162361"/>
                        <a:gd name="connsiteX3" fmla="*/ 674805 w 1348165"/>
                        <a:gd name="connsiteY3" fmla="*/ 1161545 h 1162361"/>
                        <a:gd name="connsiteX4" fmla="*/ 1445 w 1348165"/>
                        <a:gd name="connsiteY4" fmla="*/ 567867 h 1162361"/>
                        <a:gd name="connsiteX0" fmla="*/ 1445 w 1348165"/>
                        <a:gd name="connsiteY0" fmla="*/ 567867 h 1165149"/>
                        <a:gd name="connsiteX1" fmla="*/ 671393 w 1348165"/>
                        <a:gd name="connsiteY1" fmla="*/ 1485 h 1165149"/>
                        <a:gd name="connsiteX2" fmla="*/ 1348165 w 1348165"/>
                        <a:gd name="connsiteY2" fmla="*/ 656577 h 1165149"/>
                        <a:gd name="connsiteX3" fmla="*/ 674805 w 1348165"/>
                        <a:gd name="connsiteY3" fmla="*/ 1161545 h 1165149"/>
                        <a:gd name="connsiteX4" fmla="*/ 1445 w 1348165"/>
                        <a:gd name="connsiteY4" fmla="*/ 567867 h 1165149"/>
                        <a:gd name="connsiteX0" fmla="*/ 1445 w 1348165"/>
                        <a:gd name="connsiteY0" fmla="*/ 567867 h 1168626"/>
                        <a:gd name="connsiteX1" fmla="*/ 671393 w 1348165"/>
                        <a:gd name="connsiteY1" fmla="*/ 1485 h 1168626"/>
                        <a:gd name="connsiteX2" fmla="*/ 1348165 w 1348165"/>
                        <a:gd name="connsiteY2" fmla="*/ 656577 h 1168626"/>
                        <a:gd name="connsiteX3" fmla="*/ 674805 w 1348165"/>
                        <a:gd name="connsiteY3" fmla="*/ 1161545 h 1168626"/>
                        <a:gd name="connsiteX4" fmla="*/ 1445 w 1348165"/>
                        <a:gd name="connsiteY4" fmla="*/ 567867 h 1168626"/>
                        <a:gd name="connsiteX0" fmla="*/ 1487 w 1348207"/>
                        <a:gd name="connsiteY0" fmla="*/ 567867 h 1168626"/>
                        <a:gd name="connsiteX1" fmla="*/ 671435 w 1348207"/>
                        <a:gd name="connsiteY1" fmla="*/ 1485 h 1168626"/>
                        <a:gd name="connsiteX2" fmla="*/ 1348207 w 1348207"/>
                        <a:gd name="connsiteY2" fmla="*/ 656577 h 1168626"/>
                        <a:gd name="connsiteX3" fmla="*/ 674847 w 1348207"/>
                        <a:gd name="connsiteY3" fmla="*/ 1161545 h 1168626"/>
                        <a:gd name="connsiteX4" fmla="*/ 1487 w 1348207"/>
                        <a:gd name="connsiteY4" fmla="*/ 567867 h 11686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48207" h="1168626">
                          <a:moveTo>
                            <a:pt x="1487" y="567867"/>
                          </a:moveTo>
                          <a:cubicBezTo>
                            <a:pt x="-16142" y="244871"/>
                            <a:pt x="246842" y="-22398"/>
                            <a:pt x="671435" y="1485"/>
                          </a:cubicBezTo>
                          <a:cubicBezTo>
                            <a:pt x="1092616" y="66312"/>
                            <a:pt x="1348207" y="343773"/>
                            <a:pt x="1348207" y="656577"/>
                          </a:cubicBezTo>
                          <a:cubicBezTo>
                            <a:pt x="1348207" y="969381"/>
                            <a:pt x="1005070" y="1213862"/>
                            <a:pt x="674847" y="1161545"/>
                          </a:cubicBezTo>
                          <a:cubicBezTo>
                            <a:pt x="406039" y="1146761"/>
                            <a:pt x="-28652" y="853332"/>
                            <a:pt x="1487" y="567867"/>
                          </a:cubicBezTo>
                          <a:close/>
                        </a:path>
                      </a:pathLst>
                    </a:custGeom>
                    <a:solidFill>
                      <a:srgbClr val="33251C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119" name="Group 118"/>
              <p:cNvGrpSpPr/>
              <p:nvPr/>
            </p:nvGrpSpPr>
            <p:grpSpPr>
              <a:xfrm>
                <a:off x="4139306" y="4347543"/>
                <a:ext cx="1488073" cy="1792224"/>
                <a:chOff x="4032426" y="4347176"/>
                <a:chExt cx="1488073" cy="1792224"/>
              </a:xfrm>
            </p:grpSpPr>
            <p:grpSp>
              <p:nvGrpSpPr>
                <p:cNvPr id="116" name="Group 115"/>
                <p:cNvGrpSpPr/>
                <p:nvPr/>
              </p:nvGrpSpPr>
              <p:grpSpPr>
                <a:xfrm>
                  <a:off x="4161170" y="5270842"/>
                  <a:ext cx="1359329" cy="868558"/>
                  <a:chOff x="4161170" y="5270842"/>
                  <a:chExt cx="1359329" cy="868558"/>
                </a:xfrm>
              </p:grpSpPr>
              <p:sp>
                <p:nvSpPr>
                  <p:cNvPr id="80" name="Rectangle 2"/>
                  <p:cNvSpPr/>
                  <p:nvPr/>
                </p:nvSpPr>
                <p:spPr>
                  <a:xfrm rot="7612051">
                    <a:off x="4499164" y="5310401"/>
                    <a:ext cx="797980" cy="860017"/>
                  </a:xfrm>
                  <a:custGeom>
                    <a:avLst/>
                    <a:gdLst>
                      <a:gd name="connsiteX0" fmla="*/ 0 w 1512436"/>
                      <a:gd name="connsiteY0" fmla="*/ 0 h 1052512"/>
                      <a:gd name="connsiteX1" fmla="*/ 1512436 w 1512436"/>
                      <a:gd name="connsiteY1" fmla="*/ 0 h 1052512"/>
                      <a:gd name="connsiteX2" fmla="*/ 1512436 w 1512436"/>
                      <a:gd name="connsiteY2" fmla="*/ 1052512 h 1052512"/>
                      <a:gd name="connsiteX3" fmla="*/ 0 w 1512436"/>
                      <a:gd name="connsiteY3" fmla="*/ 1052512 h 1052512"/>
                      <a:gd name="connsiteX4" fmla="*/ 0 w 1512436"/>
                      <a:gd name="connsiteY4" fmla="*/ 0 h 1052512"/>
                      <a:gd name="connsiteX0" fmla="*/ 100012 w 1512436"/>
                      <a:gd name="connsiteY0" fmla="*/ 280987 h 1052512"/>
                      <a:gd name="connsiteX1" fmla="*/ 1512436 w 1512436"/>
                      <a:gd name="connsiteY1" fmla="*/ 0 h 1052512"/>
                      <a:gd name="connsiteX2" fmla="*/ 1512436 w 1512436"/>
                      <a:gd name="connsiteY2" fmla="*/ 1052512 h 1052512"/>
                      <a:gd name="connsiteX3" fmla="*/ 0 w 1512436"/>
                      <a:gd name="connsiteY3" fmla="*/ 1052512 h 1052512"/>
                      <a:gd name="connsiteX4" fmla="*/ 100012 w 1512436"/>
                      <a:gd name="connsiteY4" fmla="*/ 280987 h 1052512"/>
                      <a:gd name="connsiteX0" fmla="*/ 100012 w 1512436"/>
                      <a:gd name="connsiteY0" fmla="*/ 228599 h 1000124"/>
                      <a:gd name="connsiteX1" fmla="*/ 386105 w 1512436"/>
                      <a:gd name="connsiteY1" fmla="*/ 0 h 1000124"/>
                      <a:gd name="connsiteX2" fmla="*/ 1512436 w 1512436"/>
                      <a:gd name="connsiteY2" fmla="*/ 1000124 h 1000124"/>
                      <a:gd name="connsiteX3" fmla="*/ 0 w 1512436"/>
                      <a:gd name="connsiteY3" fmla="*/ 1000124 h 1000124"/>
                      <a:gd name="connsiteX4" fmla="*/ 100012 w 1512436"/>
                      <a:gd name="connsiteY4" fmla="*/ 228599 h 1000124"/>
                      <a:gd name="connsiteX0" fmla="*/ 100012 w 1512436"/>
                      <a:gd name="connsiteY0" fmla="*/ 230792 h 1002317"/>
                      <a:gd name="connsiteX1" fmla="*/ 386105 w 1512436"/>
                      <a:gd name="connsiteY1" fmla="*/ 2193 h 1002317"/>
                      <a:gd name="connsiteX2" fmla="*/ 1512436 w 1512436"/>
                      <a:gd name="connsiteY2" fmla="*/ 1002317 h 1002317"/>
                      <a:gd name="connsiteX3" fmla="*/ 0 w 1512436"/>
                      <a:gd name="connsiteY3" fmla="*/ 1002317 h 1002317"/>
                      <a:gd name="connsiteX4" fmla="*/ 100012 w 1512436"/>
                      <a:gd name="connsiteY4" fmla="*/ 230792 h 1002317"/>
                      <a:gd name="connsiteX0" fmla="*/ 92869 w 1512436"/>
                      <a:gd name="connsiteY0" fmla="*/ 242574 h 1002193"/>
                      <a:gd name="connsiteX1" fmla="*/ 386105 w 1512436"/>
                      <a:gd name="connsiteY1" fmla="*/ 2069 h 1002193"/>
                      <a:gd name="connsiteX2" fmla="*/ 1512436 w 1512436"/>
                      <a:gd name="connsiteY2" fmla="*/ 1002193 h 1002193"/>
                      <a:gd name="connsiteX3" fmla="*/ 0 w 1512436"/>
                      <a:gd name="connsiteY3" fmla="*/ 1002193 h 1002193"/>
                      <a:gd name="connsiteX4" fmla="*/ 92869 w 1512436"/>
                      <a:gd name="connsiteY4" fmla="*/ 242574 h 1002193"/>
                      <a:gd name="connsiteX0" fmla="*/ 92869 w 1512436"/>
                      <a:gd name="connsiteY0" fmla="*/ 250528 h 1010147"/>
                      <a:gd name="connsiteX1" fmla="*/ 386105 w 1512436"/>
                      <a:gd name="connsiteY1" fmla="*/ 10023 h 1010147"/>
                      <a:gd name="connsiteX2" fmla="*/ 1512436 w 1512436"/>
                      <a:gd name="connsiteY2" fmla="*/ 1010147 h 1010147"/>
                      <a:gd name="connsiteX3" fmla="*/ 0 w 1512436"/>
                      <a:gd name="connsiteY3" fmla="*/ 1010147 h 1010147"/>
                      <a:gd name="connsiteX4" fmla="*/ 92869 w 1512436"/>
                      <a:gd name="connsiteY4" fmla="*/ 250528 h 1010147"/>
                      <a:gd name="connsiteX0" fmla="*/ 92869 w 1512436"/>
                      <a:gd name="connsiteY0" fmla="*/ 288421 h 1048040"/>
                      <a:gd name="connsiteX1" fmla="*/ 386105 w 1512436"/>
                      <a:gd name="connsiteY1" fmla="*/ 47916 h 1048040"/>
                      <a:gd name="connsiteX2" fmla="*/ 1512436 w 1512436"/>
                      <a:gd name="connsiteY2" fmla="*/ 1048040 h 1048040"/>
                      <a:gd name="connsiteX3" fmla="*/ 0 w 1512436"/>
                      <a:gd name="connsiteY3" fmla="*/ 1048040 h 1048040"/>
                      <a:gd name="connsiteX4" fmla="*/ 92869 w 1512436"/>
                      <a:gd name="connsiteY4" fmla="*/ 288421 h 1048040"/>
                      <a:gd name="connsiteX0" fmla="*/ 92869 w 1512436"/>
                      <a:gd name="connsiteY0" fmla="*/ 292593 h 1052212"/>
                      <a:gd name="connsiteX1" fmla="*/ 386105 w 1512436"/>
                      <a:gd name="connsiteY1" fmla="*/ 52088 h 1052212"/>
                      <a:gd name="connsiteX2" fmla="*/ 1512436 w 1512436"/>
                      <a:gd name="connsiteY2" fmla="*/ 1052212 h 1052212"/>
                      <a:gd name="connsiteX3" fmla="*/ 0 w 1512436"/>
                      <a:gd name="connsiteY3" fmla="*/ 1052212 h 1052212"/>
                      <a:gd name="connsiteX4" fmla="*/ 92869 w 1512436"/>
                      <a:gd name="connsiteY4" fmla="*/ 292593 h 1052212"/>
                      <a:gd name="connsiteX0" fmla="*/ 23206 w 1442773"/>
                      <a:gd name="connsiteY0" fmla="*/ 292593 h 1052212"/>
                      <a:gd name="connsiteX1" fmla="*/ 316442 w 1442773"/>
                      <a:gd name="connsiteY1" fmla="*/ 52088 h 1052212"/>
                      <a:gd name="connsiteX2" fmla="*/ 1442773 w 1442773"/>
                      <a:gd name="connsiteY2" fmla="*/ 1052212 h 1052212"/>
                      <a:gd name="connsiteX3" fmla="*/ 373250 w 1442773"/>
                      <a:gd name="connsiteY3" fmla="*/ 664069 h 1052212"/>
                      <a:gd name="connsiteX4" fmla="*/ 23206 w 1442773"/>
                      <a:gd name="connsiteY4" fmla="*/ 292593 h 1052212"/>
                      <a:gd name="connsiteX0" fmla="*/ 24706 w 1429985"/>
                      <a:gd name="connsiteY0" fmla="*/ 321824 h 1045724"/>
                      <a:gd name="connsiteX1" fmla="*/ 303654 w 1429985"/>
                      <a:gd name="connsiteY1" fmla="*/ 45600 h 1045724"/>
                      <a:gd name="connsiteX2" fmla="*/ 1429985 w 1429985"/>
                      <a:gd name="connsiteY2" fmla="*/ 1045724 h 1045724"/>
                      <a:gd name="connsiteX3" fmla="*/ 360462 w 1429985"/>
                      <a:gd name="connsiteY3" fmla="*/ 657581 h 1045724"/>
                      <a:gd name="connsiteX4" fmla="*/ 24706 w 1429985"/>
                      <a:gd name="connsiteY4" fmla="*/ 321824 h 1045724"/>
                      <a:gd name="connsiteX0" fmla="*/ 51848 w 1457127"/>
                      <a:gd name="connsiteY0" fmla="*/ 321137 h 1045037"/>
                      <a:gd name="connsiteX1" fmla="*/ 330796 w 1457127"/>
                      <a:gd name="connsiteY1" fmla="*/ 44913 h 1045037"/>
                      <a:gd name="connsiteX2" fmla="*/ 1457127 w 1457127"/>
                      <a:gd name="connsiteY2" fmla="*/ 1045037 h 1045037"/>
                      <a:gd name="connsiteX3" fmla="*/ 387604 w 1457127"/>
                      <a:gd name="connsiteY3" fmla="*/ 656894 h 1045037"/>
                      <a:gd name="connsiteX4" fmla="*/ 51848 w 1457127"/>
                      <a:gd name="connsiteY4" fmla="*/ 321137 h 1045037"/>
                      <a:gd name="connsiteX0" fmla="*/ 51848 w 1457127"/>
                      <a:gd name="connsiteY0" fmla="*/ 321137 h 1045037"/>
                      <a:gd name="connsiteX1" fmla="*/ 330796 w 1457127"/>
                      <a:gd name="connsiteY1" fmla="*/ 44913 h 1045037"/>
                      <a:gd name="connsiteX2" fmla="*/ 1457127 w 1457127"/>
                      <a:gd name="connsiteY2" fmla="*/ 1045037 h 1045037"/>
                      <a:gd name="connsiteX3" fmla="*/ 387604 w 1457127"/>
                      <a:gd name="connsiteY3" fmla="*/ 656894 h 1045037"/>
                      <a:gd name="connsiteX4" fmla="*/ 51848 w 1457127"/>
                      <a:gd name="connsiteY4" fmla="*/ 321137 h 1045037"/>
                      <a:gd name="connsiteX0" fmla="*/ 51848 w 1457127"/>
                      <a:gd name="connsiteY0" fmla="*/ 321137 h 1045037"/>
                      <a:gd name="connsiteX1" fmla="*/ 330796 w 1457127"/>
                      <a:gd name="connsiteY1" fmla="*/ 44913 h 1045037"/>
                      <a:gd name="connsiteX2" fmla="*/ 1457127 w 1457127"/>
                      <a:gd name="connsiteY2" fmla="*/ 1045037 h 1045037"/>
                      <a:gd name="connsiteX3" fmla="*/ 394748 w 1457127"/>
                      <a:gd name="connsiteY3" fmla="*/ 640225 h 1045037"/>
                      <a:gd name="connsiteX4" fmla="*/ 51848 w 1457127"/>
                      <a:gd name="connsiteY4" fmla="*/ 321137 h 1045037"/>
                      <a:gd name="connsiteX0" fmla="*/ 51848 w 1457127"/>
                      <a:gd name="connsiteY0" fmla="*/ 321137 h 1045037"/>
                      <a:gd name="connsiteX1" fmla="*/ 330796 w 1457127"/>
                      <a:gd name="connsiteY1" fmla="*/ 44913 h 1045037"/>
                      <a:gd name="connsiteX2" fmla="*/ 1457127 w 1457127"/>
                      <a:gd name="connsiteY2" fmla="*/ 1045037 h 1045037"/>
                      <a:gd name="connsiteX3" fmla="*/ 394748 w 1457127"/>
                      <a:gd name="connsiteY3" fmla="*/ 640225 h 1045037"/>
                      <a:gd name="connsiteX4" fmla="*/ 51848 w 1457127"/>
                      <a:gd name="connsiteY4" fmla="*/ 321137 h 1045037"/>
                      <a:gd name="connsiteX0" fmla="*/ 51848 w 1457127"/>
                      <a:gd name="connsiteY0" fmla="*/ 321137 h 1195057"/>
                      <a:gd name="connsiteX1" fmla="*/ 330796 w 1457127"/>
                      <a:gd name="connsiteY1" fmla="*/ 44913 h 1195057"/>
                      <a:gd name="connsiteX2" fmla="*/ 1457127 w 1457127"/>
                      <a:gd name="connsiteY2" fmla="*/ 1045037 h 1195057"/>
                      <a:gd name="connsiteX3" fmla="*/ 1063879 w 1457127"/>
                      <a:gd name="connsiteY3" fmla="*/ 1195057 h 1195057"/>
                      <a:gd name="connsiteX4" fmla="*/ 51848 w 1457127"/>
                      <a:gd name="connsiteY4" fmla="*/ 321137 h 1195057"/>
                      <a:gd name="connsiteX0" fmla="*/ 51848 w 1537748"/>
                      <a:gd name="connsiteY0" fmla="*/ 321137 h 1968963"/>
                      <a:gd name="connsiteX1" fmla="*/ 330796 w 1537748"/>
                      <a:gd name="connsiteY1" fmla="*/ 44913 h 1968963"/>
                      <a:gd name="connsiteX2" fmla="*/ 1457127 w 1537748"/>
                      <a:gd name="connsiteY2" fmla="*/ 1045037 h 1968963"/>
                      <a:gd name="connsiteX3" fmla="*/ 1537748 w 1537748"/>
                      <a:gd name="connsiteY3" fmla="*/ 1968963 h 1968963"/>
                      <a:gd name="connsiteX4" fmla="*/ 51848 w 1537748"/>
                      <a:gd name="connsiteY4" fmla="*/ 321137 h 1968963"/>
                      <a:gd name="connsiteX0" fmla="*/ 51848 w 1499648"/>
                      <a:gd name="connsiteY0" fmla="*/ 321137 h 1992775"/>
                      <a:gd name="connsiteX1" fmla="*/ 330796 w 1499648"/>
                      <a:gd name="connsiteY1" fmla="*/ 44913 h 1992775"/>
                      <a:gd name="connsiteX2" fmla="*/ 1457127 w 1499648"/>
                      <a:gd name="connsiteY2" fmla="*/ 1045037 h 1992775"/>
                      <a:gd name="connsiteX3" fmla="*/ 1499648 w 1499648"/>
                      <a:gd name="connsiteY3" fmla="*/ 1992775 h 1992775"/>
                      <a:gd name="connsiteX4" fmla="*/ 51848 w 1499648"/>
                      <a:gd name="connsiteY4" fmla="*/ 321137 h 1992775"/>
                      <a:gd name="connsiteX0" fmla="*/ 51848 w 1499648"/>
                      <a:gd name="connsiteY0" fmla="*/ 321137 h 1992775"/>
                      <a:gd name="connsiteX1" fmla="*/ 330796 w 1499648"/>
                      <a:gd name="connsiteY1" fmla="*/ 44913 h 1992775"/>
                      <a:gd name="connsiteX2" fmla="*/ 1457127 w 1499648"/>
                      <a:gd name="connsiteY2" fmla="*/ 1045037 h 1992775"/>
                      <a:gd name="connsiteX3" fmla="*/ 1499648 w 1499648"/>
                      <a:gd name="connsiteY3" fmla="*/ 1992775 h 1992775"/>
                      <a:gd name="connsiteX4" fmla="*/ 464145 w 1499648"/>
                      <a:gd name="connsiteY4" fmla="*/ 835488 h 1992775"/>
                      <a:gd name="connsiteX5" fmla="*/ 51848 w 1499648"/>
                      <a:gd name="connsiteY5" fmla="*/ 321137 h 1992775"/>
                      <a:gd name="connsiteX0" fmla="*/ 51848 w 1499648"/>
                      <a:gd name="connsiteY0" fmla="*/ 321137 h 1992775"/>
                      <a:gd name="connsiteX1" fmla="*/ 330796 w 1499648"/>
                      <a:gd name="connsiteY1" fmla="*/ 44913 h 1992775"/>
                      <a:gd name="connsiteX2" fmla="*/ 1457127 w 1499648"/>
                      <a:gd name="connsiteY2" fmla="*/ 1045037 h 1992775"/>
                      <a:gd name="connsiteX3" fmla="*/ 1499648 w 1499648"/>
                      <a:gd name="connsiteY3" fmla="*/ 1992775 h 1992775"/>
                      <a:gd name="connsiteX4" fmla="*/ 523677 w 1499648"/>
                      <a:gd name="connsiteY4" fmla="*/ 778338 h 1992775"/>
                      <a:gd name="connsiteX5" fmla="*/ 51848 w 1499648"/>
                      <a:gd name="connsiteY5" fmla="*/ 321137 h 1992775"/>
                      <a:gd name="connsiteX0" fmla="*/ 51848 w 1499648"/>
                      <a:gd name="connsiteY0" fmla="*/ 321137 h 1992775"/>
                      <a:gd name="connsiteX1" fmla="*/ 330796 w 1499648"/>
                      <a:gd name="connsiteY1" fmla="*/ 44913 h 1992775"/>
                      <a:gd name="connsiteX2" fmla="*/ 1457127 w 1499648"/>
                      <a:gd name="connsiteY2" fmla="*/ 1045037 h 1992775"/>
                      <a:gd name="connsiteX3" fmla="*/ 1499648 w 1499648"/>
                      <a:gd name="connsiteY3" fmla="*/ 1992775 h 1992775"/>
                      <a:gd name="connsiteX4" fmla="*/ 523677 w 1499648"/>
                      <a:gd name="connsiteY4" fmla="*/ 778338 h 1992775"/>
                      <a:gd name="connsiteX5" fmla="*/ 51848 w 1499648"/>
                      <a:gd name="connsiteY5" fmla="*/ 321137 h 1992775"/>
                      <a:gd name="connsiteX0" fmla="*/ 51848 w 1499648"/>
                      <a:gd name="connsiteY0" fmla="*/ 321137 h 1992775"/>
                      <a:gd name="connsiteX1" fmla="*/ 330796 w 1499648"/>
                      <a:gd name="connsiteY1" fmla="*/ 44913 h 1992775"/>
                      <a:gd name="connsiteX2" fmla="*/ 1457127 w 1499648"/>
                      <a:gd name="connsiteY2" fmla="*/ 1045037 h 1992775"/>
                      <a:gd name="connsiteX3" fmla="*/ 1499648 w 1499648"/>
                      <a:gd name="connsiteY3" fmla="*/ 1992775 h 1992775"/>
                      <a:gd name="connsiteX4" fmla="*/ 523677 w 1499648"/>
                      <a:gd name="connsiteY4" fmla="*/ 778338 h 1992775"/>
                      <a:gd name="connsiteX5" fmla="*/ 51848 w 1499648"/>
                      <a:gd name="connsiteY5" fmla="*/ 321137 h 1992775"/>
                      <a:gd name="connsiteX0" fmla="*/ 51848 w 1499648"/>
                      <a:gd name="connsiteY0" fmla="*/ 321137 h 2013066"/>
                      <a:gd name="connsiteX1" fmla="*/ 330796 w 1499648"/>
                      <a:gd name="connsiteY1" fmla="*/ 44913 h 2013066"/>
                      <a:gd name="connsiteX2" fmla="*/ 1457127 w 1499648"/>
                      <a:gd name="connsiteY2" fmla="*/ 1045037 h 2013066"/>
                      <a:gd name="connsiteX3" fmla="*/ 1499648 w 1499648"/>
                      <a:gd name="connsiteY3" fmla="*/ 1992775 h 2013066"/>
                      <a:gd name="connsiteX4" fmla="*/ 1149945 w 1499648"/>
                      <a:gd name="connsiteY4" fmla="*/ 1621301 h 2013066"/>
                      <a:gd name="connsiteX5" fmla="*/ 523677 w 1499648"/>
                      <a:gd name="connsiteY5" fmla="*/ 778338 h 2013066"/>
                      <a:gd name="connsiteX6" fmla="*/ 51848 w 1499648"/>
                      <a:gd name="connsiteY6" fmla="*/ 321137 h 2013066"/>
                      <a:gd name="connsiteX0" fmla="*/ 51848 w 1499648"/>
                      <a:gd name="connsiteY0" fmla="*/ 321137 h 2011202"/>
                      <a:gd name="connsiteX1" fmla="*/ 330796 w 1499648"/>
                      <a:gd name="connsiteY1" fmla="*/ 44913 h 2011202"/>
                      <a:gd name="connsiteX2" fmla="*/ 1457127 w 1499648"/>
                      <a:gd name="connsiteY2" fmla="*/ 1045037 h 2011202"/>
                      <a:gd name="connsiteX3" fmla="*/ 1499648 w 1499648"/>
                      <a:gd name="connsiteY3" fmla="*/ 1992775 h 2011202"/>
                      <a:gd name="connsiteX4" fmla="*/ 1197570 w 1499648"/>
                      <a:gd name="connsiteY4" fmla="*/ 1585583 h 2011202"/>
                      <a:gd name="connsiteX5" fmla="*/ 523677 w 1499648"/>
                      <a:gd name="connsiteY5" fmla="*/ 778338 h 2011202"/>
                      <a:gd name="connsiteX6" fmla="*/ 51848 w 1499648"/>
                      <a:gd name="connsiteY6" fmla="*/ 321137 h 2011202"/>
                      <a:gd name="connsiteX0" fmla="*/ 51848 w 1499648"/>
                      <a:gd name="connsiteY0" fmla="*/ 321137 h 1992775"/>
                      <a:gd name="connsiteX1" fmla="*/ 330796 w 1499648"/>
                      <a:gd name="connsiteY1" fmla="*/ 44913 h 1992775"/>
                      <a:gd name="connsiteX2" fmla="*/ 1457127 w 1499648"/>
                      <a:gd name="connsiteY2" fmla="*/ 1045037 h 1992775"/>
                      <a:gd name="connsiteX3" fmla="*/ 1499648 w 1499648"/>
                      <a:gd name="connsiteY3" fmla="*/ 1992775 h 1992775"/>
                      <a:gd name="connsiteX4" fmla="*/ 1197570 w 1499648"/>
                      <a:gd name="connsiteY4" fmla="*/ 1585583 h 1992775"/>
                      <a:gd name="connsiteX5" fmla="*/ 523677 w 1499648"/>
                      <a:gd name="connsiteY5" fmla="*/ 778338 h 1992775"/>
                      <a:gd name="connsiteX6" fmla="*/ 51848 w 1499648"/>
                      <a:gd name="connsiteY6" fmla="*/ 321137 h 1992775"/>
                      <a:gd name="connsiteX0" fmla="*/ 51848 w 1499648"/>
                      <a:gd name="connsiteY0" fmla="*/ 321137 h 1992775"/>
                      <a:gd name="connsiteX1" fmla="*/ 330796 w 1499648"/>
                      <a:gd name="connsiteY1" fmla="*/ 44913 h 1992775"/>
                      <a:gd name="connsiteX2" fmla="*/ 1457127 w 1499648"/>
                      <a:gd name="connsiteY2" fmla="*/ 1045037 h 1992775"/>
                      <a:gd name="connsiteX3" fmla="*/ 1499648 w 1499648"/>
                      <a:gd name="connsiteY3" fmla="*/ 1992775 h 1992775"/>
                      <a:gd name="connsiteX4" fmla="*/ 1202333 w 1499648"/>
                      <a:gd name="connsiteY4" fmla="*/ 1578439 h 1992775"/>
                      <a:gd name="connsiteX5" fmla="*/ 523677 w 1499648"/>
                      <a:gd name="connsiteY5" fmla="*/ 778338 h 1992775"/>
                      <a:gd name="connsiteX6" fmla="*/ 51848 w 1499648"/>
                      <a:gd name="connsiteY6" fmla="*/ 321137 h 1992775"/>
                      <a:gd name="connsiteX0" fmla="*/ 51848 w 1499648"/>
                      <a:gd name="connsiteY0" fmla="*/ 321137 h 1992775"/>
                      <a:gd name="connsiteX1" fmla="*/ 330796 w 1499648"/>
                      <a:gd name="connsiteY1" fmla="*/ 44913 h 1992775"/>
                      <a:gd name="connsiteX2" fmla="*/ 1457127 w 1499648"/>
                      <a:gd name="connsiteY2" fmla="*/ 1045037 h 1992775"/>
                      <a:gd name="connsiteX3" fmla="*/ 1499648 w 1499648"/>
                      <a:gd name="connsiteY3" fmla="*/ 1992775 h 1992775"/>
                      <a:gd name="connsiteX4" fmla="*/ 1202333 w 1499648"/>
                      <a:gd name="connsiteY4" fmla="*/ 1578439 h 1992775"/>
                      <a:gd name="connsiteX5" fmla="*/ 523677 w 1499648"/>
                      <a:gd name="connsiteY5" fmla="*/ 778338 h 1992775"/>
                      <a:gd name="connsiteX6" fmla="*/ 51848 w 1499648"/>
                      <a:gd name="connsiteY6" fmla="*/ 321137 h 1992775"/>
                      <a:gd name="connsiteX0" fmla="*/ 51848 w 1499648"/>
                      <a:gd name="connsiteY0" fmla="*/ 321137 h 1992775"/>
                      <a:gd name="connsiteX1" fmla="*/ 330796 w 1499648"/>
                      <a:gd name="connsiteY1" fmla="*/ 44913 h 1992775"/>
                      <a:gd name="connsiteX2" fmla="*/ 1457127 w 1499648"/>
                      <a:gd name="connsiteY2" fmla="*/ 1045037 h 1992775"/>
                      <a:gd name="connsiteX3" fmla="*/ 1499648 w 1499648"/>
                      <a:gd name="connsiteY3" fmla="*/ 1992775 h 1992775"/>
                      <a:gd name="connsiteX4" fmla="*/ 1202333 w 1499648"/>
                      <a:gd name="connsiteY4" fmla="*/ 1578439 h 1992775"/>
                      <a:gd name="connsiteX5" fmla="*/ 523677 w 1499648"/>
                      <a:gd name="connsiteY5" fmla="*/ 778338 h 1992775"/>
                      <a:gd name="connsiteX6" fmla="*/ 51848 w 1499648"/>
                      <a:gd name="connsiteY6" fmla="*/ 321137 h 1992775"/>
                      <a:gd name="connsiteX0" fmla="*/ 51848 w 1499648"/>
                      <a:gd name="connsiteY0" fmla="*/ 321137 h 1992775"/>
                      <a:gd name="connsiteX1" fmla="*/ 330796 w 1499648"/>
                      <a:gd name="connsiteY1" fmla="*/ 44913 h 1992775"/>
                      <a:gd name="connsiteX2" fmla="*/ 1457127 w 1499648"/>
                      <a:gd name="connsiteY2" fmla="*/ 1045037 h 1992775"/>
                      <a:gd name="connsiteX3" fmla="*/ 1499648 w 1499648"/>
                      <a:gd name="connsiteY3" fmla="*/ 1992775 h 1992775"/>
                      <a:gd name="connsiteX4" fmla="*/ 1202333 w 1499648"/>
                      <a:gd name="connsiteY4" fmla="*/ 1578439 h 1992775"/>
                      <a:gd name="connsiteX5" fmla="*/ 507009 w 1499648"/>
                      <a:gd name="connsiteY5" fmla="*/ 792625 h 1992775"/>
                      <a:gd name="connsiteX6" fmla="*/ 51848 w 1499648"/>
                      <a:gd name="connsiteY6" fmla="*/ 321137 h 1992775"/>
                      <a:gd name="connsiteX0" fmla="*/ 51848 w 1499648"/>
                      <a:gd name="connsiteY0" fmla="*/ 321137 h 1992775"/>
                      <a:gd name="connsiteX1" fmla="*/ 330796 w 1499648"/>
                      <a:gd name="connsiteY1" fmla="*/ 44913 h 1992775"/>
                      <a:gd name="connsiteX2" fmla="*/ 1457127 w 1499648"/>
                      <a:gd name="connsiteY2" fmla="*/ 1045037 h 1992775"/>
                      <a:gd name="connsiteX3" fmla="*/ 1499648 w 1499648"/>
                      <a:gd name="connsiteY3" fmla="*/ 1992775 h 1992775"/>
                      <a:gd name="connsiteX4" fmla="*/ 1202333 w 1499648"/>
                      <a:gd name="connsiteY4" fmla="*/ 1578439 h 1992775"/>
                      <a:gd name="connsiteX5" fmla="*/ 507009 w 1499648"/>
                      <a:gd name="connsiteY5" fmla="*/ 792625 h 1992775"/>
                      <a:gd name="connsiteX6" fmla="*/ 51848 w 1499648"/>
                      <a:gd name="connsiteY6" fmla="*/ 321137 h 1992775"/>
                      <a:gd name="connsiteX0" fmla="*/ 51848 w 1499648"/>
                      <a:gd name="connsiteY0" fmla="*/ 321137 h 1992775"/>
                      <a:gd name="connsiteX1" fmla="*/ 330796 w 1499648"/>
                      <a:gd name="connsiteY1" fmla="*/ 44913 h 1992775"/>
                      <a:gd name="connsiteX2" fmla="*/ 1457127 w 1499648"/>
                      <a:gd name="connsiteY2" fmla="*/ 1045037 h 1992775"/>
                      <a:gd name="connsiteX3" fmla="*/ 1499648 w 1499648"/>
                      <a:gd name="connsiteY3" fmla="*/ 1992775 h 1992775"/>
                      <a:gd name="connsiteX4" fmla="*/ 1202333 w 1499648"/>
                      <a:gd name="connsiteY4" fmla="*/ 1578439 h 1992775"/>
                      <a:gd name="connsiteX5" fmla="*/ 507009 w 1499648"/>
                      <a:gd name="connsiteY5" fmla="*/ 792625 h 1992775"/>
                      <a:gd name="connsiteX6" fmla="*/ 51848 w 1499648"/>
                      <a:gd name="connsiteY6" fmla="*/ 321137 h 1992775"/>
                      <a:gd name="connsiteX0" fmla="*/ 51848 w 1499648"/>
                      <a:gd name="connsiteY0" fmla="*/ 321137 h 1992775"/>
                      <a:gd name="connsiteX1" fmla="*/ 330796 w 1499648"/>
                      <a:gd name="connsiteY1" fmla="*/ 44913 h 1992775"/>
                      <a:gd name="connsiteX2" fmla="*/ 1457127 w 1499648"/>
                      <a:gd name="connsiteY2" fmla="*/ 1045037 h 1992775"/>
                      <a:gd name="connsiteX3" fmla="*/ 1499648 w 1499648"/>
                      <a:gd name="connsiteY3" fmla="*/ 1992775 h 1992775"/>
                      <a:gd name="connsiteX4" fmla="*/ 1202333 w 1499648"/>
                      <a:gd name="connsiteY4" fmla="*/ 1578439 h 1992775"/>
                      <a:gd name="connsiteX5" fmla="*/ 507009 w 1499648"/>
                      <a:gd name="connsiteY5" fmla="*/ 792625 h 1992775"/>
                      <a:gd name="connsiteX6" fmla="*/ 51848 w 1499648"/>
                      <a:gd name="connsiteY6" fmla="*/ 321137 h 1992775"/>
                      <a:gd name="connsiteX0" fmla="*/ 51848 w 1499648"/>
                      <a:gd name="connsiteY0" fmla="*/ 321137 h 1992775"/>
                      <a:gd name="connsiteX1" fmla="*/ 330796 w 1499648"/>
                      <a:gd name="connsiteY1" fmla="*/ 44913 h 1992775"/>
                      <a:gd name="connsiteX2" fmla="*/ 1457127 w 1499648"/>
                      <a:gd name="connsiteY2" fmla="*/ 1045037 h 1992775"/>
                      <a:gd name="connsiteX3" fmla="*/ 1473795 w 1499648"/>
                      <a:gd name="connsiteY3" fmla="*/ 1485569 h 1992775"/>
                      <a:gd name="connsiteX4" fmla="*/ 1499648 w 1499648"/>
                      <a:gd name="connsiteY4" fmla="*/ 1992775 h 1992775"/>
                      <a:gd name="connsiteX5" fmla="*/ 1202333 w 1499648"/>
                      <a:gd name="connsiteY5" fmla="*/ 1578439 h 1992775"/>
                      <a:gd name="connsiteX6" fmla="*/ 507009 w 1499648"/>
                      <a:gd name="connsiteY6" fmla="*/ 792625 h 1992775"/>
                      <a:gd name="connsiteX7" fmla="*/ 51848 w 1499648"/>
                      <a:gd name="connsiteY7" fmla="*/ 321137 h 1992775"/>
                      <a:gd name="connsiteX0" fmla="*/ 51848 w 1757163"/>
                      <a:gd name="connsiteY0" fmla="*/ 321137 h 1992775"/>
                      <a:gd name="connsiteX1" fmla="*/ 330796 w 1757163"/>
                      <a:gd name="connsiteY1" fmla="*/ 44913 h 1992775"/>
                      <a:gd name="connsiteX2" fmla="*/ 1457127 w 1757163"/>
                      <a:gd name="connsiteY2" fmla="*/ 1045037 h 1992775"/>
                      <a:gd name="connsiteX3" fmla="*/ 1757163 w 1757163"/>
                      <a:gd name="connsiteY3" fmla="*/ 1604632 h 1992775"/>
                      <a:gd name="connsiteX4" fmla="*/ 1499648 w 1757163"/>
                      <a:gd name="connsiteY4" fmla="*/ 1992775 h 1992775"/>
                      <a:gd name="connsiteX5" fmla="*/ 1202333 w 1757163"/>
                      <a:gd name="connsiteY5" fmla="*/ 1578439 h 1992775"/>
                      <a:gd name="connsiteX6" fmla="*/ 507009 w 1757163"/>
                      <a:gd name="connsiteY6" fmla="*/ 792625 h 1992775"/>
                      <a:gd name="connsiteX7" fmla="*/ 51848 w 1757163"/>
                      <a:gd name="connsiteY7" fmla="*/ 321137 h 1992775"/>
                      <a:gd name="connsiteX0" fmla="*/ 51848 w 1761926"/>
                      <a:gd name="connsiteY0" fmla="*/ 321137 h 1992775"/>
                      <a:gd name="connsiteX1" fmla="*/ 330796 w 1761926"/>
                      <a:gd name="connsiteY1" fmla="*/ 44913 h 1992775"/>
                      <a:gd name="connsiteX2" fmla="*/ 1457127 w 1761926"/>
                      <a:gd name="connsiteY2" fmla="*/ 1045037 h 1992775"/>
                      <a:gd name="connsiteX3" fmla="*/ 1761926 w 1761926"/>
                      <a:gd name="connsiteY3" fmla="*/ 1599870 h 1992775"/>
                      <a:gd name="connsiteX4" fmla="*/ 1499648 w 1761926"/>
                      <a:gd name="connsiteY4" fmla="*/ 1992775 h 1992775"/>
                      <a:gd name="connsiteX5" fmla="*/ 1202333 w 1761926"/>
                      <a:gd name="connsiteY5" fmla="*/ 1578439 h 1992775"/>
                      <a:gd name="connsiteX6" fmla="*/ 507009 w 1761926"/>
                      <a:gd name="connsiteY6" fmla="*/ 792625 h 1992775"/>
                      <a:gd name="connsiteX7" fmla="*/ 51848 w 1761926"/>
                      <a:gd name="connsiteY7" fmla="*/ 321137 h 1992775"/>
                      <a:gd name="connsiteX0" fmla="*/ 51848 w 1772301"/>
                      <a:gd name="connsiteY0" fmla="*/ 321137 h 1992775"/>
                      <a:gd name="connsiteX1" fmla="*/ 330796 w 1772301"/>
                      <a:gd name="connsiteY1" fmla="*/ 44913 h 1992775"/>
                      <a:gd name="connsiteX2" fmla="*/ 1457127 w 1772301"/>
                      <a:gd name="connsiteY2" fmla="*/ 1045037 h 1992775"/>
                      <a:gd name="connsiteX3" fmla="*/ 1761926 w 1772301"/>
                      <a:gd name="connsiteY3" fmla="*/ 1599870 h 1992775"/>
                      <a:gd name="connsiteX4" fmla="*/ 1499648 w 1772301"/>
                      <a:gd name="connsiteY4" fmla="*/ 1992775 h 1992775"/>
                      <a:gd name="connsiteX5" fmla="*/ 1202333 w 1772301"/>
                      <a:gd name="connsiteY5" fmla="*/ 1578439 h 1992775"/>
                      <a:gd name="connsiteX6" fmla="*/ 507009 w 1772301"/>
                      <a:gd name="connsiteY6" fmla="*/ 792625 h 1992775"/>
                      <a:gd name="connsiteX7" fmla="*/ 51848 w 1772301"/>
                      <a:gd name="connsiteY7" fmla="*/ 321137 h 1992775"/>
                      <a:gd name="connsiteX0" fmla="*/ 51848 w 1771810"/>
                      <a:gd name="connsiteY0" fmla="*/ 321137 h 1978488"/>
                      <a:gd name="connsiteX1" fmla="*/ 330796 w 1771810"/>
                      <a:gd name="connsiteY1" fmla="*/ 44913 h 1978488"/>
                      <a:gd name="connsiteX2" fmla="*/ 1457127 w 1771810"/>
                      <a:gd name="connsiteY2" fmla="*/ 1045037 h 1978488"/>
                      <a:gd name="connsiteX3" fmla="*/ 1761926 w 1771810"/>
                      <a:gd name="connsiteY3" fmla="*/ 1599870 h 1978488"/>
                      <a:gd name="connsiteX4" fmla="*/ 1485361 w 1771810"/>
                      <a:gd name="connsiteY4" fmla="*/ 1978488 h 1978488"/>
                      <a:gd name="connsiteX5" fmla="*/ 1202333 w 1771810"/>
                      <a:gd name="connsiteY5" fmla="*/ 1578439 h 1978488"/>
                      <a:gd name="connsiteX6" fmla="*/ 507009 w 1771810"/>
                      <a:gd name="connsiteY6" fmla="*/ 792625 h 1978488"/>
                      <a:gd name="connsiteX7" fmla="*/ 51848 w 1771810"/>
                      <a:gd name="connsiteY7" fmla="*/ 321137 h 1978488"/>
                      <a:gd name="connsiteX0" fmla="*/ 51848 w 1825393"/>
                      <a:gd name="connsiteY0" fmla="*/ 321137 h 2062654"/>
                      <a:gd name="connsiteX1" fmla="*/ 330796 w 1825393"/>
                      <a:gd name="connsiteY1" fmla="*/ 44913 h 2062654"/>
                      <a:gd name="connsiteX2" fmla="*/ 1457127 w 1825393"/>
                      <a:gd name="connsiteY2" fmla="*/ 1045037 h 2062654"/>
                      <a:gd name="connsiteX3" fmla="*/ 1761926 w 1825393"/>
                      <a:gd name="connsiteY3" fmla="*/ 1599870 h 2062654"/>
                      <a:gd name="connsiteX4" fmla="*/ 1485361 w 1825393"/>
                      <a:gd name="connsiteY4" fmla="*/ 1978488 h 2062654"/>
                      <a:gd name="connsiteX5" fmla="*/ 1202333 w 1825393"/>
                      <a:gd name="connsiteY5" fmla="*/ 1578439 h 2062654"/>
                      <a:gd name="connsiteX6" fmla="*/ 507009 w 1825393"/>
                      <a:gd name="connsiteY6" fmla="*/ 792625 h 2062654"/>
                      <a:gd name="connsiteX7" fmla="*/ 51848 w 1825393"/>
                      <a:gd name="connsiteY7" fmla="*/ 321137 h 2062654"/>
                      <a:gd name="connsiteX0" fmla="*/ 51848 w 1818293"/>
                      <a:gd name="connsiteY0" fmla="*/ 321137 h 2070732"/>
                      <a:gd name="connsiteX1" fmla="*/ 330796 w 1818293"/>
                      <a:gd name="connsiteY1" fmla="*/ 44913 h 2070732"/>
                      <a:gd name="connsiteX2" fmla="*/ 1457127 w 1818293"/>
                      <a:gd name="connsiteY2" fmla="*/ 1045037 h 2070732"/>
                      <a:gd name="connsiteX3" fmla="*/ 1761926 w 1818293"/>
                      <a:gd name="connsiteY3" fmla="*/ 1599870 h 2070732"/>
                      <a:gd name="connsiteX4" fmla="*/ 1485361 w 1818293"/>
                      <a:gd name="connsiteY4" fmla="*/ 1978488 h 2070732"/>
                      <a:gd name="connsiteX5" fmla="*/ 1202333 w 1818293"/>
                      <a:gd name="connsiteY5" fmla="*/ 1578439 h 2070732"/>
                      <a:gd name="connsiteX6" fmla="*/ 507009 w 1818293"/>
                      <a:gd name="connsiteY6" fmla="*/ 792625 h 2070732"/>
                      <a:gd name="connsiteX7" fmla="*/ 51848 w 1818293"/>
                      <a:gd name="connsiteY7" fmla="*/ 321137 h 2070732"/>
                      <a:gd name="connsiteX0" fmla="*/ 51848 w 1818293"/>
                      <a:gd name="connsiteY0" fmla="*/ 321137 h 2070732"/>
                      <a:gd name="connsiteX1" fmla="*/ 330796 w 1818293"/>
                      <a:gd name="connsiteY1" fmla="*/ 44913 h 2070732"/>
                      <a:gd name="connsiteX2" fmla="*/ 1457127 w 1818293"/>
                      <a:gd name="connsiteY2" fmla="*/ 1045037 h 2070732"/>
                      <a:gd name="connsiteX3" fmla="*/ 1761926 w 1818293"/>
                      <a:gd name="connsiteY3" fmla="*/ 1599870 h 2070732"/>
                      <a:gd name="connsiteX4" fmla="*/ 1485361 w 1818293"/>
                      <a:gd name="connsiteY4" fmla="*/ 1978488 h 2070732"/>
                      <a:gd name="connsiteX5" fmla="*/ 1202333 w 1818293"/>
                      <a:gd name="connsiteY5" fmla="*/ 1578439 h 2070732"/>
                      <a:gd name="connsiteX6" fmla="*/ 507009 w 1818293"/>
                      <a:gd name="connsiteY6" fmla="*/ 792625 h 2070732"/>
                      <a:gd name="connsiteX7" fmla="*/ 51848 w 1818293"/>
                      <a:gd name="connsiteY7" fmla="*/ 321137 h 2070732"/>
                      <a:gd name="connsiteX0" fmla="*/ 51848 w 1819998"/>
                      <a:gd name="connsiteY0" fmla="*/ 321137 h 2066752"/>
                      <a:gd name="connsiteX1" fmla="*/ 330796 w 1819998"/>
                      <a:gd name="connsiteY1" fmla="*/ 44913 h 2066752"/>
                      <a:gd name="connsiteX2" fmla="*/ 1457127 w 1819998"/>
                      <a:gd name="connsiteY2" fmla="*/ 1045037 h 2066752"/>
                      <a:gd name="connsiteX3" fmla="*/ 1761926 w 1819998"/>
                      <a:gd name="connsiteY3" fmla="*/ 1599870 h 2066752"/>
                      <a:gd name="connsiteX4" fmla="*/ 1490123 w 1819998"/>
                      <a:gd name="connsiteY4" fmla="*/ 1973726 h 2066752"/>
                      <a:gd name="connsiteX5" fmla="*/ 1202333 w 1819998"/>
                      <a:gd name="connsiteY5" fmla="*/ 1578439 h 2066752"/>
                      <a:gd name="connsiteX6" fmla="*/ 507009 w 1819998"/>
                      <a:gd name="connsiteY6" fmla="*/ 792625 h 2066752"/>
                      <a:gd name="connsiteX7" fmla="*/ 51848 w 1819998"/>
                      <a:gd name="connsiteY7" fmla="*/ 321137 h 2066752"/>
                      <a:gd name="connsiteX0" fmla="*/ 51848 w 1819998"/>
                      <a:gd name="connsiteY0" fmla="*/ 321137 h 2066752"/>
                      <a:gd name="connsiteX1" fmla="*/ 330796 w 1819998"/>
                      <a:gd name="connsiteY1" fmla="*/ 44913 h 2066752"/>
                      <a:gd name="connsiteX2" fmla="*/ 1457127 w 1819998"/>
                      <a:gd name="connsiteY2" fmla="*/ 1045037 h 2066752"/>
                      <a:gd name="connsiteX3" fmla="*/ 1761926 w 1819998"/>
                      <a:gd name="connsiteY3" fmla="*/ 1599870 h 2066752"/>
                      <a:gd name="connsiteX4" fmla="*/ 1490123 w 1819998"/>
                      <a:gd name="connsiteY4" fmla="*/ 1973726 h 2066752"/>
                      <a:gd name="connsiteX5" fmla="*/ 1202333 w 1819998"/>
                      <a:gd name="connsiteY5" fmla="*/ 1578439 h 2066752"/>
                      <a:gd name="connsiteX6" fmla="*/ 507009 w 1819998"/>
                      <a:gd name="connsiteY6" fmla="*/ 792625 h 2066752"/>
                      <a:gd name="connsiteX7" fmla="*/ 51848 w 1819998"/>
                      <a:gd name="connsiteY7" fmla="*/ 321137 h 2066752"/>
                      <a:gd name="connsiteX0" fmla="*/ 51848 w 1862368"/>
                      <a:gd name="connsiteY0" fmla="*/ 321137 h 2059769"/>
                      <a:gd name="connsiteX1" fmla="*/ 330796 w 1862368"/>
                      <a:gd name="connsiteY1" fmla="*/ 44913 h 2059769"/>
                      <a:gd name="connsiteX2" fmla="*/ 1457127 w 1862368"/>
                      <a:gd name="connsiteY2" fmla="*/ 1045037 h 2059769"/>
                      <a:gd name="connsiteX3" fmla="*/ 1761926 w 1862368"/>
                      <a:gd name="connsiteY3" fmla="*/ 1599870 h 2059769"/>
                      <a:gd name="connsiteX4" fmla="*/ 1490123 w 1862368"/>
                      <a:gd name="connsiteY4" fmla="*/ 1973726 h 2059769"/>
                      <a:gd name="connsiteX5" fmla="*/ 1202333 w 1862368"/>
                      <a:gd name="connsiteY5" fmla="*/ 1578439 h 2059769"/>
                      <a:gd name="connsiteX6" fmla="*/ 507009 w 1862368"/>
                      <a:gd name="connsiteY6" fmla="*/ 792625 h 2059769"/>
                      <a:gd name="connsiteX7" fmla="*/ 51848 w 1862368"/>
                      <a:gd name="connsiteY7" fmla="*/ 321137 h 2059769"/>
                      <a:gd name="connsiteX0" fmla="*/ 51848 w 1864451"/>
                      <a:gd name="connsiteY0" fmla="*/ 321137 h 2057027"/>
                      <a:gd name="connsiteX1" fmla="*/ 330796 w 1864451"/>
                      <a:gd name="connsiteY1" fmla="*/ 44913 h 2057027"/>
                      <a:gd name="connsiteX2" fmla="*/ 1457127 w 1864451"/>
                      <a:gd name="connsiteY2" fmla="*/ 1045037 h 2057027"/>
                      <a:gd name="connsiteX3" fmla="*/ 1761926 w 1864451"/>
                      <a:gd name="connsiteY3" fmla="*/ 1599870 h 2057027"/>
                      <a:gd name="connsiteX4" fmla="*/ 1490123 w 1864451"/>
                      <a:gd name="connsiteY4" fmla="*/ 1973726 h 2057027"/>
                      <a:gd name="connsiteX5" fmla="*/ 1202333 w 1864451"/>
                      <a:gd name="connsiteY5" fmla="*/ 1578439 h 2057027"/>
                      <a:gd name="connsiteX6" fmla="*/ 507009 w 1864451"/>
                      <a:gd name="connsiteY6" fmla="*/ 792625 h 2057027"/>
                      <a:gd name="connsiteX7" fmla="*/ 51848 w 1864451"/>
                      <a:gd name="connsiteY7" fmla="*/ 321137 h 2057027"/>
                      <a:gd name="connsiteX0" fmla="*/ 51848 w 1847751"/>
                      <a:gd name="connsiteY0" fmla="*/ 321137 h 2075784"/>
                      <a:gd name="connsiteX1" fmla="*/ 330796 w 1847751"/>
                      <a:gd name="connsiteY1" fmla="*/ 44913 h 2075784"/>
                      <a:gd name="connsiteX2" fmla="*/ 1457127 w 1847751"/>
                      <a:gd name="connsiteY2" fmla="*/ 1045037 h 2075784"/>
                      <a:gd name="connsiteX3" fmla="*/ 1761926 w 1847751"/>
                      <a:gd name="connsiteY3" fmla="*/ 1599870 h 2075784"/>
                      <a:gd name="connsiteX4" fmla="*/ 1490123 w 1847751"/>
                      <a:gd name="connsiteY4" fmla="*/ 1973726 h 2075784"/>
                      <a:gd name="connsiteX5" fmla="*/ 1202333 w 1847751"/>
                      <a:gd name="connsiteY5" fmla="*/ 1578439 h 2075784"/>
                      <a:gd name="connsiteX6" fmla="*/ 507009 w 1847751"/>
                      <a:gd name="connsiteY6" fmla="*/ 792625 h 2075784"/>
                      <a:gd name="connsiteX7" fmla="*/ 51848 w 1847751"/>
                      <a:gd name="connsiteY7" fmla="*/ 321137 h 2075784"/>
                      <a:gd name="connsiteX0" fmla="*/ 51848 w 1847207"/>
                      <a:gd name="connsiteY0" fmla="*/ 321137 h 2085765"/>
                      <a:gd name="connsiteX1" fmla="*/ 330796 w 1847207"/>
                      <a:gd name="connsiteY1" fmla="*/ 44913 h 2085765"/>
                      <a:gd name="connsiteX2" fmla="*/ 1457127 w 1847207"/>
                      <a:gd name="connsiteY2" fmla="*/ 1045037 h 2085765"/>
                      <a:gd name="connsiteX3" fmla="*/ 1761926 w 1847207"/>
                      <a:gd name="connsiteY3" fmla="*/ 1599870 h 2085765"/>
                      <a:gd name="connsiteX4" fmla="*/ 1490123 w 1847207"/>
                      <a:gd name="connsiteY4" fmla="*/ 1973726 h 2085765"/>
                      <a:gd name="connsiteX5" fmla="*/ 1202333 w 1847207"/>
                      <a:gd name="connsiteY5" fmla="*/ 1578439 h 2085765"/>
                      <a:gd name="connsiteX6" fmla="*/ 507009 w 1847207"/>
                      <a:gd name="connsiteY6" fmla="*/ 792625 h 2085765"/>
                      <a:gd name="connsiteX7" fmla="*/ 51848 w 1847207"/>
                      <a:gd name="connsiteY7" fmla="*/ 321137 h 2085765"/>
                      <a:gd name="connsiteX0" fmla="*/ 51848 w 1862021"/>
                      <a:gd name="connsiteY0" fmla="*/ 321137 h 2091956"/>
                      <a:gd name="connsiteX1" fmla="*/ 330796 w 1862021"/>
                      <a:gd name="connsiteY1" fmla="*/ 44913 h 2091956"/>
                      <a:gd name="connsiteX2" fmla="*/ 1457127 w 1862021"/>
                      <a:gd name="connsiteY2" fmla="*/ 1045037 h 2091956"/>
                      <a:gd name="connsiteX3" fmla="*/ 1761926 w 1862021"/>
                      <a:gd name="connsiteY3" fmla="*/ 1599870 h 2091956"/>
                      <a:gd name="connsiteX4" fmla="*/ 1490123 w 1862021"/>
                      <a:gd name="connsiteY4" fmla="*/ 1973726 h 2091956"/>
                      <a:gd name="connsiteX5" fmla="*/ 1202333 w 1862021"/>
                      <a:gd name="connsiteY5" fmla="*/ 1578439 h 2091956"/>
                      <a:gd name="connsiteX6" fmla="*/ 507009 w 1862021"/>
                      <a:gd name="connsiteY6" fmla="*/ 792625 h 2091956"/>
                      <a:gd name="connsiteX7" fmla="*/ 51848 w 1862021"/>
                      <a:gd name="connsiteY7" fmla="*/ 321137 h 2091956"/>
                      <a:gd name="connsiteX0" fmla="*/ 51848 w 1862021"/>
                      <a:gd name="connsiteY0" fmla="*/ 321137 h 2091956"/>
                      <a:gd name="connsiteX1" fmla="*/ 330796 w 1862021"/>
                      <a:gd name="connsiteY1" fmla="*/ 44913 h 2091956"/>
                      <a:gd name="connsiteX2" fmla="*/ 1457127 w 1862021"/>
                      <a:gd name="connsiteY2" fmla="*/ 1045037 h 2091956"/>
                      <a:gd name="connsiteX3" fmla="*/ 1761926 w 1862021"/>
                      <a:gd name="connsiteY3" fmla="*/ 1599870 h 2091956"/>
                      <a:gd name="connsiteX4" fmla="*/ 1490123 w 1862021"/>
                      <a:gd name="connsiteY4" fmla="*/ 1973726 h 2091956"/>
                      <a:gd name="connsiteX5" fmla="*/ 1202333 w 1862021"/>
                      <a:gd name="connsiteY5" fmla="*/ 1578439 h 2091956"/>
                      <a:gd name="connsiteX6" fmla="*/ 507009 w 1862021"/>
                      <a:gd name="connsiteY6" fmla="*/ 792625 h 2091956"/>
                      <a:gd name="connsiteX7" fmla="*/ 51848 w 1862021"/>
                      <a:gd name="connsiteY7" fmla="*/ 321137 h 2091956"/>
                      <a:gd name="connsiteX0" fmla="*/ 51848 w 1862021"/>
                      <a:gd name="connsiteY0" fmla="*/ 321137 h 2091956"/>
                      <a:gd name="connsiteX1" fmla="*/ 330796 w 1862021"/>
                      <a:gd name="connsiteY1" fmla="*/ 44913 h 2091956"/>
                      <a:gd name="connsiteX2" fmla="*/ 1457127 w 1862021"/>
                      <a:gd name="connsiteY2" fmla="*/ 1045037 h 2091956"/>
                      <a:gd name="connsiteX3" fmla="*/ 1761926 w 1862021"/>
                      <a:gd name="connsiteY3" fmla="*/ 1599870 h 2091956"/>
                      <a:gd name="connsiteX4" fmla="*/ 1490123 w 1862021"/>
                      <a:gd name="connsiteY4" fmla="*/ 1973726 h 2091956"/>
                      <a:gd name="connsiteX5" fmla="*/ 1202333 w 1862021"/>
                      <a:gd name="connsiteY5" fmla="*/ 1578439 h 2091956"/>
                      <a:gd name="connsiteX6" fmla="*/ 507009 w 1862021"/>
                      <a:gd name="connsiteY6" fmla="*/ 792625 h 2091956"/>
                      <a:gd name="connsiteX7" fmla="*/ 51848 w 1862021"/>
                      <a:gd name="connsiteY7" fmla="*/ 321137 h 2091956"/>
                      <a:gd name="connsiteX0" fmla="*/ 51848 w 1862021"/>
                      <a:gd name="connsiteY0" fmla="*/ 321137 h 2091956"/>
                      <a:gd name="connsiteX1" fmla="*/ 330796 w 1862021"/>
                      <a:gd name="connsiteY1" fmla="*/ 44913 h 2091956"/>
                      <a:gd name="connsiteX2" fmla="*/ 1761926 w 1862021"/>
                      <a:gd name="connsiteY2" fmla="*/ 1599870 h 2091956"/>
                      <a:gd name="connsiteX3" fmla="*/ 1490123 w 1862021"/>
                      <a:gd name="connsiteY3" fmla="*/ 1973726 h 2091956"/>
                      <a:gd name="connsiteX4" fmla="*/ 1202333 w 1862021"/>
                      <a:gd name="connsiteY4" fmla="*/ 1578439 h 2091956"/>
                      <a:gd name="connsiteX5" fmla="*/ 507009 w 1862021"/>
                      <a:gd name="connsiteY5" fmla="*/ 792625 h 2091956"/>
                      <a:gd name="connsiteX6" fmla="*/ 51848 w 1862021"/>
                      <a:gd name="connsiteY6" fmla="*/ 321137 h 2091956"/>
                      <a:gd name="connsiteX0" fmla="*/ 51848 w 1862021"/>
                      <a:gd name="connsiteY0" fmla="*/ 321137 h 2091956"/>
                      <a:gd name="connsiteX1" fmla="*/ 330796 w 1862021"/>
                      <a:gd name="connsiteY1" fmla="*/ 44913 h 2091956"/>
                      <a:gd name="connsiteX2" fmla="*/ 1761926 w 1862021"/>
                      <a:gd name="connsiteY2" fmla="*/ 1599870 h 2091956"/>
                      <a:gd name="connsiteX3" fmla="*/ 1490123 w 1862021"/>
                      <a:gd name="connsiteY3" fmla="*/ 1973726 h 2091956"/>
                      <a:gd name="connsiteX4" fmla="*/ 1202333 w 1862021"/>
                      <a:gd name="connsiteY4" fmla="*/ 1578439 h 2091956"/>
                      <a:gd name="connsiteX5" fmla="*/ 507009 w 1862021"/>
                      <a:gd name="connsiteY5" fmla="*/ 792625 h 2091956"/>
                      <a:gd name="connsiteX6" fmla="*/ 51848 w 1862021"/>
                      <a:gd name="connsiteY6" fmla="*/ 321137 h 2091956"/>
                      <a:gd name="connsiteX0" fmla="*/ 51848 w 1862021"/>
                      <a:gd name="connsiteY0" fmla="*/ 321137 h 2091956"/>
                      <a:gd name="connsiteX1" fmla="*/ 330796 w 1862021"/>
                      <a:gd name="connsiteY1" fmla="*/ 44913 h 2091956"/>
                      <a:gd name="connsiteX2" fmla="*/ 1761926 w 1862021"/>
                      <a:gd name="connsiteY2" fmla="*/ 1599870 h 2091956"/>
                      <a:gd name="connsiteX3" fmla="*/ 1490123 w 1862021"/>
                      <a:gd name="connsiteY3" fmla="*/ 1973726 h 2091956"/>
                      <a:gd name="connsiteX4" fmla="*/ 1202333 w 1862021"/>
                      <a:gd name="connsiteY4" fmla="*/ 1578439 h 2091956"/>
                      <a:gd name="connsiteX5" fmla="*/ 507009 w 1862021"/>
                      <a:gd name="connsiteY5" fmla="*/ 792625 h 2091956"/>
                      <a:gd name="connsiteX6" fmla="*/ 51848 w 1862021"/>
                      <a:gd name="connsiteY6" fmla="*/ 321137 h 2091956"/>
                      <a:gd name="connsiteX0" fmla="*/ 51848 w 1862021"/>
                      <a:gd name="connsiteY0" fmla="*/ 321137 h 2091956"/>
                      <a:gd name="connsiteX1" fmla="*/ 330796 w 1862021"/>
                      <a:gd name="connsiteY1" fmla="*/ 44913 h 2091956"/>
                      <a:gd name="connsiteX2" fmla="*/ 1761926 w 1862021"/>
                      <a:gd name="connsiteY2" fmla="*/ 1599870 h 2091956"/>
                      <a:gd name="connsiteX3" fmla="*/ 1490123 w 1862021"/>
                      <a:gd name="connsiteY3" fmla="*/ 1973726 h 2091956"/>
                      <a:gd name="connsiteX4" fmla="*/ 1202333 w 1862021"/>
                      <a:gd name="connsiteY4" fmla="*/ 1578439 h 2091956"/>
                      <a:gd name="connsiteX5" fmla="*/ 507009 w 1862021"/>
                      <a:gd name="connsiteY5" fmla="*/ 792625 h 2091956"/>
                      <a:gd name="connsiteX6" fmla="*/ 51848 w 1862021"/>
                      <a:gd name="connsiteY6" fmla="*/ 321137 h 2091956"/>
                      <a:gd name="connsiteX0" fmla="*/ 51848 w 1862021"/>
                      <a:gd name="connsiteY0" fmla="*/ 321137 h 2091956"/>
                      <a:gd name="connsiteX1" fmla="*/ 330796 w 1862021"/>
                      <a:gd name="connsiteY1" fmla="*/ 44913 h 2091956"/>
                      <a:gd name="connsiteX2" fmla="*/ 1761926 w 1862021"/>
                      <a:gd name="connsiteY2" fmla="*/ 1599870 h 2091956"/>
                      <a:gd name="connsiteX3" fmla="*/ 1490123 w 1862021"/>
                      <a:gd name="connsiteY3" fmla="*/ 1973726 h 2091956"/>
                      <a:gd name="connsiteX4" fmla="*/ 1202333 w 1862021"/>
                      <a:gd name="connsiteY4" fmla="*/ 1578439 h 2091956"/>
                      <a:gd name="connsiteX5" fmla="*/ 507009 w 1862021"/>
                      <a:gd name="connsiteY5" fmla="*/ 792625 h 2091956"/>
                      <a:gd name="connsiteX6" fmla="*/ 51848 w 1862021"/>
                      <a:gd name="connsiteY6" fmla="*/ 321137 h 2091956"/>
                      <a:gd name="connsiteX0" fmla="*/ 53158 w 1863331"/>
                      <a:gd name="connsiteY0" fmla="*/ 327203 h 2098022"/>
                      <a:gd name="connsiteX1" fmla="*/ 332106 w 1863331"/>
                      <a:gd name="connsiteY1" fmla="*/ 50979 h 2098022"/>
                      <a:gd name="connsiteX2" fmla="*/ 1763236 w 1863331"/>
                      <a:gd name="connsiteY2" fmla="*/ 1605936 h 2098022"/>
                      <a:gd name="connsiteX3" fmla="*/ 1491433 w 1863331"/>
                      <a:gd name="connsiteY3" fmla="*/ 1979792 h 2098022"/>
                      <a:gd name="connsiteX4" fmla="*/ 1203643 w 1863331"/>
                      <a:gd name="connsiteY4" fmla="*/ 1584505 h 2098022"/>
                      <a:gd name="connsiteX5" fmla="*/ 508319 w 1863331"/>
                      <a:gd name="connsiteY5" fmla="*/ 798691 h 2098022"/>
                      <a:gd name="connsiteX6" fmla="*/ 53158 w 1863331"/>
                      <a:gd name="connsiteY6" fmla="*/ 327203 h 2098022"/>
                      <a:gd name="connsiteX0" fmla="*/ 53158 w 1863331"/>
                      <a:gd name="connsiteY0" fmla="*/ 327203 h 2098022"/>
                      <a:gd name="connsiteX1" fmla="*/ 332106 w 1863331"/>
                      <a:gd name="connsiteY1" fmla="*/ 50979 h 2098022"/>
                      <a:gd name="connsiteX2" fmla="*/ 1763236 w 1863331"/>
                      <a:gd name="connsiteY2" fmla="*/ 1605936 h 2098022"/>
                      <a:gd name="connsiteX3" fmla="*/ 1491433 w 1863331"/>
                      <a:gd name="connsiteY3" fmla="*/ 1979792 h 2098022"/>
                      <a:gd name="connsiteX4" fmla="*/ 1203643 w 1863331"/>
                      <a:gd name="connsiteY4" fmla="*/ 1584505 h 2098022"/>
                      <a:gd name="connsiteX5" fmla="*/ 508319 w 1863331"/>
                      <a:gd name="connsiteY5" fmla="*/ 798691 h 2098022"/>
                      <a:gd name="connsiteX6" fmla="*/ 53158 w 1863331"/>
                      <a:gd name="connsiteY6" fmla="*/ 327203 h 2098022"/>
                      <a:gd name="connsiteX0" fmla="*/ 53158 w 1863331"/>
                      <a:gd name="connsiteY0" fmla="*/ 327203 h 2098022"/>
                      <a:gd name="connsiteX1" fmla="*/ 332106 w 1863331"/>
                      <a:gd name="connsiteY1" fmla="*/ 50979 h 2098022"/>
                      <a:gd name="connsiteX2" fmla="*/ 1763236 w 1863331"/>
                      <a:gd name="connsiteY2" fmla="*/ 1605936 h 2098022"/>
                      <a:gd name="connsiteX3" fmla="*/ 1491433 w 1863331"/>
                      <a:gd name="connsiteY3" fmla="*/ 1979792 h 2098022"/>
                      <a:gd name="connsiteX4" fmla="*/ 1203643 w 1863331"/>
                      <a:gd name="connsiteY4" fmla="*/ 1584505 h 2098022"/>
                      <a:gd name="connsiteX5" fmla="*/ 508319 w 1863331"/>
                      <a:gd name="connsiteY5" fmla="*/ 798691 h 2098022"/>
                      <a:gd name="connsiteX6" fmla="*/ 53158 w 1863331"/>
                      <a:gd name="connsiteY6" fmla="*/ 327203 h 2098022"/>
                      <a:gd name="connsiteX0" fmla="*/ 53158 w 1863331"/>
                      <a:gd name="connsiteY0" fmla="*/ 327203 h 2098022"/>
                      <a:gd name="connsiteX1" fmla="*/ 332106 w 1863331"/>
                      <a:gd name="connsiteY1" fmla="*/ 50979 h 2098022"/>
                      <a:gd name="connsiteX2" fmla="*/ 1763236 w 1863331"/>
                      <a:gd name="connsiteY2" fmla="*/ 1605936 h 2098022"/>
                      <a:gd name="connsiteX3" fmla="*/ 1491433 w 1863331"/>
                      <a:gd name="connsiteY3" fmla="*/ 1979792 h 2098022"/>
                      <a:gd name="connsiteX4" fmla="*/ 1203643 w 1863331"/>
                      <a:gd name="connsiteY4" fmla="*/ 1584505 h 2098022"/>
                      <a:gd name="connsiteX5" fmla="*/ 508319 w 1863331"/>
                      <a:gd name="connsiteY5" fmla="*/ 798691 h 2098022"/>
                      <a:gd name="connsiteX6" fmla="*/ 53158 w 1863331"/>
                      <a:gd name="connsiteY6" fmla="*/ 327203 h 2098022"/>
                      <a:gd name="connsiteX0" fmla="*/ 53158 w 1863331"/>
                      <a:gd name="connsiteY0" fmla="*/ 327203 h 2098022"/>
                      <a:gd name="connsiteX1" fmla="*/ 332106 w 1863331"/>
                      <a:gd name="connsiteY1" fmla="*/ 50979 h 2098022"/>
                      <a:gd name="connsiteX2" fmla="*/ 1763236 w 1863331"/>
                      <a:gd name="connsiteY2" fmla="*/ 1605936 h 2098022"/>
                      <a:gd name="connsiteX3" fmla="*/ 1491433 w 1863331"/>
                      <a:gd name="connsiteY3" fmla="*/ 1979792 h 2098022"/>
                      <a:gd name="connsiteX4" fmla="*/ 1203643 w 1863331"/>
                      <a:gd name="connsiteY4" fmla="*/ 1584505 h 2098022"/>
                      <a:gd name="connsiteX5" fmla="*/ 508319 w 1863331"/>
                      <a:gd name="connsiteY5" fmla="*/ 798691 h 2098022"/>
                      <a:gd name="connsiteX6" fmla="*/ 53158 w 1863331"/>
                      <a:gd name="connsiteY6" fmla="*/ 327203 h 2098022"/>
                      <a:gd name="connsiteX0" fmla="*/ 53158 w 1863331"/>
                      <a:gd name="connsiteY0" fmla="*/ 327203 h 2098022"/>
                      <a:gd name="connsiteX1" fmla="*/ 332106 w 1863331"/>
                      <a:gd name="connsiteY1" fmla="*/ 50979 h 2098022"/>
                      <a:gd name="connsiteX2" fmla="*/ 1763236 w 1863331"/>
                      <a:gd name="connsiteY2" fmla="*/ 1605936 h 2098022"/>
                      <a:gd name="connsiteX3" fmla="*/ 1491433 w 1863331"/>
                      <a:gd name="connsiteY3" fmla="*/ 1979792 h 2098022"/>
                      <a:gd name="connsiteX4" fmla="*/ 1203643 w 1863331"/>
                      <a:gd name="connsiteY4" fmla="*/ 1584505 h 2098022"/>
                      <a:gd name="connsiteX5" fmla="*/ 508319 w 1863331"/>
                      <a:gd name="connsiteY5" fmla="*/ 798691 h 2098022"/>
                      <a:gd name="connsiteX6" fmla="*/ 53158 w 1863331"/>
                      <a:gd name="connsiteY6" fmla="*/ 327203 h 2098022"/>
                      <a:gd name="connsiteX0" fmla="*/ 53158 w 1863331"/>
                      <a:gd name="connsiteY0" fmla="*/ 327203 h 2098022"/>
                      <a:gd name="connsiteX1" fmla="*/ 332106 w 1863331"/>
                      <a:gd name="connsiteY1" fmla="*/ 50979 h 2098022"/>
                      <a:gd name="connsiteX2" fmla="*/ 1763236 w 1863331"/>
                      <a:gd name="connsiteY2" fmla="*/ 1605936 h 2098022"/>
                      <a:gd name="connsiteX3" fmla="*/ 1491433 w 1863331"/>
                      <a:gd name="connsiteY3" fmla="*/ 1979792 h 2098022"/>
                      <a:gd name="connsiteX4" fmla="*/ 1203643 w 1863331"/>
                      <a:gd name="connsiteY4" fmla="*/ 1584505 h 2098022"/>
                      <a:gd name="connsiteX5" fmla="*/ 508319 w 1863331"/>
                      <a:gd name="connsiteY5" fmla="*/ 798691 h 2098022"/>
                      <a:gd name="connsiteX6" fmla="*/ 53158 w 1863331"/>
                      <a:gd name="connsiteY6" fmla="*/ 327203 h 2098022"/>
                      <a:gd name="connsiteX0" fmla="*/ 53158 w 1863331"/>
                      <a:gd name="connsiteY0" fmla="*/ 327203 h 2098022"/>
                      <a:gd name="connsiteX1" fmla="*/ 332106 w 1863331"/>
                      <a:gd name="connsiteY1" fmla="*/ 50979 h 2098022"/>
                      <a:gd name="connsiteX2" fmla="*/ 1763236 w 1863331"/>
                      <a:gd name="connsiteY2" fmla="*/ 1605936 h 2098022"/>
                      <a:gd name="connsiteX3" fmla="*/ 1491433 w 1863331"/>
                      <a:gd name="connsiteY3" fmla="*/ 1979792 h 2098022"/>
                      <a:gd name="connsiteX4" fmla="*/ 1203643 w 1863331"/>
                      <a:gd name="connsiteY4" fmla="*/ 1584505 h 2098022"/>
                      <a:gd name="connsiteX5" fmla="*/ 508319 w 1863331"/>
                      <a:gd name="connsiteY5" fmla="*/ 798691 h 2098022"/>
                      <a:gd name="connsiteX6" fmla="*/ 53158 w 1863331"/>
                      <a:gd name="connsiteY6" fmla="*/ 327203 h 2098022"/>
                      <a:gd name="connsiteX0" fmla="*/ 52066 w 1869383"/>
                      <a:gd name="connsiteY0" fmla="*/ 327203 h 2098022"/>
                      <a:gd name="connsiteX1" fmla="*/ 338158 w 1869383"/>
                      <a:gd name="connsiteY1" fmla="*/ 50979 h 2098022"/>
                      <a:gd name="connsiteX2" fmla="*/ 1769288 w 1869383"/>
                      <a:gd name="connsiteY2" fmla="*/ 1605936 h 2098022"/>
                      <a:gd name="connsiteX3" fmla="*/ 1497485 w 1869383"/>
                      <a:gd name="connsiteY3" fmla="*/ 1979792 h 2098022"/>
                      <a:gd name="connsiteX4" fmla="*/ 1209695 w 1869383"/>
                      <a:gd name="connsiteY4" fmla="*/ 1584505 h 2098022"/>
                      <a:gd name="connsiteX5" fmla="*/ 514371 w 1869383"/>
                      <a:gd name="connsiteY5" fmla="*/ 798691 h 2098022"/>
                      <a:gd name="connsiteX6" fmla="*/ 52066 w 1869383"/>
                      <a:gd name="connsiteY6" fmla="*/ 327203 h 2098022"/>
                      <a:gd name="connsiteX0" fmla="*/ 44136 w 1861453"/>
                      <a:gd name="connsiteY0" fmla="*/ 321408 h 2092227"/>
                      <a:gd name="connsiteX1" fmla="*/ 330228 w 1861453"/>
                      <a:gd name="connsiteY1" fmla="*/ 45184 h 2092227"/>
                      <a:gd name="connsiteX2" fmla="*/ 1761358 w 1861453"/>
                      <a:gd name="connsiteY2" fmla="*/ 1600141 h 2092227"/>
                      <a:gd name="connsiteX3" fmla="*/ 1489555 w 1861453"/>
                      <a:gd name="connsiteY3" fmla="*/ 1973997 h 2092227"/>
                      <a:gd name="connsiteX4" fmla="*/ 1201765 w 1861453"/>
                      <a:gd name="connsiteY4" fmla="*/ 1578710 h 2092227"/>
                      <a:gd name="connsiteX5" fmla="*/ 506441 w 1861453"/>
                      <a:gd name="connsiteY5" fmla="*/ 792896 h 2092227"/>
                      <a:gd name="connsiteX6" fmla="*/ 44136 w 1861453"/>
                      <a:gd name="connsiteY6" fmla="*/ 321408 h 2092227"/>
                      <a:gd name="connsiteX0" fmla="*/ 46354 w 1863671"/>
                      <a:gd name="connsiteY0" fmla="*/ 333235 h 2104054"/>
                      <a:gd name="connsiteX1" fmla="*/ 332446 w 1863671"/>
                      <a:gd name="connsiteY1" fmla="*/ 57011 h 2104054"/>
                      <a:gd name="connsiteX2" fmla="*/ 1763576 w 1863671"/>
                      <a:gd name="connsiteY2" fmla="*/ 1611968 h 2104054"/>
                      <a:gd name="connsiteX3" fmla="*/ 1491773 w 1863671"/>
                      <a:gd name="connsiteY3" fmla="*/ 1985824 h 2104054"/>
                      <a:gd name="connsiteX4" fmla="*/ 1203983 w 1863671"/>
                      <a:gd name="connsiteY4" fmla="*/ 1590537 h 2104054"/>
                      <a:gd name="connsiteX5" fmla="*/ 508659 w 1863671"/>
                      <a:gd name="connsiteY5" fmla="*/ 804723 h 2104054"/>
                      <a:gd name="connsiteX6" fmla="*/ 46354 w 1863671"/>
                      <a:gd name="connsiteY6" fmla="*/ 333235 h 2104054"/>
                      <a:gd name="connsiteX0" fmla="*/ 46354 w 1863671"/>
                      <a:gd name="connsiteY0" fmla="*/ 333235 h 2104054"/>
                      <a:gd name="connsiteX1" fmla="*/ 332446 w 1863671"/>
                      <a:gd name="connsiteY1" fmla="*/ 57011 h 2104054"/>
                      <a:gd name="connsiteX2" fmla="*/ 1763576 w 1863671"/>
                      <a:gd name="connsiteY2" fmla="*/ 1611968 h 2104054"/>
                      <a:gd name="connsiteX3" fmla="*/ 1491773 w 1863671"/>
                      <a:gd name="connsiteY3" fmla="*/ 1985824 h 2104054"/>
                      <a:gd name="connsiteX4" fmla="*/ 1203983 w 1863671"/>
                      <a:gd name="connsiteY4" fmla="*/ 1590537 h 2104054"/>
                      <a:gd name="connsiteX5" fmla="*/ 363403 w 1863671"/>
                      <a:gd name="connsiteY5" fmla="*/ 661848 h 2104054"/>
                      <a:gd name="connsiteX6" fmla="*/ 46354 w 1863671"/>
                      <a:gd name="connsiteY6" fmla="*/ 333235 h 2104054"/>
                      <a:gd name="connsiteX0" fmla="*/ 46354 w 1863671"/>
                      <a:gd name="connsiteY0" fmla="*/ 333235 h 2104054"/>
                      <a:gd name="connsiteX1" fmla="*/ 332446 w 1863671"/>
                      <a:gd name="connsiteY1" fmla="*/ 57011 h 2104054"/>
                      <a:gd name="connsiteX2" fmla="*/ 1763576 w 1863671"/>
                      <a:gd name="connsiteY2" fmla="*/ 1611968 h 2104054"/>
                      <a:gd name="connsiteX3" fmla="*/ 1491773 w 1863671"/>
                      <a:gd name="connsiteY3" fmla="*/ 1985824 h 2104054"/>
                      <a:gd name="connsiteX4" fmla="*/ 1203983 w 1863671"/>
                      <a:gd name="connsiteY4" fmla="*/ 1590537 h 2104054"/>
                      <a:gd name="connsiteX5" fmla="*/ 363403 w 1863671"/>
                      <a:gd name="connsiteY5" fmla="*/ 661848 h 2104054"/>
                      <a:gd name="connsiteX6" fmla="*/ 46354 w 1863671"/>
                      <a:gd name="connsiteY6" fmla="*/ 333235 h 2104054"/>
                      <a:gd name="connsiteX0" fmla="*/ 46354 w 1863671"/>
                      <a:gd name="connsiteY0" fmla="*/ 333235 h 2104054"/>
                      <a:gd name="connsiteX1" fmla="*/ 332446 w 1863671"/>
                      <a:gd name="connsiteY1" fmla="*/ 57011 h 2104054"/>
                      <a:gd name="connsiteX2" fmla="*/ 1763576 w 1863671"/>
                      <a:gd name="connsiteY2" fmla="*/ 1611968 h 2104054"/>
                      <a:gd name="connsiteX3" fmla="*/ 1491773 w 1863671"/>
                      <a:gd name="connsiteY3" fmla="*/ 1985824 h 2104054"/>
                      <a:gd name="connsiteX4" fmla="*/ 1203983 w 1863671"/>
                      <a:gd name="connsiteY4" fmla="*/ 1590537 h 2104054"/>
                      <a:gd name="connsiteX5" fmla="*/ 363403 w 1863671"/>
                      <a:gd name="connsiteY5" fmla="*/ 661848 h 2104054"/>
                      <a:gd name="connsiteX6" fmla="*/ 46354 w 1863671"/>
                      <a:gd name="connsiteY6" fmla="*/ 333235 h 2104054"/>
                      <a:gd name="connsiteX0" fmla="*/ 46354 w 1863671"/>
                      <a:gd name="connsiteY0" fmla="*/ 333235 h 2104054"/>
                      <a:gd name="connsiteX1" fmla="*/ 332446 w 1863671"/>
                      <a:gd name="connsiteY1" fmla="*/ 57011 h 2104054"/>
                      <a:gd name="connsiteX2" fmla="*/ 1763576 w 1863671"/>
                      <a:gd name="connsiteY2" fmla="*/ 1611968 h 2104054"/>
                      <a:gd name="connsiteX3" fmla="*/ 1491773 w 1863671"/>
                      <a:gd name="connsiteY3" fmla="*/ 1985824 h 2104054"/>
                      <a:gd name="connsiteX4" fmla="*/ 1203983 w 1863671"/>
                      <a:gd name="connsiteY4" fmla="*/ 1590537 h 2104054"/>
                      <a:gd name="connsiteX5" fmla="*/ 363403 w 1863671"/>
                      <a:gd name="connsiteY5" fmla="*/ 647561 h 2104054"/>
                      <a:gd name="connsiteX6" fmla="*/ 46354 w 1863671"/>
                      <a:gd name="connsiteY6" fmla="*/ 333235 h 2104054"/>
                      <a:gd name="connsiteX0" fmla="*/ 46354 w 1863671"/>
                      <a:gd name="connsiteY0" fmla="*/ 333235 h 2104054"/>
                      <a:gd name="connsiteX1" fmla="*/ 332446 w 1863671"/>
                      <a:gd name="connsiteY1" fmla="*/ 57011 h 2104054"/>
                      <a:gd name="connsiteX2" fmla="*/ 1763576 w 1863671"/>
                      <a:gd name="connsiteY2" fmla="*/ 1611968 h 2104054"/>
                      <a:gd name="connsiteX3" fmla="*/ 1491773 w 1863671"/>
                      <a:gd name="connsiteY3" fmla="*/ 1985824 h 2104054"/>
                      <a:gd name="connsiteX4" fmla="*/ 1203983 w 1863671"/>
                      <a:gd name="connsiteY4" fmla="*/ 1590537 h 2104054"/>
                      <a:gd name="connsiteX5" fmla="*/ 682487 w 1863671"/>
                      <a:gd name="connsiteY5" fmla="*/ 1014273 h 2104054"/>
                      <a:gd name="connsiteX6" fmla="*/ 363403 w 1863671"/>
                      <a:gd name="connsiteY6" fmla="*/ 647561 h 2104054"/>
                      <a:gd name="connsiteX7" fmla="*/ 46354 w 1863671"/>
                      <a:gd name="connsiteY7" fmla="*/ 333235 h 2104054"/>
                      <a:gd name="connsiteX0" fmla="*/ 172652 w 1989969"/>
                      <a:gd name="connsiteY0" fmla="*/ 333235 h 2104054"/>
                      <a:gd name="connsiteX1" fmla="*/ 458744 w 1989969"/>
                      <a:gd name="connsiteY1" fmla="*/ 57011 h 2104054"/>
                      <a:gd name="connsiteX2" fmla="*/ 1889874 w 1989969"/>
                      <a:gd name="connsiteY2" fmla="*/ 1611968 h 2104054"/>
                      <a:gd name="connsiteX3" fmla="*/ 1618071 w 1989969"/>
                      <a:gd name="connsiteY3" fmla="*/ 1985824 h 2104054"/>
                      <a:gd name="connsiteX4" fmla="*/ 1330281 w 1989969"/>
                      <a:gd name="connsiteY4" fmla="*/ 1590537 h 2104054"/>
                      <a:gd name="connsiteX5" fmla="*/ 18210 w 1989969"/>
                      <a:gd name="connsiteY5" fmla="*/ 578504 h 2104054"/>
                      <a:gd name="connsiteX6" fmla="*/ 489701 w 1989969"/>
                      <a:gd name="connsiteY6" fmla="*/ 647561 h 2104054"/>
                      <a:gd name="connsiteX7" fmla="*/ 172652 w 1989969"/>
                      <a:gd name="connsiteY7" fmla="*/ 333235 h 2104054"/>
                      <a:gd name="connsiteX0" fmla="*/ 154442 w 1971759"/>
                      <a:gd name="connsiteY0" fmla="*/ 333235 h 2104054"/>
                      <a:gd name="connsiteX1" fmla="*/ 440534 w 1971759"/>
                      <a:gd name="connsiteY1" fmla="*/ 57011 h 2104054"/>
                      <a:gd name="connsiteX2" fmla="*/ 1871664 w 1971759"/>
                      <a:gd name="connsiteY2" fmla="*/ 1611968 h 2104054"/>
                      <a:gd name="connsiteX3" fmla="*/ 1599861 w 1971759"/>
                      <a:gd name="connsiteY3" fmla="*/ 1985824 h 2104054"/>
                      <a:gd name="connsiteX4" fmla="*/ 1312071 w 1971759"/>
                      <a:gd name="connsiteY4" fmla="*/ 1590537 h 2104054"/>
                      <a:gd name="connsiteX5" fmla="*/ 0 w 1971759"/>
                      <a:gd name="connsiteY5" fmla="*/ 578504 h 2104054"/>
                      <a:gd name="connsiteX6" fmla="*/ 471491 w 1971759"/>
                      <a:gd name="connsiteY6" fmla="*/ 647561 h 2104054"/>
                      <a:gd name="connsiteX7" fmla="*/ 154442 w 1971759"/>
                      <a:gd name="connsiteY7" fmla="*/ 333235 h 2104054"/>
                      <a:gd name="connsiteX0" fmla="*/ 154442 w 1971759"/>
                      <a:gd name="connsiteY0" fmla="*/ 333235 h 2104054"/>
                      <a:gd name="connsiteX1" fmla="*/ 440534 w 1971759"/>
                      <a:gd name="connsiteY1" fmla="*/ 57011 h 2104054"/>
                      <a:gd name="connsiteX2" fmla="*/ 1871664 w 1971759"/>
                      <a:gd name="connsiteY2" fmla="*/ 1611968 h 2104054"/>
                      <a:gd name="connsiteX3" fmla="*/ 1599861 w 1971759"/>
                      <a:gd name="connsiteY3" fmla="*/ 1985824 h 2104054"/>
                      <a:gd name="connsiteX4" fmla="*/ 1312071 w 1971759"/>
                      <a:gd name="connsiteY4" fmla="*/ 1590537 h 2104054"/>
                      <a:gd name="connsiteX5" fmla="*/ 0 w 1971759"/>
                      <a:gd name="connsiteY5" fmla="*/ 578504 h 2104054"/>
                      <a:gd name="connsiteX6" fmla="*/ 471491 w 1971759"/>
                      <a:gd name="connsiteY6" fmla="*/ 647561 h 2104054"/>
                      <a:gd name="connsiteX7" fmla="*/ 154442 w 1971759"/>
                      <a:gd name="connsiteY7" fmla="*/ 333235 h 2104054"/>
                      <a:gd name="connsiteX0" fmla="*/ 154442 w 1971759"/>
                      <a:gd name="connsiteY0" fmla="*/ 333235 h 2104054"/>
                      <a:gd name="connsiteX1" fmla="*/ 440534 w 1971759"/>
                      <a:gd name="connsiteY1" fmla="*/ 57011 h 2104054"/>
                      <a:gd name="connsiteX2" fmla="*/ 1871664 w 1971759"/>
                      <a:gd name="connsiteY2" fmla="*/ 1611968 h 2104054"/>
                      <a:gd name="connsiteX3" fmla="*/ 1599861 w 1971759"/>
                      <a:gd name="connsiteY3" fmla="*/ 1985824 h 2104054"/>
                      <a:gd name="connsiteX4" fmla="*/ 1312071 w 1971759"/>
                      <a:gd name="connsiteY4" fmla="*/ 1590537 h 2104054"/>
                      <a:gd name="connsiteX5" fmla="*/ 0 w 1971759"/>
                      <a:gd name="connsiteY5" fmla="*/ 578504 h 2104054"/>
                      <a:gd name="connsiteX6" fmla="*/ 471491 w 1971759"/>
                      <a:gd name="connsiteY6" fmla="*/ 647561 h 2104054"/>
                      <a:gd name="connsiteX7" fmla="*/ 154442 w 1971759"/>
                      <a:gd name="connsiteY7" fmla="*/ 333235 h 2104054"/>
                      <a:gd name="connsiteX0" fmla="*/ 154442 w 1971759"/>
                      <a:gd name="connsiteY0" fmla="*/ 333235 h 2104054"/>
                      <a:gd name="connsiteX1" fmla="*/ 440534 w 1971759"/>
                      <a:gd name="connsiteY1" fmla="*/ 57011 h 2104054"/>
                      <a:gd name="connsiteX2" fmla="*/ 1871664 w 1971759"/>
                      <a:gd name="connsiteY2" fmla="*/ 1611968 h 2104054"/>
                      <a:gd name="connsiteX3" fmla="*/ 1599861 w 1971759"/>
                      <a:gd name="connsiteY3" fmla="*/ 1985824 h 2104054"/>
                      <a:gd name="connsiteX4" fmla="*/ 1312071 w 1971759"/>
                      <a:gd name="connsiteY4" fmla="*/ 1590537 h 2104054"/>
                      <a:gd name="connsiteX5" fmla="*/ 957262 w 1971759"/>
                      <a:gd name="connsiteY5" fmla="*/ 1302404 h 2104054"/>
                      <a:gd name="connsiteX6" fmla="*/ 0 w 1971759"/>
                      <a:gd name="connsiteY6" fmla="*/ 578504 h 2104054"/>
                      <a:gd name="connsiteX7" fmla="*/ 471491 w 1971759"/>
                      <a:gd name="connsiteY7" fmla="*/ 647561 h 2104054"/>
                      <a:gd name="connsiteX8" fmla="*/ 154442 w 1971759"/>
                      <a:gd name="connsiteY8" fmla="*/ 333235 h 2104054"/>
                      <a:gd name="connsiteX0" fmla="*/ 154442 w 1971759"/>
                      <a:gd name="connsiteY0" fmla="*/ 333235 h 2146989"/>
                      <a:gd name="connsiteX1" fmla="*/ 440534 w 1971759"/>
                      <a:gd name="connsiteY1" fmla="*/ 57011 h 2146989"/>
                      <a:gd name="connsiteX2" fmla="*/ 1871664 w 1971759"/>
                      <a:gd name="connsiteY2" fmla="*/ 1611968 h 2146989"/>
                      <a:gd name="connsiteX3" fmla="*/ 1599861 w 1971759"/>
                      <a:gd name="connsiteY3" fmla="*/ 1985824 h 2146989"/>
                      <a:gd name="connsiteX4" fmla="*/ 1312071 w 1971759"/>
                      <a:gd name="connsiteY4" fmla="*/ 1590537 h 2146989"/>
                      <a:gd name="connsiteX5" fmla="*/ 1381125 w 1971759"/>
                      <a:gd name="connsiteY5" fmla="*/ 2123935 h 2146989"/>
                      <a:gd name="connsiteX6" fmla="*/ 0 w 1971759"/>
                      <a:gd name="connsiteY6" fmla="*/ 578504 h 2146989"/>
                      <a:gd name="connsiteX7" fmla="*/ 471491 w 1971759"/>
                      <a:gd name="connsiteY7" fmla="*/ 647561 h 2146989"/>
                      <a:gd name="connsiteX8" fmla="*/ 154442 w 1971759"/>
                      <a:gd name="connsiteY8" fmla="*/ 333235 h 2146989"/>
                      <a:gd name="connsiteX0" fmla="*/ 154442 w 1971759"/>
                      <a:gd name="connsiteY0" fmla="*/ 333235 h 2123935"/>
                      <a:gd name="connsiteX1" fmla="*/ 440534 w 1971759"/>
                      <a:gd name="connsiteY1" fmla="*/ 57011 h 2123935"/>
                      <a:gd name="connsiteX2" fmla="*/ 1871664 w 1971759"/>
                      <a:gd name="connsiteY2" fmla="*/ 1611968 h 2123935"/>
                      <a:gd name="connsiteX3" fmla="*/ 1599861 w 1971759"/>
                      <a:gd name="connsiteY3" fmla="*/ 1985824 h 2123935"/>
                      <a:gd name="connsiteX4" fmla="*/ 1312071 w 1971759"/>
                      <a:gd name="connsiteY4" fmla="*/ 1590537 h 2123935"/>
                      <a:gd name="connsiteX5" fmla="*/ 1381125 w 1971759"/>
                      <a:gd name="connsiteY5" fmla="*/ 2123935 h 2123935"/>
                      <a:gd name="connsiteX6" fmla="*/ 0 w 1971759"/>
                      <a:gd name="connsiteY6" fmla="*/ 578504 h 2123935"/>
                      <a:gd name="connsiteX7" fmla="*/ 471491 w 1971759"/>
                      <a:gd name="connsiteY7" fmla="*/ 647561 h 2123935"/>
                      <a:gd name="connsiteX8" fmla="*/ 154442 w 1971759"/>
                      <a:gd name="connsiteY8" fmla="*/ 333235 h 2123935"/>
                      <a:gd name="connsiteX0" fmla="*/ 154442 w 1971759"/>
                      <a:gd name="connsiteY0" fmla="*/ 333235 h 2123935"/>
                      <a:gd name="connsiteX1" fmla="*/ 440534 w 1971759"/>
                      <a:gd name="connsiteY1" fmla="*/ 57011 h 2123935"/>
                      <a:gd name="connsiteX2" fmla="*/ 1871664 w 1971759"/>
                      <a:gd name="connsiteY2" fmla="*/ 1611968 h 2123935"/>
                      <a:gd name="connsiteX3" fmla="*/ 1599861 w 1971759"/>
                      <a:gd name="connsiteY3" fmla="*/ 1985824 h 2123935"/>
                      <a:gd name="connsiteX4" fmla="*/ 1312071 w 1971759"/>
                      <a:gd name="connsiteY4" fmla="*/ 1590537 h 2123935"/>
                      <a:gd name="connsiteX5" fmla="*/ 1381125 w 1971759"/>
                      <a:gd name="connsiteY5" fmla="*/ 2123935 h 2123935"/>
                      <a:gd name="connsiteX6" fmla="*/ 0 w 1971759"/>
                      <a:gd name="connsiteY6" fmla="*/ 578504 h 2123935"/>
                      <a:gd name="connsiteX7" fmla="*/ 471491 w 1971759"/>
                      <a:gd name="connsiteY7" fmla="*/ 647561 h 2123935"/>
                      <a:gd name="connsiteX8" fmla="*/ 154442 w 1971759"/>
                      <a:gd name="connsiteY8" fmla="*/ 333235 h 2123935"/>
                      <a:gd name="connsiteX0" fmla="*/ 154442 w 1971759"/>
                      <a:gd name="connsiteY0" fmla="*/ 333235 h 2123935"/>
                      <a:gd name="connsiteX1" fmla="*/ 440534 w 1971759"/>
                      <a:gd name="connsiteY1" fmla="*/ 57011 h 2123935"/>
                      <a:gd name="connsiteX2" fmla="*/ 1871664 w 1971759"/>
                      <a:gd name="connsiteY2" fmla="*/ 1611968 h 2123935"/>
                      <a:gd name="connsiteX3" fmla="*/ 1599861 w 1971759"/>
                      <a:gd name="connsiteY3" fmla="*/ 1985824 h 2123935"/>
                      <a:gd name="connsiteX4" fmla="*/ 1312071 w 1971759"/>
                      <a:gd name="connsiteY4" fmla="*/ 1590537 h 2123935"/>
                      <a:gd name="connsiteX5" fmla="*/ 1381125 w 1971759"/>
                      <a:gd name="connsiteY5" fmla="*/ 2123935 h 2123935"/>
                      <a:gd name="connsiteX6" fmla="*/ 0 w 1971759"/>
                      <a:gd name="connsiteY6" fmla="*/ 578504 h 2123935"/>
                      <a:gd name="connsiteX7" fmla="*/ 471491 w 1971759"/>
                      <a:gd name="connsiteY7" fmla="*/ 647561 h 2123935"/>
                      <a:gd name="connsiteX8" fmla="*/ 154442 w 1971759"/>
                      <a:gd name="connsiteY8" fmla="*/ 333235 h 2123935"/>
                      <a:gd name="connsiteX0" fmla="*/ 154442 w 1971759"/>
                      <a:gd name="connsiteY0" fmla="*/ 333235 h 2123935"/>
                      <a:gd name="connsiteX1" fmla="*/ 440534 w 1971759"/>
                      <a:gd name="connsiteY1" fmla="*/ 57011 h 2123935"/>
                      <a:gd name="connsiteX2" fmla="*/ 1871664 w 1971759"/>
                      <a:gd name="connsiteY2" fmla="*/ 1611968 h 2123935"/>
                      <a:gd name="connsiteX3" fmla="*/ 1599861 w 1971759"/>
                      <a:gd name="connsiteY3" fmla="*/ 1985824 h 2123935"/>
                      <a:gd name="connsiteX4" fmla="*/ 1312071 w 1971759"/>
                      <a:gd name="connsiteY4" fmla="*/ 1590537 h 2123935"/>
                      <a:gd name="connsiteX5" fmla="*/ 1381125 w 1971759"/>
                      <a:gd name="connsiteY5" fmla="*/ 2123935 h 2123935"/>
                      <a:gd name="connsiteX6" fmla="*/ 0 w 1971759"/>
                      <a:gd name="connsiteY6" fmla="*/ 578504 h 2123935"/>
                      <a:gd name="connsiteX7" fmla="*/ 471491 w 1971759"/>
                      <a:gd name="connsiteY7" fmla="*/ 647561 h 2123935"/>
                      <a:gd name="connsiteX8" fmla="*/ 154442 w 1971759"/>
                      <a:gd name="connsiteY8" fmla="*/ 333235 h 2123935"/>
                      <a:gd name="connsiteX0" fmla="*/ 154442 w 1971759"/>
                      <a:gd name="connsiteY0" fmla="*/ 333235 h 2123935"/>
                      <a:gd name="connsiteX1" fmla="*/ 440534 w 1971759"/>
                      <a:gd name="connsiteY1" fmla="*/ 57011 h 2123935"/>
                      <a:gd name="connsiteX2" fmla="*/ 1871664 w 1971759"/>
                      <a:gd name="connsiteY2" fmla="*/ 1611968 h 2123935"/>
                      <a:gd name="connsiteX3" fmla="*/ 1599861 w 1971759"/>
                      <a:gd name="connsiteY3" fmla="*/ 1985824 h 2123935"/>
                      <a:gd name="connsiteX4" fmla="*/ 1312071 w 1971759"/>
                      <a:gd name="connsiteY4" fmla="*/ 1590537 h 2123935"/>
                      <a:gd name="connsiteX5" fmla="*/ 1381125 w 1971759"/>
                      <a:gd name="connsiteY5" fmla="*/ 2123935 h 2123935"/>
                      <a:gd name="connsiteX6" fmla="*/ 0 w 1971759"/>
                      <a:gd name="connsiteY6" fmla="*/ 578504 h 2123935"/>
                      <a:gd name="connsiteX7" fmla="*/ 471491 w 1971759"/>
                      <a:gd name="connsiteY7" fmla="*/ 647561 h 2123935"/>
                      <a:gd name="connsiteX8" fmla="*/ 154442 w 1971759"/>
                      <a:gd name="connsiteY8" fmla="*/ 333235 h 2123935"/>
                      <a:gd name="connsiteX0" fmla="*/ 154442 w 1971759"/>
                      <a:gd name="connsiteY0" fmla="*/ 333235 h 2123935"/>
                      <a:gd name="connsiteX1" fmla="*/ 440534 w 1971759"/>
                      <a:gd name="connsiteY1" fmla="*/ 57011 h 2123935"/>
                      <a:gd name="connsiteX2" fmla="*/ 1871664 w 1971759"/>
                      <a:gd name="connsiteY2" fmla="*/ 1611968 h 2123935"/>
                      <a:gd name="connsiteX3" fmla="*/ 1599861 w 1971759"/>
                      <a:gd name="connsiteY3" fmla="*/ 1985824 h 2123935"/>
                      <a:gd name="connsiteX4" fmla="*/ 1312071 w 1971759"/>
                      <a:gd name="connsiteY4" fmla="*/ 1590537 h 2123935"/>
                      <a:gd name="connsiteX5" fmla="*/ 1381125 w 1971759"/>
                      <a:gd name="connsiteY5" fmla="*/ 2123935 h 2123935"/>
                      <a:gd name="connsiteX6" fmla="*/ 0 w 1971759"/>
                      <a:gd name="connsiteY6" fmla="*/ 578504 h 2123935"/>
                      <a:gd name="connsiteX7" fmla="*/ 471491 w 1971759"/>
                      <a:gd name="connsiteY7" fmla="*/ 647561 h 2123935"/>
                      <a:gd name="connsiteX8" fmla="*/ 154442 w 1971759"/>
                      <a:gd name="connsiteY8" fmla="*/ 333235 h 2123935"/>
                      <a:gd name="connsiteX0" fmla="*/ 154442 w 1971759"/>
                      <a:gd name="connsiteY0" fmla="*/ 333235 h 2123935"/>
                      <a:gd name="connsiteX1" fmla="*/ 440534 w 1971759"/>
                      <a:gd name="connsiteY1" fmla="*/ 57011 h 2123935"/>
                      <a:gd name="connsiteX2" fmla="*/ 1871664 w 1971759"/>
                      <a:gd name="connsiteY2" fmla="*/ 1611968 h 2123935"/>
                      <a:gd name="connsiteX3" fmla="*/ 1599861 w 1971759"/>
                      <a:gd name="connsiteY3" fmla="*/ 1985824 h 2123935"/>
                      <a:gd name="connsiteX4" fmla="*/ 1312071 w 1971759"/>
                      <a:gd name="connsiteY4" fmla="*/ 1590537 h 2123935"/>
                      <a:gd name="connsiteX5" fmla="*/ 1381125 w 1971759"/>
                      <a:gd name="connsiteY5" fmla="*/ 2123935 h 2123935"/>
                      <a:gd name="connsiteX6" fmla="*/ 0 w 1971759"/>
                      <a:gd name="connsiteY6" fmla="*/ 578504 h 2123935"/>
                      <a:gd name="connsiteX7" fmla="*/ 471491 w 1971759"/>
                      <a:gd name="connsiteY7" fmla="*/ 647561 h 2123935"/>
                      <a:gd name="connsiteX8" fmla="*/ 154442 w 1971759"/>
                      <a:gd name="connsiteY8" fmla="*/ 333235 h 2123935"/>
                      <a:gd name="connsiteX0" fmla="*/ 154442 w 1971759"/>
                      <a:gd name="connsiteY0" fmla="*/ 333235 h 2123935"/>
                      <a:gd name="connsiteX1" fmla="*/ 440534 w 1971759"/>
                      <a:gd name="connsiteY1" fmla="*/ 57011 h 2123935"/>
                      <a:gd name="connsiteX2" fmla="*/ 1871664 w 1971759"/>
                      <a:gd name="connsiteY2" fmla="*/ 1611968 h 2123935"/>
                      <a:gd name="connsiteX3" fmla="*/ 1599861 w 1971759"/>
                      <a:gd name="connsiteY3" fmla="*/ 1985824 h 2123935"/>
                      <a:gd name="connsiteX4" fmla="*/ 1312071 w 1971759"/>
                      <a:gd name="connsiteY4" fmla="*/ 1590537 h 2123935"/>
                      <a:gd name="connsiteX5" fmla="*/ 1381125 w 1971759"/>
                      <a:gd name="connsiteY5" fmla="*/ 2123935 h 2123935"/>
                      <a:gd name="connsiteX6" fmla="*/ 0 w 1971759"/>
                      <a:gd name="connsiteY6" fmla="*/ 578504 h 2123935"/>
                      <a:gd name="connsiteX7" fmla="*/ 471491 w 1971759"/>
                      <a:gd name="connsiteY7" fmla="*/ 647561 h 2123935"/>
                      <a:gd name="connsiteX8" fmla="*/ 154442 w 1971759"/>
                      <a:gd name="connsiteY8" fmla="*/ 333235 h 2123935"/>
                      <a:gd name="connsiteX0" fmla="*/ 154442 w 1971759"/>
                      <a:gd name="connsiteY0" fmla="*/ 333235 h 2123935"/>
                      <a:gd name="connsiteX1" fmla="*/ 440534 w 1971759"/>
                      <a:gd name="connsiteY1" fmla="*/ 57011 h 2123935"/>
                      <a:gd name="connsiteX2" fmla="*/ 1871664 w 1971759"/>
                      <a:gd name="connsiteY2" fmla="*/ 1611968 h 2123935"/>
                      <a:gd name="connsiteX3" fmla="*/ 1599861 w 1971759"/>
                      <a:gd name="connsiteY3" fmla="*/ 1985824 h 2123935"/>
                      <a:gd name="connsiteX4" fmla="*/ 1312071 w 1971759"/>
                      <a:gd name="connsiteY4" fmla="*/ 1590537 h 2123935"/>
                      <a:gd name="connsiteX5" fmla="*/ 1381125 w 1971759"/>
                      <a:gd name="connsiteY5" fmla="*/ 2123935 h 2123935"/>
                      <a:gd name="connsiteX6" fmla="*/ 0 w 1971759"/>
                      <a:gd name="connsiteY6" fmla="*/ 578504 h 2123935"/>
                      <a:gd name="connsiteX7" fmla="*/ 471491 w 1971759"/>
                      <a:gd name="connsiteY7" fmla="*/ 647561 h 2123935"/>
                      <a:gd name="connsiteX8" fmla="*/ 154442 w 1971759"/>
                      <a:gd name="connsiteY8" fmla="*/ 333235 h 2123935"/>
                      <a:gd name="connsiteX0" fmla="*/ 154442 w 1971759"/>
                      <a:gd name="connsiteY0" fmla="*/ 333235 h 2123935"/>
                      <a:gd name="connsiteX1" fmla="*/ 440534 w 1971759"/>
                      <a:gd name="connsiteY1" fmla="*/ 57011 h 2123935"/>
                      <a:gd name="connsiteX2" fmla="*/ 1871664 w 1971759"/>
                      <a:gd name="connsiteY2" fmla="*/ 1611968 h 2123935"/>
                      <a:gd name="connsiteX3" fmla="*/ 1599861 w 1971759"/>
                      <a:gd name="connsiteY3" fmla="*/ 1985824 h 2123935"/>
                      <a:gd name="connsiteX4" fmla="*/ 1312071 w 1971759"/>
                      <a:gd name="connsiteY4" fmla="*/ 1590537 h 2123935"/>
                      <a:gd name="connsiteX5" fmla="*/ 1381125 w 1971759"/>
                      <a:gd name="connsiteY5" fmla="*/ 2123935 h 2123935"/>
                      <a:gd name="connsiteX6" fmla="*/ 0 w 1971759"/>
                      <a:gd name="connsiteY6" fmla="*/ 578504 h 2123935"/>
                      <a:gd name="connsiteX7" fmla="*/ 471491 w 1971759"/>
                      <a:gd name="connsiteY7" fmla="*/ 647561 h 2123935"/>
                      <a:gd name="connsiteX8" fmla="*/ 154442 w 1971759"/>
                      <a:gd name="connsiteY8" fmla="*/ 333235 h 2123935"/>
                      <a:gd name="connsiteX0" fmla="*/ 154442 w 1971759"/>
                      <a:gd name="connsiteY0" fmla="*/ 333235 h 2123935"/>
                      <a:gd name="connsiteX1" fmla="*/ 440534 w 1971759"/>
                      <a:gd name="connsiteY1" fmla="*/ 57011 h 2123935"/>
                      <a:gd name="connsiteX2" fmla="*/ 1871664 w 1971759"/>
                      <a:gd name="connsiteY2" fmla="*/ 1611968 h 2123935"/>
                      <a:gd name="connsiteX3" fmla="*/ 1599861 w 1971759"/>
                      <a:gd name="connsiteY3" fmla="*/ 1985824 h 2123935"/>
                      <a:gd name="connsiteX4" fmla="*/ 1312071 w 1971759"/>
                      <a:gd name="connsiteY4" fmla="*/ 1590537 h 2123935"/>
                      <a:gd name="connsiteX5" fmla="*/ 1381125 w 1971759"/>
                      <a:gd name="connsiteY5" fmla="*/ 2123935 h 2123935"/>
                      <a:gd name="connsiteX6" fmla="*/ 0 w 1971759"/>
                      <a:gd name="connsiteY6" fmla="*/ 578504 h 2123935"/>
                      <a:gd name="connsiteX7" fmla="*/ 471491 w 1971759"/>
                      <a:gd name="connsiteY7" fmla="*/ 647561 h 2123935"/>
                      <a:gd name="connsiteX8" fmla="*/ 154442 w 1971759"/>
                      <a:gd name="connsiteY8" fmla="*/ 333235 h 2123935"/>
                      <a:gd name="connsiteX0" fmla="*/ 154442 w 1971759"/>
                      <a:gd name="connsiteY0" fmla="*/ 333235 h 2123935"/>
                      <a:gd name="connsiteX1" fmla="*/ 440534 w 1971759"/>
                      <a:gd name="connsiteY1" fmla="*/ 57011 h 2123935"/>
                      <a:gd name="connsiteX2" fmla="*/ 1871664 w 1971759"/>
                      <a:gd name="connsiteY2" fmla="*/ 1611968 h 2123935"/>
                      <a:gd name="connsiteX3" fmla="*/ 1599861 w 1971759"/>
                      <a:gd name="connsiteY3" fmla="*/ 1985824 h 2123935"/>
                      <a:gd name="connsiteX4" fmla="*/ 1312071 w 1971759"/>
                      <a:gd name="connsiteY4" fmla="*/ 1590537 h 2123935"/>
                      <a:gd name="connsiteX5" fmla="*/ 1381125 w 1971759"/>
                      <a:gd name="connsiteY5" fmla="*/ 2123935 h 2123935"/>
                      <a:gd name="connsiteX6" fmla="*/ 0 w 1971759"/>
                      <a:gd name="connsiteY6" fmla="*/ 578504 h 2123935"/>
                      <a:gd name="connsiteX7" fmla="*/ 471491 w 1971759"/>
                      <a:gd name="connsiteY7" fmla="*/ 647561 h 2123935"/>
                      <a:gd name="connsiteX8" fmla="*/ 154442 w 1971759"/>
                      <a:gd name="connsiteY8" fmla="*/ 333235 h 2123935"/>
                      <a:gd name="connsiteX0" fmla="*/ 154442 w 1961177"/>
                      <a:gd name="connsiteY0" fmla="*/ 333235 h 2123935"/>
                      <a:gd name="connsiteX1" fmla="*/ 440534 w 1961177"/>
                      <a:gd name="connsiteY1" fmla="*/ 57011 h 2123935"/>
                      <a:gd name="connsiteX2" fmla="*/ 1871664 w 1961177"/>
                      <a:gd name="connsiteY2" fmla="*/ 1611968 h 2123935"/>
                      <a:gd name="connsiteX3" fmla="*/ 1599861 w 1961177"/>
                      <a:gd name="connsiteY3" fmla="*/ 1985824 h 2123935"/>
                      <a:gd name="connsiteX4" fmla="*/ 1312071 w 1961177"/>
                      <a:gd name="connsiteY4" fmla="*/ 1590537 h 2123935"/>
                      <a:gd name="connsiteX5" fmla="*/ 1381125 w 1961177"/>
                      <a:gd name="connsiteY5" fmla="*/ 2123935 h 2123935"/>
                      <a:gd name="connsiteX6" fmla="*/ 0 w 1961177"/>
                      <a:gd name="connsiteY6" fmla="*/ 578504 h 2123935"/>
                      <a:gd name="connsiteX7" fmla="*/ 471491 w 1961177"/>
                      <a:gd name="connsiteY7" fmla="*/ 647561 h 2123935"/>
                      <a:gd name="connsiteX8" fmla="*/ 154442 w 1961177"/>
                      <a:gd name="connsiteY8" fmla="*/ 333235 h 2123935"/>
                      <a:gd name="connsiteX0" fmla="*/ 154442 w 1969642"/>
                      <a:gd name="connsiteY0" fmla="*/ 333235 h 2123935"/>
                      <a:gd name="connsiteX1" fmla="*/ 440534 w 1969642"/>
                      <a:gd name="connsiteY1" fmla="*/ 57011 h 2123935"/>
                      <a:gd name="connsiteX2" fmla="*/ 1871664 w 1969642"/>
                      <a:gd name="connsiteY2" fmla="*/ 1611968 h 2123935"/>
                      <a:gd name="connsiteX3" fmla="*/ 1599861 w 1969642"/>
                      <a:gd name="connsiteY3" fmla="*/ 1985824 h 2123935"/>
                      <a:gd name="connsiteX4" fmla="*/ 1312071 w 1969642"/>
                      <a:gd name="connsiteY4" fmla="*/ 1590537 h 2123935"/>
                      <a:gd name="connsiteX5" fmla="*/ 1381125 w 1969642"/>
                      <a:gd name="connsiteY5" fmla="*/ 2123935 h 2123935"/>
                      <a:gd name="connsiteX6" fmla="*/ 0 w 1969642"/>
                      <a:gd name="connsiteY6" fmla="*/ 578504 h 2123935"/>
                      <a:gd name="connsiteX7" fmla="*/ 471491 w 1969642"/>
                      <a:gd name="connsiteY7" fmla="*/ 647561 h 2123935"/>
                      <a:gd name="connsiteX8" fmla="*/ 154442 w 1969642"/>
                      <a:gd name="connsiteY8" fmla="*/ 333235 h 2123935"/>
                      <a:gd name="connsiteX0" fmla="*/ 154442 w 1969642"/>
                      <a:gd name="connsiteY0" fmla="*/ 333235 h 2123935"/>
                      <a:gd name="connsiteX1" fmla="*/ 440534 w 1969642"/>
                      <a:gd name="connsiteY1" fmla="*/ 57011 h 2123935"/>
                      <a:gd name="connsiteX2" fmla="*/ 1871664 w 1969642"/>
                      <a:gd name="connsiteY2" fmla="*/ 1611968 h 2123935"/>
                      <a:gd name="connsiteX3" fmla="*/ 1599861 w 1969642"/>
                      <a:gd name="connsiteY3" fmla="*/ 1985824 h 2123935"/>
                      <a:gd name="connsiteX4" fmla="*/ 1312071 w 1969642"/>
                      <a:gd name="connsiteY4" fmla="*/ 1590537 h 2123935"/>
                      <a:gd name="connsiteX5" fmla="*/ 1381125 w 1969642"/>
                      <a:gd name="connsiteY5" fmla="*/ 2123935 h 2123935"/>
                      <a:gd name="connsiteX6" fmla="*/ 0 w 1969642"/>
                      <a:gd name="connsiteY6" fmla="*/ 578504 h 2123935"/>
                      <a:gd name="connsiteX7" fmla="*/ 471491 w 1969642"/>
                      <a:gd name="connsiteY7" fmla="*/ 647561 h 2123935"/>
                      <a:gd name="connsiteX8" fmla="*/ 154442 w 1969642"/>
                      <a:gd name="connsiteY8" fmla="*/ 333235 h 2123935"/>
                      <a:gd name="connsiteX0" fmla="*/ 154442 w 1971393"/>
                      <a:gd name="connsiteY0" fmla="*/ 333235 h 2123935"/>
                      <a:gd name="connsiteX1" fmla="*/ 440534 w 1971393"/>
                      <a:gd name="connsiteY1" fmla="*/ 57011 h 2123935"/>
                      <a:gd name="connsiteX2" fmla="*/ 1874045 w 1971393"/>
                      <a:gd name="connsiteY2" fmla="*/ 1590536 h 2123935"/>
                      <a:gd name="connsiteX3" fmla="*/ 1599861 w 1971393"/>
                      <a:gd name="connsiteY3" fmla="*/ 1985824 h 2123935"/>
                      <a:gd name="connsiteX4" fmla="*/ 1312071 w 1971393"/>
                      <a:gd name="connsiteY4" fmla="*/ 1590537 h 2123935"/>
                      <a:gd name="connsiteX5" fmla="*/ 1381125 w 1971393"/>
                      <a:gd name="connsiteY5" fmla="*/ 2123935 h 2123935"/>
                      <a:gd name="connsiteX6" fmla="*/ 0 w 1971393"/>
                      <a:gd name="connsiteY6" fmla="*/ 578504 h 2123935"/>
                      <a:gd name="connsiteX7" fmla="*/ 471491 w 1971393"/>
                      <a:gd name="connsiteY7" fmla="*/ 647561 h 2123935"/>
                      <a:gd name="connsiteX8" fmla="*/ 154442 w 1971393"/>
                      <a:gd name="connsiteY8" fmla="*/ 333235 h 2123935"/>
                      <a:gd name="connsiteX0" fmla="*/ 154442 w 1971393"/>
                      <a:gd name="connsiteY0" fmla="*/ 333235 h 2123935"/>
                      <a:gd name="connsiteX1" fmla="*/ 440534 w 1971393"/>
                      <a:gd name="connsiteY1" fmla="*/ 57011 h 2123935"/>
                      <a:gd name="connsiteX2" fmla="*/ 1874045 w 1971393"/>
                      <a:gd name="connsiteY2" fmla="*/ 1590536 h 2123935"/>
                      <a:gd name="connsiteX3" fmla="*/ 1599861 w 1971393"/>
                      <a:gd name="connsiteY3" fmla="*/ 1985824 h 2123935"/>
                      <a:gd name="connsiteX4" fmla="*/ 1312071 w 1971393"/>
                      <a:gd name="connsiteY4" fmla="*/ 1590537 h 2123935"/>
                      <a:gd name="connsiteX5" fmla="*/ 1381125 w 1971393"/>
                      <a:gd name="connsiteY5" fmla="*/ 2123935 h 2123935"/>
                      <a:gd name="connsiteX6" fmla="*/ 0 w 1971393"/>
                      <a:gd name="connsiteY6" fmla="*/ 578504 h 2123935"/>
                      <a:gd name="connsiteX7" fmla="*/ 471491 w 1971393"/>
                      <a:gd name="connsiteY7" fmla="*/ 647561 h 2123935"/>
                      <a:gd name="connsiteX8" fmla="*/ 154442 w 1971393"/>
                      <a:gd name="connsiteY8" fmla="*/ 333235 h 2123935"/>
                      <a:gd name="connsiteX0" fmla="*/ 154442 w 1971393"/>
                      <a:gd name="connsiteY0" fmla="*/ 333235 h 2123935"/>
                      <a:gd name="connsiteX1" fmla="*/ 440534 w 1971393"/>
                      <a:gd name="connsiteY1" fmla="*/ 57011 h 2123935"/>
                      <a:gd name="connsiteX2" fmla="*/ 1874045 w 1971393"/>
                      <a:gd name="connsiteY2" fmla="*/ 1590536 h 2123935"/>
                      <a:gd name="connsiteX3" fmla="*/ 1599861 w 1971393"/>
                      <a:gd name="connsiteY3" fmla="*/ 1985824 h 2123935"/>
                      <a:gd name="connsiteX4" fmla="*/ 1312071 w 1971393"/>
                      <a:gd name="connsiteY4" fmla="*/ 1590537 h 2123935"/>
                      <a:gd name="connsiteX5" fmla="*/ 1381125 w 1971393"/>
                      <a:gd name="connsiteY5" fmla="*/ 2123935 h 2123935"/>
                      <a:gd name="connsiteX6" fmla="*/ 0 w 1971393"/>
                      <a:gd name="connsiteY6" fmla="*/ 578504 h 2123935"/>
                      <a:gd name="connsiteX7" fmla="*/ 471491 w 1971393"/>
                      <a:gd name="connsiteY7" fmla="*/ 647561 h 2123935"/>
                      <a:gd name="connsiteX8" fmla="*/ 154442 w 1971393"/>
                      <a:gd name="connsiteY8" fmla="*/ 333235 h 2123935"/>
                      <a:gd name="connsiteX0" fmla="*/ 160347 w 1977298"/>
                      <a:gd name="connsiteY0" fmla="*/ 333235 h 2123935"/>
                      <a:gd name="connsiteX1" fmla="*/ 446439 w 1977298"/>
                      <a:gd name="connsiteY1" fmla="*/ 57011 h 2123935"/>
                      <a:gd name="connsiteX2" fmla="*/ 1879950 w 1977298"/>
                      <a:gd name="connsiteY2" fmla="*/ 1590536 h 2123935"/>
                      <a:gd name="connsiteX3" fmla="*/ 1605766 w 1977298"/>
                      <a:gd name="connsiteY3" fmla="*/ 1985824 h 2123935"/>
                      <a:gd name="connsiteX4" fmla="*/ 1317976 w 1977298"/>
                      <a:gd name="connsiteY4" fmla="*/ 1590537 h 2123935"/>
                      <a:gd name="connsiteX5" fmla="*/ 1387030 w 1977298"/>
                      <a:gd name="connsiteY5" fmla="*/ 2123935 h 2123935"/>
                      <a:gd name="connsiteX6" fmla="*/ 1 w 1977298"/>
                      <a:gd name="connsiteY6" fmla="*/ 590305 h 2123935"/>
                      <a:gd name="connsiteX7" fmla="*/ 477396 w 1977298"/>
                      <a:gd name="connsiteY7" fmla="*/ 647561 h 2123935"/>
                      <a:gd name="connsiteX8" fmla="*/ 160347 w 1977298"/>
                      <a:gd name="connsiteY8" fmla="*/ 333235 h 2123935"/>
                      <a:gd name="connsiteX0" fmla="*/ 160347 w 1977298"/>
                      <a:gd name="connsiteY0" fmla="*/ 333235 h 2131017"/>
                      <a:gd name="connsiteX1" fmla="*/ 446439 w 1977298"/>
                      <a:gd name="connsiteY1" fmla="*/ 57011 h 2131017"/>
                      <a:gd name="connsiteX2" fmla="*/ 1879950 w 1977298"/>
                      <a:gd name="connsiteY2" fmla="*/ 1590536 h 2131017"/>
                      <a:gd name="connsiteX3" fmla="*/ 1605766 w 1977298"/>
                      <a:gd name="connsiteY3" fmla="*/ 1985824 h 2131017"/>
                      <a:gd name="connsiteX4" fmla="*/ 1317976 w 1977298"/>
                      <a:gd name="connsiteY4" fmla="*/ 1590537 h 2131017"/>
                      <a:gd name="connsiteX5" fmla="*/ 1377586 w 1977298"/>
                      <a:gd name="connsiteY5" fmla="*/ 2131018 h 2131017"/>
                      <a:gd name="connsiteX6" fmla="*/ 1 w 1977298"/>
                      <a:gd name="connsiteY6" fmla="*/ 590305 h 2131017"/>
                      <a:gd name="connsiteX7" fmla="*/ 477396 w 1977298"/>
                      <a:gd name="connsiteY7" fmla="*/ 647561 h 2131017"/>
                      <a:gd name="connsiteX8" fmla="*/ 160347 w 1977298"/>
                      <a:gd name="connsiteY8" fmla="*/ 333235 h 21310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977298" h="2131017">
                        <a:moveTo>
                          <a:pt x="160347" y="333235"/>
                        </a:moveTo>
                        <a:cubicBezTo>
                          <a:pt x="31873" y="114160"/>
                          <a:pt x="184388" y="-107294"/>
                          <a:pt x="446439" y="57011"/>
                        </a:cubicBezTo>
                        <a:cubicBezTo>
                          <a:pt x="881470" y="320138"/>
                          <a:pt x="1512898" y="933311"/>
                          <a:pt x="1879950" y="1590536"/>
                        </a:cubicBezTo>
                        <a:cubicBezTo>
                          <a:pt x="2073511" y="1907242"/>
                          <a:pt x="1976560" y="2307293"/>
                          <a:pt x="1605766" y="1985824"/>
                        </a:cubicBezTo>
                        <a:cubicBezTo>
                          <a:pt x="1506944" y="1891368"/>
                          <a:pt x="1437775" y="1754843"/>
                          <a:pt x="1317976" y="1590537"/>
                        </a:cubicBezTo>
                        <a:cubicBezTo>
                          <a:pt x="1372801" y="1688565"/>
                          <a:pt x="1439101" y="2028227"/>
                          <a:pt x="1377586" y="2131018"/>
                        </a:cubicBezTo>
                        <a:cubicBezTo>
                          <a:pt x="1244633" y="1450378"/>
                          <a:pt x="576264" y="818508"/>
                          <a:pt x="1" y="590305"/>
                        </a:cubicBezTo>
                        <a:cubicBezTo>
                          <a:pt x="176609" y="535535"/>
                          <a:pt x="378630" y="608666"/>
                          <a:pt x="477396" y="647561"/>
                        </a:cubicBezTo>
                        <a:cubicBezTo>
                          <a:pt x="395639" y="566598"/>
                          <a:pt x="196860" y="436424"/>
                          <a:pt x="160347" y="333235"/>
                        </a:cubicBezTo>
                        <a:close/>
                      </a:path>
                    </a:pathLst>
                  </a:cu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1" name="Rectangle 4"/>
                  <p:cNvSpPr/>
                  <p:nvPr/>
                </p:nvSpPr>
                <p:spPr>
                  <a:xfrm rot="7612051">
                    <a:off x="5270656" y="5293434"/>
                    <a:ext cx="272435" cy="227251"/>
                  </a:xfrm>
                  <a:custGeom>
                    <a:avLst/>
                    <a:gdLst>
                      <a:gd name="connsiteX0" fmla="*/ 0 w 731044"/>
                      <a:gd name="connsiteY0" fmla="*/ 0 h 697706"/>
                      <a:gd name="connsiteX1" fmla="*/ 731044 w 731044"/>
                      <a:gd name="connsiteY1" fmla="*/ 0 h 697706"/>
                      <a:gd name="connsiteX2" fmla="*/ 731044 w 731044"/>
                      <a:gd name="connsiteY2" fmla="*/ 697706 h 697706"/>
                      <a:gd name="connsiteX3" fmla="*/ 0 w 731044"/>
                      <a:gd name="connsiteY3" fmla="*/ 697706 h 697706"/>
                      <a:gd name="connsiteX4" fmla="*/ 0 w 731044"/>
                      <a:gd name="connsiteY4" fmla="*/ 0 h 697706"/>
                      <a:gd name="connsiteX0" fmla="*/ 92869 w 731044"/>
                      <a:gd name="connsiteY0" fmla="*/ 507206 h 697706"/>
                      <a:gd name="connsiteX1" fmla="*/ 731044 w 731044"/>
                      <a:gd name="connsiteY1" fmla="*/ 0 h 697706"/>
                      <a:gd name="connsiteX2" fmla="*/ 731044 w 731044"/>
                      <a:gd name="connsiteY2" fmla="*/ 697706 h 697706"/>
                      <a:gd name="connsiteX3" fmla="*/ 0 w 731044"/>
                      <a:gd name="connsiteY3" fmla="*/ 697706 h 697706"/>
                      <a:gd name="connsiteX4" fmla="*/ 92869 w 731044"/>
                      <a:gd name="connsiteY4" fmla="*/ 507206 h 697706"/>
                      <a:gd name="connsiteX0" fmla="*/ 92869 w 731044"/>
                      <a:gd name="connsiteY0" fmla="*/ 314325 h 504825"/>
                      <a:gd name="connsiteX1" fmla="*/ 454819 w 731044"/>
                      <a:gd name="connsiteY1" fmla="*/ 0 h 504825"/>
                      <a:gd name="connsiteX2" fmla="*/ 731044 w 731044"/>
                      <a:gd name="connsiteY2" fmla="*/ 504825 h 504825"/>
                      <a:gd name="connsiteX3" fmla="*/ 0 w 731044"/>
                      <a:gd name="connsiteY3" fmla="*/ 504825 h 504825"/>
                      <a:gd name="connsiteX4" fmla="*/ 92869 w 731044"/>
                      <a:gd name="connsiteY4" fmla="*/ 314325 h 504825"/>
                      <a:gd name="connsiteX0" fmla="*/ 92869 w 650082"/>
                      <a:gd name="connsiteY0" fmla="*/ 314325 h 504825"/>
                      <a:gd name="connsiteX1" fmla="*/ 454819 w 650082"/>
                      <a:gd name="connsiteY1" fmla="*/ 0 h 504825"/>
                      <a:gd name="connsiteX2" fmla="*/ 650082 w 650082"/>
                      <a:gd name="connsiteY2" fmla="*/ 219075 h 504825"/>
                      <a:gd name="connsiteX3" fmla="*/ 0 w 650082"/>
                      <a:gd name="connsiteY3" fmla="*/ 504825 h 504825"/>
                      <a:gd name="connsiteX4" fmla="*/ 92869 w 650082"/>
                      <a:gd name="connsiteY4" fmla="*/ 314325 h 504825"/>
                      <a:gd name="connsiteX0" fmla="*/ 92869 w 689668"/>
                      <a:gd name="connsiteY0" fmla="*/ 314325 h 504825"/>
                      <a:gd name="connsiteX1" fmla="*/ 454819 w 689668"/>
                      <a:gd name="connsiteY1" fmla="*/ 0 h 504825"/>
                      <a:gd name="connsiteX2" fmla="*/ 650082 w 689668"/>
                      <a:gd name="connsiteY2" fmla="*/ 219075 h 504825"/>
                      <a:gd name="connsiteX3" fmla="*/ 0 w 689668"/>
                      <a:gd name="connsiteY3" fmla="*/ 504825 h 504825"/>
                      <a:gd name="connsiteX4" fmla="*/ 92869 w 689668"/>
                      <a:gd name="connsiteY4" fmla="*/ 314325 h 504825"/>
                      <a:gd name="connsiteX0" fmla="*/ 92869 w 690173"/>
                      <a:gd name="connsiteY0" fmla="*/ 302418 h 492918"/>
                      <a:gd name="connsiteX1" fmla="*/ 459581 w 690173"/>
                      <a:gd name="connsiteY1" fmla="*/ 0 h 492918"/>
                      <a:gd name="connsiteX2" fmla="*/ 650082 w 690173"/>
                      <a:gd name="connsiteY2" fmla="*/ 207168 h 492918"/>
                      <a:gd name="connsiteX3" fmla="*/ 0 w 690173"/>
                      <a:gd name="connsiteY3" fmla="*/ 492918 h 492918"/>
                      <a:gd name="connsiteX4" fmla="*/ 92869 w 690173"/>
                      <a:gd name="connsiteY4" fmla="*/ 302418 h 492918"/>
                      <a:gd name="connsiteX0" fmla="*/ 92869 w 690173"/>
                      <a:gd name="connsiteY0" fmla="*/ 302418 h 492918"/>
                      <a:gd name="connsiteX1" fmla="*/ 459581 w 690173"/>
                      <a:gd name="connsiteY1" fmla="*/ 0 h 492918"/>
                      <a:gd name="connsiteX2" fmla="*/ 650082 w 690173"/>
                      <a:gd name="connsiteY2" fmla="*/ 207168 h 492918"/>
                      <a:gd name="connsiteX3" fmla="*/ 0 w 690173"/>
                      <a:gd name="connsiteY3" fmla="*/ 492918 h 492918"/>
                      <a:gd name="connsiteX4" fmla="*/ 92869 w 690173"/>
                      <a:gd name="connsiteY4" fmla="*/ 302418 h 492918"/>
                      <a:gd name="connsiteX0" fmla="*/ 92869 w 702970"/>
                      <a:gd name="connsiteY0" fmla="*/ 359701 h 550201"/>
                      <a:gd name="connsiteX1" fmla="*/ 459581 w 702970"/>
                      <a:gd name="connsiteY1" fmla="*/ 57283 h 550201"/>
                      <a:gd name="connsiteX2" fmla="*/ 650082 w 702970"/>
                      <a:gd name="connsiteY2" fmla="*/ 264451 h 550201"/>
                      <a:gd name="connsiteX3" fmla="*/ 0 w 702970"/>
                      <a:gd name="connsiteY3" fmla="*/ 550201 h 550201"/>
                      <a:gd name="connsiteX4" fmla="*/ 92869 w 702970"/>
                      <a:gd name="connsiteY4" fmla="*/ 359701 h 550201"/>
                      <a:gd name="connsiteX0" fmla="*/ 92869 w 706874"/>
                      <a:gd name="connsiteY0" fmla="*/ 347179 h 537679"/>
                      <a:gd name="connsiteX1" fmla="*/ 459581 w 706874"/>
                      <a:gd name="connsiteY1" fmla="*/ 44761 h 537679"/>
                      <a:gd name="connsiteX2" fmla="*/ 650082 w 706874"/>
                      <a:gd name="connsiteY2" fmla="*/ 251929 h 537679"/>
                      <a:gd name="connsiteX3" fmla="*/ 0 w 706874"/>
                      <a:gd name="connsiteY3" fmla="*/ 537679 h 537679"/>
                      <a:gd name="connsiteX4" fmla="*/ 92869 w 706874"/>
                      <a:gd name="connsiteY4" fmla="*/ 347179 h 537679"/>
                      <a:gd name="connsiteX0" fmla="*/ 92869 w 705065"/>
                      <a:gd name="connsiteY0" fmla="*/ 353475 h 543975"/>
                      <a:gd name="connsiteX1" fmla="*/ 450056 w 705065"/>
                      <a:gd name="connsiteY1" fmla="*/ 43913 h 543975"/>
                      <a:gd name="connsiteX2" fmla="*/ 650082 w 705065"/>
                      <a:gd name="connsiteY2" fmla="*/ 258225 h 543975"/>
                      <a:gd name="connsiteX3" fmla="*/ 0 w 705065"/>
                      <a:gd name="connsiteY3" fmla="*/ 543975 h 543975"/>
                      <a:gd name="connsiteX4" fmla="*/ 92869 w 705065"/>
                      <a:gd name="connsiteY4" fmla="*/ 353475 h 543975"/>
                      <a:gd name="connsiteX0" fmla="*/ 92869 w 738325"/>
                      <a:gd name="connsiteY0" fmla="*/ 357004 h 547504"/>
                      <a:gd name="connsiteX1" fmla="*/ 450056 w 738325"/>
                      <a:gd name="connsiteY1" fmla="*/ 47442 h 547504"/>
                      <a:gd name="connsiteX2" fmla="*/ 650082 w 738325"/>
                      <a:gd name="connsiteY2" fmla="*/ 261754 h 547504"/>
                      <a:gd name="connsiteX3" fmla="*/ 0 w 738325"/>
                      <a:gd name="connsiteY3" fmla="*/ 547504 h 547504"/>
                      <a:gd name="connsiteX4" fmla="*/ 92869 w 738325"/>
                      <a:gd name="connsiteY4" fmla="*/ 357004 h 547504"/>
                      <a:gd name="connsiteX0" fmla="*/ 92869 w 734198"/>
                      <a:gd name="connsiteY0" fmla="*/ 366816 h 557316"/>
                      <a:gd name="connsiteX1" fmla="*/ 450056 w 734198"/>
                      <a:gd name="connsiteY1" fmla="*/ 57254 h 557316"/>
                      <a:gd name="connsiteX2" fmla="*/ 650082 w 734198"/>
                      <a:gd name="connsiteY2" fmla="*/ 271566 h 557316"/>
                      <a:gd name="connsiteX3" fmla="*/ 0 w 734198"/>
                      <a:gd name="connsiteY3" fmla="*/ 557316 h 557316"/>
                      <a:gd name="connsiteX4" fmla="*/ 92869 w 734198"/>
                      <a:gd name="connsiteY4" fmla="*/ 366816 h 557316"/>
                      <a:gd name="connsiteX0" fmla="*/ 92869 w 736225"/>
                      <a:gd name="connsiteY0" fmla="*/ 366816 h 557316"/>
                      <a:gd name="connsiteX1" fmla="*/ 450056 w 736225"/>
                      <a:gd name="connsiteY1" fmla="*/ 57254 h 557316"/>
                      <a:gd name="connsiteX2" fmla="*/ 650082 w 736225"/>
                      <a:gd name="connsiteY2" fmla="*/ 271566 h 557316"/>
                      <a:gd name="connsiteX3" fmla="*/ 0 w 736225"/>
                      <a:gd name="connsiteY3" fmla="*/ 557316 h 557316"/>
                      <a:gd name="connsiteX4" fmla="*/ 92869 w 736225"/>
                      <a:gd name="connsiteY4" fmla="*/ 366816 h 557316"/>
                      <a:gd name="connsiteX0" fmla="*/ 92869 w 757544"/>
                      <a:gd name="connsiteY0" fmla="*/ 364191 h 554691"/>
                      <a:gd name="connsiteX1" fmla="*/ 450056 w 757544"/>
                      <a:gd name="connsiteY1" fmla="*/ 54629 h 554691"/>
                      <a:gd name="connsiteX2" fmla="*/ 676276 w 757544"/>
                      <a:gd name="connsiteY2" fmla="*/ 287991 h 554691"/>
                      <a:gd name="connsiteX3" fmla="*/ 0 w 757544"/>
                      <a:gd name="connsiteY3" fmla="*/ 554691 h 554691"/>
                      <a:gd name="connsiteX4" fmla="*/ 92869 w 757544"/>
                      <a:gd name="connsiteY4" fmla="*/ 364191 h 554691"/>
                      <a:gd name="connsiteX0" fmla="*/ 92869 w 756519"/>
                      <a:gd name="connsiteY0" fmla="*/ 364477 h 554977"/>
                      <a:gd name="connsiteX1" fmla="*/ 450056 w 756519"/>
                      <a:gd name="connsiteY1" fmla="*/ 54915 h 554977"/>
                      <a:gd name="connsiteX2" fmla="*/ 676276 w 756519"/>
                      <a:gd name="connsiteY2" fmla="*/ 288277 h 554977"/>
                      <a:gd name="connsiteX3" fmla="*/ 0 w 756519"/>
                      <a:gd name="connsiteY3" fmla="*/ 554977 h 554977"/>
                      <a:gd name="connsiteX4" fmla="*/ 92869 w 756519"/>
                      <a:gd name="connsiteY4" fmla="*/ 364477 h 554977"/>
                      <a:gd name="connsiteX0" fmla="*/ 92869 w 758034"/>
                      <a:gd name="connsiteY0" fmla="*/ 369357 h 559857"/>
                      <a:gd name="connsiteX1" fmla="*/ 450056 w 758034"/>
                      <a:gd name="connsiteY1" fmla="*/ 59795 h 559857"/>
                      <a:gd name="connsiteX2" fmla="*/ 676276 w 758034"/>
                      <a:gd name="connsiteY2" fmla="*/ 293157 h 559857"/>
                      <a:gd name="connsiteX3" fmla="*/ 0 w 758034"/>
                      <a:gd name="connsiteY3" fmla="*/ 559857 h 559857"/>
                      <a:gd name="connsiteX4" fmla="*/ 92869 w 758034"/>
                      <a:gd name="connsiteY4" fmla="*/ 369357 h 559857"/>
                      <a:gd name="connsiteX0" fmla="*/ 0 w 665165"/>
                      <a:gd name="connsiteY0" fmla="*/ 369357 h 521757"/>
                      <a:gd name="connsiteX1" fmla="*/ 357187 w 665165"/>
                      <a:gd name="connsiteY1" fmla="*/ 59795 h 521757"/>
                      <a:gd name="connsiteX2" fmla="*/ 583407 w 665165"/>
                      <a:gd name="connsiteY2" fmla="*/ 293157 h 521757"/>
                      <a:gd name="connsiteX3" fmla="*/ 138112 w 665165"/>
                      <a:gd name="connsiteY3" fmla="*/ 521757 h 521757"/>
                      <a:gd name="connsiteX4" fmla="*/ 0 w 665165"/>
                      <a:gd name="connsiteY4" fmla="*/ 369357 h 521757"/>
                      <a:gd name="connsiteX0" fmla="*/ 0 w 665165"/>
                      <a:gd name="connsiteY0" fmla="*/ 369357 h 533663"/>
                      <a:gd name="connsiteX1" fmla="*/ 357187 w 665165"/>
                      <a:gd name="connsiteY1" fmla="*/ 59795 h 533663"/>
                      <a:gd name="connsiteX2" fmla="*/ 583407 w 665165"/>
                      <a:gd name="connsiteY2" fmla="*/ 293157 h 533663"/>
                      <a:gd name="connsiteX3" fmla="*/ 154781 w 665165"/>
                      <a:gd name="connsiteY3" fmla="*/ 533663 h 533663"/>
                      <a:gd name="connsiteX4" fmla="*/ 0 w 665165"/>
                      <a:gd name="connsiteY4" fmla="*/ 369357 h 533663"/>
                      <a:gd name="connsiteX0" fmla="*/ 0 w 665165"/>
                      <a:gd name="connsiteY0" fmla="*/ 369357 h 543188"/>
                      <a:gd name="connsiteX1" fmla="*/ 357187 w 665165"/>
                      <a:gd name="connsiteY1" fmla="*/ 59795 h 543188"/>
                      <a:gd name="connsiteX2" fmla="*/ 583407 w 665165"/>
                      <a:gd name="connsiteY2" fmla="*/ 293157 h 543188"/>
                      <a:gd name="connsiteX3" fmla="*/ 154781 w 665165"/>
                      <a:gd name="connsiteY3" fmla="*/ 543188 h 543188"/>
                      <a:gd name="connsiteX4" fmla="*/ 0 w 665165"/>
                      <a:gd name="connsiteY4" fmla="*/ 369357 h 543188"/>
                      <a:gd name="connsiteX0" fmla="*/ 403 w 665568"/>
                      <a:gd name="connsiteY0" fmla="*/ 369357 h 543188"/>
                      <a:gd name="connsiteX1" fmla="*/ 357590 w 665568"/>
                      <a:gd name="connsiteY1" fmla="*/ 59795 h 543188"/>
                      <a:gd name="connsiteX2" fmla="*/ 583810 w 665568"/>
                      <a:gd name="connsiteY2" fmla="*/ 293157 h 543188"/>
                      <a:gd name="connsiteX3" fmla="*/ 155184 w 665568"/>
                      <a:gd name="connsiteY3" fmla="*/ 543188 h 543188"/>
                      <a:gd name="connsiteX4" fmla="*/ 403 w 665568"/>
                      <a:gd name="connsiteY4" fmla="*/ 369357 h 543188"/>
                      <a:gd name="connsiteX0" fmla="*/ 2012 w 667177"/>
                      <a:gd name="connsiteY0" fmla="*/ 369357 h 546530"/>
                      <a:gd name="connsiteX1" fmla="*/ 359199 w 667177"/>
                      <a:gd name="connsiteY1" fmla="*/ 59795 h 546530"/>
                      <a:gd name="connsiteX2" fmla="*/ 585419 w 667177"/>
                      <a:gd name="connsiteY2" fmla="*/ 293157 h 546530"/>
                      <a:gd name="connsiteX3" fmla="*/ 156793 w 667177"/>
                      <a:gd name="connsiteY3" fmla="*/ 543188 h 546530"/>
                      <a:gd name="connsiteX4" fmla="*/ 2012 w 667177"/>
                      <a:gd name="connsiteY4" fmla="*/ 369357 h 546530"/>
                      <a:gd name="connsiteX0" fmla="*/ 2012 w 667177"/>
                      <a:gd name="connsiteY0" fmla="*/ 369357 h 546530"/>
                      <a:gd name="connsiteX1" fmla="*/ 359199 w 667177"/>
                      <a:gd name="connsiteY1" fmla="*/ 59795 h 546530"/>
                      <a:gd name="connsiteX2" fmla="*/ 585419 w 667177"/>
                      <a:gd name="connsiteY2" fmla="*/ 293157 h 546530"/>
                      <a:gd name="connsiteX3" fmla="*/ 156793 w 667177"/>
                      <a:gd name="connsiteY3" fmla="*/ 543188 h 546530"/>
                      <a:gd name="connsiteX4" fmla="*/ 2012 w 667177"/>
                      <a:gd name="connsiteY4" fmla="*/ 369357 h 546530"/>
                      <a:gd name="connsiteX0" fmla="*/ 14922 w 680087"/>
                      <a:gd name="connsiteY0" fmla="*/ 369357 h 545428"/>
                      <a:gd name="connsiteX1" fmla="*/ 372109 w 680087"/>
                      <a:gd name="connsiteY1" fmla="*/ 59795 h 545428"/>
                      <a:gd name="connsiteX2" fmla="*/ 598329 w 680087"/>
                      <a:gd name="connsiteY2" fmla="*/ 293157 h 545428"/>
                      <a:gd name="connsiteX3" fmla="*/ 169703 w 680087"/>
                      <a:gd name="connsiteY3" fmla="*/ 543188 h 545428"/>
                      <a:gd name="connsiteX4" fmla="*/ 14922 w 680087"/>
                      <a:gd name="connsiteY4" fmla="*/ 369357 h 545428"/>
                      <a:gd name="connsiteX0" fmla="*/ 13366 w 678531"/>
                      <a:gd name="connsiteY0" fmla="*/ 369357 h 554814"/>
                      <a:gd name="connsiteX1" fmla="*/ 370553 w 678531"/>
                      <a:gd name="connsiteY1" fmla="*/ 59795 h 554814"/>
                      <a:gd name="connsiteX2" fmla="*/ 596773 w 678531"/>
                      <a:gd name="connsiteY2" fmla="*/ 293157 h 554814"/>
                      <a:gd name="connsiteX3" fmla="*/ 180054 w 678531"/>
                      <a:gd name="connsiteY3" fmla="*/ 552713 h 554814"/>
                      <a:gd name="connsiteX4" fmla="*/ 13366 w 678531"/>
                      <a:gd name="connsiteY4" fmla="*/ 369357 h 554814"/>
                      <a:gd name="connsiteX0" fmla="*/ 10389 w 675554"/>
                      <a:gd name="connsiteY0" fmla="*/ 369357 h 559513"/>
                      <a:gd name="connsiteX1" fmla="*/ 367576 w 675554"/>
                      <a:gd name="connsiteY1" fmla="*/ 59795 h 559513"/>
                      <a:gd name="connsiteX2" fmla="*/ 593796 w 675554"/>
                      <a:gd name="connsiteY2" fmla="*/ 293157 h 559513"/>
                      <a:gd name="connsiteX3" fmla="*/ 208033 w 675554"/>
                      <a:gd name="connsiteY3" fmla="*/ 557475 h 559513"/>
                      <a:gd name="connsiteX4" fmla="*/ 10389 w 675554"/>
                      <a:gd name="connsiteY4" fmla="*/ 369357 h 559513"/>
                      <a:gd name="connsiteX0" fmla="*/ 9895 w 675060"/>
                      <a:gd name="connsiteY0" fmla="*/ 369357 h 563100"/>
                      <a:gd name="connsiteX1" fmla="*/ 367082 w 675060"/>
                      <a:gd name="connsiteY1" fmla="*/ 59795 h 563100"/>
                      <a:gd name="connsiteX2" fmla="*/ 593302 w 675060"/>
                      <a:gd name="connsiteY2" fmla="*/ 293157 h 563100"/>
                      <a:gd name="connsiteX3" fmla="*/ 207539 w 675060"/>
                      <a:gd name="connsiteY3" fmla="*/ 557475 h 563100"/>
                      <a:gd name="connsiteX4" fmla="*/ 9895 w 675060"/>
                      <a:gd name="connsiteY4" fmla="*/ 369357 h 563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75060" h="563100">
                        <a:moveTo>
                          <a:pt x="9895" y="369357"/>
                        </a:moveTo>
                        <a:lnTo>
                          <a:pt x="367082" y="59795"/>
                        </a:lnTo>
                        <a:cubicBezTo>
                          <a:pt x="555994" y="-121972"/>
                          <a:pt x="806820" y="155838"/>
                          <a:pt x="593302" y="293157"/>
                        </a:cubicBezTo>
                        <a:lnTo>
                          <a:pt x="207539" y="557475"/>
                        </a:lnTo>
                        <a:cubicBezTo>
                          <a:pt x="60695" y="594781"/>
                          <a:pt x="-31379" y="436826"/>
                          <a:pt x="9895" y="369357"/>
                        </a:cubicBezTo>
                        <a:close/>
                      </a:path>
                    </a:pathLst>
                  </a:cu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2" name="Rectangle 4"/>
                  <p:cNvSpPr/>
                  <p:nvPr/>
                </p:nvSpPr>
                <p:spPr>
                  <a:xfrm rot="7612051">
                    <a:off x="4162483" y="5286525"/>
                    <a:ext cx="311845" cy="314471"/>
                  </a:xfrm>
                  <a:custGeom>
                    <a:avLst/>
                    <a:gdLst>
                      <a:gd name="connsiteX0" fmla="*/ 0 w 731044"/>
                      <a:gd name="connsiteY0" fmla="*/ 0 h 697706"/>
                      <a:gd name="connsiteX1" fmla="*/ 731044 w 731044"/>
                      <a:gd name="connsiteY1" fmla="*/ 0 h 697706"/>
                      <a:gd name="connsiteX2" fmla="*/ 731044 w 731044"/>
                      <a:gd name="connsiteY2" fmla="*/ 697706 h 697706"/>
                      <a:gd name="connsiteX3" fmla="*/ 0 w 731044"/>
                      <a:gd name="connsiteY3" fmla="*/ 697706 h 697706"/>
                      <a:gd name="connsiteX4" fmla="*/ 0 w 731044"/>
                      <a:gd name="connsiteY4" fmla="*/ 0 h 697706"/>
                      <a:gd name="connsiteX0" fmla="*/ 92869 w 731044"/>
                      <a:gd name="connsiteY0" fmla="*/ 507206 h 697706"/>
                      <a:gd name="connsiteX1" fmla="*/ 731044 w 731044"/>
                      <a:gd name="connsiteY1" fmla="*/ 0 h 697706"/>
                      <a:gd name="connsiteX2" fmla="*/ 731044 w 731044"/>
                      <a:gd name="connsiteY2" fmla="*/ 697706 h 697706"/>
                      <a:gd name="connsiteX3" fmla="*/ 0 w 731044"/>
                      <a:gd name="connsiteY3" fmla="*/ 697706 h 697706"/>
                      <a:gd name="connsiteX4" fmla="*/ 92869 w 731044"/>
                      <a:gd name="connsiteY4" fmla="*/ 507206 h 697706"/>
                      <a:gd name="connsiteX0" fmla="*/ 92869 w 731044"/>
                      <a:gd name="connsiteY0" fmla="*/ 314325 h 504825"/>
                      <a:gd name="connsiteX1" fmla="*/ 454819 w 731044"/>
                      <a:gd name="connsiteY1" fmla="*/ 0 h 504825"/>
                      <a:gd name="connsiteX2" fmla="*/ 731044 w 731044"/>
                      <a:gd name="connsiteY2" fmla="*/ 504825 h 504825"/>
                      <a:gd name="connsiteX3" fmla="*/ 0 w 731044"/>
                      <a:gd name="connsiteY3" fmla="*/ 504825 h 504825"/>
                      <a:gd name="connsiteX4" fmla="*/ 92869 w 731044"/>
                      <a:gd name="connsiteY4" fmla="*/ 314325 h 504825"/>
                      <a:gd name="connsiteX0" fmla="*/ 92869 w 650082"/>
                      <a:gd name="connsiteY0" fmla="*/ 314325 h 504825"/>
                      <a:gd name="connsiteX1" fmla="*/ 454819 w 650082"/>
                      <a:gd name="connsiteY1" fmla="*/ 0 h 504825"/>
                      <a:gd name="connsiteX2" fmla="*/ 650082 w 650082"/>
                      <a:gd name="connsiteY2" fmla="*/ 219075 h 504825"/>
                      <a:gd name="connsiteX3" fmla="*/ 0 w 650082"/>
                      <a:gd name="connsiteY3" fmla="*/ 504825 h 504825"/>
                      <a:gd name="connsiteX4" fmla="*/ 92869 w 650082"/>
                      <a:gd name="connsiteY4" fmla="*/ 314325 h 504825"/>
                      <a:gd name="connsiteX0" fmla="*/ 92869 w 689668"/>
                      <a:gd name="connsiteY0" fmla="*/ 314325 h 504825"/>
                      <a:gd name="connsiteX1" fmla="*/ 454819 w 689668"/>
                      <a:gd name="connsiteY1" fmla="*/ 0 h 504825"/>
                      <a:gd name="connsiteX2" fmla="*/ 650082 w 689668"/>
                      <a:gd name="connsiteY2" fmla="*/ 219075 h 504825"/>
                      <a:gd name="connsiteX3" fmla="*/ 0 w 689668"/>
                      <a:gd name="connsiteY3" fmla="*/ 504825 h 504825"/>
                      <a:gd name="connsiteX4" fmla="*/ 92869 w 689668"/>
                      <a:gd name="connsiteY4" fmla="*/ 314325 h 504825"/>
                      <a:gd name="connsiteX0" fmla="*/ 92869 w 690173"/>
                      <a:gd name="connsiteY0" fmla="*/ 302418 h 492918"/>
                      <a:gd name="connsiteX1" fmla="*/ 459581 w 690173"/>
                      <a:gd name="connsiteY1" fmla="*/ 0 h 492918"/>
                      <a:gd name="connsiteX2" fmla="*/ 650082 w 690173"/>
                      <a:gd name="connsiteY2" fmla="*/ 207168 h 492918"/>
                      <a:gd name="connsiteX3" fmla="*/ 0 w 690173"/>
                      <a:gd name="connsiteY3" fmla="*/ 492918 h 492918"/>
                      <a:gd name="connsiteX4" fmla="*/ 92869 w 690173"/>
                      <a:gd name="connsiteY4" fmla="*/ 302418 h 492918"/>
                      <a:gd name="connsiteX0" fmla="*/ 92869 w 690173"/>
                      <a:gd name="connsiteY0" fmla="*/ 302418 h 492918"/>
                      <a:gd name="connsiteX1" fmla="*/ 459581 w 690173"/>
                      <a:gd name="connsiteY1" fmla="*/ 0 h 492918"/>
                      <a:gd name="connsiteX2" fmla="*/ 650082 w 690173"/>
                      <a:gd name="connsiteY2" fmla="*/ 207168 h 492918"/>
                      <a:gd name="connsiteX3" fmla="*/ 0 w 690173"/>
                      <a:gd name="connsiteY3" fmla="*/ 492918 h 492918"/>
                      <a:gd name="connsiteX4" fmla="*/ 92869 w 690173"/>
                      <a:gd name="connsiteY4" fmla="*/ 302418 h 492918"/>
                      <a:gd name="connsiteX0" fmla="*/ 92869 w 702970"/>
                      <a:gd name="connsiteY0" fmla="*/ 359701 h 550201"/>
                      <a:gd name="connsiteX1" fmla="*/ 459581 w 702970"/>
                      <a:gd name="connsiteY1" fmla="*/ 57283 h 550201"/>
                      <a:gd name="connsiteX2" fmla="*/ 650082 w 702970"/>
                      <a:gd name="connsiteY2" fmla="*/ 264451 h 550201"/>
                      <a:gd name="connsiteX3" fmla="*/ 0 w 702970"/>
                      <a:gd name="connsiteY3" fmla="*/ 550201 h 550201"/>
                      <a:gd name="connsiteX4" fmla="*/ 92869 w 702970"/>
                      <a:gd name="connsiteY4" fmla="*/ 359701 h 550201"/>
                      <a:gd name="connsiteX0" fmla="*/ 92869 w 706874"/>
                      <a:gd name="connsiteY0" fmla="*/ 347179 h 537679"/>
                      <a:gd name="connsiteX1" fmla="*/ 459581 w 706874"/>
                      <a:gd name="connsiteY1" fmla="*/ 44761 h 537679"/>
                      <a:gd name="connsiteX2" fmla="*/ 650082 w 706874"/>
                      <a:gd name="connsiteY2" fmla="*/ 251929 h 537679"/>
                      <a:gd name="connsiteX3" fmla="*/ 0 w 706874"/>
                      <a:gd name="connsiteY3" fmla="*/ 537679 h 537679"/>
                      <a:gd name="connsiteX4" fmla="*/ 92869 w 706874"/>
                      <a:gd name="connsiteY4" fmla="*/ 347179 h 537679"/>
                      <a:gd name="connsiteX0" fmla="*/ 92869 w 705065"/>
                      <a:gd name="connsiteY0" fmla="*/ 353475 h 543975"/>
                      <a:gd name="connsiteX1" fmla="*/ 450056 w 705065"/>
                      <a:gd name="connsiteY1" fmla="*/ 43913 h 543975"/>
                      <a:gd name="connsiteX2" fmla="*/ 650082 w 705065"/>
                      <a:gd name="connsiteY2" fmla="*/ 258225 h 543975"/>
                      <a:gd name="connsiteX3" fmla="*/ 0 w 705065"/>
                      <a:gd name="connsiteY3" fmla="*/ 543975 h 543975"/>
                      <a:gd name="connsiteX4" fmla="*/ 92869 w 705065"/>
                      <a:gd name="connsiteY4" fmla="*/ 353475 h 543975"/>
                      <a:gd name="connsiteX0" fmla="*/ 92869 w 738325"/>
                      <a:gd name="connsiteY0" fmla="*/ 357004 h 547504"/>
                      <a:gd name="connsiteX1" fmla="*/ 450056 w 738325"/>
                      <a:gd name="connsiteY1" fmla="*/ 47442 h 547504"/>
                      <a:gd name="connsiteX2" fmla="*/ 650082 w 738325"/>
                      <a:gd name="connsiteY2" fmla="*/ 261754 h 547504"/>
                      <a:gd name="connsiteX3" fmla="*/ 0 w 738325"/>
                      <a:gd name="connsiteY3" fmla="*/ 547504 h 547504"/>
                      <a:gd name="connsiteX4" fmla="*/ 92869 w 738325"/>
                      <a:gd name="connsiteY4" fmla="*/ 357004 h 547504"/>
                      <a:gd name="connsiteX0" fmla="*/ 92869 w 734198"/>
                      <a:gd name="connsiteY0" fmla="*/ 366816 h 557316"/>
                      <a:gd name="connsiteX1" fmla="*/ 450056 w 734198"/>
                      <a:gd name="connsiteY1" fmla="*/ 57254 h 557316"/>
                      <a:gd name="connsiteX2" fmla="*/ 650082 w 734198"/>
                      <a:gd name="connsiteY2" fmla="*/ 271566 h 557316"/>
                      <a:gd name="connsiteX3" fmla="*/ 0 w 734198"/>
                      <a:gd name="connsiteY3" fmla="*/ 557316 h 557316"/>
                      <a:gd name="connsiteX4" fmla="*/ 92869 w 734198"/>
                      <a:gd name="connsiteY4" fmla="*/ 366816 h 557316"/>
                      <a:gd name="connsiteX0" fmla="*/ 92869 w 736225"/>
                      <a:gd name="connsiteY0" fmla="*/ 366816 h 557316"/>
                      <a:gd name="connsiteX1" fmla="*/ 450056 w 736225"/>
                      <a:gd name="connsiteY1" fmla="*/ 57254 h 557316"/>
                      <a:gd name="connsiteX2" fmla="*/ 650082 w 736225"/>
                      <a:gd name="connsiteY2" fmla="*/ 271566 h 557316"/>
                      <a:gd name="connsiteX3" fmla="*/ 0 w 736225"/>
                      <a:gd name="connsiteY3" fmla="*/ 557316 h 557316"/>
                      <a:gd name="connsiteX4" fmla="*/ 92869 w 736225"/>
                      <a:gd name="connsiteY4" fmla="*/ 366816 h 557316"/>
                      <a:gd name="connsiteX0" fmla="*/ 92869 w 757544"/>
                      <a:gd name="connsiteY0" fmla="*/ 364191 h 554691"/>
                      <a:gd name="connsiteX1" fmla="*/ 450056 w 757544"/>
                      <a:gd name="connsiteY1" fmla="*/ 54629 h 554691"/>
                      <a:gd name="connsiteX2" fmla="*/ 676276 w 757544"/>
                      <a:gd name="connsiteY2" fmla="*/ 287991 h 554691"/>
                      <a:gd name="connsiteX3" fmla="*/ 0 w 757544"/>
                      <a:gd name="connsiteY3" fmla="*/ 554691 h 554691"/>
                      <a:gd name="connsiteX4" fmla="*/ 92869 w 757544"/>
                      <a:gd name="connsiteY4" fmla="*/ 364191 h 554691"/>
                      <a:gd name="connsiteX0" fmla="*/ 92869 w 756519"/>
                      <a:gd name="connsiteY0" fmla="*/ 364477 h 554977"/>
                      <a:gd name="connsiteX1" fmla="*/ 450056 w 756519"/>
                      <a:gd name="connsiteY1" fmla="*/ 54915 h 554977"/>
                      <a:gd name="connsiteX2" fmla="*/ 676276 w 756519"/>
                      <a:gd name="connsiteY2" fmla="*/ 288277 h 554977"/>
                      <a:gd name="connsiteX3" fmla="*/ 0 w 756519"/>
                      <a:gd name="connsiteY3" fmla="*/ 554977 h 554977"/>
                      <a:gd name="connsiteX4" fmla="*/ 92869 w 756519"/>
                      <a:gd name="connsiteY4" fmla="*/ 364477 h 554977"/>
                      <a:gd name="connsiteX0" fmla="*/ 92869 w 758034"/>
                      <a:gd name="connsiteY0" fmla="*/ 369357 h 559857"/>
                      <a:gd name="connsiteX1" fmla="*/ 450056 w 758034"/>
                      <a:gd name="connsiteY1" fmla="*/ 59795 h 559857"/>
                      <a:gd name="connsiteX2" fmla="*/ 676276 w 758034"/>
                      <a:gd name="connsiteY2" fmla="*/ 293157 h 559857"/>
                      <a:gd name="connsiteX3" fmla="*/ 0 w 758034"/>
                      <a:gd name="connsiteY3" fmla="*/ 559857 h 559857"/>
                      <a:gd name="connsiteX4" fmla="*/ 92869 w 758034"/>
                      <a:gd name="connsiteY4" fmla="*/ 369357 h 559857"/>
                      <a:gd name="connsiteX0" fmla="*/ 0 w 665165"/>
                      <a:gd name="connsiteY0" fmla="*/ 369357 h 521757"/>
                      <a:gd name="connsiteX1" fmla="*/ 357187 w 665165"/>
                      <a:gd name="connsiteY1" fmla="*/ 59795 h 521757"/>
                      <a:gd name="connsiteX2" fmla="*/ 583407 w 665165"/>
                      <a:gd name="connsiteY2" fmla="*/ 293157 h 521757"/>
                      <a:gd name="connsiteX3" fmla="*/ 138112 w 665165"/>
                      <a:gd name="connsiteY3" fmla="*/ 521757 h 521757"/>
                      <a:gd name="connsiteX4" fmla="*/ 0 w 665165"/>
                      <a:gd name="connsiteY4" fmla="*/ 369357 h 521757"/>
                      <a:gd name="connsiteX0" fmla="*/ 0 w 665165"/>
                      <a:gd name="connsiteY0" fmla="*/ 369357 h 533663"/>
                      <a:gd name="connsiteX1" fmla="*/ 357187 w 665165"/>
                      <a:gd name="connsiteY1" fmla="*/ 59795 h 533663"/>
                      <a:gd name="connsiteX2" fmla="*/ 583407 w 665165"/>
                      <a:gd name="connsiteY2" fmla="*/ 293157 h 533663"/>
                      <a:gd name="connsiteX3" fmla="*/ 154781 w 665165"/>
                      <a:gd name="connsiteY3" fmla="*/ 533663 h 533663"/>
                      <a:gd name="connsiteX4" fmla="*/ 0 w 665165"/>
                      <a:gd name="connsiteY4" fmla="*/ 369357 h 533663"/>
                      <a:gd name="connsiteX0" fmla="*/ 0 w 665165"/>
                      <a:gd name="connsiteY0" fmla="*/ 369357 h 543188"/>
                      <a:gd name="connsiteX1" fmla="*/ 357187 w 665165"/>
                      <a:gd name="connsiteY1" fmla="*/ 59795 h 543188"/>
                      <a:gd name="connsiteX2" fmla="*/ 583407 w 665165"/>
                      <a:gd name="connsiteY2" fmla="*/ 293157 h 543188"/>
                      <a:gd name="connsiteX3" fmla="*/ 154781 w 665165"/>
                      <a:gd name="connsiteY3" fmla="*/ 543188 h 543188"/>
                      <a:gd name="connsiteX4" fmla="*/ 0 w 665165"/>
                      <a:gd name="connsiteY4" fmla="*/ 369357 h 543188"/>
                      <a:gd name="connsiteX0" fmla="*/ 403 w 665568"/>
                      <a:gd name="connsiteY0" fmla="*/ 369357 h 543188"/>
                      <a:gd name="connsiteX1" fmla="*/ 357590 w 665568"/>
                      <a:gd name="connsiteY1" fmla="*/ 59795 h 543188"/>
                      <a:gd name="connsiteX2" fmla="*/ 583810 w 665568"/>
                      <a:gd name="connsiteY2" fmla="*/ 293157 h 543188"/>
                      <a:gd name="connsiteX3" fmla="*/ 155184 w 665568"/>
                      <a:gd name="connsiteY3" fmla="*/ 543188 h 543188"/>
                      <a:gd name="connsiteX4" fmla="*/ 403 w 665568"/>
                      <a:gd name="connsiteY4" fmla="*/ 369357 h 543188"/>
                      <a:gd name="connsiteX0" fmla="*/ 2012 w 667177"/>
                      <a:gd name="connsiteY0" fmla="*/ 369357 h 546530"/>
                      <a:gd name="connsiteX1" fmla="*/ 359199 w 667177"/>
                      <a:gd name="connsiteY1" fmla="*/ 59795 h 546530"/>
                      <a:gd name="connsiteX2" fmla="*/ 585419 w 667177"/>
                      <a:gd name="connsiteY2" fmla="*/ 293157 h 546530"/>
                      <a:gd name="connsiteX3" fmla="*/ 156793 w 667177"/>
                      <a:gd name="connsiteY3" fmla="*/ 543188 h 546530"/>
                      <a:gd name="connsiteX4" fmla="*/ 2012 w 667177"/>
                      <a:gd name="connsiteY4" fmla="*/ 369357 h 546530"/>
                      <a:gd name="connsiteX0" fmla="*/ 2012 w 667177"/>
                      <a:gd name="connsiteY0" fmla="*/ 369357 h 546530"/>
                      <a:gd name="connsiteX1" fmla="*/ 359199 w 667177"/>
                      <a:gd name="connsiteY1" fmla="*/ 59795 h 546530"/>
                      <a:gd name="connsiteX2" fmla="*/ 585419 w 667177"/>
                      <a:gd name="connsiteY2" fmla="*/ 293157 h 546530"/>
                      <a:gd name="connsiteX3" fmla="*/ 156793 w 667177"/>
                      <a:gd name="connsiteY3" fmla="*/ 543188 h 546530"/>
                      <a:gd name="connsiteX4" fmla="*/ 2012 w 667177"/>
                      <a:gd name="connsiteY4" fmla="*/ 369357 h 546530"/>
                      <a:gd name="connsiteX0" fmla="*/ 14922 w 680087"/>
                      <a:gd name="connsiteY0" fmla="*/ 369357 h 545428"/>
                      <a:gd name="connsiteX1" fmla="*/ 372109 w 680087"/>
                      <a:gd name="connsiteY1" fmla="*/ 59795 h 545428"/>
                      <a:gd name="connsiteX2" fmla="*/ 598329 w 680087"/>
                      <a:gd name="connsiteY2" fmla="*/ 293157 h 545428"/>
                      <a:gd name="connsiteX3" fmla="*/ 169703 w 680087"/>
                      <a:gd name="connsiteY3" fmla="*/ 543188 h 545428"/>
                      <a:gd name="connsiteX4" fmla="*/ 14922 w 680087"/>
                      <a:gd name="connsiteY4" fmla="*/ 369357 h 545428"/>
                      <a:gd name="connsiteX0" fmla="*/ 13366 w 678531"/>
                      <a:gd name="connsiteY0" fmla="*/ 369357 h 554814"/>
                      <a:gd name="connsiteX1" fmla="*/ 370553 w 678531"/>
                      <a:gd name="connsiteY1" fmla="*/ 59795 h 554814"/>
                      <a:gd name="connsiteX2" fmla="*/ 596773 w 678531"/>
                      <a:gd name="connsiteY2" fmla="*/ 293157 h 554814"/>
                      <a:gd name="connsiteX3" fmla="*/ 180054 w 678531"/>
                      <a:gd name="connsiteY3" fmla="*/ 552713 h 554814"/>
                      <a:gd name="connsiteX4" fmla="*/ 13366 w 678531"/>
                      <a:gd name="connsiteY4" fmla="*/ 369357 h 554814"/>
                      <a:gd name="connsiteX0" fmla="*/ 10389 w 675554"/>
                      <a:gd name="connsiteY0" fmla="*/ 369357 h 559513"/>
                      <a:gd name="connsiteX1" fmla="*/ 367576 w 675554"/>
                      <a:gd name="connsiteY1" fmla="*/ 59795 h 559513"/>
                      <a:gd name="connsiteX2" fmla="*/ 593796 w 675554"/>
                      <a:gd name="connsiteY2" fmla="*/ 293157 h 559513"/>
                      <a:gd name="connsiteX3" fmla="*/ 208033 w 675554"/>
                      <a:gd name="connsiteY3" fmla="*/ 557475 h 559513"/>
                      <a:gd name="connsiteX4" fmla="*/ 10389 w 675554"/>
                      <a:gd name="connsiteY4" fmla="*/ 369357 h 559513"/>
                      <a:gd name="connsiteX0" fmla="*/ 9895 w 675060"/>
                      <a:gd name="connsiteY0" fmla="*/ 369357 h 563100"/>
                      <a:gd name="connsiteX1" fmla="*/ 367082 w 675060"/>
                      <a:gd name="connsiteY1" fmla="*/ 59795 h 563100"/>
                      <a:gd name="connsiteX2" fmla="*/ 593302 w 675060"/>
                      <a:gd name="connsiteY2" fmla="*/ 293157 h 563100"/>
                      <a:gd name="connsiteX3" fmla="*/ 207539 w 675060"/>
                      <a:gd name="connsiteY3" fmla="*/ 557475 h 563100"/>
                      <a:gd name="connsiteX4" fmla="*/ 9895 w 675060"/>
                      <a:gd name="connsiteY4" fmla="*/ 369357 h 563100"/>
                      <a:gd name="connsiteX0" fmla="*/ 30178 w 695343"/>
                      <a:gd name="connsiteY0" fmla="*/ 369357 h 785109"/>
                      <a:gd name="connsiteX1" fmla="*/ 387365 w 695343"/>
                      <a:gd name="connsiteY1" fmla="*/ 59795 h 785109"/>
                      <a:gd name="connsiteX2" fmla="*/ 613585 w 695343"/>
                      <a:gd name="connsiteY2" fmla="*/ 293157 h 785109"/>
                      <a:gd name="connsiteX3" fmla="*/ 115280 w 695343"/>
                      <a:gd name="connsiteY3" fmla="*/ 782558 h 785109"/>
                      <a:gd name="connsiteX4" fmla="*/ 30178 w 695343"/>
                      <a:gd name="connsiteY4" fmla="*/ 369357 h 785109"/>
                      <a:gd name="connsiteX0" fmla="*/ 23471 w 709737"/>
                      <a:gd name="connsiteY0" fmla="*/ 467831 h 785914"/>
                      <a:gd name="connsiteX1" fmla="*/ 401759 w 709737"/>
                      <a:gd name="connsiteY1" fmla="*/ 59795 h 785914"/>
                      <a:gd name="connsiteX2" fmla="*/ 627979 w 709737"/>
                      <a:gd name="connsiteY2" fmla="*/ 293157 h 785914"/>
                      <a:gd name="connsiteX3" fmla="*/ 129674 w 709737"/>
                      <a:gd name="connsiteY3" fmla="*/ 782558 h 785914"/>
                      <a:gd name="connsiteX4" fmla="*/ 23471 w 709737"/>
                      <a:gd name="connsiteY4" fmla="*/ 467831 h 785914"/>
                      <a:gd name="connsiteX0" fmla="*/ 23471 w 709737"/>
                      <a:gd name="connsiteY0" fmla="*/ 467831 h 785914"/>
                      <a:gd name="connsiteX1" fmla="*/ 401759 w 709737"/>
                      <a:gd name="connsiteY1" fmla="*/ 59795 h 785914"/>
                      <a:gd name="connsiteX2" fmla="*/ 627979 w 709737"/>
                      <a:gd name="connsiteY2" fmla="*/ 293157 h 785914"/>
                      <a:gd name="connsiteX3" fmla="*/ 129674 w 709737"/>
                      <a:gd name="connsiteY3" fmla="*/ 782558 h 785914"/>
                      <a:gd name="connsiteX4" fmla="*/ 23471 w 709737"/>
                      <a:gd name="connsiteY4" fmla="*/ 467831 h 785914"/>
                      <a:gd name="connsiteX0" fmla="*/ 13091 w 755627"/>
                      <a:gd name="connsiteY0" fmla="*/ 608508 h 788636"/>
                      <a:gd name="connsiteX1" fmla="*/ 447649 w 755627"/>
                      <a:gd name="connsiteY1" fmla="*/ 59795 h 788636"/>
                      <a:gd name="connsiteX2" fmla="*/ 673869 w 755627"/>
                      <a:gd name="connsiteY2" fmla="*/ 293157 h 788636"/>
                      <a:gd name="connsiteX3" fmla="*/ 175564 w 755627"/>
                      <a:gd name="connsiteY3" fmla="*/ 782558 h 788636"/>
                      <a:gd name="connsiteX4" fmla="*/ 13091 w 755627"/>
                      <a:gd name="connsiteY4" fmla="*/ 608508 h 788636"/>
                      <a:gd name="connsiteX0" fmla="*/ 33465 w 776001"/>
                      <a:gd name="connsiteY0" fmla="*/ 608508 h 787482"/>
                      <a:gd name="connsiteX1" fmla="*/ 468023 w 776001"/>
                      <a:gd name="connsiteY1" fmla="*/ 59795 h 787482"/>
                      <a:gd name="connsiteX2" fmla="*/ 694243 w 776001"/>
                      <a:gd name="connsiteY2" fmla="*/ 293157 h 787482"/>
                      <a:gd name="connsiteX3" fmla="*/ 195938 w 776001"/>
                      <a:gd name="connsiteY3" fmla="*/ 782558 h 787482"/>
                      <a:gd name="connsiteX4" fmla="*/ 33465 w 776001"/>
                      <a:gd name="connsiteY4" fmla="*/ 608508 h 787482"/>
                      <a:gd name="connsiteX0" fmla="*/ 33465 w 776001"/>
                      <a:gd name="connsiteY0" fmla="*/ 596443 h 775417"/>
                      <a:gd name="connsiteX1" fmla="*/ 468023 w 776001"/>
                      <a:gd name="connsiteY1" fmla="*/ 61797 h 775417"/>
                      <a:gd name="connsiteX2" fmla="*/ 694243 w 776001"/>
                      <a:gd name="connsiteY2" fmla="*/ 281092 h 775417"/>
                      <a:gd name="connsiteX3" fmla="*/ 195938 w 776001"/>
                      <a:gd name="connsiteY3" fmla="*/ 770493 h 775417"/>
                      <a:gd name="connsiteX4" fmla="*/ 33465 w 776001"/>
                      <a:gd name="connsiteY4" fmla="*/ 596443 h 775417"/>
                      <a:gd name="connsiteX0" fmla="*/ 33465 w 766898"/>
                      <a:gd name="connsiteY0" fmla="*/ 601405 h 780379"/>
                      <a:gd name="connsiteX1" fmla="*/ 468023 w 766898"/>
                      <a:gd name="connsiteY1" fmla="*/ 66759 h 780379"/>
                      <a:gd name="connsiteX2" fmla="*/ 694243 w 766898"/>
                      <a:gd name="connsiteY2" fmla="*/ 286054 h 780379"/>
                      <a:gd name="connsiteX3" fmla="*/ 195938 w 766898"/>
                      <a:gd name="connsiteY3" fmla="*/ 775455 h 780379"/>
                      <a:gd name="connsiteX4" fmla="*/ 33465 w 766898"/>
                      <a:gd name="connsiteY4" fmla="*/ 601405 h 780379"/>
                      <a:gd name="connsiteX0" fmla="*/ 33465 w 772715"/>
                      <a:gd name="connsiteY0" fmla="*/ 600246 h 779220"/>
                      <a:gd name="connsiteX1" fmla="*/ 468023 w 772715"/>
                      <a:gd name="connsiteY1" fmla="*/ 65600 h 779220"/>
                      <a:gd name="connsiteX2" fmla="*/ 701277 w 772715"/>
                      <a:gd name="connsiteY2" fmla="*/ 291929 h 779220"/>
                      <a:gd name="connsiteX3" fmla="*/ 195938 w 772715"/>
                      <a:gd name="connsiteY3" fmla="*/ 774296 h 779220"/>
                      <a:gd name="connsiteX4" fmla="*/ 33465 w 772715"/>
                      <a:gd name="connsiteY4" fmla="*/ 600246 h 779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2715" h="779220">
                        <a:moveTo>
                          <a:pt x="33465" y="600246"/>
                        </a:moveTo>
                        <a:lnTo>
                          <a:pt x="468023" y="65600"/>
                        </a:lnTo>
                        <a:cubicBezTo>
                          <a:pt x="656935" y="-116167"/>
                          <a:pt x="893694" y="119440"/>
                          <a:pt x="701277" y="291929"/>
                        </a:cubicBezTo>
                        <a:lnTo>
                          <a:pt x="195938" y="774296"/>
                        </a:lnTo>
                        <a:cubicBezTo>
                          <a:pt x="49094" y="811602"/>
                          <a:pt x="-57045" y="625512"/>
                          <a:pt x="33465" y="600246"/>
                        </a:cubicBezTo>
                        <a:close/>
                      </a:path>
                    </a:pathLst>
                  </a:cu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18" name="Group 117"/>
                <p:cNvGrpSpPr/>
                <p:nvPr/>
              </p:nvGrpSpPr>
              <p:grpSpPr>
                <a:xfrm>
                  <a:off x="4032426" y="4347176"/>
                  <a:ext cx="1401030" cy="1335231"/>
                  <a:chOff x="4032426" y="4347176"/>
                  <a:chExt cx="1401030" cy="1335231"/>
                </a:xfrm>
              </p:grpSpPr>
              <p:grpSp>
                <p:nvGrpSpPr>
                  <p:cNvPr id="115" name="Group 114"/>
                  <p:cNvGrpSpPr/>
                  <p:nvPr/>
                </p:nvGrpSpPr>
                <p:grpSpPr>
                  <a:xfrm>
                    <a:off x="4032426" y="4347176"/>
                    <a:ext cx="1401030" cy="1335231"/>
                    <a:chOff x="4032426" y="4347176"/>
                    <a:chExt cx="1401030" cy="1335231"/>
                  </a:xfrm>
                </p:grpSpPr>
                <p:sp>
                  <p:nvSpPr>
                    <p:cNvPr id="77" name="Rectangle 76"/>
                    <p:cNvSpPr/>
                    <p:nvPr/>
                  </p:nvSpPr>
                  <p:spPr>
                    <a:xfrm rot="8543713">
                      <a:off x="5168119" y="4926038"/>
                      <a:ext cx="150701" cy="2807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8" name="Rectangle 77"/>
                    <p:cNvSpPr/>
                    <p:nvPr/>
                  </p:nvSpPr>
                  <p:spPr>
                    <a:xfrm rot="158365">
                      <a:off x="4257150" y="4583476"/>
                      <a:ext cx="150701" cy="2807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4" name="Rectangle 8"/>
                    <p:cNvSpPr/>
                    <p:nvPr/>
                  </p:nvSpPr>
                  <p:spPr>
                    <a:xfrm rot="7612051">
                      <a:off x="4186993" y="4435944"/>
                      <a:ext cx="1091896" cy="1401030"/>
                    </a:xfrm>
                    <a:custGeom>
                      <a:avLst/>
                      <a:gdLst>
                        <a:gd name="connsiteX0" fmla="*/ 0 w 1243013"/>
                        <a:gd name="connsiteY0" fmla="*/ 0 h 1193006"/>
                        <a:gd name="connsiteX1" fmla="*/ 1243013 w 1243013"/>
                        <a:gd name="connsiteY1" fmla="*/ 0 h 1193006"/>
                        <a:gd name="connsiteX2" fmla="*/ 1243013 w 1243013"/>
                        <a:gd name="connsiteY2" fmla="*/ 1193006 h 1193006"/>
                        <a:gd name="connsiteX3" fmla="*/ 0 w 1243013"/>
                        <a:gd name="connsiteY3" fmla="*/ 1193006 h 1193006"/>
                        <a:gd name="connsiteX4" fmla="*/ 0 w 1243013"/>
                        <a:gd name="connsiteY4" fmla="*/ 0 h 1193006"/>
                        <a:gd name="connsiteX0" fmla="*/ 26194 w 1243013"/>
                        <a:gd name="connsiteY0" fmla="*/ 42862 h 1193006"/>
                        <a:gd name="connsiteX1" fmla="*/ 1243013 w 1243013"/>
                        <a:gd name="connsiteY1" fmla="*/ 0 h 1193006"/>
                        <a:gd name="connsiteX2" fmla="*/ 1243013 w 1243013"/>
                        <a:gd name="connsiteY2" fmla="*/ 1193006 h 1193006"/>
                        <a:gd name="connsiteX3" fmla="*/ 0 w 1243013"/>
                        <a:gd name="connsiteY3" fmla="*/ 1193006 h 1193006"/>
                        <a:gd name="connsiteX4" fmla="*/ 26194 w 1243013"/>
                        <a:gd name="connsiteY4" fmla="*/ 42862 h 1193006"/>
                        <a:gd name="connsiteX0" fmla="*/ 26194 w 1243013"/>
                        <a:gd name="connsiteY0" fmla="*/ 123825 h 1273969"/>
                        <a:gd name="connsiteX1" fmla="*/ 581025 w 1243013"/>
                        <a:gd name="connsiteY1" fmla="*/ 0 h 1273969"/>
                        <a:gd name="connsiteX2" fmla="*/ 1243013 w 1243013"/>
                        <a:gd name="connsiteY2" fmla="*/ 1273969 h 1273969"/>
                        <a:gd name="connsiteX3" fmla="*/ 0 w 1243013"/>
                        <a:gd name="connsiteY3" fmla="*/ 1273969 h 1273969"/>
                        <a:gd name="connsiteX4" fmla="*/ 26194 w 1243013"/>
                        <a:gd name="connsiteY4" fmla="*/ 123825 h 1273969"/>
                        <a:gd name="connsiteX0" fmla="*/ 26194 w 1243013"/>
                        <a:gd name="connsiteY0" fmla="*/ 138750 h 1288894"/>
                        <a:gd name="connsiteX1" fmla="*/ 581025 w 1243013"/>
                        <a:gd name="connsiteY1" fmla="*/ 14925 h 1288894"/>
                        <a:gd name="connsiteX2" fmla="*/ 1243013 w 1243013"/>
                        <a:gd name="connsiteY2" fmla="*/ 1288894 h 1288894"/>
                        <a:gd name="connsiteX3" fmla="*/ 0 w 1243013"/>
                        <a:gd name="connsiteY3" fmla="*/ 1288894 h 1288894"/>
                        <a:gd name="connsiteX4" fmla="*/ 26194 w 1243013"/>
                        <a:gd name="connsiteY4" fmla="*/ 138750 h 1288894"/>
                        <a:gd name="connsiteX0" fmla="*/ 26194 w 1243013"/>
                        <a:gd name="connsiteY0" fmla="*/ 139595 h 1289739"/>
                        <a:gd name="connsiteX1" fmla="*/ 581025 w 1243013"/>
                        <a:gd name="connsiteY1" fmla="*/ 15770 h 1289739"/>
                        <a:gd name="connsiteX2" fmla="*/ 1243013 w 1243013"/>
                        <a:gd name="connsiteY2" fmla="*/ 1289739 h 1289739"/>
                        <a:gd name="connsiteX3" fmla="*/ 0 w 1243013"/>
                        <a:gd name="connsiteY3" fmla="*/ 1289739 h 1289739"/>
                        <a:gd name="connsiteX4" fmla="*/ 26194 w 1243013"/>
                        <a:gd name="connsiteY4" fmla="*/ 139595 h 1289739"/>
                        <a:gd name="connsiteX0" fmla="*/ 35719 w 1243013"/>
                        <a:gd name="connsiteY0" fmla="*/ 128708 h 1290758"/>
                        <a:gd name="connsiteX1" fmla="*/ 581025 w 1243013"/>
                        <a:gd name="connsiteY1" fmla="*/ 16789 h 1290758"/>
                        <a:gd name="connsiteX2" fmla="*/ 1243013 w 1243013"/>
                        <a:gd name="connsiteY2" fmla="*/ 1290758 h 1290758"/>
                        <a:gd name="connsiteX3" fmla="*/ 0 w 1243013"/>
                        <a:gd name="connsiteY3" fmla="*/ 1290758 h 1290758"/>
                        <a:gd name="connsiteX4" fmla="*/ 35719 w 1243013"/>
                        <a:gd name="connsiteY4" fmla="*/ 128708 h 1290758"/>
                        <a:gd name="connsiteX0" fmla="*/ 35719 w 1243013"/>
                        <a:gd name="connsiteY0" fmla="*/ 128124 h 1290174"/>
                        <a:gd name="connsiteX1" fmla="*/ 581025 w 1243013"/>
                        <a:gd name="connsiteY1" fmla="*/ 16205 h 1290174"/>
                        <a:gd name="connsiteX2" fmla="*/ 1243013 w 1243013"/>
                        <a:gd name="connsiteY2" fmla="*/ 1290174 h 1290174"/>
                        <a:gd name="connsiteX3" fmla="*/ 0 w 1243013"/>
                        <a:gd name="connsiteY3" fmla="*/ 1290174 h 1290174"/>
                        <a:gd name="connsiteX4" fmla="*/ 35719 w 1243013"/>
                        <a:gd name="connsiteY4" fmla="*/ 128124 h 1290174"/>
                        <a:gd name="connsiteX0" fmla="*/ 35719 w 1243013"/>
                        <a:gd name="connsiteY0" fmla="*/ 128124 h 1290174"/>
                        <a:gd name="connsiteX1" fmla="*/ 581025 w 1243013"/>
                        <a:gd name="connsiteY1" fmla="*/ 16205 h 1290174"/>
                        <a:gd name="connsiteX2" fmla="*/ 1243013 w 1243013"/>
                        <a:gd name="connsiteY2" fmla="*/ 1290174 h 1290174"/>
                        <a:gd name="connsiteX3" fmla="*/ 0 w 1243013"/>
                        <a:gd name="connsiteY3" fmla="*/ 1290174 h 1290174"/>
                        <a:gd name="connsiteX4" fmla="*/ 14288 w 1243013"/>
                        <a:gd name="connsiteY4" fmla="*/ 573420 h 1290174"/>
                        <a:gd name="connsiteX5" fmla="*/ 35719 w 1243013"/>
                        <a:gd name="connsiteY5" fmla="*/ 128124 h 1290174"/>
                        <a:gd name="connsiteX0" fmla="*/ 50006 w 1257300"/>
                        <a:gd name="connsiteY0" fmla="*/ 128124 h 1290174"/>
                        <a:gd name="connsiteX1" fmla="*/ 595312 w 1257300"/>
                        <a:gd name="connsiteY1" fmla="*/ 16205 h 1290174"/>
                        <a:gd name="connsiteX2" fmla="*/ 1257300 w 1257300"/>
                        <a:gd name="connsiteY2" fmla="*/ 1290174 h 1290174"/>
                        <a:gd name="connsiteX3" fmla="*/ 14287 w 1257300"/>
                        <a:gd name="connsiteY3" fmla="*/ 1290174 h 1290174"/>
                        <a:gd name="connsiteX4" fmla="*/ 0 w 1257300"/>
                        <a:gd name="connsiteY4" fmla="*/ 213851 h 1290174"/>
                        <a:gd name="connsiteX5" fmla="*/ 50006 w 1257300"/>
                        <a:gd name="connsiteY5" fmla="*/ 128124 h 1290174"/>
                        <a:gd name="connsiteX0" fmla="*/ 50119 w 1257413"/>
                        <a:gd name="connsiteY0" fmla="*/ 128124 h 1290174"/>
                        <a:gd name="connsiteX1" fmla="*/ 595425 w 1257413"/>
                        <a:gd name="connsiteY1" fmla="*/ 16205 h 1290174"/>
                        <a:gd name="connsiteX2" fmla="*/ 1257413 w 1257413"/>
                        <a:gd name="connsiteY2" fmla="*/ 1290174 h 1290174"/>
                        <a:gd name="connsiteX3" fmla="*/ 14400 w 1257413"/>
                        <a:gd name="connsiteY3" fmla="*/ 1290174 h 1290174"/>
                        <a:gd name="connsiteX4" fmla="*/ 113 w 1257413"/>
                        <a:gd name="connsiteY4" fmla="*/ 213851 h 1290174"/>
                        <a:gd name="connsiteX5" fmla="*/ 50119 w 1257413"/>
                        <a:gd name="connsiteY5" fmla="*/ 128124 h 1290174"/>
                        <a:gd name="connsiteX0" fmla="*/ 50611 w 1257905"/>
                        <a:gd name="connsiteY0" fmla="*/ 128124 h 1290174"/>
                        <a:gd name="connsiteX1" fmla="*/ 595917 w 1257905"/>
                        <a:gd name="connsiteY1" fmla="*/ 16205 h 1290174"/>
                        <a:gd name="connsiteX2" fmla="*/ 1257905 w 1257905"/>
                        <a:gd name="connsiteY2" fmla="*/ 1290174 h 1290174"/>
                        <a:gd name="connsiteX3" fmla="*/ 14892 w 1257905"/>
                        <a:gd name="connsiteY3" fmla="*/ 1290174 h 1290174"/>
                        <a:gd name="connsiteX4" fmla="*/ 605 w 1257905"/>
                        <a:gd name="connsiteY4" fmla="*/ 213851 h 1290174"/>
                        <a:gd name="connsiteX5" fmla="*/ 50611 w 1257905"/>
                        <a:gd name="connsiteY5" fmla="*/ 128124 h 1290174"/>
                        <a:gd name="connsiteX0" fmla="*/ 53298 w 1260592"/>
                        <a:gd name="connsiteY0" fmla="*/ 128124 h 1290174"/>
                        <a:gd name="connsiteX1" fmla="*/ 598604 w 1260592"/>
                        <a:gd name="connsiteY1" fmla="*/ 16205 h 1290174"/>
                        <a:gd name="connsiteX2" fmla="*/ 1260592 w 1260592"/>
                        <a:gd name="connsiteY2" fmla="*/ 1290174 h 1290174"/>
                        <a:gd name="connsiteX3" fmla="*/ 17579 w 1260592"/>
                        <a:gd name="connsiteY3" fmla="*/ 1290174 h 1290174"/>
                        <a:gd name="connsiteX4" fmla="*/ 3292 w 1260592"/>
                        <a:gd name="connsiteY4" fmla="*/ 213851 h 1290174"/>
                        <a:gd name="connsiteX5" fmla="*/ 53298 w 1260592"/>
                        <a:gd name="connsiteY5" fmla="*/ 128124 h 1290174"/>
                        <a:gd name="connsiteX0" fmla="*/ 53298 w 1260592"/>
                        <a:gd name="connsiteY0" fmla="*/ 128124 h 1290174"/>
                        <a:gd name="connsiteX1" fmla="*/ 598604 w 1260592"/>
                        <a:gd name="connsiteY1" fmla="*/ 16205 h 1290174"/>
                        <a:gd name="connsiteX2" fmla="*/ 1260592 w 1260592"/>
                        <a:gd name="connsiteY2" fmla="*/ 1290174 h 1290174"/>
                        <a:gd name="connsiteX3" fmla="*/ 17579 w 1260592"/>
                        <a:gd name="connsiteY3" fmla="*/ 1290174 h 1290174"/>
                        <a:gd name="connsiteX4" fmla="*/ 3293 w 1260592"/>
                        <a:gd name="connsiteY4" fmla="*/ 654382 h 1290174"/>
                        <a:gd name="connsiteX5" fmla="*/ 3292 w 1260592"/>
                        <a:gd name="connsiteY5" fmla="*/ 213851 h 1290174"/>
                        <a:gd name="connsiteX6" fmla="*/ 53298 w 1260592"/>
                        <a:gd name="connsiteY6" fmla="*/ 128124 h 1290174"/>
                        <a:gd name="connsiteX0" fmla="*/ 142874 w 1350168"/>
                        <a:gd name="connsiteY0" fmla="*/ 128124 h 1290174"/>
                        <a:gd name="connsiteX1" fmla="*/ 688180 w 1350168"/>
                        <a:gd name="connsiteY1" fmla="*/ 16205 h 1290174"/>
                        <a:gd name="connsiteX2" fmla="*/ 1350168 w 1350168"/>
                        <a:gd name="connsiteY2" fmla="*/ 1290174 h 1290174"/>
                        <a:gd name="connsiteX3" fmla="*/ 107155 w 1350168"/>
                        <a:gd name="connsiteY3" fmla="*/ 1290174 h 1290174"/>
                        <a:gd name="connsiteX4" fmla="*/ 0 w 1350168"/>
                        <a:gd name="connsiteY4" fmla="*/ 528175 h 1290174"/>
                        <a:gd name="connsiteX5" fmla="*/ 92868 w 1350168"/>
                        <a:gd name="connsiteY5" fmla="*/ 213851 h 1290174"/>
                        <a:gd name="connsiteX6" fmla="*/ 142874 w 1350168"/>
                        <a:gd name="connsiteY6" fmla="*/ 128124 h 1290174"/>
                        <a:gd name="connsiteX0" fmla="*/ 154780 w 1362074"/>
                        <a:gd name="connsiteY0" fmla="*/ 128124 h 1290174"/>
                        <a:gd name="connsiteX1" fmla="*/ 700086 w 1362074"/>
                        <a:gd name="connsiteY1" fmla="*/ 16205 h 1290174"/>
                        <a:gd name="connsiteX2" fmla="*/ 1362074 w 1362074"/>
                        <a:gd name="connsiteY2" fmla="*/ 1290174 h 1290174"/>
                        <a:gd name="connsiteX3" fmla="*/ 119061 w 1362074"/>
                        <a:gd name="connsiteY3" fmla="*/ 1290174 h 1290174"/>
                        <a:gd name="connsiteX4" fmla="*/ 0 w 1362074"/>
                        <a:gd name="connsiteY4" fmla="*/ 523412 h 1290174"/>
                        <a:gd name="connsiteX5" fmla="*/ 104774 w 1362074"/>
                        <a:gd name="connsiteY5" fmla="*/ 213851 h 1290174"/>
                        <a:gd name="connsiteX6" fmla="*/ 154780 w 1362074"/>
                        <a:gd name="connsiteY6" fmla="*/ 128124 h 1290174"/>
                        <a:gd name="connsiteX0" fmla="*/ 154780 w 1362074"/>
                        <a:gd name="connsiteY0" fmla="*/ 128124 h 1290174"/>
                        <a:gd name="connsiteX1" fmla="*/ 700086 w 1362074"/>
                        <a:gd name="connsiteY1" fmla="*/ 16205 h 1290174"/>
                        <a:gd name="connsiteX2" fmla="*/ 1362074 w 1362074"/>
                        <a:gd name="connsiteY2" fmla="*/ 1290174 h 1290174"/>
                        <a:gd name="connsiteX3" fmla="*/ 119061 w 1362074"/>
                        <a:gd name="connsiteY3" fmla="*/ 1290174 h 1290174"/>
                        <a:gd name="connsiteX4" fmla="*/ 0 w 1362074"/>
                        <a:gd name="connsiteY4" fmla="*/ 523412 h 1290174"/>
                        <a:gd name="connsiteX5" fmla="*/ 104774 w 1362074"/>
                        <a:gd name="connsiteY5" fmla="*/ 213851 h 1290174"/>
                        <a:gd name="connsiteX6" fmla="*/ 154780 w 1362074"/>
                        <a:gd name="connsiteY6" fmla="*/ 128124 h 1290174"/>
                        <a:gd name="connsiteX0" fmla="*/ 159542 w 1366836"/>
                        <a:gd name="connsiteY0" fmla="*/ 128124 h 1290174"/>
                        <a:gd name="connsiteX1" fmla="*/ 704848 w 1366836"/>
                        <a:gd name="connsiteY1" fmla="*/ 16205 h 1290174"/>
                        <a:gd name="connsiteX2" fmla="*/ 1366836 w 1366836"/>
                        <a:gd name="connsiteY2" fmla="*/ 1290174 h 1290174"/>
                        <a:gd name="connsiteX3" fmla="*/ 123823 w 1366836"/>
                        <a:gd name="connsiteY3" fmla="*/ 1290174 h 1290174"/>
                        <a:gd name="connsiteX4" fmla="*/ 0 w 1366836"/>
                        <a:gd name="connsiteY4" fmla="*/ 530556 h 1290174"/>
                        <a:gd name="connsiteX5" fmla="*/ 109536 w 1366836"/>
                        <a:gd name="connsiteY5" fmla="*/ 213851 h 1290174"/>
                        <a:gd name="connsiteX6" fmla="*/ 159542 w 1366836"/>
                        <a:gd name="connsiteY6" fmla="*/ 128124 h 1290174"/>
                        <a:gd name="connsiteX0" fmla="*/ 159542 w 1366836"/>
                        <a:gd name="connsiteY0" fmla="*/ 128124 h 1290174"/>
                        <a:gd name="connsiteX1" fmla="*/ 704848 w 1366836"/>
                        <a:gd name="connsiteY1" fmla="*/ 16205 h 1290174"/>
                        <a:gd name="connsiteX2" fmla="*/ 1366836 w 1366836"/>
                        <a:gd name="connsiteY2" fmla="*/ 1290174 h 1290174"/>
                        <a:gd name="connsiteX3" fmla="*/ 123823 w 1366836"/>
                        <a:gd name="connsiteY3" fmla="*/ 1290174 h 1290174"/>
                        <a:gd name="connsiteX4" fmla="*/ 0 w 1366836"/>
                        <a:gd name="connsiteY4" fmla="*/ 530556 h 1290174"/>
                        <a:gd name="connsiteX5" fmla="*/ 109536 w 1366836"/>
                        <a:gd name="connsiteY5" fmla="*/ 213851 h 1290174"/>
                        <a:gd name="connsiteX6" fmla="*/ 159542 w 1366836"/>
                        <a:gd name="connsiteY6" fmla="*/ 128124 h 1290174"/>
                        <a:gd name="connsiteX0" fmla="*/ 159542 w 1366836"/>
                        <a:gd name="connsiteY0" fmla="*/ 128124 h 1290174"/>
                        <a:gd name="connsiteX1" fmla="*/ 704848 w 1366836"/>
                        <a:gd name="connsiteY1" fmla="*/ 16205 h 1290174"/>
                        <a:gd name="connsiteX2" fmla="*/ 1366836 w 1366836"/>
                        <a:gd name="connsiteY2" fmla="*/ 1290174 h 1290174"/>
                        <a:gd name="connsiteX3" fmla="*/ 123823 w 1366836"/>
                        <a:gd name="connsiteY3" fmla="*/ 1290174 h 1290174"/>
                        <a:gd name="connsiteX4" fmla="*/ 0 w 1366836"/>
                        <a:gd name="connsiteY4" fmla="*/ 530556 h 1290174"/>
                        <a:gd name="connsiteX5" fmla="*/ 109536 w 1366836"/>
                        <a:gd name="connsiteY5" fmla="*/ 213851 h 1290174"/>
                        <a:gd name="connsiteX6" fmla="*/ 159542 w 1366836"/>
                        <a:gd name="connsiteY6" fmla="*/ 128124 h 1290174"/>
                        <a:gd name="connsiteX0" fmla="*/ 159542 w 1366836"/>
                        <a:gd name="connsiteY0" fmla="*/ 128124 h 1290174"/>
                        <a:gd name="connsiteX1" fmla="*/ 704848 w 1366836"/>
                        <a:gd name="connsiteY1" fmla="*/ 16205 h 1290174"/>
                        <a:gd name="connsiteX2" fmla="*/ 1366836 w 1366836"/>
                        <a:gd name="connsiteY2" fmla="*/ 1290174 h 1290174"/>
                        <a:gd name="connsiteX3" fmla="*/ 123823 w 1366836"/>
                        <a:gd name="connsiteY3" fmla="*/ 1290174 h 1290174"/>
                        <a:gd name="connsiteX4" fmla="*/ 0 w 1366836"/>
                        <a:gd name="connsiteY4" fmla="*/ 530556 h 1290174"/>
                        <a:gd name="connsiteX5" fmla="*/ 109536 w 1366836"/>
                        <a:gd name="connsiteY5" fmla="*/ 213851 h 1290174"/>
                        <a:gd name="connsiteX6" fmla="*/ 159542 w 1366836"/>
                        <a:gd name="connsiteY6" fmla="*/ 128124 h 1290174"/>
                        <a:gd name="connsiteX0" fmla="*/ 159542 w 1366836"/>
                        <a:gd name="connsiteY0" fmla="*/ 128124 h 1290174"/>
                        <a:gd name="connsiteX1" fmla="*/ 704848 w 1366836"/>
                        <a:gd name="connsiteY1" fmla="*/ 16205 h 1290174"/>
                        <a:gd name="connsiteX2" fmla="*/ 1366836 w 1366836"/>
                        <a:gd name="connsiteY2" fmla="*/ 1290174 h 1290174"/>
                        <a:gd name="connsiteX3" fmla="*/ 123823 w 1366836"/>
                        <a:gd name="connsiteY3" fmla="*/ 1290174 h 1290174"/>
                        <a:gd name="connsiteX4" fmla="*/ 0 w 1366836"/>
                        <a:gd name="connsiteY4" fmla="*/ 530556 h 1290174"/>
                        <a:gd name="connsiteX5" fmla="*/ 109536 w 1366836"/>
                        <a:gd name="connsiteY5" fmla="*/ 213851 h 1290174"/>
                        <a:gd name="connsiteX6" fmla="*/ 159542 w 1366836"/>
                        <a:gd name="connsiteY6" fmla="*/ 128124 h 1290174"/>
                        <a:gd name="connsiteX0" fmla="*/ 159542 w 1366836"/>
                        <a:gd name="connsiteY0" fmla="*/ 128124 h 1290174"/>
                        <a:gd name="connsiteX1" fmla="*/ 704848 w 1366836"/>
                        <a:gd name="connsiteY1" fmla="*/ 16205 h 1290174"/>
                        <a:gd name="connsiteX2" fmla="*/ 1366836 w 1366836"/>
                        <a:gd name="connsiteY2" fmla="*/ 1290174 h 1290174"/>
                        <a:gd name="connsiteX3" fmla="*/ 123823 w 1366836"/>
                        <a:gd name="connsiteY3" fmla="*/ 1290174 h 1290174"/>
                        <a:gd name="connsiteX4" fmla="*/ 0 w 1366836"/>
                        <a:gd name="connsiteY4" fmla="*/ 530556 h 1290174"/>
                        <a:gd name="connsiteX5" fmla="*/ 104773 w 1366836"/>
                        <a:gd name="connsiteY5" fmla="*/ 213851 h 1290174"/>
                        <a:gd name="connsiteX6" fmla="*/ 159542 w 1366836"/>
                        <a:gd name="connsiteY6" fmla="*/ 128124 h 1290174"/>
                        <a:gd name="connsiteX0" fmla="*/ 159542 w 1366836"/>
                        <a:gd name="connsiteY0" fmla="*/ 128124 h 1290174"/>
                        <a:gd name="connsiteX1" fmla="*/ 704848 w 1366836"/>
                        <a:gd name="connsiteY1" fmla="*/ 16205 h 1290174"/>
                        <a:gd name="connsiteX2" fmla="*/ 1366836 w 1366836"/>
                        <a:gd name="connsiteY2" fmla="*/ 1290174 h 1290174"/>
                        <a:gd name="connsiteX3" fmla="*/ 123823 w 1366836"/>
                        <a:gd name="connsiteY3" fmla="*/ 1290174 h 1290174"/>
                        <a:gd name="connsiteX4" fmla="*/ 52387 w 1366836"/>
                        <a:gd name="connsiteY4" fmla="*/ 871076 h 1290174"/>
                        <a:gd name="connsiteX5" fmla="*/ 0 w 1366836"/>
                        <a:gd name="connsiteY5" fmla="*/ 530556 h 1290174"/>
                        <a:gd name="connsiteX6" fmla="*/ 104773 w 1366836"/>
                        <a:gd name="connsiteY6" fmla="*/ 213851 h 1290174"/>
                        <a:gd name="connsiteX7" fmla="*/ 159542 w 1366836"/>
                        <a:gd name="connsiteY7" fmla="*/ 128124 h 1290174"/>
                        <a:gd name="connsiteX0" fmla="*/ 159542 w 1366836"/>
                        <a:gd name="connsiteY0" fmla="*/ 128124 h 1290174"/>
                        <a:gd name="connsiteX1" fmla="*/ 704848 w 1366836"/>
                        <a:gd name="connsiteY1" fmla="*/ 16205 h 1290174"/>
                        <a:gd name="connsiteX2" fmla="*/ 1366836 w 1366836"/>
                        <a:gd name="connsiteY2" fmla="*/ 1290174 h 1290174"/>
                        <a:gd name="connsiteX3" fmla="*/ 123823 w 1366836"/>
                        <a:gd name="connsiteY3" fmla="*/ 1290174 h 1290174"/>
                        <a:gd name="connsiteX4" fmla="*/ 169069 w 1366836"/>
                        <a:gd name="connsiteY4" fmla="*/ 578182 h 1290174"/>
                        <a:gd name="connsiteX5" fmla="*/ 0 w 1366836"/>
                        <a:gd name="connsiteY5" fmla="*/ 530556 h 1290174"/>
                        <a:gd name="connsiteX6" fmla="*/ 104773 w 1366836"/>
                        <a:gd name="connsiteY6" fmla="*/ 213851 h 1290174"/>
                        <a:gd name="connsiteX7" fmla="*/ 159542 w 1366836"/>
                        <a:gd name="connsiteY7" fmla="*/ 128124 h 1290174"/>
                        <a:gd name="connsiteX0" fmla="*/ 159542 w 1366836"/>
                        <a:gd name="connsiteY0" fmla="*/ 128124 h 1290174"/>
                        <a:gd name="connsiteX1" fmla="*/ 704848 w 1366836"/>
                        <a:gd name="connsiteY1" fmla="*/ 16205 h 1290174"/>
                        <a:gd name="connsiteX2" fmla="*/ 1366836 w 1366836"/>
                        <a:gd name="connsiteY2" fmla="*/ 1290174 h 1290174"/>
                        <a:gd name="connsiteX3" fmla="*/ 123823 w 1366836"/>
                        <a:gd name="connsiteY3" fmla="*/ 1290174 h 1290174"/>
                        <a:gd name="connsiteX4" fmla="*/ 169069 w 1366836"/>
                        <a:gd name="connsiteY4" fmla="*/ 578182 h 1290174"/>
                        <a:gd name="connsiteX5" fmla="*/ 0 w 1366836"/>
                        <a:gd name="connsiteY5" fmla="*/ 537700 h 1290174"/>
                        <a:gd name="connsiteX6" fmla="*/ 104773 w 1366836"/>
                        <a:gd name="connsiteY6" fmla="*/ 213851 h 1290174"/>
                        <a:gd name="connsiteX7" fmla="*/ 159542 w 1366836"/>
                        <a:gd name="connsiteY7" fmla="*/ 128124 h 1290174"/>
                        <a:gd name="connsiteX0" fmla="*/ 159542 w 1366836"/>
                        <a:gd name="connsiteY0" fmla="*/ 128124 h 1290174"/>
                        <a:gd name="connsiteX1" fmla="*/ 704848 w 1366836"/>
                        <a:gd name="connsiteY1" fmla="*/ 16205 h 1290174"/>
                        <a:gd name="connsiteX2" fmla="*/ 1366836 w 1366836"/>
                        <a:gd name="connsiteY2" fmla="*/ 1290174 h 1290174"/>
                        <a:gd name="connsiteX3" fmla="*/ 123823 w 1366836"/>
                        <a:gd name="connsiteY3" fmla="*/ 1290174 h 1290174"/>
                        <a:gd name="connsiteX4" fmla="*/ 152399 w 1366836"/>
                        <a:gd name="connsiteY4" fmla="*/ 871076 h 1290174"/>
                        <a:gd name="connsiteX5" fmla="*/ 169069 w 1366836"/>
                        <a:gd name="connsiteY5" fmla="*/ 578182 h 1290174"/>
                        <a:gd name="connsiteX6" fmla="*/ 0 w 1366836"/>
                        <a:gd name="connsiteY6" fmla="*/ 537700 h 1290174"/>
                        <a:gd name="connsiteX7" fmla="*/ 104773 w 1366836"/>
                        <a:gd name="connsiteY7" fmla="*/ 213851 h 1290174"/>
                        <a:gd name="connsiteX8" fmla="*/ 159542 w 1366836"/>
                        <a:gd name="connsiteY8" fmla="*/ 128124 h 1290174"/>
                        <a:gd name="connsiteX0" fmla="*/ 159542 w 1366836"/>
                        <a:gd name="connsiteY0" fmla="*/ 128124 h 1290174"/>
                        <a:gd name="connsiteX1" fmla="*/ 704848 w 1366836"/>
                        <a:gd name="connsiteY1" fmla="*/ 16205 h 1290174"/>
                        <a:gd name="connsiteX2" fmla="*/ 1366836 w 1366836"/>
                        <a:gd name="connsiteY2" fmla="*/ 1290174 h 1290174"/>
                        <a:gd name="connsiteX3" fmla="*/ 123823 w 1366836"/>
                        <a:gd name="connsiteY3" fmla="*/ 1290174 h 1290174"/>
                        <a:gd name="connsiteX4" fmla="*/ 278605 w 1366836"/>
                        <a:gd name="connsiteY4" fmla="*/ 282908 h 1290174"/>
                        <a:gd name="connsiteX5" fmla="*/ 169069 w 1366836"/>
                        <a:gd name="connsiteY5" fmla="*/ 578182 h 1290174"/>
                        <a:gd name="connsiteX6" fmla="*/ 0 w 1366836"/>
                        <a:gd name="connsiteY6" fmla="*/ 537700 h 1290174"/>
                        <a:gd name="connsiteX7" fmla="*/ 104773 w 1366836"/>
                        <a:gd name="connsiteY7" fmla="*/ 213851 h 1290174"/>
                        <a:gd name="connsiteX8" fmla="*/ 159542 w 1366836"/>
                        <a:gd name="connsiteY8" fmla="*/ 128124 h 1290174"/>
                        <a:gd name="connsiteX0" fmla="*/ 159542 w 1366836"/>
                        <a:gd name="connsiteY0" fmla="*/ 128124 h 1290174"/>
                        <a:gd name="connsiteX1" fmla="*/ 704848 w 1366836"/>
                        <a:gd name="connsiteY1" fmla="*/ 16205 h 1290174"/>
                        <a:gd name="connsiteX2" fmla="*/ 1366836 w 1366836"/>
                        <a:gd name="connsiteY2" fmla="*/ 1290174 h 1290174"/>
                        <a:gd name="connsiteX3" fmla="*/ 123823 w 1366836"/>
                        <a:gd name="connsiteY3" fmla="*/ 1290174 h 1290174"/>
                        <a:gd name="connsiteX4" fmla="*/ 278605 w 1366836"/>
                        <a:gd name="connsiteY4" fmla="*/ 282908 h 1290174"/>
                        <a:gd name="connsiteX5" fmla="*/ 180975 w 1366836"/>
                        <a:gd name="connsiteY5" fmla="*/ 590088 h 1290174"/>
                        <a:gd name="connsiteX6" fmla="*/ 0 w 1366836"/>
                        <a:gd name="connsiteY6" fmla="*/ 537700 h 1290174"/>
                        <a:gd name="connsiteX7" fmla="*/ 104773 w 1366836"/>
                        <a:gd name="connsiteY7" fmla="*/ 213851 h 1290174"/>
                        <a:gd name="connsiteX8" fmla="*/ 159542 w 1366836"/>
                        <a:gd name="connsiteY8" fmla="*/ 128124 h 1290174"/>
                        <a:gd name="connsiteX0" fmla="*/ 159542 w 1366836"/>
                        <a:gd name="connsiteY0" fmla="*/ 128124 h 1290174"/>
                        <a:gd name="connsiteX1" fmla="*/ 704848 w 1366836"/>
                        <a:gd name="connsiteY1" fmla="*/ 16205 h 1290174"/>
                        <a:gd name="connsiteX2" fmla="*/ 1366836 w 1366836"/>
                        <a:gd name="connsiteY2" fmla="*/ 1290174 h 1290174"/>
                        <a:gd name="connsiteX3" fmla="*/ 123823 w 1366836"/>
                        <a:gd name="connsiteY3" fmla="*/ 1290174 h 1290174"/>
                        <a:gd name="connsiteX4" fmla="*/ 207168 w 1366836"/>
                        <a:gd name="connsiteY4" fmla="*/ 778207 h 1290174"/>
                        <a:gd name="connsiteX5" fmla="*/ 278605 w 1366836"/>
                        <a:gd name="connsiteY5" fmla="*/ 282908 h 1290174"/>
                        <a:gd name="connsiteX6" fmla="*/ 180975 w 1366836"/>
                        <a:gd name="connsiteY6" fmla="*/ 590088 h 1290174"/>
                        <a:gd name="connsiteX7" fmla="*/ 0 w 1366836"/>
                        <a:gd name="connsiteY7" fmla="*/ 537700 h 1290174"/>
                        <a:gd name="connsiteX8" fmla="*/ 104773 w 1366836"/>
                        <a:gd name="connsiteY8" fmla="*/ 213851 h 1290174"/>
                        <a:gd name="connsiteX9" fmla="*/ 159542 w 1366836"/>
                        <a:gd name="connsiteY9" fmla="*/ 128124 h 1290174"/>
                        <a:gd name="connsiteX0" fmla="*/ 159542 w 1366836"/>
                        <a:gd name="connsiteY0" fmla="*/ 128124 h 1290174"/>
                        <a:gd name="connsiteX1" fmla="*/ 704848 w 1366836"/>
                        <a:gd name="connsiteY1" fmla="*/ 16205 h 1290174"/>
                        <a:gd name="connsiteX2" fmla="*/ 1366836 w 1366836"/>
                        <a:gd name="connsiteY2" fmla="*/ 1290174 h 1290174"/>
                        <a:gd name="connsiteX3" fmla="*/ 123823 w 1366836"/>
                        <a:gd name="connsiteY3" fmla="*/ 1290174 h 1290174"/>
                        <a:gd name="connsiteX4" fmla="*/ 583405 w 1366836"/>
                        <a:gd name="connsiteY4" fmla="*/ 256713 h 1290174"/>
                        <a:gd name="connsiteX5" fmla="*/ 278605 w 1366836"/>
                        <a:gd name="connsiteY5" fmla="*/ 282908 h 1290174"/>
                        <a:gd name="connsiteX6" fmla="*/ 180975 w 1366836"/>
                        <a:gd name="connsiteY6" fmla="*/ 590088 h 1290174"/>
                        <a:gd name="connsiteX7" fmla="*/ 0 w 1366836"/>
                        <a:gd name="connsiteY7" fmla="*/ 537700 h 1290174"/>
                        <a:gd name="connsiteX8" fmla="*/ 104773 w 1366836"/>
                        <a:gd name="connsiteY8" fmla="*/ 213851 h 1290174"/>
                        <a:gd name="connsiteX9" fmla="*/ 159542 w 1366836"/>
                        <a:gd name="connsiteY9" fmla="*/ 128124 h 1290174"/>
                        <a:gd name="connsiteX0" fmla="*/ 159542 w 1366836"/>
                        <a:gd name="connsiteY0" fmla="*/ 128124 h 1290174"/>
                        <a:gd name="connsiteX1" fmla="*/ 704848 w 1366836"/>
                        <a:gd name="connsiteY1" fmla="*/ 16205 h 1290174"/>
                        <a:gd name="connsiteX2" fmla="*/ 1366836 w 1366836"/>
                        <a:gd name="connsiteY2" fmla="*/ 1290174 h 1290174"/>
                        <a:gd name="connsiteX3" fmla="*/ 123823 w 1366836"/>
                        <a:gd name="connsiteY3" fmla="*/ 1290174 h 1290174"/>
                        <a:gd name="connsiteX4" fmla="*/ 583405 w 1366836"/>
                        <a:gd name="connsiteY4" fmla="*/ 256713 h 1290174"/>
                        <a:gd name="connsiteX5" fmla="*/ 276223 w 1366836"/>
                        <a:gd name="connsiteY5" fmla="*/ 301958 h 1290174"/>
                        <a:gd name="connsiteX6" fmla="*/ 180975 w 1366836"/>
                        <a:gd name="connsiteY6" fmla="*/ 590088 h 1290174"/>
                        <a:gd name="connsiteX7" fmla="*/ 0 w 1366836"/>
                        <a:gd name="connsiteY7" fmla="*/ 537700 h 1290174"/>
                        <a:gd name="connsiteX8" fmla="*/ 104773 w 1366836"/>
                        <a:gd name="connsiteY8" fmla="*/ 213851 h 1290174"/>
                        <a:gd name="connsiteX9" fmla="*/ 159542 w 1366836"/>
                        <a:gd name="connsiteY9" fmla="*/ 128124 h 1290174"/>
                        <a:gd name="connsiteX0" fmla="*/ 159542 w 1366836"/>
                        <a:gd name="connsiteY0" fmla="*/ 128124 h 1290174"/>
                        <a:gd name="connsiteX1" fmla="*/ 704848 w 1366836"/>
                        <a:gd name="connsiteY1" fmla="*/ 16205 h 1290174"/>
                        <a:gd name="connsiteX2" fmla="*/ 1366836 w 1366836"/>
                        <a:gd name="connsiteY2" fmla="*/ 1290174 h 1290174"/>
                        <a:gd name="connsiteX3" fmla="*/ 123823 w 1366836"/>
                        <a:gd name="connsiteY3" fmla="*/ 1290174 h 1290174"/>
                        <a:gd name="connsiteX4" fmla="*/ 571499 w 1366836"/>
                        <a:gd name="connsiteY4" fmla="*/ 266238 h 1290174"/>
                        <a:gd name="connsiteX5" fmla="*/ 276223 w 1366836"/>
                        <a:gd name="connsiteY5" fmla="*/ 301958 h 1290174"/>
                        <a:gd name="connsiteX6" fmla="*/ 180975 w 1366836"/>
                        <a:gd name="connsiteY6" fmla="*/ 590088 h 1290174"/>
                        <a:gd name="connsiteX7" fmla="*/ 0 w 1366836"/>
                        <a:gd name="connsiteY7" fmla="*/ 537700 h 1290174"/>
                        <a:gd name="connsiteX8" fmla="*/ 104773 w 1366836"/>
                        <a:gd name="connsiteY8" fmla="*/ 213851 h 1290174"/>
                        <a:gd name="connsiteX9" fmla="*/ 159542 w 1366836"/>
                        <a:gd name="connsiteY9" fmla="*/ 128124 h 1290174"/>
                        <a:gd name="connsiteX0" fmla="*/ 159542 w 1366836"/>
                        <a:gd name="connsiteY0" fmla="*/ 128124 h 1290174"/>
                        <a:gd name="connsiteX1" fmla="*/ 704848 w 1366836"/>
                        <a:gd name="connsiteY1" fmla="*/ 16205 h 1290174"/>
                        <a:gd name="connsiteX2" fmla="*/ 1366836 w 1366836"/>
                        <a:gd name="connsiteY2" fmla="*/ 1290174 h 1290174"/>
                        <a:gd name="connsiteX3" fmla="*/ 123823 w 1366836"/>
                        <a:gd name="connsiteY3" fmla="*/ 1290174 h 1290174"/>
                        <a:gd name="connsiteX4" fmla="*/ 583405 w 1366836"/>
                        <a:gd name="connsiteY4" fmla="*/ 261476 h 1290174"/>
                        <a:gd name="connsiteX5" fmla="*/ 276223 w 1366836"/>
                        <a:gd name="connsiteY5" fmla="*/ 301958 h 1290174"/>
                        <a:gd name="connsiteX6" fmla="*/ 180975 w 1366836"/>
                        <a:gd name="connsiteY6" fmla="*/ 590088 h 1290174"/>
                        <a:gd name="connsiteX7" fmla="*/ 0 w 1366836"/>
                        <a:gd name="connsiteY7" fmla="*/ 537700 h 1290174"/>
                        <a:gd name="connsiteX8" fmla="*/ 104773 w 1366836"/>
                        <a:gd name="connsiteY8" fmla="*/ 213851 h 1290174"/>
                        <a:gd name="connsiteX9" fmla="*/ 159542 w 1366836"/>
                        <a:gd name="connsiteY9" fmla="*/ 128124 h 1290174"/>
                        <a:gd name="connsiteX0" fmla="*/ 159542 w 1366836"/>
                        <a:gd name="connsiteY0" fmla="*/ 128124 h 1290174"/>
                        <a:gd name="connsiteX1" fmla="*/ 704848 w 1366836"/>
                        <a:gd name="connsiteY1" fmla="*/ 16205 h 1290174"/>
                        <a:gd name="connsiteX2" fmla="*/ 1366836 w 1366836"/>
                        <a:gd name="connsiteY2" fmla="*/ 1290174 h 1290174"/>
                        <a:gd name="connsiteX3" fmla="*/ 123823 w 1366836"/>
                        <a:gd name="connsiteY3" fmla="*/ 1290174 h 1290174"/>
                        <a:gd name="connsiteX4" fmla="*/ 402430 w 1366836"/>
                        <a:gd name="connsiteY4" fmla="*/ 659145 h 1290174"/>
                        <a:gd name="connsiteX5" fmla="*/ 583405 w 1366836"/>
                        <a:gd name="connsiteY5" fmla="*/ 261476 h 1290174"/>
                        <a:gd name="connsiteX6" fmla="*/ 276223 w 1366836"/>
                        <a:gd name="connsiteY6" fmla="*/ 301958 h 1290174"/>
                        <a:gd name="connsiteX7" fmla="*/ 180975 w 1366836"/>
                        <a:gd name="connsiteY7" fmla="*/ 590088 h 1290174"/>
                        <a:gd name="connsiteX8" fmla="*/ 0 w 1366836"/>
                        <a:gd name="connsiteY8" fmla="*/ 537700 h 1290174"/>
                        <a:gd name="connsiteX9" fmla="*/ 104773 w 1366836"/>
                        <a:gd name="connsiteY9" fmla="*/ 213851 h 1290174"/>
                        <a:gd name="connsiteX10" fmla="*/ 159542 w 1366836"/>
                        <a:gd name="connsiteY10" fmla="*/ 128124 h 1290174"/>
                        <a:gd name="connsiteX0" fmla="*/ 159542 w 1366836"/>
                        <a:gd name="connsiteY0" fmla="*/ 128124 h 1290174"/>
                        <a:gd name="connsiteX1" fmla="*/ 704848 w 1366836"/>
                        <a:gd name="connsiteY1" fmla="*/ 16205 h 1290174"/>
                        <a:gd name="connsiteX2" fmla="*/ 1366836 w 1366836"/>
                        <a:gd name="connsiteY2" fmla="*/ 1290174 h 1290174"/>
                        <a:gd name="connsiteX3" fmla="*/ 123823 w 1366836"/>
                        <a:gd name="connsiteY3" fmla="*/ 1290174 h 1290174"/>
                        <a:gd name="connsiteX4" fmla="*/ 659605 w 1366836"/>
                        <a:gd name="connsiteY4" fmla="*/ 404351 h 1290174"/>
                        <a:gd name="connsiteX5" fmla="*/ 583405 w 1366836"/>
                        <a:gd name="connsiteY5" fmla="*/ 261476 h 1290174"/>
                        <a:gd name="connsiteX6" fmla="*/ 276223 w 1366836"/>
                        <a:gd name="connsiteY6" fmla="*/ 301958 h 1290174"/>
                        <a:gd name="connsiteX7" fmla="*/ 180975 w 1366836"/>
                        <a:gd name="connsiteY7" fmla="*/ 590088 h 1290174"/>
                        <a:gd name="connsiteX8" fmla="*/ 0 w 1366836"/>
                        <a:gd name="connsiteY8" fmla="*/ 537700 h 1290174"/>
                        <a:gd name="connsiteX9" fmla="*/ 104773 w 1366836"/>
                        <a:gd name="connsiteY9" fmla="*/ 213851 h 1290174"/>
                        <a:gd name="connsiteX10" fmla="*/ 159542 w 1366836"/>
                        <a:gd name="connsiteY10" fmla="*/ 128124 h 1290174"/>
                        <a:gd name="connsiteX0" fmla="*/ 159542 w 1366836"/>
                        <a:gd name="connsiteY0" fmla="*/ 128124 h 1290174"/>
                        <a:gd name="connsiteX1" fmla="*/ 704848 w 1366836"/>
                        <a:gd name="connsiteY1" fmla="*/ 16205 h 1290174"/>
                        <a:gd name="connsiteX2" fmla="*/ 1366836 w 1366836"/>
                        <a:gd name="connsiteY2" fmla="*/ 1290174 h 1290174"/>
                        <a:gd name="connsiteX3" fmla="*/ 123823 w 1366836"/>
                        <a:gd name="connsiteY3" fmla="*/ 1290174 h 1290174"/>
                        <a:gd name="connsiteX4" fmla="*/ 659605 w 1366836"/>
                        <a:gd name="connsiteY4" fmla="*/ 404351 h 1290174"/>
                        <a:gd name="connsiteX5" fmla="*/ 573880 w 1366836"/>
                        <a:gd name="connsiteY5" fmla="*/ 263857 h 1290174"/>
                        <a:gd name="connsiteX6" fmla="*/ 276223 w 1366836"/>
                        <a:gd name="connsiteY6" fmla="*/ 301958 h 1290174"/>
                        <a:gd name="connsiteX7" fmla="*/ 180975 w 1366836"/>
                        <a:gd name="connsiteY7" fmla="*/ 590088 h 1290174"/>
                        <a:gd name="connsiteX8" fmla="*/ 0 w 1366836"/>
                        <a:gd name="connsiteY8" fmla="*/ 537700 h 1290174"/>
                        <a:gd name="connsiteX9" fmla="*/ 104773 w 1366836"/>
                        <a:gd name="connsiteY9" fmla="*/ 213851 h 1290174"/>
                        <a:gd name="connsiteX10" fmla="*/ 159542 w 1366836"/>
                        <a:gd name="connsiteY10" fmla="*/ 128124 h 1290174"/>
                        <a:gd name="connsiteX0" fmla="*/ 159542 w 1366836"/>
                        <a:gd name="connsiteY0" fmla="*/ 128124 h 1290174"/>
                        <a:gd name="connsiteX1" fmla="*/ 704848 w 1366836"/>
                        <a:gd name="connsiteY1" fmla="*/ 16205 h 1290174"/>
                        <a:gd name="connsiteX2" fmla="*/ 1366836 w 1366836"/>
                        <a:gd name="connsiteY2" fmla="*/ 1290174 h 1290174"/>
                        <a:gd name="connsiteX3" fmla="*/ 123823 w 1366836"/>
                        <a:gd name="connsiteY3" fmla="*/ 1290174 h 1290174"/>
                        <a:gd name="connsiteX4" fmla="*/ 659605 w 1366836"/>
                        <a:gd name="connsiteY4" fmla="*/ 404351 h 1290174"/>
                        <a:gd name="connsiteX5" fmla="*/ 573880 w 1366836"/>
                        <a:gd name="connsiteY5" fmla="*/ 263857 h 1290174"/>
                        <a:gd name="connsiteX6" fmla="*/ 276223 w 1366836"/>
                        <a:gd name="connsiteY6" fmla="*/ 301958 h 1290174"/>
                        <a:gd name="connsiteX7" fmla="*/ 180975 w 1366836"/>
                        <a:gd name="connsiteY7" fmla="*/ 590088 h 1290174"/>
                        <a:gd name="connsiteX8" fmla="*/ 0 w 1366836"/>
                        <a:gd name="connsiteY8" fmla="*/ 537700 h 1290174"/>
                        <a:gd name="connsiteX9" fmla="*/ 104773 w 1366836"/>
                        <a:gd name="connsiteY9" fmla="*/ 213851 h 1290174"/>
                        <a:gd name="connsiteX10" fmla="*/ 159542 w 1366836"/>
                        <a:gd name="connsiteY10" fmla="*/ 128124 h 1290174"/>
                        <a:gd name="connsiteX0" fmla="*/ 159542 w 1366836"/>
                        <a:gd name="connsiteY0" fmla="*/ 128124 h 1290174"/>
                        <a:gd name="connsiteX1" fmla="*/ 704848 w 1366836"/>
                        <a:gd name="connsiteY1" fmla="*/ 16205 h 1290174"/>
                        <a:gd name="connsiteX2" fmla="*/ 1366836 w 1366836"/>
                        <a:gd name="connsiteY2" fmla="*/ 1290174 h 1290174"/>
                        <a:gd name="connsiteX3" fmla="*/ 123823 w 1366836"/>
                        <a:gd name="connsiteY3" fmla="*/ 1290174 h 1290174"/>
                        <a:gd name="connsiteX4" fmla="*/ 659605 w 1366836"/>
                        <a:gd name="connsiteY4" fmla="*/ 404351 h 1290174"/>
                        <a:gd name="connsiteX5" fmla="*/ 573880 w 1366836"/>
                        <a:gd name="connsiteY5" fmla="*/ 263857 h 1290174"/>
                        <a:gd name="connsiteX6" fmla="*/ 276223 w 1366836"/>
                        <a:gd name="connsiteY6" fmla="*/ 301958 h 1290174"/>
                        <a:gd name="connsiteX7" fmla="*/ 180975 w 1366836"/>
                        <a:gd name="connsiteY7" fmla="*/ 590088 h 1290174"/>
                        <a:gd name="connsiteX8" fmla="*/ 0 w 1366836"/>
                        <a:gd name="connsiteY8" fmla="*/ 537700 h 1290174"/>
                        <a:gd name="connsiteX9" fmla="*/ 104773 w 1366836"/>
                        <a:gd name="connsiteY9" fmla="*/ 213851 h 1290174"/>
                        <a:gd name="connsiteX10" fmla="*/ 159542 w 1366836"/>
                        <a:gd name="connsiteY10" fmla="*/ 128124 h 1290174"/>
                        <a:gd name="connsiteX0" fmla="*/ 159542 w 1366836"/>
                        <a:gd name="connsiteY0" fmla="*/ 128124 h 1290174"/>
                        <a:gd name="connsiteX1" fmla="*/ 704848 w 1366836"/>
                        <a:gd name="connsiteY1" fmla="*/ 16205 h 1290174"/>
                        <a:gd name="connsiteX2" fmla="*/ 1366836 w 1366836"/>
                        <a:gd name="connsiteY2" fmla="*/ 1290174 h 1290174"/>
                        <a:gd name="connsiteX3" fmla="*/ 123823 w 1366836"/>
                        <a:gd name="connsiteY3" fmla="*/ 1290174 h 1290174"/>
                        <a:gd name="connsiteX4" fmla="*/ 652461 w 1366836"/>
                        <a:gd name="connsiteY4" fmla="*/ 409114 h 1290174"/>
                        <a:gd name="connsiteX5" fmla="*/ 573880 w 1366836"/>
                        <a:gd name="connsiteY5" fmla="*/ 263857 h 1290174"/>
                        <a:gd name="connsiteX6" fmla="*/ 276223 w 1366836"/>
                        <a:gd name="connsiteY6" fmla="*/ 301958 h 1290174"/>
                        <a:gd name="connsiteX7" fmla="*/ 180975 w 1366836"/>
                        <a:gd name="connsiteY7" fmla="*/ 590088 h 1290174"/>
                        <a:gd name="connsiteX8" fmla="*/ 0 w 1366836"/>
                        <a:gd name="connsiteY8" fmla="*/ 537700 h 1290174"/>
                        <a:gd name="connsiteX9" fmla="*/ 104773 w 1366836"/>
                        <a:gd name="connsiteY9" fmla="*/ 213851 h 1290174"/>
                        <a:gd name="connsiteX10" fmla="*/ 159542 w 1366836"/>
                        <a:gd name="connsiteY10" fmla="*/ 128124 h 1290174"/>
                        <a:gd name="connsiteX0" fmla="*/ 159542 w 1366836"/>
                        <a:gd name="connsiteY0" fmla="*/ 128124 h 1290174"/>
                        <a:gd name="connsiteX1" fmla="*/ 704848 w 1366836"/>
                        <a:gd name="connsiteY1" fmla="*/ 16205 h 1290174"/>
                        <a:gd name="connsiteX2" fmla="*/ 957262 w 1366836"/>
                        <a:gd name="connsiteY2" fmla="*/ 492457 h 1290174"/>
                        <a:gd name="connsiteX3" fmla="*/ 1366836 w 1366836"/>
                        <a:gd name="connsiteY3" fmla="*/ 1290174 h 1290174"/>
                        <a:gd name="connsiteX4" fmla="*/ 123823 w 1366836"/>
                        <a:gd name="connsiteY4" fmla="*/ 1290174 h 1290174"/>
                        <a:gd name="connsiteX5" fmla="*/ 652461 w 1366836"/>
                        <a:gd name="connsiteY5" fmla="*/ 409114 h 1290174"/>
                        <a:gd name="connsiteX6" fmla="*/ 573880 w 1366836"/>
                        <a:gd name="connsiteY6" fmla="*/ 263857 h 1290174"/>
                        <a:gd name="connsiteX7" fmla="*/ 276223 w 1366836"/>
                        <a:gd name="connsiteY7" fmla="*/ 301958 h 1290174"/>
                        <a:gd name="connsiteX8" fmla="*/ 180975 w 1366836"/>
                        <a:gd name="connsiteY8" fmla="*/ 590088 h 1290174"/>
                        <a:gd name="connsiteX9" fmla="*/ 0 w 1366836"/>
                        <a:gd name="connsiteY9" fmla="*/ 537700 h 1290174"/>
                        <a:gd name="connsiteX10" fmla="*/ 104773 w 1366836"/>
                        <a:gd name="connsiteY10" fmla="*/ 213851 h 1290174"/>
                        <a:gd name="connsiteX11" fmla="*/ 159542 w 1366836"/>
                        <a:gd name="connsiteY11" fmla="*/ 128124 h 1290174"/>
                        <a:gd name="connsiteX0" fmla="*/ 159542 w 1366836"/>
                        <a:gd name="connsiteY0" fmla="*/ 128124 h 1290174"/>
                        <a:gd name="connsiteX1" fmla="*/ 704848 w 1366836"/>
                        <a:gd name="connsiteY1" fmla="*/ 16205 h 1290174"/>
                        <a:gd name="connsiteX2" fmla="*/ 1131093 w 1366836"/>
                        <a:gd name="connsiteY2" fmla="*/ 278144 h 1290174"/>
                        <a:gd name="connsiteX3" fmla="*/ 1366836 w 1366836"/>
                        <a:gd name="connsiteY3" fmla="*/ 1290174 h 1290174"/>
                        <a:gd name="connsiteX4" fmla="*/ 123823 w 1366836"/>
                        <a:gd name="connsiteY4" fmla="*/ 1290174 h 1290174"/>
                        <a:gd name="connsiteX5" fmla="*/ 652461 w 1366836"/>
                        <a:gd name="connsiteY5" fmla="*/ 409114 h 1290174"/>
                        <a:gd name="connsiteX6" fmla="*/ 573880 w 1366836"/>
                        <a:gd name="connsiteY6" fmla="*/ 263857 h 1290174"/>
                        <a:gd name="connsiteX7" fmla="*/ 276223 w 1366836"/>
                        <a:gd name="connsiteY7" fmla="*/ 301958 h 1290174"/>
                        <a:gd name="connsiteX8" fmla="*/ 180975 w 1366836"/>
                        <a:gd name="connsiteY8" fmla="*/ 590088 h 1290174"/>
                        <a:gd name="connsiteX9" fmla="*/ 0 w 1366836"/>
                        <a:gd name="connsiteY9" fmla="*/ 537700 h 1290174"/>
                        <a:gd name="connsiteX10" fmla="*/ 104773 w 1366836"/>
                        <a:gd name="connsiteY10" fmla="*/ 213851 h 1290174"/>
                        <a:gd name="connsiteX11" fmla="*/ 159542 w 1366836"/>
                        <a:gd name="connsiteY11" fmla="*/ 128124 h 1290174"/>
                        <a:gd name="connsiteX0" fmla="*/ 159542 w 1366836"/>
                        <a:gd name="connsiteY0" fmla="*/ 128124 h 1290174"/>
                        <a:gd name="connsiteX1" fmla="*/ 704848 w 1366836"/>
                        <a:gd name="connsiteY1" fmla="*/ 16205 h 1290174"/>
                        <a:gd name="connsiteX2" fmla="*/ 1152524 w 1366836"/>
                        <a:gd name="connsiteY2" fmla="*/ 275763 h 1290174"/>
                        <a:gd name="connsiteX3" fmla="*/ 1366836 w 1366836"/>
                        <a:gd name="connsiteY3" fmla="*/ 1290174 h 1290174"/>
                        <a:gd name="connsiteX4" fmla="*/ 123823 w 1366836"/>
                        <a:gd name="connsiteY4" fmla="*/ 1290174 h 1290174"/>
                        <a:gd name="connsiteX5" fmla="*/ 652461 w 1366836"/>
                        <a:gd name="connsiteY5" fmla="*/ 409114 h 1290174"/>
                        <a:gd name="connsiteX6" fmla="*/ 573880 w 1366836"/>
                        <a:gd name="connsiteY6" fmla="*/ 263857 h 1290174"/>
                        <a:gd name="connsiteX7" fmla="*/ 276223 w 1366836"/>
                        <a:gd name="connsiteY7" fmla="*/ 301958 h 1290174"/>
                        <a:gd name="connsiteX8" fmla="*/ 180975 w 1366836"/>
                        <a:gd name="connsiteY8" fmla="*/ 590088 h 1290174"/>
                        <a:gd name="connsiteX9" fmla="*/ 0 w 1366836"/>
                        <a:gd name="connsiteY9" fmla="*/ 537700 h 1290174"/>
                        <a:gd name="connsiteX10" fmla="*/ 104773 w 1366836"/>
                        <a:gd name="connsiteY10" fmla="*/ 213851 h 1290174"/>
                        <a:gd name="connsiteX11" fmla="*/ 159542 w 1366836"/>
                        <a:gd name="connsiteY11" fmla="*/ 128124 h 1290174"/>
                        <a:gd name="connsiteX0" fmla="*/ 159542 w 1366836"/>
                        <a:gd name="connsiteY0" fmla="*/ 128124 h 1290174"/>
                        <a:gd name="connsiteX1" fmla="*/ 704848 w 1366836"/>
                        <a:gd name="connsiteY1" fmla="*/ 16205 h 1290174"/>
                        <a:gd name="connsiteX2" fmla="*/ 1152524 w 1366836"/>
                        <a:gd name="connsiteY2" fmla="*/ 275763 h 1290174"/>
                        <a:gd name="connsiteX3" fmla="*/ 1366836 w 1366836"/>
                        <a:gd name="connsiteY3" fmla="*/ 1290174 h 1290174"/>
                        <a:gd name="connsiteX4" fmla="*/ 123823 w 1366836"/>
                        <a:gd name="connsiteY4" fmla="*/ 1290174 h 1290174"/>
                        <a:gd name="connsiteX5" fmla="*/ 652461 w 1366836"/>
                        <a:gd name="connsiteY5" fmla="*/ 409114 h 1290174"/>
                        <a:gd name="connsiteX6" fmla="*/ 573880 w 1366836"/>
                        <a:gd name="connsiteY6" fmla="*/ 263857 h 1290174"/>
                        <a:gd name="connsiteX7" fmla="*/ 276223 w 1366836"/>
                        <a:gd name="connsiteY7" fmla="*/ 301958 h 1290174"/>
                        <a:gd name="connsiteX8" fmla="*/ 180975 w 1366836"/>
                        <a:gd name="connsiteY8" fmla="*/ 590088 h 1290174"/>
                        <a:gd name="connsiteX9" fmla="*/ 0 w 1366836"/>
                        <a:gd name="connsiteY9" fmla="*/ 537700 h 1290174"/>
                        <a:gd name="connsiteX10" fmla="*/ 104773 w 1366836"/>
                        <a:gd name="connsiteY10" fmla="*/ 213851 h 1290174"/>
                        <a:gd name="connsiteX11" fmla="*/ 159542 w 1366836"/>
                        <a:gd name="connsiteY11" fmla="*/ 128124 h 1290174"/>
                        <a:gd name="connsiteX0" fmla="*/ 159542 w 1366836"/>
                        <a:gd name="connsiteY0" fmla="*/ 128124 h 1290174"/>
                        <a:gd name="connsiteX1" fmla="*/ 704848 w 1366836"/>
                        <a:gd name="connsiteY1" fmla="*/ 16205 h 1290174"/>
                        <a:gd name="connsiteX2" fmla="*/ 1152524 w 1366836"/>
                        <a:gd name="connsiteY2" fmla="*/ 275763 h 1290174"/>
                        <a:gd name="connsiteX3" fmla="*/ 1366836 w 1366836"/>
                        <a:gd name="connsiteY3" fmla="*/ 1290174 h 1290174"/>
                        <a:gd name="connsiteX4" fmla="*/ 123823 w 1366836"/>
                        <a:gd name="connsiteY4" fmla="*/ 1290174 h 1290174"/>
                        <a:gd name="connsiteX5" fmla="*/ 652461 w 1366836"/>
                        <a:gd name="connsiteY5" fmla="*/ 409114 h 1290174"/>
                        <a:gd name="connsiteX6" fmla="*/ 573880 w 1366836"/>
                        <a:gd name="connsiteY6" fmla="*/ 263857 h 1290174"/>
                        <a:gd name="connsiteX7" fmla="*/ 276223 w 1366836"/>
                        <a:gd name="connsiteY7" fmla="*/ 301958 h 1290174"/>
                        <a:gd name="connsiteX8" fmla="*/ 180975 w 1366836"/>
                        <a:gd name="connsiteY8" fmla="*/ 590088 h 1290174"/>
                        <a:gd name="connsiteX9" fmla="*/ 0 w 1366836"/>
                        <a:gd name="connsiteY9" fmla="*/ 537700 h 1290174"/>
                        <a:gd name="connsiteX10" fmla="*/ 104773 w 1366836"/>
                        <a:gd name="connsiteY10" fmla="*/ 213851 h 1290174"/>
                        <a:gd name="connsiteX11" fmla="*/ 159542 w 1366836"/>
                        <a:gd name="connsiteY11" fmla="*/ 128124 h 1290174"/>
                        <a:gd name="connsiteX0" fmla="*/ 159542 w 1366836"/>
                        <a:gd name="connsiteY0" fmla="*/ 116525 h 1278575"/>
                        <a:gd name="connsiteX1" fmla="*/ 704848 w 1366836"/>
                        <a:gd name="connsiteY1" fmla="*/ 4606 h 1278575"/>
                        <a:gd name="connsiteX2" fmla="*/ 1152524 w 1366836"/>
                        <a:gd name="connsiteY2" fmla="*/ 264164 h 1278575"/>
                        <a:gd name="connsiteX3" fmla="*/ 1366836 w 1366836"/>
                        <a:gd name="connsiteY3" fmla="*/ 1278575 h 1278575"/>
                        <a:gd name="connsiteX4" fmla="*/ 123823 w 1366836"/>
                        <a:gd name="connsiteY4" fmla="*/ 1278575 h 1278575"/>
                        <a:gd name="connsiteX5" fmla="*/ 652461 w 1366836"/>
                        <a:gd name="connsiteY5" fmla="*/ 397515 h 1278575"/>
                        <a:gd name="connsiteX6" fmla="*/ 573880 w 1366836"/>
                        <a:gd name="connsiteY6" fmla="*/ 252258 h 1278575"/>
                        <a:gd name="connsiteX7" fmla="*/ 276223 w 1366836"/>
                        <a:gd name="connsiteY7" fmla="*/ 290359 h 1278575"/>
                        <a:gd name="connsiteX8" fmla="*/ 180975 w 1366836"/>
                        <a:gd name="connsiteY8" fmla="*/ 578489 h 1278575"/>
                        <a:gd name="connsiteX9" fmla="*/ 0 w 1366836"/>
                        <a:gd name="connsiteY9" fmla="*/ 526101 h 1278575"/>
                        <a:gd name="connsiteX10" fmla="*/ 104773 w 1366836"/>
                        <a:gd name="connsiteY10" fmla="*/ 202252 h 1278575"/>
                        <a:gd name="connsiteX11" fmla="*/ 159542 w 1366836"/>
                        <a:gd name="connsiteY11" fmla="*/ 116525 h 1278575"/>
                        <a:gd name="connsiteX0" fmla="*/ 159542 w 1366836"/>
                        <a:gd name="connsiteY0" fmla="*/ 128036 h 1290086"/>
                        <a:gd name="connsiteX1" fmla="*/ 688179 w 1366836"/>
                        <a:gd name="connsiteY1" fmla="*/ 4211 h 1290086"/>
                        <a:gd name="connsiteX2" fmla="*/ 1152524 w 1366836"/>
                        <a:gd name="connsiteY2" fmla="*/ 275675 h 1290086"/>
                        <a:gd name="connsiteX3" fmla="*/ 1366836 w 1366836"/>
                        <a:gd name="connsiteY3" fmla="*/ 1290086 h 1290086"/>
                        <a:gd name="connsiteX4" fmla="*/ 123823 w 1366836"/>
                        <a:gd name="connsiteY4" fmla="*/ 1290086 h 1290086"/>
                        <a:gd name="connsiteX5" fmla="*/ 652461 w 1366836"/>
                        <a:gd name="connsiteY5" fmla="*/ 409026 h 1290086"/>
                        <a:gd name="connsiteX6" fmla="*/ 573880 w 1366836"/>
                        <a:gd name="connsiteY6" fmla="*/ 263769 h 1290086"/>
                        <a:gd name="connsiteX7" fmla="*/ 276223 w 1366836"/>
                        <a:gd name="connsiteY7" fmla="*/ 301870 h 1290086"/>
                        <a:gd name="connsiteX8" fmla="*/ 180975 w 1366836"/>
                        <a:gd name="connsiteY8" fmla="*/ 590000 h 1290086"/>
                        <a:gd name="connsiteX9" fmla="*/ 0 w 1366836"/>
                        <a:gd name="connsiteY9" fmla="*/ 537612 h 1290086"/>
                        <a:gd name="connsiteX10" fmla="*/ 104773 w 1366836"/>
                        <a:gd name="connsiteY10" fmla="*/ 213763 h 1290086"/>
                        <a:gd name="connsiteX11" fmla="*/ 159542 w 1366836"/>
                        <a:gd name="connsiteY11" fmla="*/ 128036 h 1290086"/>
                        <a:gd name="connsiteX0" fmla="*/ 159542 w 1366836"/>
                        <a:gd name="connsiteY0" fmla="*/ 128036 h 1290086"/>
                        <a:gd name="connsiteX1" fmla="*/ 688179 w 1366836"/>
                        <a:gd name="connsiteY1" fmla="*/ 4211 h 1290086"/>
                        <a:gd name="connsiteX2" fmla="*/ 1152524 w 1366836"/>
                        <a:gd name="connsiteY2" fmla="*/ 275675 h 1290086"/>
                        <a:gd name="connsiteX3" fmla="*/ 1366836 w 1366836"/>
                        <a:gd name="connsiteY3" fmla="*/ 1290086 h 1290086"/>
                        <a:gd name="connsiteX4" fmla="*/ 123823 w 1366836"/>
                        <a:gd name="connsiteY4" fmla="*/ 1290086 h 1290086"/>
                        <a:gd name="connsiteX5" fmla="*/ 652461 w 1366836"/>
                        <a:gd name="connsiteY5" fmla="*/ 409026 h 1290086"/>
                        <a:gd name="connsiteX6" fmla="*/ 573880 w 1366836"/>
                        <a:gd name="connsiteY6" fmla="*/ 263769 h 1290086"/>
                        <a:gd name="connsiteX7" fmla="*/ 276223 w 1366836"/>
                        <a:gd name="connsiteY7" fmla="*/ 301870 h 1290086"/>
                        <a:gd name="connsiteX8" fmla="*/ 180975 w 1366836"/>
                        <a:gd name="connsiteY8" fmla="*/ 590000 h 1290086"/>
                        <a:gd name="connsiteX9" fmla="*/ 0 w 1366836"/>
                        <a:gd name="connsiteY9" fmla="*/ 537612 h 1290086"/>
                        <a:gd name="connsiteX10" fmla="*/ 104773 w 1366836"/>
                        <a:gd name="connsiteY10" fmla="*/ 213763 h 1290086"/>
                        <a:gd name="connsiteX11" fmla="*/ 159542 w 1366836"/>
                        <a:gd name="connsiteY11" fmla="*/ 128036 h 1290086"/>
                        <a:gd name="connsiteX0" fmla="*/ 159542 w 1366836"/>
                        <a:gd name="connsiteY0" fmla="*/ 124676 h 1286726"/>
                        <a:gd name="connsiteX1" fmla="*/ 688179 w 1366836"/>
                        <a:gd name="connsiteY1" fmla="*/ 851 h 1286726"/>
                        <a:gd name="connsiteX2" fmla="*/ 1152524 w 1366836"/>
                        <a:gd name="connsiteY2" fmla="*/ 272315 h 1286726"/>
                        <a:gd name="connsiteX3" fmla="*/ 1366836 w 1366836"/>
                        <a:gd name="connsiteY3" fmla="*/ 1286726 h 1286726"/>
                        <a:gd name="connsiteX4" fmla="*/ 123823 w 1366836"/>
                        <a:gd name="connsiteY4" fmla="*/ 1286726 h 1286726"/>
                        <a:gd name="connsiteX5" fmla="*/ 652461 w 1366836"/>
                        <a:gd name="connsiteY5" fmla="*/ 405666 h 1286726"/>
                        <a:gd name="connsiteX6" fmla="*/ 573880 w 1366836"/>
                        <a:gd name="connsiteY6" fmla="*/ 260409 h 1286726"/>
                        <a:gd name="connsiteX7" fmla="*/ 276223 w 1366836"/>
                        <a:gd name="connsiteY7" fmla="*/ 298510 h 1286726"/>
                        <a:gd name="connsiteX8" fmla="*/ 180975 w 1366836"/>
                        <a:gd name="connsiteY8" fmla="*/ 586640 h 1286726"/>
                        <a:gd name="connsiteX9" fmla="*/ 0 w 1366836"/>
                        <a:gd name="connsiteY9" fmla="*/ 534252 h 1286726"/>
                        <a:gd name="connsiteX10" fmla="*/ 104773 w 1366836"/>
                        <a:gd name="connsiteY10" fmla="*/ 210403 h 1286726"/>
                        <a:gd name="connsiteX11" fmla="*/ 159542 w 1366836"/>
                        <a:gd name="connsiteY11" fmla="*/ 124676 h 1286726"/>
                        <a:gd name="connsiteX0" fmla="*/ 159542 w 1366836"/>
                        <a:gd name="connsiteY0" fmla="*/ 129403 h 1291453"/>
                        <a:gd name="connsiteX1" fmla="*/ 678654 w 1366836"/>
                        <a:gd name="connsiteY1" fmla="*/ 815 h 1291453"/>
                        <a:gd name="connsiteX2" fmla="*/ 1152524 w 1366836"/>
                        <a:gd name="connsiteY2" fmla="*/ 277042 h 1291453"/>
                        <a:gd name="connsiteX3" fmla="*/ 1366836 w 1366836"/>
                        <a:gd name="connsiteY3" fmla="*/ 1291453 h 1291453"/>
                        <a:gd name="connsiteX4" fmla="*/ 123823 w 1366836"/>
                        <a:gd name="connsiteY4" fmla="*/ 1291453 h 1291453"/>
                        <a:gd name="connsiteX5" fmla="*/ 652461 w 1366836"/>
                        <a:gd name="connsiteY5" fmla="*/ 410393 h 1291453"/>
                        <a:gd name="connsiteX6" fmla="*/ 573880 w 1366836"/>
                        <a:gd name="connsiteY6" fmla="*/ 265136 h 1291453"/>
                        <a:gd name="connsiteX7" fmla="*/ 276223 w 1366836"/>
                        <a:gd name="connsiteY7" fmla="*/ 303237 h 1291453"/>
                        <a:gd name="connsiteX8" fmla="*/ 180975 w 1366836"/>
                        <a:gd name="connsiteY8" fmla="*/ 591367 h 1291453"/>
                        <a:gd name="connsiteX9" fmla="*/ 0 w 1366836"/>
                        <a:gd name="connsiteY9" fmla="*/ 538979 h 1291453"/>
                        <a:gd name="connsiteX10" fmla="*/ 104773 w 1366836"/>
                        <a:gd name="connsiteY10" fmla="*/ 215130 h 1291453"/>
                        <a:gd name="connsiteX11" fmla="*/ 159542 w 1366836"/>
                        <a:gd name="connsiteY11" fmla="*/ 129403 h 1291453"/>
                        <a:gd name="connsiteX0" fmla="*/ 159542 w 1366836"/>
                        <a:gd name="connsiteY0" fmla="*/ 129403 h 1291453"/>
                        <a:gd name="connsiteX1" fmla="*/ 678654 w 1366836"/>
                        <a:gd name="connsiteY1" fmla="*/ 815 h 1291453"/>
                        <a:gd name="connsiteX2" fmla="*/ 1152524 w 1366836"/>
                        <a:gd name="connsiteY2" fmla="*/ 277042 h 1291453"/>
                        <a:gd name="connsiteX3" fmla="*/ 1366836 w 1366836"/>
                        <a:gd name="connsiteY3" fmla="*/ 1291453 h 1291453"/>
                        <a:gd name="connsiteX4" fmla="*/ 123823 w 1366836"/>
                        <a:gd name="connsiteY4" fmla="*/ 1291453 h 1291453"/>
                        <a:gd name="connsiteX5" fmla="*/ 652461 w 1366836"/>
                        <a:gd name="connsiteY5" fmla="*/ 410393 h 1291453"/>
                        <a:gd name="connsiteX6" fmla="*/ 573880 w 1366836"/>
                        <a:gd name="connsiteY6" fmla="*/ 265136 h 1291453"/>
                        <a:gd name="connsiteX7" fmla="*/ 276223 w 1366836"/>
                        <a:gd name="connsiteY7" fmla="*/ 303237 h 1291453"/>
                        <a:gd name="connsiteX8" fmla="*/ 180975 w 1366836"/>
                        <a:gd name="connsiteY8" fmla="*/ 591367 h 1291453"/>
                        <a:gd name="connsiteX9" fmla="*/ 0 w 1366836"/>
                        <a:gd name="connsiteY9" fmla="*/ 538979 h 1291453"/>
                        <a:gd name="connsiteX10" fmla="*/ 104773 w 1366836"/>
                        <a:gd name="connsiteY10" fmla="*/ 215130 h 1291453"/>
                        <a:gd name="connsiteX11" fmla="*/ 159542 w 1366836"/>
                        <a:gd name="connsiteY11" fmla="*/ 129403 h 1291453"/>
                        <a:gd name="connsiteX0" fmla="*/ 159542 w 1366836"/>
                        <a:gd name="connsiteY0" fmla="*/ 130574 h 1292624"/>
                        <a:gd name="connsiteX1" fmla="*/ 678654 w 1366836"/>
                        <a:gd name="connsiteY1" fmla="*/ 1986 h 1292624"/>
                        <a:gd name="connsiteX2" fmla="*/ 1152524 w 1366836"/>
                        <a:gd name="connsiteY2" fmla="*/ 278213 h 1292624"/>
                        <a:gd name="connsiteX3" fmla="*/ 1366836 w 1366836"/>
                        <a:gd name="connsiteY3" fmla="*/ 1292624 h 1292624"/>
                        <a:gd name="connsiteX4" fmla="*/ 123823 w 1366836"/>
                        <a:gd name="connsiteY4" fmla="*/ 1292624 h 1292624"/>
                        <a:gd name="connsiteX5" fmla="*/ 652461 w 1366836"/>
                        <a:gd name="connsiteY5" fmla="*/ 411564 h 1292624"/>
                        <a:gd name="connsiteX6" fmla="*/ 573880 w 1366836"/>
                        <a:gd name="connsiteY6" fmla="*/ 266307 h 1292624"/>
                        <a:gd name="connsiteX7" fmla="*/ 276223 w 1366836"/>
                        <a:gd name="connsiteY7" fmla="*/ 304408 h 1292624"/>
                        <a:gd name="connsiteX8" fmla="*/ 180975 w 1366836"/>
                        <a:gd name="connsiteY8" fmla="*/ 592538 h 1292624"/>
                        <a:gd name="connsiteX9" fmla="*/ 0 w 1366836"/>
                        <a:gd name="connsiteY9" fmla="*/ 540150 h 1292624"/>
                        <a:gd name="connsiteX10" fmla="*/ 104773 w 1366836"/>
                        <a:gd name="connsiteY10" fmla="*/ 216301 h 1292624"/>
                        <a:gd name="connsiteX11" fmla="*/ 159542 w 1366836"/>
                        <a:gd name="connsiteY11" fmla="*/ 130574 h 1292624"/>
                        <a:gd name="connsiteX0" fmla="*/ 159542 w 1366836"/>
                        <a:gd name="connsiteY0" fmla="*/ 121211 h 1283261"/>
                        <a:gd name="connsiteX1" fmla="*/ 683417 w 1366836"/>
                        <a:gd name="connsiteY1" fmla="*/ 2148 h 1283261"/>
                        <a:gd name="connsiteX2" fmla="*/ 1152524 w 1366836"/>
                        <a:gd name="connsiteY2" fmla="*/ 268850 h 1283261"/>
                        <a:gd name="connsiteX3" fmla="*/ 1366836 w 1366836"/>
                        <a:gd name="connsiteY3" fmla="*/ 1283261 h 1283261"/>
                        <a:gd name="connsiteX4" fmla="*/ 123823 w 1366836"/>
                        <a:gd name="connsiteY4" fmla="*/ 1283261 h 1283261"/>
                        <a:gd name="connsiteX5" fmla="*/ 652461 w 1366836"/>
                        <a:gd name="connsiteY5" fmla="*/ 402201 h 1283261"/>
                        <a:gd name="connsiteX6" fmla="*/ 573880 w 1366836"/>
                        <a:gd name="connsiteY6" fmla="*/ 256944 h 1283261"/>
                        <a:gd name="connsiteX7" fmla="*/ 276223 w 1366836"/>
                        <a:gd name="connsiteY7" fmla="*/ 295045 h 1283261"/>
                        <a:gd name="connsiteX8" fmla="*/ 180975 w 1366836"/>
                        <a:gd name="connsiteY8" fmla="*/ 583175 h 1283261"/>
                        <a:gd name="connsiteX9" fmla="*/ 0 w 1366836"/>
                        <a:gd name="connsiteY9" fmla="*/ 530787 h 1283261"/>
                        <a:gd name="connsiteX10" fmla="*/ 104773 w 1366836"/>
                        <a:gd name="connsiteY10" fmla="*/ 206938 h 1283261"/>
                        <a:gd name="connsiteX11" fmla="*/ 159542 w 1366836"/>
                        <a:gd name="connsiteY11" fmla="*/ 121211 h 1283261"/>
                        <a:gd name="connsiteX0" fmla="*/ 159542 w 1366836"/>
                        <a:gd name="connsiteY0" fmla="*/ 126780 h 1288830"/>
                        <a:gd name="connsiteX1" fmla="*/ 683417 w 1366836"/>
                        <a:gd name="connsiteY1" fmla="*/ 7717 h 1288830"/>
                        <a:gd name="connsiteX2" fmla="*/ 1152524 w 1366836"/>
                        <a:gd name="connsiteY2" fmla="*/ 274419 h 1288830"/>
                        <a:gd name="connsiteX3" fmla="*/ 1366836 w 1366836"/>
                        <a:gd name="connsiteY3" fmla="*/ 1288830 h 1288830"/>
                        <a:gd name="connsiteX4" fmla="*/ 123823 w 1366836"/>
                        <a:gd name="connsiteY4" fmla="*/ 1288830 h 1288830"/>
                        <a:gd name="connsiteX5" fmla="*/ 652461 w 1366836"/>
                        <a:gd name="connsiteY5" fmla="*/ 407770 h 1288830"/>
                        <a:gd name="connsiteX6" fmla="*/ 573880 w 1366836"/>
                        <a:gd name="connsiteY6" fmla="*/ 262513 h 1288830"/>
                        <a:gd name="connsiteX7" fmla="*/ 276223 w 1366836"/>
                        <a:gd name="connsiteY7" fmla="*/ 300614 h 1288830"/>
                        <a:gd name="connsiteX8" fmla="*/ 180975 w 1366836"/>
                        <a:gd name="connsiteY8" fmla="*/ 588744 h 1288830"/>
                        <a:gd name="connsiteX9" fmla="*/ 0 w 1366836"/>
                        <a:gd name="connsiteY9" fmla="*/ 536356 h 1288830"/>
                        <a:gd name="connsiteX10" fmla="*/ 104773 w 1366836"/>
                        <a:gd name="connsiteY10" fmla="*/ 212507 h 1288830"/>
                        <a:gd name="connsiteX11" fmla="*/ 159542 w 1366836"/>
                        <a:gd name="connsiteY11" fmla="*/ 126780 h 1288830"/>
                        <a:gd name="connsiteX0" fmla="*/ 159542 w 1366836"/>
                        <a:gd name="connsiteY0" fmla="*/ 119379 h 1281429"/>
                        <a:gd name="connsiteX1" fmla="*/ 683417 w 1366836"/>
                        <a:gd name="connsiteY1" fmla="*/ 316 h 1281429"/>
                        <a:gd name="connsiteX2" fmla="*/ 1152524 w 1366836"/>
                        <a:gd name="connsiteY2" fmla="*/ 267018 h 1281429"/>
                        <a:gd name="connsiteX3" fmla="*/ 1366836 w 1366836"/>
                        <a:gd name="connsiteY3" fmla="*/ 1281429 h 1281429"/>
                        <a:gd name="connsiteX4" fmla="*/ 123823 w 1366836"/>
                        <a:gd name="connsiteY4" fmla="*/ 1281429 h 1281429"/>
                        <a:gd name="connsiteX5" fmla="*/ 652461 w 1366836"/>
                        <a:gd name="connsiteY5" fmla="*/ 400369 h 1281429"/>
                        <a:gd name="connsiteX6" fmla="*/ 573880 w 1366836"/>
                        <a:gd name="connsiteY6" fmla="*/ 255112 h 1281429"/>
                        <a:gd name="connsiteX7" fmla="*/ 276223 w 1366836"/>
                        <a:gd name="connsiteY7" fmla="*/ 293213 h 1281429"/>
                        <a:gd name="connsiteX8" fmla="*/ 180975 w 1366836"/>
                        <a:gd name="connsiteY8" fmla="*/ 581343 h 1281429"/>
                        <a:gd name="connsiteX9" fmla="*/ 0 w 1366836"/>
                        <a:gd name="connsiteY9" fmla="*/ 528955 h 1281429"/>
                        <a:gd name="connsiteX10" fmla="*/ 104773 w 1366836"/>
                        <a:gd name="connsiteY10" fmla="*/ 205106 h 1281429"/>
                        <a:gd name="connsiteX11" fmla="*/ 159542 w 1366836"/>
                        <a:gd name="connsiteY11" fmla="*/ 119379 h 1281429"/>
                        <a:gd name="connsiteX0" fmla="*/ 159542 w 1366836"/>
                        <a:gd name="connsiteY0" fmla="*/ 126500 h 1288550"/>
                        <a:gd name="connsiteX1" fmla="*/ 683417 w 1366836"/>
                        <a:gd name="connsiteY1" fmla="*/ 293 h 1288550"/>
                        <a:gd name="connsiteX2" fmla="*/ 1152524 w 1366836"/>
                        <a:gd name="connsiteY2" fmla="*/ 274139 h 1288550"/>
                        <a:gd name="connsiteX3" fmla="*/ 1366836 w 1366836"/>
                        <a:gd name="connsiteY3" fmla="*/ 1288550 h 1288550"/>
                        <a:gd name="connsiteX4" fmla="*/ 123823 w 1366836"/>
                        <a:gd name="connsiteY4" fmla="*/ 1288550 h 1288550"/>
                        <a:gd name="connsiteX5" fmla="*/ 652461 w 1366836"/>
                        <a:gd name="connsiteY5" fmla="*/ 407490 h 1288550"/>
                        <a:gd name="connsiteX6" fmla="*/ 573880 w 1366836"/>
                        <a:gd name="connsiteY6" fmla="*/ 262233 h 1288550"/>
                        <a:gd name="connsiteX7" fmla="*/ 276223 w 1366836"/>
                        <a:gd name="connsiteY7" fmla="*/ 300334 h 1288550"/>
                        <a:gd name="connsiteX8" fmla="*/ 180975 w 1366836"/>
                        <a:gd name="connsiteY8" fmla="*/ 588464 h 1288550"/>
                        <a:gd name="connsiteX9" fmla="*/ 0 w 1366836"/>
                        <a:gd name="connsiteY9" fmla="*/ 536076 h 1288550"/>
                        <a:gd name="connsiteX10" fmla="*/ 104773 w 1366836"/>
                        <a:gd name="connsiteY10" fmla="*/ 212227 h 1288550"/>
                        <a:gd name="connsiteX11" fmla="*/ 159542 w 1366836"/>
                        <a:gd name="connsiteY11" fmla="*/ 126500 h 1288550"/>
                        <a:gd name="connsiteX0" fmla="*/ 159542 w 1366836"/>
                        <a:gd name="connsiteY0" fmla="*/ 126500 h 1288550"/>
                        <a:gd name="connsiteX1" fmla="*/ 683417 w 1366836"/>
                        <a:gd name="connsiteY1" fmla="*/ 293 h 1288550"/>
                        <a:gd name="connsiteX2" fmla="*/ 1152524 w 1366836"/>
                        <a:gd name="connsiteY2" fmla="*/ 274139 h 1288550"/>
                        <a:gd name="connsiteX3" fmla="*/ 1366836 w 1366836"/>
                        <a:gd name="connsiteY3" fmla="*/ 1288550 h 1288550"/>
                        <a:gd name="connsiteX4" fmla="*/ 123823 w 1366836"/>
                        <a:gd name="connsiteY4" fmla="*/ 1288550 h 1288550"/>
                        <a:gd name="connsiteX5" fmla="*/ 652461 w 1366836"/>
                        <a:gd name="connsiteY5" fmla="*/ 407490 h 1288550"/>
                        <a:gd name="connsiteX6" fmla="*/ 573880 w 1366836"/>
                        <a:gd name="connsiteY6" fmla="*/ 262233 h 1288550"/>
                        <a:gd name="connsiteX7" fmla="*/ 276223 w 1366836"/>
                        <a:gd name="connsiteY7" fmla="*/ 300334 h 1288550"/>
                        <a:gd name="connsiteX8" fmla="*/ 180975 w 1366836"/>
                        <a:gd name="connsiteY8" fmla="*/ 588464 h 1288550"/>
                        <a:gd name="connsiteX9" fmla="*/ 0 w 1366836"/>
                        <a:gd name="connsiteY9" fmla="*/ 536076 h 1288550"/>
                        <a:gd name="connsiteX10" fmla="*/ 104773 w 1366836"/>
                        <a:gd name="connsiteY10" fmla="*/ 212227 h 1288550"/>
                        <a:gd name="connsiteX11" fmla="*/ 159542 w 1366836"/>
                        <a:gd name="connsiteY11" fmla="*/ 126500 h 1288550"/>
                        <a:gd name="connsiteX0" fmla="*/ 159542 w 1366836"/>
                        <a:gd name="connsiteY0" fmla="*/ 126500 h 1288550"/>
                        <a:gd name="connsiteX1" fmla="*/ 683417 w 1366836"/>
                        <a:gd name="connsiteY1" fmla="*/ 293 h 1288550"/>
                        <a:gd name="connsiteX2" fmla="*/ 1152524 w 1366836"/>
                        <a:gd name="connsiteY2" fmla="*/ 274139 h 1288550"/>
                        <a:gd name="connsiteX3" fmla="*/ 1366836 w 1366836"/>
                        <a:gd name="connsiteY3" fmla="*/ 1288550 h 1288550"/>
                        <a:gd name="connsiteX4" fmla="*/ 123823 w 1366836"/>
                        <a:gd name="connsiteY4" fmla="*/ 1288550 h 1288550"/>
                        <a:gd name="connsiteX5" fmla="*/ 652461 w 1366836"/>
                        <a:gd name="connsiteY5" fmla="*/ 407490 h 1288550"/>
                        <a:gd name="connsiteX6" fmla="*/ 573880 w 1366836"/>
                        <a:gd name="connsiteY6" fmla="*/ 262233 h 1288550"/>
                        <a:gd name="connsiteX7" fmla="*/ 276223 w 1366836"/>
                        <a:gd name="connsiteY7" fmla="*/ 300334 h 1288550"/>
                        <a:gd name="connsiteX8" fmla="*/ 180975 w 1366836"/>
                        <a:gd name="connsiteY8" fmla="*/ 588464 h 1288550"/>
                        <a:gd name="connsiteX9" fmla="*/ 0 w 1366836"/>
                        <a:gd name="connsiteY9" fmla="*/ 536076 h 1288550"/>
                        <a:gd name="connsiteX10" fmla="*/ 104773 w 1366836"/>
                        <a:gd name="connsiteY10" fmla="*/ 212227 h 1288550"/>
                        <a:gd name="connsiteX11" fmla="*/ 159542 w 1366836"/>
                        <a:gd name="connsiteY11" fmla="*/ 126500 h 1288550"/>
                        <a:gd name="connsiteX0" fmla="*/ 159542 w 1366836"/>
                        <a:gd name="connsiteY0" fmla="*/ 126500 h 1288550"/>
                        <a:gd name="connsiteX1" fmla="*/ 683417 w 1366836"/>
                        <a:gd name="connsiteY1" fmla="*/ 293 h 1288550"/>
                        <a:gd name="connsiteX2" fmla="*/ 1152524 w 1366836"/>
                        <a:gd name="connsiteY2" fmla="*/ 274139 h 1288550"/>
                        <a:gd name="connsiteX3" fmla="*/ 1288255 w 1366836"/>
                        <a:gd name="connsiteY3" fmla="*/ 905172 h 1288550"/>
                        <a:gd name="connsiteX4" fmla="*/ 1366836 w 1366836"/>
                        <a:gd name="connsiteY4" fmla="*/ 1288550 h 1288550"/>
                        <a:gd name="connsiteX5" fmla="*/ 123823 w 1366836"/>
                        <a:gd name="connsiteY5" fmla="*/ 1288550 h 1288550"/>
                        <a:gd name="connsiteX6" fmla="*/ 652461 w 1366836"/>
                        <a:gd name="connsiteY6" fmla="*/ 407490 h 1288550"/>
                        <a:gd name="connsiteX7" fmla="*/ 573880 w 1366836"/>
                        <a:gd name="connsiteY7" fmla="*/ 262233 h 1288550"/>
                        <a:gd name="connsiteX8" fmla="*/ 276223 w 1366836"/>
                        <a:gd name="connsiteY8" fmla="*/ 300334 h 1288550"/>
                        <a:gd name="connsiteX9" fmla="*/ 180975 w 1366836"/>
                        <a:gd name="connsiteY9" fmla="*/ 588464 h 1288550"/>
                        <a:gd name="connsiteX10" fmla="*/ 0 w 1366836"/>
                        <a:gd name="connsiteY10" fmla="*/ 536076 h 1288550"/>
                        <a:gd name="connsiteX11" fmla="*/ 104773 w 1366836"/>
                        <a:gd name="connsiteY11" fmla="*/ 212227 h 1288550"/>
                        <a:gd name="connsiteX12" fmla="*/ 159542 w 1366836"/>
                        <a:gd name="connsiteY12" fmla="*/ 126500 h 1288550"/>
                        <a:gd name="connsiteX0" fmla="*/ 159542 w 1369217"/>
                        <a:gd name="connsiteY0" fmla="*/ 126500 h 1288550"/>
                        <a:gd name="connsiteX1" fmla="*/ 683417 w 1369217"/>
                        <a:gd name="connsiteY1" fmla="*/ 293 h 1288550"/>
                        <a:gd name="connsiteX2" fmla="*/ 1152524 w 1369217"/>
                        <a:gd name="connsiteY2" fmla="*/ 274139 h 1288550"/>
                        <a:gd name="connsiteX3" fmla="*/ 1369217 w 1369217"/>
                        <a:gd name="connsiteY3" fmla="*/ 959941 h 1288550"/>
                        <a:gd name="connsiteX4" fmla="*/ 1366836 w 1369217"/>
                        <a:gd name="connsiteY4" fmla="*/ 1288550 h 1288550"/>
                        <a:gd name="connsiteX5" fmla="*/ 123823 w 1369217"/>
                        <a:gd name="connsiteY5" fmla="*/ 1288550 h 1288550"/>
                        <a:gd name="connsiteX6" fmla="*/ 652461 w 1369217"/>
                        <a:gd name="connsiteY6" fmla="*/ 407490 h 1288550"/>
                        <a:gd name="connsiteX7" fmla="*/ 573880 w 1369217"/>
                        <a:gd name="connsiteY7" fmla="*/ 262233 h 1288550"/>
                        <a:gd name="connsiteX8" fmla="*/ 276223 w 1369217"/>
                        <a:gd name="connsiteY8" fmla="*/ 300334 h 1288550"/>
                        <a:gd name="connsiteX9" fmla="*/ 180975 w 1369217"/>
                        <a:gd name="connsiteY9" fmla="*/ 588464 h 1288550"/>
                        <a:gd name="connsiteX10" fmla="*/ 0 w 1369217"/>
                        <a:gd name="connsiteY10" fmla="*/ 536076 h 1288550"/>
                        <a:gd name="connsiteX11" fmla="*/ 104773 w 1369217"/>
                        <a:gd name="connsiteY11" fmla="*/ 212227 h 1288550"/>
                        <a:gd name="connsiteX12" fmla="*/ 159542 w 1369217"/>
                        <a:gd name="connsiteY12" fmla="*/ 126500 h 1288550"/>
                        <a:gd name="connsiteX0" fmla="*/ 159542 w 1366941"/>
                        <a:gd name="connsiteY0" fmla="*/ 126500 h 1288550"/>
                        <a:gd name="connsiteX1" fmla="*/ 683417 w 1366941"/>
                        <a:gd name="connsiteY1" fmla="*/ 293 h 1288550"/>
                        <a:gd name="connsiteX2" fmla="*/ 1152524 w 1366941"/>
                        <a:gd name="connsiteY2" fmla="*/ 274139 h 1288550"/>
                        <a:gd name="connsiteX3" fmla="*/ 1364454 w 1366941"/>
                        <a:gd name="connsiteY3" fmla="*/ 952797 h 1288550"/>
                        <a:gd name="connsiteX4" fmla="*/ 1366836 w 1366941"/>
                        <a:gd name="connsiteY4" fmla="*/ 1288550 h 1288550"/>
                        <a:gd name="connsiteX5" fmla="*/ 123823 w 1366941"/>
                        <a:gd name="connsiteY5" fmla="*/ 1288550 h 1288550"/>
                        <a:gd name="connsiteX6" fmla="*/ 652461 w 1366941"/>
                        <a:gd name="connsiteY6" fmla="*/ 407490 h 1288550"/>
                        <a:gd name="connsiteX7" fmla="*/ 573880 w 1366941"/>
                        <a:gd name="connsiteY7" fmla="*/ 262233 h 1288550"/>
                        <a:gd name="connsiteX8" fmla="*/ 276223 w 1366941"/>
                        <a:gd name="connsiteY8" fmla="*/ 300334 h 1288550"/>
                        <a:gd name="connsiteX9" fmla="*/ 180975 w 1366941"/>
                        <a:gd name="connsiteY9" fmla="*/ 588464 h 1288550"/>
                        <a:gd name="connsiteX10" fmla="*/ 0 w 1366941"/>
                        <a:gd name="connsiteY10" fmla="*/ 536076 h 1288550"/>
                        <a:gd name="connsiteX11" fmla="*/ 104773 w 1366941"/>
                        <a:gd name="connsiteY11" fmla="*/ 212227 h 1288550"/>
                        <a:gd name="connsiteX12" fmla="*/ 159542 w 1366941"/>
                        <a:gd name="connsiteY12" fmla="*/ 126500 h 1288550"/>
                        <a:gd name="connsiteX0" fmla="*/ 159542 w 1370457"/>
                        <a:gd name="connsiteY0" fmla="*/ 126500 h 1288550"/>
                        <a:gd name="connsiteX1" fmla="*/ 683417 w 1370457"/>
                        <a:gd name="connsiteY1" fmla="*/ 293 h 1288550"/>
                        <a:gd name="connsiteX2" fmla="*/ 1152524 w 1370457"/>
                        <a:gd name="connsiteY2" fmla="*/ 274139 h 1288550"/>
                        <a:gd name="connsiteX3" fmla="*/ 1364454 w 1370457"/>
                        <a:gd name="connsiteY3" fmla="*/ 952797 h 1288550"/>
                        <a:gd name="connsiteX4" fmla="*/ 1366836 w 1370457"/>
                        <a:gd name="connsiteY4" fmla="*/ 1288550 h 1288550"/>
                        <a:gd name="connsiteX5" fmla="*/ 123823 w 1370457"/>
                        <a:gd name="connsiteY5" fmla="*/ 1288550 h 1288550"/>
                        <a:gd name="connsiteX6" fmla="*/ 652461 w 1370457"/>
                        <a:gd name="connsiteY6" fmla="*/ 407490 h 1288550"/>
                        <a:gd name="connsiteX7" fmla="*/ 573880 w 1370457"/>
                        <a:gd name="connsiteY7" fmla="*/ 262233 h 1288550"/>
                        <a:gd name="connsiteX8" fmla="*/ 276223 w 1370457"/>
                        <a:gd name="connsiteY8" fmla="*/ 300334 h 1288550"/>
                        <a:gd name="connsiteX9" fmla="*/ 180975 w 1370457"/>
                        <a:gd name="connsiteY9" fmla="*/ 588464 h 1288550"/>
                        <a:gd name="connsiteX10" fmla="*/ 0 w 1370457"/>
                        <a:gd name="connsiteY10" fmla="*/ 536076 h 1288550"/>
                        <a:gd name="connsiteX11" fmla="*/ 104773 w 1370457"/>
                        <a:gd name="connsiteY11" fmla="*/ 212227 h 1288550"/>
                        <a:gd name="connsiteX12" fmla="*/ 159542 w 1370457"/>
                        <a:gd name="connsiteY12" fmla="*/ 126500 h 1288550"/>
                        <a:gd name="connsiteX0" fmla="*/ 159542 w 1376708"/>
                        <a:gd name="connsiteY0" fmla="*/ 126500 h 1288550"/>
                        <a:gd name="connsiteX1" fmla="*/ 683417 w 1376708"/>
                        <a:gd name="connsiteY1" fmla="*/ 293 h 1288550"/>
                        <a:gd name="connsiteX2" fmla="*/ 1152524 w 1376708"/>
                        <a:gd name="connsiteY2" fmla="*/ 274139 h 1288550"/>
                        <a:gd name="connsiteX3" fmla="*/ 1364454 w 1376708"/>
                        <a:gd name="connsiteY3" fmla="*/ 952797 h 1288550"/>
                        <a:gd name="connsiteX4" fmla="*/ 1366836 w 1376708"/>
                        <a:gd name="connsiteY4" fmla="*/ 1288550 h 1288550"/>
                        <a:gd name="connsiteX5" fmla="*/ 123823 w 1376708"/>
                        <a:gd name="connsiteY5" fmla="*/ 1288550 h 1288550"/>
                        <a:gd name="connsiteX6" fmla="*/ 652461 w 1376708"/>
                        <a:gd name="connsiteY6" fmla="*/ 407490 h 1288550"/>
                        <a:gd name="connsiteX7" fmla="*/ 573880 w 1376708"/>
                        <a:gd name="connsiteY7" fmla="*/ 262233 h 1288550"/>
                        <a:gd name="connsiteX8" fmla="*/ 276223 w 1376708"/>
                        <a:gd name="connsiteY8" fmla="*/ 300334 h 1288550"/>
                        <a:gd name="connsiteX9" fmla="*/ 180975 w 1376708"/>
                        <a:gd name="connsiteY9" fmla="*/ 588464 h 1288550"/>
                        <a:gd name="connsiteX10" fmla="*/ 0 w 1376708"/>
                        <a:gd name="connsiteY10" fmla="*/ 536076 h 1288550"/>
                        <a:gd name="connsiteX11" fmla="*/ 104773 w 1376708"/>
                        <a:gd name="connsiteY11" fmla="*/ 212227 h 1288550"/>
                        <a:gd name="connsiteX12" fmla="*/ 159542 w 1376708"/>
                        <a:gd name="connsiteY12" fmla="*/ 126500 h 1288550"/>
                        <a:gd name="connsiteX0" fmla="*/ 159542 w 1392922"/>
                        <a:gd name="connsiteY0" fmla="*/ 126500 h 1288550"/>
                        <a:gd name="connsiteX1" fmla="*/ 683417 w 1392922"/>
                        <a:gd name="connsiteY1" fmla="*/ 293 h 1288550"/>
                        <a:gd name="connsiteX2" fmla="*/ 1152524 w 1392922"/>
                        <a:gd name="connsiteY2" fmla="*/ 274139 h 1288550"/>
                        <a:gd name="connsiteX3" fmla="*/ 1364454 w 1392922"/>
                        <a:gd name="connsiteY3" fmla="*/ 952797 h 1288550"/>
                        <a:gd name="connsiteX4" fmla="*/ 1366836 w 1392922"/>
                        <a:gd name="connsiteY4" fmla="*/ 1288550 h 1288550"/>
                        <a:gd name="connsiteX5" fmla="*/ 123823 w 1392922"/>
                        <a:gd name="connsiteY5" fmla="*/ 1288550 h 1288550"/>
                        <a:gd name="connsiteX6" fmla="*/ 652461 w 1392922"/>
                        <a:gd name="connsiteY6" fmla="*/ 407490 h 1288550"/>
                        <a:gd name="connsiteX7" fmla="*/ 573880 w 1392922"/>
                        <a:gd name="connsiteY7" fmla="*/ 262233 h 1288550"/>
                        <a:gd name="connsiteX8" fmla="*/ 276223 w 1392922"/>
                        <a:gd name="connsiteY8" fmla="*/ 300334 h 1288550"/>
                        <a:gd name="connsiteX9" fmla="*/ 180975 w 1392922"/>
                        <a:gd name="connsiteY9" fmla="*/ 588464 h 1288550"/>
                        <a:gd name="connsiteX10" fmla="*/ 0 w 1392922"/>
                        <a:gd name="connsiteY10" fmla="*/ 536076 h 1288550"/>
                        <a:gd name="connsiteX11" fmla="*/ 104773 w 1392922"/>
                        <a:gd name="connsiteY11" fmla="*/ 212227 h 1288550"/>
                        <a:gd name="connsiteX12" fmla="*/ 159542 w 1392922"/>
                        <a:gd name="connsiteY12" fmla="*/ 126500 h 1288550"/>
                        <a:gd name="connsiteX0" fmla="*/ 159542 w 1399879"/>
                        <a:gd name="connsiteY0" fmla="*/ 126500 h 1288550"/>
                        <a:gd name="connsiteX1" fmla="*/ 683417 w 1399879"/>
                        <a:gd name="connsiteY1" fmla="*/ 293 h 1288550"/>
                        <a:gd name="connsiteX2" fmla="*/ 1152524 w 1399879"/>
                        <a:gd name="connsiteY2" fmla="*/ 274139 h 1288550"/>
                        <a:gd name="connsiteX3" fmla="*/ 1364454 w 1399879"/>
                        <a:gd name="connsiteY3" fmla="*/ 952797 h 1288550"/>
                        <a:gd name="connsiteX4" fmla="*/ 1366836 w 1399879"/>
                        <a:gd name="connsiteY4" fmla="*/ 1288550 h 1288550"/>
                        <a:gd name="connsiteX5" fmla="*/ 123823 w 1399879"/>
                        <a:gd name="connsiteY5" fmla="*/ 1288550 h 1288550"/>
                        <a:gd name="connsiteX6" fmla="*/ 652461 w 1399879"/>
                        <a:gd name="connsiteY6" fmla="*/ 407490 h 1288550"/>
                        <a:gd name="connsiteX7" fmla="*/ 573880 w 1399879"/>
                        <a:gd name="connsiteY7" fmla="*/ 262233 h 1288550"/>
                        <a:gd name="connsiteX8" fmla="*/ 276223 w 1399879"/>
                        <a:gd name="connsiteY8" fmla="*/ 300334 h 1288550"/>
                        <a:gd name="connsiteX9" fmla="*/ 180975 w 1399879"/>
                        <a:gd name="connsiteY9" fmla="*/ 588464 h 1288550"/>
                        <a:gd name="connsiteX10" fmla="*/ 0 w 1399879"/>
                        <a:gd name="connsiteY10" fmla="*/ 536076 h 1288550"/>
                        <a:gd name="connsiteX11" fmla="*/ 104773 w 1399879"/>
                        <a:gd name="connsiteY11" fmla="*/ 212227 h 1288550"/>
                        <a:gd name="connsiteX12" fmla="*/ 159542 w 1399879"/>
                        <a:gd name="connsiteY12" fmla="*/ 126500 h 1288550"/>
                        <a:gd name="connsiteX0" fmla="*/ 159542 w 1399879"/>
                        <a:gd name="connsiteY0" fmla="*/ 126500 h 1305219"/>
                        <a:gd name="connsiteX1" fmla="*/ 683417 w 1399879"/>
                        <a:gd name="connsiteY1" fmla="*/ 293 h 1305219"/>
                        <a:gd name="connsiteX2" fmla="*/ 1152524 w 1399879"/>
                        <a:gd name="connsiteY2" fmla="*/ 274139 h 1305219"/>
                        <a:gd name="connsiteX3" fmla="*/ 1364454 w 1399879"/>
                        <a:gd name="connsiteY3" fmla="*/ 952797 h 1305219"/>
                        <a:gd name="connsiteX4" fmla="*/ 1092993 w 1399879"/>
                        <a:gd name="connsiteY4" fmla="*/ 1305219 h 1305219"/>
                        <a:gd name="connsiteX5" fmla="*/ 123823 w 1399879"/>
                        <a:gd name="connsiteY5" fmla="*/ 1288550 h 1305219"/>
                        <a:gd name="connsiteX6" fmla="*/ 652461 w 1399879"/>
                        <a:gd name="connsiteY6" fmla="*/ 407490 h 1305219"/>
                        <a:gd name="connsiteX7" fmla="*/ 573880 w 1399879"/>
                        <a:gd name="connsiteY7" fmla="*/ 262233 h 1305219"/>
                        <a:gd name="connsiteX8" fmla="*/ 276223 w 1399879"/>
                        <a:gd name="connsiteY8" fmla="*/ 300334 h 1305219"/>
                        <a:gd name="connsiteX9" fmla="*/ 180975 w 1399879"/>
                        <a:gd name="connsiteY9" fmla="*/ 588464 h 1305219"/>
                        <a:gd name="connsiteX10" fmla="*/ 0 w 1399879"/>
                        <a:gd name="connsiteY10" fmla="*/ 536076 h 1305219"/>
                        <a:gd name="connsiteX11" fmla="*/ 104773 w 1399879"/>
                        <a:gd name="connsiteY11" fmla="*/ 212227 h 1305219"/>
                        <a:gd name="connsiteX12" fmla="*/ 159542 w 1399879"/>
                        <a:gd name="connsiteY12" fmla="*/ 126500 h 1305219"/>
                        <a:gd name="connsiteX0" fmla="*/ 159542 w 1399879"/>
                        <a:gd name="connsiteY0" fmla="*/ 126500 h 1305219"/>
                        <a:gd name="connsiteX1" fmla="*/ 683417 w 1399879"/>
                        <a:gd name="connsiteY1" fmla="*/ 293 h 1305219"/>
                        <a:gd name="connsiteX2" fmla="*/ 1152524 w 1399879"/>
                        <a:gd name="connsiteY2" fmla="*/ 274139 h 1305219"/>
                        <a:gd name="connsiteX3" fmla="*/ 1364454 w 1399879"/>
                        <a:gd name="connsiteY3" fmla="*/ 952797 h 1305219"/>
                        <a:gd name="connsiteX4" fmla="*/ 1092993 w 1399879"/>
                        <a:gd name="connsiteY4" fmla="*/ 1305219 h 1305219"/>
                        <a:gd name="connsiteX5" fmla="*/ 123823 w 1399879"/>
                        <a:gd name="connsiteY5" fmla="*/ 1288550 h 1305219"/>
                        <a:gd name="connsiteX6" fmla="*/ 652461 w 1399879"/>
                        <a:gd name="connsiteY6" fmla="*/ 407490 h 1305219"/>
                        <a:gd name="connsiteX7" fmla="*/ 573880 w 1399879"/>
                        <a:gd name="connsiteY7" fmla="*/ 262233 h 1305219"/>
                        <a:gd name="connsiteX8" fmla="*/ 276223 w 1399879"/>
                        <a:gd name="connsiteY8" fmla="*/ 300334 h 1305219"/>
                        <a:gd name="connsiteX9" fmla="*/ 180975 w 1399879"/>
                        <a:gd name="connsiteY9" fmla="*/ 588464 h 1305219"/>
                        <a:gd name="connsiteX10" fmla="*/ 0 w 1399879"/>
                        <a:gd name="connsiteY10" fmla="*/ 536076 h 1305219"/>
                        <a:gd name="connsiteX11" fmla="*/ 104773 w 1399879"/>
                        <a:gd name="connsiteY11" fmla="*/ 212227 h 1305219"/>
                        <a:gd name="connsiteX12" fmla="*/ 159542 w 1399879"/>
                        <a:gd name="connsiteY12" fmla="*/ 126500 h 1305219"/>
                        <a:gd name="connsiteX0" fmla="*/ 159542 w 1399879"/>
                        <a:gd name="connsiteY0" fmla="*/ 126500 h 1305219"/>
                        <a:gd name="connsiteX1" fmla="*/ 683417 w 1399879"/>
                        <a:gd name="connsiteY1" fmla="*/ 293 h 1305219"/>
                        <a:gd name="connsiteX2" fmla="*/ 1152524 w 1399879"/>
                        <a:gd name="connsiteY2" fmla="*/ 274139 h 1305219"/>
                        <a:gd name="connsiteX3" fmla="*/ 1364454 w 1399879"/>
                        <a:gd name="connsiteY3" fmla="*/ 952797 h 1305219"/>
                        <a:gd name="connsiteX4" fmla="*/ 1092993 w 1399879"/>
                        <a:gd name="connsiteY4" fmla="*/ 1305219 h 1305219"/>
                        <a:gd name="connsiteX5" fmla="*/ 123823 w 1399879"/>
                        <a:gd name="connsiteY5" fmla="*/ 1288550 h 1305219"/>
                        <a:gd name="connsiteX6" fmla="*/ 652461 w 1399879"/>
                        <a:gd name="connsiteY6" fmla="*/ 407490 h 1305219"/>
                        <a:gd name="connsiteX7" fmla="*/ 573880 w 1399879"/>
                        <a:gd name="connsiteY7" fmla="*/ 262233 h 1305219"/>
                        <a:gd name="connsiteX8" fmla="*/ 276223 w 1399879"/>
                        <a:gd name="connsiteY8" fmla="*/ 300334 h 1305219"/>
                        <a:gd name="connsiteX9" fmla="*/ 180975 w 1399879"/>
                        <a:gd name="connsiteY9" fmla="*/ 588464 h 1305219"/>
                        <a:gd name="connsiteX10" fmla="*/ 0 w 1399879"/>
                        <a:gd name="connsiteY10" fmla="*/ 536076 h 1305219"/>
                        <a:gd name="connsiteX11" fmla="*/ 104773 w 1399879"/>
                        <a:gd name="connsiteY11" fmla="*/ 212227 h 1305219"/>
                        <a:gd name="connsiteX12" fmla="*/ 159542 w 1399879"/>
                        <a:gd name="connsiteY12" fmla="*/ 126500 h 1305219"/>
                        <a:gd name="connsiteX0" fmla="*/ 159542 w 1399879"/>
                        <a:gd name="connsiteY0" fmla="*/ 126500 h 1305219"/>
                        <a:gd name="connsiteX1" fmla="*/ 683417 w 1399879"/>
                        <a:gd name="connsiteY1" fmla="*/ 293 h 1305219"/>
                        <a:gd name="connsiteX2" fmla="*/ 1152524 w 1399879"/>
                        <a:gd name="connsiteY2" fmla="*/ 274139 h 1305219"/>
                        <a:gd name="connsiteX3" fmla="*/ 1364454 w 1399879"/>
                        <a:gd name="connsiteY3" fmla="*/ 952797 h 1305219"/>
                        <a:gd name="connsiteX4" fmla="*/ 1092993 w 1399879"/>
                        <a:gd name="connsiteY4" fmla="*/ 1305219 h 1305219"/>
                        <a:gd name="connsiteX5" fmla="*/ 123823 w 1399879"/>
                        <a:gd name="connsiteY5" fmla="*/ 1288550 h 1305219"/>
                        <a:gd name="connsiteX6" fmla="*/ 652461 w 1399879"/>
                        <a:gd name="connsiteY6" fmla="*/ 407490 h 1305219"/>
                        <a:gd name="connsiteX7" fmla="*/ 573880 w 1399879"/>
                        <a:gd name="connsiteY7" fmla="*/ 262233 h 1305219"/>
                        <a:gd name="connsiteX8" fmla="*/ 276223 w 1399879"/>
                        <a:gd name="connsiteY8" fmla="*/ 300334 h 1305219"/>
                        <a:gd name="connsiteX9" fmla="*/ 180975 w 1399879"/>
                        <a:gd name="connsiteY9" fmla="*/ 588464 h 1305219"/>
                        <a:gd name="connsiteX10" fmla="*/ 0 w 1399879"/>
                        <a:gd name="connsiteY10" fmla="*/ 536076 h 1305219"/>
                        <a:gd name="connsiteX11" fmla="*/ 104773 w 1399879"/>
                        <a:gd name="connsiteY11" fmla="*/ 212227 h 1305219"/>
                        <a:gd name="connsiteX12" fmla="*/ 159542 w 1399879"/>
                        <a:gd name="connsiteY12" fmla="*/ 126500 h 1305219"/>
                        <a:gd name="connsiteX0" fmla="*/ 159542 w 1399879"/>
                        <a:gd name="connsiteY0" fmla="*/ 126500 h 1305219"/>
                        <a:gd name="connsiteX1" fmla="*/ 683417 w 1399879"/>
                        <a:gd name="connsiteY1" fmla="*/ 293 h 1305219"/>
                        <a:gd name="connsiteX2" fmla="*/ 1152524 w 1399879"/>
                        <a:gd name="connsiteY2" fmla="*/ 274139 h 1305219"/>
                        <a:gd name="connsiteX3" fmla="*/ 1364454 w 1399879"/>
                        <a:gd name="connsiteY3" fmla="*/ 952797 h 1305219"/>
                        <a:gd name="connsiteX4" fmla="*/ 1092993 w 1399879"/>
                        <a:gd name="connsiteY4" fmla="*/ 1305219 h 1305219"/>
                        <a:gd name="connsiteX5" fmla="*/ 547686 w 1399879"/>
                        <a:gd name="connsiteY5" fmla="*/ 1298078 h 1305219"/>
                        <a:gd name="connsiteX6" fmla="*/ 123823 w 1399879"/>
                        <a:gd name="connsiteY6" fmla="*/ 1288550 h 1305219"/>
                        <a:gd name="connsiteX7" fmla="*/ 652461 w 1399879"/>
                        <a:gd name="connsiteY7" fmla="*/ 407490 h 1305219"/>
                        <a:gd name="connsiteX8" fmla="*/ 573880 w 1399879"/>
                        <a:gd name="connsiteY8" fmla="*/ 262233 h 1305219"/>
                        <a:gd name="connsiteX9" fmla="*/ 276223 w 1399879"/>
                        <a:gd name="connsiteY9" fmla="*/ 300334 h 1305219"/>
                        <a:gd name="connsiteX10" fmla="*/ 180975 w 1399879"/>
                        <a:gd name="connsiteY10" fmla="*/ 588464 h 1305219"/>
                        <a:gd name="connsiteX11" fmla="*/ 0 w 1399879"/>
                        <a:gd name="connsiteY11" fmla="*/ 536076 h 1305219"/>
                        <a:gd name="connsiteX12" fmla="*/ 104773 w 1399879"/>
                        <a:gd name="connsiteY12" fmla="*/ 212227 h 1305219"/>
                        <a:gd name="connsiteX13" fmla="*/ 159542 w 1399879"/>
                        <a:gd name="connsiteY13" fmla="*/ 126500 h 1305219"/>
                        <a:gd name="connsiteX0" fmla="*/ 159542 w 1399879"/>
                        <a:gd name="connsiteY0" fmla="*/ 126500 h 1364753"/>
                        <a:gd name="connsiteX1" fmla="*/ 683417 w 1399879"/>
                        <a:gd name="connsiteY1" fmla="*/ 293 h 1364753"/>
                        <a:gd name="connsiteX2" fmla="*/ 1152524 w 1399879"/>
                        <a:gd name="connsiteY2" fmla="*/ 274139 h 1364753"/>
                        <a:gd name="connsiteX3" fmla="*/ 1364454 w 1399879"/>
                        <a:gd name="connsiteY3" fmla="*/ 952797 h 1364753"/>
                        <a:gd name="connsiteX4" fmla="*/ 1092993 w 1399879"/>
                        <a:gd name="connsiteY4" fmla="*/ 1305219 h 1364753"/>
                        <a:gd name="connsiteX5" fmla="*/ 545305 w 1399879"/>
                        <a:gd name="connsiteY5" fmla="*/ 1364753 h 1364753"/>
                        <a:gd name="connsiteX6" fmla="*/ 123823 w 1399879"/>
                        <a:gd name="connsiteY6" fmla="*/ 1288550 h 1364753"/>
                        <a:gd name="connsiteX7" fmla="*/ 652461 w 1399879"/>
                        <a:gd name="connsiteY7" fmla="*/ 407490 h 1364753"/>
                        <a:gd name="connsiteX8" fmla="*/ 573880 w 1399879"/>
                        <a:gd name="connsiteY8" fmla="*/ 262233 h 1364753"/>
                        <a:gd name="connsiteX9" fmla="*/ 276223 w 1399879"/>
                        <a:gd name="connsiteY9" fmla="*/ 300334 h 1364753"/>
                        <a:gd name="connsiteX10" fmla="*/ 180975 w 1399879"/>
                        <a:gd name="connsiteY10" fmla="*/ 588464 h 1364753"/>
                        <a:gd name="connsiteX11" fmla="*/ 0 w 1399879"/>
                        <a:gd name="connsiteY11" fmla="*/ 536076 h 1364753"/>
                        <a:gd name="connsiteX12" fmla="*/ 104773 w 1399879"/>
                        <a:gd name="connsiteY12" fmla="*/ 212227 h 1364753"/>
                        <a:gd name="connsiteX13" fmla="*/ 159542 w 1399879"/>
                        <a:gd name="connsiteY13" fmla="*/ 126500 h 1364753"/>
                        <a:gd name="connsiteX0" fmla="*/ 159542 w 1399879"/>
                        <a:gd name="connsiteY0" fmla="*/ 126500 h 1364753"/>
                        <a:gd name="connsiteX1" fmla="*/ 683417 w 1399879"/>
                        <a:gd name="connsiteY1" fmla="*/ 293 h 1364753"/>
                        <a:gd name="connsiteX2" fmla="*/ 1152524 w 1399879"/>
                        <a:gd name="connsiteY2" fmla="*/ 274139 h 1364753"/>
                        <a:gd name="connsiteX3" fmla="*/ 1364454 w 1399879"/>
                        <a:gd name="connsiteY3" fmla="*/ 952797 h 1364753"/>
                        <a:gd name="connsiteX4" fmla="*/ 1092993 w 1399879"/>
                        <a:gd name="connsiteY4" fmla="*/ 1305219 h 1364753"/>
                        <a:gd name="connsiteX5" fmla="*/ 545305 w 1399879"/>
                        <a:gd name="connsiteY5" fmla="*/ 1364753 h 1364753"/>
                        <a:gd name="connsiteX6" fmla="*/ 123823 w 1399879"/>
                        <a:gd name="connsiteY6" fmla="*/ 1288550 h 1364753"/>
                        <a:gd name="connsiteX7" fmla="*/ 652461 w 1399879"/>
                        <a:gd name="connsiteY7" fmla="*/ 407490 h 1364753"/>
                        <a:gd name="connsiteX8" fmla="*/ 573880 w 1399879"/>
                        <a:gd name="connsiteY8" fmla="*/ 262233 h 1364753"/>
                        <a:gd name="connsiteX9" fmla="*/ 276223 w 1399879"/>
                        <a:gd name="connsiteY9" fmla="*/ 300334 h 1364753"/>
                        <a:gd name="connsiteX10" fmla="*/ 180975 w 1399879"/>
                        <a:gd name="connsiteY10" fmla="*/ 588464 h 1364753"/>
                        <a:gd name="connsiteX11" fmla="*/ 0 w 1399879"/>
                        <a:gd name="connsiteY11" fmla="*/ 536076 h 1364753"/>
                        <a:gd name="connsiteX12" fmla="*/ 104773 w 1399879"/>
                        <a:gd name="connsiteY12" fmla="*/ 212227 h 1364753"/>
                        <a:gd name="connsiteX13" fmla="*/ 159542 w 1399879"/>
                        <a:gd name="connsiteY13" fmla="*/ 126500 h 1364753"/>
                        <a:gd name="connsiteX0" fmla="*/ 159542 w 1399879"/>
                        <a:gd name="connsiteY0" fmla="*/ 126500 h 1364753"/>
                        <a:gd name="connsiteX1" fmla="*/ 683417 w 1399879"/>
                        <a:gd name="connsiteY1" fmla="*/ 293 h 1364753"/>
                        <a:gd name="connsiteX2" fmla="*/ 1152524 w 1399879"/>
                        <a:gd name="connsiteY2" fmla="*/ 274139 h 1364753"/>
                        <a:gd name="connsiteX3" fmla="*/ 1364454 w 1399879"/>
                        <a:gd name="connsiteY3" fmla="*/ 952797 h 1364753"/>
                        <a:gd name="connsiteX4" fmla="*/ 1090612 w 1399879"/>
                        <a:gd name="connsiteY4" fmla="*/ 1298075 h 1364753"/>
                        <a:gd name="connsiteX5" fmla="*/ 545305 w 1399879"/>
                        <a:gd name="connsiteY5" fmla="*/ 1364753 h 1364753"/>
                        <a:gd name="connsiteX6" fmla="*/ 123823 w 1399879"/>
                        <a:gd name="connsiteY6" fmla="*/ 1288550 h 1364753"/>
                        <a:gd name="connsiteX7" fmla="*/ 652461 w 1399879"/>
                        <a:gd name="connsiteY7" fmla="*/ 407490 h 1364753"/>
                        <a:gd name="connsiteX8" fmla="*/ 573880 w 1399879"/>
                        <a:gd name="connsiteY8" fmla="*/ 262233 h 1364753"/>
                        <a:gd name="connsiteX9" fmla="*/ 276223 w 1399879"/>
                        <a:gd name="connsiteY9" fmla="*/ 300334 h 1364753"/>
                        <a:gd name="connsiteX10" fmla="*/ 180975 w 1399879"/>
                        <a:gd name="connsiteY10" fmla="*/ 588464 h 1364753"/>
                        <a:gd name="connsiteX11" fmla="*/ 0 w 1399879"/>
                        <a:gd name="connsiteY11" fmla="*/ 536076 h 1364753"/>
                        <a:gd name="connsiteX12" fmla="*/ 104773 w 1399879"/>
                        <a:gd name="connsiteY12" fmla="*/ 212227 h 1364753"/>
                        <a:gd name="connsiteX13" fmla="*/ 159542 w 1399879"/>
                        <a:gd name="connsiteY13" fmla="*/ 126500 h 1364753"/>
                        <a:gd name="connsiteX0" fmla="*/ 159542 w 1399879"/>
                        <a:gd name="connsiteY0" fmla="*/ 126500 h 1364753"/>
                        <a:gd name="connsiteX1" fmla="*/ 683417 w 1399879"/>
                        <a:gd name="connsiteY1" fmla="*/ 293 h 1364753"/>
                        <a:gd name="connsiteX2" fmla="*/ 1152524 w 1399879"/>
                        <a:gd name="connsiteY2" fmla="*/ 274139 h 1364753"/>
                        <a:gd name="connsiteX3" fmla="*/ 1364454 w 1399879"/>
                        <a:gd name="connsiteY3" fmla="*/ 952797 h 1364753"/>
                        <a:gd name="connsiteX4" fmla="*/ 1090612 w 1399879"/>
                        <a:gd name="connsiteY4" fmla="*/ 1298075 h 1364753"/>
                        <a:gd name="connsiteX5" fmla="*/ 545305 w 1399879"/>
                        <a:gd name="connsiteY5" fmla="*/ 1364753 h 1364753"/>
                        <a:gd name="connsiteX6" fmla="*/ 123823 w 1399879"/>
                        <a:gd name="connsiteY6" fmla="*/ 1288550 h 1364753"/>
                        <a:gd name="connsiteX7" fmla="*/ 652461 w 1399879"/>
                        <a:gd name="connsiteY7" fmla="*/ 407490 h 1364753"/>
                        <a:gd name="connsiteX8" fmla="*/ 573880 w 1399879"/>
                        <a:gd name="connsiteY8" fmla="*/ 262233 h 1364753"/>
                        <a:gd name="connsiteX9" fmla="*/ 276223 w 1399879"/>
                        <a:gd name="connsiteY9" fmla="*/ 300334 h 1364753"/>
                        <a:gd name="connsiteX10" fmla="*/ 180975 w 1399879"/>
                        <a:gd name="connsiteY10" fmla="*/ 588464 h 1364753"/>
                        <a:gd name="connsiteX11" fmla="*/ 0 w 1399879"/>
                        <a:gd name="connsiteY11" fmla="*/ 536076 h 1364753"/>
                        <a:gd name="connsiteX12" fmla="*/ 104773 w 1399879"/>
                        <a:gd name="connsiteY12" fmla="*/ 212227 h 1364753"/>
                        <a:gd name="connsiteX13" fmla="*/ 159542 w 1399879"/>
                        <a:gd name="connsiteY13" fmla="*/ 126500 h 1364753"/>
                        <a:gd name="connsiteX0" fmla="*/ 159542 w 1399879"/>
                        <a:gd name="connsiteY0" fmla="*/ 126500 h 1364753"/>
                        <a:gd name="connsiteX1" fmla="*/ 683417 w 1399879"/>
                        <a:gd name="connsiteY1" fmla="*/ 293 h 1364753"/>
                        <a:gd name="connsiteX2" fmla="*/ 1152524 w 1399879"/>
                        <a:gd name="connsiteY2" fmla="*/ 274139 h 1364753"/>
                        <a:gd name="connsiteX3" fmla="*/ 1364454 w 1399879"/>
                        <a:gd name="connsiteY3" fmla="*/ 952797 h 1364753"/>
                        <a:gd name="connsiteX4" fmla="*/ 1090612 w 1399879"/>
                        <a:gd name="connsiteY4" fmla="*/ 1298075 h 1364753"/>
                        <a:gd name="connsiteX5" fmla="*/ 545305 w 1399879"/>
                        <a:gd name="connsiteY5" fmla="*/ 1364753 h 1364753"/>
                        <a:gd name="connsiteX6" fmla="*/ 123823 w 1399879"/>
                        <a:gd name="connsiteY6" fmla="*/ 1288550 h 1364753"/>
                        <a:gd name="connsiteX7" fmla="*/ 652461 w 1399879"/>
                        <a:gd name="connsiteY7" fmla="*/ 407490 h 1364753"/>
                        <a:gd name="connsiteX8" fmla="*/ 573880 w 1399879"/>
                        <a:gd name="connsiteY8" fmla="*/ 262233 h 1364753"/>
                        <a:gd name="connsiteX9" fmla="*/ 276223 w 1399879"/>
                        <a:gd name="connsiteY9" fmla="*/ 300334 h 1364753"/>
                        <a:gd name="connsiteX10" fmla="*/ 180975 w 1399879"/>
                        <a:gd name="connsiteY10" fmla="*/ 588464 h 1364753"/>
                        <a:gd name="connsiteX11" fmla="*/ 0 w 1399879"/>
                        <a:gd name="connsiteY11" fmla="*/ 536076 h 1364753"/>
                        <a:gd name="connsiteX12" fmla="*/ 104773 w 1399879"/>
                        <a:gd name="connsiteY12" fmla="*/ 212227 h 1364753"/>
                        <a:gd name="connsiteX13" fmla="*/ 159542 w 1399879"/>
                        <a:gd name="connsiteY13" fmla="*/ 126500 h 1364753"/>
                        <a:gd name="connsiteX0" fmla="*/ 159542 w 1399879"/>
                        <a:gd name="connsiteY0" fmla="*/ 126500 h 1364753"/>
                        <a:gd name="connsiteX1" fmla="*/ 683417 w 1399879"/>
                        <a:gd name="connsiteY1" fmla="*/ 293 h 1364753"/>
                        <a:gd name="connsiteX2" fmla="*/ 1152524 w 1399879"/>
                        <a:gd name="connsiteY2" fmla="*/ 274139 h 1364753"/>
                        <a:gd name="connsiteX3" fmla="*/ 1364454 w 1399879"/>
                        <a:gd name="connsiteY3" fmla="*/ 952797 h 1364753"/>
                        <a:gd name="connsiteX4" fmla="*/ 1090612 w 1399879"/>
                        <a:gd name="connsiteY4" fmla="*/ 1298075 h 1364753"/>
                        <a:gd name="connsiteX5" fmla="*/ 542924 w 1399879"/>
                        <a:gd name="connsiteY5" fmla="*/ 1364753 h 1364753"/>
                        <a:gd name="connsiteX6" fmla="*/ 123823 w 1399879"/>
                        <a:gd name="connsiteY6" fmla="*/ 1288550 h 1364753"/>
                        <a:gd name="connsiteX7" fmla="*/ 652461 w 1399879"/>
                        <a:gd name="connsiteY7" fmla="*/ 407490 h 1364753"/>
                        <a:gd name="connsiteX8" fmla="*/ 573880 w 1399879"/>
                        <a:gd name="connsiteY8" fmla="*/ 262233 h 1364753"/>
                        <a:gd name="connsiteX9" fmla="*/ 276223 w 1399879"/>
                        <a:gd name="connsiteY9" fmla="*/ 300334 h 1364753"/>
                        <a:gd name="connsiteX10" fmla="*/ 180975 w 1399879"/>
                        <a:gd name="connsiteY10" fmla="*/ 588464 h 1364753"/>
                        <a:gd name="connsiteX11" fmla="*/ 0 w 1399879"/>
                        <a:gd name="connsiteY11" fmla="*/ 536076 h 1364753"/>
                        <a:gd name="connsiteX12" fmla="*/ 104773 w 1399879"/>
                        <a:gd name="connsiteY12" fmla="*/ 212227 h 1364753"/>
                        <a:gd name="connsiteX13" fmla="*/ 159542 w 1399879"/>
                        <a:gd name="connsiteY13" fmla="*/ 126500 h 1364753"/>
                        <a:gd name="connsiteX0" fmla="*/ 159542 w 1399879"/>
                        <a:gd name="connsiteY0" fmla="*/ 126500 h 1367135"/>
                        <a:gd name="connsiteX1" fmla="*/ 683417 w 1399879"/>
                        <a:gd name="connsiteY1" fmla="*/ 293 h 1367135"/>
                        <a:gd name="connsiteX2" fmla="*/ 1152524 w 1399879"/>
                        <a:gd name="connsiteY2" fmla="*/ 274139 h 1367135"/>
                        <a:gd name="connsiteX3" fmla="*/ 1364454 w 1399879"/>
                        <a:gd name="connsiteY3" fmla="*/ 952797 h 1367135"/>
                        <a:gd name="connsiteX4" fmla="*/ 1090612 w 1399879"/>
                        <a:gd name="connsiteY4" fmla="*/ 1298075 h 1367135"/>
                        <a:gd name="connsiteX5" fmla="*/ 533399 w 1399879"/>
                        <a:gd name="connsiteY5" fmla="*/ 1367135 h 1367135"/>
                        <a:gd name="connsiteX6" fmla="*/ 123823 w 1399879"/>
                        <a:gd name="connsiteY6" fmla="*/ 1288550 h 1367135"/>
                        <a:gd name="connsiteX7" fmla="*/ 652461 w 1399879"/>
                        <a:gd name="connsiteY7" fmla="*/ 407490 h 1367135"/>
                        <a:gd name="connsiteX8" fmla="*/ 573880 w 1399879"/>
                        <a:gd name="connsiteY8" fmla="*/ 262233 h 1367135"/>
                        <a:gd name="connsiteX9" fmla="*/ 276223 w 1399879"/>
                        <a:gd name="connsiteY9" fmla="*/ 300334 h 1367135"/>
                        <a:gd name="connsiteX10" fmla="*/ 180975 w 1399879"/>
                        <a:gd name="connsiteY10" fmla="*/ 588464 h 1367135"/>
                        <a:gd name="connsiteX11" fmla="*/ 0 w 1399879"/>
                        <a:gd name="connsiteY11" fmla="*/ 536076 h 1367135"/>
                        <a:gd name="connsiteX12" fmla="*/ 104773 w 1399879"/>
                        <a:gd name="connsiteY12" fmla="*/ 212227 h 1367135"/>
                        <a:gd name="connsiteX13" fmla="*/ 159542 w 1399879"/>
                        <a:gd name="connsiteY13" fmla="*/ 126500 h 1367135"/>
                        <a:gd name="connsiteX0" fmla="*/ 159542 w 1399879"/>
                        <a:gd name="connsiteY0" fmla="*/ 126500 h 1367135"/>
                        <a:gd name="connsiteX1" fmla="*/ 683417 w 1399879"/>
                        <a:gd name="connsiteY1" fmla="*/ 293 h 1367135"/>
                        <a:gd name="connsiteX2" fmla="*/ 1152524 w 1399879"/>
                        <a:gd name="connsiteY2" fmla="*/ 274139 h 1367135"/>
                        <a:gd name="connsiteX3" fmla="*/ 1364454 w 1399879"/>
                        <a:gd name="connsiteY3" fmla="*/ 952797 h 1367135"/>
                        <a:gd name="connsiteX4" fmla="*/ 1090612 w 1399879"/>
                        <a:gd name="connsiteY4" fmla="*/ 1298075 h 1367135"/>
                        <a:gd name="connsiteX5" fmla="*/ 533399 w 1399879"/>
                        <a:gd name="connsiteY5" fmla="*/ 1367135 h 1367135"/>
                        <a:gd name="connsiteX6" fmla="*/ 495298 w 1399879"/>
                        <a:gd name="connsiteY6" fmla="*/ 1183775 h 1367135"/>
                        <a:gd name="connsiteX7" fmla="*/ 652461 w 1399879"/>
                        <a:gd name="connsiteY7" fmla="*/ 407490 h 1367135"/>
                        <a:gd name="connsiteX8" fmla="*/ 573880 w 1399879"/>
                        <a:gd name="connsiteY8" fmla="*/ 262233 h 1367135"/>
                        <a:gd name="connsiteX9" fmla="*/ 276223 w 1399879"/>
                        <a:gd name="connsiteY9" fmla="*/ 300334 h 1367135"/>
                        <a:gd name="connsiteX10" fmla="*/ 180975 w 1399879"/>
                        <a:gd name="connsiteY10" fmla="*/ 588464 h 1367135"/>
                        <a:gd name="connsiteX11" fmla="*/ 0 w 1399879"/>
                        <a:gd name="connsiteY11" fmla="*/ 536076 h 1367135"/>
                        <a:gd name="connsiteX12" fmla="*/ 104773 w 1399879"/>
                        <a:gd name="connsiteY12" fmla="*/ 212227 h 1367135"/>
                        <a:gd name="connsiteX13" fmla="*/ 159542 w 1399879"/>
                        <a:gd name="connsiteY13" fmla="*/ 126500 h 1367135"/>
                        <a:gd name="connsiteX0" fmla="*/ 159542 w 1399879"/>
                        <a:gd name="connsiteY0" fmla="*/ 126500 h 1367135"/>
                        <a:gd name="connsiteX1" fmla="*/ 683417 w 1399879"/>
                        <a:gd name="connsiteY1" fmla="*/ 293 h 1367135"/>
                        <a:gd name="connsiteX2" fmla="*/ 1152524 w 1399879"/>
                        <a:gd name="connsiteY2" fmla="*/ 274139 h 1367135"/>
                        <a:gd name="connsiteX3" fmla="*/ 1364454 w 1399879"/>
                        <a:gd name="connsiteY3" fmla="*/ 952797 h 1367135"/>
                        <a:gd name="connsiteX4" fmla="*/ 1090612 w 1399879"/>
                        <a:gd name="connsiteY4" fmla="*/ 1298075 h 1367135"/>
                        <a:gd name="connsiteX5" fmla="*/ 533399 w 1399879"/>
                        <a:gd name="connsiteY5" fmla="*/ 1367135 h 1367135"/>
                        <a:gd name="connsiteX6" fmla="*/ 495298 w 1399879"/>
                        <a:gd name="connsiteY6" fmla="*/ 1183775 h 1367135"/>
                        <a:gd name="connsiteX7" fmla="*/ 581023 w 1399879"/>
                        <a:gd name="connsiteY7" fmla="*/ 781347 h 1367135"/>
                        <a:gd name="connsiteX8" fmla="*/ 652461 w 1399879"/>
                        <a:gd name="connsiteY8" fmla="*/ 407490 h 1367135"/>
                        <a:gd name="connsiteX9" fmla="*/ 573880 w 1399879"/>
                        <a:gd name="connsiteY9" fmla="*/ 262233 h 1367135"/>
                        <a:gd name="connsiteX10" fmla="*/ 276223 w 1399879"/>
                        <a:gd name="connsiteY10" fmla="*/ 300334 h 1367135"/>
                        <a:gd name="connsiteX11" fmla="*/ 180975 w 1399879"/>
                        <a:gd name="connsiteY11" fmla="*/ 588464 h 1367135"/>
                        <a:gd name="connsiteX12" fmla="*/ 0 w 1399879"/>
                        <a:gd name="connsiteY12" fmla="*/ 536076 h 1367135"/>
                        <a:gd name="connsiteX13" fmla="*/ 104773 w 1399879"/>
                        <a:gd name="connsiteY13" fmla="*/ 212227 h 1367135"/>
                        <a:gd name="connsiteX14" fmla="*/ 159542 w 1399879"/>
                        <a:gd name="connsiteY14" fmla="*/ 126500 h 1367135"/>
                        <a:gd name="connsiteX0" fmla="*/ 159542 w 1399879"/>
                        <a:gd name="connsiteY0" fmla="*/ 126500 h 1367135"/>
                        <a:gd name="connsiteX1" fmla="*/ 683417 w 1399879"/>
                        <a:gd name="connsiteY1" fmla="*/ 293 h 1367135"/>
                        <a:gd name="connsiteX2" fmla="*/ 1152524 w 1399879"/>
                        <a:gd name="connsiteY2" fmla="*/ 274139 h 1367135"/>
                        <a:gd name="connsiteX3" fmla="*/ 1364454 w 1399879"/>
                        <a:gd name="connsiteY3" fmla="*/ 952797 h 1367135"/>
                        <a:gd name="connsiteX4" fmla="*/ 1090612 w 1399879"/>
                        <a:gd name="connsiteY4" fmla="*/ 1298075 h 1367135"/>
                        <a:gd name="connsiteX5" fmla="*/ 533399 w 1399879"/>
                        <a:gd name="connsiteY5" fmla="*/ 1367135 h 1367135"/>
                        <a:gd name="connsiteX6" fmla="*/ 495298 w 1399879"/>
                        <a:gd name="connsiteY6" fmla="*/ 1183775 h 1367135"/>
                        <a:gd name="connsiteX7" fmla="*/ 988217 w 1399879"/>
                        <a:gd name="connsiteY7" fmla="*/ 1121866 h 1367135"/>
                        <a:gd name="connsiteX8" fmla="*/ 652461 w 1399879"/>
                        <a:gd name="connsiteY8" fmla="*/ 407490 h 1367135"/>
                        <a:gd name="connsiteX9" fmla="*/ 573880 w 1399879"/>
                        <a:gd name="connsiteY9" fmla="*/ 262233 h 1367135"/>
                        <a:gd name="connsiteX10" fmla="*/ 276223 w 1399879"/>
                        <a:gd name="connsiteY10" fmla="*/ 300334 h 1367135"/>
                        <a:gd name="connsiteX11" fmla="*/ 180975 w 1399879"/>
                        <a:gd name="connsiteY11" fmla="*/ 588464 h 1367135"/>
                        <a:gd name="connsiteX12" fmla="*/ 0 w 1399879"/>
                        <a:gd name="connsiteY12" fmla="*/ 536076 h 1367135"/>
                        <a:gd name="connsiteX13" fmla="*/ 104773 w 1399879"/>
                        <a:gd name="connsiteY13" fmla="*/ 212227 h 1367135"/>
                        <a:gd name="connsiteX14" fmla="*/ 159542 w 1399879"/>
                        <a:gd name="connsiteY14" fmla="*/ 126500 h 1367135"/>
                        <a:gd name="connsiteX0" fmla="*/ 159542 w 1399879"/>
                        <a:gd name="connsiteY0" fmla="*/ 126500 h 1367135"/>
                        <a:gd name="connsiteX1" fmla="*/ 683417 w 1399879"/>
                        <a:gd name="connsiteY1" fmla="*/ 293 h 1367135"/>
                        <a:gd name="connsiteX2" fmla="*/ 1152524 w 1399879"/>
                        <a:gd name="connsiteY2" fmla="*/ 274139 h 1367135"/>
                        <a:gd name="connsiteX3" fmla="*/ 1364454 w 1399879"/>
                        <a:gd name="connsiteY3" fmla="*/ 952797 h 1367135"/>
                        <a:gd name="connsiteX4" fmla="*/ 1090612 w 1399879"/>
                        <a:gd name="connsiteY4" fmla="*/ 1298075 h 1367135"/>
                        <a:gd name="connsiteX5" fmla="*/ 533399 w 1399879"/>
                        <a:gd name="connsiteY5" fmla="*/ 1367135 h 1367135"/>
                        <a:gd name="connsiteX6" fmla="*/ 497679 w 1399879"/>
                        <a:gd name="connsiteY6" fmla="*/ 1169488 h 1367135"/>
                        <a:gd name="connsiteX7" fmla="*/ 988217 w 1399879"/>
                        <a:gd name="connsiteY7" fmla="*/ 1121866 h 1367135"/>
                        <a:gd name="connsiteX8" fmla="*/ 652461 w 1399879"/>
                        <a:gd name="connsiteY8" fmla="*/ 407490 h 1367135"/>
                        <a:gd name="connsiteX9" fmla="*/ 573880 w 1399879"/>
                        <a:gd name="connsiteY9" fmla="*/ 262233 h 1367135"/>
                        <a:gd name="connsiteX10" fmla="*/ 276223 w 1399879"/>
                        <a:gd name="connsiteY10" fmla="*/ 300334 h 1367135"/>
                        <a:gd name="connsiteX11" fmla="*/ 180975 w 1399879"/>
                        <a:gd name="connsiteY11" fmla="*/ 588464 h 1367135"/>
                        <a:gd name="connsiteX12" fmla="*/ 0 w 1399879"/>
                        <a:gd name="connsiteY12" fmla="*/ 536076 h 1367135"/>
                        <a:gd name="connsiteX13" fmla="*/ 104773 w 1399879"/>
                        <a:gd name="connsiteY13" fmla="*/ 212227 h 1367135"/>
                        <a:gd name="connsiteX14" fmla="*/ 159542 w 1399879"/>
                        <a:gd name="connsiteY14" fmla="*/ 126500 h 1367135"/>
                        <a:gd name="connsiteX0" fmla="*/ 159542 w 1399879"/>
                        <a:gd name="connsiteY0" fmla="*/ 126500 h 1367135"/>
                        <a:gd name="connsiteX1" fmla="*/ 683417 w 1399879"/>
                        <a:gd name="connsiteY1" fmla="*/ 293 h 1367135"/>
                        <a:gd name="connsiteX2" fmla="*/ 1152524 w 1399879"/>
                        <a:gd name="connsiteY2" fmla="*/ 274139 h 1367135"/>
                        <a:gd name="connsiteX3" fmla="*/ 1364454 w 1399879"/>
                        <a:gd name="connsiteY3" fmla="*/ 952797 h 1367135"/>
                        <a:gd name="connsiteX4" fmla="*/ 1090612 w 1399879"/>
                        <a:gd name="connsiteY4" fmla="*/ 1298075 h 1367135"/>
                        <a:gd name="connsiteX5" fmla="*/ 521492 w 1399879"/>
                        <a:gd name="connsiteY5" fmla="*/ 1367135 h 1367135"/>
                        <a:gd name="connsiteX6" fmla="*/ 497679 w 1399879"/>
                        <a:gd name="connsiteY6" fmla="*/ 1169488 h 1367135"/>
                        <a:gd name="connsiteX7" fmla="*/ 988217 w 1399879"/>
                        <a:gd name="connsiteY7" fmla="*/ 1121866 h 1367135"/>
                        <a:gd name="connsiteX8" fmla="*/ 652461 w 1399879"/>
                        <a:gd name="connsiteY8" fmla="*/ 407490 h 1367135"/>
                        <a:gd name="connsiteX9" fmla="*/ 573880 w 1399879"/>
                        <a:gd name="connsiteY9" fmla="*/ 262233 h 1367135"/>
                        <a:gd name="connsiteX10" fmla="*/ 276223 w 1399879"/>
                        <a:gd name="connsiteY10" fmla="*/ 300334 h 1367135"/>
                        <a:gd name="connsiteX11" fmla="*/ 180975 w 1399879"/>
                        <a:gd name="connsiteY11" fmla="*/ 588464 h 1367135"/>
                        <a:gd name="connsiteX12" fmla="*/ 0 w 1399879"/>
                        <a:gd name="connsiteY12" fmla="*/ 536076 h 1367135"/>
                        <a:gd name="connsiteX13" fmla="*/ 104773 w 1399879"/>
                        <a:gd name="connsiteY13" fmla="*/ 212227 h 1367135"/>
                        <a:gd name="connsiteX14" fmla="*/ 159542 w 1399879"/>
                        <a:gd name="connsiteY14" fmla="*/ 126500 h 1367135"/>
                        <a:gd name="connsiteX0" fmla="*/ 159542 w 1399879"/>
                        <a:gd name="connsiteY0" fmla="*/ 126500 h 1367135"/>
                        <a:gd name="connsiteX1" fmla="*/ 683417 w 1399879"/>
                        <a:gd name="connsiteY1" fmla="*/ 293 h 1367135"/>
                        <a:gd name="connsiteX2" fmla="*/ 1152524 w 1399879"/>
                        <a:gd name="connsiteY2" fmla="*/ 274139 h 1367135"/>
                        <a:gd name="connsiteX3" fmla="*/ 1364454 w 1399879"/>
                        <a:gd name="connsiteY3" fmla="*/ 952797 h 1367135"/>
                        <a:gd name="connsiteX4" fmla="*/ 1090612 w 1399879"/>
                        <a:gd name="connsiteY4" fmla="*/ 1298075 h 1367135"/>
                        <a:gd name="connsiteX5" fmla="*/ 521492 w 1399879"/>
                        <a:gd name="connsiteY5" fmla="*/ 1367135 h 1367135"/>
                        <a:gd name="connsiteX6" fmla="*/ 509586 w 1399879"/>
                        <a:gd name="connsiteY6" fmla="*/ 1169488 h 1367135"/>
                        <a:gd name="connsiteX7" fmla="*/ 988217 w 1399879"/>
                        <a:gd name="connsiteY7" fmla="*/ 1121866 h 1367135"/>
                        <a:gd name="connsiteX8" fmla="*/ 652461 w 1399879"/>
                        <a:gd name="connsiteY8" fmla="*/ 407490 h 1367135"/>
                        <a:gd name="connsiteX9" fmla="*/ 573880 w 1399879"/>
                        <a:gd name="connsiteY9" fmla="*/ 262233 h 1367135"/>
                        <a:gd name="connsiteX10" fmla="*/ 276223 w 1399879"/>
                        <a:gd name="connsiteY10" fmla="*/ 300334 h 1367135"/>
                        <a:gd name="connsiteX11" fmla="*/ 180975 w 1399879"/>
                        <a:gd name="connsiteY11" fmla="*/ 588464 h 1367135"/>
                        <a:gd name="connsiteX12" fmla="*/ 0 w 1399879"/>
                        <a:gd name="connsiteY12" fmla="*/ 536076 h 1367135"/>
                        <a:gd name="connsiteX13" fmla="*/ 104773 w 1399879"/>
                        <a:gd name="connsiteY13" fmla="*/ 212227 h 1367135"/>
                        <a:gd name="connsiteX14" fmla="*/ 159542 w 1399879"/>
                        <a:gd name="connsiteY14" fmla="*/ 126500 h 1367135"/>
                        <a:gd name="connsiteX0" fmla="*/ 159542 w 1399879"/>
                        <a:gd name="connsiteY0" fmla="*/ 126500 h 1367135"/>
                        <a:gd name="connsiteX1" fmla="*/ 683417 w 1399879"/>
                        <a:gd name="connsiteY1" fmla="*/ 293 h 1367135"/>
                        <a:gd name="connsiteX2" fmla="*/ 1152524 w 1399879"/>
                        <a:gd name="connsiteY2" fmla="*/ 274139 h 1367135"/>
                        <a:gd name="connsiteX3" fmla="*/ 1364454 w 1399879"/>
                        <a:gd name="connsiteY3" fmla="*/ 952797 h 1367135"/>
                        <a:gd name="connsiteX4" fmla="*/ 1090612 w 1399879"/>
                        <a:gd name="connsiteY4" fmla="*/ 1298075 h 1367135"/>
                        <a:gd name="connsiteX5" fmla="*/ 521492 w 1399879"/>
                        <a:gd name="connsiteY5" fmla="*/ 1367135 h 1367135"/>
                        <a:gd name="connsiteX6" fmla="*/ 495298 w 1399879"/>
                        <a:gd name="connsiteY6" fmla="*/ 1171869 h 1367135"/>
                        <a:gd name="connsiteX7" fmla="*/ 988217 w 1399879"/>
                        <a:gd name="connsiteY7" fmla="*/ 1121866 h 1367135"/>
                        <a:gd name="connsiteX8" fmla="*/ 652461 w 1399879"/>
                        <a:gd name="connsiteY8" fmla="*/ 407490 h 1367135"/>
                        <a:gd name="connsiteX9" fmla="*/ 573880 w 1399879"/>
                        <a:gd name="connsiteY9" fmla="*/ 262233 h 1367135"/>
                        <a:gd name="connsiteX10" fmla="*/ 276223 w 1399879"/>
                        <a:gd name="connsiteY10" fmla="*/ 300334 h 1367135"/>
                        <a:gd name="connsiteX11" fmla="*/ 180975 w 1399879"/>
                        <a:gd name="connsiteY11" fmla="*/ 588464 h 1367135"/>
                        <a:gd name="connsiteX12" fmla="*/ 0 w 1399879"/>
                        <a:gd name="connsiteY12" fmla="*/ 536076 h 1367135"/>
                        <a:gd name="connsiteX13" fmla="*/ 104773 w 1399879"/>
                        <a:gd name="connsiteY13" fmla="*/ 212227 h 1367135"/>
                        <a:gd name="connsiteX14" fmla="*/ 159542 w 1399879"/>
                        <a:gd name="connsiteY14" fmla="*/ 126500 h 1367135"/>
                        <a:gd name="connsiteX0" fmla="*/ 159542 w 1399879"/>
                        <a:gd name="connsiteY0" fmla="*/ 126500 h 1367135"/>
                        <a:gd name="connsiteX1" fmla="*/ 683417 w 1399879"/>
                        <a:gd name="connsiteY1" fmla="*/ 293 h 1367135"/>
                        <a:gd name="connsiteX2" fmla="*/ 1152524 w 1399879"/>
                        <a:gd name="connsiteY2" fmla="*/ 274139 h 1367135"/>
                        <a:gd name="connsiteX3" fmla="*/ 1364454 w 1399879"/>
                        <a:gd name="connsiteY3" fmla="*/ 952797 h 1367135"/>
                        <a:gd name="connsiteX4" fmla="*/ 1090612 w 1399879"/>
                        <a:gd name="connsiteY4" fmla="*/ 1298075 h 1367135"/>
                        <a:gd name="connsiteX5" fmla="*/ 521492 w 1399879"/>
                        <a:gd name="connsiteY5" fmla="*/ 1367135 h 1367135"/>
                        <a:gd name="connsiteX6" fmla="*/ 495298 w 1399879"/>
                        <a:gd name="connsiteY6" fmla="*/ 1171869 h 1367135"/>
                        <a:gd name="connsiteX7" fmla="*/ 985835 w 1399879"/>
                        <a:gd name="connsiteY7" fmla="*/ 1112341 h 1367135"/>
                        <a:gd name="connsiteX8" fmla="*/ 652461 w 1399879"/>
                        <a:gd name="connsiteY8" fmla="*/ 407490 h 1367135"/>
                        <a:gd name="connsiteX9" fmla="*/ 573880 w 1399879"/>
                        <a:gd name="connsiteY9" fmla="*/ 262233 h 1367135"/>
                        <a:gd name="connsiteX10" fmla="*/ 276223 w 1399879"/>
                        <a:gd name="connsiteY10" fmla="*/ 300334 h 1367135"/>
                        <a:gd name="connsiteX11" fmla="*/ 180975 w 1399879"/>
                        <a:gd name="connsiteY11" fmla="*/ 588464 h 1367135"/>
                        <a:gd name="connsiteX12" fmla="*/ 0 w 1399879"/>
                        <a:gd name="connsiteY12" fmla="*/ 536076 h 1367135"/>
                        <a:gd name="connsiteX13" fmla="*/ 104773 w 1399879"/>
                        <a:gd name="connsiteY13" fmla="*/ 212227 h 1367135"/>
                        <a:gd name="connsiteX14" fmla="*/ 159542 w 1399879"/>
                        <a:gd name="connsiteY14" fmla="*/ 126500 h 1367135"/>
                        <a:gd name="connsiteX0" fmla="*/ 159542 w 1399879"/>
                        <a:gd name="connsiteY0" fmla="*/ 126500 h 1367135"/>
                        <a:gd name="connsiteX1" fmla="*/ 683417 w 1399879"/>
                        <a:gd name="connsiteY1" fmla="*/ 293 h 1367135"/>
                        <a:gd name="connsiteX2" fmla="*/ 1152524 w 1399879"/>
                        <a:gd name="connsiteY2" fmla="*/ 274139 h 1367135"/>
                        <a:gd name="connsiteX3" fmla="*/ 1364454 w 1399879"/>
                        <a:gd name="connsiteY3" fmla="*/ 952797 h 1367135"/>
                        <a:gd name="connsiteX4" fmla="*/ 1090612 w 1399879"/>
                        <a:gd name="connsiteY4" fmla="*/ 1298075 h 1367135"/>
                        <a:gd name="connsiteX5" fmla="*/ 521492 w 1399879"/>
                        <a:gd name="connsiteY5" fmla="*/ 1367135 h 1367135"/>
                        <a:gd name="connsiteX6" fmla="*/ 495298 w 1399879"/>
                        <a:gd name="connsiteY6" fmla="*/ 1171869 h 1367135"/>
                        <a:gd name="connsiteX7" fmla="*/ 985835 w 1399879"/>
                        <a:gd name="connsiteY7" fmla="*/ 1112341 h 1367135"/>
                        <a:gd name="connsiteX8" fmla="*/ 795336 w 1399879"/>
                        <a:gd name="connsiteY8" fmla="*/ 714672 h 1367135"/>
                        <a:gd name="connsiteX9" fmla="*/ 652461 w 1399879"/>
                        <a:gd name="connsiteY9" fmla="*/ 407490 h 1367135"/>
                        <a:gd name="connsiteX10" fmla="*/ 573880 w 1399879"/>
                        <a:gd name="connsiteY10" fmla="*/ 262233 h 1367135"/>
                        <a:gd name="connsiteX11" fmla="*/ 276223 w 1399879"/>
                        <a:gd name="connsiteY11" fmla="*/ 300334 h 1367135"/>
                        <a:gd name="connsiteX12" fmla="*/ 180975 w 1399879"/>
                        <a:gd name="connsiteY12" fmla="*/ 588464 h 1367135"/>
                        <a:gd name="connsiteX13" fmla="*/ 0 w 1399879"/>
                        <a:gd name="connsiteY13" fmla="*/ 536076 h 1367135"/>
                        <a:gd name="connsiteX14" fmla="*/ 104773 w 1399879"/>
                        <a:gd name="connsiteY14" fmla="*/ 212227 h 1367135"/>
                        <a:gd name="connsiteX15" fmla="*/ 159542 w 1399879"/>
                        <a:gd name="connsiteY15" fmla="*/ 126500 h 1367135"/>
                        <a:gd name="connsiteX0" fmla="*/ 159542 w 1399879"/>
                        <a:gd name="connsiteY0" fmla="*/ 126500 h 1367135"/>
                        <a:gd name="connsiteX1" fmla="*/ 683417 w 1399879"/>
                        <a:gd name="connsiteY1" fmla="*/ 293 h 1367135"/>
                        <a:gd name="connsiteX2" fmla="*/ 1152524 w 1399879"/>
                        <a:gd name="connsiteY2" fmla="*/ 274139 h 1367135"/>
                        <a:gd name="connsiteX3" fmla="*/ 1364454 w 1399879"/>
                        <a:gd name="connsiteY3" fmla="*/ 952797 h 1367135"/>
                        <a:gd name="connsiteX4" fmla="*/ 1090612 w 1399879"/>
                        <a:gd name="connsiteY4" fmla="*/ 1298075 h 1367135"/>
                        <a:gd name="connsiteX5" fmla="*/ 521492 w 1399879"/>
                        <a:gd name="connsiteY5" fmla="*/ 1367135 h 1367135"/>
                        <a:gd name="connsiteX6" fmla="*/ 495298 w 1399879"/>
                        <a:gd name="connsiteY6" fmla="*/ 1171869 h 1367135"/>
                        <a:gd name="connsiteX7" fmla="*/ 985835 w 1399879"/>
                        <a:gd name="connsiteY7" fmla="*/ 1112341 h 1367135"/>
                        <a:gd name="connsiteX8" fmla="*/ 1116805 w 1399879"/>
                        <a:gd name="connsiteY8" fmla="*/ 886122 h 1367135"/>
                        <a:gd name="connsiteX9" fmla="*/ 652461 w 1399879"/>
                        <a:gd name="connsiteY9" fmla="*/ 407490 h 1367135"/>
                        <a:gd name="connsiteX10" fmla="*/ 573880 w 1399879"/>
                        <a:gd name="connsiteY10" fmla="*/ 262233 h 1367135"/>
                        <a:gd name="connsiteX11" fmla="*/ 276223 w 1399879"/>
                        <a:gd name="connsiteY11" fmla="*/ 300334 h 1367135"/>
                        <a:gd name="connsiteX12" fmla="*/ 180975 w 1399879"/>
                        <a:gd name="connsiteY12" fmla="*/ 588464 h 1367135"/>
                        <a:gd name="connsiteX13" fmla="*/ 0 w 1399879"/>
                        <a:gd name="connsiteY13" fmla="*/ 536076 h 1367135"/>
                        <a:gd name="connsiteX14" fmla="*/ 104773 w 1399879"/>
                        <a:gd name="connsiteY14" fmla="*/ 212227 h 1367135"/>
                        <a:gd name="connsiteX15" fmla="*/ 159542 w 1399879"/>
                        <a:gd name="connsiteY15" fmla="*/ 126500 h 1367135"/>
                        <a:gd name="connsiteX0" fmla="*/ 159542 w 1399879"/>
                        <a:gd name="connsiteY0" fmla="*/ 126500 h 1367135"/>
                        <a:gd name="connsiteX1" fmla="*/ 683417 w 1399879"/>
                        <a:gd name="connsiteY1" fmla="*/ 293 h 1367135"/>
                        <a:gd name="connsiteX2" fmla="*/ 1152524 w 1399879"/>
                        <a:gd name="connsiteY2" fmla="*/ 274139 h 1367135"/>
                        <a:gd name="connsiteX3" fmla="*/ 1364454 w 1399879"/>
                        <a:gd name="connsiteY3" fmla="*/ 952797 h 1367135"/>
                        <a:gd name="connsiteX4" fmla="*/ 1090612 w 1399879"/>
                        <a:gd name="connsiteY4" fmla="*/ 1298075 h 1367135"/>
                        <a:gd name="connsiteX5" fmla="*/ 521492 w 1399879"/>
                        <a:gd name="connsiteY5" fmla="*/ 1367135 h 1367135"/>
                        <a:gd name="connsiteX6" fmla="*/ 495298 w 1399879"/>
                        <a:gd name="connsiteY6" fmla="*/ 1171869 h 1367135"/>
                        <a:gd name="connsiteX7" fmla="*/ 985835 w 1399879"/>
                        <a:gd name="connsiteY7" fmla="*/ 1112341 h 1367135"/>
                        <a:gd name="connsiteX8" fmla="*/ 1116805 w 1399879"/>
                        <a:gd name="connsiteY8" fmla="*/ 886122 h 1367135"/>
                        <a:gd name="connsiteX9" fmla="*/ 888204 w 1399879"/>
                        <a:gd name="connsiteY9" fmla="*/ 655141 h 1367135"/>
                        <a:gd name="connsiteX10" fmla="*/ 652461 w 1399879"/>
                        <a:gd name="connsiteY10" fmla="*/ 407490 h 1367135"/>
                        <a:gd name="connsiteX11" fmla="*/ 573880 w 1399879"/>
                        <a:gd name="connsiteY11" fmla="*/ 262233 h 1367135"/>
                        <a:gd name="connsiteX12" fmla="*/ 276223 w 1399879"/>
                        <a:gd name="connsiteY12" fmla="*/ 300334 h 1367135"/>
                        <a:gd name="connsiteX13" fmla="*/ 180975 w 1399879"/>
                        <a:gd name="connsiteY13" fmla="*/ 588464 h 1367135"/>
                        <a:gd name="connsiteX14" fmla="*/ 0 w 1399879"/>
                        <a:gd name="connsiteY14" fmla="*/ 536076 h 1367135"/>
                        <a:gd name="connsiteX15" fmla="*/ 104773 w 1399879"/>
                        <a:gd name="connsiteY15" fmla="*/ 212227 h 1367135"/>
                        <a:gd name="connsiteX16" fmla="*/ 159542 w 1399879"/>
                        <a:gd name="connsiteY16" fmla="*/ 126500 h 1367135"/>
                        <a:gd name="connsiteX0" fmla="*/ 159542 w 1399879"/>
                        <a:gd name="connsiteY0" fmla="*/ 126500 h 1367135"/>
                        <a:gd name="connsiteX1" fmla="*/ 683417 w 1399879"/>
                        <a:gd name="connsiteY1" fmla="*/ 293 h 1367135"/>
                        <a:gd name="connsiteX2" fmla="*/ 1152524 w 1399879"/>
                        <a:gd name="connsiteY2" fmla="*/ 274139 h 1367135"/>
                        <a:gd name="connsiteX3" fmla="*/ 1364454 w 1399879"/>
                        <a:gd name="connsiteY3" fmla="*/ 952797 h 1367135"/>
                        <a:gd name="connsiteX4" fmla="*/ 1090612 w 1399879"/>
                        <a:gd name="connsiteY4" fmla="*/ 1298075 h 1367135"/>
                        <a:gd name="connsiteX5" fmla="*/ 521492 w 1399879"/>
                        <a:gd name="connsiteY5" fmla="*/ 1367135 h 1367135"/>
                        <a:gd name="connsiteX6" fmla="*/ 495298 w 1399879"/>
                        <a:gd name="connsiteY6" fmla="*/ 1171869 h 1367135"/>
                        <a:gd name="connsiteX7" fmla="*/ 985835 w 1399879"/>
                        <a:gd name="connsiteY7" fmla="*/ 1112341 h 1367135"/>
                        <a:gd name="connsiteX8" fmla="*/ 1116805 w 1399879"/>
                        <a:gd name="connsiteY8" fmla="*/ 886122 h 1367135"/>
                        <a:gd name="connsiteX9" fmla="*/ 992979 w 1399879"/>
                        <a:gd name="connsiteY9" fmla="*/ 793253 h 1367135"/>
                        <a:gd name="connsiteX10" fmla="*/ 652461 w 1399879"/>
                        <a:gd name="connsiteY10" fmla="*/ 407490 h 1367135"/>
                        <a:gd name="connsiteX11" fmla="*/ 573880 w 1399879"/>
                        <a:gd name="connsiteY11" fmla="*/ 262233 h 1367135"/>
                        <a:gd name="connsiteX12" fmla="*/ 276223 w 1399879"/>
                        <a:gd name="connsiteY12" fmla="*/ 300334 h 1367135"/>
                        <a:gd name="connsiteX13" fmla="*/ 180975 w 1399879"/>
                        <a:gd name="connsiteY13" fmla="*/ 588464 h 1367135"/>
                        <a:gd name="connsiteX14" fmla="*/ 0 w 1399879"/>
                        <a:gd name="connsiteY14" fmla="*/ 536076 h 1367135"/>
                        <a:gd name="connsiteX15" fmla="*/ 104773 w 1399879"/>
                        <a:gd name="connsiteY15" fmla="*/ 212227 h 1367135"/>
                        <a:gd name="connsiteX16" fmla="*/ 159542 w 1399879"/>
                        <a:gd name="connsiteY16" fmla="*/ 126500 h 1367135"/>
                        <a:gd name="connsiteX0" fmla="*/ 159542 w 1399879"/>
                        <a:gd name="connsiteY0" fmla="*/ 126500 h 1367135"/>
                        <a:gd name="connsiteX1" fmla="*/ 683417 w 1399879"/>
                        <a:gd name="connsiteY1" fmla="*/ 293 h 1367135"/>
                        <a:gd name="connsiteX2" fmla="*/ 1152524 w 1399879"/>
                        <a:gd name="connsiteY2" fmla="*/ 274139 h 1367135"/>
                        <a:gd name="connsiteX3" fmla="*/ 1364454 w 1399879"/>
                        <a:gd name="connsiteY3" fmla="*/ 952797 h 1367135"/>
                        <a:gd name="connsiteX4" fmla="*/ 1090612 w 1399879"/>
                        <a:gd name="connsiteY4" fmla="*/ 1298075 h 1367135"/>
                        <a:gd name="connsiteX5" fmla="*/ 521492 w 1399879"/>
                        <a:gd name="connsiteY5" fmla="*/ 1367135 h 1367135"/>
                        <a:gd name="connsiteX6" fmla="*/ 495298 w 1399879"/>
                        <a:gd name="connsiteY6" fmla="*/ 1171869 h 1367135"/>
                        <a:gd name="connsiteX7" fmla="*/ 985835 w 1399879"/>
                        <a:gd name="connsiteY7" fmla="*/ 1112341 h 1367135"/>
                        <a:gd name="connsiteX8" fmla="*/ 1116805 w 1399879"/>
                        <a:gd name="connsiteY8" fmla="*/ 886122 h 1367135"/>
                        <a:gd name="connsiteX9" fmla="*/ 990598 w 1399879"/>
                        <a:gd name="connsiteY9" fmla="*/ 786110 h 1367135"/>
                        <a:gd name="connsiteX10" fmla="*/ 652461 w 1399879"/>
                        <a:gd name="connsiteY10" fmla="*/ 407490 h 1367135"/>
                        <a:gd name="connsiteX11" fmla="*/ 573880 w 1399879"/>
                        <a:gd name="connsiteY11" fmla="*/ 262233 h 1367135"/>
                        <a:gd name="connsiteX12" fmla="*/ 276223 w 1399879"/>
                        <a:gd name="connsiteY12" fmla="*/ 300334 h 1367135"/>
                        <a:gd name="connsiteX13" fmla="*/ 180975 w 1399879"/>
                        <a:gd name="connsiteY13" fmla="*/ 588464 h 1367135"/>
                        <a:gd name="connsiteX14" fmla="*/ 0 w 1399879"/>
                        <a:gd name="connsiteY14" fmla="*/ 536076 h 1367135"/>
                        <a:gd name="connsiteX15" fmla="*/ 104773 w 1399879"/>
                        <a:gd name="connsiteY15" fmla="*/ 212227 h 1367135"/>
                        <a:gd name="connsiteX16" fmla="*/ 159542 w 1399879"/>
                        <a:gd name="connsiteY16" fmla="*/ 126500 h 1367135"/>
                        <a:gd name="connsiteX0" fmla="*/ 159542 w 1399879"/>
                        <a:gd name="connsiteY0" fmla="*/ 126500 h 1545376"/>
                        <a:gd name="connsiteX1" fmla="*/ 683417 w 1399879"/>
                        <a:gd name="connsiteY1" fmla="*/ 293 h 1545376"/>
                        <a:gd name="connsiteX2" fmla="*/ 1152524 w 1399879"/>
                        <a:gd name="connsiteY2" fmla="*/ 274139 h 1545376"/>
                        <a:gd name="connsiteX3" fmla="*/ 1364454 w 1399879"/>
                        <a:gd name="connsiteY3" fmla="*/ 952797 h 1545376"/>
                        <a:gd name="connsiteX4" fmla="*/ 1090612 w 1399879"/>
                        <a:gd name="connsiteY4" fmla="*/ 1298075 h 1545376"/>
                        <a:gd name="connsiteX5" fmla="*/ 646389 w 1399879"/>
                        <a:gd name="connsiteY5" fmla="*/ 1545376 h 1545376"/>
                        <a:gd name="connsiteX6" fmla="*/ 495298 w 1399879"/>
                        <a:gd name="connsiteY6" fmla="*/ 1171869 h 1545376"/>
                        <a:gd name="connsiteX7" fmla="*/ 985835 w 1399879"/>
                        <a:gd name="connsiteY7" fmla="*/ 1112341 h 1545376"/>
                        <a:gd name="connsiteX8" fmla="*/ 1116805 w 1399879"/>
                        <a:gd name="connsiteY8" fmla="*/ 886122 h 1545376"/>
                        <a:gd name="connsiteX9" fmla="*/ 990598 w 1399879"/>
                        <a:gd name="connsiteY9" fmla="*/ 786110 h 1545376"/>
                        <a:gd name="connsiteX10" fmla="*/ 652461 w 1399879"/>
                        <a:gd name="connsiteY10" fmla="*/ 407490 h 1545376"/>
                        <a:gd name="connsiteX11" fmla="*/ 573880 w 1399879"/>
                        <a:gd name="connsiteY11" fmla="*/ 262233 h 1545376"/>
                        <a:gd name="connsiteX12" fmla="*/ 276223 w 1399879"/>
                        <a:gd name="connsiteY12" fmla="*/ 300334 h 1545376"/>
                        <a:gd name="connsiteX13" fmla="*/ 180975 w 1399879"/>
                        <a:gd name="connsiteY13" fmla="*/ 588464 h 1545376"/>
                        <a:gd name="connsiteX14" fmla="*/ 0 w 1399879"/>
                        <a:gd name="connsiteY14" fmla="*/ 536076 h 1545376"/>
                        <a:gd name="connsiteX15" fmla="*/ 104773 w 1399879"/>
                        <a:gd name="connsiteY15" fmla="*/ 212227 h 1545376"/>
                        <a:gd name="connsiteX16" fmla="*/ 159542 w 1399879"/>
                        <a:gd name="connsiteY16" fmla="*/ 126500 h 1545376"/>
                        <a:gd name="connsiteX0" fmla="*/ 159542 w 1399879"/>
                        <a:gd name="connsiteY0" fmla="*/ 126500 h 1545376"/>
                        <a:gd name="connsiteX1" fmla="*/ 683417 w 1399879"/>
                        <a:gd name="connsiteY1" fmla="*/ 293 h 1545376"/>
                        <a:gd name="connsiteX2" fmla="*/ 1152524 w 1399879"/>
                        <a:gd name="connsiteY2" fmla="*/ 274139 h 1545376"/>
                        <a:gd name="connsiteX3" fmla="*/ 1364454 w 1399879"/>
                        <a:gd name="connsiteY3" fmla="*/ 952797 h 1545376"/>
                        <a:gd name="connsiteX4" fmla="*/ 1090612 w 1399879"/>
                        <a:gd name="connsiteY4" fmla="*/ 1298075 h 1545376"/>
                        <a:gd name="connsiteX5" fmla="*/ 646389 w 1399879"/>
                        <a:gd name="connsiteY5" fmla="*/ 1545376 h 1545376"/>
                        <a:gd name="connsiteX6" fmla="*/ 538794 w 1399879"/>
                        <a:gd name="connsiteY6" fmla="*/ 1419927 h 1545376"/>
                        <a:gd name="connsiteX7" fmla="*/ 985835 w 1399879"/>
                        <a:gd name="connsiteY7" fmla="*/ 1112341 h 1545376"/>
                        <a:gd name="connsiteX8" fmla="*/ 1116805 w 1399879"/>
                        <a:gd name="connsiteY8" fmla="*/ 886122 h 1545376"/>
                        <a:gd name="connsiteX9" fmla="*/ 990598 w 1399879"/>
                        <a:gd name="connsiteY9" fmla="*/ 786110 h 1545376"/>
                        <a:gd name="connsiteX10" fmla="*/ 652461 w 1399879"/>
                        <a:gd name="connsiteY10" fmla="*/ 407490 h 1545376"/>
                        <a:gd name="connsiteX11" fmla="*/ 573880 w 1399879"/>
                        <a:gd name="connsiteY11" fmla="*/ 262233 h 1545376"/>
                        <a:gd name="connsiteX12" fmla="*/ 276223 w 1399879"/>
                        <a:gd name="connsiteY12" fmla="*/ 300334 h 1545376"/>
                        <a:gd name="connsiteX13" fmla="*/ 180975 w 1399879"/>
                        <a:gd name="connsiteY13" fmla="*/ 588464 h 1545376"/>
                        <a:gd name="connsiteX14" fmla="*/ 0 w 1399879"/>
                        <a:gd name="connsiteY14" fmla="*/ 536076 h 1545376"/>
                        <a:gd name="connsiteX15" fmla="*/ 104773 w 1399879"/>
                        <a:gd name="connsiteY15" fmla="*/ 212227 h 1545376"/>
                        <a:gd name="connsiteX16" fmla="*/ 159542 w 1399879"/>
                        <a:gd name="connsiteY16" fmla="*/ 126500 h 1545376"/>
                        <a:gd name="connsiteX0" fmla="*/ 159542 w 1399879"/>
                        <a:gd name="connsiteY0" fmla="*/ 126500 h 1566778"/>
                        <a:gd name="connsiteX1" fmla="*/ 683417 w 1399879"/>
                        <a:gd name="connsiteY1" fmla="*/ 293 h 1566778"/>
                        <a:gd name="connsiteX2" fmla="*/ 1152524 w 1399879"/>
                        <a:gd name="connsiteY2" fmla="*/ 274139 h 1566778"/>
                        <a:gd name="connsiteX3" fmla="*/ 1364454 w 1399879"/>
                        <a:gd name="connsiteY3" fmla="*/ 952797 h 1566778"/>
                        <a:gd name="connsiteX4" fmla="*/ 1090612 w 1399879"/>
                        <a:gd name="connsiteY4" fmla="*/ 1298075 h 1566778"/>
                        <a:gd name="connsiteX5" fmla="*/ 638319 w 1399879"/>
                        <a:gd name="connsiteY5" fmla="*/ 1566778 h 1566778"/>
                        <a:gd name="connsiteX6" fmla="*/ 538794 w 1399879"/>
                        <a:gd name="connsiteY6" fmla="*/ 1419927 h 1566778"/>
                        <a:gd name="connsiteX7" fmla="*/ 985835 w 1399879"/>
                        <a:gd name="connsiteY7" fmla="*/ 1112341 h 1566778"/>
                        <a:gd name="connsiteX8" fmla="*/ 1116805 w 1399879"/>
                        <a:gd name="connsiteY8" fmla="*/ 886122 h 1566778"/>
                        <a:gd name="connsiteX9" fmla="*/ 990598 w 1399879"/>
                        <a:gd name="connsiteY9" fmla="*/ 786110 h 1566778"/>
                        <a:gd name="connsiteX10" fmla="*/ 652461 w 1399879"/>
                        <a:gd name="connsiteY10" fmla="*/ 407490 h 1566778"/>
                        <a:gd name="connsiteX11" fmla="*/ 573880 w 1399879"/>
                        <a:gd name="connsiteY11" fmla="*/ 262233 h 1566778"/>
                        <a:gd name="connsiteX12" fmla="*/ 276223 w 1399879"/>
                        <a:gd name="connsiteY12" fmla="*/ 300334 h 1566778"/>
                        <a:gd name="connsiteX13" fmla="*/ 180975 w 1399879"/>
                        <a:gd name="connsiteY13" fmla="*/ 588464 h 1566778"/>
                        <a:gd name="connsiteX14" fmla="*/ 0 w 1399879"/>
                        <a:gd name="connsiteY14" fmla="*/ 536076 h 1566778"/>
                        <a:gd name="connsiteX15" fmla="*/ 104773 w 1399879"/>
                        <a:gd name="connsiteY15" fmla="*/ 212227 h 1566778"/>
                        <a:gd name="connsiteX16" fmla="*/ 159542 w 1399879"/>
                        <a:gd name="connsiteY16" fmla="*/ 126500 h 1566778"/>
                        <a:gd name="connsiteX0" fmla="*/ 159542 w 1399879"/>
                        <a:gd name="connsiteY0" fmla="*/ 126500 h 1562568"/>
                        <a:gd name="connsiteX1" fmla="*/ 683417 w 1399879"/>
                        <a:gd name="connsiteY1" fmla="*/ 293 h 1562568"/>
                        <a:gd name="connsiteX2" fmla="*/ 1152524 w 1399879"/>
                        <a:gd name="connsiteY2" fmla="*/ 274139 h 1562568"/>
                        <a:gd name="connsiteX3" fmla="*/ 1364454 w 1399879"/>
                        <a:gd name="connsiteY3" fmla="*/ 952797 h 1562568"/>
                        <a:gd name="connsiteX4" fmla="*/ 1090612 w 1399879"/>
                        <a:gd name="connsiteY4" fmla="*/ 1298075 h 1562568"/>
                        <a:gd name="connsiteX5" fmla="*/ 643933 w 1399879"/>
                        <a:gd name="connsiteY5" fmla="*/ 1562568 h 1562568"/>
                        <a:gd name="connsiteX6" fmla="*/ 538794 w 1399879"/>
                        <a:gd name="connsiteY6" fmla="*/ 1419927 h 1562568"/>
                        <a:gd name="connsiteX7" fmla="*/ 985835 w 1399879"/>
                        <a:gd name="connsiteY7" fmla="*/ 1112341 h 1562568"/>
                        <a:gd name="connsiteX8" fmla="*/ 1116805 w 1399879"/>
                        <a:gd name="connsiteY8" fmla="*/ 886122 h 1562568"/>
                        <a:gd name="connsiteX9" fmla="*/ 990598 w 1399879"/>
                        <a:gd name="connsiteY9" fmla="*/ 786110 h 1562568"/>
                        <a:gd name="connsiteX10" fmla="*/ 652461 w 1399879"/>
                        <a:gd name="connsiteY10" fmla="*/ 407490 h 1562568"/>
                        <a:gd name="connsiteX11" fmla="*/ 573880 w 1399879"/>
                        <a:gd name="connsiteY11" fmla="*/ 262233 h 1562568"/>
                        <a:gd name="connsiteX12" fmla="*/ 276223 w 1399879"/>
                        <a:gd name="connsiteY12" fmla="*/ 300334 h 1562568"/>
                        <a:gd name="connsiteX13" fmla="*/ 180975 w 1399879"/>
                        <a:gd name="connsiteY13" fmla="*/ 588464 h 1562568"/>
                        <a:gd name="connsiteX14" fmla="*/ 0 w 1399879"/>
                        <a:gd name="connsiteY14" fmla="*/ 536076 h 1562568"/>
                        <a:gd name="connsiteX15" fmla="*/ 104773 w 1399879"/>
                        <a:gd name="connsiteY15" fmla="*/ 212227 h 1562568"/>
                        <a:gd name="connsiteX16" fmla="*/ 159542 w 1399879"/>
                        <a:gd name="connsiteY16" fmla="*/ 126500 h 1562568"/>
                        <a:gd name="connsiteX0" fmla="*/ 159542 w 1399879"/>
                        <a:gd name="connsiteY0" fmla="*/ 126500 h 1562568"/>
                        <a:gd name="connsiteX1" fmla="*/ 683417 w 1399879"/>
                        <a:gd name="connsiteY1" fmla="*/ 293 h 1562568"/>
                        <a:gd name="connsiteX2" fmla="*/ 1152524 w 1399879"/>
                        <a:gd name="connsiteY2" fmla="*/ 274139 h 1562568"/>
                        <a:gd name="connsiteX3" fmla="*/ 1364454 w 1399879"/>
                        <a:gd name="connsiteY3" fmla="*/ 952797 h 1562568"/>
                        <a:gd name="connsiteX4" fmla="*/ 1090612 w 1399879"/>
                        <a:gd name="connsiteY4" fmla="*/ 1298075 h 1562568"/>
                        <a:gd name="connsiteX5" fmla="*/ 643933 w 1399879"/>
                        <a:gd name="connsiteY5" fmla="*/ 1562568 h 1562568"/>
                        <a:gd name="connsiteX6" fmla="*/ 538794 w 1399879"/>
                        <a:gd name="connsiteY6" fmla="*/ 1419927 h 1562568"/>
                        <a:gd name="connsiteX7" fmla="*/ 985835 w 1399879"/>
                        <a:gd name="connsiteY7" fmla="*/ 1112341 h 1562568"/>
                        <a:gd name="connsiteX8" fmla="*/ 1116805 w 1399879"/>
                        <a:gd name="connsiteY8" fmla="*/ 886122 h 1562568"/>
                        <a:gd name="connsiteX9" fmla="*/ 990598 w 1399879"/>
                        <a:gd name="connsiteY9" fmla="*/ 786110 h 1562568"/>
                        <a:gd name="connsiteX10" fmla="*/ 652461 w 1399879"/>
                        <a:gd name="connsiteY10" fmla="*/ 407490 h 1562568"/>
                        <a:gd name="connsiteX11" fmla="*/ 573880 w 1399879"/>
                        <a:gd name="connsiteY11" fmla="*/ 262233 h 1562568"/>
                        <a:gd name="connsiteX12" fmla="*/ 276223 w 1399879"/>
                        <a:gd name="connsiteY12" fmla="*/ 300334 h 1562568"/>
                        <a:gd name="connsiteX13" fmla="*/ 180975 w 1399879"/>
                        <a:gd name="connsiteY13" fmla="*/ 588464 h 1562568"/>
                        <a:gd name="connsiteX14" fmla="*/ 0 w 1399879"/>
                        <a:gd name="connsiteY14" fmla="*/ 536076 h 1562568"/>
                        <a:gd name="connsiteX15" fmla="*/ 104773 w 1399879"/>
                        <a:gd name="connsiteY15" fmla="*/ 212227 h 1562568"/>
                        <a:gd name="connsiteX16" fmla="*/ 159542 w 1399879"/>
                        <a:gd name="connsiteY16" fmla="*/ 126500 h 1562568"/>
                        <a:gd name="connsiteX0" fmla="*/ 159542 w 1399879"/>
                        <a:gd name="connsiteY0" fmla="*/ 126500 h 1562568"/>
                        <a:gd name="connsiteX1" fmla="*/ 683417 w 1399879"/>
                        <a:gd name="connsiteY1" fmla="*/ 293 h 1562568"/>
                        <a:gd name="connsiteX2" fmla="*/ 1152524 w 1399879"/>
                        <a:gd name="connsiteY2" fmla="*/ 274139 h 1562568"/>
                        <a:gd name="connsiteX3" fmla="*/ 1364454 w 1399879"/>
                        <a:gd name="connsiteY3" fmla="*/ 952797 h 1562568"/>
                        <a:gd name="connsiteX4" fmla="*/ 1080789 w 1399879"/>
                        <a:gd name="connsiteY4" fmla="*/ 1287900 h 1562568"/>
                        <a:gd name="connsiteX5" fmla="*/ 643933 w 1399879"/>
                        <a:gd name="connsiteY5" fmla="*/ 1562568 h 1562568"/>
                        <a:gd name="connsiteX6" fmla="*/ 538794 w 1399879"/>
                        <a:gd name="connsiteY6" fmla="*/ 1419927 h 1562568"/>
                        <a:gd name="connsiteX7" fmla="*/ 985835 w 1399879"/>
                        <a:gd name="connsiteY7" fmla="*/ 1112341 h 1562568"/>
                        <a:gd name="connsiteX8" fmla="*/ 1116805 w 1399879"/>
                        <a:gd name="connsiteY8" fmla="*/ 886122 h 1562568"/>
                        <a:gd name="connsiteX9" fmla="*/ 990598 w 1399879"/>
                        <a:gd name="connsiteY9" fmla="*/ 786110 h 1562568"/>
                        <a:gd name="connsiteX10" fmla="*/ 652461 w 1399879"/>
                        <a:gd name="connsiteY10" fmla="*/ 407490 h 1562568"/>
                        <a:gd name="connsiteX11" fmla="*/ 573880 w 1399879"/>
                        <a:gd name="connsiteY11" fmla="*/ 262233 h 1562568"/>
                        <a:gd name="connsiteX12" fmla="*/ 276223 w 1399879"/>
                        <a:gd name="connsiteY12" fmla="*/ 300334 h 1562568"/>
                        <a:gd name="connsiteX13" fmla="*/ 180975 w 1399879"/>
                        <a:gd name="connsiteY13" fmla="*/ 588464 h 1562568"/>
                        <a:gd name="connsiteX14" fmla="*/ 0 w 1399879"/>
                        <a:gd name="connsiteY14" fmla="*/ 536076 h 1562568"/>
                        <a:gd name="connsiteX15" fmla="*/ 104773 w 1399879"/>
                        <a:gd name="connsiteY15" fmla="*/ 212227 h 1562568"/>
                        <a:gd name="connsiteX16" fmla="*/ 159542 w 1399879"/>
                        <a:gd name="connsiteY16" fmla="*/ 126500 h 1562568"/>
                        <a:gd name="connsiteX0" fmla="*/ 159542 w 1399879"/>
                        <a:gd name="connsiteY0" fmla="*/ 126500 h 1562568"/>
                        <a:gd name="connsiteX1" fmla="*/ 683417 w 1399879"/>
                        <a:gd name="connsiteY1" fmla="*/ 293 h 1562568"/>
                        <a:gd name="connsiteX2" fmla="*/ 1152524 w 1399879"/>
                        <a:gd name="connsiteY2" fmla="*/ 274139 h 1562568"/>
                        <a:gd name="connsiteX3" fmla="*/ 1364454 w 1399879"/>
                        <a:gd name="connsiteY3" fmla="*/ 952797 h 1562568"/>
                        <a:gd name="connsiteX4" fmla="*/ 1080789 w 1399879"/>
                        <a:gd name="connsiteY4" fmla="*/ 1287900 h 1562568"/>
                        <a:gd name="connsiteX5" fmla="*/ 643933 w 1399879"/>
                        <a:gd name="connsiteY5" fmla="*/ 1562568 h 1562568"/>
                        <a:gd name="connsiteX6" fmla="*/ 538794 w 1399879"/>
                        <a:gd name="connsiteY6" fmla="*/ 1419927 h 1562568"/>
                        <a:gd name="connsiteX7" fmla="*/ 985835 w 1399879"/>
                        <a:gd name="connsiteY7" fmla="*/ 1112341 h 1562568"/>
                        <a:gd name="connsiteX8" fmla="*/ 1116805 w 1399879"/>
                        <a:gd name="connsiteY8" fmla="*/ 886122 h 1562568"/>
                        <a:gd name="connsiteX9" fmla="*/ 990598 w 1399879"/>
                        <a:gd name="connsiteY9" fmla="*/ 786110 h 1562568"/>
                        <a:gd name="connsiteX10" fmla="*/ 652461 w 1399879"/>
                        <a:gd name="connsiteY10" fmla="*/ 407490 h 1562568"/>
                        <a:gd name="connsiteX11" fmla="*/ 573880 w 1399879"/>
                        <a:gd name="connsiteY11" fmla="*/ 262233 h 1562568"/>
                        <a:gd name="connsiteX12" fmla="*/ 276223 w 1399879"/>
                        <a:gd name="connsiteY12" fmla="*/ 300334 h 1562568"/>
                        <a:gd name="connsiteX13" fmla="*/ 180975 w 1399879"/>
                        <a:gd name="connsiteY13" fmla="*/ 588464 h 1562568"/>
                        <a:gd name="connsiteX14" fmla="*/ 0 w 1399879"/>
                        <a:gd name="connsiteY14" fmla="*/ 536076 h 1562568"/>
                        <a:gd name="connsiteX15" fmla="*/ 104773 w 1399879"/>
                        <a:gd name="connsiteY15" fmla="*/ 212227 h 1562568"/>
                        <a:gd name="connsiteX16" fmla="*/ 159542 w 1399879"/>
                        <a:gd name="connsiteY16" fmla="*/ 126500 h 1562568"/>
                        <a:gd name="connsiteX0" fmla="*/ 159542 w 1399879"/>
                        <a:gd name="connsiteY0" fmla="*/ 126500 h 1562568"/>
                        <a:gd name="connsiteX1" fmla="*/ 683417 w 1399879"/>
                        <a:gd name="connsiteY1" fmla="*/ 293 h 1562568"/>
                        <a:gd name="connsiteX2" fmla="*/ 1152524 w 1399879"/>
                        <a:gd name="connsiteY2" fmla="*/ 274139 h 1562568"/>
                        <a:gd name="connsiteX3" fmla="*/ 1364454 w 1399879"/>
                        <a:gd name="connsiteY3" fmla="*/ 952797 h 1562568"/>
                        <a:gd name="connsiteX4" fmla="*/ 1080789 w 1399879"/>
                        <a:gd name="connsiteY4" fmla="*/ 1287900 h 1562568"/>
                        <a:gd name="connsiteX5" fmla="*/ 643933 w 1399879"/>
                        <a:gd name="connsiteY5" fmla="*/ 1562568 h 1562568"/>
                        <a:gd name="connsiteX6" fmla="*/ 538794 w 1399879"/>
                        <a:gd name="connsiteY6" fmla="*/ 1419927 h 1562568"/>
                        <a:gd name="connsiteX7" fmla="*/ 985835 w 1399879"/>
                        <a:gd name="connsiteY7" fmla="*/ 1112341 h 1562568"/>
                        <a:gd name="connsiteX8" fmla="*/ 1116805 w 1399879"/>
                        <a:gd name="connsiteY8" fmla="*/ 886122 h 1562568"/>
                        <a:gd name="connsiteX9" fmla="*/ 990598 w 1399879"/>
                        <a:gd name="connsiteY9" fmla="*/ 786110 h 1562568"/>
                        <a:gd name="connsiteX10" fmla="*/ 652461 w 1399879"/>
                        <a:gd name="connsiteY10" fmla="*/ 407490 h 1562568"/>
                        <a:gd name="connsiteX11" fmla="*/ 573880 w 1399879"/>
                        <a:gd name="connsiteY11" fmla="*/ 262233 h 1562568"/>
                        <a:gd name="connsiteX12" fmla="*/ 276223 w 1399879"/>
                        <a:gd name="connsiteY12" fmla="*/ 300334 h 1562568"/>
                        <a:gd name="connsiteX13" fmla="*/ 180975 w 1399879"/>
                        <a:gd name="connsiteY13" fmla="*/ 588464 h 1562568"/>
                        <a:gd name="connsiteX14" fmla="*/ 0 w 1399879"/>
                        <a:gd name="connsiteY14" fmla="*/ 536076 h 1562568"/>
                        <a:gd name="connsiteX15" fmla="*/ 104773 w 1399879"/>
                        <a:gd name="connsiteY15" fmla="*/ 212227 h 1562568"/>
                        <a:gd name="connsiteX16" fmla="*/ 159542 w 1399879"/>
                        <a:gd name="connsiteY16" fmla="*/ 126500 h 1562568"/>
                        <a:gd name="connsiteX0" fmla="*/ 159542 w 1399879"/>
                        <a:gd name="connsiteY0" fmla="*/ 126500 h 1562568"/>
                        <a:gd name="connsiteX1" fmla="*/ 683417 w 1399879"/>
                        <a:gd name="connsiteY1" fmla="*/ 293 h 1562568"/>
                        <a:gd name="connsiteX2" fmla="*/ 1152524 w 1399879"/>
                        <a:gd name="connsiteY2" fmla="*/ 274139 h 1562568"/>
                        <a:gd name="connsiteX3" fmla="*/ 1364454 w 1399879"/>
                        <a:gd name="connsiteY3" fmla="*/ 952797 h 1562568"/>
                        <a:gd name="connsiteX4" fmla="*/ 1080789 w 1399879"/>
                        <a:gd name="connsiteY4" fmla="*/ 1287900 h 1562568"/>
                        <a:gd name="connsiteX5" fmla="*/ 643933 w 1399879"/>
                        <a:gd name="connsiteY5" fmla="*/ 1562568 h 1562568"/>
                        <a:gd name="connsiteX6" fmla="*/ 538794 w 1399879"/>
                        <a:gd name="connsiteY6" fmla="*/ 1419927 h 1562568"/>
                        <a:gd name="connsiteX7" fmla="*/ 985835 w 1399879"/>
                        <a:gd name="connsiteY7" fmla="*/ 1112341 h 1562568"/>
                        <a:gd name="connsiteX8" fmla="*/ 1116805 w 1399879"/>
                        <a:gd name="connsiteY8" fmla="*/ 886122 h 1562568"/>
                        <a:gd name="connsiteX9" fmla="*/ 990598 w 1399879"/>
                        <a:gd name="connsiteY9" fmla="*/ 786110 h 1562568"/>
                        <a:gd name="connsiteX10" fmla="*/ 652461 w 1399879"/>
                        <a:gd name="connsiteY10" fmla="*/ 407490 h 1562568"/>
                        <a:gd name="connsiteX11" fmla="*/ 573880 w 1399879"/>
                        <a:gd name="connsiteY11" fmla="*/ 262233 h 1562568"/>
                        <a:gd name="connsiteX12" fmla="*/ 276223 w 1399879"/>
                        <a:gd name="connsiteY12" fmla="*/ 300334 h 1562568"/>
                        <a:gd name="connsiteX13" fmla="*/ 180975 w 1399879"/>
                        <a:gd name="connsiteY13" fmla="*/ 588464 h 1562568"/>
                        <a:gd name="connsiteX14" fmla="*/ 0 w 1399879"/>
                        <a:gd name="connsiteY14" fmla="*/ 536076 h 1562568"/>
                        <a:gd name="connsiteX15" fmla="*/ 104773 w 1399879"/>
                        <a:gd name="connsiteY15" fmla="*/ 212227 h 1562568"/>
                        <a:gd name="connsiteX16" fmla="*/ 159542 w 1399879"/>
                        <a:gd name="connsiteY16" fmla="*/ 126500 h 1562568"/>
                        <a:gd name="connsiteX0" fmla="*/ 159542 w 1399879"/>
                        <a:gd name="connsiteY0" fmla="*/ 126500 h 1562568"/>
                        <a:gd name="connsiteX1" fmla="*/ 683417 w 1399879"/>
                        <a:gd name="connsiteY1" fmla="*/ 293 h 1562568"/>
                        <a:gd name="connsiteX2" fmla="*/ 1152524 w 1399879"/>
                        <a:gd name="connsiteY2" fmla="*/ 274139 h 1562568"/>
                        <a:gd name="connsiteX3" fmla="*/ 1364454 w 1399879"/>
                        <a:gd name="connsiteY3" fmla="*/ 952797 h 1562568"/>
                        <a:gd name="connsiteX4" fmla="*/ 1080789 w 1399879"/>
                        <a:gd name="connsiteY4" fmla="*/ 1287900 h 1562568"/>
                        <a:gd name="connsiteX5" fmla="*/ 643933 w 1399879"/>
                        <a:gd name="connsiteY5" fmla="*/ 1562568 h 1562568"/>
                        <a:gd name="connsiteX6" fmla="*/ 538794 w 1399879"/>
                        <a:gd name="connsiteY6" fmla="*/ 1419927 h 1562568"/>
                        <a:gd name="connsiteX7" fmla="*/ 985835 w 1399879"/>
                        <a:gd name="connsiteY7" fmla="*/ 1112341 h 1562568"/>
                        <a:gd name="connsiteX8" fmla="*/ 1116805 w 1399879"/>
                        <a:gd name="connsiteY8" fmla="*/ 886122 h 1562568"/>
                        <a:gd name="connsiteX9" fmla="*/ 990598 w 1399879"/>
                        <a:gd name="connsiteY9" fmla="*/ 786110 h 1562568"/>
                        <a:gd name="connsiteX10" fmla="*/ 652461 w 1399879"/>
                        <a:gd name="connsiteY10" fmla="*/ 407490 h 1562568"/>
                        <a:gd name="connsiteX11" fmla="*/ 573880 w 1399879"/>
                        <a:gd name="connsiteY11" fmla="*/ 262233 h 1562568"/>
                        <a:gd name="connsiteX12" fmla="*/ 276223 w 1399879"/>
                        <a:gd name="connsiteY12" fmla="*/ 300334 h 1562568"/>
                        <a:gd name="connsiteX13" fmla="*/ 180975 w 1399879"/>
                        <a:gd name="connsiteY13" fmla="*/ 588464 h 1562568"/>
                        <a:gd name="connsiteX14" fmla="*/ 0 w 1399879"/>
                        <a:gd name="connsiteY14" fmla="*/ 536076 h 1562568"/>
                        <a:gd name="connsiteX15" fmla="*/ 104773 w 1399879"/>
                        <a:gd name="connsiteY15" fmla="*/ 212227 h 1562568"/>
                        <a:gd name="connsiteX16" fmla="*/ 159542 w 1399879"/>
                        <a:gd name="connsiteY16" fmla="*/ 126500 h 1562568"/>
                        <a:gd name="connsiteX0" fmla="*/ 159542 w 1399879"/>
                        <a:gd name="connsiteY0" fmla="*/ 126500 h 1562568"/>
                        <a:gd name="connsiteX1" fmla="*/ 683417 w 1399879"/>
                        <a:gd name="connsiteY1" fmla="*/ 293 h 1562568"/>
                        <a:gd name="connsiteX2" fmla="*/ 1152524 w 1399879"/>
                        <a:gd name="connsiteY2" fmla="*/ 274139 h 1562568"/>
                        <a:gd name="connsiteX3" fmla="*/ 1364454 w 1399879"/>
                        <a:gd name="connsiteY3" fmla="*/ 952797 h 1562568"/>
                        <a:gd name="connsiteX4" fmla="*/ 1080789 w 1399879"/>
                        <a:gd name="connsiteY4" fmla="*/ 1287900 h 1562568"/>
                        <a:gd name="connsiteX5" fmla="*/ 643933 w 1399879"/>
                        <a:gd name="connsiteY5" fmla="*/ 1562568 h 1562568"/>
                        <a:gd name="connsiteX6" fmla="*/ 538794 w 1399879"/>
                        <a:gd name="connsiteY6" fmla="*/ 1419927 h 1562568"/>
                        <a:gd name="connsiteX7" fmla="*/ 985835 w 1399879"/>
                        <a:gd name="connsiteY7" fmla="*/ 1112341 h 1562568"/>
                        <a:gd name="connsiteX8" fmla="*/ 1116805 w 1399879"/>
                        <a:gd name="connsiteY8" fmla="*/ 886122 h 1562568"/>
                        <a:gd name="connsiteX9" fmla="*/ 990598 w 1399879"/>
                        <a:gd name="connsiteY9" fmla="*/ 786110 h 1562568"/>
                        <a:gd name="connsiteX10" fmla="*/ 652461 w 1399879"/>
                        <a:gd name="connsiteY10" fmla="*/ 407490 h 1562568"/>
                        <a:gd name="connsiteX11" fmla="*/ 573880 w 1399879"/>
                        <a:gd name="connsiteY11" fmla="*/ 262233 h 1562568"/>
                        <a:gd name="connsiteX12" fmla="*/ 276223 w 1399879"/>
                        <a:gd name="connsiteY12" fmla="*/ 300334 h 1562568"/>
                        <a:gd name="connsiteX13" fmla="*/ 180975 w 1399879"/>
                        <a:gd name="connsiteY13" fmla="*/ 588464 h 1562568"/>
                        <a:gd name="connsiteX14" fmla="*/ 0 w 1399879"/>
                        <a:gd name="connsiteY14" fmla="*/ 536076 h 1562568"/>
                        <a:gd name="connsiteX15" fmla="*/ 104773 w 1399879"/>
                        <a:gd name="connsiteY15" fmla="*/ 212227 h 1562568"/>
                        <a:gd name="connsiteX16" fmla="*/ 159542 w 1399879"/>
                        <a:gd name="connsiteY16" fmla="*/ 126500 h 1562568"/>
                        <a:gd name="connsiteX0" fmla="*/ 159542 w 1399879"/>
                        <a:gd name="connsiteY0" fmla="*/ 126500 h 1562568"/>
                        <a:gd name="connsiteX1" fmla="*/ 683417 w 1399879"/>
                        <a:gd name="connsiteY1" fmla="*/ 293 h 1562568"/>
                        <a:gd name="connsiteX2" fmla="*/ 1152524 w 1399879"/>
                        <a:gd name="connsiteY2" fmla="*/ 274139 h 1562568"/>
                        <a:gd name="connsiteX3" fmla="*/ 1364454 w 1399879"/>
                        <a:gd name="connsiteY3" fmla="*/ 952797 h 1562568"/>
                        <a:gd name="connsiteX4" fmla="*/ 1080789 w 1399879"/>
                        <a:gd name="connsiteY4" fmla="*/ 1287900 h 1562568"/>
                        <a:gd name="connsiteX5" fmla="*/ 643933 w 1399879"/>
                        <a:gd name="connsiteY5" fmla="*/ 1562568 h 1562568"/>
                        <a:gd name="connsiteX6" fmla="*/ 538794 w 1399879"/>
                        <a:gd name="connsiteY6" fmla="*/ 1419927 h 1562568"/>
                        <a:gd name="connsiteX7" fmla="*/ 979870 w 1399879"/>
                        <a:gd name="connsiteY7" fmla="*/ 1119007 h 1562568"/>
                        <a:gd name="connsiteX8" fmla="*/ 1116805 w 1399879"/>
                        <a:gd name="connsiteY8" fmla="*/ 886122 h 1562568"/>
                        <a:gd name="connsiteX9" fmla="*/ 990598 w 1399879"/>
                        <a:gd name="connsiteY9" fmla="*/ 786110 h 1562568"/>
                        <a:gd name="connsiteX10" fmla="*/ 652461 w 1399879"/>
                        <a:gd name="connsiteY10" fmla="*/ 407490 h 1562568"/>
                        <a:gd name="connsiteX11" fmla="*/ 573880 w 1399879"/>
                        <a:gd name="connsiteY11" fmla="*/ 262233 h 1562568"/>
                        <a:gd name="connsiteX12" fmla="*/ 276223 w 1399879"/>
                        <a:gd name="connsiteY12" fmla="*/ 300334 h 1562568"/>
                        <a:gd name="connsiteX13" fmla="*/ 180975 w 1399879"/>
                        <a:gd name="connsiteY13" fmla="*/ 588464 h 1562568"/>
                        <a:gd name="connsiteX14" fmla="*/ 0 w 1399879"/>
                        <a:gd name="connsiteY14" fmla="*/ 536076 h 1562568"/>
                        <a:gd name="connsiteX15" fmla="*/ 104773 w 1399879"/>
                        <a:gd name="connsiteY15" fmla="*/ 212227 h 1562568"/>
                        <a:gd name="connsiteX16" fmla="*/ 159542 w 1399879"/>
                        <a:gd name="connsiteY16" fmla="*/ 126500 h 1562568"/>
                        <a:gd name="connsiteX0" fmla="*/ 159542 w 1399879"/>
                        <a:gd name="connsiteY0" fmla="*/ 126500 h 1562568"/>
                        <a:gd name="connsiteX1" fmla="*/ 683417 w 1399879"/>
                        <a:gd name="connsiteY1" fmla="*/ 293 h 1562568"/>
                        <a:gd name="connsiteX2" fmla="*/ 1152524 w 1399879"/>
                        <a:gd name="connsiteY2" fmla="*/ 274139 h 1562568"/>
                        <a:gd name="connsiteX3" fmla="*/ 1364454 w 1399879"/>
                        <a:gd name="connsiteY3" fmla="*/ 952797 h 1562568"/>
                        <a:gd name="connsiteX4" fmla="*/ 1080789 w 1399879"/>
                        <a:gd name="connsiteY4" fmla="*/ 1287900 h 1562568"/>
                        <a:gd name="connsiteX5" fmla="*/ 643933 w 1399879"/>
                        <a:gd name="connsiteY5" fmla="*/ 1562568 h 1562568"/>
                        <a:gd name="connsiteX6" fmla="*/ 538794 w 1399879"/>
                        <a:gd name="connsiteY6" fmla="*/ 1419927 h 1562568"/>
                        <a:gd name="connsiteX7" fmla="*/ 979870 w 1399879"/>
                        <a:gd name="connsiteY7" fmla="*/ 1119007 h 1562568"/>
                        <a:gd name="connsiteX8" fmla="*/ 1116805 w 1399879"/>
                        <a:gd name="connsiteY8" fmla="*/ 886122 h 1562568"/>
                        <a:gd name="connsiteX9" fmla="*/ 990598 w 1399879"/>
                        <a:gd name="connsiteY9" fmla="*/ 786110 h 1562568"/>
                        <a:gd name="connsiteX10" fmla="*/ 652461 w 1399879"/>
                        <a:gd name="connsiteY10" fmla="*/ 407490 h 1562568"/>
                        <a:gd name="connsiteX11" fmla="*/ 573880 w 1399879"/>
                        <a:gd name="connsiteY11" fmla="*/ 262233 h 1562568"/>
                        <a:gd name="connsiteX12" fmla="*/ 276223 w 1399879"/>
                        <a:gd name="connsiteY12" fmla="*/ 300334 h 1562568"/>
                        <a:gd name="connsiteX13" fmla="*/ 180975 w 1399879"/>
                        <a:gd name="connsiteY13" fmla="*/ 588464 h 1562568"/>
                        <a:gd name="connsiteX14" fmla="*/ 0 w 1399879"/>
                        <a:gd name="connsiteY14" fmla="*/ 536076 h 1562568"/>
                        <a:gd name="connsiteX15" fmla="*/ 104773 w 1399879"/>
                        <a:gd name="connsiteY15" fmla="*/ 212227 h 1562568"/>
                        <a:gd name="connsiteX16" fmla="*/ 159542 w 1399879"/>
                        <a:gd name="connsiteY16" fmla="*/ 126500 h 1562568"/>
                        <a:gd name="connsiteX0" fmla="*/ 159542 w 1399879"/>
                        <a:gd name="connsiteY0" fmla="*/ 126500 h 1562568"/>
                        <a:gd name="connsiteX1" fmla="*/ 683417 w 1399879"/>
                        <a:gd name="connsiteY1" fmla="*/ 293 h 1562568"/>
                        <a:gd name="connsiteX2" fmla="*/ 1152524 w 1399879"/>
                        <a:gd name="connsiteY2" fmla="*/ 274139 h 1562568"/>
                        <a:gd name="connsiteX3" fmla="*/ 1364454 w 1399879"/>
                        <a:gd name="connsiteY3" fmla="*/ 952797 h 1562568"/>
                        <a:gd name="connsiteX4" fmla="*/ 1080789 w 1399879"/>
                        <a:gd name="connsiteY4" fmla="*/ 1287900 h 1562568"/>
                        <a:gd name="connsiteX5" fmla="*/ 643933 w 1399879"/>
                        <a:gd name="connsiteY5" fmla="*/ 1562568 h 1562568"/>
                        <a:gd name="connsiteX6" fmla="*/ 538794 w 1399879"/>
                        <a:gd name="connsiteY6" fmla="*/ 1419927 h 1562568"/>
                        <a:gd name="connsiteX7" fmla="*/ 979870 w 1399879"/>
                        <a:gd name="connsiteY7" fmla="*/ 1119007 h 1562568"/>
                        <a:gd name="connsiteX8" fmla="*/ 1116805 w 1399879"/>
                        <a:gd name="connsiteY8" fmla="*/ 886122 h 1562568"/>
                        <a:gd name="connsiteX9" fmla="*/ 990598 w 1399879"/>
                        <a:gd name="connsiteY9" fmla="*/ 786110 h 1562568"/>
                        <a:gd name="connsiteX10" fmla="*/ 652461 w 1399879"/>
                        <a:gd name="connsiteY10" fmla="*/ 407490 h 1562568"/>
                        <a:gd name="connsiteX11" fmla="*/ 573880 w 1399879"/>
                        <a:gd name="connsiteY11" fmla="*/ 262233 h 1562568"/>
                        <a:gd name="connsiteX12" fmla="*/ 276223 w 1399879"/>
                        <a:gd name="connsiteY12" fmla="*/ 300334 h 1562568"/>
                        <a:gd name="connsiteX13" fmla="*/ 180975 w 1399879"/>
                        <a:gd name="connsiteY13" fmla="*/ 588464 h 1562568"/>
                        <a:gd name="connsiteX14" fmla="*/ 0 w 1399879"/>
                        <a:gd name="connsiteY14" fmla="*/ 536076 h 1562568"/>
                        <a:gd name="connsiteX15" fmla="*/ 104773 w 1399879"/>
                        <a:gd name="connsiteY15" fmla="*/ 212227 h 1562568"/>
                        <a:gd name="connsiteX16" fmla="*/ 159542 w 1399879"/>
                        <a:gd name="connsiteY16" fmla="*/ 126500 h 1562568"/>
                        <a:gd name="connsiteX0" fmla="*/ 159542 w 1399879"/>
                        <a:gd name="connsiteY0" fmla="*/ 126500 h 1562568"/>
                        <a:gd name="connsiteX1" fmla="*/ 683417 w 1399879"/>
                        <a:gd name="connsiteY1" fmla="*/ 293 h 1562568"/>
                        <a:gd name="connsiteX2" fmla="*/ 1152524 w 1399879"/>
                        <a:gd name="connsiteY2" fmla="*/ 274139 h 1562568"/>
                        <a:gd name="connsiteX3" fmla="*/ 1364454 w 1399879"/>
                        <a:gd name="connsiteY3" fmla="*/ 952797 h 1562568"/>
                        <a:gd name="connsiteX4" fmla="*/ 1080789 w 1399879"/>
                        <a:gd name="connsiteY4" fmla="*/ 1287900 h 1562568"/>
                        <a:gd name="connsiteX5" fmla="*/ 643933 w 1399879"/>
                        <a:gd name="connsiteY5" fmla="*/ 1562568 h 1562568"/>
                        <a:gd name="connsiteX6" fmla="*/ 538794 w 1399879"/>
                        <a:gd name="connsiteY6" fmla="*/ 1419927 h 1562568"/>
                        <a:gd name="connsiteX7" fmla="*/ 979870 w 1399879"/>
                        <a:gd name="connsiteY7" fmla="*/ 1119007 h 1562568"/>
                        <a:gd name="connsiteX8" fmla="*/ 1116805 w 1399879"/>
                        <a:gd name="connsiteY8" fmla="*/ 886122 h 1562568"/>
                        <a:gd name="connsiteX9" fmla="*/ 990598 w 1399879"/>
                        <a:gd name="connsiteY9" fmla="*/ 786110 h 1562568"/>
                        <a:gd name="connsiteX10" fmla="*/ 652461 w 1399879"/>
                        <a:gd name="connsiteY10" fmla="*/ 407490 h 1562568"/>
                        <a:gd name="connsiteX11" fmla="*/ 573880 w 1399879"/>
                        <a:gd name="connsiteY11" fmla="*/ 262233 h 1562568"/>
                        <a:gd name="connsiteX12" fmla="*/ 276223 w 1399879"/>
                        <a:gd name="connsiteY12" fmla="*/ 300334 h 1562568"/>
                        <a:gd name="connsiteX13" fmla="*/ 180975 w 1399879"/>
                        <a:gd name="connsiteY13" fmla="*/ 588464 h 1562568"/>
                        <a:gd name="connsiteX14" fmla="*/ 0 w 1399879"/>
                        <a:gd name="connsiteY14" fmla="*/ 536076 h 1562568"/>
                        <a:gd name="connsiteX15" fmla="*/ 104773 w 1399879"/>
                        <a:gd name="connsiteY15" fmla="*/ 212227 h 1562568"/>
                        <a:gd name="connsiteX16" fmla="*/ 159542 w 1399879"/>
                        <a:gd name="connsiteY16" fmla="*/ 126500 h 1562568"/>
                        <a:gd name="connsiteX0" fmla="*/ 159542 w 1399879"/>
                        <a:gd name="connsiteY0" fmla="*/ 126500 h 1562568"/>
                        <a:gd name="connsiteX1" fmla="*/ 683417 w 1399879"/>
                        <a:gd name="connsiteY1" fmla="*/ 293 h 1562568"/>
                        <a:gd name="connsiteX2" fmla="*/ 1152524 w 1399879"/>
                        <a:gd name="connsiteY2" fmla="*/ 274139 h 1562568"/>
                        <a:gd name="connsiteX3" fmla="*/ 1364454 w 1399879"/>
                        <a:gd name="connsiteY3" fmla="*/ 952797 h 1562568"/>
                        <a:gd name="connsiteX4" fmla="*/ 1080789 w 1399879"/>
                        <a:gd name="connsiteY4" fmla="*/ 1287900 h 1562568"/>
                        <a:gd name="connsiteX5" fmla="*/ 643933 w 1399879"/>
                        <a:gd name="connsiteY5" fmla="*/ 1562568 h 1562568"/>
                        <a:gd name="connsiteX6" fmla="*/ 538794 w 1399879"/>
                        <a:gd name="connsiteY6" fmla="*/ 1419927 h 1562568"/>
                        <a:gd name="connsiteX7" fmla="*/ 979870 w 1399879"/>
                        <a:gd name="connsiteY7" fmla="*/ 1119007 h 1562568"/>
                        <a:gd name="connsiteX8" fmla="*/ 1116805 w 1399879"/>
                        <a:gd name="connsiteY8" fmla="*/ 886122 h 1562568"/>
                        <a:gd name="connsiteX9" fmla="*/ 990598 w 1399879"/>
                        <a:gd name="connsiteY9" fmla="*/ 786110 h 1562568"/>
                        <a:gd name="connsiteX10" fmla="*/ 652461 w 1399879"/>
                        <a:gd name="connsiteY10" fmla="*/ 407490 h 1562568"/>
                        <a:gd name="connsiteX11" fmla="*/ 573880 w 1399879"/>
                        <a:gd name="connsiteY11" fmla="*/ 262233 h 1562568"/>
                        <a:gd name="connsiteX12" fmla="*/ 276223 w 1399879"/>
                        <a:gd name="connsiteY12" fmla="*/ 300334 h 1562568"/>
                        <a:gd name="connsiteX13" fmla="*/ 180975 w 1399879"/>
                        <a:gd name="connsiteY13" fmla="*/ 588464 h 1562568"/>
                        <a:gd name="connsiteX14" fmla="*/ 0 w 1399879"/>
                        <a:gd name="connsiteY14" fmla="*/ 536076 h 1562568"/>
                        <a:gd name="connsiteX15" fmla="*/ 104773 w 1399879"/>
                        <a:gd name="connsiteY15" fmla="*/ 212227 h 1562568"/>
                        <a:gd name="connsiteX16" fmla="*/ 159542 w 1399879"/>
                        <a:gd name="connsiteY16" fmla="*/ 126500 h 1562568"/>
                        <a:gd name="connsiteX0" fmla="*/ 159542 w 1399879"/>
                        <a:gd name="connsiteY0" fmla="*/ 126500 h 1562568"/>
                        <a:gd name="connsiteX1" fmla="*/ 683417 w 1399879"/>
                        <a:gd name="connsiteY1" fmla="*/ 293 h 1562568"/>
                        <a:gd name="connsiteX2" fmla="*/ 1152524 w 1399879"/>
                        <a:gd name="connsiteY2" fmla="*/ 274139 h 1562568"/>
                        <a:gd name="connsiteX3" fmla="*/ 1364454 w 1399879"/>
                        <a:gd name="connsiteY3" fmla="*/ 952797 h 1562568"/>
                        <a:gd name="connsiteX4" fmla="*/ 1080789 w 1399879"/>
                        <a:gd name="connsiteY4" fmla="*/ 1287900 h 1562568"/>
                        <a:gd name="connsiteX5" fmla="*/ 643933 w 1399879"/>
                        <a:gd name="connsiteY5" fmla="*/ 1562568 h 1562568"/>
                        <a:gd name="connsiteX6" fmla="*/ 538794 w 1399879"/>
                        <a:gd name="connsiteY6" fmla="*/ 1419927 h 1562568"/>
                        <a:gd name="connsiteX7" fmla="*/ 979870 w 1399879"/>
                        <a:gd name="connsiteY7" fmla="*/ 1119007 h 1562568"/>
                        <a:gd name="connsiteX8" fmla="*/ 1116805 w 1399879"/>
                        <a:gd name="connsiteY8" fmla="*/ 886122 h 1562568"/>
                        <a:gd name="connsiteX9" fmla="*/ 990598 w 1399879"/>
                        <a:gd name="connsiteY9" fmla="*/ 786110 h 1562568"/>
                        <a:gd name="connsiteX10" fmla="*/ 652461 w 1399879"/>
                        <a:gd name="connsiteY10" fmla="*/ 407490 h 1562568"/>
                        <a:gd name="connsiteX11" fmla="*/ 573880 w 1399879"/>
                        <a:gd name="connsiteY11" fmla="*/ 262233 h 1562568"/>
                        <a:gd name="connsiteX12" fmla="*/ 276223 w 1399879"/>
                        <a:gd name="connsiteY12" fmla="*/ 300334 h 1562568"/>
                        <a:gd name="connsiteX13" fmla="*/ 180975 w 1399879"/>
                        <a:gd name="connsiteY13" fmla="*/ 588464 h 1562568"/>
                        <a:gd name="connsiteX14" fmla="*/ 0 w 1399879"/>
                        <a:gd name="connsiteY14" fmla="*/ 536076 h 1562568"/>
                        <a:gd name="connsiteX15" fmla="*/ 104773 w 1399879"/>
                        <a:gd name="connsiteY15" fmla="*/ 212227 h 1562568"/>
                        <a:gd name="connsiteX16" fmla="*/ 159542 w 1399879"/>
                        <a:gd name="connsiteY16" fmla="*/ 126500 h 1562568"/>
                        <a:gd name="connsiteX0" fmla="*/ 159542 w 1399879"/>
                        <a:gd name="connsiteY0" fmla="*/ 126500 h 1568883"/>
                        <a:gd name="connsiteX1" fmla="*/ 683417 w 1399879"/>
                        <a:gd name="connsiteY1" fmla="*/ 293 h 1568883"/>
                        <a:gd name="connsiteX2" fmla="*/ 1152524 w 1399879"/>
                        <a:gd name="connsiteY2" fmla="*/ 274139 h 1568883"/>
                        <a:gd name="connsiteX3" fmla="*/ 1364454 w 1399879"/>
                        <a:gd name="connsiteY3" fmla="*/ 952797 h 1568883"/>
                        <a:gd name="connsiteX4" fmla="*/ 1080789 w 1399879"/>
                        <a:gd name="connsiteY4" fmla="*/ 1287900 h 1568883"/>
                        <a:gd name="connsiteX5" fmla="*/ 644284 w 1399879"/>
                        <a:gd name="connsiteY5" fmla="*/ 1568883 h 1568883"/>
                        <a:gd name="connsiteX6" fmla="*/ 538794 w 1399879"/>
                        <a:gd name="connsiteY6" fmla="*/ 1419927 h 1568883"/>
                        <a:gd name="connsiteX7" fmla="*/ 979870 w 1399879"/>
                        <a:gd name="connsiteY7" fmla="*/ 1119007 h 1568883"/>
                        <a:gd name="connsiteX8" fmla="*/ 1116805 w 1399879"/>
                        <a:gd name="connsiteY8" fmla="*/ 886122 h 1568883"/>
                        <a:gd name="connsiteX9" fmla="*/ 990598 w 1399879"/>
                        <a:gd name="connsiteY9" fmla="*/ 786110 h 1568883"/>
                        <a:gd name="connsiteX10" fmla="*/ 652461 w 1399879"/>
                        <a:gd name="connsiteY10" fmla="*/ 407490 h 1568883"/>
                        <a:gd name="connsiteX11" fmla="*/ 573880 w 1399879"/>
                        <a:gd name="connsiteY11" fmla="*/ 262233 h 1568883"/>
                        <a:gd name="connsiteX12" fmla="*/ 276223 w 1399879"/>
                        <a:gd name="connsiteY12" fmla="*/ 300334 h 1568883"/>
                        <a:gd name="connsiteX13" fmla="*/ 180975 w 1399879"/>
                        <a:gd name="connsiteY13" fmla="*/ 588464 h 1568883"/>
                        <a:gd name="connsiteX14" fmla="*/ 0 w 1399879"/>
                        <a:gd name="connsiteY14" fmla="*/ 536076 h 1568883"/>
                        <a:gd name="connsiteX15" fmla="*/ 104773 w 1399879"/>
                        <a:gd name="connsiteY15" fmla="*/ 212227 h 1568883"/>
                        <a:gd name="connsiteX16" fmla="*/ 159542 w 1399879"/>
                        <a:gd name="connsiteY16" fmla="*/ 126500 h 1568883"/>
                        <a:gd name="connsiteX0" fmla="*/ 159542 w 1399879"/>
                        <a:gd name="connsiteY0" fmla="*/ 126500 h 1568883"/>
                        <a:gd name="connsiteX1" fmla="*/ 683417 w 1399879"/>
                        <a:gd name="connsiteY1" fmla="*/ 293 h 1568883"/>
                        <a:gd name="connsiteX2" fmla="*/ 1152524 w 1399879"/>
                        <a:gd name="connsiteY2" fmla="*/ 274139 h 1568883"/>
                        <a:gd name="connsiteX3" fmla="*/ 1364454 w 1399879"/>
                        <a:gd name="connsiteY3" fmla="*/ 952797 h 1568883"/>
                        <a:gd name="connsiteX4" fmla="*/ 1080789 w 1399879"/>
                        <a:gd name="connsiteY4" fmla="*/ 1287900 h 1568883"/>
                        <a:gd name="connsiteX5" fmla="*/ 644284 w 1399879"/>
                        <a:gd name="connsiteY5" fmla="*/ 1568883 h 1568883"/>
                        <a:gd name="connsiteX6" fmla="*/ 538794 w 1399879"/>
                        <a:gd name="connsiteY6" fmla="*/ 1419927 h 1568883"/>
                        <a:gd name="connsiteX7" fmla="*/ 979870 w 1399879"/>
                        <a:gd name="connsiteY7" fmla="*/ 1119007 h 1568883"/>
                        <a:gd name="connsiteX8" fmla="*/ 1116805 w 1399879"/>
                        <a:gd name="connsiteY8" fmla="*/ 886122 h 1568883"/>
                        <a:gd name="connsiteX9" fmla="*/ 990598 w 1399879"/>
                        <a:gd name="connsiteY9" fmla="*/ 786110 h 1568883"/>
                        <a:gd name="connsiteX10" fmla="*/ 652461 w 1399879"/>
                        <a:gd name="connsiteY10" fmla="*/ 407490 h 1568883"/>
                        <a:gd name="connsiteX11" fmla="*/ 573880 w 1399879"/>
                        <a:gd name="connsiteY11" fmla="*/ 262233 h 1568883"/>
                        <a:gd name="connsiteX12" fmla="*/ 460075 w 1399879"/>
                        <a:gd name="connsiteY12" fmla="*/ 232626 h 1568883"/>
                        <a:gd name="connsiteX13" fmla="*/ 180975 w 1399879"/>
                        <a:gd name="connsiteY13" fmla="*/ 588464 h 1568883"/>
                        <a:gd name="connsiteX14" fmla="*/ 0 w 1399879"/>
                        <a:gd name="connsiteY14" fmla="*/ 536076 h 1568883"/>
                        <a:gd name="connsiteX15" fmla="*/ 104773 w 1399879"/>
                        <a:gd name="connsiteY15" fmla="*/ 212227 h 1568883"/>
                        <a:gd name="connsiteX16" fmla="*/ 159542 w 1399879"/>
                        <a:gd name="connsiteY16" fmla="*/ 126500 h 1568883"/>
                        <a:gd name="connsiteX0" fmla="*/ 159542 w 1399879"/>
                        <a:gd name="connsiteY0" fmla="*/ 126500 h 1568883"/>
                        <a:gd name="connsiteX1" fmla="*/ 683417 w 1399879"/>
                        <a:gd name="connsiteY1" fmla="*/ 293 h 1568883"/>
                        <a:gd name="connsiteX2" fmla="*/ 1152524 w 1399879"/>
                        <a:gd name="connsiteY2" fmla="*/ 274139 h 1568883"/>
                        <a:gd name="connsiteX3" fmla="*/ 1364454 w 1399879"/>
                        <a:gd name="connsiteY3" fmla="*/ 952797 h 1568883"/>
                        <a:gd name="connsiteX4" fmla="*/ 1080789 w 1399879"/>
                        <a:gd name="connsiteY4" fmla="*/ 1287900 h 1568883"/>
                        <a:gd name="connsiteX5" fmla="*/ 644284 w 1399879"/>
                        <a:gd name="connsiteY5" fmla="*/ 1568883 h 1568883"/>
                        <a:gd name="connsiteX6" fmla="*/ 538794 w 1399879"/>
                        <a:gd name="connsiteY6" fmla="*/ 1419927 h 1568883"/>
                        <a:gd name="connsiteX7" fmla="*/ 979870 w 1399879"/>
                        <a:gd name="connsiteY7" fmla="*/ 1119007 h 1568883"/>
                        <a:gd name="connsiteX8" fmla="*/ 1116805 w 1399879"/>
                        <a:gd name="connsiteY8" fmla="*/ 886122 h 1568883"/>
                        <a:gd name="connsiteX9" fmla="*/ 990598 w 1399879"/>
                        <a:gd name="connsiteY9" fmla="*/ 786110 h 1568883"/>
                        <a:gd name="connsiteX10" fmla="*/ 652461 w 1399879"/>
                        <a:gd name="connsiteY10" fmla="*/ 407490 h 1568883"/>
                        <a:gd name="connsiteX11" fmla="*/ 573880 w 1399879"/>
                        <a:gd name="connsiteY11" fmla="*/ 262233 h 1568883"/>
                        <a:gd name="connsiteX12" fmla="*/ 460075 w 1399879"/>
                        <a:gd name="connsiteY12" fmla="*/ 232626 h 1568883"/>
                        <a:gd name="connsiteX13" fmla="*/ 180975 w 1399879"/>
                        <a:gd name="connsiteY13" fmla="*/ 588464 h 1568883"/>
                        <a:gd name="connsiteX14" fmla="*/ 0 w 1399879"/>
                        <a:gd name="connsiteY14" fmla="*/ 536076 h 1568883"/>
                        <a:gd name="connsiteX15" fmla="*/ 104773 w 1399879"/>
                        <a:gd name="connsiteY15" fmla="*/ 212227 h 1568883"/>
                        <a:gd name="connsiteX16" fmla="*/ 159542 w 1399879"/>
                        <a:gd name="connsiteY16" fmla="*/ 126500 h 1568883"/>
                        <a:gd name="connsiteX0" fmla="*/ 159542 w 1399879"/>
                        <a:gd name="connsiteY0" fmla="*/ 126500 h 1568883"/>
                        <a:gd name="connsiteX1" fmla="*/ 683417 w 1399879"/>
                        <a:gd name="connsiteY1" fmla="*/ 293 h 1568883"/>
                        <a:gd name="connsiteX2" fmla="*/ 1152524 w 1399879"/>
                        <a:gd name="connsiteY2" fmla="*/ 274139 h 1568883"/>
                        <a:gd name="connsiteX3" fmla="*/ 1364454 w 1399879"/>
                        <a:gd name="connsiteY3" fmla="*/ 952797 h 1568883"/>
                        <a:gd name="connsiteX4" fmla="*/ 1080789 w 1399879"/>
                        <a:gd name="connsiteY4" fmla="*/ 1287900 h 1568883"/>
                        <a:gd name="connsiteX5" fmla="*/ 644284 w 1399879"/>
                        <a:gd name="connsiteY5" fmla="*/ 1568883 h 1568883"/>
                        <a:gd name="connsiteX6" fmla="*/ 538794 w 1399879"/>
                        <a:gd name="connsiteY6" fmla="*/ 1419927 h 1568883"/>
                        <a:gd name="connsiteX7" fmla="*/ 979870 w 1399879"/>
                        <a:gd name="connsiteY7" fmla="*/ 1119007 h 1568883"/>
                        <a:gd name="connsiteX8" fmla="*/ 1116805 w 1399879"/>
                        <a:gd name="connsiteY8" fmla="*/ 886122 h 1568883"/>
                        <a:gd name="connsiteX9" fmla="*/ 990598 w 1399879"/>
                        <a:gd name="connsiteY9" fmla="*/ 786110 h 1568883"/>
                        <a:gd name="connsiteX10" fmla="*/ 652461 w 1399879"/>
                        <a:gd name="connsiteY10" fmla="*/ 407490 h 1568883"/>
                        <a:gd name="connsiteX11" fmla="*/ 575284 w 1399879"/>
                        <a:gd name="connsiteY11" fmla="*/ 261181 h 1568883"/>
                        <a:gd name="connsiteX12" fmla="*/ 460075 w 1399879"/>
                        <a:gd name="connsiteY12" fmla="*/ 232626 h 1568883"/>
                        <a:gd name="connsiteX13" fmla="*/ 180975 w 1399879"/>
                        <a:gd name="connsiteY13" fmla="*/ 588464 h 1568883"/>
                        <a:gd name="connsiteX14" fmla="*/ 0 w 1399879"/>
                        <a:gd name="connsiteY14" fmla="*/ 536076 h 1568883"/>
                        <a:gd name="connsiteX15" fmla="*/ 104773 w 1399879"/>
                        <a:gd name="connsiteY15" fmla="*/ 212227 h 1568883"/>
                        <a:gd name="connsiteX16" fmla="*/ 159542 w 1399879"/>
                        <a:gd name="connsiteY16" fmla="*/ 126500 h 1568883"/>
                        <a:gd name="connsiteX0" fmla="*/ 159542 w 1399879"/>
                        <a:gd name="connsiteY0" fmla="*/ 126500 h 1568883"/>
                        <a:gd name="connsiteX1" fmla="*/ 683417 w 1399879"/>
                        <a:gd name="connsiteY1" fmla="*/ 293 h 1568883"/>
                        <a:gd name="connsiteX2" fmla="*/ 1152524 w 1399879"/>
                        <a:gd name="connsiteY2" fmla="*/ 274139 h 1568883"/>
                        <a:gd name="connsiteX3" fmla="*/ 1364454 w 1399879"/>
                        <a:gd name="connsiteY3" fmla="*/ 952797 h 1568883"/>
                        <a:gd name="connsiteX4" fmla="*/ 1080789 w 1399879"/>
                        <a:gd name="connsiteY4" fmla="*/ 1287900 h 1568883"/>
                        <a:gd name="connsiteX5" fmla="*/ 644284 w 1399879"/>
                        <a:gd name="connsiteY5" fmla="*/ 1568883 h 1568883"/>
                        <a:gd name="connsiteX6" fmla="*/ 538794 w 1399879"/>
                        <a:gd name="connsiteY6" fmla="*/ 1419927 h 1568883"/>
                        <a:gd name="connsiteX7" fmla="*/ 979870 w 1399879"/>
                        <a:gd name="connsiteY7" fmla="*/ 1119007 h 1568883"/>
                        <a:gd name="connsiteX8" fmla="*/ 1116805 w 1399879"/>
                        <a:gd name="connsiteY8" fmla="*/ 886122 h 1568883"/>
                        <a:gd name="connsiteX9" fmla="*/ 990598 w 1399879"/>
                        <a:gd name="connsiteY9" fmla="*/ 786110 h 1568883"/>
                        <a:gd name="connsiteX10" fmla="*/ 652461 w 1399879"/>
                        <a:gd name="connsiteY10" fmla="*/ 407490 h 1568883"/>
                        <a:gd name="connsiteX11" fmla="*/ 575284 w 1399879"/>
                        <a:gd name="connsiteY11" fmla="*/ 261181 h 1568883"/>
                        <a:gd name="connsiteX12" fmla="*/ 460075 w 1399879"/>
                        <a:gd name="connsiteY12" fmla="*/ 232626 h 1568883"/>
                        <a:gd name="connsiteX13" fmla="*/ 180975 w 1399879"/>
                        <a:gd name="connsiteY13" fmla="*/ 588464 h 1568883"/>
                        <a:gd name="connsiteX14" fmla="*/ 0 w 1399879"/>
                        <a:gd name="connsiteY14" fmla="*/ 536076 h 1568883"/>
                        <a:gd name="connsiteX15" fmla="*/ 104773 w 1399879"/>
                        <a:gd name="connsiteY15" fmla="*/ 212227 h 1568883"/>
                        <a:gd name="connsiteX16" fmla="*/ 159542 w 1399879"/>
                        <a:gd name="connsiteY16" fmla="*/ 126500 h 1568883"/>
                        <a:gd name="connsiteX0" fmla="*/ 159542 w 1399879"/>
                        <a:gd name="connsiteY0" fmla="*/ 126500 h 1568883"/>
                        <a:gd name="connsiteX1" fmla="*/ 683417 w 1399879"/>
                        <a:gd name="connsiteY1" fmla="*/ 293 h 1568883"/>
                        <a:gd name="connsiteX2" fmla="*/ 1152524 w 1399879"/>
                        <a:gd name="connsiteY2" fmla="*/ 274139 h 1568883"/>
                        <a:gd name="connsiteX3" fmla="*/ 1364454 w 1399879"/>
                        <a:gd name="connsiteY3" fmla="*/ 952797 h 1568883"/>
                        <a:gd name="connsiteX4" fmla="*/ 1080789 w 1399879"/>
                        <a:gd name="connsiteY4" fmla="*/ 1287900 h 1568883"/>
                        <a:gd name="connsiteX5" fmla="*/ 644284 w 1399879"/>
                        <a:gd name="connsiteY5" fmla="*/ 1568883 h 1568883"/>
                        <a:gd name="connsiteX6" fmla="*/ 538794 w 1399879"/>
                        <a:gd name="connsiteY6" fmla="*/ 1419927 h 1568883"/>
                        <a:gd name="connsiteX7" fmla="*/ 979870 w 1399879"/>
                        <a:gd name="connsiteY7" fmla="*/ 1119007 h 1568883"/>
                        <a:gd name="connsiteX8" fmla="*/ 1116805 w 1399879"/>
                        <a:gd name="connsiteY8" fmla="*/ 886122 h 1568883"/>
                        <a:gd name="connsiteX9" fmla="*/ 990598 w 1399879"/>
                        <a:gd name="connsiteY9" fmla="*/ 786110 h 1568883"/>
                        <a:gd name="connsiteX10" fmla="*/ 652461 w 1399879"/>
                        <a:gd name="connsiteY10" fmla="*/ 407490 h 1568883"/>
                        <a:gd name="connsiteX11" fmla="*/ 575284 w 1399879"/>
                        <a:gd name="connsiteY11" fmla="*/ 261181 h 1568883"/>
                        <a:gd name="connsiteX12" fmla="*/ 460075 w 1399879"/>
                        <a:gd name="connsiteY12" fmla="*/ 232626 h 1568883"/>
                        <a:gd name="connsiteX13" fmla="*/ 180975 w 1399879"/>
                        <a:gd name="connsiteY13" fmla="*/ 588464 h 1568883"/>
                        <a:gd name="connsiteX14" fmla="*/ 0 w 1399879"/>
                        <a:gd name="connsiteY14" fmla="*/ 536076 h 1568883"/>
                        <a:gd name="connsiteX15" fmla="*/ 104773 w 1399879"/>
                        <a:gd name="connsiteY15" fmla="*/ 212227 h 1568883"/>
                        <a:gd name="connsiteX16" fmla="*/ 159542 w 1399879"/>
                        <a:gd name="connsiteY16" fmla="*/ 126500 h 1568883"/>
                        <a:gd name="connsiteX0" fmla="*/ 159542 w 1399879"/>
                        <a:gd name="connsiteY0" fmla="*/ 126500 h 1568883"/>
                        <a:gd name="connsiteX1" fmla="*/ 683417 w 1399879"/>
                        <a:gd name="connsiteY1" fmla="*/ 293 h 1568883"/>
                        <a:gd name="connsiteX2" fmla="*/ 1152524 w 1399879"/>
                        <a:gd name="connsiteY2" fmla="*/ 274139 h 1568883"/>
                        <a:gd name="connsiteX3" fmla="*/ 1364454 w 1399879"/>
                        <a:gd name="connsiteY3" fmla="*/ 952797 h 1568883"/>
                        <a:gd name="connsiteX4" fmla="*/ 1080789 w 1399879"/>
                        <a:gd name="connsiteY4" fmla="*/ 1287900 h 1568883"/>
                        <a:gd name="connsiteX5" fmla="*/ 644284 w 1399879"/>
                        <a:gd name="connsiteY5" fmla="*/ 1568883 h 1568883"/>
                        <a:gd name="connsiteX6" fmla="*/ 538794 w 1399879"/>
                        <a:gd name="connsiteY6" fmla="*/ 1419927 h 1568883"/>
                        <a:gd name="connsiteX7" fmla="*/ 979870 w 1399879"/>
                        <a:gd name="connsiteY7" fmla="*/ 1119007 h 1568883"/>
                        <a:gd name="connsiteX8" fmla="*/ 1116805 w 1399879"/>
                        <a:gd name="connsiteY8" fmla="*/ 886122 h 1568883"/>
                        <a:gd name="connsiteX9" fmla="*/ 990598 w 1399879"/>
                        <a:gd name="connsiteY9" fmla="*/ 786110 h 1568883"/>
                        <a:gd name="connsiteX10" fmla="*/ 652461 w 1399879"/>
                        <a:gd name="connsiteY10" fmla="*/ 407490 h 1568883"/>
                        <a:gd name="connsiteX11" fmla="*/ 586161 w 1399879"/>
                        <a:gd name="connsiteY11" fmla="*/ 255217 h 1568883"/>
                        <a:gd name="connsiteX12" fmla="*/ 460075 w 1399879"/>
                        <a:gd name="connsiteY12" fmla="*/ 232626 h 1568883"/>
                        <a:gd name="connsiteX13" fmla="*/ 180975 w 1399879"/>
                        <a:gd name="connsiteY13" fmla="*/ 588464 h 1568883"/>
                        <a:gd name="connsiteX14" fmla="*/ 0 w 1399879"/>
                        <a:gd name="connsiteY14" fmla="*/ 536076 h 1568883"/>
                        <a:gd name="connsiteX15" fmla="*/ 104773 w 1399879"/>
                        <a:gd name="connsiteY15" fmla="*/ 212227 h 1568883"/>
                        <a:gd name="connsiteX16" fmla="*/ 159542 w 1399879"/>
                        <a:gd name="connsiteY16" fmla="*/ 126500 h 1568883"/>
                        <a:gd name="connsiteX0" fmla="*/ 159542 w 1399879"/>
                        <a:gd name="connsiteY0" fmla="*/ 126500 h 1568883"/>
                        <a:gd name="connsiteX1" fmla="*/ 683417 w 1399879"/>
                        <a:gd name="connsiteY1" fmla="*/ 293 h 1568883"/>
                        <a:gd name="connsiteX2" fmla="*/ 1152524 w 1399879"/>
                        <a:gd name="connsiteY2" fmla="*/ 274139 h 1568883"/>
                        <a:gd name="connsiteX3" fmla="*/ 1364454 w 1399879"/>
                        <a:gd name="connsiteY3" fmla="*/ 952797 h 1568883"/>
                        <a:gd name="connsiteX4" fmla="*/ 1080789 w 1399879"/>
                        <a:gd name="connsiteY4" fmla="*/ 1287900 h 1568883"/>
                        <a:gd name="connsiteX5" fmla="*/ 644284 w 1399879"/>
                        <a:gd name="connsiteY5" fmla="*/ 1568883 h 1568883"/>
                        <a:gd name="connsiteX6" fmla="*/ 538794 w 1399879"/>
                        <a:gd name="connsiteY6" fmla="*/ 1419927 h 1568883"/>
                        <a:gd name="connsiteX7" fmla="*/ 979870 w 1399879"/>
                        <a:gd name="connsiteY7" fmla="*/ 1119007 h 1568883"/>
                        <a:gd name="connsiteX8" fmla="*/ 1116805 w 1399879"/>
                        <a:gd name="connsiteY8" fmla="*/ 886122 h 1568883"/>
                        <a:gd name="connsiteX9" fmla="*/ 990598 w 1399879"/>
                        <a:gd name="connsiteY9" fmla="*/ 786110 h 1568883"/>
                        <a:gd name="connsiteX10" fmla="*/ 652461 w 1399879"/>
                        <a:gd name="connsiteY10" fmla="*/ 407490 h 1568883"/>
                        <a:gd name="connsiteX11" fmla="*/ 586161 w 1399879"/>
                        <a:gd name="connsiteY11" fmla="*/ 255217 h 1568883"/>
                        <a:gd name="connsiteX12" fmla="*/ 460075 w 1399879"/>
                        <a:gd name="connsiteY12" fmla="*/ 232626 h 1568883"/>
                        <a:gd name="connsiteX13" fmla="*/ 180975 w 1399879"/>
                        <a:gd name="connsiteY13" fmla="*/ 588464 h 1568883"/>
                        <a:gd name="connsiteX14" fmla="*/ 0 w 1399879"/>
                        <a:gd name="connsiteY14" fmla="*/ 536076 h 1568883"/>
                        <a:gd name="connsiteX15" fmla="*/ 104773 w 1399879"/>
                        <a:gd name="connsiteY15" fmla="*/ 212227 h 1568883"/>
                        <a:gd name="connsiteX16" fmla="*/ 159542 w 1399879"/>
                        <a:gd name="connsiteY16" fmla="*/ 126500 h 1568883"/>
                        <a:gd name="connsiteX0" fmla="*/ 159542 w 1399879"/>
                        <a:gd name="connsiteY0" fmla="*/ 126500 h 1568883"/>
                        <a:gd name="connsiteX1" fmla="*/ 683417 w 1399879"/>
                        <a:gd name="connsiteY1" fmla="*/ 293 h 1568883"/>
                        <a:gd name="connsiteX2" fmla="*/ 1152524 w 1399879"/>
                        <a:gd name="connsiteY2" fmla="*/ 274139 h 1568883"/>
                        <a:gd name="connsiteX3" fmla="*/ 1364454 w 1399879"/>
                        <a:gd name="connsiteY3" fmla="*/ 952797 h 1568883"/>
                        <a:gd name="connsiteX4" fmla="*/ 1080789 w 1399879"/>
                        <a:gd name="connsiteY4" fmla="*/ 1287900 h 1568883"/>
                        <a:gd name="connsiteX5" fmla="*/ 644284 w 1399879"/>
                        <a:gd name="connsiteY5" fmla="*/ 1568883 h 1568883"/>
                        <a:gd name="connsiteX6" fmla="*/ 538794 w 1399879"/>
                        <a:gd name="connsiteY6" fmla="*/ 1419927 h 1568883"/>
                        <a:gd name="connsiteX7" fmla="*/ 979870 w 1399879"/>
                        <a:gd name="connsiteY7" fmla="*/ 1119007 h 1568883"/>
                        <a:gd name="connsiteX8" fmla="*/ 1116805 w 1399879"/>
                        <a:gd name="connsiteY8" fmla="*/ 886122 h 1568883"/>
                        <a:gd name="connsiteX9" fmla="*/ 990598 w 1399879"/>
                        <a:gd name="connsiteY9" fmla="*/ 786110 h 1568883"/>
                        <a:gd name="connsiteX10" fmla="*/ 652461 w 1399879"/>
                        <a:gd name="connsiteY10" fmla="*/ 407490 h 1568883"/>
                        <a:gd name="connsiteX11" fmla="*/ 586161 w 1399879"/>
                        <a:gd name="connsiteY11" fmla="*/ 255217 h 1568883"/>
                        <a:gd name="connsiteX12" fmla="*/ 460075 w 1399879"/>
                        <a:gd name="connsiteY12" fmla="*/ 232626 h 1568883"/>
                        <a:gd name="connsiteX13" fmla="*/ 180975 w 1399879"/>
                        <a:gd name="connsiteY13" fmla="*/ 588464 h 1568883"/>
                        <a:gd name="connsiteX14" fmla="*/ 0 w 1399879"/>
                        <a:gd name="connsiteY14" fmla="*/ 536076 h 1568883"/>
                        <a:gd name="connsiteX15" fmla="*/ 104773 w 1399879"/>
                        <a:gd name="connsiteY15" fmla="*/ 212227 h 1568883"/>
                        <a:gd name="connsiteX16" fmla="*/ 159542 w 1399879"/>
                        <a:gd name="connsiteY16" fmla="*/ 126500 h 1568883"/>
                        <a:gd name="connsiteX0" fmla="*/ 159542 w 1399879"/>
                        <a:gd name="connsiteY0" fmla="*/ 126500 h 1568883"/>
                        <a:gd name="connsiteX1" fmla="*/ 683417 w 1399879"/>
                        <a:gd name="connsiteY1" fmla="*/ 293 h 1568883"/>
                        <a:gd name="connsiteX2" fmla="*/ 1152524 w 1399879"/>
                        <a:gd name="connsiteY2" fmla="*/ 274139 h 1568883"/>
                        <a:gd name="connsiteX3" fmla="*/ 1364454 w 1399879"/>
                        <a:gd name="connsiteY3" fmla="*/ 952797 h 1568883"/>
                        <a:gd name="connsiteX4" fmla="*/ 1080789 w 1399879"/>
                        <a:gd name="connsiteY4" fmla="*/ 1287900 h 1568883"/>
                        <a:gd name="connsiteX5" fmla="*/ 644284 w 1399879"/>
                        <a:gd name="connsiteY5" fmla="*/ 1568883 h 1568883"/>
                        <a:gd name="connsiteX6" fmla="*/ 538794 w 1399879"/>
                        <a:gd name="connsiteY6" fmla="*/ 1419927 h 1568883"/>
                        <a:gd name="connsiteX7" fmla="*/ 979870 w 1399879"/>
                        <a:gd name="connsiteY7" fmla="*/ 1119007 h 1568883"/>
                        <a:gd name="connsiteX8" fmla="*/ 1116805 w 1399879"/>
                        <a:gd name="connsiteY8" fmla="*/ 886122 h 1568883"/>
                        <a:gd name="connsiteX9" fmla="*/ 990598 w 1399879"/>
                        <a:gd name="connsiteY9" fmla="*/ 786110 h 1568883"/>
                        <a:gd name="connsiteX10" fmla="*/ 652461 w 1399879"/>
                        <a:gd name="connsiteY10" fmla="*/ 407490 h 1568883"/>
                        <a:gd name="connsiteX11" fmla="*/ 586161 w 1399879"/>
                        <a:gd name="connsiteY11" fmla="*/ 255217 h 1568883"/>
                        <a:gd name="connsiteX12" fmla="*/ 460075 w 1399879"/>
                        <a:gd name="connsiteY12" fmla="*/ 232626 h 1568883"/>
                        <a:gd name="connsiteX13" fmla="*/ 180975 w 1399879"/>
                        <a:gd name="connsiteY13" fmla="*/ 588464 h 1568883"/>
                        <a:gd name="connsiteX14" fmla="*/ 0 w 1399879"/>
                        <a:gd name="connsiteY14" fmla="*/ 536076 h 1568883"/>
                        <a:gd name="connsiteX15" fmla="*/ 104773 w 1399879"/>
                        <a:gd name="connsiteY15" fmla="*/ 212227 h 1568883"/>
                        <a:gd name="connsiteX16" fmla="*/ 159542 w 1399879"/>
                        <a:gd name="connsiteY16" fmla="*/ 126500 h 1568883"/>
                        <a:gd name="connsiteX0" fmla="*/ 159542 w 1399879"/>
                        <a:gd name="connsiteY0" fmla="*/ 126500 h 1568883"/>
                        <a:gd name="connsiteX1" fmla="*/ 683417 w 1399879"/>
                        <a:gd name="connsiteY1" fmla="*/ 293 h 1568883"/>
                        <a:gd name="connsiteX2" fmla="*/ 1152524 w 1399879"/>
                        <a:gd name="connsiteY2" fmla="*/ 274139 h 1568883"/>
                        <a:gd name="connsiteX3" fmla="*/ 1364454 w 1399879"/>
                        <a:gd name="connsiteY3" fmla="*/ 952797 h 1568883"/>
                        <a:gd name="connsiteX4" fmla="*/ 1080789 w 1399879"/>
                        <a:gd name="connsiteY4" fmla="*/ 1287900 h 1568883"/>
                        <a:gd name="connsiteX5" fmla="*/ 644284 w 1399879"/>
                        <a:gd name="connsiteY5" fmla="*/ 1568883 h 1568883"/>
                        <a:gd name="connsiteX6" fmla="*/ 538794 w 1399879"/>
                        <a:gd name="connsiteY6" fmla="*/ 1419927 h 1568883"/>
                        <a:gd name="connsiteX7" fmla="*/ 979870 w 1399879"/>
                        <a:gd name="connsiteY7" fmla="*/ 1119007 h 1568883"/>
                        <a:gd name="connsiteX8" fmla="*/ 1116805 w 1399879"/>
                        <a:gd name="connsiteY8" fmla="*/ 886122 h 1568883"/>
                        <a:gd name="connsiteX9" fmla="*/ 990598 w 1399879"/>
                        <a:gd name="connsiteY9" fmla="*/ 786110 h 1568883"/>
                        <a:gd name="connsiteX10" fmla="*/ 652461 w 1399879"/>
                        <a:gd name="connsiteY10" fmla="*/ 407490 h 1568883"/>
                        <a:gd name="connsiteX11" fmla="*/ 586161 w 1399879"/>
                        <a:gd name="connsiteY11" fmla="*/ 255217 h 1568883"/>
                        <a:gd name="connsiteX12" fmla="*/ 460075 w 1399879"/>
                        <a:gd name="connsiteY12" fmla="*/ 232626 h 1568883"/>
                        <a:gd name="connsiteX13" fmla="*/ 370442 w 1399879"/>
                        <a:gd name="connsiteY13" fmla="*/ 481461 h 1568883"/>
                        <a:gd name="connsiteX14" fmla="*/ 0 w 1399879"/>
                        <a:gd name="connsiteY14" fmla="*/ 536076 h 1568883"/>
                        <a:gd name="connsiteX15" fmla="*/ 104773 w 1399879"/>
                        <a:gd name="connsiteY15" fmla="*/ 212227 h 1568883"/>
                        <a:gd name="connsiteX16" fmla="*/ 159542 w 1399879"/>
                        <a:gd name="connsiteY16" fmla="*/ 126500 h 1568883"/>
                        <a:gd name="connsiteX0" fmla="*/ 59402 w 1299739"/>
                        <a:gd name="connsiteY0" fmla="*/ 126500 h 1568883"/>
                        <a:gd name="connsiteX1" fmla="*/ 583277 w 1299739"/>
                        <a:gd name="connsiteY1" fmla="*/ 293 h 1568883"/>
                        <a:gd name="connsiteX2" fmla="*/ 1052384 w 1299739"/>
                        <a:gd name="connsiteY2" fmla="*/ 274139 h 1568883"/>
                        <a:gd name="connsiteX3" fmla="*/ 1264314 w 1299739"/>
                        <a:gd name="connsiteY3" fmla="*/ 952797 h 1568883"/>
                        <a:gd name="connsiteX4" fmla="*/ 980649 w 1299739"/>
                        <a:gd name="connsiteY4" fmla="*/ 1287900 h 1568883"/>
                        <a:gd name="connsiteX5" fmla="*/ 544144 w 1299739"/>
                        <a:gd name="connsiteY5" fmla="*/ 1568883 h 1568883"/>
                        <a:gd name="connsiteX6" fmla="*/ 438654 w 1299739"/>
                        <a:gd name="connsiteY6" fmla="*/ 1419927 h 1568883"/>
                        <a:gd name="connsiteX7" fmla="*/ 879730 w 1299739"/>
                        <a:gd name="connsiteY7" fmla="*/ 1119007 h 1568883"/>
                        <a:gd name="connsiteX8" fmla="*/ 1016665 w 1299739"/>
                        <a:gd name="connsiteY8" fmla="*/ 886122 h 1568883"/>
                        <a:gd name="connsiteX9" fmla="*/ 890458 w 1299739"/>
                        <a:gd name="connsiteY9" fmla="*/ 786110 h 1568883"/>
                        <a:gd name="connsiteX10" fmla="*/ 552321 w 1299739"/>
                        <a:gd name="connsiteY10" fmla="*/ 407490 h 1568883"/>
                        <a:gd name="connsiteX11" fmla="*/ 486021 w 1299739"/>
                        <a:gd name="connsiteY11" fmla="*/ 255217 h 1568883"/>
                        <a:gd name="connsiteX12" fmla="*/ 359935 w 1299739"/>
                        <a:gd name="connsiteY12" fmla="*/ 232626 h 1568883"/>
                        <a:gd name="connsiteX13" fmla="*/ 270302 w 1299739"/>
                        <a:gd name="connsiteY13" fmla="*/ 481461 h 1568883"/>
                        <a:gd name="connsiteX14" fmla="*/ 85117 w 1299739"/>
                        <a:gd name="connsiteY14" fmla="*/ 432231 h 1568883"/>
                        <a:gd name="connsiteX15" fmla="*/ 4633 w 1299739"/>
                        <a:gd name="connsiteY15" fmla="*/ 212227 h 1568883"/>
                        <a:gd name="connsiteX16" fmla="*/ 59402 w 1299739"/>
                        <a:gd name="connsiteY16" fmla="*/ 126500 h 1568883"/>
                        <a:gd name="connsiteX0" fmla="*/ 10072 w 1250409"/>
                        <a:gd name="connsiteY0" fmla="*/ 126500 h 1568883"/>
                        <a:gd name="connsiteX1" fmla="*/ 533947 w 1250409"/>
                        <a:gd name="connsiteY1" fmla="*/ 293 h 1568883"/>
                        <a:gd name="connsiteX2" fmla="*/ 1003054 w 1250409"/>
                        <a:gd name="connsiteY2" fmla="*/ 274139 h 1568883"/>
                        <a:gd name="connsiteX3" fmla="*/ 1214984 w 1250409"/>
                        <a:gd name="connsiteY3" fmla="*/ 952797 h 1568883"/>
                        <a:gd name="connsiteX4" fmla="*/ 931319 w 1250409"/>
                        <a:gd name="connsiteY4" fmla="*/ 1287900 h 1568883"/>
                        <a:gd name="connsiteX5" fmla="*/ 494814 w 1250409"/>
                        <a:gd name="connsiteY5" fmla="*/ 1568883 h 1568883"/>
                        <a:gd name="connsiteX6" fmla="*/ 389324 w 1250409"/>
                        <a:gd name="connsiteY6" fmla="*/ 1419927 h 1568883"/>
                        <a:gd name="connsiteX7" fmla="*/ 830400 w 1250409"/>
                        <a:gd name="connsiteY7" fmla="*/ 1119007 h 1568883"/>
                        <a:gd name="connsiteX8" fmla="*/ 967335 w 1250409"/>
                        <a:gd name="connsiteY8" fmla="*/ 886122 h 1568883"/>
                        <a:gd name="connsiteX9" fmla="*/ 841128 w 1250409"/>
                        <a:gd name="connsiteY9" fmla="*/ 786110 h 1568883"/>
                        <a:gd name="connsiteX10" fmla="*/ 502991 w 1250409"/>
                        <a:gd name="connsiteY10" fmla="*/ 407490 h 1568883"/>
                        <a:gd name="connsiteX11" fmla="*/ 436691 w 1250409"/>
                        <a:gd name="connsiteY11" fmla="*/ 255217 h 1568883"/>
                        <a:gd name="connsiteX12" fmla="*/ 310605 w 1250409"/>
                        <a:gd name="connsiteY12" fmla="*/ 232626 h 1568883"/>
                        <a:gd name="connsiteX13" fmla="*/ 220972 w 1250409"/>
                        <a:gd name="connsiteY13" fmla="*/ 481461 h 1568883"/>
                        <a:gd name="connsiteX14" fmla="*/ 35787 w 1250409"/>
                        <a:gd name="connsiteY14" fmla="*/ 432231 h 1568883"/>
                        <a:gd name="connsiteX15" fmla="*/ 45125 w 1250409"/>
                        <a:gd name="connsiteY15" fmla="*/ 153637 h 1568883"/>
                        <a:gd name="connsiteX16" fmla="*/ 10072 w 1250409"/>
                        <a:gd name="connsiteY16" fmla="*/ 126500 h 1568883"/>
                        <a:gd name="connsiteX0" fmla="*/ 132630 w 1214727"/>
                        <a:gd name="connsiteY0" fmla="*/ 46123 h 1569899"/>
                        <a:gd name="connsiteX1" fmla="*/ 498265 w 1214727"/>
                        <a:gd name="connsiteY1" fmla="*/ 1309 h 1569899"/>
                        <a:gd name="connsiteX2" fmla="*/ 967372 w 1214727"/>
                        <a:gd name="connsiteY2" fmla="*/ 275155 h 1569899"/>
                        <a:gd name="connsiteX3" fmla="*/ 1179302 w 1214727"/>
                        <a:gd name="connsiteY3" fmla="*/ 953813 h 1569899"/>
                        <a:gd name="connsiteX4" fmla="*/ 895637 w 1214727"/>
                        <a:gd name="connsiteY4" fmla="*/ 1288916 h 1569899"/>
                        <a:gd name="connsiteX5" fmla="*/ 459132 w 1214727"/>
                        <a:gd name="connsiteY5" fmla="*/ 1569899 h 1569899"/>
                        <a:gd name="connsiteX6" fmla="*/ 353642 w 1214727"/>
                        <a:gd name="connsiteY6" fmla="*/ 1420943 h 1569899"/>
                        <a:gd name="connsiteX7" fmla="*/ 794718 w 1214727"/>
                        <a:gd name="connsiteY7" fmla="*/ 1120023 h 1569899"/>
                        <a:gd name="connsiteX8" fmla="*/ 931653 w 1214727"/>
                        <a:gd name="connsiteY8" fmla="*/ 887138 h 1569899"/>
                        <a:gd name="connsiteX9" fmla="*/ 805446 w 1214727"/>
                        <a:gd name="connsiteY9" fmla="*/ 787126 h 1569899"/>
                        <a:gd name="connsiteX10" fmla="*/ 467309 w 1214727"/>
                        <a:gd name="connsiteY10" fmla="*/ 408506 h 1569899"/>
                        <a:gd name="connsiteX11" fmla="*/ 401009 w 1214727"/>
                        <a:gd name="connsiteY11" fmla="*/ 256233 h 1569899"/>
                        <a:gd name="connsiteX12" fmla="*/ 274923 w 1214727"/>
                        <a:gd name="connsiteY12" fmla="*/ 233642 h 1569899"/>
                        <a:gd name="connsiteX13" fmla="*/ 185290 w 1214727"/>
                        <a:gd name="connsiteY13" fmla="*/ 482477 h 1569899"/>
                        <a:gd name="connsiteX14" fmla="*/ 105 w 1214727"/>
                        <a:gd name="connsiteY14" fmla="*/ 433247 h 1569899"/>
                        <a:gd name="connsiteX15" fmla="*/ 9443 w 1214727"/>
                        <a:gd name="connsiteY15" fmla="*/ 154653 h 1569899"/>
                        <a:gd name="connsiteX16" fmla="*/ 132630 w 1214727"/>
                        <a:gd name="connsiteY16" fmla="*/ 46123 h 1569899"/>
                        <a:gd name="connsiteX0" fmla="*/ 178593 w 1214727"/>
                        <a:gd name="connsiteY0" fmla="*/ 26381 h 1573662"/>
                        <a:gd name="connsiteX1" fmla="*/ 498265 w 1214727"/>
                        <a:gd name="connsiteY1" fmla="*/ 5072 h 1573662"/>
                        <a:gd name="connsiteX2" fmla="*/ 967372 w 1214727"/>
                        <a:gd name="connsiteY2" fmla="*/ 278918 h 1573662"/>
                        <a:gd name="connsiteX3" fmla="*/ 1179302 w 1214727"/>
                        <a:gd name="connsiteY3" fmla="*/ 957576 h 1573662"/>
                        <a:gd name="connsiteX4" fmla="*/ 895637 w 1214727"/>
                        <a:gd name="connsiteY4" fmla="*/ 1292679 h 1573662"/>
                        <a:gd name="connsiteX5" fmla="*/ 459132 w 1214727"/>
                        <a:gd name="connsiteY5" fmla="*/ 1573662 h 1573662"/>
                        <a:gd name="connsiteX6" fmla="*/ 353642 w 1214727"/>
                        <a:gd name="connsiteY6" fmla="*/ 1424706 h 1573662"/>
                        <a:gd name="connsiteX7" fmla="*/ 794718 w 1214727"/>
                        <a:gd name="connsiteY7" fmla="*/ 1123786 h 1573662"/>
                        <a:gd name="connsiteX8" fmla="*/ 931653 w 1214727"/>
                        <a:gd name="connsiteY8" fmla="*/ 890901 h 1573662"/>
                        <a:gd name="connsiteX9" fmla="*/ 805446 w 1214727"/>
                        <a:gd name="connsiteY9" fmla="*/ 790889 h 1573662"/>
                        <a:gd name="connsiteX10" fmla="*/ 467309 w 1214727"/>
                        <a:gd name="connsiteY10" fmla="*/ 412269 h 1573662"/>
                        <a:gd name="connsiteX11" fmla="*/ 401009 w 1214727"/>
                        <a:gd name="connsiteY11" fmla="*/ 259996 h 1573662"/>
                        <a:gd name="connsiteX12" fmla="*/ 274923 w 1214727"/>
                        <a:gd name="connsiteY12" fmla="*/ 237405 h 1573662"/>
                        <a:gd name="connsiteX13" fmla="*/ 185290 w 1214727"/>
                        <a:gd name="connsiteY13" fmla="*/ 486240 h 1573662"/>
                        <a:gd name="connsiteX14" fmla="*/ 105 w 1214727"/>
                        <a:gd name="connsiteY14" fmla="*/ 437010 h 1573662"/>
                        <a:gd name="connsiteX15" fmla="*/ 9443 w 1214727"/>
                        <a:gd name="connsiteY15" fmla="*/ 158416 h 1573662"/>
                        <a:gd name="connsiteX16" fmla="*/ 178593 w 1214727"/>
                        <a:gd name="connsiteY16" fmla="*/ 26381 h 1573662"/>
                        <a:gd name="connsiteX0" fmla="*/ 178488 w 1214622"/>
                        <a:gd name="connsiteY0" fmla="*/ 26381 h 1573662"/>
                        <a:gd name="connsiteX1" fmla="*/ 498160 w 1214622"/>
                        <a:gd name="connsiteY1" fmla="*/ 5072 h 1573662"/>
                        <a:gd name="connsiteX2" fmla="*/ 967267 w 1214622"/>
                        <a:gd name="connsiteY2" fmla="*/ 278918 h 1573662"/>
                        <a:gd name="connsiteX3" fmla="*/ 1179197 w 1214622"/>
                        <a:gd name="connsiteY3" fmla="*/ 957576 h 1573662"/>
                        <a:gd name="connsiteX4" fmla="*/ 895532 w 1214622"/>
                        <a:gd name="connsiteY4" fmla="*/ 1292679 h 1573662"/>
                        <a:gd name="connsiteX5" fmla="*/ 459027 w 1214622"/>
                        <a:gd name="connsiteY5" fmla="*/ 1573662 h 1573662"/>
                        <a:gd name="connsiteX6" fmla="*/ 353537 w 1214622"/>
                        <a:gd name="connsiteY6" fmla="*/ 1424706 h 1573662"/>
                        <a:gd name="connsiteX7" fmla="*/ 794613 w 1214622"/>
                        <a:gd name="connsiteY7" fmla="*/ 1123786 h 1573662"/>
                        <a:gd name="connsiteX8" fmla="*/ 931548 w 1214622"/>
                        <a:gd name="connsiteY8" fmla="*/ 890901 h 1573662"/>
                        <a:gd name="connsiteX9" fmla="*/ 805341 w 1214622"/>
                        <a:gd name="connsiteY9" fmla="*/ 790889 h 1573662"/>
                        <a:gd name="connsiteX10" fmla="*/ 467204 w 1214622"/>
                        <a:gd name="connsiteY10" fmla="*/ 412269 h 1573662"/>
                        <a:gd name="connsiteX11" fmla="*/ 400904 w 1214622"/>
                        <a:gd name="connsiteY11" fmla="*/ 259996 h 1573662"/>
                        <a:gd name="connsiteX12" fmla="*/ 274818 w 1214622"/>
                        <a:gd name="connsiteY12" fmla="*/ 237405 h 1573662"/>
                        <a:gd name="connsiteX13" fmla="*/ 185185 w 1214622"/>
                        <a:gd name="connsiteY13" fmla="*/ 486240 h 1573662"/>
                        <a:gd name="connsiteX14" fmla="*/ 0 w 1214622"/>
                        <a:gd name="connsiteY14" fmla="*/ 437010 h 1573662"/>
                        <a:gd name="connsiteX15" fmla="*/ 112493 w 1214622"/>
                        <a:gd name="connsiteY15" fmla="*/ 85442 h 1573662"/>
                        <a:gd name="connsiteX16" fmla="*/ 178488 w 1214622"/>
                        <a:gd name="connsiteY16" fmla="*/ 26381 h 1573662"/>
                        <a:gd name="connsiteX0" fmla="*/ 191469 w 1214622"/>
                        <a:gd name="connsiteY0" fmla="*/ 30368 h 1572035"/>
                        <a:gd name="connsiteX1" fmla="*/ 498160 w 1214622"/>
                        <a:gd name="connsiteY1" fmla="*/ 3445 h 1572035"/>
                        <a:gd name="connsiteX2" fmla="*/ 967267 w 1214622"/>
                        <a:gd name="connsiteY2" fmla="*/ 277291 h 1572035"/>
                        <a:gd name="connsiteX3" fmla="*/ 1179197 w 1214622"/>
                        <a:gd name="connsiteY3" fmla="*/ 955949 h 1572035"/>
                        <a:gd name="connsiteX4" fmla="*/ 895532 w 1214622"/>
                        <a:gd name="connsiteY4" fmla="*/ 1291052 h 1572035"/>
                        <a:gd name="connsiteX5" fmla="*/ 459027 w 1214622"/>
                        <a:gd name="connsiteY5" fmla="*/ 1572035 h 1572035"/>
                        <a:gd name="connsiteX6" fmla="*/ 353537 w 1214622"/>
                        <a:gd name="connsiteY6" fmla="*/ 1423079 h 1572035"/>
                        <a:gd name="connsiteX7" fmla="*/ 794613 w 1214622"/>
                        <a:gd name="connsiteY7" fmla="*/ 1122159 h 1572035"/>
                        <a:gd name="connsiteX8" fmla="*/ 931548 w 1214622"/>
                        <a:gd name="connsiteY8" fmla="*/ 889274 h 1572035"/>
                        <a:gd name="connsiteX9" fmla="*/ 805341 w 1214622"/>
                        <a:gd name="connsiteY9" fmla="*/ 789262 h 1572035"/>
                        <a:gd name="connsiteX10" fmla="*/ 467204 w 1214622"/>
                        <a:gd name="connsiteY10" fmla="*/ 410642 h 1572035"/>
                        <a:gd name="connsiteX11" fmla="*/ 400904 w 1214622"/>
                        <a:gd name="connsiteY11" fmla="*/ 258369 h 1572035"/>
                        <a:gd name="connsiteX12" fmla="*/ 274818 w 1214622"/>
                        <a:gd name="connsiteY12" fmla="*/ 235778 h 1572035"/>
                        <a:gd name="connsiteX13" fmla="*/ 185185 w 1214622"/>
                        <a:gd name="connsiteY13" fmla="*/ 484613 h 1572035"/>
                        <a:gd name="connsiteX14" fmla="*/ 0 w 1214622"/>
                        <a:gd name="connsiteY14" fmla="*/ 435383 h 1572035"/>
                        <a:gd name="connsiteX15" fmla="*/ 112493 w 1214622"/>
                        <a:gd name="connsiteY15" fmla="*/ 83815 h 1572035"/>
                        <a:gd name="connsiteX16" fmla="*/ 191469 w 1214622"/>
                        <a:gd name="connsiteY16" fmla="*/ 30368 h 1572035"/>
                        <a:gd name="connsiteX0" fmla="*/ 191469 w 1214622"/>
                        <a:gd name="connsiteY0" fmla="*/ 30368 h 1572035"/>
                        <a:gd name="connsiteX1" fmla="*/ 498160 w 1214622"/>
                        <a:gd name="connsiteY1" fmla="*/ 3445 h 1572035"/>
                        <a:gd name="connsiteX2" fmla="*/ 967267 w 1214622"/>
                        <a:gd name="connsiteY2" fmla="*/ 277291 h 1572035"/>
                        <a:gd name="connsiteX3" fmla="*/ 1179197 w 1214622"/>
                        <a:gd name="connsiteY3" fmla="*/ 955949 h 1572035"/>
                        <a:gd name="connsiteX4" fmla="*/ 895532 w 1214622"/>
                        <a:gd name="connsiteY4" fmla="*/ 1291052 h 1572035"/>
                        <a:gd name="connsiteX5" fmla="*/ 459027 w 1214622"/>
                        <a:gd name="connsiteY5" fmla="*/ 1572035 h 1572035"/>
                        <a:gd name="connsiteX6" fmla="*/ 353537 w 1214622"/>
                        <a:gd name="connsiteY6" fmla="*/ 1423079 h 1572035"/>
                        <a:gd name="connsiteX7" fmla="*/ 794613 w 1214622"/>
                        <a:gd name="connsiteY7" fmla="*/ 1122159 h 1572035"/>
                        <a:gd name="connsiteX8" fmla="*/ 931548 w 1214622"/>
                        <a:gd name="connsiteY8" fmla="*/ 889274 h 1572035"/>
                        <a:gd name="connsiteX9" fmla="*/ 805341 w 1214622"/>
                        <a:gd name="connsiteY9" fmla="*/ 789262 h 1572035"/>
                        <a:gd name="connsiteX10" fmla="*/ 467204 w 1214622"/>
                        <a:gd name="connsiteY10" fmla="*/ 410642 h 1572035"/>
                        <a:gd name="connsiteX11" fmla="*/ 400904 w 1214622"/>
                        <a:gd name="connsiteY11" fmla="*/ 258369 h 1572035"/>
                        <a:gd name="connsiteX12" fmla="*/ 274818 w 1214622"/>
                        <a:gd name="connsiteY12" fmla="*/ 235778 h 1572035"/>
                        <a:gd name="connsiteX13" fmla="*/ 185185 w 1214622"/>
                        <a:gd name="connsiteY13" fmla="*/ 484613 h 1572035"/>
                        <a:gd name="connsiteX14" fmla="*/ 0 w 1214622"/>
                        <a:gd name="connsiteY14" fmla="*/ 435383 h 1572035"/>
                        <a:gd name="connsiteX15" fmla="*/ 112493 w 1214622"/>
                        <a:gd name="connsiteY15" fmla="*/ 83815 h 1572035"/>
                        <a:gd name="connsiteX16" fmla="*/ 191469 w 1214622"/>
                        <a:gd name="connsiteY16" fmla="*/ 30368 h 1572035"/>
                        <a:gd name="connsiteX0" fmla="*/ 191469 w 1214622"/>
                        <a:gd name="connsiteY0" fmla="*/ 22873 h 1564540"/>
                        <a:gd name="connsiteX1" fmla="*/ 500265 w 1214622"/>
                        <a:gd name="connsiteY1" fmla="*/ 7529 h 1564540"/>
                        <a:gd name="connsiteX2" fmla="*/ 967267 w 1214622"/>
                        <a:gd name="connsiteY2" fmla="*/ 269796 h 1564540"/>
                        <a:gd name="connsiteX3" fmla="*/ 1179197 w 1214622"/>
                        <a:gd name="connsiteY3" fmla="*/ 948454 h 1564540"/>
                        <a:gd name="connsiteX4" fmla="*/ 895532 w 1214622"/>
                        <a:gd name="connsiteY4" fmla="*/ 1283557 h 1564540"/>
                        <a:gd name="connsiteX5" fmla="*/ 459027 w 1214622"/>
                        <a:gd name="connsiteY5" fmla="*/ 1564540 h 1564540"/>
                        <a:gd name="connsiteX6" fmla="*/ 353537 w 1214622"/>
                        <a:gd name="connsiteY6" fmla="*/ 1415584 h 1564540"/>
                        <a:gd name="connsiteX7" fmla="*/ 794613 w 1214622"/>
                        <a:gd name="connsiteY7" fmla="*/ 1114664 h 1564540"/>
                        <a:gd name="connsiteX8" fmla="*/ 931548 w 1214622"/>
                        <a:gd name="connsiteY8" fmla="*/ 881779 h 1564540"/>
                        <a:gd name="connsiteX9" fmla="*/ 805341 w 1214622"/>
                        <a:gd name="connsiteY9" fmla="*/ 781767 h 1564540"/>
                        <a:gd name="connsiteX10" fmla="*/ 467204 w 1214622"/>
                        <a:gd name="connsiteY10" fmla="*/ 403147 h 1564540"/>
                        <a:gd name="connsiteX11" fmla="*/ 400904 w 1214622"/>
                        <a:gd name="connsiteY11" fmla="*/ 250874 h 1564540"/>
                        <a:gd name="connsiteX12" fmla="*/ 274818 w 1214622"/>
                        <a:gd name="connsiteY12" fmla="*/ 228283 h 1564540"/>
                        <a:gd name="connsiteX13" fmla="*/ 185185 w 1214622"/>
                        <a:gd name="connsiteY13" fmla="*/ 477118 h 1564540"/>
                        <a:gd name="connsiteX14" fmla="*/ 0 w 1214622"/>
                        <a:gd name="connsiteY14" fmla="*/ 427888 h 1564540"/>
                        <a:gd name="connsiteX15" fmla="*/ 112493 w 1214622"/>
                        <a:gd name="connsiteY15" fmla="*/ 76320 h 1564540"/>
                        <a:gd name="connsiteX16" fmla="*/ 191469 w 1214622"/>
                        <a:gd name="connsiteY16" fmla="*/ 22873 h 1564540"/>
                        <a:gd name="connsiteX0" fmla="*/ 191469 w 1214622"/>
                        <a:gd name="connsiteY0" fmla="*/ 16834 h 1558501"/>
                        <a:gd name="connsiteX1" fmla="*/ 500265 w 1214622"/>
                        <a:gd name="connsiteY1" fmla="*/ 1490 h 1558501"/>
                        <a:gd name="connsiteX2" fmla="*/ 967267 w 1214622"/>
                        <a:gd name="connsiteY2" fmla="*/ 263757 h 1558501"/>
                        <a:gd name="connsiteX3" fmla="*/ 1179197 w 1214622"/>
                        <a:gd name="connsiteY3" fmla="*/ 942415 h 1558501"/>
                        <a:gd name="connsiteX4" fmla="*/ 895532 w 1214622"/>
                        <a:gd name="connsiteY4" fmla="*/ 1277518 h 1558501"/>
                        <a:gd name="connsiteX5" fmla="*/ 459027 w 1214622"/>
                        <a:gd name="connsiteY5" fmla="*/ 1558501 h 1558501"/>
                        <a:gd name="connsiteX6" fmla="*/ 353537 w 1214622"/>
                        <a:gd name="connsiteY6" fmla="*/ 1409545 h 1558501"/>
                        <a:gd name="connsiteX7" fmla="*/ 794613 w 1214622"/>
                        <a:gd name="connsiteY7" fmla="*/ 1108625 h 1558501"/>
                        <a:gd name="connsiteX8" fmla="*/ 931548 w 1214622"/>
                        <a:gd name="connsiteY8" fmla="*/ 875740 h 1558501"/>
                        <a:gd name="connsiteX9" fmla="*/ 805341 w 1214622"/>
                        <a:gd name="connsiteY9" fmla="*/ 775728 h 1558501"/>
                        <a:gd name="connsiteX10" fmla="*/ 467204 w 1214622"/>
                        <a:gd name="connsiteY10" fmla="*/ 397108 h 1558501"/>
                        <a:gd name="connsiteX11" fmla="*/ 400904 w 1214622"/>
                        <a:gd name="connsiteY11" fmla="*/ 244835 h 1558501"/>
                        <a:gd name="connsiteX12" fmla="*/ 274818 w 1214622"/>
                        <a:gd name="connsiteY12" fmla="*/ 222244 h 1558501"/>
                        <a:gd name="connsiteX13" fmla="*/ 185185 w 1214622"/>
                        <a:gd name="connsiteY13" fmla="*/ 471079 h 1558501"/>
                        <a:gd name="connsiteX14" fmla="*/ 0 w 1214622"/>
                        <a:gd name="connsiteY14" fmla="*/ 421849 h 1558501"/>
                        <a:gd name="connsiteX15" fmla="*/ 112493 w 1214622"/>
                        <a:gd name="connsiteY15" fmla="*/ 70281 h 1558501"/>
                        <a:gd name="connsiteX16" fmla="*/ 191469 w 1214622"/>
                        <a:gd name="connsiteY16" fmla="*/ 16834 h 1558501"/>
                        <a:gd name="connsiteX0" fmla="*/ 191469 w 1214622"/>
                        <a:gd name="connsiteY0" fmla="*/ 13312 h 1554979"/>
                        <a:gd name="connsiteX1" fmla="*/ 500967 w 1214622"/>
                        <a:gd name="connsiteY1" fmla="*/ 1827 h 1554979"/>
                        <a:gd name="connsiteX2" fmla="*/ 967267 w 1214622"/>
                        <a:gd name="connsiteY2" fmla="*/ 260235 h 1554979"/>
                        <a:gd name="connsiteX3" fmla="*/ 1179197 w 1214622"/>
                        <a:gd name="connsiteY3" fmla="*/ 938893 h 1554979"/>
                        <a:gd name="connsiteX4" fmla="*/ 895532 w 1214622"/>
                        <a:gd name="connsiteY4" fmla="*/ 1273996 h 1554979"/>
                        <a:gd name="connsiteX5" fmla="*/ 459027 w 1214622"/>
                        <a:gd name="connsiteY5" fmla="*/ 1554979 h 1554979"/>
                        <a:gd name="connsiteX6" fmla="*/ 353537 w 1214622"/>
                        <a:gd name="connsiteY6" fmla="*/ 1406023 h 1554979"/>
                        <a:gd name="connsiteX7" fmla="*/ 794613 w 1214622"/>
                        <a:gd name="connsiteY7" fmla="*/ 1105103 h 1554979"/>
                        <a:gd name="connsiteX8" fmla="*/ 931548 w 1214622"/>
                        <a:gd name="connsiteY8" fmla="*/ 872218 h 1554979"/>
                        <a:gd name="connsiteX9" fmla="*/ 805341 w 1214622"/>
                        <a:gd name="connsiteY9" fmla="*/ 772206 h 1554979"/>
                        <a:gd name="connsiteX10" fmla="*/ 467204 w 1214622"/>
                        <a:gd name="connsiteY10" fmla="*/ 393586 h 1554979"/>
                        <a:gd name="connsiteX11" fmla="*/ 400904 w 1214622"/>
                        <a:gd name="connsiteY11" fmla="*/ 241313 h 1554979"/>
                        <a:gd name="connsiteX12" fmla="*/ 274818 w 1214622"/>
                        <a:gd name="connsiteY12" fmla="*/ 218722 h 1554979"/>
                        <a:gd name="connsiteX13" fmla="*/ 185185 w 1214622"/>
                        <a:gd name="connsiteY13" fmla="*/ 467557 h 1554979"/>
                        <a:gd name="connsiteX14" fmla="*/ 0 w 1214622"/>
                        <a:gd name="connsiteY14" fmla="*/ 418327 h 1554979"/>
                        <a:gd name="connsiteX15" fmla="*/ 112493 w 1214622"/>
                        <a:gd name="connsiteY15" fmla="*/ 66759 h 1554979"/>
                        <a:gd name="connsiteX16" fmla="*/ 191469 w 1214622"/>
                        <a:gd name="connsiteY16" fmla="*/ 13312 h 1554979"/>
                        <a:gd name="connsiteX0" fmla="*/ 191469 w 1214622"/>
                        <a:gd name="connsiteY0" fmla="*/ 16834 h 1558501"/>
                        <a:gd name="connsiteX1" fmla="*/ 500265 w 1214622"/>
                        <a:gd name="connsiteY1" fmla="*/ 1489 h 1558501"/>
                        <a:gd name="connsiteX2" fmla="*/ 967267 w 1214622"/>
                        <a:gd name="connsiteY2" fmla="*/ 263757 h 1558501"/>
                        <a:gd name="connsiteX3" fmla="*/ 1179197 w 1214622"/>
                        <a:gd name="connsiteY3" fmla="*/ 942415 h 1558501"/>
                        <a:gd name="connsiteX4" fmla="*/ 895532 w 1214622"/>
                        <a:gd name="connsiteY4" fmla="*/ 1277518 h 1558501"/>
                        <a:gd name="connsiteX5" fmla="*/ 459027 w 1214622"/>
                        <a:gd name="connsiteY5" fmla="*/ 1558501 h 1558501"/>
                        <a:gd name="connsiteX6" fmla="*/ 353537 w 1214622"/>
                        <a:gd name="connsiteY6" fmla="*/ 1409545 h 1558501"/>
                        <a:gd name="connsiteX7" fmla="*/ 794613 w 1214622"/>
                        <a:gd name="connsiteY7" fmla="*/ 1108625 h 1558501"/>
                        <a:gd name="connsiteX8" fmla="*/ 931548 w 1214622"/>
                        <a:gd name="connsiteY8" fmla="*/ 875740 h 1558501"/>
                        <a:gd name="connsiteX9" fmla="*/ 805341 w 1214622"/>
                        <a:gd name="connsiteY9" fmla="*/ 775728 h 1558501"/>
                        <a:gd name="connsiteX10" fmla="*/ 467204 w 1214622"/>
                        <a:gd name="connsiteY10" fmla="*/ 397108 h 1558501"/>
                        <a:gd name="connsiteX11" fmla="*/ 400904 w 1214622"/>
                        <a:gd name="connsiteY11" fmla="*/ 244835 h 1558501"/>
                        <a:gd name="connsiteX12" fmla="*/ 274818 w 1214622"/>
                        <a:gd name="connsiteY12" fmla="*/ 222244 h 1558501"/>
                        <a:gd name="connsiteX13" fmla="*/ 185185 w 1214622"/>
                        <a:gd name="connsiteY13" fmla="*/ 471079 h 1558501"/>
                        <a:gd name="connsiteX14" fmla="*/ 0 w 1214622"/>
                        <a:gd name="connsiteY14" fmla="*/ 421849 h 1558501"/>
                        <a:gd name="connsiteX15" fmla="*/ 112493 w 1214622"/>
                        <a:gd name="connsiteY15" fmla="*/ 70281 h 1558501"/>
                        <a:gd name="connsiteX16" fmla="*/ 191469 w 1214622"/>
                        <a:gd name="connsiteY16" fmla="*/ 16834 h 1558501"/>
                        <a:gd name="connsiteX0" fmla="*/ 191469 w 1214622"/>
                        <a:gd name="connsiteY0" fmla="*/ 16834 h 1558501"/>
                        <a:gd name="connsiteX1" fmla="*/ 500265 w 1214622"/>
                        <a:gd name="connsiteY1" fmla="*/ 1489 h 1558501"/>
                        <a:gd name="connsiteX2" fmla="*/ 967267 w 1214622"/>
                        <a:gd name="connsiteY2" fmla="*/ 263757 h 1558501"/>
                        <a:gd name="connsiteX3" fmla="*/ 1179197 w 1214622"/>
                        <a:gd name="connsiteY3" fmla="*/ 942415 h 1558501"/>
                        <a:gd name="connsiteX4" fmla="*/ 895532 w 1214622"/>
                        <a:gd name="connsiteY4" fmla="*/ 1277518 h 1558501"/>
                        <a:gd name="connsiteX5" fmla="*/ 459027 w 1214622"/>
                        <a:gd name="connsiteY5" fmla="*/ 1558501 h 1558501"/>
                        <a:gd name="connsiteX6" fmla="*/ 353537 w 1214622"/>
                        <a:gd name="connsiteY6" fmla="*/ 1409545 h 1558501"/>
                        <a:gd name="connsiteX7" fmla="*/ 794613 w 1214622"/>
                        <a:gd name="connsiteY7" fmla="*/ 1108625 h 1558501"/>
                        <a:gd name="connsiteX8" fmla="*/ 931548 w 1214622"/>
                        <a:gd name="connsiteY8" fmla="*/ 875740 h 1558501"/>
                        <a:gd name="connsiteX9" fmla="*/ 805341 w 1214622"/>
                        <a:gd name="connsiteY9" fmla="*/ 775728 h 1558501"/>
                        <a:gd name="connsiteX10" fmla="*/ 467204 w 1214622"/>
                        <a:gd name="connsiteY10" fmla="*/ 397108 h 1558501"/>
                        <a:gd name="connsiteX11" fmla="*/ 400904 w 1214622"/>
                        <a:gd name="connsiteY11" fmla="*/ 244835 h 1558501"/>
                        <a:gd name="connsiteX12" fmla="*/ 274818 w 1214622"/>
                        <a:gd name="connsiteY12" fmla="*/ 222244 h 1558501"/>
                        <a:gd name="connsiteX13" fmla="*/ 185185 w 1214622"/>
                        <a:gd name="connsiteY13" fmla="*/ 471079 h 1558501"/>
                        <a:gd name="connsiteX14" fmla="*/ 0 w 1214622"/>
                        <a:gd name="connsiteY14" fmla="*/ 421849 h 1558501"/>
                        <a:gd name="connsiteX15" fmla="*/ 112493 w 1214622"/>
                        <a:gd name="connsiteY15" fmla="*/ 70281 h 1558501"/>
                        <a:gd name="connsiteX16" fmla="*/ 191469 w 1214622"/>
                        <a:gd name="connsiteY16" fmla="*/ 16834 h 15585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1214622" h="1558501">
                          <a:moveTo>
                            <a:pt x="191469" y="16834"/>
                          </a:moveTo>
                          <a:cubicBezTo>
                            <a:pt x="371903" y="10771"/>
                            <a:pt x="403428" y="-4861"/>
                            <a:pt x="500265" y="1489"/>
                          </a:cubicBezTo>
                          <a:cubicBezTo>
                            <a:pt x="610770" y="-5610"/>
                            <a:pt x="868048" y="96275"/>
                            <a:pt x="967267" y="263757"/>
                          </a:cubicBezTo>
                          <a:cubicBezTo>
                            <a:pt x="1159354" y="459020"/>
                            <a:pt x="1277623" y="706671"/>
                            <a:pt x="1179197" y="942415"/>
                          </a:cubicBezTo>
                          <a:cubicBezTo>
                            <a:pt x="1075710" y="1071978"/>
                            <a:pt x="950895" y="1229797"/>
                            <a:pt x="895532" y="1277518"/>
                          </a:cubicBezTo>
                          <a:cubicBezTo>
                            <a:pt x="814304" y="1338444"/>
                            <a:pt x="643699" y="1462521"/>
                            <a:pt x="459027" y="1558501"/>
                          </a:cubicBezTo>
                          <a:lnTo>
                            <a:pt x="353537" y="1409545"/>
                          </a:lnTo>
                          <a:cubicBezTo>
                            <a:pt x="380917" y="1374844"/>
                            <a:pt x="651447" y="1217001"/>
                            <a:pt x="794613" y="1108625"/>
                          </a:cubicBezTo>
                          <a:cubicBezTo>
                            <a:pt x="826224" y="1041522"/>
                            <a:pt x="876078" y="960735"/>
                            <a:pt x="931548" y="875740"/>
                          </a:cubicBezTo>
                          <a:lnTo>
                            <a:pt x="805341" y="775728"/>
                          </a:lnTo>
                          <a:lnTo>
                            <a:pt x="467204" y="397108"/>
                          </a:lnTo>
                          <a:cubicBezTo>
                            <a:pt x="445104" y="346350"/>
                            <a:pt x="413881" y="298048"/>
                            <a:pt x="400904" y="244835"/>
                          </a:cubicBezTo>
                          <a:cubicBezTo>
                            <a:pt x="322184" y="236962"/>
                            <a:pt x="304918" y="238013"/>
                            <a:pt x="274818" y="222244"/>
                          </a:cubicBezTo>
                          <a:lnTo>
                            <a:pt x="185185" y="471079"/>
                          </a:lnTo>
                          <a:lnTo>
                            <a:pt x="0" y="421849"/>
                          </a:lnTo>
                          <a:cubicBezTo>
                            <a:pt x="45243" y="279767"/>
                            <a:pt x="79155" y="176644"/>
                            <a:pt x="112493" y="70281"/>
                          </a:cubicBezTo>
                          <a:cubicBezTo>
                            <a:pt x="112493" y="25036"/>
                            <a:pt x="166627" y="12378"/>
                            <a:pt x="191469" y="16834"/>
                          </a:cubicBezTo>
                          <a:close/>
                        </a:path>
                      </a:pathLst>
                    </a:custGeom>
                    <a:solidFill>
                      <a:srgbClr val="B41E29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5" name="Rectangle 2"/>
                    <p:cNvSpPr/>
                    <p:nvPr/>
                  </p:nvSpPr>
                  <p:spPr>
                    <a:xfrm rot="5134474" flipV="1">
                      <a:off x="5044577" y="4722977"/>
                      <a:ext cx="243858" cy="232762"/>
                    </a:xfrm>
                    <a:custGeom>
                      <a:avLst/>
                      <a:gdLst>
                        <a:gd name="connsiteX0" fmla="*/ 0 w 4659086"/>
                        <a:gd name="connsiteY0" fmla="*/ 0 h 2017485"/>
                        <a:gd name="connsiteX1" fmla="*/ 4659086 w 4659086"/>
                        <a:gd name="connsiteY1" fmla="*/ 0 h 2017485"/>
                        <a:gd name="connsiteX2" fmla="*/ 4659086 w 4659086"/>
                        <a:gd name="connsiteY2" fmla="*/ 2017485 h 2017485"/>
                        <a:gd name="connsiteX3" fmla="*/ 0 w 4659086"/>
                        <a:gd name="connsiteY3" fmla="*/ 2017485 h 2017485"/>
                        <a:gd name="connsiteX4" fmla="*/ 0 w 4659086"/>
                        <a:gd name="connsiteY4" fmla="*/ 0 h 2017485"/>
                        <a:gd name="connsiteX0" fmla="*/ 0 w 4804229"/>
                        <a:gd name="connsiteY0" fmla="*/ 0 h 2017485"/>
                        <a:gd name="connsiteX1" fmla="*/ 4659086 w 4804229"/>
                        <a:gd name="connsiteY1" fmla="*/ 0 h 2017485"/>
                        <a:gd name="connsiteX2" fmla="*/ 4804229 w 4804229"/>
                        <a:gd name="connsiteY2" fmla="*/ 1204685 h 2017485"/>
                        <a:gd name="connsiteX3" fmla="*/ 0 w 4804229"/>
                        <a:gd name="connsiteY3" fmla="*/ 2017485 h 2017485"/>
                        <a:gd name="connsiteX4" fmla="*/ 0 w 4804229"/>
                        <a:gd name="connsiteY4" fmla="*/ 0 h 2017485"/>
                        <a:gd name="connsiteX0" fmla="*/ 0 w 4804229"/>
                        <a:gd name="connsiteY0" fmla="*/ 0 h 4223656"/>
                        <a:gd name="connsiteX1" fmla="*/ 4659086 w 4804229"/>
                        <a:gd name="connsiteY1" fmla="*/ 0 h 4223656"/>
                        <a:gd name="connsiteX2" fmla="*/ 4804229 w 4804229"/>
                        <a:gd name="connsiteY2" fmla="*/ 1204685 h 4223656"/>
                        <a:gd name="connsiteX3" fmla="*/ 2002971 w 4804229"/>
                        <a:gd name="connsiteY3" fmla="*/ 4223656 h 4223656"/>
                        <a:gd name="connsiteX4" fmla="*/ 0 w 4804229"/>
                        <a:gd name="connsiteY4" fmla="*/ 0 h 4223656"/>
                        <a:gd name="connsiteX0" fmla="*/ 0 w 7634515"/>
                        <a:gd name="connsiteY0" fmla="*/ 0 h 4499428"/>
                        <a:gd name="connsiteX1" fmla="*/ 7489372 w 7634515"/>
                        <a:gd name="connsiteY1" fmla="*/ 275772 h 4499428"/>
                        <a:gd name="connsiteX2" fmla="*/ 7634515 w 7634515"/>
                        <a:gd name="connsiteY2" fmla="*/ 1480457 h 4499428"/>
                        <a:gd name="connsiteX3" fmla="*/ 4833257 w 7634515"/>
                        <a:gd name="connsiteY3" fmla="*/ 4499428 h 4499428"/>
                        <a:gd name="connsiteX4" fmla="*/ 0 w 7634515"/>
                        <a:gd name="connsiteY4" fmla="*/ 0 h 4499428"/>
                        <a:gd name="connsiteX0" fmla="*/ 0 w 7634515"/>
                        <a:gd name="connsiteY0" fmla="*/ 0 h 4499428"/>
                        <a:gd name="connsiteX1" fmla="*/ 7489372 w 7634515"/>
                        <a:gd name="connsiteY1" fmla="*/ 275772 h 4499428"/>
                        <a:gd name="connsiteX2" fmla="*/ 7634515 w 7634515"/>
                        <a:gd name="connsiteY2" fmla="*/ 1480457 h 4499428"/>
                        <a:gd name="connsiteX3" fmla="*/ 4833257 w 7634515"/>
                        <a:gd name="connsiteY3" fmla="*/ 4499428 h 4499428"/>
                        <a:gd name="connsiteX4" fmla="*/ 0 w 7634515"/>
                        <a:gd name="connsiteY4" fmla="*/ 0 h 4499428"/>
                        <a:gd name="connsiteX0" fmla="*/ 39552 w 7674067"/>
                        <a:gd name="connsiteY0" fmla="*/ 0 h 4895853"/>
                        <a:gd name="connsiteX1" fmla="*/ 7528924 w 7674067"/>
                        <a:gd name="connsiteY1" fmla="*/ 275772 h 4895853"/>
                        <a:gd name="connsiteX2" fmla="*/ 7674067 w 7674067"/>
                        <a:gd name="connsiteY2" fmla="*/ 1480457 h 4895853"/>
                        <a:gd name="connsiteX3" fmla="*/ 4872809 w 7674067"/>
                        <a:gd name="connsiteY3" fmla="*/ 4499428 h 4895853"/>
                        <a:gd name="connsiteX4" fmla="*/ 4582524 w 7674067"/>
                        <a:gd name="connsiteY4" fmla="*/ 4368799 h 4895853"/>
                        <a:gd name="connsiteX5" fmla="*/ 39552 w 7674067"/>
                        <a:gd name="connsiteY5" fmla="*/ 0 h 4895853"/>
                        <a:gd name="connsiteX0" fmla="*/ 38817 w 7673332"/>
                        <a:gd name="connsiteY0" fmla="*/ 0 h 4715686"/>
                        <a:gd name="connsiteX1" fmla="*/ 7528189 w 7673332"/>
                        <a:gd name="connsiteY1" fmla="*/ 275772 h 4715686"/>
                        <a:gd name="connsiteX2" fmla="*/ 7673332 w 7673332"/>
                        <a:gd name="connsiteY2" fmla="*/ 1480457 h 4715686"/>
                        <a:gd name="connsiteX3" fmla="*/ 4872074 w 7673332"/>
                        <a:gd name="connsiteY3" fmla="*/ 4499428 h 4715686"/>
                        <a:gd name="connsiteX4" fmla="*/ 4668875 w 7673332"/>
                        <a:gd name="connsiteY4" fmla="*/ 3860799 h 4715686"/>
                        <a:gd name="connsiteX5" fmla="*/ 38817 w 7673332"/>
                        <a:gd name="connsiteY5" fmla="*/ 0 h 4715686"/>
                        <a:gd name="connsiteX0" fmla="*/ 38817 w 7673332"/>
                        <a:gd name="connsiteY0" fmla="*/ 0 h 4614939"/>
                        <a:gd name="connsiteX1" fmla="*/ 7528189 w 7673332"/>
                        <a:gd name="connsiteY1" fmla="*/ 275772 h 4614939"/>
                        <a:gd name="connsiteX2" fmla="*/ 7673332 w 7673332"/>
                        <a:gd name="connsiteY2" fmla="*/ 1480457 h 4614939"/>
                        <a:gd name="connsiteX3" fmla="*/ 4872074 w 7673332"/>
                        <a:gd name="connsiteY3" fmla="*/ 4499428 h 4614939"/>
                        <a:gd name="connsiteX4" fmla="*/ 4668875 w 7673332"/>
                        <a:gd name="connsiteY4" fmla="*/ 3860799 h 4614939"/>
                        <a:gd name="connsiteX5" fmla="*/ 38817 w 7673332"/>
                        <a:gd name="connsiteY5" fmla="*/ 0 h 4614939"/>
                        <a:gd name="connsiteX0" fmla="*/ 38817 w 7673332"/>
                        <a:gd name="connsiteY0" fmla="*/ 0 h 4499428"/>
                        <a:gd name="connsiteX1" fmla="*/ 7528189 w 7673332"/>
                        <a:gd name="connsiteY1" fmla="*/ 275772 h 4499428"/>
                        <a:gd name="connsiteX2" fmla="*/ 7673332 w 7673332"/>
                        <a:gd name="connsiteY2" fmla="*/ 1480457 h 4499428"/>
                        <a:gd name="connsiteX3" fmla="*/ 4872074 w 7673332"/>
                        <a:gd name="connsiteY3" fmla="*/ 4499428 h 4499428"/>
                        <a:gd name="connsiteX4" fmla="*/ 4668875 w 7673332"/>
                        <a:gd name="connsiteY4" fmla="*/ 3860799 h 4499428"/>
                        <a:gd name="connsiteX5" fmla="*/ 38817 w 7673332"/>
                        <a:gd name="connsiteY5" fmla="*/ 0 h 4499428"/>
                        <a:gd name="connsiteX0" fmla="*/ 39428 w 7673943"/>
                        <a:gd name="connsiteY0" fmla="*/ 0 h 4499428"/>
                        <a:gd name="connsiteX1" fmla="*/ 7528800 w 7673943"/>
                        <a:gd name="connsiteY1" fmla="*/ 275772 h 4499428"/>
                        <a:gd name="connsiteX2" fmla="*/ 7673943 w 7673943"/>
                        <a:gd name="connsiteY2" fmla="*/ 1480457 h 4499428"/>
                        <a:gd name="connsiteX3" fmla="*/ 4872685 w 7673943"/>
                        <a:gd name="connsiteY3" fmla="*/ 4499428 h 4499428"/>
                        <a:gd name="connsiteX4" fmla="*/ 4596915 w 7673943"/>
                        <a:gd name="connsiteY4" fmla="*/ 4397828 h 4499428"/>
                        <a:gd name="connsiteX5" fmla="*/ 39428 w 7673943"/>
                        <a:gd name="connsiteY5" fmla="*/ 0 h 4499428"/>
                        <a:gd name="connsiteX0" fmla="*/ 39428 w 7673943"/>
                        <a:gd name="connsiteY0" fmla="*/ 0 h 4499428"/>
                        <a:gd name="connsiteX1" fmla="*/ 7528800 w 7673943"/>
                        <a:gd name="connsiteY1" fmla="*/ 275772 h 4499428"/>
                        <a:gd name="connsiteX2" fmla="*/ 7673943 w 7673943"/>
                        <a:gd name="connsiteY2" fmla="*/ 1480457 h 4499428"/>
                        <a:gd name="connsiteX3" fmla="*/ 4872685 w 7673943"/>
                        <a:gd name="connsiteY3" fmla="*/ 4499428 h 4499428"/>
                        <a:gd name="connsiteX4" fmla="*/ 4596915 w 7673943"/>
                        <a:gd name="connsiteY4" fmla="*/ 4397828 h 4499428"/>
                        <a:gd name="connsiteX5" fmla="*/ 39428 w 7673943"/>
                        <a:gd name="connsiteY5" fmla="*/ 0 h 4499428"/>
                        <a:gd name="connsiteX0" fmla="*/ 39428 w 7673943"/>
                        <a:gd name="connsiteY0" fmla="*/ 0 h 4499428"/>
                        <a:gd name="connsiteX1" fmla="*/ 7528800 w 7673943"/>
                        <a:gd name="connsiteY1" fmla="*/ 275772 h 4499428"/>
                        <a:gd name="connsiteX2" fmla="*/ 7673943 w 7673943"/>
                        <a:gd name="connsiteY2" fmla="*/ 1480457 h 4499428"/>
                        <a:gd name="connsiteX3" fmla="*/ 4872685 w 7673943"/>
                        <a:gd name="connsiteY3" fmla="*/ 4499428 h 4499428"/>
                        <a:gd name="connsiteX4" fmla="*/ 4596915 w 7673943"/>
                        <a:gd name="connsiteY4" fmla="*/ 4397828 h 4499428"/>
                        <a:gd name="connsiteX5" fmla="*/ 39428 w 7673943"/>
                        <a:gd name="connsiteY5" fmla="*/ 0 h 4499428"/>
                        <a:gd name="connsiteX0" fmla="*/ 39428 w 7673943"/>
                        <a:gd name="connsiteY0" fmla="*/ 0 h 4499428"/>
                        <a:gd name="connsiteX1" fmla="*/ 7528800 w 7673943"/>
                        <a:gd name="connsiteY1" fmla="*/ 275772 h 4499428"/>
                        <a:gd name="connsiteX2" fmla="*/ 7673943 w 7673943"/>
                        <a:gd name="connsiteY2" fmla="*/ 1480457 h 4499428"/>
                        <a:gd name="connsiteX3" fmla="*/ 4872685 w 7673943"/>
                        <a:gd name="connsiteY3" fmla="*/ 4499428 h 4499428"/>
                        <a:gd name="connsiteX4" fmla="*/ 4596915 w 7673943"/>
                        <a:gd name="connsiteY4" fmla="*/ 4397828 h 4499428"/>
                        <a:gd name="connsiteX5" fmla="*/ 39428 w 7673943"/>
                        <a:gd name="connsiteY5" fmla="*/ 0 h 4499428"/>
                        <a:gd name="connsiteX0" fmla="*/ 38245 w 7672760"/>
                        <a:gd name="connsiteY0" fmla="*/ 0 h 4499428"/>
                        <a:gd name="connsiteX1" fmla="*/ 7527617 w 7672760"/>
                        <a:gd name="connsiteY1" fmla="*/ 275772 h 4499428"/>
                        <a:gd name="connsiteX2" fmla="*/ 7672760 w 7672760"/>
                        <a:gd name="connsiteY2" fmla="*/ 1480457 h 4499428"/>
                        <a:gd name="connsiteX3" fmla="*/ 4871502 w 7672760"/>
                        <a:gd name="connsiteY3" fmla="*/ 4499428 h 4499428"/>
                        <a:gd name="connsiteX4" fmla="*/ 4595732 w 7672760"/>
                        <a:gd name="connsiteY4" fmla="*/ 4397828 h 4499428"/>
                        <a:gd name="connsiteX5" fmla="*/ 38245 w 7672760"/>
                        <a:gd name="connsiteY5" fmla="*/ 0 h 4499428"/>
                        <a:gd name="connsiteX0" fmla="*/ 0 w 7634515"/>
                        <a:gd name="connsiteY0" fmla="*/ 0 h 4499428"/>
                        <a:gd name="connsiteX1" fmla="*/ 7489372 w 7634515"/>
                        <a:gd name="connsiteY1" fmla="*/ 275772 h 4499428"/>
                        <a:gd name="connsiteX2" fmla="*/ 7634515 w 7634515"/>
                        <a:gd name="connsiteY2" fmla="*/ 1480457 h 4499428"/>
                        <a:gd name="connsiteX3" fmla="*/ 4833257 w 7634515"/>
                        <a:gd name="connsiteY3" fmla="*/ 4499428 h 4499428"/>
                        <a:gd name="connsiteX4" fmla="*/ 4557487 w 7634515"/>
                        <a:gd name="connsiteY4" fmla="*/ 4397828 h 4499428"/>
                        <a:gd name="connsiteX5" fmla="*/ 0 w 7634515"/>
                        <a:gd name="connsiteY5" fmla="*/ 0 h 4499428"/>
                        <a:gd name="connsiteX0" fmla="*/ 0 w 7634515"/>
                        <a:gd name="connsiteY0" fmla="*/ 0 h 4455885"/>
                        <a:gd name="connsiteX1" fmla="*/ 7489372 w 7634515"/>
                        <a:gd name="connsiteY1" fmla="*/ 275772 h 4455885"/>
                        <a:gd name="connsiteX2" fmla="*/ 7634515 w 7634515"/>
                        <a:gd name="connsiteY2" fmla="*/ 1480457 h 4455885"/>
                        <a:gd name="connsiteX3" fmla="*/ 4862285 w 7634515"/>
                        <a:gd name="connsiteY3" fmla="*/ 4455885 h 4455885"/>
                        <a:gd name="connsiteX4" fmla="*/ 4557487 w 7634515"/>
                        <a:gd name="connsiteY4" fmla="*/ 4397828 h 4455885"/>
                        <a:gd name="connsiteX5" fmla="*/ 0 w 7634515"/>
                        <a:gd name="connsiteY5" fmla="*/ 0 h 4455885"/>
                        <a:gd name="connsiteX0" fmla="*/ 0 w 7634515"/>
                        <a:gd name="connsiteY0" fmla="*/ 0 h 4484914"/>
                        <a:gd name="connsiteX1" fmla="*/ 7489372 w 7634515"/>
                        <a:gd name="connsiteY1" fmla="*/ 275772 h 4484914"/>
                        <a:gd name="connsiteX2" fmla="*/ 7634515 w 7634515"/>
                        <a:gd name="connsiteY2" fmla="*/ 1480457 h 4484914"/>
                        <a:gd name="connsiteX3" fmla="*/ 4833256 w 7634515"/>
                        <a:gd name="connsiteY3" fmla="*/ 4484914 h 4484914"/>
                        <a:gd name="connsiteX4" fmla="*/ 4557487 w 7634515"/>
                        <a:gd name="connsiteY4" fmla="*/ 4397828 h 4484914"/>
                        <a:gd name="connsiteX5" fmla="*/ 0 w 7634515"/>
                        <a:gd name="connsiteY5" fmla="*/ 0 h 4484914"/>
                        <a:gd name="connsiteX0" fmla="*/ 0 w 7634515"/>
                        <a:gd name="connsiteY0" fmla="*/ 0 h 4484914"/>
                        <a:gd name="connsiteX1" fmla="*/ 7489372 w 7634515"/>
                        <a:gd name="connsiteY1" fmla="*/ 275772 h 4484914"/>
                        <a:gd name="connsiteX2" fmla="*/ 7634515 w 7634515"/>
                        <a:gd name="connsiteY2" fmla="*/ 1480457 h 4484914"/>
                        <a:gd name="connsiteX3" fmla="*/ 4833256 w 7634515"/>
                        <a:gd name="connsiteY3" fmla="*/ 4484914 h 4484914"/>
                        <a:gd name="connsiteX4" fmla="*/ 4557487 w 7634515"/>
                        <a:gd name="connsiteY4" fmla="*/ 4397828 h 4484914"/>
                        <a:gd name="connsiteX5" fmla="*/ 0 w 7634515"/>
                        <a:gd name="connsiteY5" fmla="*/ 0 h 4484914"/>
                        <a:gd name="connsiteX0" fmla="*/ 0 w 7634515"/>
                        <a:gd name="connsiteY0" fmla="*/ 0 h 4484914"/>
                        <a:gd name="connsiteX1" fmla="*/ 5573485 w 7634515"/>
                        <a:gd name="connsiteY1" fmla="*/ 203200 h 4484914"/>
                        <a:gd name="connsiteX2" fmla="*/ 7489372 w 7634515"/>
                        <a:gd name="connsiteY2" fmla="*/ 275772 h 4484914"/>
                        <a:gd name="connsiteX3" fmla="*/ 7634515 w 7634515"/>
                        <a:gd name="connsiteY3" fmla="*/ 1480457 h 4484914"/>
                        <a:gd name="connsiteX4" fmla="*/ 4833256 w 7634515"/>
                        <a:gd name="connsiteY4" fmla="*/ 4484914 h 4484914"/>
                        <a:gd name="connsiteX5" fmla="*/ 4557487 w 7634515"/>
                        <a:gd name="connsiteY5" fmla="*/ 4397828 h 4484914"/>
                        <a:gd name="connsiteX6" fmla="*/ 0 w 7634515"/>
                        <a:gd name="connsiteY6" fmla="*/ 0 h 4484914"/>
                        <a:gd name="connsiteX0" fmla="*/ 0 w 7634515"/>
                        <a:gd name="connsiteY0" fmla="*/ 798285 h 5283199"/>
                        <a:gd name="connsiteX1" fmla="*/ 7082971 w 7634515"/>
                        <a:gd name="connsiteY1" fmla="*/ 0 h 5283199"/>
                        <a:gd name="connsiteX2" fmla="*/ 7489372 w 7634515"/>
                        <a:gd name="connsiteY2" fmla="*/ 1074057 h 5283199"/>
                        <a:gd name="connsiteX3" fmla="*/ 7634515 w 7634515"/>
                        <a:gd name="connsiteY3" fmla="*/ 2278742 h 5283199"/>
                        <a:gd name="connsiteX4" fmla="*/ 4833256 w 7634515"/>
                        <a:gd name="connsiteY4" fmla="*/ 5283199 h 5283199"/>
                        <a:gd name="connsiteX5" fmla="*/ 4557487 w 7634515"/>
                        <a:gd name="connsiteY5" fmla="*/ 5196113 h 5283199"/>
                        <a:gd name="connsiteX6" fmla="*/ 0 w 7634515"/>
                        <a:gd name="connsiteY6" fmla="*/ 798285 h 5283199"/>
                        <a:gd name="connsiteX0" fmla="*/ 0 w 7634515"/>
                        <a:gd name="connsiteY0" fmla="*/ 1088571 h 5573485"/>
                        <a:gd name="connsiteX1" fmla="*/ 7257143 w 7634515"/>
                        <a:gd name="connsiteY1" fmla="*/ 0 h 5573485"/>
                        <a:gd name="connsiteX2" fmla="*/ 7489372 w 7634515"/>
                        <a:gd name="connsiteY2" fmla="*/ 1364343 h 5573485"/>
                        <a:gd name="connsiteX3" fmla="*/ 7634515 w 7634515"/>
                        <a:gd name="connsiteY3" fmla="*/ 2569028 h 5573485"/>
                        <a:gd name="connsiteX4" fmla="*/ 4833256 w 7634515"/>
                        <a:gd name="connsiteY4" fmla="*/ 5573485 h 5573485"/>
                        <a:gd name="connsiteX5" fmla="*/ 4557487 w 7634515"/>
                        <a:gd name="connsiteY5" fmla="*/ 5486399 h 5573485"/>
                        <a:gd name="connsiteX6" fmla="*/ 0 w 7634515"/>
                        <a:gd name="connsiteY6" fmla="*/ 1088571 h 5573485"/>
                        <a:gd name="connsiteX0" fmla="*/ 0 w 7634515"/>
                        <a:gd name="connsiteY0" fmla="*/ 1088571 h 5573485"/>
                        <a:gd name="connsiteX1" fmla="*/ 5660571 w 7634515"/>
                        <a:gd name="connsiteY1" fmla="*/ 217715 h 5573485"/>
                        <a:gd name="connsiteX2" fmla="*/ 7257143 w 7634515"/>
                        <a:gd name="connsiteY2" fmla="*/ 0 h 5573485"/>
                        <a:gd name="connsiteX3" fmla="*/ 7489372 w 7634515"/>
                        <a:gd name="connsiteY3" fmla="*/ 1364343 h 5573485"/>
                        <a:gd name="connsiteX4" fmla="*/ 7634515 w 7634515"/>
                        <a:gd name="connsiteY4" fmla="*/ 2569028 h 5573485"/>
                        <a:gd name="connsiteX5" fmla="*/ 4833256 w 7634515"/>
                        <a:gd name="connsiteY5" fmla="*/ 5573485 h 5573485"/>
                        <a:gd name="connsiteX6" fmla="*/ 4557487 w 7634515"/>
                        <a:gd name="connsiteY6" fmla="*/ 5486399 h 5573485"/>
                        <a:gd name="connsiteX7" fmla="*/ 0 w 7634515"/>
                        <a:gd name="connsiteY7" fmla="*/ 1088571 h 5573485"/>
                        <a:gd name="connsiteX0" fmla="*/ 0 w 7634515"/>
                        <a:gd name="connsiteY0" fmla="*/ 1088571 h 5573485"/>
                        <a:gd name="connsiteX1" fmla="*/ 6110514 w 7634515"/>
                        <a:gd name="connsiteY1" fmla="*/ 740229 h 5573485"/>
                        <a:gd name="connsiteX2" fmla="*/ 7257143 w 7634515"/>
                        <a:gd name="connsiteY2" fmla="*/ 0 h 5573485"/>
                        <a:gd name="connsiteX3" fmla="*/ 7489372 w 7634515"/>
                        <a:gd name="connsiteY3" fmla="*/ 1364343 h 5573485"/>
                        <a:gd name="connsiteX4" fmla="*/ 7634515 w 7634515"/>
                        <a:gd name="connsiteY4" fmla="*/ 2569028 h 5573485"/>
                        <a:gd name="connsiteX5" fmla="*/ 4833256 w 7634515"/>
                        <a:gd name="connsiteY5" fmla="*/ 5573485 h 5573485"/>
                        <a:gd name="connsiteX6" fmla="*/ 4557487 w 7634515"/>
                        <a:gd name="connsiteY6" fmla="*/ 5486399 h 5573485"/>
                        <a:gd name="connsiteX7" fmla="*/ 0 w 7634515"/>
                        <a:gd name="connsiteY7" fmla="*/ 1088571 h 5573485"/>
                        <a:gd name="connsiteX0" fmla="*/ 0 w 7634515"/>
                        <a:gd name="connsiteY0" fmla="*/ 1088571 h 5573485"/>
                        <a:gd name="connsiteX1" fmla="*/ 6037942 w 7634515"/>
                        <a:gd name="connsiteY1" fmla="*/ 754743 h 5573485"/>
                        <a:gd name="connsiteX2" fmla="*/ 7257143 w 7634515"/>
                        <a:gd name="connsiteY2" fmla="*/ 0 h 5573485"/>
                        <a:gd name="connsiteX3" fmla="*/ 7489372 w 7634515"/>
                        <a:gd name="connsiteY3" fmla="*/ 1364343 h 5573485"/>
                        <a:gd name="connsiteX4" fmla="*/ 7634515 w 7634515"/>
                        <a:gd name="connsiteY4" fmla="*/ 2569028 h 5573485"/>
                        <a:gd name="connsiteX5" fmla="*/ 4833256 w 7634515"/>
                        <a:gd name="connsiteY5" fmla="*/ 5573485 h 5573485"/>
                        <a:gd name="connsiteX6" fmla="*/ 4557487 w 7634515"/>
                        <a:gd name="connsiteY6" fmla="*/ 5486399 h 5573485"/>
                        <a:gd name="connsiteX7" fmla="*/ 0 w 7634515"/>
                        <a:gd name="connsiteY7" fmla="*/ 1088571 h 5573485"/>
                        <a:gd name="connsiteX0" fmla="*/ 0 w 7634515"/>
                        <a:gd name="connsiteY0" fmla="*/ 1088571 h 5573485"/>
                        <a:gd name="connsiteX1" fmla="*/ 3164114 w 7634515"/>
                        <a:gd name="connsiteY1" fmla="*/ 914401 h 5573485"/>
                        <a:gd name="connsiteX2" fmla="*/ 6037942 w 7634515"/>
                        <a:gd name="connsiteY2" fmla="*/ 754743 h 5573485"/>
                        <a:gd name="connsiteX3" fmla="*/ 7257143 w 7634515"/>
                        <a:gd name="connsiteY3" fmla="*/ 0 h 5573485"/>
                        <a:gd name="connsiteX4" fmla="*/ 7489372 w 7634515"/>
                        <a:gd name="connsiteY4" fmla="*/ 1364343 h 5573485"/>
                        <a:gd name="connsiteX5" fmla="*/ 7634515 w 7634515"/>
                        <a:gd name="connsiteY5" fmla="*/ 2569028 h 5573485"/>
                        <a:gd name="connsiteX6" fmla="*/ 4833256 w 7634515"/>
                        <a:gd name="connsiteY6" fmla="*/ 5573485 h 5573485"/>
                        <a:gd name="connsiteX7" fmla="*/ 4557487 w 7634515"/>
                        <a:gd name="connsiteY7" fmla="*/ 5486399 h 5573485"/>
                        <a:gd name="connsiteX8" fmla="*/ 0 w 7634515"/>
                        <a:gd name="connsiteY8" fmla="*/ 1088571 h 5573485"/>
                        <a:gd name="connsiteX0" fmla="*/ 0 w 7634515"/>
                        <a:gd name="connsiteY0" fmla="*/ 1088571 h 5573485"/>
                        <a:gd name="connsiteX1" fmla="*/ 711199 w 7634515"/>
                        <a:gd name="connsiteY1" fmla="*/ 435430 h 5573485"/>
                        <a:gd name="connsiteX2" fmla="*/ 6037942 w 7634515"/>
                        <a:gd name="connsiteY2" fmla="*/ 754743 h 5573485"/>
                        <a:gd name="connsiteX3" fmla="*/ 7257143 w 7634515"/>
                        <a:gd name="connsiteY3" fmla="*/ 0 h 5573485"/>
                        <a:gd name="connsiteX4" fmla="*/ 7489372 w 7634515"/>
                        <a:gd name="connsiteY4" fmla="*/ 1364343 h 5573485"/>
                        <a:gd name="connsiteX5" fmla="*/ 7634515 w 7634515"/>
                        <a:gd name="connsiteY5" fmla="*/ 2569028 h 5573485"/>
                        <a:gd name="connsiteX6" fmla="*/ 4833256 w 7634515"/>
                        <a:gd name="connsiteY6" fmla="*/ 5573485 h 5573485"/>
                        <a:gd name="connsiteX7" fmla="*/ 4557487 w 7634515"/>
                        <a:gd name="connsiteY7" fmla="*/ 5486399 h 5573485"/>
                        <a:gd name="connsiteX8" fmla="*/ 0 w 7634515"/>
                        <a:gd name="connsiteY8" fmla="*/ 1088571 h 5573485"/>
                        <a:gd name="connsiteX0" fmla="*/ 0 w 7634515"/>
                        <a:gd name="connsiteY0" fmla="*/ 1088571 h 5573485"/>
                        <a:gd name="connsiteX1" fmla="*/ 711199 w 7634515"/>
                        <a:gd name="connsiteY1" fmla="*/ 435430 h 5573485"/>
                        <a:gd name="connsiteX2" fmla="*/ 6037942 w 7634515"/>
                        <a:gd name="connsiteY2" fmla="*/ 754743 h 5573485"/>
                        <a:gd name="connsiteX3" fmla="*/ 7257143 w 7634515"/>
                        <a:gd name="connsiteY3" fmla="*/ 0 h 5573485"/>
                        <a:gd name="connsiteX4" fmla="*/ 7489372 w 7634515"/>
                        <a:gd name="connsiteY4" fmla="*/ 1364343 h 5573485"/>
                        <a:gd name="connsiteX5" fmla="*/ 7634515 w 7634515"/>
                        <a:gd name="connsiteY5" fmla="*/ 2569028 h 5573485"/>
                        <a:gd name="connsiteX6" fmla="*/ 4833256 w 7634515"/>
                        <a:gd name="connsiteY6" fmla="*/ 5573485 h 5573485"/>
                        <a:gd name="connsiteX7" fmla="*/ 4557487 w 7634515"/>
                        <a:gd name="connsiteY7" fmla="*/ 5486399 h 5573485"/>
                        <a:gd name="connsiteX8" fmla="*/ 0 w 7634515"/>
                        <a:gd name="connsiteY8" fmla="*/ 1088571 h 5573485"/>
                        <a:gd name="connsiteX0" fmla="*/ 0 w 7605486"/>
                        <a:gd name="connsiteY0" fmla="*/ 1074056 h 5573485"/>
                        <a:gd name="connsiteX1" fmla="*/ 682170 w 7605486"/>
                        <a:gd name="connsiteY1" fmla="*/ 435430 h 5573485"/>
                        <a:gd name="connsiteX2" fmla="*/ 6008913 w 7605486"/>
                        <a:gd name="connsiteY2" fmla="*/ 754743 h 5573485"/>
                        <a:gd name="connsiteX3" fmla="*/ 7228114 w 7605486"/>
                        <a:gd name="connsiteY3" fmla="*/ 0 h 5573485"/>
                        <a:gd name="connsiteX4" fmla="*/ 7460343 w 7605486"/>
                        <a:gd name="connsiteY4" fmla="*/ 1364343 h 5573485"/>
                        <a:gd name="connsiteX5" fmla="*/ 7605486 w 7605486"/>
                        <a:gd name="connsiteY5" fmla="*/ 2569028 h 5573485"/>
                        <a:gd name="connsiteX6" fmla="*/ 4804227 w 7605486"/>
                        <a:gd name="connsiteY6" fmla="*/ 5573485 h 5573485"/>
                        <a:gd name="connsiteX7" fmla="*/ 4528458 w 7605486"/>
                        <a:gd name="connsiteY7" fmla="*/ 5486399 h 5573485"/>
                        <a:gd name="connsiteX8" fmla="*/ 0 w 7605486"/>
                        <a:gd name="connsiteY8" fmla="*/ 1074056 h 5573485"/>
                        <a:gd name="connsiteX0" fmla="*/ 145217 w 7750703"/>
                        <a:gd name="connsiteY0" fmla="*/ 1074056 h 5573485"/>
                        <a:gd name="connsiteX1" fmla="*/ 827387 w 7750703"/>
                        <a:gd name="connsiteY1" fmla="*/ 435430 h 5573485"/>
                        <a:gd name="connsiteX2" fmla="*/ 6154130 w 7750703"/>
                        <a:gd name="connsiteY2" fmla="*/ 754743 h 5573485"/>
                        <a:gd name="connsiteX3" fmla="*/ 7373331 w 7750703"/>
                        <a:gd name="connsiteY3" fmla="*/ 0 h 5573485"/>
                        <a:gd name="connsiteX4" fmla="*/ 7605560 w 7750703"/>
                        <a:gd name="connsiteY4" fmla="*/ 1364343 h 5573485"/>
                        <a:gd name="connsiteX5" fmla="*/ 7750703 w 7750703"/>
                        <a:gd name="connsiteY5" fmla="*/ 2569028 h 5573485"/>
                        <a:gd name="connsiteX6" fmla="*/ 4949444 w 7750703"/>
                        <a:gd name="connsiteY6" fmla="*/ 5573485 h 5573485"/>
                        <a:gd name="connsiteX7" fmla="*/ 4673675 w 7750703"/>
                        <a:gd name="connsiteY7" fmla="*/ 5486399 h 5573485"/>
                        <a:gd name="connsiteX8" fmla="*/ 145217 w 7750703"/>
                        <a:gd name="connsiteY8" fmla="*/ 1074056 h 5573485"/>
                        <a:gd name="connsiteX0" fmla="*/ 143276 w 7748762"/>
                        <a:gd name="connsiteY0" fmla="*/ 1074056 h 5573485"/>
                        <a:gd name="connsiteX1" fmla="*/ 825446 w 7748762"/>
                        <a:gd name="connsiteY1" fmla="*/ 435430 h 5573485"/>
                        <a:gd name="connsiteX2" fmla="*/ 6152189 w 7748762"/>
                        <a:gd name="connsiteY2" fmla="*/ 754743 h 5573485"/>
                        <a:gd name="connsiteX3" fmla="*/ 7371390 w 7748762"/>
                        <a:gd name="connsiteY3" fmla="*/ 0 h 5573485"/>
                        <a:gd name="connsiteX4" fmla="*/ 7603619 w 7748762"/>
                        <a:gd name="connsiteY4" fmla="*/ 1364343 h 5573485"/>
                        <a:gd name="connsiteX5" fmla="*/ 7748762 w 7748762"/>
                        <a:gd name="connsiteY5" fmla="*/ 2569028 h 5573485"/>
                        <a:gd name="connsiteX6" fmla="*/ 4947503 w 7748762"/>
                        <a:gd name="connsiteY6" fmla="*/ 5573485 h 5573485"/>
                        <a:gd name="connsiteX7" fmla="*/ 4671734 w 7748762"/>
                        <a:gd name="connsiteY7" fmla="*/ 5486399 h 5573485"/>
                        <a:gd name="connsiteX8" fmla="*/ 143276 w 7748762"/>
                        <a:gd name="connsiteY8" fmla="*/ 1074056 h 5573485"/>
                        <a:gd name="connsiteX0" fmla="*/ 143276 w 7748762"/>
                        <a:gd name="connsiteY0" fmla="*/ 1074056 h 5573485"/>
                        <a:gd name="connsiteX1" fmla="*/ 825446 w 7748762"/>
                        <a:gd name="connsiteY1" fmla="*/ 435430 h 5573485"/>
                        <a:gd name="connsiteX2" fmla="*/ 3365445 w 7748762"/>
                        <a:gd name="connsiteY2" fmla="*/ 566058 h 5573485"/>
                        <a:gd name="connsiteX3" fmla="*/ 6152189 w 7748762"/>
                        <a:gd name="connsiteY3" fmla="*/ 754743 h 5573485"/>
                        <a:gd name="connsiteX4" fmla="*/ 7371390 w 7748762"/>
                        <a:gd name="connsiteY4" fmla="*/ 0 h 5573485"/>
                        <a:gd name="connsiteX5" fmla="*/ 7603619 w 7748762"/>
                        <a:gd name="connsiteY5" fmla="*/ 1364343 h 5573485"/>
                        <a:gd name="connsiteX6" fmla="*/ 7748762 w 7748762"/>
                        <a:gd name="connsiteY6" fmla="*/ 2569028 h 5573485"/>
                        <a:gd name="connsiteX7" fmla="*/ 4947503 w 7748762"/>
                        <a:gd name="connsiteY7" fmla="*/ 5573485 h 5573485"/>
                        <a:gd name="connsiteX8" fmla="*/ 4671734 w 7748762"/>
                        <a:gd name="connsiteY8" fmla="*/ 5486399 h 5573485"/>
                        <a:gd name="connsiteX9" fmla="*/ 143276 w 7748762"/>
                        <a:gd name="connsiteY9" fmla="*/ 1074056 h 5573485"/>
                        <a:gd name="connsiteX0" fmla="*/ 143276 w 7748762"/>
                        <a:gd name="connsiteY0" fmla="*/ 1074056 h 5573485"/>
                        <a:gd name="connsiteX1" fmla="*/ 825446 w 7748762"/>
                        <a:gd name="connsiteY1" fmla="*/ 435430 h 5573485"/>
                        <a:gd name="connsiteX2" fmla="*/ 2494588 w 7748762"/>
                        <a:gd name="connsiteY2" fmla="*/ 2249715 h 5573485"/>
                        <a:gd name="connsiteX3" fmla="*/ 6152189 w 7748762"/>
                        <a:gd name="connsiteY3" fmla="*/ 754743 h 5573485"/>
                        <a:gd name="connsiteX4" fmla="*/ 7371390 w 7748762"/>
                        <a:gd name="connsiteY4" fmla="*/ 0 h 5573485"/>
                        <a:gd name="connsiteX5" fmla="*/ 7603619 w 7748762"/>
                        <a:gd name="connsiteY5" fmla="*/ 1364343 h 5573485"/>
                        <a:gd name="connsiteX6" fmla="*/ 7748762 w 7748762"/>
                        <a:gd name="connsiteY6" fmla="*/ 2569028 h 5573485"/>
                        <a:gd name="connsiteX7" fmla="*/ 4947503 w 7748762"/>
                        <a:gd name="connsiteY7" fmla="*/ 5573485 h 5573485"/>
                        <a:gd name="connsiteX8" fmla="*/ 4671734 w 7748762"/>
                        <a:gd name="connsiteY8" fmla="*/ 5486399 h 5573485"/>
                        <a:gd name="connsiteX9" fmla="*/ 143276 w 7748762"/>
                        <a:gd name="connsiteY9" fmla="*/ 1074056 h 5573485"/>
                        <a:gd name="connsiteX0" fmla="*/ 225462 w 7830948"/>
                        <a:gd name="connsiteY0" fmla="*/ 1074056 h 5573485"/>
                        <a:gd name="connsiteX1" fmla="*/ 530261 w 7830948"/>
                        <a:gd name="connsiteY1" fmla="*/ 595087 h 5573485"/>
                        <a:gd name="connsiteX2" fmla="*/ 2576774 w 7830948"/>
                        <a:gd name="connsiteY2" fmla="*/ 2249715 h 5573485"/>
                        <a:gd name="connsiteX3" fmla="*/ 6234375 w 7830948"/>
                        <a:gd name="connsiteY3" fmla="*/ 754743 h 5573485"/>
                        <a:gd name="connsiteX4" fmla="*/ 7453576 w 7830948"/>
                        <a:gd name="connsiteY4" fmla="*/ 0 h 5573485"/>
                        <a:gd name="connsiteX5" fmla="*/ 7685805 w 7830948"/>
                        <a:gd name="connsiteY5" fmla="*/ 1364343 h 5573485"/>
                        <a:gd name="connsiteX6" fmla="*/ 7830948 w 7830948"/>
                        <a:gd name="connsiteY6" fmla="*/ 2569028 h 5573485"/>
                        <a:gd name="connsiteX7" fmla="*/ 5029689 w 7830948"/>
                        <a:gd name="connsiteY7" fmla="*/ 5573485 h 5573485"/>
                        <a:gd name="connsiteX8" fmla="*/ 4753920 w 7830948"/>
                        <a:gd name="connsiteY8" fmla="*/ 5486399 h 5573485"/>
                        <a:gd name="connsiteX9" fmla="*/ 225462 w 7830948"/>
                        <a:gd name="connsiteY9" fmla="*/ 1074056 h 5573485"/>
                        <a:gd name="connsiteX0" fmla="*/ 154662 w 7760148"/>
                        <a:gd name="connsiteY0" fmla="*/ 1074056 h 5573485"/>
                        <a:gd name="connsiteX1" fmla="*/ 764261 w 7760148"/>
                        <a:gd name="connsiteY1" fmla="*/ 391887 h 5573485"/>
                        <a:gd name="connsiteX2" fmla="*/ 2505974 w 7760148"/>
                        <a:gd name="connsiteY2" fmla="*/ 2249715 h 5573485"/>
                        <a:gd name="connsiteX3" fmla="*/ 6163575 w 7760148"/>
                        <a:gd name="connsiteY3" fmla="*/ 754743 h 5573485"/>
                        <a:gd name="connsiteX4" fmla="*/ 7382776 w 7760148"/>
                        <a:gd name="connsiteY4" fmla="*/ 0 h 5573485"/>
                        <a:gd name="connsiteX5" fmla="*/ 7615005 w 7760148"/>
                        <a:gd name="connsiteY5" fmla="*/ 1364343 h 5573485"/>
                        <a:gd name="connsiteX6" fmla="*/ 7760148 w 7760148"/>
                        <a:gd name="connsiteY6" fmla="*/ 2569028 h 5573485"/>
                        <a:gd name="connsiteX7" fmla="*/ 4958889 w 7760148"/>
                        <a:gd name="connsiteY7" fmla="*/ 5573485 h 5573485"/>
                        <a:gd name="connsiteX8" fmla="*/ 4683120 w 7760148"/>
                        <a:gd name="connsiteY8" fmla="*/ 5486399 h 5573485"/>
                        <a:gd name="connsiteX9" fmla="*/ 154662 w 7760148"/>
                        <a:gd name="connsiteY9" fmla="*/ 1074056 h 5573485"/>
                        <a:gd name="connsiteX0" fmla="*/ 146294 w 7751780"/>
                        <a:gd name="connsiteY0" fmla="*/ 1074056 h 5573485"/>
                        <a:gd name="connsiteX1" fmla="*/ 755893 w 7751780"/>
                        <a:gd name="connsiteY1" fmla="*/ 391887 h 5573485"/>
                        <a:gd name="connsiteX2" fmla="*/ 2497606 w 7751780"/>
                        <a:gd name="connsiteY2" fmla="*/ 2249715 h 5573485"/>
                        <a:gd name="connsiteX3" fmla="*/ 6155207 w 7751780"/>
                        <a:gd name="connsiteY3" fmla="*/ 754743 h 5573485"/>
                        <a:gd name="connsiteX4" fmla="*/ 7374408 w 7751780"/>
                        <a:gd name="connsiteY4" fmla="*/ 0 h 5573485"/>
                        <a:gd name="connsiteX5" fmla="*/ 7606637 w 7751780"/>
                        <a:gd name="connsiteY5" fmla="*/ 1364343 h 5573485"/>
                        <a:gd name="connsiteX6" fmla="*/ 7751780 w 7751780"/>
                        <a:gd name="connsiteY6" fmla="*/ 2569028 h 5573485"/>
                        <a:gd name="connsiteX7" fmla="*/ 4950521 w 7751780"/>
                        <a:gd name="connsiteY7" fmla="*/ 5573485 h 5573485"/>
                        <a:gd name="connsiteX8" fmla="*/ 4674752 w 7751780"/>
                        <a:gd name="connsiteY8" fmla="*/ 5486399 h 5573485"/>
                        <a:gd name="connsiteX9" fmla="*/ 146294 w 7751780"/>
                        <a:gd name="connsiteY9" fmla="*/ 1074056 h 5573485"/>
                        <a:gd name="connsiteX0" fmla="*/ 146294 w 7751780"/>
                        <a:gd name="connsiteY0" fmla="*/ 1074056 h 5573485"/>
                        <a:gd name="connsiteX1" fmla="*/ 755893 w 7751780"/>
                        <a:gd name="connsiteY1" fmla="*/ 391887 h 5573485"/>
                        <a:gd name="connsiteX2" fmla="*/ 2584691 w 7751780"/>
                        <a:gd name="connsiteY2" fmla="*/ 2220687 h 5573485"/>
                        <a:gd name="connsiteX3" fmla="*/ 6155207 w 7751780"/>
                        <a:gd name="connsiteY3" fmla="*/ 754743 h 5573485"/>
                        <a:gd name="connsiteX4" fmla="*/ 7374408 w 7751780"/>
                        <a:gd name="connsiteY4" fmla="*/ 0 h 5573485"/>
                        <a:gd name="connsiteX5" fmla="*/ 7606637 w 7751780"/>
                        <a:gd name="connsiteY5" fmla="*/ 1364343 h 5573485"/>
                        <a:gd name="connsiteX6" fmla="*/ 7751780 w 7751780"/>
                        <a:gd name="connsiteY6" fmla="*/ 2569028 h 5573485"/>
                        <a:gd name="connsiteX7" fmla="*/ 4950521 w 7751780"/>
                        <a:gd name="connsiteY7" fmla="*/ 5573485 h 5573485"/>
                        <a:gd name="connsiteX8" fmla="*/ 4674752 w 7751780"/>
                        <a:gd name="connsiteY8" fmla="*/ 5486399 h 5573485"/>
                        <a:gd name="connsiteX9" fmla="*/ 146294 w 7751780"/>
                        <a:gd name="connsiteY9" fmla="*/ 1074056 h 5573485"/>
                        <a:gd name="connsiteX0" fmla="*/ 146294 w 7751780"/>
                        <a:gd name="connsiteY0" fmla="*/ 1074056 h 5573485"/>
                        <a:gd name="connsiteX1" fmla="*/ 755893 w 7751780"/>
                        <a:gd name="connsiteY1" fmla="*/ 391887 h 5573485"/>
                        <a:gd name="connsiteX2" fmla="*/ 2584691 w 7751780"/>
                        <a:gd name="connsiteY2" fmla="*/ 2220687 h 5573485"/>
                        <a:gd name="connsiteX3" fmla="*/ 4094178 w 7751780"/>
                        <a:gd name="connsiteY3" fmla="*/ 1611086 h 5573485"/>
                        <a:gd name="connsiteX4" fmla="*/ 6155207 w 7751780"/>
                        <a:gd name="connsiteY4" fmla="*/ 754743 h 5573485"/>
                        <a:gd name="connsiteX5" fmla="*/ 7374408 w 7751780"/>
                        <a:gd name="connsiteY5" fmla="*/ 0 h 5573485"/>
                        <a:gd name="connsiteX6" fmla="*/ 7606637 w 7751780"/>
                        <a:gd name="connsiteY6" fmla="*/ 1364343 h 5573485"/>
                        <a:gd name="connsiteX7" fmla="*/ 7751780 w 7751780"/>
                        <a:gd name="connsiteY7" fmla="*/ 2569028 h 5573485"/>
                        <a:gd name="connsiteX8" fmla="*/ 4950521 w 7751780"/>
                        <a:gd name="connsiteY8" fmla="*/ 5573485 h 5573485"/>
                        <a:gd name="connsiteX9" fmla="*/ 4674752 w 7751780"/>
                        <a:gd name="connsiteY9" fmla="*/ 5486399 h 5573485"/>
                        <a:gd name="connsiteX10" fmla="*/ 146294 w 7751780"/>
                        <a:gd name="connsiteY10" fmla="*/ 1074056 h 5573485"/>
                        <a:gd name="connsiteX0" fmla="*/ 362859 w 7968345"/>
                        <a:gd name="connsiteY0" fmla="*/ 1944913 h 6444342"/>
                        <a:gd name="connsiteX1" fmla="*/ 972458 w 7968345"/>
                        <a:gd name="connsiteY1" fmla="*/ 1262744 h 6444342"/>
                        <a:gd name="connsiteX2" fmla="*/ 2801256 w 7968345"/>
                        <a:gd name="connsiteY2" fmla="*/ 3091544 h 6444342"/>
                        <a:gd name="connsiteX3" fmla="*/ 0 w 7968345"/>
                        <a:gd name="connsiteY3" fmla="*/ 0 h 6444342"/>
                        <a:gd name="connsiteX4" fmla="*/ 6371772 w 7968345"/>
                        <a:gd name="connsiteY4" fmla="*/ 1625600 h 6444342"/>
                        <a:gd name="connsiteX5" fmla="*/ 7590973 w 7968345"/>
                        <a:gd name="connsiteY5" fmla="*/ 870857 h 6444342"/>
                        <a:gd name="connsiteX6" fmla="*/ 7823202 w 7968345"/>
                        <a:gd name="connsiteY6" fmla="*/ 2235200 h 6444342"/>
                        <a:gd name="connsiteX7" fmla="*/ 7968345 w 7968345"/>
                        <a:gd name="connsiteY7" fmla="*/ 3439885 h 6444342"/>
                        <a:gd name="connsiteX8" fmla="*/ 5167086 w 7968345"/>
                        <a:gd name="connsiteY8" fmla="*/ 6444342 h 6444342"/>
                        <a:gd name="connsiteX9" fmla="*/ 4891317 w 7968345"/>
                        <a:gd name="connsiteY9" fmla="*/ 6357256 h 6444342"/>
                        <a:gd name="connsiteX10" fmla="*/ 362859 w 7968345"/>
                        <a:gd name="connsiteY10" fmla="*/ 1944913 h 6444342"/>
                        <a:gd name="connsiteX0" fmla="*/ 449944 w 8055430"/>
                        <a:gd name="connsiteY0" fmla="*/ 1857827 h 6357256"/>
                        <a:gd name="connsiteX1" fmla="*/ 1059543 w 8055430"/>
                        <a:gd name="connsiteY1" fmla="*/ 1175658 h 6357256"/>
                        <a:gd name="connsiteX2" fmla="*/ 2888341 w 8055430"/>
                        <a:gd name="connsiteY2" fmla="*/ 3004458 h 6357256"/>
                        <a:gd name="connsiteX3" fmla="*/ 0 w 8055430"/>
                        <a:gd name="connsiteY3" fmla="*/ 0 h 6357256"/>
                        <a:gd name="connsiteX4" fmla="*/ 6458857 w 8055430"/>
                        <a:gd name="connsiteY4" fmla="*/ 1538514 h 6357256"/>
                        <a:gd name="connsiteX5" fmla="*/ 7678058 w 8055430"/>
                        <a:gd name="connsiteY5" fmla="*/ 783771 h 6357256"/>
                        <a:gd name="connsiteX6" fmla="*/ 7910287 w 8055430"/>
                        <a:gd name="connsiteY6" fmla="*/ 2148114 h 6357256"/>
                        <a:gd name="connsiteX7" fmla="*/ 8055430 w 8055430"/>
                        <a:gd name="connsiteY7" fmla="*/ 3352799 h 6357256"/>
                        <a:gd name="connsiteX8" fmla="*/ 5254171 w 8055430"/>
                        <a:gd name="connsiteY8" fmla="*/ 6357256 h 6357256"/>
                        <a:gd name="connsiteX9" fmla="*/ 4978402 w 8055430"/>
                        <a:gd name="connsiteY9" fmla="*/ 6270170 h 6357256"/>
                        <a:gd name="connsiteX10" fmla="*/ 449944 w 8055430"/>
                        <a:gd name="connsiteY10" fmla="*/ 1857827 h 6357256"/>
                        <a:gd name="connsiteX0" fmla="*/ 406401 w 8011887"/>
                        <a:gd name="connsiteY0" fmla="*/ 1828799 h 6328228"/>
                        <a:gd name="connsiteX1" fmla="*/ 1016000 w 8011887"/>
                        <a:gd name="connsiteY1" fmla="*/ 1146630 h 6328228"/>
                        <a:gd name="connsiteX2" fmla="*/ 2844798 w 8011887"/>
                        <a:gd name="connsiteY2" fmla="*/ 2975430 h 6328228"/>
                        <a:gd name="connsiteX3" fmla="*/ 0 w 8011887"/>
                        <a:gd name="connsiteY3" fmla="*/ 0 h 6328228"/>
                        <a:gd name="connsiteX4" fmla="*/ 6415314 w 8011887"/>
                        <a:gd name="connsiteY4" fmla="*/ 1509486 h 6328228"/>
                        <a:gd name="connsiteX5" fmla="*/ 7634515 w 8011887"/>
                        <a:gd name="connsiteY5" fmla="*/ 754743 h 6328228"/>
                        <a:gd name="connsiteX6" fmla="*/ 7866744 w 8011887"/>
                        <a:gd name="connsiteY6" fmla="*/ 2119086 h 6328228"/>
                        <a:gd name="connsiteX7" fmla="*/ 8011887 w 8011887"/>
                        <a:gd name="connsiteY7" fmla="*/ 3323771 h 6328228"/>
                        <a:gd name="connsiteX8" fmla="*/ 5210628 w 8011887"/>
                        <a:gd name="connsiteY8" fmla="*/ 6328228 h 6328228"/>
                        <a:gd name="connsiteX9" fmla="*/ 4934859 w 8011887"/>
                        <a:gd name="connsiteY9" fmla="*/ 6241142 h 6328228"/>
                        <a:gd name="connsiteX10" fmla="*/ 406401 w 8011887"/>
                        <a:gd name="connsiteY10" fmla="*/ 1828799 h 6328228"/>
                        <a:gd name="connsiteX0" fmla="*/ 420915 w 8026401"/>
                        <a:gd name="connsiteY0" fmla="*/ 1828799 h 6328228"/>
                        <a:gd name="connsiteX1" fmla="*/ 1030514 w 8026401"/>
                        <a:gd name="connsiteY1" fmla="*/ 1146630 h 6328228"/>
                        <a:gd name="connsiteX2" fmla="*/ 2859312 w 8026401"/>
                        <a:gd name="connsiteY2" fmla="*/ 2975430 h 6328228"/>
                        <a:gd name="connsiteX3" fmla="*/ 0 w 8026401"/>
                        <a:gd name="connsiteY3" fmla="*/ 0 h 6328228"/>
                        <a:gd name="connsiteX4" fmla="*/ 6429828 w 8026401"/>
                        <a:gd name="connsiteY4" fmla="*/ 1509486 h 6328228"/>
                        <a:gd name="connsiteX5" fmla="*/ 7649029 w 8026401"/>
                        <a:gd name="connsiteY5" fmla="*/ 754743 h 6328228"/>
                        <a:gd name="connsiteX6" fmla="*/ 7881258 w 8026401"/>
                        <a:gd name="connsiteY6" fmla="*/ 2119086 h 6328228"/>
                        <a:gd name="connsiteX7" fmla="*/ 8026401 w 8026401"/>
                        <a:gd name="connsiteY7" fmla="*/ 3323771 h 6328228"/>
                        <a:gd name="connsiteX8" fmla="*/ 5225142 w 8026401"/>
                        <a:gd name="connsiteY8" fmla="*/ 6328228 h 6328228"/>
                        <a:gd name="connsiteX9" fmla="*/ 4949373 w 8026401"/>
                        <a:gd name="connsiteY9" fmla="*/ 6241142 h 6328228"/>
                        <a:gd name="connsiteX10" fmla="*/ 420915 w 8026401"/>
                        <a:gd name="connsiteY10" fmla="*/ 1828799 h 6328228"/>
                        <a:gd name="connsiteX0" fmla="*/ 420915 w 8026401"/>
                        <a:gd name="connsiteY0" fmla="*/ 1828799 h 6328228"/>
                        <a:gd name="connsiteX1" fmla="*/ 1030514 w 8026401"/>
                        <a:gd name="connsiteY1" fmla="*/ 1146630 h 6328228"/>
                        <a:gd name="connsiteX2" fmla="*/ 2859312 w 8026401"/>
                        <a:gd name="connsiteY2" fmla="*/ 2975430 h 6328228"/>
                        <a:gd name="connsiteX3" fmla="*/ 0 w 8026401"/>
                        <a:gd name="connsiteY3" fmla="*/ 0 h 6328228"/>
                        <a:gd name="connsiteX4" fmla="*/ 1698171 w 8026401"/>
                        <a:gd name="connsiteY4" fmla="*/ 377372 h 6328228"/>
                        <a:gd name="connsiteX5" fmla="*/ 6429828 w 8026401"/>
                        <a:gd name="connsiteY5" fmla="*/ 1509486 h 6328228"/>
                        <a:gd name="connsiteX6" fmla="*/ 7649029 w 8026401"/>
                        <a:gd name="connsiteY6" fmla="*/ 754743 h 6328228"/>
                        <a:gd name="connsiteX7" fmla="*/ 7881258 w 8026401"/>
                        <a:gd name="connsiteY7" fmla="*/ 2119086 h 6328228"/>
                        <a:gd name="connsiteX8" fmla="*/ 8026401 w 8026401"/>
                        <a:gd name="connsiteY8" fmla="*/ 3323771 h 6328228"/>
                        <a:gd name="connsiteX9" fmla="*/ 5225142 w 8026401"/>
                        <a:gd name="connsiteY9" fmla="*/ 6328228 h 6328228"/>
                        <a:gd name="connsiteX10" fmla="*/ 4949373 w 8026401"/>
                        <a:gd name="connsiteY10" fmla="*/ 6241142 h 6328228"/>
                        <a:gd name="connsiteX11" fmla="*/ 420915 w 8026401"/>
                        <a:gd name="connsiteY11" fmla="*/ 1828799 h 6328228"/>
                        <a:gd name="connsiteX0" fmla="*/ 420915 w 8026401"/>
                        <a:gd name="connsiteY0" fmla="*/ 2539998 h 7039427"/>
                        <a:gd name="connsiteX1" fmla="*/ 1030514 w 8026401"/>
                        <a:gd name="connsiteY1" fmla="*/ 1857829 h 7039427"/>
                        <a:gd name="connsiteX2" fmla="*/ 2859312 w 8026401"/>
                        <a:gd name="connsiteY2" fmla="*/ 3686629 h 7039427"/>
                        <a:gd name="connsiteX3" fmla="*/ 0 w 8026401"/>
                        <a:gd name="connsiteY3" fmla="*/ 711199 h 7039427"/>
                        <a:gd name="connsiteX4" fmla="*/ 899885 w 8026401"/>
                        <a:gd name="connsiteY4" fmla="*/ 0 h 7039427"/>
                        <a:gd name="connsiteX5" fmla="*/ 6429828 w 8026401"/>
                        <a:gd name="connsiteY5" fmla="*/ 2220685 h 7039427"/>
                        <a:gd name="connsiteX6" fmla="*/ 7649029 w 8026401"/>
                        <a:gd name="connsiteY6" fmla="*/ 1465942 h 7039427"/>
                        <a:gd name="connsiteX7" fmla="*/ 7881258 w 8026401"/>
                        <a:gd name="connsiteY7" fmla="*/ 2830285 h 7039427"/>
                        <a:gd name="connsiteX8" fmla="*/ 8026401 w 8026401"/>
                        <a:gd name="connsiteY8" fmla="*/ 4034970 h 7039427"/>
                        <a:gd name="connsiteX9" fmla="*/ 5225142 w 8026401"/>
                        <a:gd name="connsiteY9" fmla="*/ 7039427 h 7039427"/>
                        <a:gd name="connsiteX10" fmla="*/ 4949373 w 8026401"/>
                        <a:gd name="connsiteY10" fmla="*/ 6952341 h 7039427"/>
                        <a:gd name="connsiteX11" fmla="*/ 420915 w 8026401"/>
                        <a:gd name="connsiteY11" fmla="*/ 2539998 h 7039427"/>
                        <a:gd name="connsiteX0" fmla="*/ 420915 w 8026401"/>
                        <a:gd name="connsiteY0" fmla="*/ 2665438 h 7164867"/>
                        <a:gd name="connsiteX1" fmla="*/ 1030514 w 8026401"/>
                        <a:gd name="connsiteY1" fmla="*/ 1983269 h 7164867"/>
                        <a:gd name="connsiteX2" fmla="*/ 2859312 w 8026401"/>
                        <a:gd name="connsiteY2" fmla="*/ 3812069 h 7164867"/>
                        <a:gd name="connsiteX3" fmla="*/ 0 w 8026401"/>
                        <a:gd name="connsiteY3" fmla="*/ 836639 h 7164867"/>
                        <a:gd name="connsiteX4" fmla="*/ 899885 w 8026401"/>
                        <a:gd name="connsiteY4" fmla="*/ 125440 h 7164867"/>
                        <a:gd name="connsiteX5" fmla="*/ 6429828 w 8026401"/>
                        <a:gd name="connsiteY5" fmla="*/ 2346125 h 7164867"/>
                        <a:gd name="connsiteX6" fmla="*/ 7649029 w 8026401"/>
                        <a:gd name="connsiteY6" fmla="*/ 1591382 h 7164867"/>
                        <a:gd name="connsiteX7" fmla="*/ 7881258 w 8026401"/>
                        <a:gd name="connsiteY7" fmla="*/ 2955725 h 7164867"/>
                        <a:gd name="connsiteX8" fmla="*/ 8026401 w 8026401"/>
                        <a:gd name="connsiteY8" fmla="*/ 4160410 h 7164867"/>
                        <a:gd name="connsiteX9" fmla="*/ 5225142 w 8026401"/>
                        <a:gd name="connsiteY9" fmla="*/ 7164867 h 7164867"/>
                        <a:gd name="connsiteX10" fmla="*/ 4949373 w 8026401"/>
                        <a:gd name="connsiteY10" fmla="*/ 7077781 h 7164867"/>
                        <a:gd name="connsiteX11" fmla="*/ 420915 w 8026401"/>
                        <a:gd name="connsiteY11" fmla="*/ 2665438 h 7164867"/>
                        <a:gd name="connsiteX0" fmla="*/ 534938 w 8140424"/>
                        <a:gd name="connsiteY0" fmla="*/ 2718214 h 7217643"/>
                        <a:gd name="connsiteX1" fmla="*/ 1144537 w 8140424"/>
                        <a:gd name="connsiteY1" fmla="*/ 2036045 h 7217643"/>
                        <a:gd name="connsiteX2" fmla="*/ 2973335 w 8140424"/>
                        <a:gd name="connsiteY2" fmla="*/ 3864845 h 7217643"/>
                        <a:gd name="connsiteX3" fmla="*/ 114023 w 8140424"/>
                        <a:gd name="connsiteY3" fmla="*/ 889415 h 7217643"/>
                        <a:gd name="connsiteX4" fmla="*/ 1013908 w 8140424"/>
                        <a:gd name="connsiteY4" fmla="*/ 178216 h 7217643"/>
                        <a:gd name="connsiteX5" fmla="*/ 6543851 w 8140424"/>
                        <a:gd name="connsiteY5" fmla="*/ 2398901 h 7217643"/>
                        <a:gd name="connsiteX6" fmla="*/ 7763052 w 8140424"/>
                        <a:gd name="connsiteY6" fmla="*/ 1644158 h 7217643"/>
                        <a:gd name="connsiteX7" fmla="*/ 7995281 w 8140424"/>
                        <a:gd name="connsiteY7" fmla="*/ 3008501 h 7217643"/>
                        <a:gd name="connsiteX8" fmla="*/ 8140424 w 8140424"/>
                        <a:gd name="connsiteY8" fmla="*/ 4213186 h 7217643"/>
                        <a:gd name="connsiteX9" fmla="*/ 5339165 w 8140424"/>
                        <a:gd name="connsiteY9" fmla="*/ 7217643 h 7217643"/>
                        <a:gd name="connsiteX10" fmla="*/ 5063396 w 8140424"/>
                        <a:gd name="connsiteY10" fmla="*/ 7130557 h 7217643"/>
                        <a:gd name="connsiteX11" fmla="*/ 534938 w 8140424"/>
                        <a:gd name="connsiteY11" fmla="*/ 2718214 h 7217643"/>
                        <a:gd name="connsiteX0" fmla="*/ 534938 w 8140424"/>
                        <a:gd name="connsiteY0" fmla="*/ 2718214 h 7217643"/>
                        <a:gd name="connsiteX1" fmla="*/ 1144537 w 8140424"/>
                        <a:gd name="connsiteY1" fmla="*/ 2036045 h 7217643"/>
                        <a:gd name="connsiteX2" fmla="*/ 2973335 w 8140424"/>
                        <a:gd name="connsiteY2" fmla="*/ 3864845 h 7217643"/>
                        <a:gd name="connsiteX3" fmla="*/ 114023 w 8140424"/>
                        <a:gd name="connsiteY3" fmla="*/ 889415 h 7217643"/>
                        <a:gd name="connsiteX4" fmla="*/ 1013908 w 8140424"/>
                        <a:gd name="connsiteY4" fmla="*/ 178216 h 7217643"/>
                        <a:gd name="connsiteX5" fmla="*/ 3510366 w 8140424"/>
                        <a:gd name="connsiteY5" fmla="*/ 1194217 h 7217643"/>
                        <a:gd name="connsiteX6" fmla="*/ 6543851 w 8140424"/>
                        <a:gd name="connsiteY6" fmla="*/ 2398901 h 7217643"/>
                        <a:gd name="connsiteX7" fmla="*/ 7763052 w 8140424"/>
                        <a:gd name="connsiteY7" fmla="*/ 1644158 h 7217643"/>
                        <a:gd name="connsiteX8" fmla="*/ 7995281 w 8140424"/>
                        <a:gd name="connsiteY8" fmla="*/ 3008501 h 7217643"/>
                        <a:gd name="connsiteX9" fmla="*/ 8140424 w 8140424"/>
                        <a:gd name="connsiteY9" fmla="*/ 4213186 h 7217643"/>
                        <a:gd name="connsiteX10" fmla="*/ 5339165 w 8140424"/>
                        <a:gd name="connsiteY10" fmla="*/ 7217643 h 7217643"/>
                        <a:gd name="connsiteX11" fmla="*/ 5063396 w 8140424"/>
                        <a:gd name="connsiteY11" fmla="*/ 7130557 h 7217643"/>
                        <a:gd name="connsiteX12" fmla="*/ 534938 w 8140424"/>
                        <a:gd name="connsiteY12" fmla="*/ 2718214 h 7217643"/>
                        <a:gd name="connsiteX0" fmla="*/ 534938 w 8140424"/>
                        <a:gd name="connsiteY0" fmla="*/ 2718214 h 7217643"/>
                        <a:gd name="connsiteX1" fmla="*/ 1144537 w 8140424"/>
                        <a:gd name="connsiteY1" fmla="*/ 2036045 h 7217643"/>
                        <a:gd name="connsiteX2" fmla="*/ 2973335 w 8140424"/>
                        <a:gd name="connsiteY2" fmla="*/ 3864845 h 7217643"/>
                        <a:gd name="connsiteX3" fmla="*/ 114023 w 8140424"/>
                        <a:gd name="connsiteY3" fmla="*/ 889415 h 7217643"/>
                        <a:gd name="connsiteX4" fmla="*/ 1013908 w 8140424"/>
                        <a:gd name="connsiteY4" fmla="*/ 178216 h 7217643"/>
                        <a:gd name="connsiteX5" fmla="*/ 3379737 w 8140424"/>
                        <a:gd name="connsiteY5" fmla="*/ 2631131 h 7217643"/>
                        <a:gd name="connsiteX6" fmla="*/ 6543851 w 8140424"/>
                        <a:gd name="connsiteY6" fmla="*/ 2398901 h 7217643"/>
                        <a:gd name="connsiteX7" fmla="*/ 7763052 w 8140424"/>
                        <a:gd name="connsiteY7" fmla="*/ 1644158 h 7217643"/>
                        <a:gd name="connsiteX8" fmla="*/ 7995281 w 8140424"/>
                        <a:gd name="connsiteY8" fmla="*/ 3008501 h 7217643"/>
                        <a:gd name="connsiteX9" fmla="*/ 8140424 w 8140424"/>
                        <a:gd name="connsiteY9" fmla="*/ 4213186 h 7217643"/>
                        <a:gd name="connsiteX10" fmla="*/ 5339165 w 8140424"/>
                        <a:gd name="connsiteY10" fmla="*/ 7217643 h 7217643"/>
                        <a:gd name="connsiteX11" fmla="*/ 5063396 w 8140424"/>
                        <a:gd name="connsiteY11" fmla="*/ 7130557 h 7217643"/>
                        <a:gd name="connsiteX12" fmla="*/ 534938 w 8140424"/>
                        <a:gd name="connsiteY12" fmla="*/ 2718214 h 7217643"/>
                        <a:gd name="connsiteX0" fmla="*/ 534938 w 8140424"/>
                        <a:gd name="connsiteY0" fmla="*/ 2718214 h 7217643"/>
                        <a:gd name="connsiteX1" fmla="*/ 1144537 w 8140424"/>
                        <a:gd name="connsiteY1" fmla="*/ 2036045 h 7217643"/>
                        <a:gd name="connsiteX2" fmla="*/ 2973335 w 8140424"/>
                        <a:gd name="connsiteY2" fmla="*/ 3864845 h 7217643"/>
                        <a:gd name="connsiteX3" fmla="*/ 114023 w 8140424"/>
                        <a:gd name="connsiteY3" fmla="*/ 889415 h 7217643"/>
                        <a:gd name="connsiteX4" fmla="*/ 1013908 w 8140424"/>
                        <a:gd name="connsiteY4" fmla="*/ 178216 h 7217643"/>
                        <a:gd name="connsiteX5" fmla="*/ 3437794 w 8140424"/>
                        <a:gd name="connsiteY5" fmla="*/ 2616616 h 7217643"/>
                        <a:gd name="connsiteX6" fmla="*/ 6543851 w 8140424"/>
                        <a:gd name="connsiteY6" fmla="*/ 2398901 h 7217643"/>
                        <a:gd name="connsiteX7" fmla="*/ 7763052 w 8140424"/>
                        <a:gd name="connsiteY7" fmla="*/ 1644158 h 7217643"/>
                        <a:gd name="connsiteX8" fmla="*/ 7995281 w 8140424"/>
                        <a:gd name="connsiteY8" fmla="*/ 3008501 h 7217643"/>
                        <a:gd name="connsiteX9" fmla="*/ 8140424 w 8140424"/>
                        <a:gd name="connsiteY9" fmla="*/ 4213186 h 7217643"/>
                        <a:gd name="connsiteX10" fmla="*/ 5339165 w 8140424"/>
                        <a:gd name="connsiteY10" fmla="*/ 7217643 h 7217643"/>
                        <a:gd name="connsiteX11" fmla="*/ 5063396 w 8140424"/>
                        <a:gd name="connsiteY11" fmla="*/ 7130557 h 7217643"/>
                        <a:gd name="connsiteX12" fmla="*/ 534938 w 8140424"/>
                        <a:gd name="connsiteY12" fmla="*/ 2718214 h 7217643"/>
                        <a:gd name="connsiteX0" fmla="*/ 534938 w 8140424"/>
                        <a:gd name="connsiteY0" fmla="*/ 2718214 h 7217643"/>
                        <a:gd name="connsiteX1" fmla="*/ 1144537 w 8140424"/>
                        <a:gd name="connsiteY1" fmla="*/ 2036045 h 7217643"/>
                        <a:gd name="connsiteX2" fmla="*/ 2973335 w 8140424"/>
                        <a:gd name="connsiteY2" fmla="*/ 3864845 h 7217643"/>
                        <a:gd name="connsiteX3" fmla="*/ 114023 w 8140424"/>
                        <a:gd name="connsiteY3" fmla="*/ 889415 h 7217643"/>
                        <a:gd name="connsiteX4" fmla="*/ 1013908 w 8140424"/>
                        <a:gd name="connsiteY4" fmla="*/ 178216 h 7217643"/>
                        <a:gd name="connsiteX5" fmla="*/ 3437794 w 8140424"/>
                        <a:gd name="connsiteY5" fmla="*/ 2616616 h 7217643"/>
                        <a:gd name="connsiteX6" fmla="*/ 4932766 w 8140424"/>
                        <a:gd name="connsiteY6" fmla="*/ 2471474 h 7217643"/>
                        <a:gd name="connsiteX7" fmla="*/ 6543851 w 8140424"/>
                        <a:gd name="connsiteY7" fmla="*/ 2398901 h 7217643"/>
                        <a:gd name="connsiteX8" fmla="*/ 7763052 w 8140424"/>
                        <a:gd name="connsiteY8" fmla="*/ 1644158 h 7217643"/>
                        <a:gd name="connsiteX9" fmla="*/ 7995281 w 8140424"/>
                        <a:gd name="connsiteY9" fmla="*/ 3008501 h 7217643"/>
                        <a:gd name="connsiteX10" fmla="*/ 8140424 w 8140424"/>
                        <a:gd name="connsiteY10" fmla="*/ 4213186 h 7217643"/>
                        <a:gd name="connsiteX11" fmla="*/ 5339165 w 8140424"/>
                        <a:gd name="connsiteY11" fmla="*/ 7217643 h 7217643"/>
                        <a:gd name="connsiteX12" fmla="*/ 5063396 w 8140424"/>
                        <a:gd name="connsiteY12" fmla="*/ 7130557 h 7217643"/>
                        <a:gd name="connsiteX13" fmla="*/ 534938 w 8140424"/>
                        <a:gd name="connsiteY13" fmla="*/ 2718214 h 7217643"/>
                        <a:gd name="connsiteX0" fmla="*/ 534938 w 8140424"/>
                        <a:gd name="connsiteY0" fmla="*/ 2859312 h 7358741"/>
                        <a:gd name="connsiteX1" fmla="*/ 1144537 w 8140424"/>
                        <a:gd name="connsiteY1" fmla="*/ 2177143 h 7358741"/>
                        <a:gd name="connsiteX2" fmla="*/ 2973335 w 8140424"/>
                        <a:gd name="connsiteY2" fmla="*/ 4005943 h 7358741"/>
                        <a:gd name="connsiteX3" fmla="*/ 114023 w 8140424"/>
                        <a:gd name="connsiteY3" fmla="*/ 1030513 h 7358741"/>
                        <a:gd name="connsiteX4" fmla="*/ 1013908 w 8140424"/>
                        <a:gd name="connsiteY4" fmla="*/ 319314 h 7358741"/>
                        <a:gd name="connsiteX5" fmla="*/ 3437794 w 8140424"/>
                        <a:gd name="connsiteY5" fmla="*/ 2757714 h 7358741"/>
                        <a:gd name="connsiteX6" fmla="*/ 723623 w 8140424"/>
                        <a:gd name="connsiteY6" fmla="*/ 0 h 7358741"/>
                        <a:gd name="connsiteX7" fmla="*/ 6543851 w 8140424"/>
                        <a:gd name="connsiteY7" fmla="*/ 2539999 h 7358741"/>
                        <a:gd name="connsiteX8" fmla="*/ 7763052 w 8140424"/>
                        <a:gd name="connsiteY8" fmla="*/ 1785256 h 7358741"/>
                        <a:gd name="connsiteX9" fmla="*/ 7995281 w 8140424"/>
                        <a:gd name="connsiteY9" fmla="*/ 3149599 h 7358741"/>
                        <a:gd name="connsiteX10" fmla="*/ 8140424 w 8140424"/>
                        <a:gd name="connsiteY10" fmla="*/ 4354284 h 7358741"/>
                        <a:gd name="connsiteX11" fmla="*/ 5339165 w 8140424"/>
                        <a:gd name="connsiteY11" fmla="*/ 7358741 h 7358741"/>
                        <a:gd name="connsiteX12" fmla="*/ 5063396 w 8140424"/>
                        <a:gd name="connsiteY12" fmla="*/ 7271655 h 7358741"/>
                        <a:gd name="connsiteX13" fmla="*/ 534938 w 8140424"/>
                        <a:gd name="connsiteY13" fmla="*/ 2859312 h 7358741"/>
                        <a:gd name="connsiteX0" fmla="*/ 534938 w 8140424"/>
                        <a:gd name="connsiteY0" fmla="*/ 2859312 h 7358741"/>
                        <a:gd name="connsiteX1" fmla="*/ 1144537 w 8140424"/>
                        <a:gd name="connsiteY1" fmla="*/ 2177143 h 7358741"/>
                        <a:gd name="connsiteX2" fmla="*/ 2973335 w 8140424"/>
                        <a:gd name="connsiteY2" fmla="*/ 4005943 h 7358741"/>
                        <a:gd name="connsiteX3" fmla="*/ 114023 w 8140424"/>
                        <a:gd name="connsiteY3" fmla="*/ 1030513 h 7358741"/>
                        <a:gd name="connsiteX4" fmla="*/ 1013908 w 8140424"/>
                        <a:gd name="connsiteY4" fmla="*/ 319314 h 7358741"/>
                        <a:gd name="connsiteX5" fmla="*/ 3437794 w 8140424"/>
                        <a:gd name="connsiteY5" fmla="*/ 2757714 h 7358741"/>
                        <a:gd name="connsiteX6" fmla="*/ 723623 w 8140424"/>
                        <a:gd name="connsiteY6" fmla="*/ 0 h 7358741"/>
                        <a:gd name="connsiteX7" fmla="*/ 3713566 w 8140424"/>
                        <a:gd name="connsiteY7" fmla="*/ 1291772 h 7358741"/>
                        <a:gd name="connsiteX8" fmla="*/ 6543851 w 8140424"/>
                        <a:gd name="connsiteY8" fmla="*/ 2539999 h 7358741"/>
                        <a:gd name="connsiteX9" fmla="*/ 7763052 w 8140424"/>
                        <a:gd name="connsiteY9" fmla="*/ 1785256 h 7358741"/>
                        <a:gd name="connsiteX10" fmla="*/ 7995281 w 8140424"/>
                        <a:gd name="connsiteY10" fmla="*/ 3149599 h 7358741"/>
                        <a:gd name="connsiteX11" fmla="*/ 8140424 w 8140424"/>
                        <a:gd name="connsiteY11" fmla="*/ 4354284 h 7358741"/>
                        <a:gd name="connsiteX12" fmla="*/ 5339165 w 8140424"/>
                        <a:gd name="connsiteY12" fmla="*/ 7358741 h 7358741"/>
                        <a:gd name="connsiteX13" fmla="*/ 5063396 w 8140424"/>
                        <a:gd name="connsiteY13" fmla="*/ 7271655 h 7358741"/>
                        <a:gd name="connsiteX14" fmla="*/ 534938 w 8140424"/>
                        <a:gd name="connsiteY14" fmla="*/ 2859312 h 7358741"/>
                        <a:gd name="connsiteX0" fmla="*/ 534938 w 8140424"/>
                        <a:gd name="connsiteY0" fmla="*/ 3555997 h 8055426"/>
                        <a:gd name="connsiteX1" fmla="*/ 1144537 w 8140424"/>
                        <a:gd name="connsiteY1" fmla="*/ 2873828 h 8055426"/>
                        <a:gd name="connsiteX2" fmla="*/ 2973335 w 8140424"/>
                        <a:gd name="connsiteY2" fmla="*/ 4702628 h 8055426"/>
                        <a:gd name="connsiteX3" fmla="*/ 114023 w 8140424"/>
                        <a:gd name="connsiteY3" fmla="*/ 1727198 h 8055426"/>
                        <a:gd name="connsiteX4" fmla="*/ 1013908 w 8140424"/>
                        <a:gd name="connsiteY4" fmla="*/ 1015999 h 8055426"/>
                        <a:gd name="connsiteX5" fmla="*/ 3437794 w 8140424"/>
                        <a:gd name="connsiteY5" fmla="*/ 3454399 h 8055426"/>
                        <a:gd name="connsiteX6" fmla="*/ 723623 w 8140424"/>
                        <a:gd name="connsiteY6" fmla="*/ 696685 h 8055426"/>
                        <a:gd name="connsiteX7" fmla="*/ 1696080 w 8140424"/>
                        <a:gd name="connsiteY7" fmla="*/ 0 h 8055426"/>
                        <a:gd name="connsiteX8" fmla="*/ 6543851 w 8140424"/>
                        <a:gd name="connsiteY8" fmla="*/ 3236684 h 8055426"/>
                        <a:gd name="connsiteX9" fmla="*/ 7763052 w 8140424"/>
                        <a:gd name="connsiteY9" fmla="*/ 2481941 h 8055426"/>
                        <a:gd name="connsiteX10" fmla="*/ 7995281 w 8140424"/>
                        <a:gd name="connsiteY10" fmla="*/ 3846284 h 8055426"/>
                        <a:gd name="connsiteX11" fmla="*/ 8140424 w 8140424"/>
                        <a:gd name="connsiteY11" fmla="*/ 5050969 h 8055426"/>
                        <a:gd name="connsiteX12" fmla="*/ 5339165 w 8140424"/>
                        <a:gd name="connsiteY12" fmla="*/ 8055426 h 8055426"/>
                        <a:gd name="connsiteX13" fmla="*/ 5063396 w 8140424"/>
                        <a:gd name="connsiteY13" fmla="*/ 7968340 h 8055426"/>
                        <a:gd name="connsiteX14" fmla="*/ 534938 w 8140424"/>
                        <a:gd name="connsiteY14" fmla="*/ 3555997 h 8055426"/>
                        <a:gd name="connsiteX0" fmla="*/ 534938 w 8140424"/>
                        <a:gd name="connsiteY0" fmla="*/ 3662537 h 8161966"/>
                        <a:gd name="connsiteX1" fmla="*/ 1144537 w 8140424"/>
                        <a:gd name="connsiteY1" fmla="*/ 2980368 h 8161966"/>
                        <a:gd name="connsiteX2" fmla="*/ 2973335 w 8140424"/>
                        <a:gd name="connsiteY2" fmla="*/ 4809168 h 8161966"/>
                        <a:gd name="connsiteX3" fmla="*/ 114023 w 8140424"/>
                        <a:gd name="connsiteY3" fmla="*/ 1833738 h 8161966"/>
                        <a:gd name="connsiteX4" fmla="*/ 1013908 w 8140424"/>
                        <a:gd name="connsiteY4" fmla="*/ 1122539 h 8161966"/>
                        <a:gd name="connsiteX5" fmla="*/ 3437794 w 8140424"/>
                        <a:gd name="connsiteY5" fmla="*/ 3560939 h 8161966"/>
                        <a:gd name="connsiteX6" fmla="*/ 723623 w 8140424"/>
                        <a:gd name="connsiteY6" fmla="*/ 803225 h 8161966"/>
                        <a:gd name="connsiteX7" fmla="*/ 1696080 w 8140424"/>
                        <a:gd name="connsiteY7" fmla="*/ 106540 h 8161966"/>
                        <a:gd name="connsiteX8" fmla="*/ 6543851 w 8140424"/>
                        <a:gd name="connsiteY8" fmla="*/ 3343224 h 8161966"/>
                        <a:gd name="connsiteX9" fmla="*/ 7763052 w 8140424"/>
                        <a:gd name="connsiteY9" fmla="*/ 2588481 h 8161966"/>
                        <a:gd name="connsiteX10" fmla="*/ 7995281 w 8140424"/>
                        <a:gd name="connsiteY10" fmla="*/ 3952824 h 8161966"/>
                        <a:gd name="connsiteX11" fmla="*/ 8140424 w 8140424"/>
                        <a:gd name="connsiteY11" fmla="*/ 5157509 h 8161966"/>
                        <a:gd name="connsiteX12" fmla="*/ 5339165 w 8140424"/>
                        <a:gd name="connsiteY12" fmla="*/ 8161966 h 8161966"/>
                        <a:gd name="connsiteX13" fmla="*/ 5063396 w 8140424"/>
                        <a:gd name="connsiteY13" fmla="*/ 8074880 h 8161966"/>
                        <a:gd name="connsiteX14" fmla="*/ 534938 w 8140424"/>
                        <a:gd name="connsiteY14" fmla="*/ 3662537 h 8161966"/>
                        <a:gd name="connsiteX0" fmla="*/ 534938 w 8140424"/>
                        <a:gd name="connsiteY0" fmla="*/ 3662537 h 8161966"/>
                        <a:gd name="connsiteX1" fmla="*/ 1144537 w 8140424"/>
                        <a:gd name="connsiteY1" fmla="*/ 2980368 h 8161966"/>
                        <a:gd name="connsiteX2" fmla="*/ 2973335 w 8140424"/>
                        <a:gd name="connsiteY2" fmla="*/ 4809168 h 8161966"/>
                        <a:gd name="connsiteX3" fmla="*/ 114023 w 8140424"/>
                        <a:gd name="connsiteY3" fmla="*/ 1833738 h 8161966"/>
                        <a:gd name="connsiteX4" fmla="*/ 1013908 w 8140424"/>
                        <a:gd name="connsiteY4" fmla="*/ 1122539 h 8161966"/>
                        <a:gd name="connsiteX5" fmla="*/ 3437794 w 8140424"/>
                        <a:gd name="connsiteY5" fmla="*/ 3560939 h 8161966"/>
                        <a:gd name="connsiteX6" fmla="*/ 723623 w 8140424"/>
                        <a:gd name="connsiteY6" fmla="*/ 803225 h 8161966"/>
                        <a:gd name="connsiteX7" fmla="*/ 1725109 w 8140424"/>
                        <a:gd name="connsiteY7" fmla="*/ 106540 h 8161966"/>
                        <a:gd name="connsiteX8" fmla="*/ 6543851 w 8140424"/>
                        <a:gd name="connsiteY8" fmla="*/ 3343224 h 8161966"/>
                        <a:gd name="connsiteX9" fmla="*/ 7763052 w 8140424"/>
                        <a:gd name="connsiteY9" fmla="*/ 2588481 h 8161966"/>
                        <a:gd name="connsiteX10" fmla="*/ 7995281 w 8140424"/>
                        <a:gd name="connsiteY10" fmla="*/ 3952824 h 8161966"/>
                        <a:gd name="connsiteX11" fmla="*/ 8140424 w 8140424"/>
                        <a:gd name="connsiteY11" fmla="*/ 5157509 h 8161966"/>
                        <a:gd name="connsiteX12" fmla="*/ 5339165 w 8140424"/>
                        <a:gd name="connsiteY12" fmla="*/ 8161966 h 8161966"/>
                        <a:gd name="connsiteX13" fmla="*/ 5063396 w 8140424"/>
                        <a:gd name="connsiteY13" fmla="*/ 8074880 h 8161966"/>
                        <a:gd name="connsiteX14" fmla="*/ 534938 w 8140424"/>
                        <a:gd name="connsiteY14" fmla="*/ 3662537 h 8161966"/>
                        <a:gd name="connsiteX0" fmla="*/ 534938 w 8140424"/>
                        <a:gd name="connsiteY0" fmla="*/ 3722591 h 8222020"/>
                        <a:gd name="connsiteX1" fmla="*/ 1144537 w 8140424"/>
                        <a:gd name="connsiteY1" fmla="*/ 3040422 h 8222020"/>
                        <a:gd name="connsiteX2" fmla="*/ 2973335 w 8140424"/>
                        <a:gd name="connsiteY2" fmla="*/ 4869222 h 8222020"/>
                        <a:gd name="connsiteX3" fmla="*/ 114023 w 8140424"/>
                        <a:gd name="connsiteY3" fmla="*/ 1893792 h 8222020"/>
                        <a:gd name="connsiteX4" fmla="*/ 1013908 w 8140424"/>
                        <a:gd name="connsiteY4" fmla="*/ 1182593 h 8222020"/>
                        <a:gd name="connsiteX5" fmla="*/ 3437794 w 8140424"/>
                        <a:gd name="connsiteY5" fmla="*/ 3620993 h 8222020"/>
                        <a:gd name="connsiteX6" fmla="*/ 723623 w 8140424"/>
                        <a:gd name="connsiteY6" fmla="*/ 863279 h 8222020"/>
                        <a:gd name="connsiteX7" fmla="*/ 1725109 w 8140424"/>
                        <a:gd name="connsiteY7" fmla="*/ 166594 h 8222020"/>
                        <a:gd name="connsiteX8" fmla="*/ 6543851 w 8140424"/>
                        <a:gd name="connsiteY8" fmla="*/ 3403278 h 8222020"/>
                        <a:gd name="connsiteX9" fmla="*/ 7763052 w 8140424"/>
                        <a:gd name="connsiteY9" fmla="*/ 2648535 h 8222020"/>
                        <a:gd name="connsiteX10" fmla="*/ 7995281 w 8140424"/>
                        <a:gd name="connsiteY10" fmla="*/ 4012878 h 8222020"/>
                        <a:gd name="connsiteX11" fmla="*/ 8140424 w 8140424"/>
                        <a:gd name="connsiteY11" fmla="*/ 5217563 h 8222020"/>
                        <a:gd name="connsiteX12" fmla="*/ 5339165 w 8140424"/>
                        <a:gd name="connsiteY12" fmla="*/ 8222020 h 8222020"/>
                        <a:gd name="connsiteX13" fmla="*/ 5063396 w 8140424"/>
                        <a:gd name="connsiteY13" fmla="*/ 8134934 h 8222020"/>
                        <a:gd name="connsiteX14" fmla="*/ 534938 w 8140424"/>
                        <a:gd name="connsiteY14" fmla="*/ 3722591 h 8222020"/>
                        <a:gd name="connsiteX0" fmla="*/ 534938 w 8140424"/>
                        <a:gd name="connsiteY0" fmla="*/ 3747941 h 8247370"/>
                        <a:gd name="connsiteX1" fmla="*/ 1144537 w 8140424"/>
                        <a:gd name="connsiteY1" fmla="*/ 3065772 h 8247370"/>
                        <a:gd name="connsiteX2" fmla="*/ 2973335 w 8140424"/>
                        <a:gd name="connsiteY2" fmla="*/ 4894572 h 8247370"/>
                        <a:gd name="connsiteX3" fmla="*/ 114023 w 8140424"/>
                        <a:gd name="connsiteY3" fmla="*/ 1919142 h 8247370"/>
                        <a:gd name="connsiteX4" fmla="*/ 1013908 w 8140424"/>
                        <a:gd name="connsiteY4" fmla="*/ 1207943 h 8247370"/>
                        <a:gd name="connsiteX5" fmla="*/ 3437794 w 8140424"/>
                        <a:gd name="connsiteY5" fmla="*/ 3646343 h 8247370"/>
                        <a:gd name="connsiteX6" fmla="*/ 723623 w 8140424"/>
                        <a:gd name="connsiteY6" fmla="*/ 888629 h 8247370"/>
                        <a:gd name="connsiteX7" fmla="*/ 1725109 w 8140424"/>
                        <a:gd name="connsiteY7" fmla="*/ 191944 h 8247370"/>
                        <a:gd name="connsiteX8" fmla="*/ 6543851 w 8140424"/>
                        <a:gd name="connsiteY8" fmla="*/ 3428628 h 8247370"/>
                        <a:gd name="connsiteX9" fmla="*/ 7763052 w 8140424"/>
                        <a:gd name="connsiteY9" fmla="*/ 2673885 h 8247370"/>
                        <a:gd name="connsiteX10" fmla="*/ 7995281 w 8140424"/>
                        <a:gd name="connsiteY10" fmla="*/ 4038228 h 8247370"/>
                        <a:gd name="connsiteX11" fmla="*/ 8140424 w 8140424"/>
                        <a:gd name="connsiteY11" fmla="*/ 5242913 h 8247370"/>
                        <a:gd name="connsiteX12" fmla="*/ 5339165 w 8140424"/>
                        <a:gd name="connsiteY12" fmla="*/ 8247370 h 8247370"/>
                        <a:gd name="connsiteX13" fmla="*/ 5063396 w 8140424"/>
                        <a:gd name="connsiteY13" fmla="*/ 8160284 h 8247370"/>
                        <a:gd name="connsiteX14" fmla="*/ 534938 w 8140424"/>
                        <a:gd name="connsiteY14" fmla="*/ 3747941 h 8247370"/>
                        <a:gd name="connsiteX0" fmla="*/ 534938 w 8140424"/>
                        <a:gd name="connsiteY0" fmla="*/ 3747941 h 8247370"/>
                        <a:gd name="connsiteX1" fmla="*/ 1144537 w 8140424"/>
                        <a:gd name="connsiteY1" fmla="*/ 3065772 h 8247370"/>
                        <a:gd name="connsiteX2" fmla="*/ 2973335 w 8140424"/>
                        <a:gd name="connsiteY2" fmla="*/ 4894572 h 8247370"/>
                        <a:gd name="connsiteX3" fmla="*/ 114023 w 8140424"/>
                        <a:gd name="connsiteY3" fmla="*/ 1919142 h 8247370"/>
                        <a:gd name="connsiteX4" fmla="*/ 1013908 w 8140424"/>
                        <a:gd name="connsiteY4" fmla="*/ 1207943 h 8247370"/>
                        <a:gd name="connsiteX5" fmla="*/ 3437794 w 8140424"/>
                        <a:gd name="connsiteY5" fmla="*/ 3646343 h 8247370"/>
                        <a:gd name="connsiteX6" fmla="*/ 723623 w 8140424"/>
                        <a:gd name="connsiteY6" fmla="*/ 888629 h 8247370"/>
                        <a:gd name="connsiteX7" fmla="*/ 1725109 w 8140424"/>
                        <a:gd name="connsiteY7" fmla="*/ 191944 h 8247370"/>
                        <a:gd name="connsiteX8" fmla="*/ 3931280 w 8140424"/>
                        <a:gd name="connsiteY8" fmla="*/ 1672401 h 8247370"/>
                        <a:gd name="connsiteX9" fmla="*/ 6543851 w 8140424"/>
                        <a:gd name="connsiteY9" fmla="*/ 3428628 h 8247370"/>
                        <a:gd name="connsiteX10" fmla="*/ 7763052 w 8140424"/>
                        <a:gd name="connsiteY10" fmla="*/ 2673885 h 8247370"/>
                        <a:gd name="connsiteX11" fmla="*/ 7995281 w 8140424"/>
                        <a:gd name="connsiteY11" fmla="*/ 4038228 h 8247370"/>
                        <a:gd name="connsiteX12" fmla="*/ 8140424 w 8140424"/>
                        <a:gd name="connsiteY12" fmla="*/ 5242913 h 8247370"/>
                        <a:gd name="connsiteX13" fmla="*/ 5339165 w 8140424"/>
                        <a:gd name="connsiteY13" fmla="*/ 8247370 h 8247370"/>
                        <a:gd name="connsiteX14" fmla="*/ 5063396 w 8140424"/>
                        <a:gd name="connsiteY14" fmla="*/ 8160284 h 8247370"/>
                        <a:gd name="connsiteX15" fmla="*/ 534938 w 8140424"/>
                        <a:gd name="connsiteY15" fmla="*/ 3747941 h 8247370"/>
                        <a:gd name="connsiteX0" fmla="*/ 534938 w 8140424"/>
                        <a:gd name="connsiteY0" fmla="*/ 3747941 h 8247370"/>
                        <a:gd name="connsiteX1" fmla="*/ 1144537 w 8140424"/>
                        <a:gd name="connsiteY1" fmla="*/ 3065772 h 8247370"/>
                        <a:gd name="connsiteX2" fmla="*/ 2973335 w 8140424"/>
                        <a:gd name="connsiteY2" fmla="*/ 4894572 h 8247370"/>
                        <a:gd name="connsiteX3" fmla="*/ 114023 w 8140424"/>
                        <a:gd name="connsiteY3" fmla="*/ 1919142 h 8247370"/>
                        <a:gd name="connsiteX4" fmla="*/ 1013908 w 8140424"/>
                        <a:gd name="connsiteY4" fmla="*/ 1207943 h 8247370"/>
                        <a:gd name="connsiteX5" fmla="*/ 3437794 w 8140424"/>
                        <a:gd name="connsiteY5" fmla="*/ 3646343 h 8247370"/>
                        <a:gd name="connsiteX6" fmla="*/ 723623 w 8140424"/>
                        <a:gd name="connsiteY6" fmla="*/ 888629 h 8247370"/>
                        <a:gd name="connsiteX7" fmla="*/ 1725109 w 8140424"/>
                        <a:gd name="connsiteY7" fmla="*/ 191944 h 8247370"/>
                        <a:gd name="connsiteX8" fmla="*/ 4090938 w 8140424"/>
                        <a:gd name="connsiteY8" fmla="*/ 2673887 h 8247370"/>
                        <a:gd name="connsiteX9" fmla="*/ 6543851 w 8140424"/>
                        <a:gd name="connsiteY9" fmla="*/ 3428628 h 8247370"/>
                        <a:gd name="connsiteX10" fmla="*/ 7763052 w 8140424"/>
                        <a:gd name="connsiteY10" fmla="*/ 2673885 h 8247370"/>
                        <a:gd name="connsiteX11" fmla="*/ 7995281 w 8140424"/>
                        <a:gd name="connsiteY11" fmla="*/ 4038228 h 8247370"/>
                        <a:gd name="connsiteX12" fmla="*/ 8140424 w 8140424"/>
                        <a:gd name="connsiteY12" fmla="*/ 5242913 h 8247370"/>
                        <a:gd name="connsiteX13" fmla="*/ 5339165 w 8140424"/>
                        <a:gd name="connsiteY13" fmla="*/ 8247370 h 8247370"/>
                        <a:gd name="connsiteX14" fmla="*/ 5063396 w 8140424"/>
                        <a:gd name="connsiteY14" fmla="*/ 8160284 h 8247370"/>
                        <a:gd name="connsiteX15" fmla="*/ 534938 w 8140424"/>
                        <a:gd name="connsiteY15" fmla="*/ 3747941 h 8247370"/>
                        <a:gd name="connsiteX0" fmla="*/ 534938 w 8140424"/>
                        <a:gd name="connsiteY0" fmla="*/ 3747941 h 8247370"/>
                        <a:gd name="connsiteX1" fmla="*/ 1144537 w 8140424"/>
                        <a:gd name="connsiteY1" fmla="*/ 3065772 h 8247370"/>
                        <a:gd name="connsiteX2" fmla="*/ 2973335 w 8140424"/>
                        <a:gd name="connsiteY2" fmla="*/ 4894572 h 8247370"/>
                        <a:gd name="connsiteX3" fmla="*/ 114023 w 8140424"/>
                        <a:gd name="connsiteY3" fmla="*/ 1919142 h 8247370"/>
                        <a:gd name="connsiteX4" fmla="*/ 1013908 w 8140424"/>
                        <a:gd name="connsiteY4" fmla="*/ 1207943 h 8247370"/>
                        <a:gd name="connsiteX5" fmla="*/ 3437794 w 8140424"/>
                        <a:gd name="connsiteY5" fmla="*/ 3646343 h 8247370"/>
                        <a:gd name="connsiteX6" fmla="*/ 723623 w 8140424"/>
                        <a:gd name="connsiteY6" fmla="*/ 888629 h 8247370"/>
                        <a:gd name="connsiteX7" fmla="*/ 1725109 w 8140424"/>
                        <a:gd name="connsiteY7" fmla="*/ 191944 h 8247370"/>
                        <a:gd name="connsiteX8" fmla="*/ 4090938 w 8140424"/>
                        <a:gd name="connsiteY8" fmla="*/ 2673887 h 8247370"/>
                        <a:gd name="connsiteX9" fmla="*/ 5847166 w 8140424"/>
                        <a:gd name="connsiteY9" fmla="*/ 3196401 h 8247370"/>
                        <a:gd name="connsiteX10" fmla="*/ 6543851 w 8140424"/>
                        <a:gd name="connsiteY10" fmla="*/ 3428628 h 8247370"/>
                        <a:gd name="connsiteX11" fmla="*/ 7763052 w 8140424"/>
                        <a:gd name="connsiteY11" fmla="*/ 2673885 h 8247370"/>
                        <a:gd name="connsiteX12" fmla="*/ 7995281 w 8140424"/>
                        <a:gd name="connsiteY12" fmla="*/ 4038228 h 8247370"/>
                        <a:gd name="connsiteX13" fmla="*/ 8140424 w 8140424"/>
                        <a:gd name="connsiteY13" fmla="*/ 5242913 h 8247370"/>
                        <a:gd name="connsiteX14" fmla="*/ 5339165 w 8140424"/>
                        <a:gd name="connsiteY14" fmla="*/ 8247370 h 8247370"/>
                        <a:gd name="connsiteX15" fmla="*/ 5063396 w 8140424"/>
                        <a:gd name="connsiteY15" fmla="*/ 8160284 h 8247370"/>
                        <a:gd name="connsiteX16" fmla="*/ 534938 w 8140424"/>
                        <a:gd name="connsiteY16" fmla="*/ 3747941 h 8247370"/>
                        <a:gd name="connsiteX0" fmla="*/ 534938 w 8140424"/>
                        <a:gd name="connsiteY0" fmla="*/ 3747941 h 8247370"/>
                        <a:gd name="connsiteX1" fmla="*/ 1144537 w 8140424"/>
                        <a:gd name="connsiteY1" fmla="*/ 3065772 h 8247370"/>
                        <a:gd name="connsiteX2" fmla="*/ 2973335 w 8140424"/>
                        <a:gd name="connsiteY2" fmla="*/ 4894572 h 8247370"/>
                        <a:gd name="connsiteX3" fmla="*/ 114023 w 8140424"/>
                        <a:gd name="connsiteY3" fmla="*/ 1919142 h 8247370"/>
                        <a:gd name="connsiteX4" fmla="*/ 1013908 w 8140424"/>
                        <a:gd name="connsiteY4" fmla="*/ 1207943 h 8247370"/>
                        <a:gd name="connsiteX5" fmla="*/ 3437794 w 8140424"/>
                        <a:gd name="connsiteY5" fmla="*/ 3646343 h 8247370"/>
                        <a:gd name="connsiteX6" fmla="*/ 723623 w 8140424"/>
                        <a:gd name="connsiteY6" fmla="*/ 888629 h 8247370"/>
                        <a:gd name="connsiteX7" fmla="*/ 1725109 w 8140424"/>
                        <a:gd name="connsiteY7" fmla="*/ 191944 h 8247370"/>
                        <a:gd name="connsiteX8" fmla="*/ 4090938 w 8140424"/>
                        <a:gd name="connsiteY8" fmla="*/ 2673887 h 8247370"/>
                        <a:gd name="connsiteX9" fmla="*/ 2058937 w 8140424"/>
                        <a:gd name="connsiteY9" fmla="*/ 540287 h 8247370"/>
                        <a:gd name="connsiteX10" fmla="*/ 6543851 w 8140424"/>
                        <a:gd name="connsiteY10" fmla="*/ 3428628 h 8247370"/>
                        <a:gd name="connsiteX11" fmla="*/ 7763052 w 8140424"/>
                        <a:gd name="connsiteY11" fmla="*/ 2673885 h 8247370"/>
                        <a:gd name="connsiteX12" fmla="*/ 7995281 w 8140424"/>
                        <a:gd name="connsiteY12" fmla="*/ 4038228 h 8247370"/>
                        <a:gd name="connsiteX13" fmla="*/ 8140424 w 8140424"/>
                        <a:gd name="connsiteY13" fmla="*/ 5242913 h 8247370"/>
                        <a:gd name="connsiteX14" fmla="*/ 5339165 w 8140424"/>
                        <a:gd name="connsiteY14" fmla="*/ 8247370 h 8247370"/>
                        <a:gd name="connsiteX15" fmla="*/ 5063396 w 8140424"/>
                        <a:gd name="connsiteY15" fmla="*/ 8160284 h 8247370"/>
                        <a:gd name="connsiteX16" fmla="*/ 534938 w 8140424"/>
                        <a:gd name="connsiteY16" fmla="*/ 3747941 h 8247370"/>
                        <a:gd name="connsiteX0" fmla="*/ 534938 w 8140424"/>
                        <a:gd name="connsiteY0" fmla="*/ 3747941 h 8247370"/>
                        <a:gd name="connsiteX1" fmla="*/ 1144537 w 8140424"/>
                        <a:gd name="connsiteY1" fmla="*/ 3065772 h 8247370"/>
                        <a:gd name="connsiteX2" fmla="*/ 2973335 w 8140424"/>
                        <a:gd name="connsiteY2" fmla="*/ 4894572 h 8247370"/>
                        <a:gd name="connsiteX3" fmla="*/ 114023 w 8140424"/>
                        <a:gd name="connsiteY3" fmla="*/ 1919142 h 8247370"/>
                        <a:gd name="connsiteX4" fmla="*/ 1013908 w 8140424"/>
                        <a:gd name="connsiteY4" fmla="*/ 1207943 h 8247370"/>
                        <a:gd name="connsiteX5" fmla="*/ 3437794 w 8140424"/>
                        <a:gd name="connsiteY5" fmla="*/ 3646343 h 8247370"/>
                        <a:gd name="connsiteX6" fmla="*/ 723623 w 8140424"/>
                        <a:gd name="connsiteY6" fmla="*/ 888629 h 8247370"/>
                        <a:gd name="connsiteX7" fmla="*/ 1725109 w 8140424"/>
                        <a:gd name="connsiteY7" fmla="*/ 191944 h 8247370"/>
                        <a:gd name="connsiteX8" fmla="*/ 4090938 w 8140424"/>
                        <a:gd name="connsiteY8" fmla="*/ 2673887 h 8247370"/>
                        <a:gd name="connsiteX9" fmla="*/ 2102480 w 8140424"/>
                        <a:gd name="connsiteY9" fmla="*/ 540287 h 8247370"/>
                        <a:gd name="connsiteX10" fmla="*/ 6543851 w 8140424"/>
                        <a:gd name="connsiteY10" fmla="*/ 3428628 h 8247370"/>
                        <a:gd name="connsiteX11" fmla="*/ 7763052 w 8140424"/>
                        <a:gd name="connsiteY11" fmla="*/ 2673885 h 8247370"/>
                        <a:gd name="connsiteX12" fmla="*/ 7995281 w 8140424"/>
                        <a:gd name="connsiteY12" fmla="*/ 4038228 h 8247370"/>
                        <a:gd name="connsiteX13" fmla="*/ 8140424 w 8140424"/>
                        <a:gd name="connsiteY13" fmla="*/ 5242913 h 8247370"/>
                        <a:gd name="connsiteX14" fmla="*/ 5339165 w 8140424"/>
                        <a:gd name="connsiteY14" fmla="*/ 8247370 h 8247370"/>
                        <a:gd name="connsiteX15" fmla="*/ 5063396 w 8140424"/>
                        <a:gd name="connsiteY15" fmla="*/ 8160284 h 8247370"/>
                        <a:gd name="connsiteX16" fmla="*/ 534938 w 8140424"/>
                        <a:gd name="connsiteY16" fmla="*/ 3747941 h 8247370"/>
                        <a:gd name="connsiteX0" fmla="*/ 534938 w 8140424"/>
                        <a:gd name="connsiteY0" fmla="*/ 3747941 h 8247370"/>
                        <a:gd name="connsiteX1" fmla="*/ 1144537 w 8140424"/>
                        <a:gd name="connsiteY1" fmla="*/ 3065772 h 8247370"/>
                        <a:gd name="connsiteX2" fmla="*/ 2973335 w 8140424"/>
                        <a:gd name="connsiteY2" fmla="*/ 4894572 h 8247370"/>
                        <a:gd name="connsiteX3" fmla="*/ 114023 w 8140424"/>
                        <a:gd name="connsiteY3" fmla="*/ 1919142 h 8247370"/>
                        <a:gd name="connsiteX4" fmla="*/ 1013908 w 8140424"/>
                        <a:gd name="connsiteY4" fmla="*/ 1207943 h 8247370"/>
                        <a:gd name="connsiteX5" fmla="*/ 3437794 w 8140424"/>
                        <a:gd name="connsiteY5" fmla="*/ 3646343 h 8247370"/>
                        <a:gd name="connsiteX6" fmla="*/ 723623 w 8140424"/>
                        <a:gd name="connsiteY6" fmla="*/ 888629 h 8247370"/>
                        <a:gd name="connsiteX7" fmla="*/ 1725109 w 8140424"/>
                        <a:gd name="connsiteY7" fmla="*/ 191944 h 8247370"/>
                        <a:gd name="connsiteX8" fmla="*/ 4090938 w 8140424"/>
                        <a:gd name="connsiteY8" fmla="*/ 2673887 h 8247370"/>
                        <a:gd name="connsiteX9" fmla="*/ 2102480 w 8140424"/>
                        <a:gd name="connsiteY9" fmla="*/ 540287 h 8247370"/>
                        <a:gd name="connsiteX10" fmla="*/ 3887737 w 8140424"/>
                        <a:gd name="connsiteY10" fmla="*/ 1730458 h 8247370"/>
                        <a:gd name="connsiteX11" fmla="*/ 6543851 w 8140424"/>
                        <a:gd name="connsiteY11" fmla="*/ 3428628 h 8247370"/>
                        <a:gd name="connsiteX12" fmla="*/ 7763052 w 8140424"/>
                        <a:gd name="connsiteY12" fmla="*/ 2673885 h 8247370"/>
                        <a:gd name="connsiteX13" fmla="*/ 7995281 w 8140424"/>
                        <a:gd name="connsiteY13" fmla="*/ 4038228 h 8247370"/>
                        <a:gd name="connsiteX14" fmla="*/ 8140424 w 8140424"/>
                        <a:gd name="connsiteY14" fmla="*/ 5242913 h 8247370"/>
                        <a:gd name="connsiteX15" fmla="*/ 5339165 w 8140424"/>
                        <a:gd name="connsiteY15" fmla="*/ 8247370 h 8247370"/>
                        <a:gd name="connsiteX16" fmla="*/ 5063396 w 8140424"/>
                        <a:gd name="connsiteY16" fmla="*/ 8160284 h 8247370"/>
                        <a:gd name="connsiteX17" fmla="*/ 534938 w 8140424"/>
                        <a:gd name="connsiteY17" fmla="*/ 3747941 h 8247370"/>
                        <a:gd name="connsiteX0" fmla="*/ 534938 w 8140424"/>
                        <a:gd name="connsiteY0" fmla="*/ 3773711 h 8273140"/>
                        <a:gd name="connsiteX1" fmla="*/ 1144537 w 8140424"/>
                        <a:gd name="connsiteY1" fmla="*/ 3091542 h 8273140"/>
                        <a:gd name="connsiteX2" fmla="*/ 2973335 w 8140424"/>
                        <a:gd name="connsiteY2" fmla="*/ 4920342 h 8273140"/>
                        <a:gd name="connsiteX3" fmla="*/ 114023 w 8140424"/>
                        <a:gd name="connsiteY3" fmla="*/ 1944912 h 8273140"/>
                        <a:gd name="connsiteX4" fmla="*/ 1013908 w 8140424"/>
                        <a:gd name="connsiteY4" fmla="*/ 1233713 h 8273140"/>
                        <a:gd name="connsiteX5" fmla="*/ 3437794 w 8140424"/>
                        <a:gd name="connsiteY5" fmla="*/ 3672113 h 8273140"/>
                        <a:gd name="connsiteX6" fmla="*/ 723623 w 8140424"/>
                        <a:gd name="connsiteY6" fmla="*/ 914399 h 8273140"/>
                        <a:gd name="connsiteX7" fmla="*/ 1725109 w 8140424"/>
                        <a:gd name="connsiteY7" fmla="*/ 217714 h 8273140"/>
                        <a:gd name="connsiteX8" fmla="*/ 4090938 w 8140424"/>
                        <a:gd name="connsiteY8" fmla="*/ 2699657 h 8273140"/>
                        <a:gd name="connsiteX9" fmla="*/ 2102480 w 8140424"/>
                        <a:gd name="connsiteY9" fmla="*/ 566057 h 8273140"/>
                        <a:gd name="connsiteX10" fmla="*/ 3176537 w 8140424"/>
                        <a:gd name="connsiteY10" fmla="*/ 0 h 8273140"/>
                        <a:gd name="connsiteX11" fmla="*/ 6543851 w 8140424"/>
                        <a:gd name="connsiteY11" fmla="*/ 3454398 h 8273140"/>
                        <a:gd name="connsiteX12" fmla="*/ 7763052 w 8140424"/>
                        <a:gd name="connsiteY12" fmla="*/ 2699655 h 8273140"/>
                        <a:gd name="connsiteX13" fmla="*/ 7995281 w 8140424"/>
                        <a:gd name="connsiteY13" fmla="*/ 4063998 h 8273140"/>
                        <a:gd name="connsiteX14" fmla="*/ 8140424 w 8140424"/>
                        <a:gd name="connsiteY14" fmla="*/ 5268683 h 8273140"/>
                        <a:gd name="connsiteX15" fmla="*/ 5339165 w 8140424"/>
                        <a:gd name="connsiteY15" fmla="*/ 8273140 h 8273140"/>
                        <a:gd name="connsiteX16" fmla="*/ 5063396 w 8140424"/>
                        <a:gd name="connsiteY16" fmla="*/ 8186054 h 8273140"/>
                        <a:gd name="connsiteX17" fmla="*/ 534938 w 8140424"/>
                        <a:gd name="connsiteY17" fmla="*/ 3773711 h 8273140"/>
                        <a:gd name="connsiteX0" fmla="*/ 534938 w 8140424"/>
                        <a:gd name="connsiteY0" fmla="*/ 3773711 h 8273140"/>
                        <a:gd name="connsiteX1" fmla="*/ 1144537 w 8140424"/>
                        <a:gd name="connsiteY1" fmla="*/ 3091542 h 8273140"/>
                        <a:gd name="connsiteX2" fmla="*/ 2973335 w 8140424"/>
                        <a:gd name="connsiteY2" fmla="*/ 4920342 h 8273140"/>
                        <a:gd name="connsiteX3" fmla="*/ 114023 w 8140424"/>
                        <a:gd name="connsiteY3" fmla="*/ 1944912 h 8273140"/>
                        <a:gd name="connsiteX4" fmla="*/ 1013908 w 8140424"/>
                        <a:gd name="connsiteY4" fmla="*/ 1233713 h 8273140"/>
                        <a:gd name="connsiteX5" fmla="*/ 3437794 w 8140424"/>
                        <a:gd name="connsiteY5" fmla="*/ 3672113 h 8273140"/>
                        <a:gd name="connsiteX6" fmla="*/ 723623 w 8140424"/>
                        <a:gd name="connsiteY6" fmla="*/ 914399 h 8273140"/>
                        <a:gd name="connsiteX7" fmla="*/ 1725109 w 8140424"/>
                        <a:gd name="connsiteY7" fmla="*/ 217714 h 8273140"/>
                        <a:gd name="connsiteX8" fmla="*/ 4090938 w 8140424"/>
                        <a:gd name="connsiteY8" fmla="*/ 2699657 h 8273140"/>
                        <a:gd name="connsiteX9" fmla="*/ 2175052 w 8140424"/>
                        <a:gd name="connsiteY9" fmla="*/ 566057 h 8273140"/>
                        <a:gd name="connsiteX10" fmla="*/ 3176537 w 8140424"/>
                        <a:gd name="connsiteY10" fmla="*/ 0 h 8273140"/>
                        <a:gd name="connsiteX11" fmla="*/ 6543851 w 8140424"/>
                        <a:gd name="connsiteY11" fmla="*/ 3454398 h 8273140"/>
                        <a:gd name="connsiteX12" fmla="*/ 7763052 w 8140424"/>
                        <a:gd name="connsiteY12" fmla="*/ 2699655 h 8273140"/>
                        <a:gd name="connsiteX13" fmla="*/ 7995281 w 8140424"/>
                        <a:gd name="connsiteY13" fmla="*/ 4063998 h 8273140"/>
                        <a:gd name="connsiteX14" fmla="*/ 8140424 w 8140424"/>
                        <a:gd name="connsiteY14" fmla="*/ 5268683 h 8273140"/>
                        <a:gd name="connsiteX15" fmla="*/ 5339165 w 8140424"/>
                        <a:gd name="connsiteY15" fmla="*/ 8273140 h 8273140"/>
                        <a:gd name="connsiteX16" fmla="*/ 5063396 w 8140424"/>
                        <a:gd name="connsiteY16" fmla="*/ 8186054 h 8273140"/>
                        <a:gd name="connsiteX17" fmla="*/ 534938 w 8140424"/>
                        <a:gd name="connsiteY17" fmla="*/ 3773711 h 8273140"/>
                        <a:gd name="connsiteX0" fmla="*/ 534938 w 8140424"/>
                        <a:gd name="connsiteY0" fmla="*/ 3773711 h 8273140"/>
                        <a:gd name="connsiteX1" fmla="*/ 1144537 w 8140424"/>
                        <a:gd name="connsiteY1" fmla="*/ 3091542 h 8273140"/>
                        <a:gd name="connsiteX2" fmla="*/ 2973335 w 8140424"/>
                        <a:gd name="connsiteY2" fmla="*/ 4920342 h 8273140"/>
                        <a:gd name="connsiteX3" fmla="*/ 114023 w 8140424"/>
                        <a:gd name="connsiteY3" fmla="*/ 1944912 h 8273140"/>
                        <a:gd name="connsiteX4" fmla="*/ 1013908 w 8140424"/>
                        <a:gd name="connsiteY4" fmla="*/ 1233713 h 8273140"/>
                        <a:gd name="connsiteX5" fmla="*/ 3437794 w 8140424"/>
                        <a:gd name="connsiteY5" fmla="*/ 3672113 h 8273140"/>
                        <a:gd name="connsiteX6" fmla="*/ 723623 w 8140424"/>
                        <a:gd name="connsiteY6" fmla="*/ 914399 h 8273140"/>
                        <a:gd name="connsiteX7" fmla="*/ 1725109 w 8140424"/>
                        <a:gd name="connsiteY7" fmla="*/ 217714 h 8273140"/>
                        <a:gd name="connsiteX8" fmla="*/ 4090938 w 8140424"/>
                        <a:gd name="connsiteY8" fmla="*/ 2699657 h 8273140"/>
                        <a:gd name="connsiteX9" fmla="*/ 2102480 w 8140424"/>
                        <a:gd name="connsiteY9" fmla="*/ 566057 h 8273140"/>
                        <a:gd name="connsiteX10" fmla="*/ 3176537 w 8140424"/>
                        <a:gd name="connsiteY10" fmla="*/ 0 h 8273140"/>
                        <a:gd name="connsiteX11" fmla="*/ 6543851 w 8140424"/>
                        <a:gd name="connsiteY11" fmla="*/ 3454398 h 8273140"/>
                        <a:gd name="connsiteX12" fmla="*/ 7763052 w 8140424"/>
                        <a:gd name="connsiteY12" fmla="*/ 2699655 h 8273140"/>
                        <a:gd name="connsiteX13" fmla="*/ 7995281 w 8140424"/>
                        <a:gd name="connsiteY13" fmla="*/ 4063998 h 8273140"/>
                        <a:gd name="connsiteX14" fmla="*/ 8140424 w 8140424"/>
                        <a:gd name="connsiteY14" fmla="*/ 5268683 h 8273140"/>
                        <a:gd name="connsiteX15" fmla="*/ 5339165 w 8140424"/>
                        <a:gd name="connsiteY15" fmla="*/ 8273140 h 8273140"/>
                        <a:gd name="connsiteX16" fmla="*/ 5063396 w 8140424"/>
                        <a:gd name="connsiteY16" fmla="*/ 8186054 h 8273140"/>
                        <a:gd name="connsiteX17" fmla="*/ 534938 w 8140424"/>
                        <a:gd name="connsiteY17" fmla="*/ 3773711 h 8273140"/>
                        <a:gd name="connsiteX0" fmla="*/ 534938 w 8140424"/>
                        <a:gd name="connsiteY0" fmla="*/ 3773711 h 8273140"/>
                        <a:gd name="connsiteX1" fmla="*/ 1144537 w 8140424"/>
                        <a:gd name="connsiteY1" fmla="*/ 3091542 h 8273140"/>
                        <a:gd name="connsiteX2" fmla="*/ 2973335 w 8140424"/>
                        <a:gd name="connsiteY2" fmla="*/ 4920342 h 8273140"/>
                        <a:gd name="connsiteX3" fmla="*/ 114023 w 8140424"/>
                        <a:gd name="connsiteY3" fmla="*/ 1944912 h 8273140"/>
                        <a:gd name="connsiteX4" fmla="*/ 1013908 w 8140424"/>
                        <a:gd name="connsiteY4" fmla="*/ 1233713 h 8273140"/>
                        <a:gd name="connsiteX5" fmla="*/ 3437794 w 8140424"/>
                        <a:gd name="connsiteY5" fmla="*/ 3672113 h 8273140"/>
                        <a:gd name="connsiteX6" fmla="*/ 723623 w 8140424"/>
                        <a:gd name="connsiteY6" fmla="*/ 914399 h 8273140"/>
                        <a:gd name="connsiteX7" fmla="*/ 1725109 w 8140424"/>
                        <a:gd name="connsiteY7" fmla="*/ 217714 h 8273140"/>
                        <a:gd name="connsiteX8" fmla="*/ 4090938 w 8140424"/>
                        <a:gd name="connsiteY8" fmla="*/ 2699657 h 8273140"/>
                        <a:gd name="connsiteX9" fmla="*/ 2102480 w 8140424"/>
                        <a:gd name="connsiteY9" fmla="*/ 566057 h 8273140"/>
                        <a:gd name="connsiteX10" fmla="*/ 3176537 w 8140424"/>
                        <a:gd name="connsiteY10" fmla="*/ 0 h 8273140"/>
                        <a:gd name="connsiteX11" fmla="*/ 6543851 w 8140424"/>
                        <a:gd name="connsiteY11" fmla="*/ 3454398 h 8273140"/>
                        <a:gd name="connsiteX12" fmla="*/ 7763052 w 8140424"/>
                        <a:gd name="connsiteY12" fmla="*/ 2699655 h 8273140"/>
                        <a:gd name="connsiteX13" fmla="*/ 7995281 w 8140424"/>
                        <a:gd name="connsiteY13" fmla="*/ 4063998 h 8273140"/>
                        <a:gd name="connsiteX14" fmla="*/ 8140424 w 8140424"/>
                        <a:gd name="connsiteY14" fmla="*/ 5268683 h 8273140"/>
                        <a:gd name="connsiteX15" fmla="*/ 5339165 w 8140424"/>
                        <a:gd name="connsiteY15" fmla="*/ 8273140 h 8273140"/>
                        <a:gd name="connsiteX16" fmla="*/ 5063396 w 8140424"/>
                        <a:gd name="connsiteY16" fmla="*/ 8186054 h 8273140"/>
                        <a:gd name="connsiteX17" fmla="*/ 534938 w 8140424"/>
                        <a:gd name="connsiteY17" fmla="*/ 3773711 h 8273140"/>
                        <a:gd name="connsiteX0" fmla="*/ 534938 w 8140424"/>
                        <a:gd name="connsiteY0" fmla="*/ 4045114 h 8544543"/>
                        <a:gd name="connsiteX1" fmla="*/ 1144537 w 8140424"/>
                        <a:gd name="connsiteY1" fmla="*/ 3362945 h 8544543"/>
                        <a:gd name="connsiteX2" fmla="*/ 2973335 w 8140424"/>
                        <a:gd name="connsiteY2" fmla="*/ 5191745 h 8544543"/>
                        <a:gd name="connsiteX3" fmla="*/ 114023 w 8140424"/>
                        <a:gd name="connsiteY3" fmla="*/ 2216315 h 8544543"/>
                        <a:gd name="connsiteX4" fmla="*/ 1013908 w 8140424"/>
                        <a:gd name="connsiteY4" fmla="*/ 1505116 h 8544543"/>
                        <a:gd name="connsiteX5" fmla="*/ 3437794 w 8140424"/>
                        <a:gd name="connsiteY5" fmla="*/ 3943516 h 8544543"/>
                        <a:gd name="connsiteX6" fmla="*/ 723623 w 8140424"/>
                        <a:gd name="connsiteY6" fmla="*/ 1185802 h 8544543"/>
                        <a:gd name="connsiteX7" fmla="*/ 1725109 w 8140424"/>
                        <a:gd name="connsiteY7" fmla="*/ 489117 h 8544543"/>
                        <a:gd name="connsiteX8" fmla="*/ 4090938 w 8140424"/>
                        <a:gd name="connsiteY8" fmla="*/ 2971060 h 8544543"/>
                        <a:gd name="connsiteX9" fmla="*/ 2102480 w 8140424"/>
                        <a:gd name="connsiteY9" fmla="*/ 837460 h 8544543"/>
                        <a:gd name="connsiteX10" fmla="*/ 3176537 w 8140424"/>
                        <a:gd name="connsiteY10" fmla="*/ 271403 h 8544543"/>
                        <a:gd name="connsiteX11" fmla="*/ 6543851 w 8140424"/>
                        <a:gd name="connsiteY11" fmla="*/ 3725801 h 8544543"/>
                        <a:gd name="connsiteX12" fmla="*/ 7763052 w 8140424"/>
                        <a:gd name="connsiteY12" fmla="*/ 2971058 h 8544543"/>
                        <a:gd name="connsiteX13" fmla="*/ 7995281 w 8140424"/>
                        <a:gd name="connsiteY13" fmla="*/ 4335401 h 8544543"/>
                        <a:gd name="connsiteX14" fmla="*/ 8140424 w 8140424"/>
                        <a:gd name="connsiteY14" fmla="*/ 5540086 h 8544543"/>
                        <a:gd name="connsiteX15" fmla="*/ 5339165 w 8140424"/>
                        <a:gd name="connsiteY15" fmla="*/ 8544543 h 8544543"/>
                        <a:gd name="connsiteX16" fmla="*/ 5063396 w 8140424"/>
                        <a:gd name="connsiteY16" fmla="*/ 8457457 h 8544543"/>
                        <a:gd name="connsiteX17" fmla="*/ 534938 w 8140424"/>
                        <a:gd name="connsiteY17" fmla="*/ 4045114 h 8544543"/>
                        <a:gd name="connsiteX0" fmla="*/ 534938 w 8140424"/>
                        <a:gd name="connsiteY0" fmla="*/ 4041454 h 8540883"/>
                        <a:gd name="connsiteX1" fmla="*/ 1144537 w 8140424"/>
                        <a:gd name="connsiteY1" fmla="*/ 3359285 h 8540883"/>
                        <a:gd name="connsiteX2" fmla="*/ 2973335 w 8140424"/>
                        <a:gd name="connsiteY2" fmla="*/ 5188085 h 8540883"/>
                        <a:gd name="connsiteX3" fmla="*/ 114023 w 8140424"/>
                        <a:gd name="connsiteY3" fmla="*/ 2212655 h 8540883"/>
                        <a:gd name="connsiteX4" fmla="*/ 1013908 w 8140424"/>
                        <a:gd name="connsiteY4" fmla="*/ 1501456 h 8540883"/>
                        <a:gd name="connsiteX5" fmla="*/ 3437794 w 8140424"/>
                        <a:gd name="connsiteY5" fmla="*/ 3939856 h 8540883"/>
                        <a:gd name="connsiteX6" fmla="*/ 723623 w 8140424"/>
                        <a:gd name="connsiteY6" fmla="*/ 1182142 h 8540883"/>
                        <a:gd name="connsiteX7" fmla="*/ 1725109 w 8140424"/>
                        <a:gd name="connsiteY7" fmla="*/ 485457 h 8540883"/>
                        <a:gd name="connsiteX8" fmla="*/ 4090938 w 8140424"/>
                        <a:gd name="connsiteY8" fmla="*/ 2967400 h 8540883"/>
                        <a:gd name="connsiteX9" fmla="*/ 2102480 w 8140424"/>
                        <a:gd name="connsiteY9" fmla="*/ 833800 h 8540883"/>
                        <a:gd name="connsiteX10" fmla="*/ 3176537 w 8140424"/>
                        <a:gd name="connsiteY10" fmla="*/ 267743 h 8540883"/>
                        <a:gd name="connsiteX11" fmla="*/ 6543851 w 8140424"/>
                        <a:gd name="connsiteY11" fmla="*/ 3722141 h 8540883"/>
                        <a:gd name="connsiteX12" fmla="*/ 7763052 w 8140424"/>
                        <a:gd name="connsiteY12" fmla="*/ 2967398 h 8540883"/>
                        <a:gd name="connsiteX13" fmla="*/ 7995281 w 8140424"/>
                        <a:gd name="connsiteY13" fmla="*/ 4331741 h 8540883"/>
                        <a:gd name="connsiteX14" fmla="*/ 8140424 w 8140424"/>
                        <a:gd name="connsiteY14" fmla="*/ 5536426 h 8540883"/>
                        <a:gd name="connsiteX15" fmla="*/ 5339165 w 8140424"/>
                        <a:gd name="connsiteY15" fmla="*/ 8540883 h 8540883"/>
                        <a:gd name="connsiteX16" fmla="*/ 5063396 w 8140424"/>
                        <a:gd name="connsiteY16" fmla="*/ 8453797 h 8540883"/>
                        <a:gd name="connsiteX17" fmla="*/ 534938 w 8140424"/>
                        <a:gd name="connsiteY17" fmla="*/ 4041454 h 8540883"/>
                        <a:gd name="connsiteX0" fmla="*/ 534938 w 8140424"/>
                        <a:gd name="connsiteY0" fmla="*/ 4047870 h 8547299"/>
                        <a:gd name="connsiteX1" fmla="*/ 1144537 w 8140424"/>
                        <a:gd name="connsiteY1" fmla="*/ 3365701 h 8547299"/>
                        <a:gd name="connsiteX2" fmla="*/ 2973335 w 8140424"/>
                        <a:gd name="connsiteY2" fmla="*/ 5194501 h 8547299"/>
                        <a:gd name="connsiteX3" fmla="*/ 114023 w 8140424"/>
                        <a:gd name="connsiteY3" fmla="*/ 2219071 h 8547299"/>
                        <a:gd name="connsiteX4" fmla="*/ 1013908 w 8140424"/>
                        <a:gd name="connsiteY4" fmla="*/ 1507872 h 8547299"/>
                        <a:gd name="connsiteX5" fmla="*/ 3437794 w 8140424"/>
                        <a:gd name="connsiteY5" fmla="*/ 3946272 h 8547299"/>
                        <a:gd name="connsiteX6" fmla="*/ 723623 w 8140424"/>
                        <a:gd name="connsiteY6" fmla="*/ 1188558 h 8547299"/>
                        <a:gd name="connsiteX7" fmla="*/ 1725109 w 8140424"/>
                        <a:gd name="connsiteY7" fmla="*/ 491873 h 8547299"/>
                        <a:gd name="connsiteX8" fmla="*/ 4090938 w 8140424"/>
                        <a:gd name="connsiteY8" fmla="*/ 2973816 h 8547299"/>
                        <a:gd name="connsiteX9" fmla="*/ 2102480 w 8140424"/>
                        <a:gd name="connsiteY9" fmla="*/ 840216 h 8547299"/>
                        <a:gd name="connsiteX10" fmla="*/ 3176537 w 8140424"/>
                        <a:gd name="connsiteY10" fmla="*/ 274159 h 8547299"/>
                        <a:gd name="connsiteX11" fmla="*/ 6543851 w 8140424"/>
                        <a:gd name="connsiteY11" fmla="*/ 3728557 h 8547299"/>
                        <a:gd name="connsiteX12" fmla="*/ 7763052 w 8140424"/>
                        <a:gd name="connsiteY12" fmla="*/ 2973814 h 8547299"/>
                        <a:gd name="connsiteX13" fmla="*/ 7995281 w 8140424"/>
                        <a:gd name="connsiteY13" fmla="*/ 4338157 h 8547299"/>
                        <a:gd name="connsiteX14" fmla="*/ 8140424 w 8140424"/>
                        <a:gd name="connsiteY14" fmla="*/ 5542842 h 8547299"/>
                        <a:gd name="connsiteX15" fmla="*/ 5339165 w 8140424"/>
                        <a:gd name="connsiteY15" fmla="*/ 8547299 h 8547299"/>
                        <a:gd name="connsiteX16" fmla="*/ 5063396 w 8140424"/>
                        <a:gd name="connsiteY16" fmla="*/ 8460213 h 8547299"/>
                        <a:gd name="connsiteX17" fmla="*/ 534938 w 8140424"/>
                        <a:gd name="connsiteY17" fmla="*/ 4047870 h 8547299"/>
                        <a:gd name="connsiteX0" fmla="*/ 534938 w 8140424"/>
                        <a:gd name="connsiteY0" fmla="*/ 4023705 h 8523134"/>
                        <a:gd name="connsiteX1" fmla="*/ 1144537 w 8140424"/>
                        <a:gd name="connsiteY1" fmla="*/ 3341536 h 8523134"/>
                        <a:gd name="connsiteX2" fmla="*/ 2973335 w 8140424"/>
                        <a:gd name="connsiteY2" fmla="*/ 5170336 h 8523134"/>
                        <a:gd name="connsiteX3" fmla="*/ 114023 w 8140424"/>
                        <a:gd name="connsiteY3" fmla="*/ 2194906 h 8523134"/>
                        <a:gd name="connsiteX4" fmla="*/ 1013908 w 8140424"/>
                        <a:gd name="connsiteY4" fmla="*/ 1483707 h 8523134"/>
                        <a:gd name="connsiteX5" fmla="*/ 3437794 w 8140424"/>
                        <a:gd name="connsiteY5" fmla="*/ 3922107 h 8523134"/>
                        <a:gd name="connsiteX6" fmla="*/ 723623 w 8140424"/>
                        <a:gd name="connsiteY6" fmla="*/ 1164393 h 8523134"/>
                        <a:gd name="connsiteX7" fmla="*/ 1725109 w 8140424"/>
                        <a:gd name="connsiteY7" fmla="*/ 467708 h 8523134"/>
                        <a:gd name="connsiteX8" fmla="*/ 4090938 w 8140424"/>
                        <a:gd name="connsiteY8" fmla="*/ 2949651 h 8523134"/>
                        <a:gd name="connsiteX9" fmla="*/ 2102480 w 8140424"/>
                        <a:gd name="connsiteY9" fmla="*/ 816051 h 8523134"/>
                        <a:gd name="connsiteX10" fmla="*/ 3176537 w 8140424"/>
                        <a:gd name="connsiteY10" fmla="*/ 249994 h 8523134"/>
                        <a:gd name="connsiteX11" fmla="*/ 6543851 w 8140424"/>
                        <a:gd name="connsiteY11" fmla="*/ 3704392 h 8523134"/>
                        <a:gd name="connsiteX12" fmla="*/ 7763052 w 8140424"/>
                        <a:gd name="connsiteY12" fmla="*/ 2949649 h 8523134"/>
                        <a:gd name="connsiteX13" fmla="*/ 7995281 w 8140424"/>
                        <a:gd name="connsiteY13" fmla="*/ 4313992 h 8523134"/>
                        <a:gd name="connsiteX14" fmla="*/ 8140424 w 8140424"/>
                        <a:gd name="connsiteY14" fmla="*/ 5518677 h 8523134"/>
                        <a:gd name="connsiteX15" fmla="*/ 5339165 w 8140424"/>
                        <a:gd name="connsiteY15" fmla="*/ 8523134 h 8523134"/>
                        <a:gd name="connsiteX16" fmla="*/ 5063396 w 8140424"/>
                        <a:gd name="connsiteY16" fmla="*/ 8436048 h 8523134"/>
                        <a:gd name="connsiteX17" fmla="*/ 534938 w 8140424"/>
                        <a:gd name="connsiteY17" fmla="*/ 4023705 h 852313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7763052 w 8140424"/>
                        <a:gd name="connsiteY12" fmla="*/ 2968999 h 8542484"/>
                        <a:gd name="connsiteX13" fmla="*/ 7995281 w 8140424"/>
                        <a:gd name="connsiteY13" fmla="*/ 4333342 h 8542484"/>
                        <a:gd name="connsiteX14" fmla="*/ 8140424 w 8140424"/>
                        <a:gd name="connsiteY14" fmla="*/ 5538027 h 8542484"/>
                        <a:gd name="connsiteX15" fmla="*/ 5339165 w 8140424"/>
                        <a:gd name="connsiteY15" fmla="*/ 8542484 h 8542484"/>
                        <a:gd name="connsiteX16" fmla="*/ 5063396 w 8140424"/>
                        <a:gd name="connsiteY16" fmla="*/ 8455398 h 8542484"/>
                        <a:gd name="connsiteX17" fmla="*/ 534938 w 8140424"/>
                        <a:gd name="connsiteY17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7037337 w 8140424"/>
                        <a:gd name="connsiteY12" fmla="*/ 3389915 h 8542484"/>
                        <a:gd name="connsiteX13" fmla="*/ 7763052 w 8140424"/>
                        <a:gd name="connsiteY13" fmla="*/ 2968999 h 8542484"/>
                        <a:gd name="connsiteX14" fmla="*/ 7995281 w 8140424"/>
                        <a:gd name="connsiteY14" fmla="*/ 4333342 h 8542484"/>
                        <a:gd name="connsiteX15" fmla="*/ 8140424 w 8140424"/>
                        <a:gd name="connsiteY15" fmla="*/ 5538027 h 8542484"/>
                        <a:gd name="connsiteX16" fmla="*/ 5339165 w 8140424"/>
                        <a:gd name="connsiteY16" fmla="*/ 8542484 h 8542484"/>
                        <a:gd name="connsiteX17" fmla="*/ 5063396 w 8140424"/>
                        <a:gd name="connsiteY17" fmla="*/ 8455398 h 8542484"/>
                        <a:gd name="connsiteX18" fmla="*/ 534938 w 8140424"/>
                        <a:gd name="connsiteY18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51966 w 8140424"/>
                        <a:gd name="connsiteY12" fmla="*/ 2243287 h 8542484"/>
                        <a:gd name="connsiteX13" fmla="*/ 7763052 w 8140424"/>
                        <a:gd name="connsiteY13" fmla="*/ 2968999 h 8542484"/>
                        <a:gd name="connsiteX14" fmla="*/ 7995281 w 8140424"/>
                        <a:gd name="connsiteY14" fmla="*/ 4333342 h 8542484"/>
                        <a:gd name="connsiteX15" fmla="*/ 8140424 w 8140424"/>
                        <a:gd name="connsiteY15" fmla="*/ 5538027 h 8542484"/>
                        <a:gd name="connsiteX16" fmla="*/ 5339165 w 8140424"/>
                        <a:gd name="connsiteY16" fmla="*/ 8542484 h 8542484"/>
                        <a:gd name="connsiteX17" fmla="*/ 5063396 w 8140424"/>
                        <a:gd name="connsiteY17" fmla="*/ 8455398 h 8542484"/>
                        <a:gd name="connsiteX18" fmla="*/ 534938 w 8140424"/>
                        <a:gd name="connsiteY18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51966 w 8140424"/>
                        <a:gd name="connsiteY12" fmla="*/ 2243287 h 8542484"/>
                        <a:gd name="connsiteX13" fmla="*/ 7763052 w 8140424"/>
                        <a:gd name="connsiteY13" fmla="*/ 2968999 h 8542484"/>
                        <a:gd name="connsiteX14" fmla="*/ 7995281 w 8140424"/>
                        <a:gd name="connsiteY14" fmla="*/ 4333342 h 8542484"/>
                        <a:gd name="connsiteX15" fmla="*/ 8140424 w 8140424"/>
                        <a:gd name="connsiteY15" fmla="*/ 5538027 h 8542484"/>
                        <a:gd name="connsiteX16" fmla="*/ 5339165 w 8140424"/>
                        <a:gd name="connsiteY16" fmla="*/ 8542484 h 8542484"/>
                        <a:gd name="connsiteX17" fmla="*/ 5063396 w 8140424"/>
                        <a:gd name="connsiteY17" fmla="*/ 8455398 h 8542484"/>
                        <a:gd name="connsiteX18" fmla="*/ 534938 w 8140424"/>
                        <a:gd name="connsiteY18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51966 w 8140424"/>
                        <a:gd name="connsiteY12" fmla="*/ 2243287 h 8542484"/>
                        <a:gd name="connsiteX13" fmla="*/ 7763052 w 8140424"/>
                        <a:gd name="connsiteY13" fmla="*/ 2968999 h 8542484"/>
                        <a:gd name="connsiteX14" fmla="*/ 7995281 w 8140424"/>
                        <a:gd name="connsiteY14" fmla="*/ 4333342 h 8542484"/>
                        <a:gd name="connsiteX15" fmla="*/ 8140424 w 8140424"/>
                        <a:gd name="connsiteY15" fmla="*/ 5538027 h 8542484"/>
                        <a:gd name="connsiteX16" fmla="*/ 5339165 w 8140424"/>
                        <a:gd name="connsiteY16" fmla="*/ 8542484 h 8542484"/>
                        <a:gd name="connsiteX17" fmla="*/ 5063396 w 8140424"/>
                        <a:gd name="connsiteY17" fmla="*/ 8455398 h 8542484"/>
                        <a:gd name="connsiteX18" fmla="*/ 534938 w 8140424"/>
                        <a:gd name="connsiteY18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7763052 w 8140424"/>
                        <a:gd name="connsiteY13" fmla="*/ 2968999 h 8542484"/>
                        <a:gd name="connsiteX14" fmla="*/ 7995281 w 8140424"/>
                        <a:gd name="connsiteY14" fmla="*/ 4333342 h 8542484"/>
                        <a:gd name="connsiteX15" fmla="*/ 8140424 w 8140424"/>
                        <a:gd name="connsiteY15" fmla="*/ 5538027 h 8542484"/>
                        <a:gd name="connsiteX16" fmla="*/ 5339165 w 8140424"/>
                        <a:gd name="connsiteY16" fmla="*/ 8542484 h 8542484"/>
                        <a:gd name="connsiteX17" fmla="*/ 5063396 w 8140424"/>
                        <a:gd name="connsiteY17" fmla="*/ 8455398 h 8542484"/>
                        <a:gd name="connsiteX18" fmla="*/ 534938 w 8140424"/>
                        <a:gd name="connsiteY18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7269566 w 8140424"/>
                        <a:gd name="connsiteY13" fmla="*/ 2780315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34938 w 8140424"/>
                        <a:gd name="connsiteY19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34938 w 8140424"/>
                        <a:gd name="connsiteY19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34938 w 8140424"/>
                        <a:gd name="connsiteY19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34938 w 8140424"/>
                        <a:gd name="connsiteY19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34938 w 8140424"/>
                        <a:gd name="connsiteY19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34938 w 8140424"/>
                        <a:gd name="connsiteY19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34938 w 8140424"/>
                        <a:gd name="connsiteY19" fmla="*/ 4043055 h 8542484"/>
                        <a:gd name="connsiteX0" fmla="*/ 534938 w 8140424"/>
                        <a:gd name="connsiteY0" fmla="*/ 4043055 h 8542484"/>
                        <a:gd name="connsiteX1" fmla="*/ 1168921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34938 w 8140424"/>
                        <a:gd name="connsiteY19" fmla="*/ 4043055 h 8542484"/>
                        <a:gd name="connsiteX0" fmla="*/ 547130 w 8140424"/>
                        <a:gd name="connsiteY0" fmla="*/ 4043055 h 8542484"/>
                        <a:gd name="connsiteX1" fmla="*/ 1168921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47130 w 8140424"/>
                        <a:gd name="connsiteY19" fmla="*/ 4043055 h 8542484"/>
                        <a:gd name="connsiteX0" fmla="*/ 547130 w 8140424"/>
                        <a:gd name="connsiteY0" fmla="*/ 4043055 h 8542484"/>
                        <a:gd name="connsiteX1" fmla="*/ 1168921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47130 w 8140424"/>
                        <a:gd name="connsiteY19" fmla="*/ 4043055 h 8542484"/>
                        <a:gd name="connsiteX0" fmla="*/ 541518 w 8134812"/>
                        <a:gd name="connsiteY0" fmla="*/ 4043055 h 8542484"/>
                        <a:gd name="connsiteX1" fmla="*/ 1163309 w 8134812"/>
                        <a:gd name="connsiteY1" fmla="*/ 3360886 h 8542484"/>
                        <a:gd name="connsiteX2" fmla="*/ 2967723 w 8134812"/>
                        <a:gd name="connsiteY2" fmla="*/ 5189686 h 8542484"/>
                        <a:gd name="connsiteX3" fmla="*/ 108411 w 8134812"/>
                        <a:gd name="connsiteY3" fmla="*/ 2214256 h 8542484"/>
                        <a:gd name="connsiteX4" fmla="*/ 1008296 w 8134812"/>
                        <a:gd name="connsiteY4" fmla="*/ 1503057 h 8542484"/>
                        <a:gd name="connsiteX5" fmla="*/ 3432182 w 8134812"/>
                        <a:gd name="connsiteY5" fmla="*/ 3941457 h 8542484"/>
                        <a:gd name="connsiteX6" fmla="*/ 718011 w 8134812"/>
                        <a:gd name="connsiteY6" fmla="*/ 1183743 h 8542484"/>
                        <a:gd name="connsiteX7" fmla="*/ 1719497 w 8134812"/>
                        <a:gd name="connsiteY7" fmla="*/ 487058 h 8542484"/>
                        <a:gd name="connsiteX8" fmla="*/ 4085326 w 8134812"/>
                        <a:gd name="connsiteY8" fmla="*/ 2969001 h 8542484"/>
                        <a:gd name="connsiteX9" fmla="*/ 2096868 w 8134812"/>
                        <a:gd name="connsiteY9" fmla="*/ 835401 h 8542484"/>
                        <a:gd name="connsiteX10" fmla="*/ 3170925 w 8134812"/>
                        <a:gd name="connsiteY10" fmla="*/ 269344 h 8542484"/>
                        <a:gd name="connsiteX11" fmla="*/ 6538239 w 8134812"/>
                        <a:gd name="connsiteY11" fmla="*/ 3723742 h 8542484"/>
                        <a:gd name="connsiteX12" fmla="*/ 6102811 w 8134812"/>
                        <a:gd name="connsiteY12" fmla="*/ 2243287 h 8542484"/>
                        <a:gd name="connsiteX13" fmla="*/ 6639839 w 8134812"/>
                        <a:gd name="connsiteY13" fmla="*/ 1024087 h 8542484"/>
                        <a:gd name="connsiteX14" fmla="*/ 7757440 w 8134812"/>
                        <a:gd name="connsiteY14" fmla="*/ 2968999 h 8542484"/>
                        <a:gd name="connsiteX15" fmla="*/ 7989669 w 8134812"/>
                        <a:gd name="connsiteY15" fmla="*/ 4333342 h 8542484"/>
                        <a:gd name="connsiteX16" fmla="*/ 8134812 w 8134812"/>
                        <a:gd name="connsiteY16" fmla="*/ 5538027 h 8542484"/>
                        <a:gd name="connsiteX17" fmla="*/ 5333553 w 8134812"/>
                        <a:gd name="connsiteY17" fmla="*/ 8542484 h 8542484"/>
                        <a:gd name="connsiteX18" fmla="*/ 5057784 w 8134812"/>
                        <a:gd name="connsiteY18" fmla="*/ 8455398 h 8542484"/>
                        <a:gd name="connsiteX19" fmla="*/ 541518 w 8134812"/>
                        <a:gd name="connsiteY19" fmla="*/ 4043055 h 8542484"/>
                        <a:gd name="connsiteX0" fmla="*/ 541518 w 8134812"/>
                        <a:gd name="connsiteY0" fmla="*/ 4043055 h 8542484"/>
                        <a:gd name="connsiteX1" fmla="*/ 1163309 w 8134812"/>
                        <a:gd name="connsiteY1" fmla="*/ 3360886 h 8542484"/>
                        <a:gd name="connsiteX2" fmla="*/ 2967723 w 8134812"/>
                        <a:gd name="connsiteY2" fmla="*/ 5189686 h 8542484"/>
                        <a:gd name="connsiteX3" fmla="*/ 108411 w 8134812"/>
                        <a:gd name="connsiteY3" fmla="*/ 2214256 h 8542484"/>
                        <a:gd name="connsiteX4" fmla="*/ 1008296 w 8134812"/>
                        <a:gd name="connsiteY4" fmla="*/ 1503057 h 8542484"/>
                        <a:gd name="connsiteX5" fmla="*/ 3432182 w 8134812"/>
                        <a:gd name="connsiteY5" fmla="*/ 3941457 h 8542484"/>
                        <a:gd name="connsiteX6" fmla="*/ 718011 w 8134812"/>
                        <a:gd name="connsiteY6" fmla="*/ 1183743 h 8542484"/>
                        <a:gd name="connsiteX7" fmla="*/ 1719497 w 8134812"/>
                        <a:gd name="connsiteY7" fmla="*/ 487058 h 8542484"/>
                        <a:gd name="connsiteX8" fmla="*/ 4085326 w 8134812"/>
                        <a:gd name="connsiteY8" fmla="*/ 2969001 h 8542484"/>
                        <a:gd name="connsiteX9" fmla="*/ 2096868 w 8134812"/>
                        <a:gd name="connsiteY9" fmla="*/ 835401 h 8542484"/>
                        <a:gd name="connsiteX10" fmla="*/ 3170925 w 8134812"/>
                        <a:gd name="connsiteY10" fmla="*/ 269344 h 8542484"/>
                        <a:gd name="connsiteX11" fmla="*/ 6538239 w 8134812"/>
                        <a:gd name="connsiteY11" fmla="*/ 3723742 h 8542484"/>
                        <a:gd name="connsiteX12" fmla="*/ 6090619 w 8134812"/>
                        <a:gd name="connsiteY12" fmla="*/ 2231095 h 8542484"/>
                        <a:gd name="connsiteX13" fmla="*/ 6639839 w 8134812"/>
                        <a:gd name="connsiteY13" fmla="*/ 1024087 h 8542484"/>
                        <a:gd name="connsiteX14" fmla="*/ 7757440 w 8134812"/>
                        <a:gd name="connsiteY14" fmla="*/ 2968999 h 8542484"/>
                        <a:gd name="connsiteX15" fmla="*/ 7989669 w 8134812"/>
                        <a:gd name="connsiteY15" fmla="*/ 4333342 h 8542484"/>
                        <a:gd name="connsiteX16" fmla="*/ 8134812 w 8134812"/>
                        <a:gd name="connsiteY16" fmla="*/ 5538027 h 8542484"/>
                        <a:gd name="connsiteX17" fmla="*/ 5333553 w 8134812"/>
                        <a:gd name="connsiteY17" fmla="*/ 8542484 h 8542484"/>
                        <a:gd name="connsiteX18" fmla="*/ 5057784 w 8134812"/>
                        <a:gd name="connsiteY18" fmla="*/ 8455398 h 8542484"/>
                        <a:gd name="connsiteX19" fmla="*/ 541518 w 8134812"/>
                        <a:gd name="connsiteY19" fmla="*/ 4043055 h 8542484"/>
                        <a:gd name="connsiteX0" fmla="*/ 541518 w 8134812"/>
                        <a:gd name="connsiteY0" fmla="*/ 4043055 h 8542484"/>
                        <a:gd name="connsiteX1" fmla="*/ 1163309 w 8134812"/>
                        <a:gd name="connsiteY1" fmla="*/ 3360886 h 8542484"/>
                        <a:gd name="connsiteX2" fmla="*/ 2967723 w 8134812"/>
                        <a:gd name="connsiteY2" fmla="*/ 5189686 h 8542484"/>
                        <a:gd name="connsiteX3" fmla="*/ 108411 w 8134812"/>
                        <a:gd name="connsiteY3" fmla="*/ 2214256 h 8542484"/>
                        <a:gd name="connsiteX4" fmla="*/ 1008296 w 8134812"/>
                        <a:gd name="connsiteY4" fmla="*/ 1503057 h 8542484"/>
                        <a:gd name="connsiteX5" fmla="*/ 3432182 w 8134812"/>
                        <a:gd name="connsiteY5" fmla="*/ 3941457 h 8542484"/>
                        <a:gd name="connsiteX6" fmla="*/ 718011 w 8134812"/>
                        <a:gd name="connsiteY6" fmla="*/ 1183743 h 8542484"/>
                        <a:gd name="connsiteX7" fmla="*/ 1719497 w 8134812"/>
                        <a:gd name="connsiteY7" fmla="*/ 487058 h 8542484"/>
                        <a:gd name="connsiteX8" fmla="*/ 4085326 w 8134812"/>
                        <a:gd name="connsiteY8" fmla="*/ 2969001 h 8542484"/>
                        <a:gd name="connsiteX9" fmla="*/ 2096868 w 8134812"/>
                        <a:gd name="connsiteY9" fmla="*/ 835401 h 8542484"/>
                        <a:gd name="connsiteX10" fmla="*/ 3170925 w 8134812"/>
                        <a:gd name="connsiteY10" fmla="*/ 269344 h 8542484"/>
                        <a:gd name="connsiteX11" fmla="*/ 6538239 w 8134812"/>
                        <a:gd name="connsiteY11" fmla="*/ 3723742 h 8542484"/>
                        <a:gd name="connsiteX12" fmla="*/ 6090619 w 8134812"/>
                        <a:gd name="connsiteY12" fmla="*/ 2231095 h 8542484"/>
                        <a:gd name="connsiteX13" fmla="*/ 6639839 w 8134812"/>
                        <a:gd name="connsiteY13" fmla="*/ 1024087 h 8542484"/>
                        <a:gd name="connsiteX14" fmla="*/ 7757440 w 8134812"/>
                        <a:gd name="connsiteY14" fmla="*/ 2968999 h 8542484"/>
                        <a:gd name="connsiteX15" fmla="*/ 7989669 w 8134812"/>
                        <a:gd name="connsiteY15" fmla="*/ 4333342 h 8542484"/>
                        <a:gd name="connsiteX16" fmla="*/ 8134812 w 8134812"/>
                        <a:gd name="connsiteY16" fmla="*/ 5538027 h 8542484"/>
                        <a:gd name="connsiteX17" fmla="*/ 5333553 w 8134812"/>
                        <a:gd name="connsiteY17" fmla="*/ 8542484 h 8542484"/>
                        <a:gd name="connsiteX18" fmla="*/ 5057784 w 8134812"/>
                        <a:gd name="connsiteY18" fmla="*/ 8455398 h 8542484"/>
                        <a:gd name="connsiteX19" fmla="*/ 541518 w 8134812"/>
                        <a:gd name="connsiteY19" fmla="*/ 4043055 h 8542484"/>
                        <a:gd name="connsiteX0" fmla="*/ 541518 w 8134812"/>
                        <a:gd name="connsiteY0" fmla="*/ 4043055 h 8542484"/>
                        <a:gd name="connsiteX1" fmla="*/ 1163309 w 8134812"/>
                        <a:gd name="connsiteY1" fmla="*/ 3360886 h 8542484"/>
                        <a:gd name="connsiteX2" fmla="*/ 2967723 w 8134812"/>
                        <a:gd name="connsiteY2" fmla="*/ 5189686 h 8542484"/>
                        <a:gd name="connsiteX3" fmla="*/ 108411 w 8134812"/>
                        <a:gd name="connsiteY3" fmla="*/ 2214256 h 8542484"/>
                        <a:gd name="connsiteX4" fmla="*/ 1008296 w 8134812"/>
                        <a:gd name="connsiteY4" fmla="*/ 1503057 h 8542484"/>
                        <a:gd name="connsiteX5" fmla="*/ 3432182 w 8134812"/>
                        <a:gd name="connsiteY5" fmla="*/ 3941457 h 8542484"/>
                        <a:gd name="connsiteX6" fmla="*/ 718011 w 8134812"/>
                        <a:gd name="connsiteY6" fmla="*/ 1183743 h 8542484"/>
                        <a:gd name="connsiteX7" fmla="*/ 1719497 w 8134812"/>
                        <a:gd name="connsiteY7" fmla="*/ 487058 h 8542484"/>
                        <a:gd name="connsiteX8" fmla="*/ 4085326 w 8134812"/>
                        <a:gd name="connsiteY8" fmla="*/ 2969001 h 8542484"/>
                        <a:gd name="connsiteX9" fmla="*/ 2096868 w 8134812"/>
                        <a:gd name="connsiteY9" fmla="*/ 835401 h 8542484"/>
                        <a:gd name="connsiteX10" fmla="*/ 3170925 w 8134812"/>
                        <a:gd name="connsiteY10" fmla="*/ 269344 h 8542484"/>
                        <a:gd name="connsiteX11" fmla="*/ 6538239 w 8134812"/>
                        <a:gd name="connsiteY11" fmla="*/ 3723742 h 8542484"/>
                        <a:gd name="connsiteX12" fmla="*/ 6090619 w 8134812"/>
                        <a:gd name="connsiteY12" fmla="*/ 2231095 h 8542484"/>
                        <a:gd name="connsiteX13" fmla="*/ 6639839 w 8134812"/>
                        <a:gd name="connsiteY13" fmla="*/ 1024087 h 8542484"/>
                        <a:gd name="connsiteX14" fmla="*/ 7757440 w 8134812"/>
                        <a:gd name="connsiteY14" fmla="*/ 2968999 h 8542484"/>
                        <a:gd name="connsiteX15" fmla="*/ 7989669 w 8134812"/>
                        <a:gd name="connsiteY15" fmla="*/ 4333342 h 8542484"/>
                        <a:gd name="connsiteX16" fmla="*/ 8134812 w 8134812"/>
                        <a:gd name="connsiteY16" fmla="*/ 5538027 h 8542484"/>
                        <a:gd name="connsiteX17" fmla="*/ 5333553 w 8134812"/>
                        <a:gd name="connsiteY17" fmla="*/ 8542484 h 8542484"/>
                        <a:gd name="connsiteX18" fmla="*/ 5057784 w 8134812"/>
                        <a:gd name="connsiteY18" fmla="*/ 8455398 h 8542484"/>
                        <a:gd name="connsiteX19" fmla="*/ 541518 w 8134812"/>
                        <a:gd name="connsiteY19" fmla="*/ 4043055 h 8542484"/>
                        <a:gd name="connsiteX0" fmla="*/ 541518 w 8134812"/>
                        <a:gd name="connsiteY0" fmla="*/ 4043055 h 8542484"/>
                        <a:gd name="connsiteX1" fmla="*/ 1163309 w 8134812"/>
                        <a:gd name="connsiteY1" fmla="*/ 3360886 h 8542484"/>
                        <a:gd name="connsiteX2" fmla="*/ 2967723 w 8134812"/>
                        <a:gd name="connsiteY2" fmla="*/ 5189686 h 8542484"/>
                        <a:gd name="connsiteX3" fmla="*/ 108411 w 8134812"/>
                        <a:gd name="connsiteY3" fmla="*/ 2214256 h 8542484"/>
                        <a:gd name="connsiteX4" fmla="*/ 1008296 w 8134812"/>
                        <a:gd name="connsiteY4" fmla="*/ 1503057 h 8542484"/>
                        <a:gd name="connsiteX5" fmla="*/ 3432182 w 8134812"/>
                        <a:gd name="connsiteY5" fmla="*/ 3941457 h 8542484"/>
                        <a:gd name="connsiteX6" fmla="*/ 718011 w 8134812"/>
                        <a:gd name="connsiteY6" fmla="*/ 1183743 h 8542484"/>
                        <a:gd name="connsiteX7" fmla="*/ 1719497 w 8134812"/>
                        <a:gd name="connsiteY7" fmla="*/ 487058 h 8542484"/>
                        <a:gd name="connsiteX8" fmla="*/ 4085326 w 8134812"/>
                        <a:gd name="connsiteY8" fmla="*/ 2969001 h 8542484"/>
                        <a:gd name="connsiteX9" fmla="*/ 2096868 w 8134812"/>
                        <a:gd name="connsiteY9" fmla="*/ 835401 h 8542484"/>
                        <a:gd name="connsiteX10" fmla="*/ 3170925 w 8134812"/>
                        <a:gd name="connsiteY10" fmla="*/ 269344 h 8542484"/>
                        <a:gd name="connsiteX11" fmla="*/ 6538239 w 8134812"/>
                        <a:gd name="connsiteY11" fmla="*/ 3723742 h 8542484"/>
                        <a:gd name="connsiteX12" fmla="*/ 6090619 w 8134812"/>
                        <a:gd name="connsiteY12" fmla="*/ 2231095 h 8542484"/>
                        <a:gd name="connsiteX13" fmla="*/ 6639839 w 8134812"/>
                        <a:gd name="connsiteY13" fmla="*/ 1024087 h 8542484"/>
                        <a:gd name="connsiteX14" fmla="*/ 7757440 w 8134812"/>
                        <a:gd name="connsiteY14" fmla="*/ 2968999 h 8542484"/>
                        <a:gd name="connsiteX15" fmla="*/ 7989669 w 8134812"/>
                        <a:gd name="connsiteY15" fmla="*/ 4333342 h 8542484"/>
                        <a:gd name="connsiteX16" fmla="*/ 8134812 w 8134812"/>
                        <a:gd name="connsiteY16" fmla="*/ 5538027 h 8542484"/>
                        <a:gd name="connsiteX17" fmla="*/ 5333553 w 8134812"/>
                        <a:gd name="connsiteY17" fmla="*/ 8542484 h 8542484"/>
                        <a:gd name="connsiteX18" fmla="*/ 5057784 w 8134812"/>
                        <a:gd name="connsiteY18" fmla="*/ 8455398 h 8542484"/>
                        <a:gd name="connsiteX19" fmla="*/ 541518 w 8134812"/>
                        <a:gd name="connsiteY19" fmla="*/ 4043055 h 8542484"/>
                        <a:gd name="connsiteX0" fmla="*/ 541518 w 8134812"/>
                        <a:gd name="connsiteY0" fmla="*/ 4036746 h 8536175"/>
                        <a:gd name="connsiteX1" fmla="*/ 1163309 w 8134812"/>
                        <a:gd name="connsiteY1" fmla="*/ 3354577 h 8536175"/>
                        <a:gd name="connsiteX2" fmla="*/ 2967723 w 8134812"/>
                        <a:gd name="connsiteY2" fmla="*/ 5183377 h 8536175"/>
                        <a:gd name="connsiteX3" fmla="*/ 108411 w 8134812"/>
                        <a:gd name="connsiteY3" fmla="*/ 2207947 h 8536175"/>
                        <a:gd name="connsiteX4" fmla="*/ 1008296 w 8134812"/>
                        <a:gd name="connsiteY4" fmla="*/ 1496748 h 8536175"/>
                        <a:gd name="connsiteX5" fmla="*/ 3432182 w 8134812"/>
                        <a:gd name="connsiteY5" fmla="*/ 3935148 h 8536175"/>
                        <a:gd name="connsiteX6" fmla="*/ 718011 w 8134812"/>
                        <a:gd name="connsiteY6" fmla="*/ 1177434 h 8536175"/>
                        <a:gd name="connsiteX7" fmla="*/ 1719497 w 8134812"/>
                        <a:gd name="connsiteY7" fmla="*/ 480749 h 8536175"/>
                        <a:gd name="connsiteX8" fmla="*/ 4085326 w 8134812"/>
                        <a:gd name="connsiteY8" fmla="*/ 2962692 h 8536175"/>
                        <a:gd name="connsiteX9" fmla="*/ 2133444 w 8134812"/>
                        <a:gd name="connsiteY9" fmla="*/ 853476 h 8536175"/>
                        <a:gd name="connsiteX10" fmla="*/ 3170925 w 8134812"/>
                        <a:gd name="connsiteY10" fmla="*/ 263035 h 8536175"/>
                        <a:gd name="connsiteX11" fmla="*/ 6538239 w 8134812"/>
                        <a:gd name="connsiteY11" fmla="*/ 3717433 h 8536175"/>
                        <a:gd name="connsiteX12" fmla="*/ 6090619 w 8134812"/>
                        <a:gd name="connsiteY12" fmla="*/ 2224786 h 8536175"/>
                        <a:gd name="connsiteX13" fmla="*/ 6639839 w 8134812"/>
                        <a:gd name="connsiteY13" fmla="*/ 1017778 h 8536175"/>
                        <a:gd name="connsiteX14" fmla="*/ 7757440 w 8134812"/>
                        <a:gd name="connsiteY14" fmla="*/ 2962690 h 8536175"/>
                        <a:gd name="connsiteX15" fmla="*/ 7989669 w 8134812"/>
                        <a:gd name="connsiteY15" fmla="*/ 4327033 h 8536175"/>
                        <a:gd name="connsiteX16" fmla="*/ 8134812 w 8134812"/>
                        <a:gd name="connsiteY16" fmla="*/ 5531718 h 8536175"/>
                        <a:gd name="connsiteX17" fmla="*/ 5333553 w 8134812"/>
                        <a:gd name="connsiteY17" fmla="*/ 8536175 h 8536175"/>
                        <a:gd name="connsiteX18" fmla="*/ 5057784 w 8134812"/>
                        <a:gd name="connsiteY18" fmla="*/ 8449089 h 8536175"/>
                        <a:gd name="connsiteX19" fmla="*/ 541518 w 8134812"/>
                        <a:gd name="connsiteY19" fmla="*/ 4036746 h 8536175"/>
                        <a:gd name="connsiteX0" fmla="*/ 541518 w 8134812"/>
                        <a:gd name="connsiteY0" fmla="*/ 4036746 h 8536175"/>
                        <a:gd name="connsiteX1" fmla="*/ 1163309 w 8134812"/>
                        <a:gd name="connsiteY1" fmla="*/ 3354577 h 8536175"/>
                        <a:gd name="connsiteX2" fmla="*/ 2967723 w 8134812"/>
                        <a:gd name="connsiteY2" fmla="*/ 5183377 h 8536175"/>
                        <a:gd name="connsiteX3" fmla="*/ 108411 w 8134812"/>
                        <a:gd name="connsiteY3" fmla="*/ 2207947 h 8536175"/>
                        <a:gd name="connsiteX4" fmla="*/ 1008296 w 8134812"/>
                        <a:gd name="connsiteY4" fmla="*/ 1496748 h 8536175"/>
                        <a:gd name="connsiteX5" fmla="*/ 3432182 w 8134812"/>
                        <a:gd name="connsiteY5" fmla="*/ 3935148 h 8536175"/>
                        <a:gd name="connsiteX6" fmla="*/ 718011 w 8134812"/>
                        <a:gd name="connsiteY6" fmla="*/ 1177434 h 8536175"/>
                        <a:gd name="connsiteX7" fmla="*/ 1719497 w 8134812"/>
                        <a:gd name="connsiteY7" fmla="*/ 480749 h 8536175"/>
                        <a:gd name="connsiteX8" fmla="*/ 4085326 w 8134812"/>
                        <a:gd name="connsiteY8" fmla="*/ 2962692 h 8536175"/>
                        <a:gd name="connsiteX9" fmla="*/ 2133444 w 8134812"/>
                        <a:gd name="connsiteY9" fmla="*/ 853476 h 8536175"/>
                        <a:gd name="connsiteX10" fmla="*/ 3170925 w 8134812"/>
                        <a:gd name="connsiteY10" fmla="*/ 263035 h 8536175"/>
                        <a:gd name="connsiteX11" fmla="*/ 6538239 w 8134812"/>
                        <a:gd name="connsiteY11" fmla="*/ 3717433 h 8536175"/>
                        <a:gd name="connsiteX12" fmla="*/ 6090619 w 8134812"/>
                        <a:gd name="connsiteY12" fmla="*/ 2224786 h 8536175"/>
                        <a:gd name="connsiteX13" fmla="*/ 6639839 w 8134812"/>
                        <a:gd name="connsiteY13" fmla="*/ 1017778 h 8536175"/>
                        <a:gd name="connsiteX14" fmla="*/ 7757440 w 8134812"/>
                        <a:gd name="connsiteY14" fmla="*/ 2962690 h 8536175"/>
                        <a:gd name="connsiteX15" fmla="*/ 7989669 w 8134812"/>
                        <a:gd name="connsiteY15" fmla="*/ 4327033 h 8536175"/>
                        <a:gd name="connsiteX16" fmla="*/ 8134812 w 8134812"/>
                        <a:gd name="connsiteY16" fmla="*/ 5531718 h 8536175"/>
                        <a:gd name="connsiteX17" fmla="*/ 5333553 w 8134812"/>
                        <a:gd name="connsiteY17" fmla="*/ 8536175 h 8536175"/>
                        <a:gd name="connsiteX18" fmla="*/ 5057784 w 8134812"/>
                        <a:gd name="connsiteY18" fmla="*/ 8449089 h 8536175"/>
                        <a:gd name="connsiteX19" fmla="*/ 541518 w 8134812"/>
                        <a:gd name="connsiteY19" fmla="*/ 4036746 h 8536175"/>
                        <a:gd name="connsiteX0" fmla="*/ 541518 w 8134812"/>
                        <a:gd name="connsiteY0" fmla="*/ 4036746 h 8536175"/>
                        <a:gd name="connsiteX1" fmla="*/ 1163309 w 8134812"/>
                        <a:gd name="connsiteY1" fmla="*/ 3354577 h 8536175"/>
                        <a:gd name="connsiteX2" fmla="*/ 2967723 w 8134812"/>
                        <a:gd name="connsiteY2" fmla="*/ 5183377 h 8536175"/>
                        <a:gd name="connsiteX3" fmla="*/ 108411 w 8134812"/>
                        <a:gd name="connsiteY3" fmla="*/ 2207947 h 8536175"/>
                        <a:gd name="connsiteX4" fmla="*/ 1008296 w 8134812"/>
                        <a:gd name="connsiteY4" fmla="*/ 1496748 h 8536175"/>
                        <a:gd name="connsiteX5" fmla="*/ 3432182 w 8134812"/>
                        <a:gd name="connsiteY5" fmla="*/ 3935148 h 8536175"/>
                        <a:gd name="connsiteX6" fmla="*/ 718011 w 8134812"/>
                        <a:gd name="connsiteY6" fmla="*/ 1177434 h 8536175"/>
                        <a:gd name="connsiteX7" fmla="*/ 1719497 w 8134812"/>
                        <a:gd name="connsiteY7" fmla="*/ 480749 h 8536175"/>
                        <a:gd name="connsiteX8" fmla="*/ 4085326 w 8134812"/>
                        <a:gd name="connsiteY8" fmla="*/ 2962692 h 8536175"/>
                        <a:gd name="connsiteX9" fmla="*/ 2133444 w 8134812"/>
                        <a:gd name="connsiteY9" fmla="*/ 853476 h 8536175"/>
                        <a:gd name="connsiteX10" fmla="*/ 3170925 w 8134812"/>
                        <a:gd name="connsiteY10" fmla="*/ 263035 h 8536175"/>
                        <a:gd name="connsiteX11" fmla="*/ 6538239 w 8134812"/>
                        <a:gd name="connsiteY11" fmla="*/ 3717433 h 8536175"/>
                        <a:gd name="connsiteX12" fmla="*/ 6090619 w 8134812"/>
                        <a:gd name="connsiteY12" fmla="*/ 2224786 h 8536175"/>
                        <a:gd name="connsiteX13" fmla="*/ 6639839 w 8134812"/>
                        <a:gd name="connsiteY13" fmla="*/ 1017778 h 8536175"/>
                        <a:gd name="connsiteX14" fmla="*/ 7757440 w 8134812"/>
                        <a:gd name="connsiteY14" fmla="*/ 2962690 h 8536175"/>
                        <a:gd name="connsiteX15" fmla="*/ 7989669 w 8134812"/>
                        <a:gd name="connsiteY15" fmla="*/ 4327033 h 8536175"/>
                        <a:gd name="connsiteX16" fmla="*/ 8134812 w 8134812"/>
                        <a:gd name="connsiteY16" fmla="*/ 5531718 h 8536175"/>
                        <a:gd name="connsiteX17" fmla="*/ 5333553 w 8134812"/>
                        <a:gd name="connsiteY17" fmla="*/ 8536175 h 8536175"/>
                        <a:gd name="connsiteX18" fmla="*/ 5057784 w 8134812"/>
                        <a:gd name="connsiteY18" fmla="*/ 8449089 h 8536175"/>
                        <a:gd name="connsiteX19" fmla="*/ 541518 w 8134812"/>
                        <a:gd name="connsiteY19" fmla="*/ 4036746 h 8536175"/>
                        <a:gd name="connsiteX0" fmla="*/ 541518 w 8134812"/>
                        <a:gd name="connsiteY0" fmla="*/ 4053000 h 8552429"/>
                        <a:gd name="connsiteX1" fmla="*/ 1163309 w 8134812"/>
                        <a:gd name="connsiteY1" fmla="*/ 3370831 h 8552429"/>
                        <a:gd name="connsiteX2" fmla="*/ 2967723 w 8134812"/>
                        <a:gd name="connsiteY2" fmla="*/ 5199631 h 8552429"/>
                        <a:gd name="connsiteX3" fmla="*/ 108411 w 8134812"/>
                        <a:gd name="connsiteY3" fmla="*/ 2224201 h 8552429"/>
                        <a:gd name="connsiteX4" fmla="*/ 1008296 w 8134812"/>
                        <a:gd name="connsiteY4" fmla="*/ 1513002 h 8552429"/>
                        <a:gd name="connsiteX5" fmla="*/ 3432182 w 8134812"/>
                        <a:gd name="connsiteY5" fmla="*/ 3951402 h 8552429"/>
                        <a:gd name="connsiteX6" fmla="*/ 718011 w 8134812"/>
                        <a:gd name="connsiteY6" fmla="*/ 1193688 h 8552429"/>
                        <a:gd name="connsiteX7" fmla="*/ 1719497 w 8134812"/>
                        <a:gd name="connsiteY7" fmla="*/ 497003 h 8552429"/>
                        <a:gd name="connsiteX8" fmla="*/ 4085326 w 8134812"/>
                        <a:gd name="connsiteY8" fmla="*/ 2978946 h 8552429"/>
                        <a:gd name="connsiteX9" fmla="*/ 2133444 w 8134812"/>
                        <a:gd name="connsiteY9" fmla="*/ 869730 h 8552429"/>
                        <a:gd name="connsiteX10" fmla="*/ 3170925 w 8134812"/>
                        <a:gd name="connsiteY10" fmla="*/ 279289 h 8552429"/>
                        <a:gd name="connsiteX11" fmla="*/ 6538239 w 8134812"/>
                        <a:gd name="connsiteY11" fmla="*/ 3733687 h 8552429"/>
                        <a:gd name="connsiteX12" fmla="*/ 6090619 w 8134812"/>
                        <a:gd name="connsiteY12" fmla="*/ 2241040 h 8552429"/>
                        <a:gd name="connsiteX13" fmla="*/ 6639839 w 8134812"/>
                        <a:gd name="connsiteY13" fmla="*/ 1034032 h 8552429"/>
                        <a:gd name="connsiteX14" fmla="*/ 7757440 w 8134812"/>
                        <a:gd name="connsiteY14" fmla="*/ 2978944 h 8552429"/>
                        <a:gd name="connsiteX15" fmla="*/ 7989669 w 8134812"/>
                        <a:gd name="connsiteY15" fmla="*/ 4343287 h 8552429"/>
                        <a:gd name="connsiteX16" fmla="*/ 8134812 w 8134812"/>
                        <a:gd name="connsiteY16" fmla="*/ 5547972 h 8552429"/>
                        <a:gd name="connsiteX17" fmla="*/ 5333553 w 8134812"/>
                        <a:gd name="connsiteY17" fmla="*/ 8552429 h 8552429"/>
                        <a:gd name="connsiteX18" fmla="*/ 5057784 w 8134812"/>
                        <a:gd name="connsiteY18" fmla="*/ 8465343 h 8552429"/>
                        <a:gd name="connsiteX19" fmla="*/ 541518 w 8134812"/>
                        <a:gd name="connsiteY19" fmla="*/ 4053000 h 8552429"/>
                        <a:gd name="connsiteX0" fmla="*/ 541518 w 8134812"/>
                        <a:gd name="connsiteY0" fmla="*/ 4050353 h 8549782"/>
                        <a:gd name="connsiteX1" fmla="*/ 1163309 w 8134812"/>
                        <a:gd name="connsiteY1" fmla="*/ 3368184 h 8549782"/>
                        <a:gd name="connsiteX2" fmla="*/ 2967723 w 8134812"/>
                        <a:gd name="connsiteY2" fmla="*/ 5196984 h 8549782"/>
                        <a:gd name="connsiteX3" fmla="*/ 108411 w 8134812"/>
                        <a:gd name="connsiteY3" fmla="*/ 2221554 h 8549782"/>
                        <a:gd name="connsiteX4" fmla="*/ 1008296 w 8134812"/>
                        <a:gd name="connsiteY4" fmla="*/ 1510355 h 8549782"/>
                        <a:gd name="connsiteX5" fmla="*/ 3432182 w 8134812"/>
                        <a:gd name="connsiteY5" fmla="*/ 3948755 h 8549782"/>
                        <a:gd name="connsiteX6" fmla="*/ 718011 w 8134812"/>
                        <a:gd name="connsiteY6" fmla="*/ 1191041 h 8549782"/>
                        <a:gd name="connsiteX7" fmla="*/ 1719497 w 8134812"/>
                        <a:gd name="connsiteY7" fmla="*/ 494356 h 8549782"/>
                        <a:gd name="connsiteX8" fmla="*/ 4085326 w 8134812"/>
                        <a:gd name="connsiteY8" fmla="*/ 2976299 h 8549782"/>
                        <a:gd name="connsiteX9" fmla="*/ 2133444 w 8134812"/>
                        <a:gd name="connsiteY9" fmla="*/ 867083 h 8549782"/>
                        <a:gd name="connsiteX10" fmla="*/ 3170925 w 8134812"/>
                        <a:gd name="connsiteY10" fmla="*/ 276642 h 8549782"/>
                        <a:gd name="connsiteX11" fmla="*/ 6538239 w 8134812"/>
                        <a:gd name="connsiteY11" fmla="*/ 3731040 h 8549782"/>
                        <a:gd name="connsiteX12" fmla="*/ 6090619 w 8134812"/>
                        <a:gd name="connsiteY12" fmla="*/ 2238393 h 8549782"/>
                        <a:gd name="connsiteX13" fmla="*/ 6639839 w 8134812"/>
                        <a:gd name="connsiteY13" fmla="*/ 1031385 h 8549782"/>
                        <a:gd name="connsiteX14" fmla="*/ 7757440 w 8134812"/>
                        <a:gd name="connsiteY14" fmla="*/ 2976297 h 8549782"/>
                        <a:gd name="connsiteX15" fmla="*/ 7989669 w 8134812"/>
                        <a:gd name="connsiteY15" fmla="*/ 4340640 h 8549782"/>
                        <a:gd name="connsiteX16" fmla="*/ 8134812 w 8134812"/>
                        <a:gd name="connsiteY16" fmla="*/ 5545325 h 8549782"/>
                        <a:gd name="connsiteX17" fmla="*/ 5333553 w 8134812"/>
                        <a:gd name="connsiteY17" fmla="*/ 8549782 h 8549782"/>
                        <a:gd name="connsiteX18" fmla="*/ 5057784 w 8134812"/>
                        <a:gd name="connsiteY18" fmla="*/ 8462696 h 8549782"/>
                        <a:gd name="connsiteX19" fmla="*/ 541518 w 8134812"/>
                        <a:gd name="connsiteY19" fmla="*/ 4050353 h 8549782"/>
                        <a:gd name="connsiteX0" fmla="*/ 541518 w 8389877"/>
                        <a:gd name="connsiteY0" fmla="*/ 4050353 h 8549782"/>
                        <a:gd name="connsiteX1" fmla="*/ 1163309 w 8389877"/>
                        <a:gd name="connsiteY1" fmla="*/ 3368184 h 8549782"/>
                        <a:gd name="connsiteX2" fmla="*/ 2967723 w 8389877"/>
                        <a:gd name="connsiteY2" fmla="*/ 5196984 h 8549782"/>
                        <a:gd name="connsiteX3" fmla="*/ 108411 w 8389877"/>
                        <a:gd name="connsiteY3" fmla="*/ 2221554 h 8549782"/>
                        <a:gd name="connsiteX4" fmla="*/ 1008296 w 8389877"/>
                        <a:gd name="connsiteY4" fmla="*/ 1510355 h 8549782"/>
                        <a:gd name="connsiteX5" fmla="*/ 3432182 w 8389877"/>
                        <a:gd name="connsiteY5" fmla="*/ 3948755 h 8549782"/>
                        <a:gd name="connsiteX6" fmla="*/ 718011 w 8389877"/>
                        <a:gd name="connsiteY6" fmla="*/ 1191041 h 8549782"/>
                        <a:gd name="connsiteX7" fmla="*/ 1719497 w 8389877"/>
                        <a:gd name="connsiteY7" fmla="*/ 494356 h 8549782"/>
                        <a:gd name="connsiteX8" fmla="*/ 4085326 w 8389877"/>
                        <a:gd name="connsiteY8" fmla="*/ 2976299 h 8549782"/>
                        <a:gd name="connsiteX9" fmla="*/ 2133444 w 8389877"/>
                        <a:gd name="connsiteY9" fmla="*/ 867083 h 8549782"/>
                        <a:gd name="connsiteX10" fmla="*/ 3170925 w 8389877"/>
                        <a:gd name="connsiteY10" fmla="*/ 276642 h 8549782"/>
                        <a:gd name="connsiteX11" fmla="*/ 6538239 w 8389877"/>
                        <a:gd name="connsiteY11" fmla="*/ 3731040 h 8549782"/>
                        <a:gd name="connsiteX12" fmla="*/ 6090619 w 8389877"/>
                        <a:gd name="connsiteY12" fmla="*/ 2238393 h 8549782"/>
                        <a:gd name="connsiteX13" fmla="*/ 6639839 w 8389877"/>
                        <a:gd name="connsiteY13" fmla="*/ 1031385 h 8549782"/>
                        <a:gd name="connsiteX14" fmla="*/ 7757440 w 8389877"/>
                        <a:gd name="connsiteY14" fmla="*/ 2976297 h 8549782"/>
                        <a:gd name="connsiteX15" fmla="*/ 7989669 w 8389877"/>
                        <a:gd name="connsiteY15" fmla="*/ 4340640 h 8549782"/>
                        <a:gd name="connsiteX16" fmla="*/ 8389877 w 8389877"/>
                        <a:gd name="connsiteY16" fmla="*/ 5777404 h 8549782"/>
                        <a:gd name="connsiteX17" fmla="*/ 5333553 w 8389877"/>
                        <a:gd name="connsiteY17" fmla="*/ 8549782 h 8549782"/>
                        <a:gd name="connsiteX18" fmla="*/ 5057784 w 8389877"/>
                        <a:gd name="connsiteY18" fmla="*/ 8462696 h 8549782"/>
                        <a:gd name="connsiteX19" fmla="*/ 541518 w 8389877"/>
                        <a:gd name="connsiteY19" fmla="*/ 4050353 h 8549782"/>
                        <a:gd name="connsiteX0" fmla="*/ 541518 w 8389877"/>
                        <a:gd name="connsiteY0" fmla="*/ 4050353 h 8549782"/>
                        <a:gd name="connsiteX1" fmla="*/ 1163309 w 8389877"/>
                        <a:gd name="connsiteY1" fmla="*/ 3368184 h 8549782"/>
                        <a:gd name="connsiteX2" fmla="*/ 2967723 w 8389877"/>
                        <a:gd name="connsiteY2" fmla="*/ 5196984 h 8549782"/>
                        <a:gd name="connsiteX3" fmla="*/ 108411 w 8389877"/>
                        <a:gd name="connsiteY3" fmla="*/ 2221554 h 8549782"/>
                        <a:gd name="connsiteX4" fmla="*/ 1008296 w 8389877"/>
                        <a:gd name="connsiteY4" fmla="*/ 1510355 h 8549782"/>
                        <a:gd name="connsiteX5" fmla="*/ 3432182 w 8389877"/>
                        <a:gd name="connsiteY5" fmla="*/ 3948755 h 8549782"/>
                        <a:gd name="connsiteX6" fmla="*/ 718011 w 8389877"/>
                        <a:gd name="connsiteY6" fmla="*/ 1191041 h 8549782"/>
                        <a:gd name="connsiteX7" fmla="*/ 1719497 w 8389877"/>
                        <a:gd name="connsiteY7" fmla="*/ 494356 h 8549782"/>
                        <a:gd name="connsiteX8" fmla="*/ 4085326 w 8389877"/>
                        <a:gd name="connsiteY8" fmla="*/ 2976299 h 8549782"/>
                        <a:gd name="connsiteX9" fmla="*/ 2133444 w 8389877"/>
                        <a:gd name="connsiteY9" fmla="*/ 867083 h 8549782"/>
                        <a:gd name="connsiteX10" fmla="*/ 3170925 w 8389877"/>
                        <a:gd name="connsiteY10" fmla="*/ 276642 h 8549782"/>
                        <a:gd name="connsiteX11" fmla="*/ 6538239 w 8389877"/>
                        <a:gd name="connsiteY11" fmla="*/ 3731040 h 8549782"/>
                        <a:gd name="connsiteX12" fmla="*/ 6090619 w 8389877"/>
                        <a:gd name="connsiteY12" fmla="*/ 2238393 h 8549782"/>
                        <a:gd name="connsiteX13" fmla="*/ 6639839 w 8389877"/>
                        <a:gd name="connsiteY13" fmla="*/ 1031385 h 8549782"/>
                        <a:gd name="connsiteX14" fmla="*/ 7757440 w 8389877"/>
                        <a:gd name="connsiteY14" fmla="*/ 2976297 h 8549782"/>
                        <a:gd name="connsiteX15" fmla="*/ 7989669 w 8389877"/>
                        <a:gd name="connsiteY15" fmla="*/ 4340640 h 8549782"/>
                        <a:gd name="connsiteX16" fmla="*/ 8389877 w 8389877"/>
                        <a:gd name="connsiteY16" fmla="*/ 5777404 h 8549782"/>
                        <a:gd name="connsiteX17" fmla="*/ 5333553 w 8389877"/>
                        <a:gd name="connsiteY17" fmla="*/ 8549782 h 8549782"/>
                        <a:gd name="connsiteX18" fmla="*/ 5057784 w 8389877"/>
                        <a:gd name="connsiteY18" fmla="*/ 8462696 h 8549782"/>
                        <a:gd name="connsiteX19" fmla="*/ 541518 w 8389877"/>
                        <a:gd name="connsiteY19" fmla="*/ 4050353 h 8549782"/>
                        <a:gd name="connsiteX0" fmla="*/ 541518 w 8389877"/>
                        <a:gd name="connsiteY0" fmla="*/ 4050353 h 8549782"/>
                        <a:gd name="connsiteX1" fmla="*/ 1163309 w 8389877"/>
                        <a:gd name="connsiteY1" fmla="*/ 3368184 h 8549782"/>
                        <a:gd name="connsiteX2" fmla="*/ 2967723 w 8389877"/>
                        <a:gd name="connsiteY2" fmla="*/ 5196984 h 8549782"/>
                        <a:gd name="connsiteX3" fmla="*/ 108411 w 8389877"/>
                        <a:gd name="connsiteY3" fmla="*/ 2221554 h 8549782"/>
                        <a:gd name="connsiteX4" fmla="*/ 1008296 w 8389877"/>
                        <a:gd name="connsiteY4" fmla="*/ 1510355 h 8549782"/>
                        <a:gd name="connsiteX5" fmla="*/ 3432182 w 8389877"/>
                        <a:gd name="connsiteY5" fmla="*/ 3948755 h 8549782"/>
                        <a:gd name="connsiteX6" fmla="*/ 718011 w 8389877"/>
                        <a:gd name="connsiteY6" fmla="*/ 1191041 h 8549782"/>
                        <a:gd name="connsiteX7" fmla="*/ 1719497 w 8389877"/>
                        <a:gd name="connsiteY7" fmla="*/ 494356 h 8549782"/>
                        <a:gd name="connsiteX8" fmla="*/ 4085326 w 8389877"/>
                        <a:gd name="connsiteY8" fmla="*/ 2976299 h 8549782"/>
                        <a:gd name="connsiteX9" fmla="*/ 2133444 w 8389877"/>
                        <a:gd name="connsiteY9" fmla="*/ 867083 h 8549782"/>
                        <a:gd name="connsiteX10" fmla="*/ 3170925 w 8389877"/>
                        <a:gd name="connsiteY10" fmla="*/ 276642 h 8549782"/>
                        <a:gd name="connsiteX11" fmla="*/ 6538239 w 8389877"/>
                        <a:gd name="connsiteY11" fmla="*/ 3731040 h 8549782"/>
                        <a:gd name="connsiteX12" fmla="*/ 6090619 w 8389877"/>
                        <a:gd name="connsiteY12" fmla="*/ 2238393 h 8549782"/>
                        <a:gd name="connsiteX13" fmla="*/ 6639839 w 8389877"/>
                        <a:gd name="connsiteY13" fmla="*/ 1031385 h 8549782"/>
                        <a:gd name="connsiteX14" fmla="*/ 7757440 w 8389877"/>
                        <a:gd name="connsiteY14" fmla="*/ 2976297 h 8549782"/>
                        <a:gd name="connsiteX15" fmla="*/ 7989669 w 8389877"/>
                        <a:gd name="connsiteY15" fmla="*/ 4340640 h 8549782"/>
                        <a:gd name="connsiteX16" fmla="*/ 8389877 w 8389877"/>
                        <a:gd name="connsiteY16" fmla="*/ 5777404 h 8549782"/>
                        <a:gd name="connsiteX17" fmla="*/ 5333553 w 8389877"/>
                        <a:gd name="connsiteY17" fmla="*/ 8549782 h 8549782"/>
                        <a:gd name="connsiteX18" fmla="*/ 5057784 w 8389877"/>
                        <a:gd name="connsiteY18" fmla="*/ 8462696 h 8549782"/>
                        <a:gd name="connsiteX19" fmla="*/ 541518 w 8389877"/>
                        <a:gd name="connsiteY19" fmla="*/ 4050353 h 8549782"/>
                        <a:gd name="connsiteX0" fmla="*/ 541518 w 8389877"/>
                        <a:gd name="connsiteY0" fmla="*/ 4050353 h 8549782"/>
                        <a:gd name="connsiteX1" fmla="*/ 1163309 w 8389877"/>
                        <a:gd name="connsiteY1" fmla="*/ 3368184 h 8549782"/>
                        <a:gd name="connsiteX2" fmla="*/ 2967723 w 8389877"/>
                        <a:gd name="connsiteY2" fmla="*/ 5196984 h 8549782"/>
                        <a:gd name="connsiteX3" fmla="*/ 108411 w 8389877"/>
                        <a:gd name="connsiteY3" fmla="*/ 2221554 h 8549782"/>
                        <a:gd name="connsiteX4" fmla="*/ 1008296 w 8389877"/>
                        <a:gd name="connsiteY4" fmla="*/ 1510355 h 8549782"/>
                        <a:gd name="connsiteX5" fmla="*/ 3432182 w 8389877"/>
                        <a:gd name="connsiteY5" fmla="*/ 3948755 h 8549782"/>
                        <a:gd name="connsiteX6" fmla="*/ 718011 w 8389877"/>
                        <a:gd name="connsiteY6" fmla="*/ 1191041 h 8549782"/>
                        <a:gd name="connsiteX7" fmla="*/ 1719497 w 8389877"/>
                        <a:gd name="connsiteY7" fmla="*/ 494356 h 8549782"/>
                        <a:gd name="connsiteX8" fmla="*/ 4085326 w 8389877"/>
                        <a:gd name="connsiteY8" fmla="*/ 2976299 h 8549782"/>
                        <a:gd name="connsiteX9" fmla="*/ 2133444 w 8389877"/>
                        <a:gd name="connsiteY9" fmla="*/ 867083 h 8549782"/>
                        <a:gd name="connsiteX10" fmla="*/ 3170925 w 8389877"/>
                        <a:gd name="connsiteY10" fmla="*/ 276642 h 8549782"/>
                        <a:gd name="connsiteX11" fmla="*/ 6538239 w 8389877"/>
                        <a:gd name="connsiteY11" fmla="*/ 3731040 h 8549782"/>
                        <a:gd name="connsiteX12" fmla="*/ 6090619 w 8389877"/>
                        <a:gd name="connsiteY12" fmla="*/ 2238393 h 8549782"/>
                        <a:gd name="connsiteX13" fmla="*/ 6639839 w 8389877"/>
                        <a:gd name="connsiteY13" fmla="*/ 1031385 h 8549782"/>
                        <a:gd name="connsiteX14" fmla="*/ 7757440 w 8389877"/>
                        <a:gd name="connsiteY14" fmla="*/ 2976297 h 8549782"/>
                        <a:gd name="connsiteX15" fmla="*/ 7989669 w 8389877"/>
                        <a:gd name="connsiteY15" fmla="*/ 4340640 h 8549782"/>
                        <a:gd name="connsiteX16" fmla="*/ 8389877 w 8389877"/>
                        <a:gd name="connsiteY16" fmla="*/ 5777404 h 8549782"/>
                        <a:gd name="connsiteX17" fmla="*/ 5333553 w 8389877"/>
                        <a:gd name="connsiteY17" fmla="*/ 8549782 h 8549782"/>
                        <a:gd name="connsiteX18" fmla="*/ 5057784 w 8389877"/>
                        <a:gd name="connsiteY18" fmla="*/ 8462696 h 8549782"/>
                        <a:gd name="connsiteX19" fmla="*/ 541518 w 8389877"/>
                        <a:gd name="connsiteY19" fmla="*/ 4050353 h 8549782"/>
                        <a:gd name="connsiteX0" fmla="*/ 541518 w 8389877"/>
                        <a:gd name="connsiteY0" fmla="*/ 4050353 h 8549782"/>
                        <a:gd name="connsiteX1" fmla="*/ 1163309 w 8389877"/>
                        <a:gd name="connsiteY1" fmla="*/ 3368184 h 8549782"/>
                        <a:gd name="connsiteX2" fmla="*/ 2967723 w 8389877"/>
                        <a:gd name="connsiteY2" fmla="*/ 5196984 h 8549782"/>
                        <a:gd name="connsiteX3" fmla="*/ 108411 w 8389877"/>
                        <a:gd name="connsiteY3" fmla="*/ 2221554 h 8549782"/>
                        <a:gd name="connsiteX4" fmla="*/ 1008296 w 8389877"/>
                        <a:gd name="connsiteY4" fmla="*/ 1510355 h 8549782"/>
                        <a:gd name="connsiteX5" fmla="*/ 3432182 w 8389877"/>
                        <a:gd name="connsiteY5" fmla="*/ 3948755 h 8549782"/>
                        <a:gd name="connsiteX6" fmla="*/ 718011 w 8389877"/>
                        <a:gd name="connsiteY6" fmla="*/ 1191041 h 8549782"/>
                        <a:gd name="connsiteX7" fmla="*/ 1719497 w 8389877"/>
                        <a:gd name="connsiteY7" fmla="*/ 494356 h 8549782"/>
                        <a:gd name="connsiteX8" fmla="*/ 4085326 w 8389877"/>
                        <a:gd name="connsiteY8" fmla="*/ 2976299 h 8549782"/>
                        <a:gd name="connsiteX9" fmla="*/ 2133444 w 8389877"/>
                        <a:gd name="connsiteY9" fmla="*/ 867083 h 8549782"/>
                        <a:gd name="connsiteX10" fmla="*/ 3170925 w 8389877"/>
                        <a:gd name="connsiteY10" fmla="*/ 276642 h 8549782"/>
                        <a:gd name="connsiteX11" fmla="*/ 6538239 w 8389877"/>
                        <a:gd name="connsiteY11" fmla="*/ 3731040 h 8549782"/>
                        <a:gd name="connsiteX12" fmla="*/ 6090619 w 8389877"/>
                        <a:gd name="connsiteY12" fmla="*/ 2238393 h 8549782"/>
                        <a:gd name="connsiteX13" fmla="*/ 6639839 w 8389877"/>
                        <a:gd name="connsiteY13" fmla="*/ 1031385 h 8549782"/>
                        <a:gd name="connsiteX14" fmla="*/ 7757440 w 8389877"/>
                        <a:gd name="connsiteY14" fmla="*/ 2976297 h 8549782"/>
                        <a:gd name="connsiteX15" fmla="*/ 7989669 w 8389877"/>
                        <a:gd name="connsiteY15" fmla="*/ 4340640 h 8549782"/>
                        <a:gd name="connsiteX16" fmla="*/ 8389877 w 8389877"/>
                        <a:gd name="connsiteY16" fmla="*/ 5777404 h 8549782"/>
                        <a:gd name="connsiteX17" fmla="*/ 5333553 w 8389877"/>
                        <a:gd name="connsiteY17" fmla="*/ 8549782 h 8549782"/>
                        <a:gd name="connsiteX18" fmla="*/ 5057784 w 8389877"/>
                        <a:gd name="connsiteY18" fmla="*/ 8462696 h 8549782"/>
                        <a:gd name="connsiteX19" fmla="*/ 541518 w 8389877"/>
                        <a:gd name="connsiteY19" fmla="*/ 4050353 h 8549782"/>
                        <a:gd name="connsiteX0" fmla="*/ 541518 w 8389877"/>
                        <a:gd name="connsiteY0" fmla="*/ 4050353 h 8549782"/>
                        <a:gd name="connsiteX1" fmla="*/ 1163309 w 8389877"/>
                        <a:gd name="connsiteY1" fmla="*/ 3368184 h 8549782"/>
                        <a:gd name="connsiteX2" fmla="*/ 2967723 w 8389877"/>
                        <a:gd name="connsiteY2" fmla="*/ 5196984 h 8549782"/>
                        <a:gd name="connsiteX3" fmla="*/ 108411 w 8389877"/>
                        <a:gd name="connsiteY3" fmla="*/ 2221554 h 8549782"/>
                        <a:gd name="connsiteX4" fmla="*/ 1008296 w 8389877"/>
                        <a:gd name="connsiteY4" fmla="*/ 1510355 h 8549782"/>
                        <a:gd name="connsiteX5" fmla="*/ 3432182 w 8389877"/>
                        <a:gd name="connsiteY5" fmla="*/ 3948755 h 8549782"/>
                        <a:gd name="connsiteX6" fmla="*/ 718011 w 8389877"/>
                        <a:gd name="connsiteY6" fmla="*/ 1191041 h 8549782"/>
                        <a:gd name="connsiteX7" fmla="*/ 1719497 w 8389877"/>
                        <a:gd name="connsiteY7" fmla="*/ 494356 h 8549782"/>
                        <a:gd name="connsiteX8" fmla="*/ 4085326 w 8389877"/>
                        <a:gd name="connsiteY8" fmla="*/ 2976299 h 8549782"/>
                        <a:gd name="connsiteX9" fmla="*/ 2133444 w 8389877"/>
                        <a:gd name="connsiteY9" fmla="*/ 867083 h 8549782"/>
                        <a:gd name="connsiteX10" fmla="*/ 3170925 w 8389877"/>
                        <a:gd name="connsiteY10" fmla="*/ 276642 h 8549782"/>
                        <a:gd name="connsiteX11" fmla="*/ 6538239 w 8389877"/>
                        <a:gd name="connsiteY11" fmla="*/ 3731040 h 8549782"/>
                        <a:gd name="connsiteX12" fmla="*/ 6090619 w 8389877"/>
                        <a:gd name="connsiteY12" fmla="*/ 2238393 h 8549782"/>
                        <a:gd name="connsiteX13" fmla="*/ 6639839 w 8389877"/>
                        <a:gd name="connsiteY13" fmla="*/ 1031385 h 8549782"/>
                        <a:gd name="connsiteX14" fmla="*/ 7757440 w 8389877"/>
                        <a:gd name="connsiteY14" fmla="*/ 2976297 h 8549782"/>
                        <a:gd name="connsiteX15" fmla="*/ 7989669 w 8389877"/>
                        <a:gd name="connsiteY15" fmla="*/ 4340640 h 8549782"/>
                        <a:gd name="connsiteX16" fmla="*/ 8389877 w 8389877"/>
                        <a:gd name="connsiteY16" fmla="*/ 5777404 h 8549782"/>
                        <a:gd name="connsiteX17" fmla="*/ 5333553 w 8389877"/>
                        <a:gd name="connsiteY17" fmla="*/ 8549782 h 8549782"/>
                        <a:gd name="connsiteX18" fmla="*/ 5057784 w 8389877"/>
                        <a:gd name="connsiteY18" fmla="*/ 8462696 h 8549782"/>
                        <a:gd name="connsiteX19" fmla="*/ 541518 w 8389877"/>
                        <a:gd name="connsiteY19" fmla="*/ 4050353 h 8549782"/>
                        <a:gd name="connsiteX0" fmla="*/ 541518 w 8389877"/>
                        <a:gd name="connsiteY0" fmla="*/ 4050353 h 8549782"/>
                        <a:gd name="connsiteX1" fmla="*/ 1163309 w 8389877"/>
                        <a:gd name="connsiteY1" fmla="*/ 3368184 h 8549782"/>
                        <a:gd name="connsiteX2" fmla="*/ 2967723 w 8389877"/>
                        <a:gd name="connsiteY2" fmla="*/ 5196984 h 8549782"/>
                        <a:gd name="connsiteX3" fmla="*/ 108411 w 8389877"/>
                        <a:gd name="connsiteY3" fmla="*/ 2221554 h 8549782"/>
                        <a:gd name="connsiteX4" fmla="*/ 1008296 w 8389877"/>
                        <a:gd name="connsiteY4" fmla="*/ 1510355 h 8549782"/>
                        <a:gd name="connsiteX5" fmla="*/ 3432182 w 8389877"/>
                        <a:gd name="connsiteY5" fmla="*/ 3948755 h 8549782"/>
                        <a:gd name="connsiteX6" fmla="*/ 718011 w 8389877"/>
                        <a:gd name="connsiteY6" fmla="*/ 1191041 h 8549782"/>
                        <a:gd name="connsiteX7" fmla="*/ 1719497 w 8389877"/>
                        <a:gd name="connsiteY7" fmla="*/ 494356 h 8549782"/>
                        <a:gd name="connsiteX8" fmla="*/ 4085326 w 8389877"/>
                        <a:gd name="connsiteY8" fmla="*/ 2976299 h 8549782"/>
                        <a:gd name="connsiteX9" fmla="*/ 2133444 w 8389877"/>
                        <a:gd name="connsiteY9" fmla="*/ 867083 h 8549782"/>
                        <a:gd name="connsiteX10" fmla="*/ 3170925 w 8389877"/>
                        <a:gd name="connsiteY10" fmla="*/ 276642 h 8549782"/>
                        <a:gd name="connsiteX11" fmla="*/ 6538239 w 8389877"/>
                        <a:gd name="connsiteY11" fmla="*/ 3731040 h 8549782"/>
                        <a:gd name="connsiteX12" fmla="*/ 6090619 w 8389877"/>
                        <a:gd name="connsiteY12" fmla="*/ 2238393 h 8549782"/>
                        <a:gd name="connsiteX13" fmla="*/ 6639839 w 8389877"/>
                        <a:gd name="connsiteY13" fmla="*/ 1031385 h 8549782"/>
                        <a:gd name="connsiteX14" fmla="*/ 7757440 w 8389877"/>
                        <a:gd name="connsiteY14" fmla="*/ 2976297 h 8549782"/>
                        <a:gd name="connsiteX15" fmla="*/ 7989669 w 8389877"/>
                        <a:gd name="connsiteY15" fmla="*/ 4340640 h 8549782"/>
                        <a:gd name="connsiteX16" fmla="*/ 8389877 w 8389877"/>
                        <a:gd name="connsiteY16" fmla="*/ 5777404 h 8549782"/>
                        <a:gd name="connsiteX17" fmla="*/ 5333553 w 8389877"/>
                        <a:gd name="connsiteY17" fmla="*/ 8549782 h 8549782"/>
                        <a:gd name="connsiteX18" fmla="*/ 5057784 w 8389877"/>
                        <a:gd name="connsiteY18" fmla="*/ 8462696 h 8549782"/>
                        <a:gd name="connsiteX19" fmla="*/ 541518 w 8389877"/>
                        <a:gd name="connsiteY19" fmla="*/ 4050353 h 8549782"/>
                        <a:gd name="connsiteX0" fmla="*/ 541518 w 8389877"/>
                        <a:gd name="connsiteY0" fmla="*/ 4050353 h 8549782"/>
                        <a:gd name="connsiteX1" fmla="*/ 1163309 w 8389877"/>
                        <a:gd name="connsiteY1" fmla="*/ 3368184 h 8549782"/>
                        <a:gd name="connsiteX2" fmla="*/ 2967723 w 8389877"/>
                        <a:gd name="connsiteY2" fmla="*/ 5196984 h 8549782"/>
                        <a:gd name="connsiteX3" fmla="*/ 108411 w 8389877"/>
                        <a:gd name="connsiteY3" fmla="*/ 2221554 h 8549782"/>
                        <a:gd name="connsiteX4" fmla="*/ 1008296 w 8389877"/>
                        <a:gd name="connsiteY4" fmla="*/ 1510355 h 8549782"/>
                        <a:gd name="connsiteX5" fmla="*/ 3432182 w 8389877"/>
                        <a:gd name="connsiteY5" fmla="*/ 3948755 h 8549782"/>
                        <a:gd name="connsiteX6" fmla="*/ 718011 w 8389877"/>
                        <a:gd name="connsiteY6" fmla="*/ 1191041 h 8549782"/>
                        <a:gd name="connsiteX7" fmla="*/ 1719497 w 8389877"/>
                        <a:gd name="connsiteY7" fmla="*/ 494356 h 8549782"/>
                        <a:gd name="connsiteX8" fmla="*/ 4085326 w 8389877"/>
                        <a:gd name="connsiteY8" fmla="*/ 2976299 h 8549782"/>
                        <a:gd name="connsiteX9" fmla="*/ 2133444 w 8389877"/>
                        <a:gd name="connsiteY9" fmla="*/ 867083 h 8549782"/>
                        <a:gd name="connsiteX10" fmla="*/ 3170925 w 8389877"/>
                        <a:gd name="connsiteY10" fmla="*/ 276642 h 8549782"/>
                        <a:gd name="connsiteX11" fmla="*/ 6538239 w 8389877"/>
                        <a:gd name="connsiteY11" fmla="*/ 3731040 h 8549782"/>
                        <a:gd name="connsiteX12" fmla="*/ 6090619 w 8389877"/>
                        <a:gd name="connsiteY12" fmla="*/ 2238393 h 8549782"/>
                        <a:gd name="connsiteX13" fmla="*/ 6639839 w 8389877"/>
                        <a:gd name="connsiteY13" fmla="*/ 1031385 h 8549782"/>
                        <a:gd name="connsiteX14" fmla="*/ 7757440 w 8389877"/>
                        <a:gd name="connsiteY14" fmla="*/ 2976297 h 8549782"/>
                        <a:gd name="connsiteX15" fmla="*/ 7989669 w 8389877"/>
                        <a:gd name="connsiteY15" fmla="*/ 4340640 h 8549782"/>
                        <a:gd name="connsiteX16" fmla="*/ 8389877 w 8389877"/>
                        <a:gd name="connsiteY16" fmla="*/ 5777404 h 8549782"/>
                        <a:gd name="connsiteX17" fmla="*/ 5333553 w 8389877"/>
                        <a:gd name="connsiteY17" fmla="*/ 8549782 h 8549782"/>
                        <a:gd name="connsiteX18" fmla="*/ 5057784 w 8389877"/>
                        <a:gd name="connsiteY18" fmla="*/ 8462696 h 8549782"/>
                        <a:gd name="connsiteX19" fmla="*/ 541518 w 8389877"/>
                        <a:gd name="connsiteY19" fmla="*/ 4050353 h 8549782"/>
                        <a:gd name="connsiteX0" fmla="*/ 541518 w 8389877"/>
                        <a:gd name="connsiteY0" fmla="*/ 4050353 h 9315726"/>
                        <a:gd name="connsiteX1" fmla="*/ 1163309 w 8389877"/>
                        <a:gd name="connsiteY1" fmla="*/ 3368184 h 9315726"/>
                        <a:gd name="connsiteX2" fmla="*/ 2967723 w 8389877"/>
                        <a:gd name="connsiteY2" fmla="*/ 5196984 h 9315726"/>
                        <a:gd name="connsiteX3" fmla="*/ 108411 w 8389877"/>
                        <a:gd name="connsiteY3" fmla="*/ 2221554 h 9315726"/>
                        <a:gd name="connsiteX4" fmla="*/ 1008296 w 8389877"/>
                        <a:gd name="connsiteY4" fmla="*/ 1510355 h 9315726"/>
                        <a:gd name="connsiteX5" fmla="*/ 3432182 w 8389877"/>
                        <a:gd name="connsiteY5" fmla="*/ 3948755 h 9315726"/>
                        <a:gd name="connsiteX6" fmla="*/ 718011 w 8389877"/>
                        <a:gd name="connsiteY6" fmla="*/ 1191041 h 9315726"/>
                        <a:gd name="connsiteX7" fmla="*/ 1719497 w 8389877"/>
                        <a:gd name="connsiteY7" fmla="*/ 494356 h 9315726"/>
                        <a:gd name="connsiteX8" fmla="*/ 4085326 w 8389877"/>
                        <a:gd name="connsiteY8" fmla="*/ 2976299 h 9315726"/>
                        <a:gd name="connsiteX9" fmla="*/ 2133444 w 8389877"/>
                        <a:gd name="connsiteY9" fmla="*/ 867083 h 9315726"/>
                        <a:gd name="connsiteX10" fmla="*/ 3170925 w 8389877"/>
                        <a:gd name="connsiteY10" fmla="*/ 276642 h 9315726"/>
                        <a:gd name="connsiteX11" fmla="*/ 6538239 w 8389877"/>
                        <a:gd name="connsiteY11" fmla="*/ 3731040 h 9315726"/>
                        <a:gd name="connsiteX12" fmla="*/ 6090619 w 8389877"/>
                        <a:gd name="connsiteY12" fmla="*/ 2238393 h 9315726"/>
                        <a:gd name="connsiteX13" fmla="*/ 6639839 w 8389877"/>
                        <a:gd name="connsiteY13" fmla="*/ 1031385 h 9315726"/>
                        <a:gd name="connsiteX14" fmla="*/ 7757440 w 8389877"/>
                        <a:gd name="connsiteY14" fmla="*/ 2976297 h 9315726"/>
                        <a:gd name="connsiteX15" fmla="*/ 7989669 w 8389877"/>
                        <a:gd name="connsiteY15" fmla="*/ 4340640 h 9315726"/>
                        <a:gd name="connsiteX16" fmla="*/ 8389877 w 8389877"/>
                        <a:gd name="connsiteY16" fmla="*/ 5777404 h 9315726"/>
                        <a:gd name="connsiteX17" fmla="*/ 6336452 w 8389877"/>
                        <a:gd name="connsiteY17" fmla="*/ 9315727 h 9315726"/>
                        <a:gd name="connsiteX18" fmla="*/ 5057784 w 8389877"/>
                        <a:gd name="connsiteY18" fmla="*/ 8462696 h 9315726"/>
                        <a:gd name="connsiteX19" fmla="*/ 541518 w 8389877"/>
                        <a:gd name="connsiteY19" fmla="*/ 4050353 h 9315726"/>
                        <a:gd name="connsiteX0" fmla="*/ 541518 w 8389877"/>
                        <a:gd name="connsiteY0" fmla="*/ 4050353 h 9224165"/>
                        <a:gd name="connsiteX1" fmla="*/ 1163309 w 8389877"/>
                        <a:gd name="connsiteY1" fmla="*/ 3368184 h 9224165"/>
                        <a:gd name="connsiteX2" fmla="*/ 2967723 w 8389877"/>
                        <a:gd name="connsiteY2" fmla="*/ 5196984 h 9224165"/>
                        <a:gd name="connsiteX3" fmla="*/ 108411 w 8389877"/>
                        <a:gd name="connsiteY3" fmla="*/ 2221554 h 9224165"/>
                        <a:gd name="connsiteX4" fmla="*/ 1008296 w 8389877"/>
                        <a:gd name="connsiteY4" fmla="*/ 1510355 h 9224165"/>
                        <a:gd name="connsiteX5" fmla="*/ 3432182 w 8389877"/>
                        <a:gd name="connsiteY5" fmla="*/ 3948755 h 9224165"/>
                        <a:gd name="connsiteX6" fmla="*/ 718011 w 8389877"/>
                        <a:gd name="connsiteY6" fmla="*/ 1191041 h 9224165"/>
                        <a:gd name="connsiteX7" fmla="*/ 1719497 w 8389877"/>
                        <a:gd name="connsiteY7" fmla="*/ 494356 h 9224165"/>
                        <a:gd name="connsiteX8" fmla="*/ 4085326 w 8389877"/>
                        <a:gd name="connsiteY8" fmla="*/ 2976299 h 9224165"/>
                        <a:gd name="connsiteX9" fmla="*/ 2133444 w 8389877"/>
                        <a:gd name="connsiteY9" fmla="*/ 867083 h 9224165"/>
                        <a:gd name="connsiteX10" fmla="*/ 3170925 w 8389877"/>
                        <a:gd name="connsiteY10" fmla="*/ 276642 h 9224165"/>
                        <a:gd name="connsiteX11" fmla="*/ 6538239 w 8389877"/>
                        <a:gd name="connsiteY11" fmla="*/ 3731040 h 9224165"/>
                        <a:gd name="connsiteX12" fmla="*/ 6090619 w 8389877"/>
                        <a:gd name="connsiteY12" fmla="*/ 2238393 h 9224165"/>
                        <a:gd name="connsiteX13" fmla="*/ 6639839 w 8389877"/>
                        <a:gd name="connsiteY13" fmla="*/ 1031385 h 9224165"/>
                        <a:gd name="connsiteX14" fmla="*/ 7757440 w 8389877"/>
                        <a:gd name="connsiteY14" fmla="*/ 2976297 h 9224165"/>
                        <a:gd name="connsiteX15" fmla="*/ 7989669 w 8389877"/>
                        <a:gd name="connsiteY15" fmla="*/ 4340640 h 9224165"/>
                        <a:gd name="connsiteX16" fmla="*/ 8389877 w 8389877"/>
                        <a:gd name="connsiteY16" fmla="*/ 5777404 h 9224165"/>
                        <a:gd name="connsiteX17" fmla="*/ 6266896 w 8389877"/>
                        <a:gd name="connsiteY17" fmla="*/ 9224162 h 9224165"/>
                        <a:gd name="connsiteX18" fmla="*/ 5057784 w 8389877"/>
                        <a:gd name="connsiteY18" fmla="*/ 8462696 h 9224165"/>
                        <a:gd name="connsiteX19" fmla="*/ 541518 w 8389877"/>
                        <a:gd name="connsiteY19" fmla="*/ 4050353 h 9224165"/>
                        <a:gd name="connsiteX0" fmla="*/ 541518 w 8389877"/>
                        <a:gd name="connsiteY0" fmla="*/ 4050353 h 9224165"/>
                        <a:gd name="connsiteX1" fmla="*/ 1163309 w 8389877"/>
                        <a:gd name="connsiteY1" fmla="*/ 3368184 h 9224165"/>
                        <a:gd name="connsiteX2" fmla="*/ 2967723 w 8389877"/>
                        <a:gd name="connsiteY2" fmla="*/ 5196984 h 9224165"/>
                        <a:gd name="connsiteX3" fmla="*/ 108411 w 8389877"/>
                        <a:gd name="connsiteY3" fmla="*/ 2221554 h 9224165"/>
                        <a:gd name="connsiteX4" fmla="*/ 1008296 w 8389877"/>
                        <a:gd name="connsiteY4" fmla="*/ 1510355 h 9224165"/>
                        <a:gd name="connsiteX5" fmla="*/ 3432182 w 8389877"/>
                        <a:gd name="connsiteY5" fmla="*/ 3948755 h 9224165"/>
                        <a:gd name="connsiteX6" fmla="*/ 718011 w 8389877"/>
                        <a:gd name="connsiteY6" fmla="*/ 1191041 h 9224165"/>
                        <a:gd name="connsiteX7" fmla="*/ 1719497 w 8389877"/>
                        <a:gd name="connsiteY7" fmla="*/ 494356 h 9224165"/>
                        <a:gd name="connsiteX8" fmla="*/ 4085326 w 8389877"/>
                        <a:gd name="connsiteY8" fmla="*/ 2976299 h 9224165"/>
                        <a:gd name="connsiteX9" fmla="*/ 2133444 w 8389877"/>
                        <a:gd name="connsiteY9" fmla="*/ 867083 h 9224165"/>
                        <a:gd name="connsiteX10" fmla="*/ 3170925 w 8389877"/>
                        <a:gd name="connsiteY10" fmla="*/ 276642 h 9224165"/>
                        <a:gd name="connsiteX11" fmla="*/ 6538239 w 8389877"/>
                        <a:gd name="connsiteY11" fmla="*/ 3731040 h 9224165"/>
                        <a:gd name="connsiteX12" fmla="*/ 6090619 w 8389877"/>
                        <a:gd name="connsiteY12" fmla="*/ 2238393 h 9224165"/>
                        <a:gd name="connsiteX13" fmla="*/ 6639839 w 8389877"/>
                        <a:gd name="connsiteY13" fmla="*/ 1031385 h 9224165"/>
                        <a:gd name="connsiteX14" fmla="*/ 7757440 w 8389877"/>
                        <a:gd name="connsiteY14" fmla="*/ 2976297 h 9224165"/>
                        <a:gd name="connsiteX15" fmla="*/ 7989669 w 8389877"/>
                        <a:gd name="connsiteY15" fmla="*/ 4340640 h 9224165"/>
                        <a:gd name="connsiteX16" fmla="*/ 8389877 w 8389877"/>
                        <a:gd name="connsiteY16" fmla="*/ 5777404 h 9224165"/>
                        <a:gd name="connsiteX17" fmla="*/ 6266896 w 8389877"/>
                        <a:gd name="connsiteY17" fmla="*/ 9224162 h 9224165"/>
                        <a:gd name="connsiteX18" fmla="*/ 5057784 w 8389877"/>
                        <a:gd name="connsiteY18" fmla="*/ 8462696 h 9224165"/>
                        <a:gd name="connsiteX19" fmla="*/ 541518 w 8389877"/>
                        <a:gd name="connsiteY19" fmla="*/ 4050353 h 9224165"/>
                        <a:gd name="connsiteX0" fmla="*/ 541518 w 8389877"/>
                        <a:gd name="connsiteY0" fmla="*/ 4050353 h 9224165"/>
                        <a:gd name="connsiteX1" fmla="*/ 1163309 w 8389877"/>
                        <a:gd name="connsiteY1" fmla="*/ 3368184 h 9224165"/>
                        <a:gd name="connsiteX2" fmla="*/ 2967723 w 8389877"/>
                        <a:gd name="connsiteY2" fmla="*/ 5196984 h 9224165"/>
                        <a:gd name="connsiteX3" fmla="*/ 108411 w 8389877"/>
                        <a:gd name="connsiteY3" fmla="*/ 2221554 h 9224165"/>
                        <a:gd name="connsiteX4" fmla="*/ 1008296 w 8389877"/>
                        <a:gd name="connsiteY4" fmla="*/ 1510355 h 9224165"/>
                        <a:gd name="connsiteX5" fmla="*/ 3432182 w 8389877"/>
                        <a:gd name="connsiteY5" fmla="*/ 3948755 h 9224165"/>
                        <a:gd name="connsiteX6" fmla="*/ 718011 w 8389877"/>
                        <a:gd name="connsiteY6" fmla="*/ 1191041 h 9224165"/>
                        <a:gd name="connsiteX7" fmla="*/ 1719497 w 8389877"/>
                        <a:gd name="connsiteY7" fmla="*/ 494356 h 9224165"/>
                        <a:gd name="connsiteX8" fmla="*/ 4085326 w 8389877"/>
                        <a:gd name="connsiteY8" fmla="*/ 2976299 h 9224165"/>
                        <a:gd name="connsiteX9" fmla="*/ 2133444 w 8389877"/>
                        <a:gd name="connsiteY9" fmla="*/ 867083 h 9224165"/>
                        <a:gd name="connsiteX10" fmla="*/ 3170925 w 8389877"/>
                        <a:gd name="connsiteY10" fmla="*/ 276642 h 9224165"/>
                        <a:gd name="connsiteX11" fmla="*/ 6538239 w 8389877"/>
                        <a:gd name="connsiteY11" fmla="*/ 3731040 h 9224165"/>
                        <a:gd name="connsiteX12" fmla="*/ 6090619 w 8389877"/>
                        <a:gd name="connsiteY12" fmla="*/ 2238393 h 9224165"/>
                        <a:gd name="connsiteX13" fmla="*/ 6639839 w 8389877"/>
                        <a:gd name="connsiteY13" fmla="*/ 1031385 h 9224165"/>
                        <a:gd name="connsiteX14" fmla="*/ 7757440 w 8389877"/>
                        <a:gd name="connsiteY14" fmla="*/ 2976297 h 9224165"/>
                        <a:gd name="connsiteX15" fmla="*/ 7989669 w 8389877"/>
                        <a:gd name="connsiteY15" fmla="*/ 4340640 h 9224165"/>
                        <a:gd name="connsiteX16" fmla="*/ 8389877 w 8389877"/>
                        <a:gd name="connsiteY16" fmla="*/ 5777404 h 9224165"/>
                        <a:gd name="connsiteX17" fmla="*/ 6266896 w 8389877"/>
                        <a:gd name="connsiteY17" fmla="*/ 9224162 h 9224165"/>
                        <a:gd name="connsiteX18" fmla="*/ 5057784 w 8389877"/>
                        <a:gd name="connsiteY18" fmla="*/ 8462696 h 9224165"/>
                        <a:gd name="connsiteX19" fmla="*/ 541518 w 8389877"/>
                        <a:gd name="connsiteY19" fmla="*/ 4050353 h 9224165"/>
                        <a:gd name="connsiteX0" fmla="*/ 541518 w 8359910"/>
                        <a:gd name="connsiteY0" fmla="*/ 4050353 h 9224165"/>
                        <a:gd name="connsiteX1" fmla="*/ 1163309 w 8359910"/>
                        <a:gd name="connsiteY1" fmla="*/ 3368184 h 9224165"/>
                        <a:gd name="connsiteX2" fmla="*/ 2967723 w 8359910"/>
                        <a:gd name="connsiteY2" fmla="*/ 5196984 h 9224165"/>
                        <a:gd name="connsiteX3" fmla="*/ 108411 w 8359910"/>
                        <a:gd name="connsiteY3" fmla="*/ 2221554 h 9224165"/>
                        <a:gd name="connsiteX4" fmla="*/ 1008296 w 8359910"/>
                        <a:gd name="connsiteY4" fmla="*/ 1510355 h 9224165"/>
                        <a:gd name="connsiteX5" fmla="*/ 3432182 w 8359910"/>
                        <a:gd name="connsiteY5" fmla="*/ 3948755 h 9224165"/>
                        <a:gd name="connsiteX6" fmla="*/ 718011 w 8359910"/>
                        <a:gd name="connsiteY6" fmla="*/ 1191041 h 9224165"/>
                        <a:gd name="connsiteX7" fmla="*/ 1719497 w 8359910"/>
                        <a:gd name="connsiteY7" fmla="*/ 494356 h 9224165"/>
                        <a:gd name="connsiteX8" fmla="*/ 4085326 w 8359910"/>
                        <a:gd name="connsiteY8" fmla="*/ 2976299 h 9224165"/>
                        <a:gd name="connsiteX9" fmla="*/ 2133444 w 8359910"/>
                        <a:gd name="connsiteY9" fmla="*/ 867083 h 9224165"/>
                        <a:gd name="connsiteX10" fmla="*/ 3170925 w 8359910"/>
                        <a:gd name="connsiteY10" fmla="*/ 276642 h 9224165"/>
                        <a:gd name="connsiteX11" fmla="*/ 6538239 w 8359910"/>
                        <a:gd name="connsiteY11" fmla="*/ 3731040 h 9224165"/>
                        <a:gd name="connsiteX12" fmla="*/ 6090619 w 8359910"/>
                        <a:gd name="connsiteY12" fmla="*/ 2238393 h 9224165"/>
                        <a:gd name="connsiteX13" fmla="*/ 6639839 w 8359910"/>
                        <a:gd name="connsiteY13" fmla="*/ 1031385 h 9224165"/>
                        <a:gd name="connsiteX14" fmla="*/ 7757440 w 8359910"/>
                        <a:gd name="connsiteY14" fmla="*/ 2976297 h 9224165"/>
                        <a:gd name="connsiteX15" fmla="*/ 7989669 w 8359910"/>
                        <a:gd name="connsiteY15" fmla="*/ 4340640 h 9224165"/>
                        <a:gd name="connsiteX16" fmla="*/ 8359907 w 8359910"/>
                        <a:gd name="connsiteY16" fmla="*/ 5645609 h 9224165"/>
                        <a:gd name="connsiteX17" fmla="*/ 6266896 w 8359910"/>
                        <a:gd name="connsiteY17" fmla="*/ 9224162 h 9224165"/>
                        <a:gd name="connsiteX18" fmla="*/ 5057784 w 8359910"/>
                        <a:gd name="connsiteY18" fmla="*/ 8462696 h 9224165"/>
                        <a:gd name="connsiteX19" fmla="*/ 541518 w 8359910"/>
                        <a:gd name="connsiteY19" fmla="*/ 4050353 h 92241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8359910" h="9224165">
                          <a:moveTo>
                            <a:pt x="541518" y="4050353"/>
                          </a:moveTo>
                          <a:cubicBezTo>
                            <a:pt x="125441" y="3629439"/>
                            <a:pt x="694015" y="2947268"/>
                            <a:pt x="1163309" y="3368184"/>
                          </a:cubicBezTo>
                          <a:lnTo>
                            <a:pt x="2967723" y="5196984"/>
                          </a:lnTo>
                          <a:lnTo>
                            <a:pt x="108411" y="2221554"/>
                          </a:lnTo>
                          <a:cubicBezTo>
                            <a:pt x="-288312" y="1549060"/>
                            <a:pt x="493523" y="1038543"/>
                            <a:pt x="1008296" y="1510355"/>
                          </a:cubicBezTo>
                          <a:lnTo>
                            <a:pt x="3432182" y="3948755"/>
                          </a:lnTo>
                          <a:lnTo>
                            <a:pt x="718011" y="1191041"/>
                          </a:lnTo>
                          <a:cubicBezTo>
                            <a:pt x="330963" y="465328"/>
                            <a:pt x="1235688" y="29898"/>
                            <a:pt x="1719497" y="494356"/>
                          </a:cubicBezTo>
                          <a:lnTo>
                            <a:pt x="4085326" y="2976299"/>
                          </a:lnTo>
                          <a:lnTo>
                            <a:pt x="2133444" y="867083"/>
                          </a:lnTo>
                          <a:cubicBezTo>
                            <a:pt x="1689694" y="110019"/>
                            <a:pt x="2618995" y="-311477"/>
                            <a:pt x="3170925" y="276642"/>
                          </a:cubicBezTo>
                          <a:lnTo>
                            <a:pt x="6538239" y="3731040"/>
                          </a:lnTo>
                          <a:cubicBezTo>
                            <a:pt x="6567268" y="3498812"/>
                            <a:pt x="6433736" y="2847992"/>
                            <a:pt x="6090619" y="2238393"/>
                          </a:cubicBezTo>
                          <a:cubicBezTo>
                            <a:pt x="5902707" y="1832574"/>
                            <a:pt x="6141515" y="1249099"/>
                            <a:pt x="6639839" y="1031385"/>
                          </a:cubicBezTo>
                          <a:cubicBezTo>
                            <a:pt x="7026887" y="1679688"/>
                            <a:pt x="7384906" y="2327993"/>
                            <a:pt x="7757440" y="2976297"/>
                          </a:cubicBezTo>
                          <a:lnTo>
                            <a:pt x="7989669" y="4340640"/>
                          </a:lnTo>
                          <a:cubicBezTo>
                            <a:pt x="8085131" y="4794167"/>
                            <a:pt x="8202090" y="5502563"/>
                            <a:pt x="8359907" y="5645609"/>
                          </a:cubicBezTo>
                          <a:cubicBezTo>
                            <a:pt x="7584628" y="6890205"/>
                            <a:pt x="7007393" y="7933774"/>
                            <a:pt x="6266896" y="9224162"/>
                          </a:cubicBezTo>
                          <a:cubicBezTo>
                            <a:pt x="6129010" y="9197551"/>
                            <a:pt x="5181156" y="8530430"/>
                            <a:pt x="5057784" y="8462696"/>
                          </a:cubicBezTo>
                          <a:cubicBezTo>
                            <a:pt x="4397384" y="8046620"/>
                            <a:pt x="768618" y="4236716"/>
                            <a:pt x="541518" y="4050353"/>
                          </a:cubicBezTo>
                          <a:close/>
                        </a:path>
                      </a:pathLst>
                    </a:custGeom>
                    <a:solidFill>
                      <a:srgbClr val="F4B183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6" name="Rectangle 2"/>
                    <p:cNvSpPr/>
                    <p:nvPr/>
                  </p:nvSpPr>
                  <p:spPr>
                    <a:xfrm rot="14378550" flipH="1" flipV="1">
                      <a:off x="4225218" y="4352724"/>
                      <a:ext cx="243858" cy="232762"/>
                    </a:xfrm>
                    <a:custGeom>
                      <a:avLst/>
                      <a:gdLst>
                        <a:gd name="connsiteX0" fmla="*/ 0 w 4659086"/>
                        <a:gd name="connsiteY0" fmla="*/ 0 h 2017485"/>
                        <a:gd name="connsiteX1" fmla="*/ 4659086 w 4659086"/>
                        <a:gd name="connsiteY1" fmla="*/ 0 h 2017485"/>
                        <a:gd name="connsiteX2" fmla="*/ 4659086 w 4659086"/>
                        <a:gd name="connsiteY2" fmla="*/ 2017485 h 2017485"/>
                        <a:gd name="connsiteX3" fmla="*/ 0 w 4659086"/>
                        <a:gd name="connsiteY3" fmla="*/ 2017485 h 2017485"/>
                        <a:gd name="connsiteX4" fmla="*/ 0 w 4659086"/>
                        <a:gd name="connsiteY4" fmla="*/ 0 h 2017485"/>
                        <a:gd name="connsiteX0" fmla="*/ 0 w 4804229"/>
                        <a:gd name="connsiteY0" fmla="*/ 0 h 2017485"/>
                        <a:gd name="connsiteX1" fmla="*/ 4659086 w 4804229"/>
                        <a:gd name="connsiteY1" fmla="*/ 0 h 2017485"/>
                        <a:gd name="connsiteX2" fmla="*/ 4804229 w 4804229"/>
                        <a:gd name="connsiteY2" fmla="*/ 1204685 h 2017485"/>
                        <a:gd name="connsiteX3" fmla="*/ 0 w 4804229"/>
                        <a:gd name="connsiteY3" fmla="*/ 2017485 h 2017485"/>
                        <a:gd name="connsiteX4" fmla="*/ 0 w 4804229"/>
                        <a:gd name="connsiteY4" fmla="*/ 0 h 2017485"/>
                        <a:gd name="connsiteX0" fmla="*/ 0 w 4804229"/>
                        <a:gd name="connsiteY0" fmla="*/ 0 h 4223656"/>
                        <a:gd name="connsiteX1" fmla="*/ 4659086 w 4804229"/>
                        <a:gd name="connsiteY1" fmla="*/ 0 h 4223656"/>
                        <a:gd name="connsiteX2" fmla="*/ 4804229 w 4804229"/>
                        <a:gd name="connsiteY2" fmla="*/ 1204685 h 4223656"/>
                        <a:gd name="connsiteX3" fmla="*/ 2002971 w 4804229"/>
                        <a:gd name="connsiteY3" fmla="*/ 4223656 h 4223656"/>
                        <a:gd name="connsiteX4" fmla="*/ 0 w 4804229"/>
                        <a:gd name="connsiteY4" fmla="*/ 0 h 4223656"/>
                        <a:gd name="connsiteX0" fmla="*/ 0 w 7634515"/>
                        <a:gd name="connsiteY0" fmla="*/ 0 h 4499428"/>
                        <a:gd name="connsiteX1" fmla="*/ 7489372 w 7634515"/>
                        <a:gd name="connsiteY1" fmla="*/ 275772 h 4499428"/>
                        <a:gd name="connsiteX2" fmla="*/ 7634515 w 7634515"/>
                        <a:gd name="connsiteY2" fmla="*/ 1480457 h 4499428"/>
                        <a:gd name="connsiteX3" fmla="*/ 4833257 w 7634515"/>
                        <a:gd name="connsiteY3" fmla="*/ 4499428 h 4499428"/>
                        <a:gd name="connsiteX4" fmla="*/ 0 w 7634515"/>
                        <a:gd name="connsiteY4" fmla="*/ 0 h 4499428"/>
                        <a:gd name="connsiteX0" fmla="*/ 0 w 7634515"/>
                        <a:gd name="connsiteY0" fmla="*/ 0 h 4499428"/>
                        <a:gd name="connsiteX1" fmla="*/ 7489372 w 7634515"/>
                        <a:gd name="connsiteY1" fmla="*/ 275772 h 4499428"/>
                        <a:gd name="connsiteX2" fmla="*/ 7634515 w 7634515"/>
                        <a:gd name="connsiteY2" fmla="*/ 1480457 h 4499428"/>
                        <a:gd name="connsiteX3" fmla="*/ 4833257 w 7634515"/>
                        <a:gd name="connsiteY3" fmla="*/ 4499428 h 4499428"/>
                        <a:gd name="connsiteX4" fmla="*/ 0 w 7634515"/>
                        <a:gd name="connsiteY4" fmla="*/ 0 h 4499428"/>
                        <a:gd name="connsiteX0" fmla="*/ 39552 w 7674067"/>
                        <a:gd name="connsiteY0" fmla="*/ 0 h 4895853"/>
                        <a:gd name="connsiteX1" fmla="*/ 7528924 w 7674067"/>
                        <a:gd name="connsiteY1" fmla="*/ 275772 h 4895853"/>
                        <a:gd name="connsiteX2" fmla="*/ 7674067 w 7674067"/>
                        <a:gd name="connsiteY2" fmla="*/ 1480457 h 4895853"/>
                        <a:gd name="connsiteX3" fmla="*/ 4872809 w 7674067"/>
                        <a:gd name="connsiteY3" fmla="*/ 4499428 h 4895853"/>
                        <a:gd name="connsiteX4" fmla="*/ 4582524 w 7674067"/>
                        <a:gd name="connsiteY4" fmla="*/ 4368799 h 4895853"/>
                        <a:gd name="connsiteX5" fmla="*/ 39552 w 7674067"/>
                        <a:gd name="connsiteY5" fmla="*/ 0 h 4895853"/>
                        <a:gd name="connsiteX0" fmla="*/ 38817 w 7673332"/>
                        <a:gd name="connsiteY0" fmla="*/ 0 h 4715686"/>
                        <a:gd name="connsiteX1" fmla="*/ 7528189 w 7673332"/>
                        <a:gd name="connsiteY1" fmla="*/ 275772 h 4715686"/>
                        <a:gd name="connsiteX2" fmla="*/ 7673332 w 7673332"/>
                        <a:gd name="connsiteY2" fmla="*/ 1480457 h 4715686"/>
                        <a:gd name="connsiteX3" fmla="*/ 4872074 w 7673332"/>
                        <a:gd name="connsiteY3" fmla="*/ 4499428 h 4715686"/>
                        <a:gd name="connsiteX4" fmla="*/ 4668875 w 7673332"/>
                        <a:gd name="connsiteY4" fmla="*/ 3860799 h 4715686"/>
                        <a:gd name="connsiteX5" fmla="*/ 38817 w 7673332"/>
                        <a:gd name="connsiteY5" fmla="*/ 0 h 4715686"/>
                        <a:gd name="connsiteX0" fmla="*/ 38817 w 7673332"/>
                        <a:gd name="connsiteY0" fmla="*/ 0 h 4614939"/>
                        <a:gd name="connsiteX1" fmla="*/ 7528189 w 7673332"/>
                        <a:gd name="connsiteY1" fmla="*/ 275772 h 4614939"/>
                        <a:gd name="connsiteX2" fmla="*/ 7673332 w 7673332"/>
                        <a:gd name="connsiteY2" fmla="*/ 1480457 h 4614939"/>
                        <a:gd name="connsiteX3" fmla="*/ 4872074 w 7673332"/>
                        <a:gd name="connsiteY3" fmla="*/ 4499428 h 4614939"/>
                        <a:gd name="connsiteX4" fmla="*/ 4668875 w 7673332"/>
                        <a:gd name="connsiteY4" fmla="*/ 3860799 h 4614939"/>
                        <a:gd name="connsiteX5" fmla="*/ 38817 w 7673332"/>
                        <a:gd name="connsiteY5" fmla="*/ 0 h 4614939"/>
                        <a:gd name="connsiteX0" fmla="*/ 38817 w 7673332"/>
                        <a:gd name="connsiteY0" fmla="*/ 0 h 4499428"/>
                        <a:gd name="connsiteX1" fmla="*/ 7528189 w 7673332"/>
                        <a:gd name="connsiteY1" fmla="*/ 275772 h 4499428"/>
                        <a:gd name="connsiteX2" fmla="*/ 7673332 w 7673332"/>
                        <a:gd name="connsiteY2" fmla="*/ 1480457 h 4499428"/>
                        <a:gd name="connsiteX3" fmla="*/ 4872074 w 7673332"/>
                        <a:gd name="connsiteY3" fmla="*/ 4499428 h 4499428"/>
                        <a:gd name="connsiteX4" fmla="*/ 4668875 w 7673332"/>
                        <a:gd name="connsiteY4" fmla="*/ 3860799 h 4499428"/>
                        <a:gd name="connsiteX5" fmla="*/ 38817 w 7673332"/>
                        <a:gd name="connsiteY5" fmla="*/ 0 h 4499428"/>
                        <a:gd name="connsiteX0" fmla="*/ 39428 w 7673943"/>
                        <a:gd name="connsiteY0" fmla="*/ 0 h 4499428"/>
                        <a:gd name="connsiteX1" fmla="*/ 7528800 w 7673943"/>
                        <a:gd name="connsiteY1" fmla="*/ 275772 h 4499428"/>
                        <a:gd name="connsiteX2" fmla="*/ 7673943 w 7673943"/>
                        <a:gd name="connsiteY2" fmla="*/ 1480457 h 4499428"/>
                        <a:gd name="connsiteX3" fmla="*/ 4872685 w 7673943"/>
                        <a:gd name="connsiteY3" fmla="*/ 4499428 h 4499428"/>
                        <a:gd name="connsiteX4" fmla="*/ 4596915 w 7673943"/>
                        <a:gd name="connsiteY4" fmla="*/ 4397828 h 4499428"/>
                        <a:gd name="connsiteX5" fmla="*/ 39428 w 7673943"/>
                        <a:gd name="connsiteY5" fmla="*/ 0 h 4499428"/>
                        <a:gd name="connsiteX0" fmla="*/ 39428 w 7673943"/>
                        <a:gd name="connsiteY0" fmla="*/ 0 h 4499428"/>
                        <a:gd name="connsiteX1" fmla="*/ 7528800 w 7673943"/>
                        <a:gd name="connsiteY1" fmla="*/ 275772 h 4499428"/>
                        <a:gd name="connsiteX2" fmla="*/ 7673943 w 7673943"/>
                        <a:gd name="connsiteY2" fmla="*/ 1480457 h 4499428"/>
                        <a:gd name="connsiteX3" fmla="*/ 4872685 w 7673943"/>
                        <a:gd name="connsiteY3" fmla="*/ 4499428 h 4499428"/>
                        <a:gd name="connsiteX4" fmla="*/ 4596915 w 7673943"/>
                        <a:gd name="connsiteY4" fmla="*/ 4397828 h 4499428"/>
                        <a:gd name="connsiteX5" fmla="*/ 39428 w 7673943"/>
                        <a:gd name="connsiteY5" fmla="*/ 0 h 4499428"/>
                        <a:gd name="connsiteX0" fmla="*/ 39428 w 7673943"/>
                        <a:gd name="connsiteY0" fmla="*/ 0 h 4499428"/>
                        <a:gd name="connsiteX1" fmla="*/ 7528800 w 7673943"/>
                        <a:gd name="connsiteY1" fmla="*/ 275772 h 4499428"/>
                        <a:gd name="connsiteX2" fmla="*/ 7673943 w 7673943"/>
                        <a:gd name="connsiteY2" fmla="*/ 1480457 h 4499428"/>
                        <a:gd name="connsiteX3" fmla="*/ 4872685 w 7673943"/>
                        <a:gd name="connsiteY3" fmla="*/ 4499428 h 4499428"/>
                        <a:gd name="connsiteX4" fmla="*/ 4596915 w 7673943"/>
                        <a:gd name="connsiteY4" fmla="*/ 4397828 h 4499428"/>
                        <a:gd name="connsiteX5" fmla="*/ 39428 w 7673943"/>
                        <a:gd name="connsiteY5" fmla="*/ 0 h 4499428"/>
                        <a:gd name="connsiteX0" fmla="*/ 39428 w 7673943"/>
                        <a:gd name="connsiteY0" fmla="*/ 0 h 4499428"/>
                        <a:gd name="connsiteX1" fmla="*/ 7528800 w 7673943"/>
                        <a:gd name="connsiteY1" fmla="*/ 275772 h 4499428"/>
                        <a:gd name="connsiteX2" fmla="*/ 7673943 w 7673943"/>
                        <a:gd name="connsiteY2" fmla="*/ 1480457 h 4499428"/>
                        <a:gd name="connsiteX3" fmla="*/ 4872685 w 7673943"/>
                        <a:gd name="connsiteY3" fmla="*/ 4499428 h 4499428"/>
                        <a:gd name="connsiteX4" fmla="*/ 4596915 w 7673943"/>
                        <a:gd name="connsiteY4" fmla="*/ 4397828 h 4499428"/>
                        <a:gd name="connsiteX5" fmla="*/ 39428 w 7673943"/>
                        <a:gd name="connsiteY5" fmla="*/ 0 h 4499428"/>
                        <a:gd name="connsiteX0" fmla="*/ 38245 w 7672760"/>
                        <a:gd name="connsiteY0" fmla="*/ 0 h 4499428"/>
                        <a:gd name="connsiteX1" fmla="*/ 7527617 w 7672760"/>
                        <a:gd name="connsiteY1" fmla="*/ 275772 h 4499428"/>
                        <a:gd name="connsiteX2" fmla="*/ 7672760 w 7672760"/>
                        <a:gd name="connsiteY2" fmla="*/ 1480457 h 4499428"/>
                        <a:gd name="connsiteX3" fmla="*/ 4871502 w 7672760"/>
                        <a:gd name="connsiteY3" fmla="*/ 4499428 h 4499428"/>
                        <a:gd name="connsiteX4" fmla="*/ 4595732 w 7672760"/>
                        <a:gd name="connsiteY4" fmla="*/ 4397828 h 4499428"/>
                        <a:gd name="connsiteX5" fmla="*/ 38245 w 7672760"/>
                        <a:gd name="connsiteY5" fmla="*/ 0 h 4499428"/>
                        <a:gd name="connsiteX0" fmla="*/ 0 w 7634515"/>
                        <a:gd name="connsiteY0" fmla="*/ 0 h 4499428"/>
                        <a:gd name="connsiteX1" fmla="*/ 7489372 w 7634515"/>
                        <a:gd name="connsiteY1" fmla="*/ 275772 h 4499428"/>
                        <a:gd name="connsiteX2" fmla="*/ 7634515 w 7634515"/>
                        <a:gd name="connsiteY2" fmla="*/ 1480457 h 4499428"/>
                        <a:gd name="connsiteX3" fmla="*/ 4833257 w 7634515"/>
                        <a:gd name="connsiteY3" fmla="*/ 4499428 h 4499428"/>
                        <a:gd name="connsiteX4" fmla="*/ 4557487 w 7634515"/>
                        <a:gd name="connsiteY4" fmla="*/ 4397828 h 4499428"/>
                        <a:gd name="connsiteX5" fmla="*/ 0 w 7634515"/>
                        <a:gd name="connsiteY5" fmla="*/ 0 h 4499428"/>
                        <a:gd name="connsiteX0" fmla="*/ 0 w 7634515"/>
                        <a:gd name="connsiteY0" fmla="*/ 0 h 4455885"/>
                        <a:gd name="connsiteX1" fmla="*/ 7489372 w 7634515"/>
                        <a:gd name="connsiteY1" fmla="*/ 275772 h 4455885"/>
                        <a:gd name="connsiteX2" fmla="*/ 7634515 w 7634515"/>
                        <a:gd name="connsiteY2" fmla="*/ 1480457 h 4455885"/>
                        <a:gd name="connsiteX3" fmla="*/ 4862285 w 7634515"/>
                        <a:gd name="connsiteY3" fmla="*/ 4455885 h 4455885"/>
                        <a:gd name="connsiteX4" fmla="*/ 4557487 w 7634515"/>
                        <a:gd name="connsiteY4" fmla="*/ 4397828 h 4455885"/>
                        <a:gd name="connsiteX5" fmla="*/ 0 w 7634515"/>
                        <a:gd name="connsiteY5" fmla="*/ 0 h 4455885"/>
                        <a:gd name="connsiteX0" fmla="*/ 0 w 7634515"/>
                        <a:gd name="connsiteY0" fmla="*/ 0 h 4484914"/>
                        <a:gd name="connsiteX1" fmla="*/ 7489372 w 7634515"/>
                        <a:gd name="connsiteY1" fmla="*/ 275772 h 4484914"/>
                        <a:gd name="connsiteX2" fmla="*/ 7634515 w 7634515"/>
                        <a:gd name="connsiteY2" fmla="*/ 1480457 h 4484914"/>
                        <a:gd name="connsiteX3" fmla="*/ 4833256 w 7634515"/>
                        <a:gd name="connsiteY3" fmla="*/ 4484914 h 4484914"/>
                        <a:gd name="connsiteX4" fmla="*/ 4557487 w 7634515"/>
                        <a:gd name="connsiteY4" fmla="*/ 4397828 h 4484914"/>
                        <a:gd name="connsiteX5" fmla="*/ 0 w 7634515"/>
                        <a:gd name="connsiteY5" fmla="*/ 0 h 4484914"/>
                        <a:gd name="connsiteX0" fmla="*/ 0 w 7634515"/>
                        <a:gd name="connsiteY0" fmla="*/ 0 h 4484914"/>
                        <a:gd name="connsiteX1" fmla="*/ 7489372 w 7634515"/>
                        <a:gd name="connsiteY1" fmla="*/ 275772 h 4484914"/>
                        <a:gd name="connsiteX2" fmla="*/ 7634515 w 7634515"/>
                        <a:gd name="connsiteY2" fmla="*/ 1480457 h 4484914"/>
                        <a:gd name="connsiteX3" fmla="*/ 4833256 w 7634515"/>
                        <a:gd name="connsiteY3" fmla="*/ 4484914 h 4484914"/>
                        <a:gd name="connsiteX4" fmla="*/ 4557487 w 7634515"/>
                        <a:gd name="connsiteY4" fmla="*/ 4397828 h 4484914"/>
                        <a:gd name="connsiteX5" fmla="*/ 0 w 7634515"/>
                        <a:gd name="connsiteY5" fmla="*/ 0 h 4484914"/>
                        <a:gd name="connsiteX0" fmla="*/ 0 w 7634515"/>
                        <a:gd name="connsiteY0" fmla="*/ 0 h 4484914"/>
                        <a:gd name="connsiteX1" fmla="*/ 5573485 w 7634515"/>
                        <a:gd name="connsiteY1" fmla="*/ 203200 h 4484914"/>
                        <a:gd name="connsiteX2" fmla="*/ 7489372 w 7634515"/>
                        <a:gd name="connsiteY2" fmla="*/ 275772 h 4484914"/>
                        <a:gd name="connsiteX3" fmla="*/ 7634515 w 7634515"/>
                        <a:gd name="connsiteY3" fmla="*/ 1480457 h 4484914"/>
                        <a:gd name="connsiteX4" fmla="*/ 4833256 w 7634515"/>
                        <a:gd name="connsiteY4" fmla="*/ 4484914 h 4484914"/>
                        <a:gd name="connsiteX5" fmla="*/ 4557487 w 7634515"/>
                        <a:gd name="connsiteY5" fmla="*/ 4397828 h 4484914"/>
                        <a:gd name="connsiteX6" fmla="*/ 0 w 7634515"/>
                        <a:gd name="connsiteY6" fmla="*/ 0 h 4484914"/>
                        <a:gd name="connsiteX0" fmla="*/ 0 w 7634515"/>
                        <a:gd name="connsiteY0" fmla="*/ 798285 h 5283199"/>
                        <a:gd name="connsiteX1" fmla="*/ 7082971 w 7634515"/>
                        <a:gd name="connsiteY1" fmla="*/ 0 h 5283199"/>
                        <a:gd name="connsiteX2" fmla="*/ 7489372 w 7634515"/>
                        <a:gd name="connsiteY2" fmla="*/ 1074057 h 5283199"/>
                        <a:gd name="connsiteX3" fmla="*/ 7634515 w 7634515"/>
                        <a:gd name="connsiteY3" fmla="*/ 2278742 h 5283199"/>
                        <a:gd name="connsiteX4" fmla="*/ 4833256 w 7634515"/>
                        <a:gd name="connsiteY4" fmla="*/ 5283199 h 5283199"/>
                        <a:gd name="connsiteX5" fmla="*/ 4557487 w 7634515"/>
                        <a:gd name="connsiteY5" fmla="*/ 5196113 h 5283199"/>
                        <a:gd name="connsiteX6" fmla="*/ 0 w 7634515"/>
                        <a:gd name="connsiteY6" fmla="*/ 798285 h 5283199"/>
                        <a:gd name="connsiteX0" fmla="*/ 0 w 7634515"/>
                        <a:gd name="connsiteY0" fmla="*/ 1088571 h 5573485"/>
                        <a:gd name="connsiteX1" fmla="*/ 7257143 w 7634515"/>
                        <a:gd name="connsiteY1" fmla="*/ 0 h 5573485"/>
                        <a:gd name="connsiteX2" fmla="*/ 7489372 w 7634515"/>
                        <a:gd name="connsiteY2" fmla="*/ 1364343 h 5573485"/>
                        <a:gd name="connsiteX3" fmla="*/ 7634515 w 7634515"/>
                        <a:gd name="connsiteY3" fmla="*/ 2569028 h 5573485"/>
                        <a:gd name="connsiteX4" fmla="*/ 4833256 w 7634515"/>
                        <a:gd name="connsiteY4" fmla="*/ 5573485 h 5573485"/>
                        <a:gd name="connsiteX5" fmla="*/ 4557487 w 7634515"/>
                        <a:gd name="connsiteY5" fmla="*/ 5486399 h 5573485"/>
                        <a:gd name="connsiteX6" fmla="*/ 0 w 7634515"/>
                        <a:gd name="connsiteY6" fmla="*/ 1088571 h 5573485"/>
                        <a:gd name="connsiteX0" fmla="*/ 0 w 7634515"/>
                        <a:gd name="connsiteY0" fmla="*/ 1088571 h 5573485"/>
                        <a:gd name="connsiteX1" fmla="*/ 5660571 w 7634515"/>
                        <a:gd name="connsiteY1" fmla="*/ 217715 h 5573485"/>
                        <a:gd name="connsiteX2" fmla="*/ 7257143 w 7634515"/>
                        <a:gd name="connsiteY2" fmla="*/ 0 h 5573485"/>
                        <a:gd name="connsiteX3" fmla="*/ 7489372 w 7634515"/>
                        <a:gd name="connsiteY3" fmla="*/ 1364343 h 5573485"/>
                        <a:gd name="connsiteX4" fmla="*/ 7634515 w 7634515"/>
                        <a:gd name="connsiteY4" fmla="*/ 2569028 h 5573485"/>
                        <a:gd name="connsiteX5" fmla="*/ 4833256 w 7634515"/>
                        <a:gd name="connsiteY5" fmla="*/ 5573485 h 5573485"/>
                        <a:gd name="connsiteX6" fmla="*/ 4557487 w 7634515"/>
                        <a:gd name="connsiteY6" fmla="*/ 5486399 h 5573485"/>
                        <a:gd name="connsiteX7" fmla="*/ 0 w 7634515"/>
                        <a:gd name="connsiteY7" fmla="*/ 1088571 h 5573485"/>
                        <a:gd name="connsiteX0" fmla="*/ 0 w 7634515"/>
                        <a:gd name="connsiteY0" fmla="*/ 1088571 h 5573485"/>
                        <a:gd name="connsiteX1" fmla="*/ 6110514 w 7634515"/>
                        <a:gd name="connsiteY1" fmla="*/ 740229 h 5573485"/>
                        <a:gd name="connsiteX2" fmla="*/ 7257143 w 7634515"/>
                        <a:gd name="connsiteY2" fmla="*/ 0 h 5573485"/>
                        <a:gd name="connsiteX3" fmla="*/ 7489372 w 7634515"/>
                        <a:gd name="connsiteY3" fmla="*/ 1364343 h 5573485"/>
                        <a:gd name="connsiteX4" fmla="*/ 7634515 w 7634515"/>
                        <a:gd name="connsiteY4" fmla="*/ 2569028 h 5573485"/>
                        <a:gd name="connsiteX5" fmla="*/ 4833256 w 7634515"/>
                        <a:gd name="connsiteY5" fmla="*/ 5573485 h 5573485"/>
                        <a:gd name="connsiteX6" fmla="*/ 4557487 w 7634515"/>
                        <a:gd name="connsiteY6" fmla="*/ 5486399 h 5573485"/>
                        <a:gd name="connsiteX7" fmla="*/ 0 w 7634515"/>
                        <a:gd name="connsiteY7" fmla="*/ 1088571 h 5573485"/>
                        <a:gd name="connsiteX0" fmla="*/ 0 w 7634515"/>
                        <a:gd name="connsiteY0" fmla="*/ 1088571 h 5573485"/>
                        <a:gd name="connsiteX1" fmla="*/ 6037942 w 7634515"/>
                        <a:gd name="connsiteY1" fmla="*/ 754743 h 5573485"/>
                        <a:gd name="connsiteX2" fmla="*/ 7257143 w 7634515"/>
                        <a:gd name="connsiteY2" fmla="*/ 0 h 5573485"/>
                        <a:gd name="connsiteX3" fmla="*/ 7489372 w 7634515"/>
                        <a:gd name="connsiteY3" fmla="*/ 1364343 h 5573485"/>
                        <a:gd name="connsiteX4" fmla="*/ 7634515 w 7634515"/>
                        <a:gd name="connsiteY4" fmla="*/ 2569028 h 5573485"/>
                        <a:gd name="connsiteX5" fmla="*/ 4833256 w 7634515"/>
                        <a:gd name="connsiteY5" fmla="*/ 5573485 h 5573485"/>
                        <a:gd name="connsiteX6" fmla="*/ 4557487 w 7634515"/>
                        <a:gd name="connsiteY6" fmla="*/ 5486399 h 5573485"/>
                        <a:gd name="connsiteX7" fmla="*/ 0 w 7634515"/>
                        <a:gd name="connsiteY7" fmla="*/ 1088571 h 5573485"/>
                        <a:gd name="connsiteX0" fmla="*/ 0 w 7634515"/>
                        <a:gd name="connsiteY0" fmla="*/ 1088571 h 5573485"/>
                        <a:gd name="connsiteX1" fmla="*/ 3164114 w 7634515"/>
                        <a:gd name="connsiteY1" fmla="*/ 914401 h 5573485"/>
                        <a:gd name="connsiteX2" fmla="*/ 6037942 w 7634515"/>
                        <a:gd name="connsiteY2" fmla="*/ 754743 h 5573485"/>
                        <a:gd name="connsiteX3" fmla="*/ 7257143 w 7634515"/>
                        <a:gd name="connsiteY3" fmla="*/ 0 h 5573485"/>
                        <a:gd name="connsiteX4" fmla="*/ 7489372 w 7634515"/>
                        <a:gd name="connsiteY4" fmla="*/ 1364343 h 5573485"/>
                        <a:gd name="connsiteX5" fmla="*/ 7634515 w 7634515"/>
                        <a:gd name="connsiteY5" fmla="*/ 2569028 h 5573485"/>
                        <a:gd name="connsiteX6" fmla="*/ 4833256 w 7634515"/>
                        <a:gd name="connsiteY6" fmla="*/ 5573485 h 5573485"/>
                        <a:gd name="connsiteX7" fmla="*/ 4557487 w 7634515"/>
                        <a:gd name="connsiteY7" fmla="*/ 5486399 h 5573485"/>
                        <a:gd name="connsiteX8" fmla="*/ 0 w 7634515"/>
                        <a:gd name="connsiteY8" fmla="*/ 1088571 h 5573485"/>
                        <a:gd name="connsiteX0" fmla="*/ 0 w 7634515"/>
                        <a:gd name="connsiteY0" fmla="*/ 1088571 h 5573485"/>
                        <a:gd name="connsiteX1" fmla="*/ 711199 w 7634515"/>
                        <a:gd name="connsiteY1" fmla="*/ 435430 h 5573485"/>
                        <a:gd name="connsiteX2" fmla="*/ 6037942 w 7634515"/>
                        <a:gd name="connsiteY2" fmla="*/ 754743 h 5573485"/>
                        <a:gd name="connsiteX3" fmla="*/ 7257143 w 7634515"/>
                        <a:gd name="connsiteY3" fmla="*/ 0 h 5573485"/>
                        <a:gd name="connsiteX4" fmla="*/ 7489372 w 7634515"/>
                        <a:gd name="connsiteY4" fmla="*/ 1364343 h 5573485"/>
                        <a:gd name="connsiteX5" fmla="*/ 7634515 w 7634515"/>
                        <a:gd name="connsiteY5" fmla="*/ 2569028 h 5573485"/>
                        <a:gd name="connsiteX6" fmla="*/ 4833256 w 7634515"/>
                        <a:gd name="connsiteY6" fmla="*/ 5573485 h 5573485"/>
                        <a:gd name="connsiteX7" fmla="*/ 4557487 w 7634515"/>
                        <a:gd name="connsiteY7" fmla="*/ 5486399 h 5573485"/>
                        <a:gd name="connsiteX8" fmla="*/ 0 w 7634515"/>
                        <a:gd name="connsiteY8" fmla="*/ 1088571 h 5573485"/>
                        <a:gd name="connsiteX0" fmla="*/ 0 w 7634515"/>
                        <a:gd name="connsiteY0" fmla="*/ 1088571 h 5573485"/>
                        <a:gd name="connsiteX1" fmla="*/ 711199 w 7634515"/>
                        <a:gd name="connsiteY1" fmla="*/ 435430 h 5573485"/>
                        <a:gd name="connsiteX2" fmla="*/ 6037942 w 7634515"/>
                        <a:gd name="connsiteY2" fmla="*/ 754743 h 5573485"/>
                        <a:gd name="connsiteX3" fmla="*/ 7257143 w 7634515"/>
                        <a:gd name="connsiteY3" fmla="*/ 0 h 5573485"/>
                        <a:gd name="connsiteX4" fmla="*/ 7489372 w 7634515"/>
                        <a:gd name="connsiteY4" fmla="*/ 1364343 h 5573485"/>
                        <a:gd name="connsiteX5" fmla="*/ 7634515 w 7634515"/>
                        <a:gd name="connsiteY5" fmla="*/ 2569028 h 5573485"/>
                        <a:gd name="connsiteX6" fmla="*/ 4833256 w 7634515"/>
                        <a:gd name="connsiteY6" fmla="*/ 5573485 h 5573485"/>
                        <a:gd name="connsiteX7" fmla="*/ 4557487 w 7634515"/>
                        <a:gd name="connsiteY7" fmla="*/ 5486399 h 5573485"/>
                        <a:gd name="connsiteX8" fmla="*/ 0 w 7634515"/>
                        <a:gd name="connsiteY8" fmla="*/ 1088571 h 5573485"/>
                        <a:gd name="connsiteX0" fmla="*/ 0 w 7605486"/>
                        <a:gd name="connsiteY0" fmla="*/ 1074056 h 5573485"/>
                        <a:gd name="connsiteX1" fmla="*/ 682170 w 7605486"/>
                        <a:gd name="connsiteY1" fmla="*/ 435430 h 5573485"/>
                        <a:gd name="connsiteX2" fmla="*/ 6008913 w 7605486"/>
                        <a:gd name="connsiteY2" fmla="*/ 754743 h 5573485"/>
                        <a:gd name="connsiteX3" fmla="*/ 7228114 w 7605486"/>
                        <a:gd name="connsiteY3" fmla="*/ 0 h 5573485"/>
                        <a:gd name="connsiteX4" fmla="*/ 7460343 w 7605486"/>
                        <a:gd name="connsiteY4" fmla="*/ 1364343 h 5573485"/>
                        <a:gd name="connsiteX5" fmla="*/ 7605486 w 7605486"/>
                        <a:gd name="connsiteY5" fmla="*/ 2569028 h 5573485"/>
                        <a:gd name="connsiteX6" fmla="*/ 4804227 w 7605486"/>
                        <a:gd name="connsiteY6" fmla="*/ 5573485 h 5573485"/>
                        <a:gd name="connsiteX7" fmla="*/ 4528458 w 7605486"/>
                        <a:gd name="connsiteY7" fmla="*/ 5486399 h 5573485"/>
                        <a:gd name="connsiteX8" fmla="*/ 0 w 7605486"/>
                        <a:gd name="connsiteY8" fmla="*/ 1074056 h 5573485"/>
                        <a:gd name="connsiteX0" fmla="*/ 145217 w 7750703"/>
                        <a:gd name="connsiteY0" fmla="*/ 1074056 h 5573485"/>
                        <a:gd name="connsiteX1" fmla="*/ 827387 w 7750703"/>
                        <a:gd name="connsiteY1" fmla="*/ 435430 h 5573485"/>
                        <a:gd name="connsiteX2" fmla="*/ 6154130 w 7750703"/>
                        <a:gd name="connsiteY2" fmla="*/ 754743 h 5573485"/>
                        <a:gd name="connsiteX3" fmla="*/ 7373331 w 7750703"/>
                        <a:gd name="connsiteY3" fmla="*/ 0 h 5573485"/>
                        <a:gd name="connsiteX4" fmla="*/ 7605560 w 7750703"/>
                        <a:gd name="connsiteY4" fmla="*/ 1364343 h 5573485"/>
                        <a:gd name="connsiteX5" fmla="*/ 7750703 w 7750703"/>
                        <a:gd name="connsiteY5" fmla="*/ 2569028 h 5573485"/>
                        <a:gd name="connsiteX6" fmla="*/ 4949444 w 7750703"/>
                        <a:gd name="connsiteY6" fmla="*/ 5573485 h 5573485"/>
                        <a:gd name="connsiteX7" fmla="*/ 4673675 w 7750703"/>
                        <a:gd name="connsiteY7" fmla="*/ 5486399 h 5573485"/>
                        <a:gd name="connsiteX8" fmla="*/ 145217 w 7750703"/>
                        <a:gd name="connsiteY8" fmla="*/ 1074056 h 5573485"/>
                        <a:gd name="connsiteX0" fmla="*/ 143276 w 7748762"/>
                        <a:gd name="connsiteY0" fmla="*/ 1074056 h 5573485"/>
                        <a:gd name="connsiteX1" fmla="*/ 825446 w 7748762"/>
                        <a:gd name="connsiteY1" fmla="*/ 435430 h 5573485"/>
                        <a:gd name="connsiteX2" fmla="*/ 6152189 w 7748762"/>
                        <a:gd name="connsiteY2" fmla="*/ 754743 h 5573485"/>
                        <a:gd name="connsiteX3" fmla="*/ 7371390 w 7748762"/>
                        <a:gd name="connsiteY3" fmla="*/ 0 h 5573485"/>
                        <a:gd name="connsiteX4" fmla="*/ 7603619 w 7748762"/>
                        <a:gd name="connsiteY4" fmla="*/ 1364343 h 5573485"/>
                        <a:gd name="connsiteX5" fmla="*/ 7748762 w 7748762"/>
                        <a:gd name="connsiteY5" fmla="*/ 2569028 h 5573485"/>
                        <a:gd name="connsiteX6" fmla="*/ 4947503 w 7748762"/>
                        <a:gd name="connsiteY6" fmla="*/ 5573485 h 5573485"/>
                        <a:gd name="connsiteX7" fmla="*/ 4671734 w 7748762"/>
                        <a:gd name="connsiteY7" fmla="*/ 5486399 h 5573485"/>
                        <a:gd name="connsiteX8" fmla="*/ 143276 w 7748762"/>
                        <a:gd name="connsiteY8" fmla="*/ 1074056 h 5573485"/>
                        <a:gd name="connsiteX0" fmla="*/ 143276 w 7748762"/>
                        <a:gd name="connsiteY0" fmla="*/ 1074056 h 5573485"/>
                        <a:gd name="connsiteX1" fmla="*/ 825446 w 7748762"/>
                        <a:gd name="connsiteY1" fmla="*/ 435430 h 5573485"/>
                        <a:gd name="connsiteX2" fmla="*/ 3365445 w 7748762"/>
                        <a:gd name="connsiteY2" fmla="*/ 566058 h 5573485"/>
                        <a:gd name="connsiteX3" fmla="*/ 6152189 w 7748762"/>
                        <a:gd name="connsiteY3" fmla="*/ 754743 h 5573485"/>
                        <a:gd name="connsiteX4" fmla="*/ 7371390 w 7748762"/>
                        <a:gd name="connsiteY4" fmla="*/ 0 h 5573485"/>
                        <a:gd name="connsiteX5" fmla="*/ 7603619 w 7748762"/>
                        <a:gd name="connsiteY5" fmla="*/ 1364343 h 5573485"/>
                        <a:gd name="connsiteX6" fmla="*/ 7748762 w 7748762"/>
                        <a:gd name="connsiteY6" fmla="*/ 2569028 h 5573485"/>
                        <a:gd name="connsiteX7" fmla="*/ 4947503 w 7748762"/>
                        <a:gd name="connsiteY7" fmla="*/ 5573485 h 5573485"/>
                        <a:gd name="connsiteX8" fmla="*/ 4671734 w 7748762"/>
                        <a:gd name="connsiteY8" fmla="*/ 5486399 h 5573485"/>
                        <a:gd name="connsiteX9" fmla="*/ 143276 w 7748762"/>
                        <a:gd name="connsiteY9" fmla="*/ 1074056 h 5573485"/>
                        <a:gd name="connsiteX0" fmla="*/ 143276 w 7748762"/>
                        <a:gd name="connsiteY0" fmla="*/ 1074056 h 5573485"/>
                        <a:gd name="connsiteX1" fmla="*/ 825446 w 7748762"/>
                        <a:gd name="connsiteY1" fmla="*/ 435430 h 5573485"/>
                        <a:gd name="connsiteX2" fmla="*/ 2494588 w 7748762"/>
                        <a:gd name="connsiteY2" fmla="*/ 2249715 h 5573485"/>
                        <a:gd name="connsiteX3" fmla="*/ 6152189 w 7748762"/>
                        <a:gd name="connsiteY3" fmla="*/ 754743 h 5573485"/>
                        <a:gd name="connsiteX4" fmla="*/ 7371390 w 7748762"/>
                        <a:gd name="connsiteY4" fmla="*/ 0 h 5573485"/>
                        <a:gd name="connsiteX5" fmla="*/ 7603619 w 7748762"/>
                        <a:gd name="connsiteY5" fmla="*/ 1364343 h 5573485"/>
                        <a:gd name="connsiteX6" fmla="*/ 7748762 w 7748762"/>
                        <a:gd name="connsiteY6" fmla="*/ 2569028 h 5573485"/>
                        <a:gd name="connsiteX7" fmla="*/ 4947503 w 7748762"/>
                        <a:gd name="connsiteY7" fmla="*/ 5573485 h 5573485"/>
                        <a:gd name="connsiteX8" fmla="*/ 4671734 w 7748762"/>
                        <a:gd name="connsiteY8" fmla="*/ 5486399 h 5573485"/>
                        <a:gd name="connsiteX9" fmla="*/ 143276 w 7748762"/>
                        <a:gd name="connsiteY9" fmla="*/ 1074056 h 5573485"/>
                        <a:gd name="connsiteX0" fmla="*/ 225462 w 7830948"/>
                        <a:gd name="connsiteY0" fmla="*/ 1074056 h 5573485"/>
                        <a:gd name="connsiteX1" fmla="*/ 530261 w 7830948"/>
                        <a:gd name="connsiteY1" fmla="*/ 595087 h 5573485"/>
                        <a:gd name="connsiteX2" fmla="*/ 2576774 w 7830948"/>
                        <a:gd name="connsiteY2" fmla="*/ 2249715 h 5573485"/>
                        <a:gd name="connsiteX3" fmla="*/ 6234375 w 7830948"/>
                        <a:gd name="connsiteY3" fmla="*/ 754743 h 5573485"/>
                        <a:gd name="connsiteX4" fmla="*/ 7453576 w 7830948"/>
                        <a:gd name="connsiteY4" fmla="*/ 0 h 5573485"/>
                        <a:gd name="connsiteX5" fmla="*/ 7685805 w 7830948"/>
                        <a:gd name="connsiteY5" fmla="*/ 1364343 h 5573485"/>
                        <a:gd name="connsiteX6" fmla="*/ 7830948 w 7830948"/>
                        <a:gd name="connsiteY6" fmla="*/ 2569028 h 5573485"/>
                        <a:gd name="connsiteX7" fmla="*/ 5029689 w 7830948"/>
                        <a:gd name="connsiteY7" fmla="*/ 5573485 h 5573485"/>
                        <a:gd name="connsiteX8" fmla="*/ 4753920 w 7830948"/>
                        <a:gd name="connsiteY8" fmla="*/ 5486399 h 5573485"/>
                        <a:gd name="connsiteX9" fmla="*/ 225462 w 7830948"/>
                        <a:gd name="connsiteY9" fmla="*/ 1074056 h 5573485"/>
                        <a:gd name="connsiteX0" fmla="*/ 154662 w 7760148"/>
                        <a:gd name="connsiteY0" fmla="*/ 1074056 h 5573485"/>
                        <a:gd name="connsiteX1" fmla="*/ 764261 w 7760148"/>
                        <a:gd name="connsiteY1" fmla="*/ 391887 h 5573485"/>
                        <a:gd name="connsiteX2" fmla="*/ 2505974 w 7760148"/>
                        <a:gd name="connsiteY2" fmla="*/ 2249715 h 5573485"/>
                        <a:gd name="connsiteX3" fmla="*/ 6163575 w 7760148"/>
                        <a:gd name="connsiteY3" fmla="*/ 754743 h 5573485"/>
                        <a:gd name="connsiteX4" fmla="*/ 7382776 w 7760148"/>
                        <a:gd name="connsiteY4" fmla="*/ 0 h 5573485"/>
                        <a:gd name="connsiteX5" fmla="*/ 7615005 w 7760148"/>
                        <a:gd name="connsiteY5" fmla="*/ 1364343 h 5573485"/>
                        <a:gd name="connsiteX6" fmla="*/ 7760148 w 7760148"/>
                        <a:gd name="connsiteY6" fmla="*/ 2569028 h 5573485"/>
                        <a:gd name="connsiteX7" fmla="*/ 4958889 w 7760148"/>
                        <a:gd name="connsiteY7" fmla="*/ 5573485 h 5573485"/>
                        <a:gd name="connsiteX8" fmla="*/ 4683120 w 7760148"/>
                        <a:gd name="connsiteY8" fmla="*/ 5486399 h 5573485"/>
                        <a:gd name="connsiteX9" fmla="*/ 154662 w 7760148"/>
                        <a:gd name="connsiteY9" fmla="*/ 1074056 h 5573485"/>
                        <a:gd name="connsiteX0" fmla="*/ 146294 w 7751780"/>
                        <a:gd name="connsiteY0" fmla="*/ 1074056 h 5573485"/>
                        <a:gd name="connsiteX1" fmla="*/ 755893 w 7751780"/>
                        <a:gd name="connsiteY1" fmla="*/ 391887 h 5573485"/>
                        <a:gd name="connsiteX2" fmla="*/ 2497606 w 7751780"/>
                        <a:gd name="connsiteY2" fmla="*/ 2249715 h 5573485"/>
                        <a:gd name="connsiteX3" fmla="*/ 6155207 w 7751780"/>
                        <a:gd name="connsiteY3" fmla="*/ 754743 h 5573485"/>
                        <a:gd name="connsiteX4" fmla="*/ 7374408 w 7751780"/>
                        <a:gd name="connsiteY4" fmla="*/ 0 h 5573485"/>
                        <a:gd name="connsiteX5" fmla="*/ 7606637 w 7751780"/>
                        <a:gd name="connsiteY5" fmla="*/ 1364343 h 5573485"/>
                        <a:gd name="connsiteX6" fmla="*/ 7751780 w 7751780"/>
                        <a:gd name="connsiteY6" fmla="*/ 2569028 h 5573485"/>
                        <a:gd name="connsiteX7" fmla="*/ 4950521 w 7751780"/>
                        <a:gd name="connsiteY7" fmla="*/ 5573485 h 5573485"/>
                        <a:gd name="connsiteX8" fmla="*/ 4674752 w 7751780"/>
                        <a:gd name="connsiteY8" fmla="*/ 5486399 h 5573485"/>
                        <a:gd name="connsiteX9" fmla="*/ 146294 w 7751780"/>
                        <a:gd name="connsiteY9" fmla="*/ 1074056 h 5573485"/>
                        <a:gd name="connsiteX0" fmla="*/ 146294 w 7751780"/>
                        <a:gd name="connsiteY0" fmla="*/ 1074056 h 5573485"/>
                        <a:gd name="connsiteX1" fmla="*/ 755893 w 7751780"/>
                        <a:gd name="connsiteY1" fmla="*/ 391887 h 5573485"/>
                        <a:gd name="connsiteX2" fmla="*/ 2584691 w 7751780"/>
                        <a:gd name="connsiteY2" fmla="*/ 2220687 h 5573485"/>
                        <a:gd name="connsiteX3" fmla="*/ 6155207 w 7751780"/>
                        <a:gd name="connsiteY3" fmla="*/ 754743 h 5573485"/>
                        <a:gd name="connsiteX4" fmla="*/ 7374408 w 7751780"/>
                        <a:gd name="connsiteY4" fmla="*/ 0 h 5573485"/>
                        <a:gd name="connsiteX5" fmla="*/ 7606637 w 7751780"/>
                        <a:gd name="connsiteY5" fmla="*/ 1364343 h 5573485"/>
                        <a:gd name="connsiteX6" fmla="*/ 7751780 w 7751780"/>
                        <a:gd name="connsiteY6" fmla="*/ 2569028 h 5573485"/>
                        <a:gd name="connsiteX7" fmla="*/ 4950521 w 7751780"/>
                        <a:gd name="connsiteY7" fmla="*/ 5573485 h 5573485"/>
                        <a:gd name="connsiteX8" fmla="*/ 4674752 w 7751780"/>
                        <a:gd name="connsiteY8" fmla="*/ 5486399 h 5573485"/>
                        <a:gd name="connsiteX9" fmla="*/ 146294 w 7751780"/>
                        <a:gd name="connsiteY9" fmla="*/ 1074056 h 5573485"/>
                        <a:gd name="connsiteX0" fmla="*/ 146294 w 7751780"/>
                        <a:gd name="connsiteY0" fmla="*/ 1074056 h 5573485"/>
                        <a:gd name="connsiteX1" fmla="*/ 755893 w 7751780"/>
                        <a:gd name="connsiteY1" fmla="*/ 391887 h 5573485"/>
                        <a:gd name="connsiteX2" fmla="*/ 2584691 w 7751780"/>
                        <a:gd name="connsiteY2" fmla="*/ 2220687 h 5573485"/>
                        <a:gd name="connsiteX3" fmla="*/ 4094178 w 7751780"/>
                        <a:gd name="connsiteY3" fmla="*/ 1611086 h 5573485"/>
                        <a:gd name="connsiteX4" fmla="*/ 6155207 w 7751780"/>
                        <a:gd name="connsiteY4" fmla="*/ 754743 h 5573485"/>
                        <a:gd name="connsiteX5" fmla="*/ 7374408 w 7751780"/>
                        <a:gd name="connsiteY5" fmla="*/ 0 h 5573485"/>
                        <a:gd name="connsiteX6" fmla="*/ 7606637 w 7751780"/>
                        <a:gd name="connsiteY6" fmla="*/ 1364343 h 5573485"/>
                        <a:gd name="connsiteX7" fmla="*/ 7751780 w 7751780"/>
                        <a:gd name="connsiteY7" fmla="*/ 2569028 h 5573485"/>
                        <a:gd name="connsiteX8" fmla="*/ 4950521 w 7751780"/>
                        <a:gd name="connsiteY8" fmla="*/ 5573485 h 5573485"/>
                        <a:gd name="connsiteX9" fmla="*/ 4674752 w 7751780"/>
                        <a:gd name="connsiteY9" fmla="*/ 5486399 h 5573485"/>
                        <a:gd name="connsiteX10" fmla="*/ 146294 w 7751780"/>
                        <a:gd name="connsiteY10" fmla="*/ 1074056 h 5573485"/>
                        <a:gd name="connsiteX0" fmla="*/ 362859 w 7968345"/>
                        <a:gd name="connsiteY0" fmla="*/ 1944913 h 6444342"/>
                        <a:gd name="connsiteX1" fmla="*/ 972458 w 7968345"/>
                        <a:gd name="connsiteY1" fmla="*/ 1262744 h 6444342"/>
                        <a:gd name="connsiteX2" fmla="*/ 2801256 w 7968345"/>
                        <a:gd name="connsiteY2" fmla="*/ 3091544 h 6444342"/>
                        <a:gd name="connsiteX3" fmla="*/ 0 w 7968345"/>
                        <a:gd name="connsiteY3" fmla="*/ 0 h 6444342"/>
                        <a:gd name="connsiteX4" fmla="*/ 6371772 w 7968345"/>
                        <a:gd name="connsiteY4" fmla="*/ 1625600 h 6444342"/>
                        <a:gd name="connsiteX5" fmla="*/ 7590973 w 7968345"/>
                        <a:gd name="connsiteY5" fmla="*/ 870857 h 6444342"/>
                        <a:gd name="connsiteX6" fmla="*/ 7823202 w 7968345"/>
                        <a:gd name="connsiteY6" fmla="*/ 2235200 h 6444342"/>
                        <a:gd name="connsiteX7" fmla="*/ 7968345 w 7968345"/>
                        <a:gd name="connsiteY7" fmla="*/ 3439885 h 6444342"/>
                        <a:gd name="connsiteX8" fmla="*/ 5167086 w 7968345"/>
                        <a:gd name="connsiteY8" fmla="*/ 6444342 h 6444342"/>
                        <a:gd name="connsiteX9" fmla="*/ 4891317 w 7968345"/>
                        <a:gd name="connsiteY9" fmla="*/ 6357256 h 6444342"/>
                        <a:gd name="connsiteX10" fmla="*/ 362859 w 7968345"/>
                        <a:gd name="connsiteY10" fmla="*/ 1944913 h 6444342"/>
                        <a:gd name="connsiteX0" fmla="*/ 449944 w 8055430"/>
                        <a:gd name="connsiteY0" fmla="*/ 1857827 h 6357256"/>
                        <a:gd name="connsiteX1" fmla="*/ 1059543 w 8055430"/>
                        <a:gd name="connsiteY1" fmla="*/ 1175658 h 6357256"/>
                        <a:gd name="connsiteX2" fmla="*/ 2888341 w 8055430"/>
                        <a:gd name="connsiteY2" fmla="*/ 3004458 h 6357256"/>
                        <a:gd name="connsiteX3" fmla="*/ 0 w 8055430"/>
                        <a:gd name="connsiteY3" fmla="*/ 0 h 6357256"/>
                        <a:gd name="connsiteX4" fmla="*/ 6458857 w 8055430"/>
                        <a:gd name="connsiteY4" fmla="*/ 1538514 h 6357256"/>
                        <a:gd name="connsiteX5" fmla="*/ 7678058 w 8055430"/>
                        <a:gd name="connsiteY5" fmla="*/ 783771 h 6357256"/>
                        <a:gd name="connsiteX6" fmla="*/ 7910287 w 8055430"/>
                        <a:gd name="connsiteY6" fmla="*/ 2148114 h 6357256"/>
                        <a:gd name="connsiteX7" fmla="*/ 8055430 w 8055430"/>
                        <a:gd name="connsiteY7" fmla="*/ 3352799 h 6357256"/>
                        <a:gd name="connsiteX8" fmla="*/ 5254171 w 8055430"/>
                        <a:gd name="connsiteY8" fmla="*/ 6357256 h 6357256"/>
                        <a:gd name="connsiteX9" fmla="*/ 4978402 w 8055430"/>
                        <a:gd name="connsiteY9" fmla="*/ 6270170 h 6357256"/>
                        <a:gd name="connsiteX10" fmla="*/ 449944 w 8055430"/>
                        <a:gd name="connsiteY10" fmla="*/ 1857827 h 6357256"/>
                        <a:gd name="connsiteX0" fmla="*/ 406401 w 8011887"/>
                        <a:gd name="connsiteY0" fmla="*/ 1828799 h 6328228"/>
                        <a:gd name="connsiteX1" fmla="*/ 1016000 w 8011887"/>
                        <a:gd name="connsiteY1" fmla="*/ 1146630 h 6328228"/>
                        <a:gd name="connsiteX2" fmla="*/ 2844798 w 8011887"/>
                        <a:gd name="connsiteY2" fmla="*/ 2975430 h 6328228"/>
                        <a:gd name="connsiteX3" fmla="*/ 0 w 8011887"/>
                        <a:gd name="connsiteY3" fmla="*/ 0 h 6328228"/>
                        <a:gd name="connsiteX4" fmla="*/ 6415314 w 8011887"/>
                        <a:gd name="connsiteY4" fmla="*/ 1509486 h 6328228"/>
                        <a:gd name="connsiteX5" fmla="*/ 7634515 w 8011887"/>
                        <a:gd name="connsiteY5" fmla="*/ 754743 h 6328228"/>
                        <a:gd name="connsiteX6" fmla="*/ 7866744 w 8011887"/>
                        <a:gd name="connsiteY6" fmla="*/ 2119086 h 6328228"/>
                        <a:gd name="connsiteX7" fmla="*/ 8011887 w 8011887"/>
                        <a:gd name="connsiteY7" fmla="*/ 3323771 h 6328228"/>
                        <a:gd name="connsiteX8" fmla="*/ 5210628 w 8011887"/>
                        <a:gd name="connsiteY8" fmla="*/ 6328228 h 6328228"/>
                        <a:gd name="connsiteX9" fmla="*/ 4934859 w 8011887"/>
                        <a:gd name="connsiteY9" fmla="*/ 6241142 h 6328228"/>
                        <a:gd name="connsiteX10" fmla="*/ 406401 w 8011887"/>
                        <a:gd name="connsiteY10" fmla="*/ 1828799 h 6328228"/>
                        <a:gd name="connsiteX0" fmla="*/ 420915 w 8026401"/>
                        <a:gd name="connsiteY0" fmla="*/ 1828799 h 6328228"/>
                        <a:gd name="connsiteX1" fmla="*/ 1030514 w 8026401"/>
                        <a:gd name="connsiteY1" fmla="*/ 1146630 h 6328228"/>
                        <a:gd name="connsiteX2" fmla="*/ 2859312 w 8026401"/>
                        <a:gd name="connsiteY2" fmla="*/ 2975430 h 6328228"/>
                        <a:gd name="connsiteX3" fmla="*/ 0 w 8026401"/>
                        <a:gd name="connsiteY3" fmla="*/ 0 h 6328228"/>
                        <a:gd name="connsiteX4" fmla="*/ 6429828 w 8026401"/>
                        <a:gd name="connsiteY4" fmla="*/ 1509486 h 6328228"/>
                        <a:gd name="connsiteX5" fmla="*/ 7649029 w 8026401"/>
                        <a:gd name="connsiteY5" fmla="*/ 754743 h 6328228"/>
                        <a:gd name="connsiteX6" fmla="*/ 7881258 w 8026401"/>
                        <a:gd name="connsiteY6" fmla="*/ 2119086 h 6328228"/>
                        <a:gd name="connsiteX7" fmla="*/ 8026401 w 8026401"/>
                        <a:gd name="connsiteY7" fmla="*/ 3323771 h 6328228"/>
                        <a:gd name="connsiteX8" fmla="*/ 5225142 w 8026401"/>
                        <a:gd name="connsiteY8" fmla="*/ 6328228 h 6328228"/>
                        <a:gd name="connsiteX9" fmla="*/ 4949373 w 8026401"/>
                        <a:gd name="connsiteY9" fmla="*/ 6241142 h 6328228"/>
                        <a:gd name="connsiteX10" fmla="*/ 420915 w 8026401"/>
                        <a:gd name="connsiteY10" fmla="*/ 1828799 h 6328228"/>
                        <a:gd name="connsiteX0" fmla="*/ 420915 w 8026401"/>
                        <a:gd name="connsiteY0" fmla="*/ 1828799 h 6328228"/>
                        <a:gd name="connsiteX1" fmla="*/ 1030514 w 8026401"/>
                        <a:gd name="connsiteY1" fmla="*/ 1146630 h 6328228"/>
                        <a:gd name="connsiteX2" fmla="*/ 2859312 w 8026401"/>
                        <a:gd name="connsiteY2" fmla="*/ 2975430 h 6328228"/>
                        <a:gd name="connsiteX3" fmla="*/ 0 w 8026401"/>
                        <a:gd name="connsiteY3" fmla="*/ 0 h 6328228"/>
                        <a:gd name="connsiteX4" fmla="*/ 1698171 w 8026401"/>
                        <a:gd name="connsiteY4" fmla="*/ 377372 h 6328228"/>
                        <a:gd name="connsiteX5" fmla="*/ 6429828 w 8026401"/>
                        <a:gd name="connsiteY5" fmla="*/ 1509486 h 6328228"/>
                        <a:gd name="connsiteX6" fmla="*/ 7649029 w 8026401"/>
                        <a:gd name="connsiteY6" fmla="*/ 754743 h 6328228"/>
                        <a:gd name="connsiteX7" fmla="*/ 7881258 w 8026401"/>
                        <a:gd name="connsiteY7" fmla="*/ 2119086 h 6328228"/>
                        <a:gd name="connsiteX8" fmla="*/ 8026401 w 8026401"/>
                        <a:gd name="connsiteY8" fmla="*/ 3323771 h 6328228"/>
                        <a:gd name="connsiteX9" fmla="*/ 5225142 w 8026401"/>
                        <a:gd name="connsiteY9" fmla="*/ 6328228 h 6328228"/>
                        <a:gd name="connsiteX10" fmla="*/ 4949373 w 8026401"/>
                        <a:gd name="connsiteY10" fmla="*/ 6241142 h 6328228"/>
                        <a:gd name="connsiteX11" fmla="*/ 420915 w 8026401"/>
                        <a:gd name="connsiteY11" fmla="*/ 1828799 h 6328228"/>
                        <a:gd name="connsiteX0" fmla="*/ 420915 w 8026401"/>
                        <a:gd name="connsiteY0" fmla="*/ 2539998 h 7039427"/>
                        <a:gd name="connsiteX1" fmla="*/ 1030514 w 8026401"/>
                        <a:gd name="connsiteY1" fmla="*/ 1857829 h 7039427"/>
                        <a:gd name="connsiteX2" fmla="*/ 2859312 w 8026401"/>
                        <a:gd name="connsiteY2" fmla="*/ 3686629 h 7039427"/>
                        <a:gd name="connsiteX3" fmla="*/ 0 w 8026401"/>
                        <a:gd name="connsiteY3" fmla="*/ 711199 h 7039427"/>
                        <a:gd name="connsiteX4" fmla="*/ 899885 w 8026401"/>
                        <a:gd name="connsiteY4" fmla="*/ 0 h 7039427"/>
                        <a:gd name="connsiteX5" fmla="*/ 6429828 w 8026401"/>
                        <a:gd name="connsiteY5" fmla="*/ 2220685 h 7039427"/>
                        <a:gd name="connsiteX6" fmla="*/ 7649029 w 8026401"/>
                        <a:gd name="connsiteY6" fmla="*/ 1465942 h 7039427"/>
                        <a:gd name="connsiteX7" fmla="*/ 7881258 w 8026401"/>
                        <a:gd name="connsiteY7" fmla="*/ 2830285 h 7039427"/>
                        <a:gd name="connsiteX8" fmla="*/ 8026401 w 8026401"/>
                        <a:gd name="connsiteY8" fmla="*/ 4034970 h 7039427"/>
                        <a:gd name="connsiteX9" fmla="*/ 5225142 w 8026401"/>
                        <a:gd name="connsiteY9" fmla="*/ 7039427 h 7039427"/>
                        <a:gd name="connsiteX10" fmla="*/ 4949373 w 8026401"/>
                        <a:gd name="connsiteY10" fmla="*/ 6952341 h 7039427"/>
                        <a:gd name="connsiteX11" fmla="*/ 420915 w 8026401"/>
                        <a:gd name="connsiteY11" fmla="*/ 2539998 h 7039427"/>
                        <a:gd name="connsiteX0" fmla="*/ 420915 w 8026401"/>
                        <a:gd name="connsiteY0" fmla="*/ 2665438 h 7164867"/>
                        <a:gd name="connsiteX1" fmla="*/ 1030514 w 8026401"/>
                        <a:gd name="connsiteY1" fmla="*/ 1983269 h 7164867"/>
                        <a:gd name="connsiteX2" fmla="*/ 2859312 w 8026401"/>
                        <a:gd name="connsiteY2" fmla="*/ 3812069 h 7164867"/>
                        <a:gd name="connsiteX3" fmla="*/ 0 w 8026401"/>
                        <a:gd name="connsiteY3" fmla="*/ 836639 h 7164867"/>
                        <a:gd name="connsiteX4" fmla="*/ 899885 w 8026401"/>
                        <a:gd name="connsiteY4" fmla="*/ 125440 h 7164867"/>
                        <a:gd name="connsiteX5" fmla="*/ 6429828 w 8026401"/>
                        <a:gd name="connsiteY5" fmla="*/ 2346125 h 7164867"/>
                        <a:gd name="connsiteX6" fmla="*/ 7649029 w 8026401"/>
                        <a:gd name="connsiteY6" fmla="*/ 1591382 h 7164867"/>
                        <a:gd name="connsiteX7" fmla="*/ 7881258 w 8026401"/>
                        <a:gd name="connsiteY7" fmla="*/ 2955725 h 7164867"/>
                        <a:gd name="connsiteX8" fmla="*/ 8026401 w 8026401"/>
                        <a:gd name="connsiteY8" fmla="*/ 4160410 h 7164867"/>
                        <a:gd name="connsiteX9" fmla="*/ 5225142 w 8026401"/>
                        <a:gd name="connsiteY9" fmla="*/ 7164867 h 7164867"/>
                        <a:gd name="connsiteX10" fmla="*/ 4949373 w 8026401"/>
                        <a:gd name="connsiteY10" fmla="*/ 7077781 h 7164867"/>
                        <a:gd name="connsiteX11" fmla="*/ 420915 w 8026401"/>
                        <a:gd name="connsiteY11" fmla="*/ 2665438 h 7164867"/>
                        <a:gd name="connsiteX0" fmla="*/ 534938 w 8140424"/>
                        <a:gd name="connsiteY0" fmla="*/ 2718214 h 7217643"/>
                        <a:gd name="connsiteX1" fmla="*/ 1144537 w 8140424"/>
                        <a:gd name="connsiteY1" fmla="*/ 2036045 h 7217643"/>
                        <a:gd name="connsiteX2" fmla="*/ 2973335 w 8140424"/>
                        <a:gd name="connsiteY2" fmla="*/ 3864845 h 7217643"/>
                        <a:gd name="connsiteX3" fmla="*/ 114023 w 8140424"/>
                        <a:gd name="connsiteY3" fmla="*/ 889415 h 7217643"/>
                        <a:gd name="connsiteX4" fmla="*/ 1013908 w 8140424"/>
                        <a:gd name="connsiteY4" fmla="*/ 178216 h 7217643"/>
                        <a:gd name="connsiteX5" fmla="*/ 6543851 w 8140424"/>
                        <a:gd name="connsiteY5" fmla="*/ 2398901 h 7217643"/>
                        <a:gd name="connsiteX6" fmla="*/ 7763052 w 8140424"/>
                        <a:gd name="connsiteY6" fmla="*/ 1644158 h 7217643"/>
                        <a:gd name="connsiteX7" fmla="*/ 7995281 w 8140424"/>
                        <a:gd name="connsiteY7" fmla="*/ 3008501 h 7217643"/>
                        <a:gd name="connsiteX8" fmla="*/ 8140424 w 8140424"/>
                        <a:gd name="connsiteY8" fmla="*/ 4213186 h 7217643"/>
                        <a:gd name="connsiteX9" fmla="*/ 5339165 w 8140424"/>
                        <a:gd name="connsiteY9" fmla="*/ 7217643 h 7217643"/>
                        <a:gd name="connsiteX10" fmla="*/ 5063396 w 8140424"/>
                        <a:gd name="connsiteY10" fmla="*/ 7130557 h 7217643"/>
                        <a:gd name="connsiteX11" fmla="*/ 534938 w 8140424"/>
                        <a:gd name="connsiteY11" fmla="*/ 2718214 h 7217643"/>
                        <a:gd name="connsiteX0" fmla="*/ 534938 w 8140424"/>
                        <a:gd name="connsiteY0" fmla="*/ 2718214 h 7217643"/>
                        <a:gd name="connsiteX1" fmla="*/ 1144537 w 8140424"/>
                        <a:gd name="connsiteY1" fmla="*/ 2036045 h 7217643"/>
                        <a:gd name="connsiteX2" fmla="*/ 2973335 w 8140424"/>
                        <a:gd name="connsiteY2" fmla="*/ 3864845 h 7217643"/>
                        <a:gd name="connsiteX3" fmla="*/ 114023 w 8140424"/>
                        <a:gd name="connsiteY3" fmla="*/ 889415 h 7217643"/>
                        <a:gd name="connsiteX4" fmla="*/ 1013908 w 8140424"/>
                        <a:gd name="connsiteY4" fmla="*/ 178216 h 7217643"/>
                        <a:gd name="connsiteX5" fmla="*/ 3510366 w 8140424"/>
                        <a:gd name="connsiteY5" fmla="*/ 1194217 h 7217643"/>
                        <a:gd name="connsiteX6" fmla="*/ 6543851 w 8140424"/>
                        <a:gd name="connsiteY6" fmla="*/ 2398901 h 7217643"/>
                        <a:gd name="connsiteX7" fmla="*/ 7763052 w 8140424"/>
                        <a:gd name="connsiteY7" fmla="*/ 1644158 h 7217643"/>
                        <a:gd name="connsiteX8" fmla="*/ 7995281 w 8140424"/>
                        <a:gd name="connsiteY8" fmla="*/ 3008501 h 7217643"/>
                        <a:gd name="connsiteX9" fmla="*/ 8140424 w 8140424"/>
                        <a:gd name="connsiteY9" fmla="*/ 4213186 h 7217643"/>
                        <a:gd name="connsiteX10" fmla="*/ 5339165 w 8140424"/>
                        <a:gd name="connsiteY10" fmla="*/ 7217643 h 7217643"/>
                        <a:gd name="connsiteX11" fmla="*/ 5063396 w 8140424"/>
                        <a:gd name="connsiteY11" fmla="*/ 7130557 h 7217643"/>
                        <a:gd name="connsiteX12" fmla="*/ 534938 w 8140424"/>
                        <a:gd name="connsiteY12" fmla="*/ 2718214 h 7217643"/>
                        <a:gd name="connsiteX0" fmla="*/ 534938 w 8140424"/>
                        <a:gd name="connsiteY0" fmla="*/ 2718214 h 7217643"/>
                        <a:gd name="connsiteX1" fmla="*/ 1144537 w 8140424"/>
                        <a:gd name="connsiteY1" fmla="*/ 2036045 h 7217643"/>
                        <a:gd name="connsiteX2" fmla="*/ 2973335 w 8140424"/>
                        <a:gd name="connsiteY2" fmla="*/ 3864845 h 7217643"/>
                        <a:gd name="connsiteX3" fmla="*/ 114023 w 8140424"/>
                        <a:gd name="connsiteY3" fmla="*/ 889415 h 7217643"/>
                        <a:gd name="connsiteX4" fmla="*/ 1013908 w 8140424"/>
                        <a:gd name="connsiteY4" fmla="*/ 178216 h 7217643"/>
                        <a:gd name="connsiteX5" fmla="*/ 3379737 w 8140424"/>
                        <a:gd name="connsiteY5" fmla="*/ 2631131 h 7217643"/>
                        <a:gd name="connsiteX6" fmla="*/ 6543851 w 8140424"/>
                        <a:gd name="connsiteY6" fmla="*/ 2398901 h 7217643"/>
                        <a:gd name="connsiteX7" fmla="*/ 7763052 w 8140424"/>
                        <a:gd name="connsiteY7" fmla="*/ 1644158 h 7217643"/>
                        <a:gd name="connsiteX8" fmla="*/ 7995281 w 8140424"/>
                        <a:gd name="connsiteY8" fmla="*/ 3008501 h 7217643"/>
                        <a:gd name="connsiteX9" fmla="*/ 8140424 w 8140424"/>
                        <a:gd name="connsiteY9" fmla="*/ 4213186 h 7217643"/>
                        <a:gd name="connsiteX10" fmla="*/ 5339165 w 8140424"/>
                        <a:gd name="connsiteY10" fmla="*/ 7217643 h 7217643"/>
                        <a:gd name="connsiteX11" fmla="*/ 5063396 w 8140424"/>
                        <a:gd name="connsiteY11" fmla="*/ 7130557 h 7217643"/>
                        <a:gd name="connsiteX12" fmla="*/ 534938 w 8140424"/>
                        <a:gd name="connsiteY12" fmla="*/ 2718214 h 7217643"/>
                        <a:gd name="connsiteX0" fmla="*/ 534938 w 8140424"/>
                        <a:gd name="connsiteY0" fmla="*/ 2718214 h 7217643"/>
                        <a:gd name="connsiteX1" fmla="*/ 1144537 w 8140424"/>
                        <a:gd name="connsiteY1" fmla="*/ 2036045 h 7217643"/>
                        <a:gd name="connsiteX2" fmla="*/ 2973335 w 8140424"/>
                        <a:gd name="connsiteY2" fmla="*/ 3864845 h 7217643"/>
                        <a:gd name="connsiteX3" fmla="*/ 114023 w 8140424"/>
                        <a:gd name="connsiteY3" fmla="*/ 889415 h 7217643"/>
                        <a:gd name="connsiteX4" fmla="*/ 1013908 w 8140424"/>
                        <a:gd name="connsiteY4" fmla="*/ 178216 h 7217643"/>
                        <a:gd name="connsiteX5" fmla="*/ 3437794 w 8140424"/>
                        <a:gd name="connsiteY5" fmla="*/ 2616616 h 7217643"/>
                        <a:gd name="connsiteX6" fmla="*/ 6543851 w 8140424"/>
                        <a:gd name="connsiteY6" fmla="*/ 2398901 h 7217643"/>
                        <a:gd name="connsiteX7" fmla="*/ 7763052 w 8140424"/>
                        <a:gd name="connsiteY7" fmla="*/ 1644158 h 7217643"/>
                        <a:gd name="connsiteX8" fmla="*/ 7995281 w 8140424"/>
                        <a:gd name="connsiteY8" fmla="*/ 3008501 h 7217643"/>
                        <a:gd name="connsiteX9" fmla="*/ 8140424 w 8140424"/>
                        <a:gd name="connsiteY9" fmla="*/ 4213186 h 7217643"/>
                        <a:gd name="connsiteX10" fmla="*/ 5339165 w 8140424"/>
                        <a:gd name="connsiteY10" fmla="*/ 7217643 h 7217643"/>
                        <a:gd name="connsiteX11" fmla="*/ 5063396 w 8140424"/>
                        <a:gd name="connsiteY11" fmla="*/ 7130557 h 7217643"/>
                        <a:gd name="connsiteX12" fmla="*/ 534938 w 8140424"/>
                        <a:gd name="connsiteY12" fmla="*/ 2718214 h 7217643"/>
                        <a:gd name="connsiteX0" fmla="*/ 534938 w 8140424"/>
                        <a:gd name="connsiteY0" fmla="*/ 2718214 h 7217643"/>
                        <a:gd name="connsiteX1" fmla="*/ 1144537 w 8140424"/>
                        <a:gd name="connsiteY1" fmla="*/ 2036045 h 7217643"/>
                        <a:gd name="connsiteX2" fmla="*/ 2973335 w 8140424"/>
                        <a:gd name="connsiteY2" fmla="*/ 3864845 h 7217643"/>
                        <a:gd name="connsiteX3" fmla="*/ 114023 w 8140424"/>
                        <a:gd name="connsiteY3" fmla="*/ 889415 h 7217643"/>
                        <a:gd name="connsiteX4" fmla="*/ 1013908 w 8140424"/>
                        <a:gd name="connsiteY4" fmla="*/ 178216 h 7217643"/>
                        <a:gd name="connsiteX5" fmla="*/ 3437794 w 8140424"/>
                        <a:gd name="connsiteY5" fmla="*/ 2616616 h 7217643"/>
                        <a:gd name="connsiteX6" fmla="*/ 4932766 w 8140424"/>
                        <a:gd name="connsiteY6" fmla="*/ 2471474 h 7217643"/>
                        <a:gd name="connsiteX7" fmla="*/ 6543851 w 8140424"/>
                        <a:gd name="connsiteY7" fmla="*/ 2398901 h 7217643"/>
                        <a:gd name="connsiteX8" fmla="*/ 7763052 w 8140424"/>
                        <a:gd name="connsiteY8" fmla="*/ 1644158 h 7217643"/>
                        <a:gd name="connsiteX9" fmla="*/ 7995281 w 8140424"/>
                        <a:gd name="connsiteY9" fmla="*/ 3008501 h 7217643"/>
                        <a:gd name="connsiteX10" fmla="*/ 8140424 w 8140424"/>
                        <a:gd name="connsiteY10" fmla="*/ 4213186 h 7217643"/>
                        <a:gd name="connsiteX11" fmla="*/ 5339165 w 8140424"/>
                        <a:gd name="connsiteY11" fmla="*/ 7217643 h 7217643"/>
                        <a:gd name="connsiteX12" fmla="*/ 5063396 w 8140424"/>
                        <a:gd name="connsiteY12" fmla="*/ 7130557 h 7217643"/>
                        <a:gd name="connsiteX13" fmla="*/ 534938 w 8140424"/>
                        <a:gd name="connsiteY13" fmla="*/ 2718214 h 7217643"/>
                        <a:gd name="connsiteX0" fmla="*/ 534938 w 8140424"/>
                        <a:gd name="connsiteY0" fmla="*/ 2859312 h 7358741"/>
                        <a:gd name="connsiteX1" fmla="*/ 1144537 w 8140424"/>
                        <a:gd name="connsiteY1" fmla="*/ 2177143 h 7358741"/>
                        <a:gd name="connsiteX2" fmla="*/ 2973335 w 8140424"/>
                        <a:gd name="connsiteY2" fmla="*/ 4005943 h 7358741"/>
                        <a:gd name="connsiteX3" fmla="*/ 114023 w 8140424"/>
                        <a:gd name="connsiteY3" fmla="*/ 1030513 h 7358741"/>
                        <a:gd name="connsiteX4" fmla="*/ 1013908 w 8140424"/>
                        <a:gd name="connsiteY4" fmla="*/ 319314 h 7358741"/>
                        <a:gd name="connsiteX5" fmla="*/ 3437794 w 8140424"/>
                        <a:gd name="connsiteY5" fmla="*/ 2757714 h 7358741"/>
                        <a:gd name="connsiteX6" fmla="*/ 723623 w 8140424"/>
                        <a:gd name="connsiteY6" fmla="*/ 0 h 7358741"/>
                        <a:gd name="connsiteX7" fmla="*/ 6543851 w 8140424"/>
                        <a:gd name="connsiteY7" fmla="*/ 2539999 h 7358741"/>
                        <a:gd name="connsiteX8" fmla="*/ 7763052 w 8140424"/>
                        <a:gd name="connsiteY8" fmla="*/ 1785256 h 7358741"/>
                        <a:gd name="connsiteX9" fmla="*/ 7995281 w 8140424"/>
                        <a:gd name="connsiteY9" fmla="*/ 3149599 h 7358741"/>
                        <a:gd name="connsiteX10" fmla="*/ 8140424 w 8140424"/>
                        <a:gd name="connsiteY10" fmla="*/ 4354284 h 7358741"/>
                        <a:gd name="connsiteX11" fmla="*/ 5339165 w 8140424"/>
                        <a:gd name="connsiteY11" fmla="*/ 7358741 h 7358741"/>
                        <a:gd name="connsiteX12" fmla="*/ 5063396 w 8140424"/>
                        <a:gd name="connsiteY12" fmla="*/ 7271655 h 7358741"/>
                        <a:gd name="connsiteX13" fmla="*/ 534938 w 8140424"/>
                        <a:gd name="connsiteY13" fmla="*/ 2859312 h 7358741"/>
                        <a:gd name="connsiteX0" fmla="*/ 534938 w 8140424"/>
                        <a:gd name="connsiteY0" fmla="*/ 2859312 h 7358741"/>
                        <a:gd name="connsiteX1" fmla="*/ 1144537 w 8140424"/>
                        <a:gd name="connsiteY1" fmla="*/ 2177143 h 7358741"/>
                        <a:gd name="connsiteX2" fmla="*/ 2973335 w 8140424"/>
                        <a:gd name="connsiteY2" fmla="*/ 4005943 h 7358741"/>
                        <a:gd name="connsiteX3" fmla="*/ 114023 w 8140424"/>
                        <a:gd name="connsiteY3" fmla="*/ 1030513 h 7358741"/>
                        <a:gd name="connsiteX4" fmla="*/ 1013908 w 8140424"/>
                        <a:gd name="connsiteY4" fmla="*/ 319314 h 7358741"/>
                        <a:gd name="connsiteX5" fmla="*/ 3437794 w 8140424"/>
                        <a:gd name="connsiteY5" fmla="*/ 2757714 h 7358741"/>
                        <a:gd name="connsiteX6" fmla="*/ 723623 w 8140424"/>
                        <a:gd name="connsiteY6" fmla="*/ 0 h 7358741"/>
                        <a:gd name="connsiteX7" fmla="*/ 3713566 w 8140424"/>
                        <a:gd name="connsiteY7" fmla="*/ 1291772 h 7358741"/>
                        <a:gd name="connsiteX8" fmla="*/ 6543851 w 8140424"/>
                        <a:gd name="connsiteY8" fmla="*/ 2539999 h 7358741"/>
                        <a:gd name="connsiteX9" fmla="*/ 7763052 w 8140424"/>
                        <a:gd name="connsiteY9" fmla="*/ 1785256 h 7358741"/>
                        <a:gd name="connsiteX10" fmla="*/ 7995281 w 8140424"/>
                        <a:gd name="connsiteY10" fmla="*/ 3149599 h 7358741"/>
                        <a:gd name="connsiteX11" fmla="*/ 8140424 w 8140424"/>
                        <a:gd name="connsiteY11" fmla="*/ 4354284 h 7358741"/>
                        <a:gd name="connsiteX12" fmla="*/ 5339165 w 8140424"/>
                        <a:gd name="connsiteY12" fmla="*/ 7358741 h 7358741"/>
                        <a:gd name="connsiteX13" fmla="*/ 5063396 w 8140424"/>
                        <a:gd name="connsiteY13" fmla="*/ 7271655 h 7358741"/>
                        <a:gd name="connsiteX14" fmla="*/ 534938 w 8140424"/>
                        <a:gd name="connsiteY14" fmla="*/ 2859312 h 7358741"/>
                        <a:gd name="connsiteX0" fmla="*/ 534938 w 8140424"/>
                        <a:gd name="connsiteY0" fmla="*/ 3555997 h 8055426"/>
                        <a:gd name="connsiteX1" fmla="*/ 1144537 w 8140424"/>
                        <a:gd name="connsiteY1" fmla="*/ 2873828 h 8055426"/>
                        <a:gd name="connsiteX2" fmla="*/ 2973335 w 8140424"/>
                        <a:gd name="connsiteY2" fmla="*/ 4702628 h 8055426"/>
                        <a:gd name="connsiteX3" fmla="*/ 114023 w 8140424"/>
                        <a:gd name="connsiteY3" fmla="*/ 1727198 h 8055426"/>
                        <a:gd name="connsiteX4" fmla="*/ 1013908 w 8140424"/>
                        <a:gd name="connsiteY4" fmla="*/ 1015999 h 8055426"/>
                        <a:gd name="connsiteX5" fmla="*/ 3437794 w 8140424"/>
                        <a:gd name="connsiteY5" fmla="*/ 3454399 h 8055426"/>
                        <a:gd name="connsiteX6" fmla="*/ 723623 w 8140424"/>
                        <a:gd name="connsiteY6" fmla="*/ 696685 h 8055426"/>
                        <a:gd name="connsiteX7" fmla="*/ 1696080 w 8140424"/>
                        <a:gd name="connsiteY7" fmla="*/ 0 h 8055426"/>
                        <a:gd name="connsiteX8" fmla="*/ 6543851 w 8140424"/>
                        <a:gd name="connsiteY8" fmla="*/ 3236684 h 8055426"/>
                        <a:gd name="connsiteX9" fmla="*/ 7763052 w 8140424"/>
                        <a:gd name="connsiteY9" fmla="*/ 2481941 h 8055426"/>
                        <a:gd name="connsiteX10" fmla="*/ 7995281 w 8140424"/>
                        <a:gd name="connsiteY10" fmla="*/ 3846284 h 8055426"/>
                        <a:gd name="connsiteX11" fmla="*/ 8140424 w 8140424"/>
                        <a:gd name="connsiteY11" fmla="*/ 5050969 h 8055426"/>
                        <a:gd name="connsiteX12" fmla="*/ 5339165 w 8140424"/>
                        <a:gd name="connsiteY12" fmla="*/ 8055426 h 8055426"/>
                        <a:gd name="connsiteX13" fmla="*/ 5063396 w 8140424"/>
                        <a:gd name="connsiteY13" fmla="*/ 7968340 h 8055426"/>
                        <a:gd name="connsiteX14" fmla="*/ 534938 w 8140424"/>
                        <a:gd name="connsiteY14" fmla="*/ 3555997 h 8055426"/>
                        <a:gd name="connsiteX0" fmla="*/ 534938 w 8140424"/>
                        <a:gd name="connsiteY0" fmla="*/ 3662537 h 8161966"/>
                        <a:gd name="connsiteX1" fmla="*/ 1144537 w 8140424"/>
                        <a:gd name="connsiteY1" fmla="*/ 2980368 h 8161966"/>
                        <a:gd name="connsiteX2" fmla="*/ 2973335 w 8140424"/>
                        <a:gd name="connsiteY2" fmla="*/ 4809168 h 8161966"/>
                        <a:gd name="connsiteX3" fmla="*/ 114023 w 8140424"/>
                        <a:gd name="connsiteY3" fmla="*/ 1833738 h 8161966"/>
                        <a:gd name="connsiteX4" fmla="*/ 1013908 w 8140424"/>
                        <a:gd name="connsiteY4" fmla="*/ 1122539 h 8161966"/>
                        <a:gd name="connsiteX5" fmla="*/ 3437794 w 8140424"/>
                        <a:gd name="connsiteY5" fmla="*/ 3560939 h 8161966"/>
                        <a:gd name="connsiteX6" fmla="*/ 723623 w 8140424"/>
                        <a:gd name="connsiteY6" fmla="*/ 803225 h 8161966"/>
                        <a:gd name="connsiteX7" fmla="*/ 1696080 w 8140424"/>
                        <a:gd name="connsiteY7" fmla="*/ 106540 h 8161966"/>
                        <a:gd name="connsiteX8" fmla="*/ 6543851 w 8140424"/>
                        <a:gd name="connsiteY8" fmla="*/ 3343224 h 8161966"/>
                        <a:gd name="connsiteX9" fmla="*/ 7763052 w 8140424"/>
                        <a:gd name="connsiteY9" fmla="*/ 2588481 h 8161966"/>
                        <a:gd name="connsiteX10" fmla="*/ 7995281 w 8140424"/>
                        <a:gd name="connsiteY10" fmla="*/ 3952824 h 8161966"/>
                        <a:gd name="connsiteX11" fmla="*/ 8140424 w 8140424"/>
                        <a:gd name="connsiteY11" fmla="*/ 5157509 h 8161966"/>
                        <a:gd name="connsiteX12" fmla="*/ 5339165 w 8140424"/>
                        <a:gd name="connsiteY12" fmla="*/ 8161966 h 8161966"/>
                        <a:gd name="connsiteX13" fmla="*/ 5063396 w 8140424"/>
                        <a:gd name="connsiteY13" fmla="*/ 8074880 h 8161966"/>
                        <a:gd name="connsiteX14" fmla="*/ 534938 w 8140424"/>
                        <a:gd name="connsiteY14" fmla="*/ 3662537 h 8161966"/>
                        <a:gd name="connsiteX0" fmla="*/ 534938 w 8140424"/>
                        <a:gd name="connsiteY0" fmla="*/ 3662537 h 8161966"/>
                        <a:gd name="connsiteX1" fmla="*/ 1144537 w 8140424"/>
                        <a:gd name="connsiteY1" fmla="*/ 2980368 h 8161966"/>
                        <a:gd name="connsiteX2" fmla="*/ 2973335 w 8140424"/>
                        <a:gd name="connsiteY2" fmla="*/ 4809168 h 8161966"/>
                        <a:gd name="connsiteX3" fmla="*/ 114023 w 8140424"/>
                        <a:gd name="connsiteY3" fmla="*/ 1833738 h 8161966"/>
                        <a:gd name="connsiteX4" fmla="*/ 1013908 w 8140424"/>
                        <a:gd name="connsiteY4" fmla="*/ 1122539 h 8161966"/>
                        <a:gd name="connsiteX5" fmla="*/ 3437794 w 8140424"/>
                        <a:gd name="connsiteY5" fmla="*/ 3560939 h 8161966"/>
                        <a:gd name="connsiteX6" fmla="*/ 723623 w 8140424"/>
                        <a:gd name="connsiteY6" fmla="*/ 803225 h 8161966"/>
                        <a:gd name="connsiteX7" fmla="*/ 1725109 w 8140424"/>
                        <a:gd name="connsiteY7" fmla="*/ 106540 h 8161966"/>
                        <a:gd name="connsiteX8" fmla="*/ 6543851 w 8140424"/>
                        <a:gd name="connsiteY8" fmla="*/ 3343224 h 8161966"/>
                        <a:gd name="connsiteX9" fmla="*/ 7763052 w 8140424"/>
                        <a:gd name="connsiteY9" fmla="*/ 2588481 h 8161966"/>
                        <a:gd name="connsiteX10" fmla="*/ 7995281 w 8140424"/>
                        <a:gd name="connsiteY10" fmla="*/ 3952824 h 8161966"/>
                        <a:gd name="connsiteX11" fmla="*/ 8140424 w 8140424"/>
                        <a:gd name="connsiteY11" fmla="*/ 5157509 h 8161966"/>
                        <a:gd name="connsiteX12" fmla="*/ 5339165 w 8140424"/>
                        <a:gd name="connsiteY12" fmla="*/ 8161966 h 8161966"/>
                        <a:gd name="connsiteX13" fmla="*/ 5063396 w 8140424"/>
                        <a:gd name="connsiteY13" fmla="*/ 8074880 h 8161966"/>
                        <a:gd name="connsiteX14" fmla="*/ 534938 w 8140424"/>
                        <a:gd name="connsiteY14" fmla="*/ 3662537 h 8161966"/>
                        <a:gd name="connsiteX0" fmla="*/ 534938 w 8140424"/>
                        <a:gd name="connsiteY0" fmla="*/ 3722591 h 8222020"/>
                        <a:gd name="connsiteX1" fmla="*/ 1144537 w 8140424"/>
                        <a:gd name="connsiteY1" fmla="*/ 3040422 h 8222020"/>
                        <a:gd name="connsiteX2" fmla="*/ 2973335 w 8140424"/>
                        <a:gd name="connsiteY2" fmla="*/ 4869222 h 8222020"/>
                        <a:gd name="connsiteX3" fmla="*/ 114023 w 8140424"/>
                        <a:gd name="connsiteY3" fmla="*/ 1893792 h 8222020"/>
                        <a:gd name="connsiteX4" fmla="*/ 1013908 w 8140424"/>
                        <a:gd name="connsiteY4" fmla="*/ 1182593 h 8222020"/>
                        <a:gd name="connsiteX5" fmla="*/ 3437794 w 8140424"/>
                        <a:gd name="connsiteY5" fmla="*/ 3620993 h 8222020"/>
                        <a:gd name="connsiteX6" fmla="*/ 723623 w 8140424"/>
                        <a:gd name="connsiteY6" fmla="*/ 863279 h 8222020"/>
                        <a:gd name="connsiteX7" fmla="*/ 1725109 w 8140424"/>
                        <a:gd name="connsiteY7" fmla="*/ 166594 h 8222020"/>
                        <a:gd name="connsiteX8" fmla="*/ 6543851 w 8140424"/>
                        <a:gd name="connsiteY8" fmla="*/ 3403278 h 8222020"/>
                        <a:gd name="connsiteX9" fmla="*/ 7763052 w 8140424"/>
                        <a:gd name="connsiteY9" fmla="*/ 2648535 h 8222020"/>
                        <a:gd name="connsiteX10" fmla="*/ 7995281 w 8140424"/>
                        <a:gd name="connsiteY10" fmla="*/ 4012878 h 8222020"/>
                        <a:gd name="connsiteX11" fmla="*/ 8140424 w 8140424"/>
                        <a:gd name="connsiteY11" fmla="*/ 5217563 h 8222020"/>
                        <a:gd name="connsiteX12" fmla="*/ 5339165 w 8140424"/>
                        <a:gd name="connsiteY12" fmla="*/ 8222020 h 8222020"/>
                        <a:gd name="connsiteX13" fmla="*/ 5063396 w 8140424"/>
                        <a:gd name="connsiteY13" fmla="*/ 8134934 h 8222020"/>
                        <a:gd name="connsiteX14" fmla="*/ 534938 w 8140424"/>
                        <a:gd name="connsiteY14" fmla="*/ 3722591 h 8222020"/>
                        <a:gd name="connsiteX0" fmla="*/ 534938 w 8140424"/>
                        <a:gd name="connsiteY0" fmla="*/ 3747941 h 8247370"/>
                        <a:gd name="connsiteX1" fmla="*/ 1144537 w 8140424"/>
                        <a:gd name="connsiteY1" fmla="*/ 3065772 h 8247370"/>
                        <a:gd name="connsiteX2" fmla="*/ 2973335 w 8140424"/>
                        <a:gd name="connsiteY2" fmla="*/ 4894572 h 8247370"/>
                        <a:gd name="connsiteX3" fmla="*/ 114023 w 8140424"/>
                        <a:gd name="connsiteY3" fmla="*/ 1919142 h 8247370"/>
                        <a:gd name="connsiteX4" fmla="*/ 1013908 w 8140424"/>
                        <a:gd name="connsiteY4" fmla="*/ 1207943 h 8247370"/>
                        <a:gd name="connsiteX5" fmla="*/ 3437794 w 8140424"/>
                        <a:gd name="connsiteY5" fmla="*/ 3646343 h 8247370"/>
                        <a:gd name="connsiteX6" fmla="*/ 723623 w 8140424"/>
                        <a:gd name="connsiteY6" fmla="*/ 888629 h 8247370"/>
                        <a:gd name="connsiteX7" fmla="*/ 1725109 w 8140424"/>
                        <a:gd name="connsiteY7" fmla="*/ 191944 h 8247370"/>
                        <a:gd name="connsiteX8" fmla="*/ 6543851 w 8140424"/>
                        <a:gd name="connsiteY8" fmla="*/ 3428628 h 8247370"/>
                        <a:gd name="connsiteX9" fmla="*/ 7763052 w 8140424"/>
                        <a:gd name="connsiteY9" fmla="*/ 2673885 h 8247370"/>
                        <a:gd name="connsiteX10" fmla="*/ 7995281 w 8140424"/>
                        <a:gd name="connsiteY10" fmla="*/ 4038228 h 8247370"/>
                        <a:gd name="connsiteX11" fmla="*/ 8140424 w 8140424"/>
                        <a:gd name="connsiteY11" fmla="*/ 5242913 h 8247370"/>
                        <a:gd name="connsiteX12" fmla="*/ 5339165 w 8140424"/>
                        <a:gd name="connsiteY12" fmla="*/ 8247370 h 8247370"/>
                        <a:gd name="connsiteX13" fmla="*/ 5063396 w 8140424"/>
                        <a:gd name="connsiteY13" fmla="*/ 8160284 h 8247370"/>
                        <a:gd name="connsiteX14" fmla="*/ 534938 w 8140424"/>
                        <a:gd name="connsiteY14" fmla="*/ 3747941 h 8247370"/>
                        <a:gd name="connsiteX0" fmla="*/ 534938 w 8140424"/>
                        <a:gd name="connsiteY0" fmla="*/ 3747941 h 8247370"/>
                        <a:gd name="connsiteX1" fmla="*/ 1144537 w 8140424"/>
                        <a:gd name="connsiteY1" fmla="*/ 3065772 h 8247370"/>
                        <a:gd name="connsiteX2" fmla="*/ 2973335 w 8140424"/>
                        <a:gd name="connsiteY2" fmla="*/ 4894572 h 8247370"/>
                        <a:gd name="connsiteX3" fmla="*/ 114023 w 8140424"/>
                        <a:gd name="connsiteY3" fmla="*/ 1919142 h 8247370"/>
                        <a:gd name="connsiteX4" fmla="*/ 1013908 w 8140424"/>
                        <a:gd name="connsiteY4" fmla="*/ 1207943 h 8247370"/>
                        <a:gd name="connsiteX5" fmla="*/ 3437794 w 8140424"/>
                        <a:gd name="connsiteY5" fmla="*/ 3646343 h 8247370"/>
                        <a:gd name="connsiteX6" fmla="*/ 723623 w 8140424"/>
                        <a:gd name="connsiteY6" fmla="*/ 888629 h 8247370"/>
                        <a:gd name="connsiteX7" fmla="*/ 1725109 w 8140424"/>
                        <a:gd name="connsiteY7" fmla="*/ 191944 h 8247370"/>
                        <a:gd name="connsiteX8" fmla="*/ 3931280 w 8140424"/>
                        <a:gd name="connsiteY8" fmla="*/ 1672401 h 8247370"/>
                        <a:gd name="connsiteX9" fmla="*/ 6543851 w 8140424"/>
                        <a:gd name="connsiteY9" fmla="*/ 3428628 h 8247370"/>
                        <a:gd name="connsiteX10" fmla="*/ 7763052 w 8140424"/>
                        <a:gd name="connsiteY10" fmla="*/ 2673885 h 8247370"/>
                        <a:gd name="connsiteX11" fmla="*/ 7995281 w 8140424"/>
                        <a:gd name="connsiteY11" fmla="*/ 4038228 h 8247370"/>
                        <a:gd name="connsiteX12" fmla="*/ 8140424 w 8140424"/>
                        <a:gd name="connsiteY12" fmla="*/ 5242913 h 8247370"/>
                        <a:gd name="connsiteX13" fmla="*/ 5339165 w 8140424"/>
                        <a:gd name="connsiteY13" fmla="*/ 8247370 h 8247370"/>
                        <a:gd name="connsiteX14" fmla="*/ 5063396 w 8140424"/>
                        <a:gd name="connsiteY14" fmla="*/ 8160284 h 8247370"/>
                        <a:gd name="connsiteX15" fmla="*/ 534938 w 8140424"/>
                        <a:gd name="connsiteY15" fmla="*/ 3747941 h 8247370"/>
                        <a:gd name="connsiteX0" fmla="*/ 534938 w 8140424"/>
                        <a:gd name="connsiteY0" fmla="*/ 3747941 h 8247370"/>
                        <a:gd name="connsiteX1" fmla="*/ 1144537 w 8140424"/>
                        <a:gd name="connsiteY1" fmla="*/ 3065772 h 8247370"/>
                        <a:gd name="connsiteX2" fmla="*/ 2973335 w 8140424"/>
                        <a:gd name="connsiteY2" fmla="*/ 4894572 h 8247370"/>
                        <a:gd name="connsiteX3" fmla="*/ 114023 w 8140424"/>
                        <a:gd name="connsiteY3" fmla="*/ 1919142 h 8247370"/>
                        <a:gd name="connsiteX4" fmla="*/ 1013908 w 8140424"/>
                        <a:gd name="connsiteY4" fmla="*/ 1207943 h 8247370"/>
                        <a:gd name="connsiteX5" fmla="*/ 3437794 w 8140424"/>
                        <a:gd name="connsiteY5" fmla="*/ 3646343 h 8247370"/>
                        <a:gd name="connsiteX6" fmla="*/ 723623 w 8140424"/>
                        <a:gd name="connsiteY6" fmla="*/ 888629 h 8247370"/>
                        <a:gd name="connsiteX7" fmla="*/ 1725109 w 8140424"/>
                        <a:gd name="connsiteY7" fmla="*/ 191944 h 8247370"/>
                        <a:gd name="connsiteX8" fmla="*/ 4090938 w 8140424"/>
                        <a:gd name="connsiteY8" fmla="*/ 2673887 h 8247370"/>
                        <a:gd name="connsiteX9" fmla="*/ 6543851 w 8140424"/>
                        <a:gd name="connsiteY9" fmla="*/ 3428628 h 8247370"/>
                        <a:gd name="connsiteX10" fmla="*/ 7763052 w 8140424"/>
                        <a:gd name="connsiteY10" fmla="*/ 2673885 h 8247370"/>
                        <a:gd name="connsiteX11" fmla="*/ 7995281 w 8140424"/>
                        <a:gd name="connsiteY11" fmla="*/ 4038228 h 8247370"/>
                        <a:gd name="connsiteX12" fmla="*/ 8140424 w 8140424"/>
                        <a:gd name="connsiteY12" fmla="*/ 5242913 h 8247370"/>
                        <a:gd name="connsiteX13" fmla="*/ 5339165 w 8140424"/>
                        <a:gd name="connsiteY13" fmla="*/ 8247370 h 8247370"/>
                        <a:gd name="connsiteX14" fmla="*/ 5063396 w 8140424"/>
                        <a:gd name="connsiteY14" fmla="*/ 8160284 h 8247370"/>
                        <a:gd name="connsiteX15" fmla="*/ 534938 w 8140424"/>
                        <a:gd name="connsiteY15" fmla="*/ 3747941 h 8247370"/>
                        <a:gd name="connsiteX0" fmla="*/ 534938 w 8140424"/>
                        <a:gd name="connsiteY0" fmla="*/ 3747941 h 8247370"/>
                        <a:gd name="connsiteX1" fmla="*/ 1144537 w 8140424"/>
                        <a:gd name="connsiteY1" fmla="*/ 3065772 h 8247370"/>
                        <a:gd name="connsiteX2" fmla="*/ 2973335 w 8140424"/>
                        <a:gd name="connsiteY2" fmla="*/ 4894572 h 8247370"/>
                        <a:gd name="connsiteX3" fmla="*/ 114023 w 8140424"/>
                        <a:gd name="connsiteY3" fmla="*/ 1919142 h 8247370"/>
                        <a:gd name="connsiteX4" fmla="*/ 1013908 w 8140424"/>
                        <a:gd name="connsiteY4" fmla="*/ 1207943 h 8247370"/>
                        <a:gd name="connsiteX5" fmla="*/ 3437794 w 8140424"/>
                        <a:gd name="connsiteY5" fmla="*/ 3646343 h 8247370"/>
                        <a:gd name="connsiteX6" fmla="*/ 723623 w 8140424"/>
                        <a:gd name="connsiteY6" fmla="*/ 888629 h 8247370"/>
                        <a:gd name="connsiteX7" fmla="*/ 1725109 w 8140424"/>
                        <a:gd name="connsiteY7" fmla="*/ 191944 h 8247370"/>
                        <a:gd name="connsiteX8" fmla="*/ 4090938 w 8140424"/>
                        <a:gd name="connsiteY8" fmla="*/ 2673887 h 8247370"/>
                        <a:gd name="connsiteX9" fmla="*/ 5847166 w 8140424"/>
                        <a:gd name="connsiteY9" fmla="*/ 3196401 h 8247370"/>
                        <a:gd name="connsiteX10" fmla="*/ 6543851 w 8140424"/>
                        <a:gd name="connsiteY10" fmla="*/ 3428628 h 8247370"/>
                        <a:gd name="connsiteX11" fmla="*/ 7763052 w 8140424"/>
                        <a:gd name="connsiteY11" fmla="*/ 2673885 h 8247370"/>
                        <a:gd name="connsiteX12" fmla="*/ 7995281 w 8140424"/>
                        <a:gd name="connsiteY12" fmla="*/ 4038228 h 8247370"/>
                        <a:gd name="connsiteX13" fmla="*/ 8140424 w 8140424"/>
                        <a:gd name="connsiteY13" fmla="*/ 5242913 h 8247370"/>
                        <a:gd name="connsiteX14" fmla="*/ 5339165 w 8140424"/>
                        <a:gd name="connsiteY14" fmla="*/ 8247370 h 8247370"/>
                        <a:gd name="connsiteX15" fmla="*/ 5063396 w 8140424"/>
                        <a:gd name="connsiteY15" fmla="*/ 8160284 h 8247370"/>
                        <a:gd name="connsiteX16" fmla="*/ 534938 w 8140424"/>
                        <a:gd name="connsiteY16" fmla="*/ 3747941 h 8247370"/>
                        <a:gd name="connsiteX0" fmla="*/ 534938 w 8140424"/>
                        <a:gd name="connsiteY0" fmla="*/ 3747941 h 8247370"/>
                        <a:gd name="connsiteX1" fmla="*/ 1144537 w 8140424"/>
                        <a:gd name="connsiteY1" fmla="*/ 3065772 h 8247370"/>
                        <a:gd name="connsiteX2" fmla="*/ 2973335 w 8140424"/>
                        <a:gd name="connsiteY2" fmla="*/ 4894572 h 8247370"/>
                        <a:gd name="connsiteX3" fmla="*/ 114023 w 8140424"/>
                        <a:gd name="connsiteY3" fmla="*/ 1919142 h 8247370"/>
                        <a:gd name="connsiteX4" fmla="*/ 1013908 w 8140424"/>
                        <a:gd name="connsiteY4" fmla="*/ 1207943 h 8247370"/>
                        <a:gd name="connsiteX5" fmla="*/ 3437794 w 8140424"/>
                        <a:gd name="connsiteY5" fmla="*/ 3646343 h 8247370"/>
                        <a:gd name="connsiteX6" fmla="*/ 723623 w 8140424"/>
                        <a:gd name="connsiteY6" fmla="*/ 888629 h 8247370"/>
                        <a:gd name="connsiteX7" fmla="*/ 1725109 w 8140424"/>
                        <a:gd name="connsiteY7" fmla="*/ 191944 h 8247370"/>
                        <a:gd name="connsiteX8" fmla="*/ 4090938 w 8140424"/>
                        <a:gd name="connsiteY8" fmla="*/ 2673887 h 8247370"/>
                        <a:gd name="connsiteX9" fmla="*/ 2058937 w 8140424"/>
                        <a:gd name="connsiteY9" fmla="*/ 540287 h 8247370"/>
                        <a:gd name="connsiteX10" fmla="*/ 6543851 w 8140424"/>
                        <a:gd name="connsiteY10" fmla="*/ 3428628 h 8247370"/>
                        <a:gd name="connsiteX11" fmla="*/ 7763052 w 8140424"/>
                        <a:gd name="connsiteY11" fmla="*/ 2673885 h 8247370"/>
                        <a:gd name="connsiteX12" fmla="*/ 7995281 w 8140424"/>
                        <a:gd name="connsiteY12" fmla="*/ 4038228 h 8247370"/>
                        <a:gd name="connsiteX13" fmla="*/ 8140424 w 8140424"/>
                        <a:gd name="connsiteY13" fmla="*/ 5242913 h 8247370"/>
                        <a:gd name="connsiteX14" fmla="*/ 5339165 w 8140424"/>
                        <a:gd name="connsiteY14" fmla="*/ 8247370 h 8247370"/>
                        <a:gd name="connsiteX15" fmla="*/ 5063396 w 8140424"/>
                        <a:gd name="connsiteY15" fmla="*/ 8160284 h 8247370"/>
                        <a:gd name="connsiteX16" fmla="*/ 534938 w 8140424"/>
                        <a:gd name="connsiteY16" fmla="*/ 3747941 h 8247370"/>
                        <a:gd name="connsiteX0" fmla="*/ 534938 w 8140424"/>
                        <a:gd name="connsiteY0" fmla="*/ 3747941 h 8247370"/>
                        <a:gd name="connsiteX1" fmla="*/ 1144537 w 8140424"/>
                        <a:gd name="connsiteY1" fmla="*/ 3065772 h 8247370"/>
                        <a:gd name="connsiteX2" fmla="*/ 2973335 w 8140424"/>
                        <a:gd name="connsiteY2" fmla="*/ 4894572 h 8247370"/>
                        <a:gd name="connsiteX3" fmla="*/ 114023 w 8140424"/>
                        <a:gd name="connsiteY3" fmla="*/ 1919142 h 8247370"/>
                        <a:gd name="connsiteX4" fmla="*/ 1013908 w 8140424"/>
                        <a:gd name="connsiteY4" fmla="*/ 1207943 h 8247370"/>
                        <a:gd name="connsiteX5" fmla="*/ 3437794 w 8140424"/>
                        <a:gd name="connsiteY5" fmla="*/ 3646343 h 8247370"/>
                        <a:gd name="connsiteX6" fmla="*/ 723623 w 8140424"/>
                        <a:gd name="connsiteY6" fmla="*/ 888629 h 8247370"/>
                        <a:gd name="connsiteX7" fmla="*/ 1725109 w 8140424"/>
                        <a:gd name="connsiteY7" fmla="*/ 191944 h 8247370"/>
                        <a:gd name="connsiteX8" fmla="*/ 4090938 w 8140424"/>
                        <a:gd name="connsiteY8" fmla="*/ 2673887 h 8247370"/>
                        <a:gd name="connsiteX9" fmla="*/ 2102480 w 8140424"/>
                        <a:gd name="connsiteY9" fmla="*/ 540287 h 8247370"/>
                        <a:gd name="connsiteX10" fmla="*/ 6543851 w 8140424"/>
                        <a:gd name="connsiteY10" fmla="*/ 3428628 h 8247370"/>
                        <a:gd name="connsiteX11" fmla="*/ 7763052 w 8140424"/>
                        <a:gd name="connsiteY11" fmla="*/ 2673885 h 8247370"/>
                        <a:gd name="connsiteX12" fmla="*/ 7995281 w 8140424"/>
                        <a:gd name="connsiteY12" fmla="*/ 4038228 h 8247370"/>
                        <a:gd name="connsiteX13" fmla="*/ 8140424 w 8140424"/>
                        <a:gd name="connsiteY13" fmla="*/ 5242913 h 8247370"/>
                        <a:gd name="connsiteX14" fmla="*/ 5339165 w 8140424"/>
                        <a:gd name="connsiteY14" fmla="*/ 8247370 h 8247370"/>
                        <a:gd name="connsiteX15" fmla="*/ 5063396 w 8140424"/>
                        <a:gd name="connsiteY15" fmla="*/ 8160284 h 8247370"/>
                        <a:gd name="connsiteX16" fmla="*/ 534938 w 8140424"/>
                        <a:gd name="connsiteY16" fmla="*/ 3747941 h 8247370"/>
                        <a:gd name="connsiteX0" fmla="*/ 534938 w 8140424"/>
                        <a:gd name="connsiteY0" fmla="*/ 3747941 h 8247370"/>
                        <a:gd name="connsiteX1" fmla="*/ 1144537 w 8140424"/>
                        <a:gd name="connsiteY1" fmla="*/ 3065772 h 8247370"/>
                        <a:gd name="connsiteX2" fmla="*/ 2973335 w 8140424"/>
                        <a:gd name="connsiteY2" fmla="*/ 4894572 h 8247370"/>
                        <a:gd name="connsiteX3" fmla="*/ 114023 w 8140424"/>
                        <a:gd name="connsiteY3" fmla="*/ 1919142 h 8247370"/>
                        <a:gd name="connsiteX4" fmla="*/ 1013908 w 8140424"/>
                        <a:gd name="connsiteY4" fmla="*/ 1207943 h 8247370"/>
                        <a:gd name="connsiteX5" fmla="*/ 3437794 w 8140424"/>
                        <a:gd name="connsiteY5" fmla="*/ 3646343 h 8247370"/>
                        <a:gd name="connsiteX6" fmla="*/ 723623 w 8140424"/>
                        <a:gd name="connsiteY6" fmla="*/ 888629 h 8247370"/>
                        <a:gd name="connsiteX7" fmla="*/ 1725109 w 8140424"/>
                        <a:gd name="connsiteY7" fmla="*/ 191944 h 8247370"/>
                        <a:gd name="connsiteX8" fmla="*/ 4090938 w 8140424"/>
                        <a:gd name="connsiteY8" fmla="*/ 2673887 h 8247370"/>
                        <a:gd name="connsiteX9" fmla="*/ 2102480 w 8140424"/>
                        <a:gd name="connsiteY9" fmla="*/ 540287 h 8247370"/>
                        <a:gd name="connsiteX10" fmla="*/ 3887737 w 8140424"/>
                        <a:gd name="connsiteY10" fmla="*/ 1730458 h 8247370"/>
                        <a:gd name="connsiteX11" fmla="*/ 6543851 w 8140424"/>
                        <a:gd name="connsiteY11" fmla="*/ 3428628 h 8247370"/>
                        <a:gd name="connsiteX12" fmla="*/ 7763052 w 8140424"/>
                        <a:gd name="connsiteY12" fmla="*/ 2673885 h 8247370"/>
                        <a:gd name="connsiteX13" fmla="*/ 7995281 w 8140424"/>
                        <a:gd name="connsiteY13" fmla="*/ 4038228 h 8247370"/>
                        <a:gd name="connsiteX14" fmla="*/ 8140424 w 8140424"/>
                        <a:gd name="connsiteY14" fmla="*/ 5242913 h 8247370"/>
                        <a:gd name="connsiteX15" fmla="*/ 5339165 w 8140424"/>
                        <a:gd name="connsiteY15" fmla="*/ 8247370 h 8247370"/>
                        <a:gd name="connsiteX16" fmla="*/ 5063396 w 8140424"/>
                        <a:gd name="connsiteY16" fmla="*/ 8160284 h 8247370"/>
                        <a:gd name="connsiteX17" fmla="*/ 534938 w 8140424"/>
                        <a:gd name="connsiteY17" fmla="*/ 3747941 h 8247370"/>
                        <a:gd name="connsiteX0" fmla="*/ 534938 w 8140424"/>
                        <a:gd name="connsiteY0" fmla="*/ 3773711 h 8273140"/>
                        <a:gd name="connsiteX1" fmla="*/ 1144537 w 8140424"/>
                        <a:gd name="connsiteY1" fmla="*/ 3091542 h 8273140"/>
                        <a:gd name="connsiteX2" fmla="*/ 2973335 w 8140424"/>
                        <a:gd name="connsiteY2" fmla="*/ 4920342 h 8273140"/>
                        <a:gd name="connsiteX3" fmla="*/ 114023 w 8140424"/>
                        <a:gd name="connsiteY3" fmla="*/ 1944912 h 8273140"/>
                        <a:gd name="connsiteX4" fmla="*/ 1013908 w 8140424"/>
                        <a:gd name="connsiteY4" fmla="*/ 1233713 h 8273140"/>
                        <a:gd name="connsiteX5" fmla="*/ 3437794 w 8140424"/>
                        <a:gd name="connsiteY5" fmla="*/ 3672113 h 8273140"/>
                        <a:gd name="connsiteX6" fmla="*/ 723623 w 8140424"/>
                        <a:gd name="connsiteY6" fmla="*/ 914399 h 8273140"/>
                        <a:gd name="connsiteX7" fmla="*/ 1725109 w 8140424"/>
                        <a:gd name="connsiteY7" fmla="*/ 217714 h 8273140"/>
                        <a:gd name="connsiteX8" fmla="*/ 4090938 w 8140424"/>
                        <a:gd name="connsiteY8" fmla="*/ 2699657 h 8273140"/>
                        <a:gd name="connsiteX9" fmla="*/ 2102480 w 8140424"/>
                        <a:gd name="connsiteY9" fmla="*/ 566057 h 8273140"/>
                        <a:gd name="connsiteX10" fmla="*/ 3176537 w 8140424"/>
                        <a:gd name="connsiteY10" fmla="*/ 0 h 8273140"/>
                        <a:gd name="connsiteX11" fmla="*/ 6543851 w 8140424"/>
                        <a:gd name="connsiteY11" fmla="*/ 3454398 h 8273140"/>
                        <a:gd name="connsiteX12" fmla="*/ 7763052 w 8140424"/>
                        <a:gd name="connsiteY12" fmla="*/ 2699655 h 8273140"/>
                        <a:gd name="connsiteX13" fmla="*/ 7995281 w 8140424"/>
                        <a:gd name="connsiteY13" fmla="*/ 4063998 h 8273140"/>
                        <a:gd name="connsiteX14" fmla="*/ 8140424 w 8140424"/>
                        <a:gd name="connsiteY14" fmla="*/ 5268683 h 8273140"/>
                        <a:gd name="connsiteX15" fmla="*/ 5339165 w 8140424"/>
                        <a:gd name="connsiteY15" fmla="*/ 8273140 h 8273140"/>
                        <a:gd name="connsiteX16" fmla="*/ 5063396 w 8140424"/>
                        <a:gd name="connsiteY16" fmla="*/ 8186054 h 8273140"/>
                        <a:gd name="connsiteX17" fmla="*/ 534938 w 8140424"/>
                        <a:gd name="connsiteY17" fmla="*/ 3773711 h 8273140"/>
                        <a:gd name="connsiteX0" fmla="*/ 534938 w 8140424"/>
                        <a:gd name="connsiteY0" fmla="*/ 3773711 h 8273140"/>
                        <a:gd name="connsiteX1" fmla="*/ 1144537 w 8140424"/>
                        <a:gd name="connsiteY1" fmla="*/ 3091542 h 8273140"/>
                        <a:gd name="connsiteX2" fmla="*/ 2973335 w 8140424"/>
                        <a:gd name="connsiteY2" fmla="*/ 4920342 h 8273140"/>
                        <a:gd name="connsiteX3" fmla="*/ 114023 w 8140424"/>
                        <a:gd name="connsiteY3" fmla="*/ 1944912 h 8273140"/>
                        <a:gd name="connsiteX4" fmla="*/ 1013908 w 8140424"/>
                        <a:gd name="connsiteY4" fmla="*/ 1233713 h 8273140"/>
                        <a:gd name="connsiteX5" fmla="*/ 3437794 w 8140424"/>
                        <a:gd name="connsiteY5" fmla="*/ 3672113 h 8273140"/>
                        <a:gd name="connsiteX6" fmla="*/ 723623 w 8140424"/>
                        <a:gd name="connsiteY6" fmla="*/ 914399 h 8273140"/>
                        <a:gd name="connsiteX7" fmla="*/ 1725109 w 8140424"/>
                        <a:gd name="connsiteY7" fmla="*/ 217714 h 8273140"/>
                        <a:gd name="connsiteX8" fmla="*/ 4090938 w 8140424"/>
                        <a:gd name="connsiteY8" fmla="*/ 2699657 h 8273140"/>
                        <a:gd name="connsiteX9" fmla="*/ 2175052 w 8140424"/>
                        <a:gd name="connsiteY9" fmla="*/ 566057 h 8273140"/>
                        <a:gd name="connsiteX10" fmla="*/ 3176537 w 8140424"/>
                        <a:gd name="connsiteY10" fmla="*/ 0 h 8273140"/>
                        <a:gd name="connsiteX11" fmla="*/ 6543851 w 8140424"/>
                        <a:gd name="connsiteY11" fmla="*/ 3454398 h 8273140"/>
                        <a:gd name="connsiteX12" fmla="*/ 7763052 w 8140424"/>
                        <a:gd name="connsiteY12" fmla="*/ 2699655 h 8273140"/>
                        <a:gd name="connsiteX13" fmla="*/ 7995281 w 8140424"/>
                        <a:gd name="connsiteY13" fmla="*/ 4063998 h 8273140"/>
                        <a:gd name="connsiteX14" fmla="*/ 8140424 w 8140424"/>
                        <a:gd name="connsiteY14" fmla="*/ 5268683 h 8273140"/>
                        <a:gd name="connsiteX15" fmla="*/ 5339165 w 8140424"/>
                        <a:gd name="connsiteY15" fmla="*/ 8273140 h 8273140"/>
                        <a:gd name="connsiteX16" fmla="*/ 5063396 w 8140424"/>
                        <a:gd name="connsiteY16" fmla="*/ 8186054 h 8273140"/>
                        <a:gd name="connsiteX17" fmla="*/ 534938 w 8140424"/>
                        <a:gd name="connsiteY17" fmla="*/ 3773711 h 8273140"/>
                        <a:gd name="connsiteX0" fmla="*/ 534938 w 8140424"/>
                        <a:gd name="connsiteY0" fmla="*/ 3773711 h 8273140"/>
                        <a:gd name="connsiteX1" fmla="*/ 1144537 w 8140424"/>
                        <a:gd name="connsiteY1" fmla="*/ 3091542 h 8273140"/>
                        <a:gd name="connsiteX2" fmla="*/ 2973335 w 8140424"/>
                        <a:gd name="connsiteY2" fmla="*/ 4920342 h 8273140"/>
                        <a:gd name="connsiteX3" fmla="*/ 114023 w 8140424"/>
                        <a:gd name="connsiteY3" fmla="*/ 1944912 h 8273140"/>
                        <a:gd name="connsiteX4" fmla="*/ 1013908 w 8140424"/>
                        <a:gd name="connsiteY4" fmla="*/ 1233713 h 8273140"/>
                        <a:gd name="connsiteX5" fmla="*/ 3437794 w 8140424"/>
                        <a:gd name="connsiteY5" fmla="*/ 3672113 h 8273140"/>
                        <a:gd name="connsiteX6" fmla="*/ 723623 w 8140424"/>
                        <a:gd name="connsiteY6" fmla="*/ 914399 h 8273140"/>
                        <a:gd name="connsiteX7" fmla="*/ 1725109 w 8140424"/>
                        <a:gd name="connsiteY7" fmla="*/ 217714 h 8273140"/>
                        <a:gd name="connsiteX8" fmla="*/ 4090938 w 8140424"/>
                        <a:gd name="connsiteY8" fmla="*/ 2699657 h 8273140"/>
                        <a:gd name="connsiteX9" fmla="*/ 2102480 w 8140424"/>
                        <a:gd name="connsiteY9" fmla="*/ 566057 h 8273140"/>
                        <a:gd name="connsiteX10" fmla="*/ 3176537 w 8140424"/>
                        <a:gd name="connsiteY10" fmla="*/ 0 h 8273140"/>
                        <a:gd name="connsiteX11" fmla="*/ 6543851 w 8140424"/>
                        <a:gd name="connsiteY11" fmla="*/ 3454398 h 8273140"/>
                        <a:gd name="connsiteX12" fmla="*/ 7763052 w 8140424"/>
                        <a:gd name="connsiteY12" fmla="*/ 2699655 h 8273140"/>
                        <a:gd name="connsiteX13" fmla="*/ 7995281 w 8140424"/>
                        <a:gd name="connsiteY13" fmla="*/ 4063998 h 8273140"/>
                        <a:gd name="connsiteX14" fmla="*/ 8140424 w 8140424"/>
                        <a:gd name="connsiteY14" fmla="*/ 5268683 h 8273140"/>
                        <a:gd name="connsiteX15" fmla="*/ 5339165 w 8140424"/>
                        <a:gd name="connsiteY15" fmla="*/ 8273140 h 8273140"/>
                        <a:gd name="connsiteX16" fmla="*/ 5063396 w 8140424"/>
                        <a:gd name="connsiteY16" fmla="*/ 8186054 h 8273140"/>
                        <a:gd name="connsiteX17" fmla="*/ 534938 w 8140424"/>
                        <a:gd name="connsiteY17" fmla="*/ 3773711 h 8273140"/>
                        <a:gd name="connsiteX0" fmla="*/ 534938 w 8140424"/>
                        <a:gd name="connsiteY0" fmla="*/ 3773711 h 8273140"/>
                        <a:gd name="connsiteX1" fmla="*/ 1144537 w 8140424"/>
                        <a:gd name="connsiteY1" fmla="*/ 3091542 h 8273140"/>
                        <a:gd name="connsiteX2" fmla="*/ 2973335 w 8140424"/>
                        <a:gd name="connsiteY2" fmla="*/ 4920342 h 8273140"/>
                        <a:gd name="connsiteX3" fmla="*/ 114023 w 8140424"/>
                        <a:gd name="connsiteY3" fmla="*/ 1944912 h 8273140"/>
                        <a:gd name="connsiteX4" fmla="*/ 1013908 w 8140424"/>
                        <a:gd name="connsiteY4" fmla="*/ 1233713 h 8273140"/>
                        <a:gd name="connsiteX5" fmla="*/ 3437794 w 8140424"/>
                        <a:gd name="connsiteY5" fmla="*/ 3672113 h 8273140"/>
                        <a:gd name="connsiteX6" fmla="*/ 723623 w 8140424"/>
                        <a:gd name="connsiteY6" fmla="*/ 914399 h 8273140"/>
                        <a:gd name="connsiteX7" fmla="*/ 1725109 w 8140424"/>
                        <a:gd name="connsiteY7" fmla="*/ 217714 h 8273140"/>
                        <a:gd name="connsiteX8" fmla="*/ 4090938 w 8140424"/>
                        <a:gd name="connsiteY8" fmla="*/ 2699657 h 8273140"/>
                        <a:gd name="connsiteX9" fmla="*/ 2102480 w 8140424"/>
                        <a:gd name="connsiteY9" fmla="*/ 566057 h 8273140"/>
                        <a:gd name="connsiteX10" fmla="*/ 3176537 w 8140424"/>
                        <a:gd name="connsiteY10" fmla="*/ 0 h 8273140"/>
                        <a:gd name="connsiteX11" fmla="*/ 6543851 w 8140424"/>
                        <a:gd name="connsiteY11" fmla="*/ 3454398 h 8273140"/>
                        <a:gd name="connsiteX12" fmla="*/ 7763052 w 8140424"/>
                        <a:gd name="connsiteY12" fmla="*/ 2699655 h 8273140"/>
                        <a:gd name="connsiteX13" fmla="*/ 7995281 w 8140424"/>
                        <a:gd name="connsiteY13" fmla="*/ 4063998 h 8273140"/>
                        <a:gd name="connsiteX14" fmla="*/ 8140424 w 8140424"/>
                        <a:gd name="connsiteY14" fmla="*/ 5268683 h 8273140"/>
                        <a:gd name="connsiteX15" fmla="*/ 5339165 w 8140424"/>
                        <a:gd name="connsiteY15" fmla="*/ 8273140 h 8273140"/>
                        <a:gd name="connsiteX16" fmla="*/ 5063396 w 8140424"/>
                        <a:gd name="connsiteY16" fmla="*/ 8186054 h 8273140"/>
                        <a:gd name="connsiteX17" fmla="*/ 534938 w 8140424"/>
                        <a:gd name="connsiteY17" fmla="*/ 3773711 h 8273140"/>
                        <a:gd name="connsiteX0" fmla="*/ 534938 w 8140424"/>
                        <a:gd name="connsiteY0" fmla="*/ 4045114 h 8544543"/>
                        <a:gd name="connsiteX1" fmla="*/ 1144537 w 8140424"/>
                        <a:gd name="connsiteY1" fmla="*/ 3362945 h 8544543"/>
                        <a:gd name="connsiteX2" fmla="*/ 2973335 w 8140424"/>
                        <a:gd name="connsiteY2" fmla="*/ 5191745 h 8544543"/>
                        <a:gd name="connsiteX3" fmla="*/ 114023 w 8140424"/>
                        <a:gd name="connsiteY3" fmla="*/ 2216315 h 8544543"/>
                        <a:gd name="connsiteX4" fmla="*/ 1013908 w 8140424"/>
                        <a:gd name="connsiteY4" fmla="*/ 1505116 h 8544543"/>
                        <a:gd name="connsiteX5" fmla="*/ 3437794 w 8140424"/>
                        <a:gd name="connsiteY5" fmla="*/ 3943516 h 8544543"/>
                        <a:gd name="connsiteX6" fmla="*/ 723623 w 8140424"/>
                        <a:gd name="connsiteY6" fmla="*/ 1185802 h 8544543"/>
                        <a:gd name="connsiteX7" fmla="*/ 1725109 w 8140424"/>
                        <a:gd name="connsiteY7" fmla="*/ 489117 h 8544543"/>
                        <a:gd name="connsiteX8" fmla="*/ 4090938 w 8140424"/>
                        <a:gd name="connsiteY8" fmla="*/ 2971060 h 8544543"/>
                        <a:gd name="connsiteX9" fmla="*/ 2102480 w 8140424"/>
                        <a:gd name="connsiteY9" fmla="*/ 837460 h 8544543"/>
                        <a:gd name="connsiteX10" fmla="*/ 3176537 w 8140424"/>
                        <a:gd name="connsiteY10" fmla="*/ 271403 h 8544543"/>
                        <a:gd name="connsiteX11" fmla="*/ 6543851 w 8140424"/>
                        <a:gd name="connsiteY11" fmla="*/ 3725801 h 8544543"/>
                        <a:gd name="connsiteX12" fmla="*/ 7763052 w 8140424"/>
                        <a:gd name="connsiteY12" fmla="*/ 2971058 h 8544543"/>
                        <a:gd name="connsiteX13" fmla="*/ 7995281 w 8140424"/>
                        <a:gd name="connsiteY13" fmla="*/ 4335401 h 8544543"/>
                        <a:gd name="connsiteX14" fmla="*/ 8140424 w 8140424"/>
                        <a:gd name="connsiteY14" fmla="*/ 5540086 h 8544543"/>
                        <a:gd name="connsiteX15" fmla="*/ 5339165 w 8140424"/>
                        <a:gd name="connsiteY15" fmla="*/ 8544543 h 8544543"/>
                        <a:gd name="connsiteX16" fmla="*/ 5063396 w 8140424"/>
                        <a:gd name="connsiteY16" fmla="*/ 8457457 h 8544543"/>
                        <a:gd name="connsiteX17" fmla="*/ 534938 w 8140424"/>
                        <a:gd name="connsiteY17" fmla="*/ 4045114 h 8544543"/>
                        <a:gd name="connsiteX0" fmla="*/ 534938 w 8140424"/>
                        <a:gd name="connsiteY0" fmla="*/ 4041454 h 8540883"/>
                        <a:gd name="connsiteX1" fmla="*/ 1144537 w 8140424"/>
                        <a:gd name="connsiteY1" fmla="*/ 3359285 h 8540883"/>
                        <a:gd name="connsiteX2" fmla="*/ 2973335 w 8140424"/>
                        <a:gd name="connsiteY2" fmla="*/ 5188085 h 8540883"/>
                        <a:gd name="connsiteX3" fmla="*/ 114023 w 8140424"/>
                        <a:gd name="connsiteY3" fmla="*/ 2212655 h 8540883"/>
                        <a:gd name="connsiteX4" fmla="*/ 1013908 w 8140424"/>
                        <a:gd name="connsiteY4" fmla="*/ 1501456 h 8540883"/>
                        <a:gd name="connsiteX5" fmla="*/ 3437794 w 8140424"/>
                        <a:gd name="connsiteY5" fmla="*/ 3939856 h 8540883"/>
                        <a:gd name="connsiteX6" fmla="*/ 723623 w 8140424"/>
                        <a:gd name="connsiteY6" fmla="*/ 1182142 h 8540883"/>
                        <a:gd name="connsiteX7" fmla="*/ 1725109 w 8140424"/>
                        <a:gd name="connsiteY7" fmla="*/ 485457 h 8540883"/>
                        <a:gd name="connsiteX8" fmla="*/ 4090938 w 8140424"/>
                        <a:gd name="connsiteY8" fmla="*/ 2967400 h 8540883"/>
                        <a:gd name="connsiteX9" fmla="*/ 2102480 w 8140424"/>
                        <a:gd name="connsiteY9" fmla="*/ 833800 h 8540883"/>
                        <a:gd name="connsiteX10" fmla="*/ 3176537 w 8140424"/>
                        <a:gd name="connsiteY10" fmla="*/ 267743 h 8540883"/>
                        <a:gd name="connsiteX11" fmla="*/ 6543851 w 8140424"/>
                        <a:gd name="connsiteY11" fmla="*/ 3722141 h 8540883"/>
                        <a:gd name="connsiteX12" fmla="*/ 7763052 w 8140424"/>
                        <a:gd name="connsiteY12" fmla="*/ 2967398 h 8540883"/>
                        <a:gd name="connsiteX13" fmla="*/ 7995281 w 8140424"/>
                        <a:gd name="connsiteY13" fmla="*/ 4331741 h 8540883"/>
                        <a:gd name="connsiteX14" fmla="*/ 8140424 w 8140424"/>
                        <a:gd name="connsiteY14" fmla="*/ 5536426 h 8540883"/>
                        <a:gd name="connsiteX15" fmla="*/ 5339165 w 8140424"/>
                        <a:gd name="connsiteY15" fmla="*/ 8540883 h 8540883"/>
                        <a:gd name="connsiteX16" fmla="*/ 5063396 w 8140424"/>
                        <a:gd name="connsiteY16" fmla="*/ 8453797 h 8540883"/>
                        <a:gd name="connsiteX17" fmla="*/ 534938 w 8140424"/>
                        <a:gd name="connsiteY17" fmla="*/ 4041454 h 8540883"/>
                        <a:gd name="connsiteX0" fmla="*/ 534938 w 8140424"/>
                        <a:gd name="connsiteY0" fmla="*/ 4047870 h 8547299"/>
                        <a:gd name="connsiteX1" fmla="*/ 1144537 w 8140424"/>
                        <a:gd name="connsiteY1" fmla="*/ 3365701 h 8547299"/>
                        <a:gd name="connsiteX2" fmla="*/ 2973335 w 8140424"/>
                        <a:gd name="connsiteY2" fmla="*/ 5194501 h 8547299"/>
                        <a:gd name="connsiteX3" fmla="*/ 114023 w 8140424"/>
                        <a:gd name="connsiteY3" fmla="*/ 2219071 h 8547299"/>
                        <a:gd name="connsiteX4" fmla="*/ 1013908 w 8140424"/>
                        <a:gd name="connsiteY4" fmla="*/ 1507872 h 8547299"/>
                        <a:gd name="connsiteX5" fmla="*/ 3437794 w 8140424"/>
                        <a:gd name="connsiteY5" fmla="*/ 3946272 h 8547299"/>
                        <a:gd name="connsiteX6" fmla="*/ 723623 w 8140424"/>
                        <a:gd name="connsiteY6" fmla="*/ 1188558 h 8547299"/>
                        <a:gd name="connsiteX7" fmla="*/ 1725109 w 8140424"/>
                        <a:gd name="connsiteY7" fmla="*/ 491873 h 8547299"/>
                        <a:gd name="connsiteX8" fmla="*/ 4090938 w 8140424"/>
                        <a:gd name="connsiteY8" fmla="*/ 2973816 h 8547299"/>
                        <a:gd name="connsiteX9" fmla="*/ 2102480 w 8140424"/>
                        <a:gd name="connsiteY9" fmla="*/ 840216 h 8547299"/>
                        <a:gd name="connsiteX10" fmla="*/ 3176537 w 8140424"/>
                        <a:gd name="connsiteY10" fmla="*/ 274159 h 8547299"/>
                        <a:gd name="connsiteX11" fmla="*/ 6543851 w 8140424"/>
                        <a:gd name="connsiteY11" fmla="*/ 3728557 h 8547299"/>
                        <a:gd name="connsiteX12" fmla="*/ 7763052 w 8140424"/>
                        <a:gd name="connsiteY12" fmla="*/ 2973814 h 8547299"/>
                        <a:gd name="connsiteX13" fmla="*/ 7995281 w 8140424"/>
                        <a:gd name="connsiteY13" fmla="*/ 4338157 h 8547299"/>
                        <a:gd name="connsiteX14" fmla="*/ 8140424 w 8140424"/>
                        <a:gd name="connsiteY14" fmla="*/ 5542842 h 8547299"/>
                        <a:gd name="connsiteX15" fmla="*/ 5339165 w 8140424"/>
                        <a:gd name="connsiteY15" fmla="*/ 8547299 h 8547299"/>
                        <a:gd name="connsiteX16" fmla="*/ 5063396 w 8140424"/>
                        <a:gd name="connsiteY16" fmla="*/ 8460213 h 8547299"/>
                        <a:gd name="connsiteX17" fmla="*/ 534938 w 8140424"/>
                        <a:gd name="connsiteY17" fmla="*/ 4047870 h 8547299"/>
                        <a:gd name="connsiteX0" fmla="*/ 534938 w 8140424"/>
                        <a:gd name="connsiteY0" fmla="*/ 4023705 h 8523134"/>
                        <a:gd name="connsiteX1" fmla="*/ 1144537 w 8140424"/>
                        <a:gd name="connsiteY1" fmla="*/ 3341536 h 8523134"/>
                        <a:gd name="connsiteX2" fmla="*/ 2973335 w 8140424"/>
                        <a:gd name="connsiteY2" fmla="*/ 5170336 h 8523134"/>
                        <a:gd name="connsiteX3" fmla="*/ 114023 w 8140424"/>
                        <a:gd name="connsiteY3" fmla="*/ 2194906 h 8523134"/>
                        <a:gd name="connsiteX4" fmla="*/ 1013908 w 8140424"/>
                        <a:gd name="connsiteY4" fmla="*/ 1483707 h 8523134"/>
                        <a:gd name="connsiteX5" fmla="*/ 3437794 w 8140424"/>
                        <a:gd name="connsiteY5" fmla="*/ 3922107 h 8523134"/>
                        <a:gd name="connsiteX6" fmla="*/ 723623 w 8140424"/>
                        <a:gd name="connsiteY6" fmla="*/ 1164393 h 8523134"/>
                        <a:gd name="connsiteX7" fmla="*/ 1725109 w 8140424"/>
                        <a:gd name="connsiteY7" fmla="*/ 467708 h 8523134"/>
                        <a:gd name="connsiteX8" fmla="*/ 4090938 w 8140424"/>
                        <a:gd name="connsiteY8" fmla="*/ 2949651 h 8523134"/>
                        <a:gd name="connsiteX9" fmla="*/ 2102480 w 8140424"/>
                        <a:gd name="connsiteY9" fmla="*/ 816051 h 8523134"/>
                        <a:gd name="connsiteX10" fmla="*/ 3176537 w 8140424"/>
                        <a:gd name="connsiteY10" fmla="*/ 249994 h 8523134"/>
                        <a:gd name="connsiteX11" fmla="*/ 6543851 w 8140424"/>
                        <a:gd name="connsiteY11" fmla="*/ 3704392 h 8523134"/>
                        <a:gd name="connsiteX12" fmla="*/ 7763052 w 8140424"/>
                        <a:gd name="connsiteY12" fmla="*/ 2949649 h 8523134"/>
                        <a:gd name="connsiteX13" fmla="*/ 7995281 w 8140424"/>
                        <a:gd name="connsiteY13" fmla="*/ 4313992 h 8523134"/>
                        <a:gd name="connsiteX14" fmla="*/ 8140424 w 8140424"/>
                        <a:gd name="connsiteY14" fmla="*/ 5518677 h 8523134"/>
                        <a:gd name="connsiteX15" fmla="*/ 5339165 w 8140424"/>
                        <a:gd name="connsiteY15" fmla="*/ 8523134 h 8523134"/>
                        <a:gd name="connsiteX16" fmla="*/ 5063396 w 8140424"/>
                        <a:gd name="connsiteY16" fmla="*/ 8436048 h 8523134"/>
                        <a:gd name="connsiteX17" fmla="*/ 534938 w 8140424"/>
                        <a:gd name="connsiteY17" fmla="*/ 4023705 h 852313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7763052 w 8140424"/>
                        <a:gd name="connsiteY12" fmla="*/ 2968999 h 8542484"/>
                        <a:gd name="connsiteX13" fmla="*/ 7995281 w 8140424"/>
                        <a:gd name="connsiteY13" fmla="*/ 4333342 h 8542484"/>
                        <a:gd name="connsiteX14" fmla="*/ 8140424 w 8140424"/>
                        <a:gd name="connsiteY14" fmla="*/ 5538027 h 8542484"/>
                        <a:gd name="connsiteX15" fmla="*/ 5339165 w 8140424"/>
                        <a:gd name="connsiteY15" fmla="*/ 8542484 h 8542484"/>
                        <a:gd name="connsiteX16" fmla="*/ 5063396 w 8140424"/>
                        <a:gd name="connsiteY16" fmla="*/ 8455398 h 8542484"/>
                        <a:gd name="connsiteX17" fmla="*/ 534938 w 8140424"/>
                        <a:gd name="connsiteY17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7037337 w 8140424"/>
                        <a:gd name="connsiteY12" fmla="*/ 3389915 h 8542484"/>
                        <a:gd name="connsiteX13" fmla="*/ 7763052 w 8140424"/>
                        <a:gd name="connsiteY13" fmla="*/ 2968999 h 8542484"/>
                        <a:gd name="connsiteX14" fmla="*/ 7995281 w 8140424"/>
                        <a:gd name="connsiteY14" fmla="*/ 4333342 h 8542484"/>
                        <a:gd name="connsiteX15" fmla="*/ 8140424 w 8140424"/>
                        <a:gd name="connsiteY15" fmla="*/ 5538027 h 8542484"/>
                        <a:gd name="connsiteX16" fmla="*/ 5339165 w 8140424"/>
                        <a:gd name="connsiteY16" fmla="*/ 8542484 h 8542484"/>
                        <a:gd name="connsiteX17" fmla="*/ 5063396 w 8140424"/>
                        <a:gd name="connsiteY17" fmla="*/ 8455398 h 8542484"/>
                        <a:gd name="connsiteX18" fmla="*/ 534938 w 8140424"/>
                        <a:gd name="connsiteY18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51966 w 8140424"/>
                        <a:gd name="connsiteY12" fmla="*/ 2243287 h 8542484"/>
                        <a:gd name="connsiteX13" fmla="*/ 7763052 w 8140424"/>
                        <a:gd name="connsiteY13" fmla="*/ 2968999 h 8542484"/>
                        <a:gd name="connsiteX14" fmla="*/ 7995281 w 8140424"/>
                        <a:gd name="connsiteY14" fmla="*/ 4333342 h 8542484"/>
                        <a:gd name="connsiteX15" fmla="*/ 8140424 w 8140424"/>
                        <a:gd name="connsiteY15" fmla="*/ 5538027 h 8542484"/>
                        <a:gd name="connsiteX16" fmla="*/ 5339165 w 8140424"/>
                        <a:gd name="connsiteY16" fmla="*/ 8542484 h 8542484"/>
                        <a:gd name="connsiteX17" fmla="*/ 5063396 w 8140424"/>
                        <a:gd name="connsiteY17" fmla="*/ 8455398 h 8542484"/>
                        <a:gd name="connsiteX18" fmla="*/ 534938 w 8140424"/>
                        <a:gd name="connsiteY18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51966 w 8140424"/>
                        <a:gd name="connsiteY12" fmla="*/ 2243287 h 8542484"/>
                        <a:gd name="connsiteX13" fmla="*/ 7763052 w 8140424"/>
                        <a:gd name="connsiteY13" fmla="*/ 2968999 h 8542484"/>
                        <a:gd name="connsiteX14" fmla="*/ 7995281 w 8140424"/>
                        <a:gd name="connsiteY14" fmla="*/ 4333342 h 8542484"/>
                        <a:gd name="connsiteX15" fmla="*/ 8140424 w 8140424"/>
                        <a:gd name="connsiteY15" fmla="*/ 5538027 h 8542484"/>
                        <a:gd name="connsiteX16" fmla="*/ 5339165 w 8140424"/>
                        <a:gd name="connsiteY16" fmla="*/ 8542484 h 8542484"/>
                        <a:gd name="connsiteX17" fmla="*/ 5063396 w 8140424"/>
                        <a:gd name="connsiteY17" fmla="*/ 8455398 h 8542484"/>
                        <a:gd name="connsiteX18" fmla="*/ 534938 w 8140424"/>
                        <a:gd name="connsiteY18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51966 w 8140424"/>
                        <a:gd name="connsiteY12" fmla="*/ 2243287 h 8542484"/>
                        <a:gd name="connsiteX13" fmla="*/ 7763052 w 8140424"/>
                        <a:gd name="connsiteY13" fmla="*/ 2968999 h 8542484"/>
                        <a:gd name="connsiteX14" fmla="*/ 7995281 w 8140424"/>
                        <a:gd name="connsiteY14" fmla="*/ 4333342 h 8542484"/>
                        <a:gd name="connsiteX15" fmla="*/ 8140424 w 8140424"/>
                        <a:gd name="connsiteY15" fmla="*/ 5538027 h 8542484"/>
                        <a:gd name="connsiteX16" fmla="*/ 5339165 w 8140424"/>
                        <a:gd name="connsiteY16" fmla="*/ 8542484 h 8542484"/>
                        <a:gd name="connsiteX17" fmla="*/ 5063396 w 8140424"/>
                        <a:gd name="connsiteY17" fmla="*/ 8455398 h 8542484"/>
                        <a:gd name="connsiteX18" fmla="*/ 534938 w 8140424"/>
                        <a:gd name="connsiteY18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7763052 w 8140424"/>
                        <a:gd name="connsiteY13" fmla="*/ 2968999 h 8542484"/>
                        <a:gd name="connsiteX14" fmla="*/ 7995281 w 8140424"/>
                        <a:gd name="connsiteY14" fmla="*/ 4333342 h 8542484"/>
                        <a:gd name="connsiteX15" fmla="*/ 8140424 w 8140424"/>
                        <a:gd name="connsiteY15" fmla="*/ 5538027 h 8542484"/>
                        <a:gd name="connsiteX16" fmla="*/ 5339165 w 8140424"/>
                        <a:gd name="connsiteY16" fmla="*/ 8542484 h 8542484"/>
                        <a:gd name="connsiteX17" fmla="*/ 5063396 w 8140424"/>
                        <a:gd name="connsiteY17" fmla="*/ 8455398 h 8542484"/>
                        <a:gd name="connsiteX18" fmla="*/ 534938 w 8140424"/>
                        <a:gd name="connsiteY18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7269566 w 8140424"/>
                        <a:gd name="connsiteY13" fmla="*/ 2780315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34938 w 8140424"/>
                        <a:gd name="connsiteY19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34938 w 8140424"/>
                        <a:gd name="connsiteY19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34938 w 8140424"/>
                        <a:gd name="connsiteY19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34938 w 8140424"/>
                        <a:gd name="connsiteY19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34938 w 8140424"/>
                        <a:gd name="connsiteY19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34938 w 8140424"/>
                        <a:gd name="connsiteY19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34938 w 8140424"/>
                        <a:gd name="connsiteY19" fmla="*/ 4043055 h 8542484"/>
                        <a:gd name="connsiteX0" fmla="*/ 534938 w 8140424"/>
                        <a:gd name="connsiteY0" fmla="*/ 4043055 h 8542484"/>
                        <a:gd name="connsiteX1" fmla="*/ 1168921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34938 w 8140424"/>
                        <a:gd name="connsiteY19" fmla="*/ 4043055 h 8542484"/>
                        <a:gd name="connsiteX0" fmla="*/ 547130 w 8140424"/>
                        <a:gd name="connsiteY0" fmla="*/ 4043055 h 8542484"/>
                        <a:gd name="connsiteX1" fmla="*/ 1168921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47130 w 8140424"/>
                        <a:gd name="connsiteY19" fmla="*/ 4043055 h 8542484"/>
                        <a:gd name="connsiteX0" fmla="*/ 547130 w 8140424"/>
                        <a:gd name="connsiteY0" fmla="*/ 4043055 h 8542484"/>
                        <a:gd name="connsiteX1" fmla="*/ 1168921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47130 w 8140424"/>
                        <a:gd name="connsiteY19" fmla="*/ 4043055 h 8542484"/>
                        <a:gd name="connsiteX0" fmla="*/ 541518 w 8134812"/>
                        <a:gd name="connsiteY0" fmla="*/ 4043055 h 8542484"/>
                        <a:gd name="connsiteX1" fmla="*/ 1163309 w 8134812"/>
                        <a:gd name="connsiteY1" fmla="*/ 3360886 h 8542484"/>
                        <a:gd name="connsiteX2" fmla="*/ 2967723 w 8134812"/>
                        <a:gd name="connsiteY2" fmla="*/ 5189686 h 8542484"/>
                        <a:gd name="connsiteX3" fmla="*/ 108411 w 8134812"/>
                        <a:gd name="connsiteY3" fmla="*/ 2214256 h 8542484"/>
                        <a:gd name="connsiteX4" fmla="*/ 1008296 w 8134812"/>
                        <a:gd name="connsiteY4" fmla="*/ 1503057 h 8542484"/>
                        <a:gd name="connsiteX5" fmla="*/ 3432182 w 8134812"/>
                        <a:gd name="connsiteY5" fmla="*/ 3941457 h 8542484"/>
                        <a:gd name="connsiteX6" fmla="*/ 718011 w 8134812"/>
                        <a:gd name="connsiteY6" fmla="*/ 1183743 h 8542484"/>
                        <a:gd name="connsiteX7" fmla="*/ 1719497 w 8134812"/>
                        <a:gd name="connsiteY7" fmla="*/ 487058 h 8542484"/>
                        <a:gd name="connsiteX8" fmla="*/ 4085326 w 8134812"/>
                        <a:gd name="connsiteY8" fmla="*/ 2969001 h 8542484"/>
                        <a:gd name="connsiteX9" fmla="*/ 2096868 w 8134812"/>
                        <a:gd name="connsiteY9" fmla="*/ 835401 h 8542484"/>
                        <a:gd name="connsiteX10" fmla="*/ 3170925 w 8134812"/>
                        <a:gd name="connsiteY10" fmla="*/ 269344 h 8542484"/>
                        <a:gd name="connsiteX11" fmla="*/ 6538239 w 8134812"/>
                        <a:gd name="connsiteY11" fmla="*/ 3723742 h 8542484"/>
                        <a:gd name="connsiteX12" fmla="*/ 6102811 w 8134812"/>
                        <a:gd name="connsiteY12" fmla="*/ 2243287 h 8542484"/>
                        <a:gd name="connsiteX13" fmla="*/ 6639839 w 8134812"/>
                        <a:gd name="connsiteY13" fmla="*/ 1024087 h 8542484"/>
                        <a:gd name="connsiteX14" fmla="*/ 7757440 w 8134812"/>
                        <a:gd name="connsiteY14" fmla="*/ 2968999 h 8542484"/>
                        <a:gd name="connsiteX15" fmla="*/ 7989669 w 8134812"/>
                        <a:gd name="connsiteY15" fmla="*/ 4333342 h 8542484"/>
                        <a:gd name="connsiteX16" fmla="*/ 8134812 w 8134812"/>
                        <a:gd name="connsiteY16" fmla="*/ 5538027 h 8542484"/>
                        <a:gd name="connsiteX17" fmla="*/ 5333553 w 8134812"/>
                        <a:gd name="connsiteY17" fmla="*/ 8542484 h 8542484"/>
                        <a:gd name="connsiteX18" fmla="*/ 5057784 w 8134812"/>
                        <a:gd name="connsiteY18" fmla="*/ 8455398 h 8542484"/>
                        <a:gd name="connsiteX19" fmla="*/ 541518 w 8134812"/>
                        <a:gd name="connsiteY19" fmla="*/ 4043055 h 8542484"/>
                        <a:gd name="connsiteX0" fmla="*/ 541518 w 8134812"/>
                        <a:gd name="connsiteY0" fmla="*/ 4043055 h 8542484"/>
                        <a:gd name="connsiteX1" fmla="*/ 1163309 w 8134812"/>
                        <a:gd name="connsiteY1" fmla="*/ 3360886 h 8542484"/>
                        <a:gd name="connsiteX2" fmla="*/ 2967723 w 8134812"/>
                        <a:gd name="connsiteY2" fmla="*/ 5189686 h 8542484"/>
                        <a:gd name="connsiteX3" fmla="*/ 108411 w 8134812"/>
                        <a:gd name="connsiteY3" fmla="*/ 2214256 h 8542484"/>
                        <a:gd name="connsiteX4" fmla="*/ 1008296 w 8134812"/>
                        <a:gd name="connsiteY4" fmla="*/ 1503057 h 8542484"/>
                        <a:gd name="connsiteX5" fmla="*/ 3432182 w 8134812"/>
                        <a:gd name="connsiteY5" fmla="*/ 3941457 h 8542484"/>
                        <a:gd name="connsiteX6" fmla="*/ 718011 w 8134812"/>
                        <a:gd name="connsiteY6" fmla="*/ 1183743 h 8542484"/>
                        <a:gd name="connsiteX7" fmla="*/ 1719497 w 8134812"/>
                        <a:gd name="connsiteY7" fmla="*/ 487058 h 8542484"/>
                        <a:gd name="connsiteX8" fmla="*/ 4085326 w 8134812"/>
                        <a:gd name="connsiteY8" fmla="*/ 2969001 h 8542484"/>
                        <a:gd name="connsiteX9" fmla="*/ 2096868 w 8134812"/>
                        <a:gd name="connsiteY9" fmla="*/ 835401 h 8542484"/>
                        <a:gd name="connsiteX10" fmla="*/ 3170925 w 8134812"/>
                        <a:gd name="connsiteY10" fmla="*/ 269344 h 8542484"/>
                        <a:gd name="connsiteX11" fmla="*/ 6538239 w 8134812"/>
                        <a:gd name="connsiteY11" fmla="*/ 3723742 h 8542484"/>
                        <a:gd name="connsiteX12" fmla="*/ 6090619 w 8134812"/>
                        <a:gd name="connsiteY12" fmla="*/ 2231095 h 8542484"/>
                        <a:gd name="connsiteX13" fmla="*/ 6639839 w 8134812"/>
                        <a:gd name="connsiteY13" fmla="*/ 1024087 h 8542484"/>
                        <a:gd name="connsiteX14" fmla="*/ 7757440 w 8134812"/>
                        <a:gd name="connsiteY14" fmla="*/ 2968999 h 8542484"/>
                        <a:gd name="connsiteX15" fmla="*/ 7989669 w 8134812"/>
                        <a:gd name="connsiteY15" fmla="*/ 4333342 h 8542484"/>
                        <a:gd name="connsiteX16" fmla="*/ 8134812 w 8134812"/>
                        <a:gd name="connsiteY16" fmla="*/ 5538027 h 8542484"/>
                        <a:gd name="connsiteX17" fmla="*/ 5333553 w 8134812"/>
                        <a:gd name="connsiteY17" fmla="*/ 8542484 h 8542484"/>
                        <a:gd name="connsiteX18" fmla="*/ 5057784 w 8134812"/>
                        <a:gd name="connsiteY18" fmla="*/ 8455398 h 8542484"/>
                        <a:gd name="connsiteX19" fmla="*/ 541518 w 8134812"/>
                        <a:gd name="connsiteY19" fmla="*/ 4043055 h 8542484"/>
                        <a:gd name="connsiteX0" fmla="*/ 541518 w 8134812"/>
                        <a:gd name="connsiteY0" fmla="*/ 4043055 h 8542484"/>
                        <a:gd name="connsiteX1" fmla="*/ 1163309 w 8134812"/>
                        <a:gd name="connsiteY1" fmla="*/ 3360886 h 8542484"/>
                        <a:gd name="connsiteX2" fmla="*/ 2967723 w 8134812"/>
                        <a:gd name="connsiteY2" fmla="*/ 5189686 h 8542484"/>
                        <a:gd name="connsiteX3" fmla="*/ 108411 w 8134812"/>
                        <a:gd name="connsiteY3" fmla="*/ 2214256 h 8542484"/>
                        <a:gd name="connsiteX4" fmla="*/ 1008296 w 8134812"/>
                        <a:gd name="connsiteY4" fmla="*/ 1503057 h 8542484"/>
                        <a:gd name="connsiteX5" fmla="*/ 3432182 w 8134812"/>
                        <a:gd name="connsiteY5" fmla="*/ 3941457 h 8542484"/>
                        <a:gd name="connsiteX6" fmla="*/ 718011 w 8134812"/>
                        <a:gd name="connsiteY6" fmla="*/ 1183743 h 8542484"/>
                        <a:gd name="connsiteX7" fmla="*/ 1719497 w 8134812"/>
                        <a:gd name="connsiteY7" fmla="*/ 487058 h 8542484"/>
                        <a:gd name="connsiteX8" fmla="*/ 4085326 w 8134812"/>
                        <a:gd name="connsiteY8" fmla="*/ 2969001 h 8542484"/>
                        <a:gd name="connsiteX9" fmla="*/ 2096868 w 8134812"/>
                        <a:gd name="connsiteY9" fmla="*/ 835401 h 8542484"/>
                        <a:gd name="connsiteX10" fmla="*/ 3170925 w 8134812"/>
                        <a:gd name="connsiteY10" fmla="*/ 269344 h 8542484"/>
                        <a:gd name="connsiteX11" fmla="*/ 6538239 w 8134812"/>
                        <a:gd name="connsiteY11" fmla="*/ 3723742 h 8542484"/>
                        <a:gd name="connsiteX12" fmla="*/ 6090619 w 8134812"/>
                        <a:gd name="connsiteY12" fmla="*/ 2231095 h 8542484"/>
                        <a:gd name="connsiteX13" fmla="*/ 6639839 w 8134812"/>
                        <a:gd name="connsiteY13" fmla="*/ 1024087 h 8542484"/>
                        <a:gd name="connsiteX14" fmla="*/ 7757440 w 8134812"/>
                        <a:gd name="connsiteY14" fmla="*/ 2968999 h 8542484"/>
                        <a:gd name="connsiteX15" fmla="*/ 7989669 w 8134812"/>
                        <a:gd name="connsiteY15" fmla="*/ 4333342 h 8542484"/>
                        <a:gd name="connsiteX16" fmla="*/ 8134812 w 8134812"/>
                        <a:gd name="connsiteY16" fmla="*/ 5538027 h 8542484"/>
                        <a:gd name="connsiteX17" fmla="*/ 5333553 w 8134812"/>
                        <a:gd name="connsiteY17" fmla="*/ 8542484 h 8542484"/>
                        <a:gd name="connsiteX18" fmla="*/ 5057784 w 8134812"/>
                        <a:gd name="connsiteY18" fmla="*/ 8455398 h 8542484"/>
                        <a:gd name="connsiteX19" fmla="*/ 541518 w 8134812"/>
                        <a:gd name="connsiteY19" fmla="*/ 4043055 h 8542484"/>
                        <a:gd name="connsiteX0" fmla="*/ 541518 w 8134812"/>
                        <a:gd name="connsiteY0" fmla="*/ 4043055 h 8542484"/>
                        <a:gd name="connsiteX1" fmla="*/ 1163309 w 8134812"/>
                        <a:gd name="connsiteY1" fmla="*/ 3360886 h 8542484"/>
                        <a:gd name="connsiteX2" fmla="*/ 2967723 w 8134812"/>
                        <a:gd name="connsiteY2" fmla="*/ 5189686 h 8542484"/>
                        <a:gd name="connsiteX3" fmla="*/ 108411 w 8134812"/>
                        <a:gd name="connsiteY3" fmla="*/ 2214256 h 8542484"/>
                        <a:gd name="connsiteX4" fmla="*/ 1008296 w 8134812"/>
                        <a:gd name="connsiteY4" fmla="*/ 1503057 h 8542484"/>
                        <a:gd name="connsiteX5" fmla="*/ 3432182 w 8134812"/>
                        <a:gd name="connsiteY5" fmla="*/ 3941457 h 8542484"/>
                        <a:gd name="connsiteX6" fmla="*/ 718011 w 8134812"/>
                        <a:gd name="connsiteY6" fmla="*/ 1183743 h 8542484"/>
                        <a:gd name="connsiteX7" fmla="*/ 1719497 w 8134812"/>
                        <a:gd name="connsiteY7" fmla="*/ 487058 h 8542484"/>
                        <a:gd name="connsiteX8" fmla="*/ 4085326 w 8134812"/>
                        <a:gd name="connsiteY8" fmla="*/ 2969001 h 8542484"/>
                        <a:gd name="connsiteX9" fmla="*/ 2096868 w 8134812"/>
                        <a:gd name="connsiteY9" fmla="*/ 835401 h 8542484"/>
                        <a:gd name="connsiteX10" fmla="*/ 3170925 w 8134812"/>
                        <a:gd name="connsiteY10" fmla="*/ 269344 h 8542484"/>
                        <a:gd name="connsiteX11" fmla="*/ 6538239 w 8134812"/>
                        <a:gd name="connsiteY11" fmla="*/ 3723742 h 8542484"/>
                        <a:gd name="connsiteX12" fmla="*/ 6090619 w 8134812"/>
                        <a:gd name="connsiteY12" fmla="*/ 2231095 h 8542484"/>
                        <a:gd name="connsiteX13" fmla="*/ 6639839 w 8134812"/>
                        <a:gd name="connsiteY13" fmla="*/ 1024087 h 8542484"/>
                        <a:gd name="connsiteX14" fmla="*/ 7757440 w 8134812"/>
                        <a:gd name="connsiteY14" fmla="*/ 2968999 h 8542484"/>
                        <a:gd name="connsiteX15" fmla="*/ 7989669 w 8134812"/>
                        <a:gd name="connsiteY15" fmla="*/ 4333342 h 8542484"/>
                        <a:gd name="connsiteX16" fmla="*/ 8134812 w 8134812"/>
                        <a:gd name="connsiteY16" fmla="*/ 5538027 h 8542484"/>
                        <a:gd name="connsiteX17" fmla="*/ 5333553 w 8134812"/>
                        <a:gd name="connsiteY17" fmla="*/ 8542484 h 8542484"/>
                        <a:gd name="connsiteX18" fmla="*/ 5057784 w 8134812"/>
                        <a:gd name="connsiteY18" fmla="*/ 8455398 h 8542484"/>
                        <a:gd name="connsiteX19" fmla="*/ 541518 w 8134812"/>
                        <a:gd name="connsiteY19" fmla="*/ 4043055 h 8542484"/>
                        <a:gd name="connsiteX0" fmla="*/ 541518 w 8134812"/>
                        <a:gd name="connsiteY0" fmla="*/ 4043055 h 8542484"/>
                        <a:gd name="connsiteX1" fmla="*/ 1163309 w 8134812"/>
                        <a:gd name="connsiteY1" fmla="*/ 3360886 h 8542484"/>
                        <a:gd name="connsiteX2" fmla="*/ 2967723 w 8134812"/>
                        <a:gd name="connsiteY2" fmla="*/ 5189686 h 8542484"/>
                        <a:gd name="connsiteX3" fmla="*/ 108411 w 8134812"/>
                        <a:gd name="connsiteY3" fmla="*/ 2214256 h 8542484"/>
                        <a:gd name="connsiteX4" fmla="*/ 1008296 w 8134812"/>
                        <a:gd name="connsiteY4" fmla="*/ 1503057 h 8542484"/>
                        <a:gd name="connsiteX5" fmla="*/ 3432182 w 8134812"/>
                        <a:gd name="connsiteY5" fmla="*/ 3941457 h 8542484"/>
                        <a:gd name="connsiteX6" fmla="*/ 718011 w 8134812"/>
                        <a:gd name="connsiteY6" fmla="*/ 1183743 h 8542484"/>
                        <a:gd name="connsiteX7" fmla="*/ 1719497 w 8134812"/>
                        <a:gd name="connsiteY7" fmla="*/ 487058 h 8542484"/>
                        <a:gd name="connsiteX8" fmla="*/ 4085326 w 8134812"/>
                        <a:gd name="connsiteY8" fmla="*/ 2969001 h 8542484"/>
                        <a:gd name="connsiteX9" fmla="*/ 2096868 w 8134812"/>
                        <a:gd name="connsiteY9" fmla="*/ 835401 h 8542484"/>
                        <a:gd name="connsiteX10" fmla="*/ 3170925 w 8134812"/>
                        <a:gd name="connsiteY10" fmla="*/ 269344 h 8542484"/>
                        <a:gd name="connsiteX11" fmla="*/ 6538239 w 8134812"/>
                        <a:gd name="connsiteY11" fmla="*/ 3723742 h 8542484"/>
                        <a:gd name="connsiteX12" fmla="*/ 6090619 w 8134812"/>
                        <a:gd name="connsiteY12" fmla="*/ 2231095 h 8542484"/>
                        <a:gd name="connsiteX13" fmla="*/ 6639839 w 8134812"/>
                        <a:gd name="connsiteY13" fmla="*/ 1024087 h 8542484"/>
                        <a:gd name="connsiteX14" fmla="*/ 7757440 w 8134812"/>
                        <a:gd name="connsiteY14" fmla="*/ 2968999 h 8542484"/>
                        <a:gd name="connsiteX15" fmla="*/ 7989669 w 8134812"/>
                        <a:gd name="connsiteY15" fmla="*/ 4333342 h 8542484"/>
                        <a:gd name="connsiteX16" fmla="*/ 8134812 w 8134812"/>
                        <a:gd name="connsiteY16" fmla="*/ 5538027 h 8542484"/>
                        <a:gd name="connsiteX17" fmla="*/ 5333553 w 8134812"/>
                        <a:gd name="connsiteY17" fmla="*/ 8542484 h 8542484"/>
                        <a:gd name="connsiteX18" fmla="*/ 5057784 w 8134812"/>
                        <a:gd name="connsiteY18" fmla="*/ 8455398 h 8542484"/>
                        <a:gd name="connsiteX19" fmla="*/ 541518 w 8134812"/>
                        <a:gd name="connsiteY19" fmla="*/ 4043055 h 8542484"/>
                        <a:gd name="connsiteX0" fmla="*/ 541518 w 8134812"/>
                        <a:gd name="connsiteY0" fmla="*/ 4036746 h 8536175"/>
                        <a:gd name="connsiteX1" fmla="*/ 1163309 w 8134812"/>
                        <a:gd name="connsiteY1" fmla="*/ 3354577 h 8536175"/>
                        <a:gd name="connsiteX2" fmla="*/ 2967723 w 8134812"/>
                        <a:gd name="connsiteY2" fmla="*/ 5183377 h 8536175"/>
                        <a:gd name="connsiteX3" fmla="*/ 108411 w 8134812"/>
                        <a:gd name="connsiteY3" fmla="*/ 2207947 h 8536175"/>
                        <a:gd name="connsiteX4" fmla="*/ 1008296 w 8134812"/>
                        <a:gd name="connsiteY4" fmla="*/ 1496748 h 8536175"/>
                        <a:gd name="connsiteX5" fmla="*/ 3432182 w 8134812"/>
                        <a:gd name="connsiteY5" fmla="*/ 3935148 h 8536175"/>
                        <a:gd name="connsiteX6" fmla="*/ 718011 w 8134812"/>
                        <a:gd name="connsiteY6" fmla="*/ 1177434 h 8536175"/>
                        <a:gd name="connsiteX7" fmla="*/ 1719497 w 8134812"/>
                        <a:gd name="connsiteY7" fmla="*/ 480749 h 8536175"/>
                        <a:gd name="connsiteX8" fmla="*/ 4085326 w 8134812"/>
                        <a:gd name="connsiteY8" fmla="*/ 2962692 h 8536175"/>
                        <a:gd name="connsiteX9" fmla="*/ 2133444 w 8134812"/>
                        <a:gd name="connsiteY9" fmla="*/ 853476 h 8536175"/>
                        <a:gd name="connsiteX10" fmla="*/ 3170925 w 8134812"/>
                        <a:gd name="connsiteY10" fmla="*/ 263035 h 8536175"/>
                        <a:gd name="connsiteX11" fmla="*/ 6538239 w 8134812"/>
                        <a:gd name="connsiteY11" fmla="*/ 3717433 h 8536175"/>
                        <a:gd name="connsiteX12" fmla="*/ 6090619 w 8134812"/>
                        <a:gd name="connsiteY12" fmla="*/ 2224786 h 8536175"/>
                        <a:gd name="connsiteX13" fmla="*/ 6639839 w 8134812"/>
                        <a:gd name="connsiteY13" fmla="*/ 1017778 h 8536175"/>
                        <a:gd name="connsiteX14" fmla="*/ 7757440 w 8134812"/>
                        <a:gd name="connsiteY14" fmla="*/ 2962690 h 8536175"/>
                        <a:gd name="connsiteX15" fmla="*/ 7989669 w 8134812"/>
                        <a:gd name="connsiteY15" fmla="*/ 4327033 h 8536175"/>
                        <a:gd name="connsiteX16" fmla="*/ 8134812 w 8134812"/>
                        <a:gd name="connsiteY16" fmla="*/ 5531718 h 8536175"/>
                        <a:gd name="connsiteX17" fmla="*/ 5333553 w 8134812"/>
                        <a:gd name="connsiteY17" fmla="*/ 8536175 h 8536175"/>
                        <a:gd name="connsiteX18" fmla="*/ 5057784 w 8134812"/>
                        <a:gd name="connsiteY18" fmla="*/ 8449089 h 8536175"/>
                        <a:gd name="connsiteX19" fmla="*/ 541518 w 8134812"/>
                        <a:gd name="connsiteY19" fmla="*/ 4036746 h 8536175"/>
                        <a:gd name="connsiteX0" fmla="*/ 541518 w 8134812"/>
                        <a:gd name="connsiteY0" fmla="*/ 4036746 h 8536175"/>
                        <a:gd name="connsiteX1" fmla="*/ 1163309 w 8134812"/>
                        <a:gd name="connsiteY1" fmla="*/ 3354577 h 8536175"/>
                        <a:gd name="connsiteX2" fmla="*/ 2967723 w 8134812"/>
                        <a:gd name="connsiteY2" fmla="*/ 5183377 h 8536175"/>
                        <a:gd name="connsiteX3" fmla="*/ 108411 w 8134812"/>
                        <a:gd name="connsiteY3" fmla="*/ 2207947 h 8536175"/>
                        <a:gd name="connsiteX4" fmla="*/ 1008296 w 8134812"/>
                        <a:gd name="connsiteY4" fmla="*/ 1496748 h 8536175"/>
                        <a:gd name="connsiteX5" fmla="*/ 3432182 w 8134812"/>
                        <a:gd name="connsiteY5" fmla="*/ 3935148 h 8536175"/>
                        <a:gd name="connsiteX6" fmla="*/ 718011 w 8134812"/>
                        <a:gd name="connsiteY6" fmla="*/ 1177434 h 8536175"/>
                        <a:gd name="connsiteX7" fmla="*/ 1719497 w 8134812"/>
                        <a:gd name="connsiteY7" fmla="*/ 480749 h 8536175"/>
                        <a:gd name="connsiteX8" fmla="*/ 4085326 w 8134812"/>
                        <a:gd name="connsiteY8" fmla="*/ 2962692 h 8536175"/>
                        <a:gd name="connsiteX9" fmla="*/ 2133444 w 8134812"/>
                        <a:gd name="connsiteY9" fmla="*/ 853476 h 8536175"/>
                        <a:gd name="connsiteX10" fmla="*/ 3170925 w 8134812"/>
                        <a:gd name="connsiteY10" fmla="*/ 263035 h 8536175"/>
                        <a:gd name="connsiteX11" fmla="*/ 6538239 w 8134812"/>
                        <a:gd name="connsiteY11" fmla="*/ 3717433 h 8536175"/>
                        <a:gd name="connsiteX12" fmla="*/ 6090619 w 8134812"/>
                        <a:gd name="connsiteY12" fmla="*/ 2224786 h 8536175"/>
                        <a:gd name="connsiteX13" fmla="*/ 6639839 w 8134812"/>
                        <a:gd name="connsiteY13" fmla="*/ 1017778 h 8536175"/>
                        <a:gd name="connsiteX14" fmla="*/ 7757440 w 8134812"/>
                        <a:gd name="connsiteY14" fmla="*/ 2962690 h 8536175"/>
                        <a:gd name="connsiteX15" fmla="*/ 7989669 w 8134812"/>
                        <a:gd name="connsiteY15" fmla="*/ 4327033 h 8536175"/>
                        <a:gd name="connsiteX16" fmla="*/ 8134812 w 8134812"/>
                        <a:gd name="connsiteY16" fmla="*/ 5531718 h 8536175"/>
                        <a:gd name="connsiteX17" fmla="*/ 5333553 w 8134812"/>
                        <a:gd name="connsiteY17" fmla="*/ 8536175 h 8536175"/>
                        <a:gd name="connsiteX18" fmla="*/ 5057784 w 8134812"/>
                        <a:gd name="connsiteY18" fmla="*/ 8449089 h 8536175"/>
                        <a:gd name="connsiteX19" fmla="*/ 541518 w 8134812"/>
                        <a:gd name="connsiteY19" fmla="*/ 4036746 h 8536175"/>
                        <a:gd name="connsiteX0" fmla="*/ 541518 w 8134812"/>
                        <a:gd name="connsiteY0" fmla="*/ 4036746 h 8536175"/>
                        <a:gd name="connsiteX1" fmla="*/ 1163309 w 8134812"/>
                        <a:gd name="connsiteY1" fmla="*/ 3354577 h 8536175"/>
                        <a:gd name="connsiteX2" fmla="*/ 2967723 w 8134812"/>
                        <a:gd name="connsiteY2" fmla="*/ 5183377 h 8536175"/>
                        <a:gd name="connsiteX3" fmla="*/ 108411 w 8134812"/>
                        <a:gd name="connsiteY3" fmla="*/ 2207947 h 8536175"/>
                        <a:gd name="connsiteX4" fmla="*/ 1008296 w 8134812"/>
                        <a:gd name="connsiteY4" fmla="*/ 1496748 h 8536175"/>
                        <a:gd name="connsiteX5" fmla="*/ 3432182 w 8134812"/>
                        <a:gd name="connsiteY5" fmla="*/ 3935148 h 8536175"/>
                        <a:gd name="connsiteX6" fmla="*/ 718011 w 8134812"/>
                        <a:gd name="connsiteY6" fmla="*/ 1177434 h 8536175"/>
                        <a:gd name="connsiteX7" fmla="*/ 1719497 w 8134812"/>
                        <a:gd name="connsiteY7" fmla="*/ 480749 h 8536175"/>
                        <a:gd name="connsiteX8" fmla="*/ 4085326 w 8134812"/>
                        <a:gd name="connsiteY8" fmla="*/ 2962692 h 8536175"/>
                        <a:gd name="connsiteX9" fmla="*/ 2133444 w 8134812"/>
                        <a:gd name="connsiteY9" fmla="*/ 853476 h 8536175"/>
                        <a:gd name="connsiteX10" fmla="*/ 3170925 w 8134812"/>
                        <a:gd name="connsiteY10" fmla="*/ 263035 h 8536175"/>
                        <a:gd name="connsiteX11" fmla="*/ 6538239 w 8134812"/>
                        <a:gd name="connsiteY11" fmla="*/ 3717433 h 8536175"/>
                        <a:gd name="connsiteX12" fmla="*/ 6090619 w 8134812"/>
                        <a:gd name="connsiteY12" fmla="*/ 2224786 h 8536175"/>
                        <a:gd name="connsiteX13" fmla="*/ 6639839 w 8134812"/>
                        <a:gd name="connsiteY13" fmla="*/ 1017778 h 8536175"/>
                        <a:gd name="connsiteX14" fmla="*/ 7757440 w 8134812"/>
                        <a:gd name="connsiteY14" fmla="*/ 2962690 h 8536175"/>
                        <a:gd name="connsiteX15" fmla="*/ 7989669 w 8134812"/>
                        <a:gd name="connsiteY15" fmla="*/ 4327033 h 8536175"/>
                        <a:gd name="connsiteX16" fmla="*/ 8134812 w 8134812"/>
                        <a:gd name="connsiteY16" fmla="*/ 5531718 h 8536175"/>
                        <a:gd name="connsiteX17" fmla="*/ 5333553 w 8134812"/>
                        <a:gd name="connsiteY17" fmla="*/ 8536175 h 8536175"/>
                        <a:gd name="connsiteX18" fmla="*/ 5057784 w 8134812"/>
                        <a:gd name="connsiteY18" fmla="*/ 8449089 h 8536175"/>
                        <a:gd name="connsiteX19" fmla="*/ 541518 w 8134812"/>
                        <a:gd name="connsiteY19" fmla="*/ 4036746 h 8536175"/>
                        <a:gd name="connsiteX0" fmla="*/ 541518 w 8134812"/>
                        <a:gd name="connsiteY0" fmla="*/ 4053000 h 8552429"/>
                        <a:gd name="connsiteX1" fmla="*/ 1163309 w 8134812"/>
                        <a:gd name="connsiteY1" fmla="*/ 3370831 h 8552429"/>
                        <a:gd name="connsiteX2" fmla="*/ 2967723 w 8134812"/>
                        <a:gd name="connsiteY2" fmla="*/ 5199631 h 8552429"/>
                        <a:gd name="connsiteX3" fmla="*/ 108411 w 8134812"/>
                        <a:gd name="connsiteY3" fmla="*/ 2224201 h 8552429"/>
                        <a:gd name="connsiteX4" fmla="*/ 1008296 w 8134812"/>
                        <a:gd name="connsiteY4" fmla="*/ 1513002 h 8552429"/>
                        <a:gd name="connsiteX5" fmla="*/ 3432182 w 8134812"/>
                        <a:gd name="connsiteY5" fmla="*/ 3951402 h 8552429"/>
                        <a:gd name="connsiteX6" fmla="*/ 718011 w 8134812"/>
                        <a:gd name="connsiteY6" fmla="*/ 1193688 h 8552429"/>
                        <a:gd name="connsiteX7" fmla="*/ 1719497 w 8134812"/>
                        <a:gd name="connsiteY7" fmla="*/ 497003 h 8552429"/>
                        <a:gd name="connsiteX8" fmla="*/ 4085326 w 8134812"/>
                        <a:gd name="connsiteY8" fmla="*/ 2978946 h 8552429"/>
                        <a:gd name="connsiteX9" fmla="*/ 2133444 w 8134812"/>
                        <a:gd name="connsiteY9" fmla="*/ 869730 h 8552429"/>
                        <a:gd name="connsiteX10" fmla="*/ 3170925 w 8134812"/>
                        <a:gd name="connsiteY10" fmla="*/ 279289 h 8552429"/>
                        <a:gd name="connsiteX11" fmla="*/ 6538239 w 8134812"/>
                        <a:gd name="connsiteY11" fmla="*/ 3733687 h 8552429"/>
                        <a:gd name="connsiteX12" fmla="*/ 6090619 w 8134812"/>
                        <a:gd name="connsiteY12" fmla="*/ 2241040 h 8552429"/>
                        <a:gd name="connsiteX13" fmla="*/ 6639839 w 8134812"/>
                        <a:gd name="connsiteY13" fmla="*/ 1034032 h 8552429"/>
                        <a:gd name="connsiteX14" fmla="*/ 7757440 w 8134812"/>
                        <a:gd name="connsiteY14" fmla="*/ 2978944 h 8552429"/>
                        <a:gd name="connsiteX15" fmla="*/ 7989669 w 8134812"/>
                        <a:gd name="connsiteY15" fmla="*/ 4343287 h 8552429"/>
                        <a:gd name="connsiteX16" fmla="*/ 8134812 w 8134812"/>
                        <a:gd name="connsiteY16" fmla="*/ 5547972 h 8552429"/>
                        <a:gd name="connsiteX17" fmla="*/ 5333553 w 8134812"/>
                        <a:gd name="connsiteY17" fmla="*/ 8552429 h 8552429"/>
                        <a:gd name="connsiteX18" fmla="*/ 5057784 w 8134812"/>
                        <a:gd name="connsiteY18" fmla="*/ 8465343 h 8552429"/>
                        <a:gd name="connsiteX19" fmla="*/ 541518 w 8134812"/>
                        <a:gd name="connsiteY19" fmla="*/ 4053000 h 8552429"/>
                        <a:gd name="connsiteX0" fmla="*/ 541518 w 8134812"/>
                        <a:gd name="connsiteY0" fmla="*/ 4050353 h 8549782"/>
                        <a:gd name="connsiteX1" fmla="*/ 1163309 w 8134812"/>
                        <a:gd name="connsiteY1" fmla="*/ 3368184 h 8549782"/>
                        <a:gd name="connsiteX2" fmla="*/ 2967723 w 8134812"/>
                        <a:gd name="connsiteY2" fmla="*/ 5196984 h 8549782"/>
                        <a:gd name="connsiteX3" fmla="*/ 108411 w 8134812"/>
                        <a:gd name="connsiteY3" fmla="*/ 2221554 h 8549782"/>
                        <a:gd name="connsiteX4" fmla="*/ 1008296 w 8134812"/>
                        <a:gd name="connsiteY4" fmla="*/ 1510355 h 8549782"/>
                        <a:gd name="connsiteX5" fmla="*/ 3432182 w 8134812"/>
                        <a:gd name="connsiteY5" fmla="*/ 3948755 h 8549782"/>
                        <a:gd name="connsiteX6" fmla="*/ 718011 w 8134812"/>
                        <a:gd name="connsiteY6" fmla="*/ 1191041 h 8549782"/>
                        <a:gd name="connsiteX7" fmla="*/ 1719497 w 8134812"/>
                        <a:gd name="connsiteY7" fmla="*/ 494356 h 8549782"/>
                        <a:gd name="connsiteX8" fmla="*/ 4085326 w 8134812"/>
                        <a:gd name="connsiteY8" fmla="*/ 2976299 h 8549782"/>
                        <a:gd name="connsiteX9" fmla="*/ 2133444 w 8134812"/>
                        <a:gd name="connsiteY9" fmla="*/ 867083 h 8549782"/>
                        <a:gd name="connsiteX10" fmla="*/ 3170925 w 8134812"/>
                        <a:gd name="connsiteY10" fmla="*/ 276642 h 8549782"/>
                        <a:gd name="connsiteX11" fmla="*/ 6538239 w 8134812"/>
                        <a:gd name="connsiteY11" fmla="*/ 3731040 h 8549782"/>
                        <a:gd name="connsiteX12" fmla="*/ 6090619 w 8134812"/>
                        <a:gd name="connsiteY12" fmla="*/ 2238393 h 8549782"/>
                        <a:gd name="connsiteX13" fmla="*/ 6639839 w 8134812"/>
                        <a:gd name="connsiteY13" fmla="*/ 1031385 h 8549782"/>
                        <a:gd name="connsiteX14" fmla="*/ 7757440 w 8134812"/>
                        <a:gd name="connsiteY14" fmla="*/ 2976297 h 8549782"/>
                        <a:gd name="connsiteX15" fmla="*/ 7989669 w 8134812"/>
                        <a:gd name="connsiteY15" fmla="*/ 4340640 h 8549782"/>
                        <a:gd name="connsiteX16" fmla="*/ 8134812 w 8134812"/>
                        <a:gd name="connsiteY16" fmla="*/ 5545325 h 8549782"/>
                        <a:gd name="connsiteX17" fmla="*/ 5333553 w 8134812"/>
                        <a:gd name="connsiteY17" fmla="*/ 8549782 h 8549782"/>
                        <a:gd name="connsiteX18" fmla="*/ 5057784 w 8134812"/>
                        <a:gd name="connsiteY18" fmla="*/ 8462696 h 8549782"/>
                        <a:gd name="connsiteX19" fmla="*/ 541518 w 8134812"/>
                        <a:gd name="connsiteY19" fmla="*/ 4050353 h 8549782"/>
                        <a:gd name="connsiteX0" fmla="*/ 541518 w 8389877"/>
                        <a:gd name="connsiteY0" fmla="*/ 4050353 h 8549782"/>
                        <a:gd name="connsiteX1" fmla="*/ 1163309 w 8389877"/>
                        <a:gd name="connsiteY1" fmla="*/ 3368184 h 8549782"/>
                        <a:gd name="connsiteX2" fmla="*/ 2967723 w 8389877"/>
                        <a:gd name="connsiteY2" fmla="*/ 5196984 h 8549782"/>
                        <a:gd name="connsiteX3" fmla="*/ 108411 w 8389877"/>
                        <a:gd name="connsiteY3" fmla="*/ 2221554 h 8549782"/>
                        <a:gd name="connsiteX4" fmla="*/ 1008296 w 8389877"/>
                        <a:gd name="connsiteY4" fmla="*/ 1510355 h 8549782"/>
                        <a:gd name="connsiteX5" fmla="*/ 3432182 w 8389877"/>
                        <a:gd name="connsiteY5" fmla="*/ 3948755 h 8549782"/>
                        <a:gd name="connsiteX6" fmla="*/ 718011 w 8389877"/>
                        <a:gd name="connsiteY6" fmla="*/ 1191041 h 8549782"/>
                        <a:gd name="connsiteX7" fmla="*/ 1719497 w 8389877"/>
                        <a:gd name="connsiteY7" fmla="*/ 494356 h 8549782"/>
                        <a:gd name="connsiteX8" fmla="*/ 4085326 w 8389877"/>
                        <a:gd name="connsiteY8" fmla="*/ 2976299 h 8549782"/>
                        <a:gd name="connsiteX9" fmla="*/ 2133444 w 8389877"/>
                        <a:gd name="connsiteY9" fmla="*/ 867083 h 8549782"/>
                        <a:gd name="connsiteX10" fmla="*/ 3170925 w 8389877"/>
                        <a:gd name="connsiteY10" fmla="*/ 276642 h 8549782"/>
                        <a:gd name="connsiteX11" fmla="*/ 6538239 w 8389877"/>
                        <a:gd name="connsiteY11" fmla="*/ 3731040 h 8549782"/>
                        <a:gd name="connsiteX12" fmla="*/ 6090619 w 8389877"/>
                        <a:gd name="connsiteY12" fmla="*/ 2238393 h 8549782"/>
                        <a:gd name="connsiteX13" fmla="*/ 6639839 w 8389877"/>
                        <a:gd name="connsiteY13" fmla="*/ 1031385 h 8549782"/>
                        <a:gd name="connsiteX14" fmla="*/ 7757440 w 8389877"/>
                        <a:gd name="connsiteY14" fmla="*/ 2976297 h 8549782"/>
                        <a:gd name="connsiteX15" fmla="*/ 7989669 w 8389877"/>
                        <a:gd name="connsiteY15" fmla="*/ 4340640 h 8549782"/>
                        <a:gd name="connsiteX16" fmla="*/ 8389877 w 8389877"/>
                        <a:gd name="connsiteY16" fmla="*/ 5777404 h 8549782"/>
                        <a:gd name="connsiteX17" fmla="*/ 5333553 w 8389877"/>
                        <a:gd name="connsiteY17" fmla="*/ 8549782 h 8549782"/>
                        <a:gd name="connsiteX18" fmla="*/ 5057784 w 8389877"/>
                        <a:gd name="connsiteY18" fmla="*/ 8462696 h 8549782"/>
                        <a:gd name="connsiteX19" fmla="*/ 541518 w 8389877"/>
                        <a:gd name="connsiteY19" fmla="*/ 4050353 h 8549782"/>
                        <a:gd name="connsiteX0" fmla="*/ 541518 w 8389877"/>
                        <a:gd name="connsiteY0" fmla="*/ 4050353 h 8549782"/>
                        <a:gd name="connsiteX1" fmla="*/ 1163309 w 8389877"/>
                        <a:gd name="connsiteY1" fmla="*/ 3368184 h 8549782"/>
                        <a:gd name="connsiteX2" fmla="*/ 2967723 w 8389877"/>
                        <a:gd name="connsiteY2" fmla="*/ 5196984 h 8549782"/>
                        <a:gd name="connsiteX3" fmla="*/ 108411 w 8389877"/>
                        <a:gd name="connsiteY3" fmla="*/ 2221554 h 8549782"/>
                        <a:gd name="connsiteX4" fmla="*/ 1008296 w 8389877"/>
                        <a:gd name="connsiteY4" fmla="*/ 1510355 h 8549782"/>
                        <a:gd name="connsiteX5" fmla="*/ 3432182 w 8389877"/>
                        <a:gd name="connsiteY5" fmla="*/ 3948755 h 8549782"/>
                        <a:gd name="connsiteX6" fmla="*/ 718011 w 8389877"/>
                        <a:gd name="connsiteY6" fmla="*/ 1191041 h 8549782"/>
                        <a:gd name="connsiteX7" fmla="*/ 1719497 w 8389877"/>
                        <a:gd name="connsiteY7" fmla="*/ 494356 h 8549782"/>
                        <a:gd name="connsiteX8" fmla="*/ 4085326 w 8389877"/>
                        <a:gd name="connsiteY8" fmla="*/ 2976299 h 8549782"/>
                        <a:gd name="connsiteX9" fmla="*/ 2133444 w 8389877"/>
                        <a:gd name="connsiteY9" fmla="*/ 867083 h 8549782"/>
                        <a:gd name="connsiteX10" fmla="*/ 3170925 w 8389877"/>
                        <a:gd name="connsiteY10" fmla="*/ 276642 h 8549782"/>
                        <a:gd name="connsiteX11" fmla="*/ 6538239 w 8389877"/>
                        <a:gd name="connsiteY11" fmla="*/ 3731040 h 8549782"/>
                        <a:gd name="connsiteX12" fmla="*/ 6090619 w 8389877"/>
                        <a:gd name="connsiteY12" fmla="*/ 2238393 h 8549782"/>
                        <a:gd name="connsiteX13" fmla="*/ 6639839 w 8389877"/>
                        <a:gd name="connsiteY13" fmla="*/ 1031385 h 8549782"/>
                        <a:gd name="connsiteX14" fmla="*/ 7757440 w 8389877"/>
                        <a:gd name="connsiteY14" fmla="*/ 2976297 h 8549782"/>
                        <a:gd name="connsiteX15" fmla="*/ 7989669 w 8389877"/>
                        <a:gd name="connsiteY15" fmla="*/ 4340640 h 8549782"/>
                        <a:gd name="connsiteX16" fmla="*/ 8389877 w 8389877"/>
                        <a:gd name="connsiteY16" fmla="*/ 5777404 h 8549782"/>
                        <a:gd name="connsiteX17" fmla="*/ 5333553 w 8389877"/>
                        <a:gd name="connsiteY17" fmla="*/ 8549782 h 8549782"/>
                        <a:gd name="connsiteX18" fmla="*/ 5057784 w 8389877"/>
                        <a:gd name="connsiteY18" fmla="*/ 8462696 h 8549782"/>
                        <a:gd name="connsiteX19" fmla="*/ 541518 w 8389877"/>
                        <a:gd name="connsiteY19" fmla="*/ 4050353 h 8549782"/>
                        <a:gd name="connsiteX0" fmla="*/ 541518 w 8389877"/>
                        <a:gd name="connsiteY0" fmla="*/ 4050353 h 8549782"/>
                        <a:gd name="connsiteX1" fmla="*/ 1163309 w 8389877"/>
                        <a:gd name="connsiteY1" fmla="*/ 3368184 h 8549782"/>
                        <a:gd name="connsiteX2" fmla="*/ 2967723 w 8389877"/>
                        <a:gd name="connsiteY2" fmla="*/ 5196984 h 8549782"/>
                        <a:gd name="connsiteX3" fmla="*/ 108411 w 8389877"/>
                        <a:gd name="connsiteY3" fmla="*/ 2221554 h 8549782"/>
                        <a:gd name="connsiteX4" fmla="*/ 1008296 w 8389877"/>
                        <a:gd name="connsiteY4" fmla="*/ 1510355 h 8549782"/>
                        <a:gd name="connsiteX5" fmla="*/ 3432182 w 8389877"/>
                        <a:gd name="connsiteY5" fmla="*/ 3948755 h 8549782"/>
                        <a:gd name="connsiteX6" fmla="*/ 718011 w 8389877"/>
                        <a:gd name="connsiteY6" fmla="*/ 1191041 h 8549782"/>
                        <a:gd name="connsiteX7" fmla="*/ 1719497 w 8389877"/>
                        <a:gd name="connsiteY7" fmla="*/ 494356 h 8549782"/>
                        <a:gd name="connsiteX8" fmla="*/ 4085326 w 8389877"/>
                        <a:gd name="connsiteY8" fmla="*/ 2976299 h 8549782"/>
                        <a:gd name="connsiteX9" fmla="*/ 2133444 w 8389877"/>
                        <a:gd name="connsiteY9" fmla="*/ 867083 h 8549782"/>
                        <a:gd name="connsiteX10" fmla="*/ 3170925 w 8389877"/>
                        <a:gd name="connsiteY10" fmla="*/ 276642 h 8549782"/>
                        <a:gd name="connsiteX11" fmla="*/ 6538239 w 8389877"/>
                        <a:gd name="connsiteY11" fmla="*/ 3731040 h 8549782"/>
                        <a:gd name="connsiteX12" fmla="*/ 6090619 w 8389877"/>
                        <a:gd name="connsiteY12" fmla="*/ 2238393 h 8549782"/>
                        <a:gd name="connsiteX13" fmla="*/ 6639839 w 8389877"/>
                        <a:gd name="connsiteY13" fmla="*/ 1031385 h 8549782"/>
                        <a:gd name="connsiteX14" fmla="*/ 7757440 w 8389877"/>
                        <a:gd name="connsiteY14" fmla="*/ 2976297 h 8549782"/>
                        <a:gd name="connsiteX15" fmla="*/ 7989669 w 8389877"/>
                        <a:gd name="connsiteY15" fmla="*/ 4340640 h 8549782"/>
                        <a:gd name="connsiteX16" fmla="*/ 8389877 w 8389877"/>
                        <a:gd name="connsiteY16" fmla="*/ 5777404 h 8549782"/>
                        <a:gd name="connsiteX17" fmla="*/ 5333553 w 8389877"/>
                        <a:gd name="connsiteY17" fmla="*/ 8549782 h 8549782"/>
                        <a:gd name="connsiteX18" fmla="*/ 5057784 w 8389877"/>
                        <a:gd name="connsiteY18" fmla="*/ 8462696 h 8549782"/>
                        <a:gd name="connsiteX19" fmla="*/ 541518 w 8389877"/>
                        <a:gd name="connsiteY19" fmla="*/ 4050353 h 8549782"/>
                        <a:gd name="connsiteX0" fmla="*/ 541518 w 8389877"/>
                        <a:gd name="connsiteY0" fmla="*/ 4050353 h 8549782"/>
                        <a:gd name="connsiteX1" fmla="*/ 1163309 w 8389877"/>
                        <a:gd name="connsiteY1" fmla="*/ 3368184 h 8549782"/>
                        <a:gd name="connsiteX2" fmla="*/ 2967723 w 8389877"/>
                        <a:gd name="connsiteY2" fmla="*/ 5196984 h 8549782"/>
                        <a:gd name="connsiteX3" fmla="*/ 108411 w 8389877"/>
                        <a:gd name="connsiteY3" fmla="*/ 2221554 h 8549782"/>
                        <a:gd name="connsiteX4" fmla="*/ 1008296 w 8389877"/>
                        <a:gd name="connsiteY4" fmla="*/ 1510355 h 8549782"/>
                        <a:gd name="connsiteX5" fmla="*/ 3432182 w 8389877"/>
                        <a:gd name="connsiteY5" fmla="*/ 3948755 h 8549782"/>
                        <a:gd name="connsiteX6" fmla="*/ 718011 w 8389877"/>
                        <a:gd name="connsiteY6" fmla="*/ 1191041 h 8549782"/>
                        <a:gd name="connsiteX7" fmla="*/ 1719497 w 8389877"/>
                        <a:gd name="connsiteY7" fmla="*/ 494356 h 8549782"/>
                        <a:gd name="connsiteX8" fmla="*/ 4085326 w 8389877"/>
                        <a:gd name="connsiteY8" fmla="*/ 2976299 h 8549782"/>
                        <a:gd name="connsiteX9" fmla="*/ 2133444 w 8389877"/>
                        <a:gd name="connsiteY9" fmla="*/ 867083 h 8549782"/>
                        <a:gd name="connsiteX10" fmla="*/ 3170925 w 8389877"/>
                        <a:gd name="connsiteY10" fmla="*/ 276642 h 8549782"/>
                        <a:gd name="connsiteX11" fmla="*/ 6538239 w 8389877"/>
                        <a:gd name="connsiteY11" fmla="*/ 3731040 h 8549782"/>
                        <a:gd name="connsiteX12" fmla="*/ 6090619 w 8389877"/>
                        <a:gd name="connsiteY12" fmla="*/ 2238393 h 8549782"/>
                        <a:gd name="connsiteX13" fmla="*/ 6639839 w 8389877"/>
                        <a:gd name="connsiteY13" fmla="*/ 1031385 h 8549782"/>
                        <a:gd name="connsiteX14" fmla="*/ 7757440 w 8389877"/>
                        <a:gd name="connsiteY14" fmla="*/ 2976297 h 8549782"/>
                        <a:gd name="connsiteX15" fmla="*/ 7989669 w 8389877"/>
                        <a:gd name="connsiteY15" fmla="*/ 4340640 h 8549782"/>
                        <a:gd name="connsiteX16" fmla="*/ 8389877 w 8389877"/>
                        <a:gd name="connsiteY16" fmla="*/ 5777404 h 8549782"/>
                        <a:gd name="connsiteX17" fmla="*/ 5333553 w 8389877"/>
                        <a:gd name="connsiteY17" fmla="*/ 8549782 h 8549782"/>
                        <a:gd name="connsiteX18" fmla="*/ 5057784 w 8389877"/>
                        <a:gd name="connsiteY18" fmla="*/ 8462696 h 8549782"/>
                        <a:gd name="connsiteX19" fmla="*/ 541518 w 8389877"/>
                        <a:gd name="connsiteY19" fmla="*/ 4050353 h 8549782"/>
                        <a:gd name="connsiteX0" fmla="*/ 541518 w 8389877"/>
                        <a:gd name="connsiteY0" fmla="*/ 4050353 h 8549782"/>
                        <a:gd name="connsiteX1" fmla="*/ 1163309 w 8389877"/>
                        <a:gd name="connsiteY1" fmla="*/ 3368184 h 8549782"/>
                        <a:gd name="connsiteX2" fmla="*/ 2967723 w 8389877"/>
                        <a:gd name="connsiteY2" fmla="*/ 5196984 h 8549782"/>
                        <a:gd name="connsiteX3" fmla="*/ 108411 w 8389877"/>
                        <a:gd name="connsiteY3" fmla="*/ 2221554 h 8549782"/>
                        <a:gd name="connsiteX4" fmla="*/ 1008296 w 8389877"/>
                        <a:gd name="connsiteY4" fmla="*/ 1510355 h 8549782"/>
                        <a:gd name="connsiteX5" fmla="*/ 3432182 w 8389877"/>
                        <a:gd name="connsiteY5" fmla="*/ 3948755 h 8549782"/>
                        <a:gd name="connsiteX6" fmla="*/ 718011 w 8389877"/>
                        <a:gd name="connsiteY6" fmla="*/ 1191041 h 8549782"/>
                        <a:gd name="connsiteX7" fmla="*/ 1719497 w 8389877"/>
                        <a:gd name="connsiteY7" fmla="*/ 494356 h 8549782"/>
                        <a:gd name="connsiteX8" fmla="*/ 4085326 w 8389877"/>
                        <a:gd name="connsiteY8" fmla="*/ 2976299 h 8549782"/>
                        <a:gd name="connsiteX9" fmla="*/ 2133444 w 8389877"/>
                        <a:gd name="connsiteY9" fmla="*/ 867083 h 8549782"/>
                        <a:gd name="connsiteX10" fmla="*/ 3170925 w 8389877"/>
                        <a:gd name="connsiteY10" fmla="*/ 276642 h 8549782"/>
                        <a:gd name="connsiteX11" fmla="*/ 6538239 w 8389877"/>
                        <a:gd name="connsiteY11" fmla="*/ 3731040 h 8549782"/>
                        <a:gd name="connsiteX12" fmla="*/ 6090619 w 8389877"/>
                        <a:gd name="connsiteY12" fmla="*/ 2238393 h 8549782"/>
                        <a:gd name="connsiteX13" fmla="*/ 6639839 w 8389877"/>
                        <a:gd name="connsiteY13" fmla="*/ 1031385 h 8549782"/>
                        <a:gd name="connsiteX14" fmla="*/ 7757440 w 8389877"/>
                        <a:gd name="connsiteY14" fmla="*/ 2976297 h 8549782"/>
                        <a:gd name="connsiteX15" fmla="*/ 7989669 w 8389877"/>
                        <a:gd name="connsiteY15" fmla="*/ 4340640 h 8549782"/>
                        <a:gd name="connsiteX16" fmla="*/ 8389877 w 8389877"/>
                        <a:gd name="connsiteY16" fmla="*/ 5777404 h 8549782"/>
                        <a:gd name="connsiteX17" fmla="*/ 5333553 w 8389877"/>
                        <a:gd name="connsiteY17" fmla="*/ 8549782 h 8549782"/>
                        <a:gd name="connsiteX18" fmla="*/ 5057784 w 8389877"/>
                        <a:gd name="connsiteY18" fmla="*/ 8462696 h 8549782"/>
                        <a:gd name="connsiteX19" fmla="*/ 541518 w 8389877"/>
                        <a:gd name="connsiteY19" fmla="*/ 4050353 h 8549782"/>
                        <a:gd name="connsiteX0" fmla="*/ 541518 w 8389877"/>
                        <a:gd name="connsiteY0" fmla="*/ 4050353 h 8549782"/>
                        <a:gd name="connsiteX1" fmla="*/ 1163309 w 8389877"/>
                        <a:gd name="connsiteY1" fmla="*/ 3368184 h 8549782"/>
                        <a:gd name="connsiteX2" fmla="*/ 2967723 w 8389877"/>
                        <a:gd name="connsiteY2" fmla="*/ 5196984 h 8549782"/>
                        <a:gd name="connsiteX3" fmla="*/ 108411 w 8389877"/>
                        <a:gd name="connsiteY3" fmla="*/ 2221554 h 8549782"/>
                        <a:gd name="connsiteX4" fmla="*/ 1008296 w 8389877"/>
                        <a:gd name="connsiteY4" fmla="*/ 1510355 h 8549782"/>
                        <a:gd name="connsiteX5" fmla="*/ 3432182 w 8389877"/>
                        <a:gd name="connsiteY5" fmla="*/ 3948755 h 8549782"/>
                        <a:gd name="connsiteX6" fmla="*/ 718011 w 8389877"/>
                        <a:gd name="connsiteY6" fmla="*/ 1191041 h 8549782"/>
                        <a:gd name="connsiteX7" fmla="*/ 1719497 w 8389877"/>
                        <a:gd name="connsiteY7" fmla="*/ 494356 h 8549782"/>
                        <a:gd name="connsiteX8" fmla="*/ 4085326 w 8389877"/>
                        <a:gd name="connsiteY8" fmla="*/ 2976299 h 8549782"/>
                        <a:gd name="connsiteX9" fmla="*/ 2133444 w 8389877"/>
                        <a:gd name="connsiteY9" fmla="*/ 867083 h 8549782"/>
                        <a:gd name="connsiteX10" fmla="*/ 3170925 w 8389877"/>
                        <a:gd name="connsiteY10" fmla="*/ 276642 h 8549782"/>
                        <a:gd name="connsiteX11" fmla="*/ 6538239 w 8389877"/>
                        <a:gd name="connsiteY11" fmla="*/ 3731040 h 8549782"/>
                        <a:gd name="connsiteX12" fmla="*/ 6090619 w 8389877"/>
                        <a:gd name="connsiteY12" fmla="*/ 2238393 h 8549782"/>
                        <a:gd name="connsiteX13" fmla="*/ 6639839 w 8389877"/>
                        <a:gd name="connsiteY13" fmla="*/ 1031385 h 8549782"/>
                        <a:gd name="connsiteX14" fmla="*/ 7757440 w 8389877"/>
                        <a:gd name="connsiteY14" fmla="*/ 2976297 h 8549782"/>
                        <a:gd name="connsiteX15" fmla="*/ 7989669 w 8389877"/>
                        <a:gd name="connsiteY15" fmla="*/ 4340640 h 8549782"/>
                        <a:gd name="connsiteX16" fmla="*/ 8389877 w 8389877"/>
                        <a:gd name="connsiteY16" fmla="*/ 5777404 h 8549782"/>
                        <a:gd name="connsiteX17" fmla="*/ 5333553 w 8389877"/>
                        <a:gd name="connsiteY17" fmla="*/ 8549782 h 8549782"/>
                        <a:gd name="connsiteX18" fmla="*/ 5057784 w 8389877"/>
                        <a:gd name="connsiteY18" fmla="*/ 8462696 h 8549782"/>
                        <a:gd name="connsiteX19" fmla="*/ 541518 w 8389877"/>
                        <a:gd name="connsiteY19" fmla="*/ 4050353 h 8549782"/>
                        <a:gd name="connsiteX0" fmla="*/ 541518 w 8389877"/>
                        <a:gd name="connsiteY0" fmla="*/ 4050353 h 8549782"/>
                        <a:gd name="connsiteX1" fmla="*/ 1163309 w 8389877"/>
                        <a:gd name="connsiteY1" fmla="*/ 3368184 h 8549782"/>
                        <a:gd name="connsiteX2" fmla="*/ 2967723 w 8389877"/>
                        <a:gd name="connsiteY2" fmla="*/ 5196984 h 8549782"/>
                        <a:gd name="connsiteX3" fmla="*/ 108411 w 8389877"/>
                        <a:gd name="connsiteY3" fmla="*/ 2221554 h 8549782"/>
                        <a:gd name="connsiteX4" fmla="*/ 1008296 w 8389877"/>
                        <a:gd name="connsiteY4" fmla="*/ 1510355 h 8549782"/>
                        <a:gd name="connsiteX5" fmla="*/ 3432182 w 8389877"/>
                        <a:gd name="connsiteY5" fmla="*/ 3948755 h 8549782"/>
                        <a:gd name="connsiteX6" fmla="*/ 718011 w 8389877"/>
                        <a:gd name="connsiteY6" fmla="*/ 1191041 h 8549782"/>
                        <a:gd name="connsiteX7" fmla="*/ 1719497 w 8389877"/>
                        <a:gd name="connsiteY7" fmla="*/ 494356 h 8549782"/>
                        <a:gd name="connsiteX8" fmla="*/ 4085326 w 8389877"/>
                        <a:gd name="connsiteY8" fmla="*/ 2976299 h 8549782"/>
                        <a:gd name="connsiteX9" fmla="*/ 2133444 w 8389877"/>
                        <a:gd name="connsiteY9" fmla="*/ 867083 h 8549782"/>
                        <a:gd name="connsiteX10" fmla="*/ 3170925 w 8389877"/>
                        <a:gd name="connsiteY10" fmla="*/ 276642 h 8549782"/>
                        <a:gd name="connsiteX11" fmla="*/ 6538239 w 8389877"/>
                        <a:gd name="connsiteY11" fmla="*/ 3731040 h 8549782"/>
                        <a:gd name="connsiteX12" fmla="*/ 6090619 w 8389877"/>
                        <a:gd name="connsiteY12" fmla="*/ 2238393 h 8549782"/>
                        <a:gd name="connsiteX13" fmla="*/ 6639839 w 8389877"/>
                        <a:gd name="connsiteY13" fmla="*/ 1031385 h 8549782"/>
                        <a:gd name="connsiteX14" fmla="*/ 7757440 w 8389877"/>
                        <a:gd name="connsiteY14" fmla="*/ 2976297 h 8549782"/>
                        <a:gd name="connsiteX15" fmla="*/ 7989669 w 8389877"/>
                        <a:gd name="connsiteY15" fmla="*/ 4340640 h 8549782"/>
                        <a:gd name="connsiteX16" fmla="*/ 8389877 w 8389877"/>
                        <a:gd name="connsiteY16" fmla="*/ 5777404 h 8549782"/>
                        <a:gd name="connsiteX17" fmla="*/ 5333553 w 8389877"/>
                        <a:gd name="connsiteY17" fmla="*/ 8549782 h 8549782"/>
                        <a:gd name="connsiteX18" fmla="*/ 5057784 w 8389877"/>
                        <a:gd name="connsiteY18" fmla="*/ 8462696 h 8549782"/>
                        <a:gd name="connsiteX19" fmla="*/ 541518 w 8389877"/>
                        <a:gd name="connsiteY19" fmla="*/ 4050353 h 8549782"/>
                        <a:gd name="connsiteX0" fmla="*/ 541518 w 8389877"/>
                        <a:gd name="connsiteY0" fmla="*/ 4050353 h 8549782"/>
                        <a:gd name="connsiteX1" fmla="*/ 1163309 w 8389877"/>
                        <a:gd name="connsiteY1" fmla="*/ 3368184 h 8549782"/>
                        <a:gd name="connsiteX2" fmla="*/ 2967723 w 8389877"/>
                        <a:gd name="connsiteY2" fmla="*/ 5196984 h 8549782"/>
                        <a:gd name="connsiteX3" fmla="*/ 108411 w 8389877"/>
                        <a:gd name="connsiteY3" fmla="*/ 2221554 h 8549782"/>
                        <a:gd name="connsiteX4" fmla="*/ 1008296 w 8389877"/>
                        <a:gd name="connsiteY4" fmla="*/ 1510355 h 8549782"/>
                        <a:gd name="connsiteX5" fmla="*/ 3432182 w 8389877"/>
                        <a:gd name="connsiteY5" fmla="*/ 3948755 h 8549782"/>
                        <a:gd name="connsiteX6" fmla="*/ 718011 w 8389877"/>
                        <a:gd name="connsiteY6" fmla="*/ 1191041 h 8549782"/>
                        <a:gd name="connsiteX7" fmla="*/ 1719497 w 8389877"/>
                        <a:gd name="connsiteY7" fmla="*/ 494356 h 8549782"/>
                        <a:gd name="connsiteX8" fmla="*/ 4085326 w 8389877"/>
                        <a:gd name="connsiteY8" fmla="*/ 2976299 h 8549782"/>
                        <a:gd name="connsiteX9" fmla="*/ 2133444 w 8389877"/>
                        <a:gd name="connsiteY9" fmla="*/ 867083 h 8549782"/>
                        <a:gd name="connsiteX10" fmla="*/ 3170925 w 8389877"/>
                        <a:gd name="connsiteY10" fmla="*/ 276642 h 8549782"/>
                        <a:gd name="connsiteX11" fmla="*/ 6538239 w 8389877"/>
                        <a:gd name="connsiteY11" fmla="*/ 3731040 h 8549782"/>
                        <a:gd name="connsiteX12" fmla="*/ 6090619 w 8389877"/>
                        <a:gd name="connsiteY12" fmla="*/ 2238393 h 8549782"/>
                        <a:gd name="connsiteX13" fmla="*/ 6639839 w 8389877"/>
                        <a:gd name="connsiteY13" fmla="*/ 1031385 h 8549782"/>
                        <a:gd name="connsiteX14" fmla="*/ 7757440 w 8389877"/>
                        <a:gd name="connsiteY14" fmla="*/ 2976297 h 8549782"/>
                        <a:gd name="connsiteX15" fmla="*/ 7989669 w 8389877"/>
                        <a:gd name="connsiteY15" fmla="*/ 4340640 h 8549782"/>
                        <a:gd name="connsiteX16" fmla="*/ 8389877 w 8389877"/>
                        <a:gd name="connsiteY16" fmla="*/ 5777404 h 8549782"/>
                        <a:gd name="connsiteX17" fmla="*/ 5333553 w 8389877"/>
                        <a:gd name="connsiteY17" fmla="*/ 8549782 h 8549782"/>
                        <a:gd name="connsiteX18" fmla="*/ 5057784 w 8389877"/>
                        <a:gd name="connsiteY18" fmla="*/ 8462696 h 8549782"/>
                        <a:gd name="connsiteX19" fmla="*/ 541518 w 8389877"/>
                        <a:gd name="connsiteY19" fmla="*/ 4050353 h 8549782"/>
                        <a:gd name="connsiteX0" fmla="*/ 541518 w 8389877"/>
                        <a:gd name="connsiteY0" fmla="*/ 4050353 h 9315726"/>
                        <a:gd name="connsiteX1" fmla="*/ 1163309 w 8389877"/>
                        <a:gd name="connsiteY1" fmla="*/ 3368184 h 9315726"/>
                        <a:gd name="connsiteX2" fmla="*/ 2967723 w 8389877"/>
                        <a:gd name="connsiteY2" fmla="*/ 5196984 h 9315726"/>
                        <a:gd name="connsiteX3" fmla="*/ 108411 w 8389877"/>
                        <a:gd name="connsiteY3" fmla="*/ 2221554 h 9315726"/>
                        <a:gd name="connsiteX4" fmla="*/ 1008296 w 8389877"/>
                        <a:gd name="connsiteY4" fmla="*/ 1510355 h 9315726"/>
                        <a:gd name="connsiteX5" fmla="*/ 3432182 w 8389877"/>
                        <a:gd name="connsiteY5" fmla="*/ 3948755 h 9315726"/>
                        <a:gd name="connsiteX6" fmla="*/ 718011 w 8389877"/>
                        <a:gd name="connsiteY6" fmla="*/ 1191041 h 9315726"/>
                        <a:gd name="connsiteX7" fmla="*/ 1719497 w 8389877"/>
                        <a:gd name="connsiteY7" fmla="*/ 494356 h 9315726"/>
                        <a:gd name="connsiteX8" fmla="*/ 4085326 w 8389877"/>
                        <a:gd name="connsiteY8" fmla="*/ 2976299 h 9315726"/>
                        <a:gd name="connsiteX9" fmla="*/ 2133444 w 8389877"/>
                        <a:gd name="connsiteY9" fmla="*/ 867083 h 9315726"/>
                        <a:gd name="connsiteX10" fmla="*/ 3170925 w 8389877"/>
                        <a:gd name="connsiteY10" fmla="*/ 276642 h 9315726"/>
                        <a:gd name="connsiteX11" fmla="*/ 6538239 w 8389877"/>
                        <a:gd name="connsiteY11" fmla="*/ 3731040 h 9315726"/>
                        <a:gd name="connsiteX12" fmla="*/ 6090619 w 8389877"/>
                        <a:gd name="connsiteY12" fmla="*/ 2238393 h 9315726"/>
                        <a:gd name="connsiteX13" fmla="*/ 6639839 w 8389877"/>
                        <a:gd name="connsiteY13" fmla="*/ 1031385 h 9315726"/>
                        <a:gd name="connsiteX14" fmla="*/ 7757440 w 8389877"/>
                        <a:gd name="connsiteY14" fmla="*/ 2976297 h 9315726"/>
                        <a:gd name="connsiteX15" fmla="*/ 7989669 w 8389877"/>
                        <a:gd name="connsiteY15" fmla="*/ 4340640 h 9315726"/>
                        <a:gd name="connsiteX16" fmla="*/ 8389877 w 8389877"/>
                        <a:gd name="connsiteY16" fmla="*/ 5777404 h 9315726"/>
                        <a:gd name="connsiteX17" fmla="*/ 6336452 w 8389877"/>
                        <a:gd name="connsiteY17" fmla="*/ 9315727 h 9315726"/>
                        <a:gd name="connsiteX18" fmla="*/ 5057784 w 8389877"/>
                        <a:gd name="connsiteY18" fmla="*/ 8462696 h 9315726"/>
                        <a:gd name="connsiteX19" fmla="*/ 541518 w 8389877"/>
                        <a:gd name="connsiteY19" fmla="*/ 4050353 h 9315726"/>
                        <a:gd name="connsiteX0" fmla="*/ 541518 w 8389877"/>
                        <a:gd name="connsiteY0" fmla="*/ 4050353 h 9224165"/>
                        <a:gd name="connsiteX1" fmla="*/ 1163309 w 8389877"/>
                        <a:gd name="connsiteY1" fmla="*/ 3368184 h 9224165"/>
                        <a:gd name="connsiteX2" fmla="*/ 2967723 w 8389877"/>
                        <a:gd name="connsiteY2" fmla="*/ 5196984 h 9224165"/>
                        <a:gd name="connsiteX3" fmla="*/ 108411 w 8389877"/>
                        <a:gd name="connsiteY3" fmla="*/ 2221554 h 9224165"/>
                        <a:gd name="connsiteX4" fmla="*/ 1008296 w 8389877"/>
                        <a:gd name="connsiteY4" fmla="*/ 1510355 h 9224165"/>
                        <a:gd name="connsiteX5" fmla="*/ 3432182 w 8389877"/>
                        <a:gd name="connsiteY5" fmla="*/ 3948755 h 9224165"/>
                        <a:gd name="connsiteX6" fmla="*/ 718011 w 8389877"/>
                        <a:gd name="connsiteY6" fmla="*/ 1191041 h 9224165"/>
                        <a:gd name="connsiteX7" fmla="*/ 1719497 w 8389877"/>
                        <a:gd name="connsiteY7" fmla="*/ 494356 h 9224165"/>
                        <a:gd name="connsiteX8" fmla="*/ 4085326 w 8389877"/>
                        <a:gd name="connsiteY8" fmla="*/ 2976299 h 9224165"/>
                        <a:gd name="connsiteX9" fmla="*/ 2133444 w 8389877"/>
                        <a:gd name="connsiteY9" fmla="*/ 867083 h 9224165"/>
                        <a:gd name="connsiteX10" fmla="*/ 3170925 w 8389877"/>
                        <a:gd name="connsiteY10" fmla="*/ 276642 h 9224165"/>
                        <a:gd name="connsiteX11" fmla="*/ 6538239 w 8389877"/>
                        <a:gd name="connsiteY11" fmla="*/ 3731040 h 9224165"/>
                        <a:gd name="connsiteX12" fmla="*/ 6090619 w 8389877"/>
                        <a:gd name="connsiteY12" fmla="*/ 2238393 h 9224165"/>
                        <a:gd name="connsiteX13" fmla="*/ 6639839 w 8389877"/>
                        <a:gd name="connsiteY13" fmla="*/ 1031385 h 9224165"/>
                        <a:gd name="connsiteX14" fmla="*/ 7757440 w 8389877"/>
                        <a:gd name="connsiteY14" fmla="*/ 2976297 h 9224165"/>
                        <a:gd name="connsiteX15" fmla="*/ 7989669 w 8389877"/>
                        <a:gd name="connsiteY15" fmla="*/ 4340640 h 9224165"/>
                        <a:gd name="connsiteX16" fmla="*/ 8389877 w 8389877"/>
                        <a:gd name="connsiteY16" fmla="*/ 5777404 h 9224165"/>
                        <a:gd name="connsiteX17" fmla="*/ 6266896 w 8389877"/>
                        <a:gd name="connsiteY17" fmla="*/ 9224162 h 9224165"/>
                        <a:gd name="connsiteX18" fmla="*/ 5057784 w 8389877"/>
                        <a:gd name="connsiteY18" fmla="*/ 8462696 h 9224165"/>
                        <a:gd name="connsiteX19" fmla="*/ 541518 w 8389877"/>
                        <a:gd name="connsiteY19" fmla="*/ 4050353 h 9224165"/>
                        <a:gd name="connsiteX0" fmla="*/ 541518 w 8389877"/>
                        <a:gd name="connsiteY0" fmla="*/ 4050353 h 9224165"/>
                        <a:gd name="connsiteX1" fmla="*/ 1163309 w 8389877"/>
                        <a:gd name="connsiteY1" fmla="*/ 3368184 h 9224165"/>
                        <a:gd name="connsiteX2" fmla="*/ 2967723 w 8389877"/>
                        <a:gd name="connsiteY2" fmla="*/ 5196984 h 9224165"/>
                        <a:gd name="connsiteX3" fmla="*/ 108411 w 8389877"/>
                        <a:gd name="connsiteY3" fmla="*/ 2221554 h 9224165"/>
                        <a:gd name="connsiteX4" fmla="*/ 1008296 w 8389877"/>
                        <a:gd name="connsiteY4" fmla="*/ 1510355 h 9224165"/>
                        <a:gd name="connsiteX5" fmla="*/ 3432182 w 8389877"/>
                        <a:gd name="connsiteY5" fmla="*/ 3948755 h 9224165"/>
                        <a:gd name="connsiteX6" fmla="*/ 718011 w 8389877"/>
                        <a:gd name="connsiteY6" fmla="*/ 1191041 h 9224165"/>
                        <a:gd name="connsiteX7" fmla="*/ 1719497 w 8389877"/>
                        <a:gd name="connsiteY7" fmla="*/ 494356 h 9224165"/>
                        <a:gd name="connsiteX8" fmla="*/ 4085326 w 8389877"/>
                        <a:gd name="connsiteY8" fmla="*/ 2976299 h 9224165"/>
                        <a:gd name="connsiteX9" fmla="*/ 2133444 w 8389877"/>
                        <a:gd name="connsiteY9" fmla="*/ 867083 h 9224165"/>
                        <a:gd name="connsiteX10" fmla="*/ 3170925 w 8389877"/>
                        <a:gd name="connsiteY10" fmla="*/ 276642 h 9224165"/>
                        <a:gd name="connsiteX11" fmla="*/ 6538239 w 8389877"/>
                        <a:gd name="connsiteY11" fmla="*/ 3731040 h 9224165"/>
                        <a:gd name="connsiteX12" fmla="*/ 6090619 w 8389877"/>
                        <a:gd name="connsiteY12" fmla="*/ 2238393 h 9224165"/>
                        <a:gd name="connsiteX13" fmla="*/ 6639839 w 8389877"/>
                        <a:gd name="connsiteY13" fmla="*/ 1031385 h 9224165"/>
                        <a:gd name="connsiteX14" fmla="*/ 7757440 w 8389877"/>
                        <a:gd name="connsiteY14" fmla="*/ 2976297 h 9224165"/>
                        <a:gd name="connsiteX15" fmla="*/ 7989669 w 8389877"/>
                        <a:gd name="connsiteY15" fmla="*/ 4340640 h 9224165"/>
                        <a:gd name="connsiteX16" fmla="*/ 8389877 w 8389877"/>
                        <a:gd name="connsiteY16" fmla="*/ 5777404 h 9224165"/>
                        <a:gd name="connsiteX17" fmla="*/ 6266896 w 8389877"/>
                        <a:gd name="connsiteY17" fmla="*/ 9224162 h 9224165"/>
                        <a:gd name="connsiteX18" fmla="*/ 5057784 w 8389877"/>
                        <a:gd name="connsiteY18" fmla="*/ 8462696 h 9224165"/>
                        <a:gd name="connsiteX19" fmla="*/ 541518 w 8389877"/>
                        <a:gd name="connsiteY19" fmla="*/ 4050353 h 9224165"/>
                        <a:gd name="connsiteX0" fmla="*/ 541518 w 8389877"/>
                        <a:gd name="connsiteY0" fmla="*/ 4050353 h 9224165"/>
                        <a:gd name="connsiteX1" fmla="*/ 1163309 w 8389877"/>
                        <a:gd name="connsiteY1" fmla="*/ 3368184 h 9224165"/>
                        <a:gd name="connsiteX2" fmla="*/ 2967723 w 8389877"/>
                        <a:gd name="connsiteY2" fmla="*/ 5196984 h 9224165"/>
                        <a:gd name="connsiteX3" fmla="*/ 108411 w 8389877"/>
                        <a:gd name="connsiteY3" fmla="*/ 2221554 h 9224165"/>
                        <a:gd name="connsiteX4" fmla="*/ 1008296 w 8389877"/>
                        <a:gd name="connsiteY4" fmla="*/ 1510355 h 9224165"/>
                        <a:gd name="connsiteX5" fmla="*/ 3432182 w 8389877"/>
                        <a:gd name="connsiteY5" fmla="*/ 3948755 h 9224165"/>
                        <a:gd name="connsiteX6" fmla="*/ 718011 w 8389877"/>
                        <a:gd name="connsiteY6" fmla="*/ 1191041 h 9224165"/>
                        <a:gd name="connsiteX7" fmla="*/ 1719497 w 8389877"/>
                        <a:gd name="connsiteY7" fmla="*/ 494356 h 9224165"/>
                        <a:gd name="connsiteX8" fmla="*/ 4085326 w 8389877"/>
                        <a:gd name="connsiteY8" fmla="*/ 2976299 h 9224165"/>
                        <a:gd name="connsiteX9" fmla="*/ 2133444 w 8389877"/>
                        <a:gd name="connsiteY9" fmla="*/ 867083 h 9224165"/>
                        <a:gd name="connsiteX10" fmla="*/ 3170925 w 8389877"/>
                        <a:gd name="connsiteY10" fmla="*/ 276642 h 9224165"/>
                        <a:gd name="connsiteX11" fmla="*/ 6538239 w 8389877"/>
                        <a:gd name="connsiteY11" fmla="*/ 3731040 h 9224165"/>
                        <a:gd name="connsiteX12" fmla="*/ 6090619 w 8389877"/>
                        <a:gd name="connsiteY12" fmla="*/ 2238393 h 9224165"/>
                        <a:gd name="connsiteX13" fmla="*/ 6639839 w 8389877"/>
                        <a:gd name="connsiteY13" fmla="*/ 1031385 h 9224165"/>
                        <a:gd name="connsiteX14" fmla="*/ 7757440 w 8389877"/>
                        <a:gd name="connsiteY14" fmla="*/ 2976297 h 9224165"/>
                        <a:gd name="connsiteX15" fmla="*/ 7989669 w 8389877"/>
                        <a:gd name="connsiteY15" fmla="*/ 4340640 h 9224165"/>
                        <a:gd name="connsiteX16" fmla="*/ 8389877 w 8389877"/>
                        <a:gd name="connsiteY16" fmla="*/ 5777404 h 9224165"/>
                        <a:gd name="connsiteX17" fmla="*/ 6266896 w 8389877"/>
                        <a:gd name="connsiteY17" fmla="*/ 9224162 h 9224165"/>
                        <a:gd name="connsiteX18" fmla="*/ 5057784 w 8389877"/>
                        <a:gd name="connsiteY18" fmla="*/ 8462696 h 9224165"/>
                        <a:gd name="connsiteX19" fmla="*/ 541518 w 8389877"/>
                        <a:gd name="connsiteY19" fmla="*/ 4050353 h 9224165"/>
                        <a:gd name="connsiteX0" fmla="*/ 541518 w 8359910"/>
                        <a:gd name="connsiteY0" fmla="*/ 4050353 h 9224165"/>
                        <a:gd name="connsiteX1" fmla="*/ 1163309 w 8359910"/>
                        <a:gd name="connsiteY1" fmla="*/ 3368184 h 9224165"/>
                        <a:gd name="connsiteX2" fmla="*/ 2967723 w 8359910"/>
                        <a:gd name="connsiteY2" fmla="*/ 5196984 h 9224165"/>
                        <a:gd name="connsiteX3" fmla="*/ 108411 w 8359910"/>
                        <a:gd name="connsiteY3" fmla="*/ 2221554 h 9224165"/>
                        <a:gd name="connsiteX4" fmla="*/ 1008296 w 8359910"/>
                        <a:gd name="connsiteY4" fmla="*/ 1510355 h 9224165"/>
                        <a:gd name="connsiteX5" fmla="*/ 3432182 w 8359910"/>
                        <a:gd name="connsiteY5" fmla="*/ 3948755 h 9224165"/>
                        <a:gd name="connsiteX6" fmla="*/ 718011 w 8359910"/>
                        <a:gd name="connsiteY6" fmla="*/ 1191041 h 9224165"/>
                        <a:gd name="connsiteX7" fmla="*/ 1719497 w 8359910"/>
                        <a:gd name="connsiteY7" fmla="*/ 494356 h 9224165"/>
                        <a:gd name="connsiteX8" fmla="*/ 4085326 w 8359910"/>
                        <a:gd name="connsiteY8" fmla="*/ 2976299 h 9224165"/>
                        <a:gd name="connsiteX9" fmla="*/ 2133444 w 8359910"/>
                        <a:gd name="connsiteY9" fmla="*/ 867083 h 9224165"/>
                        <a:gd name="connsiteX10" fmla="*/ 3170925 w 8359910"/>
                        <a:gd name="connsiteY10" fmla="*/ 276642 h 9224165"/>
                        <a:gd name="connsiteX11" fmla="*/ 6538239 w 8359910"/>
                        <a:gd name="connsiteY11" fmla="*/ 3731040 h 9224165"/>
                        <a:gd name="connsiteX12" fmla="*/ 6090619 w 8359910"/>
                        <a:gd name="connsiteY12" fmla="*/ 2238393 h 9224165"/>
                        <a:gd name="connsiteX13" fmla="*/ 6639839 w 8359910"/>
                        <a:gd name="connsiteY13" fmla="*/ 1031385 h 9224165"/>
                        <a:gd name="connsiteX14" fmla="*/ 7757440 w 8359910"/>
                        <a:gd name="connsiteY14" fmla="*/ 2976297 h 9224165"/>
                        <a:gd name="connsiteX15" fmla="*/ 7989669 w 8359910"/>
                        <a:gd name="connsiteY15" fmla="*/ 4340640 h 9224165"/>
                        <a:gd name="connsiteX16" fmla="*/ 8359907 w 8359910"/>
                        <a:gd name="connsiteY16" fmla="*/ 5645609 h 9224165"/>
                        <a:gd name="connsiteX17" fmla="*/ 6266896 w 8359910"/>
                        <a:gd name="connsiteY17" fmla="*/ 9224162 h 9224165"/>
                        <a:gd name="connsiteX18" fmla="*/ 5057784 w 8359910"/>
                        <a:gd name="connsiteY18" fmla="*/ 8462696 h 9224165"/>
                        <a:gd name="connsiteX19" fmla="*/ 541518 w 8359910"/>
                        <a:gd name="connsiteY19" fmla="*/ 4050353 h 92241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8359910" h="9224165">
                          <a:moveTo>
                            <a:pt x="541518" y="4050353"/>
                          </a:moveTo>
                          <a:cubicBezTo>
                            <a:pt x="125441" y="3629439"/>
                            <a:pt x="694015" y="2947268"/>
                            <a:pt x="1163309" y="3368184"/>
                          </a:cubicBezTo>
                          <a:lnTo>
                            <a:pt x="2967723" y="5196984"/>
                          </a:lnTo>
                          <a:lnTo>
                            <a:pt x="108411" y="2221554"/>
                          </a:lnTo>
                          <a:cubicBezTo>
                            <a:pt x="-288312" y="1549060"/>
                            <a:pt x="493523" y="1038543"/>
                            <a:pt x="1008296" y="1510355"/>
                          </a:cubicBezTo>
                          <a:lnTo>
                            <a:pt x="3432182" y="3948755"/>
                          </a:lnTo>
                          <a:lnTo>
                            <a:pt x="718011" y="1191041"/>
                          </a:lnTo>
                          <a:cubicBezTo>
                            <a:pt x="330963" y="465328"/>
                            <a:pt x="1235688" y="29898"/>
                            <a:pt x="1719497" y="494356"/>
                          </a:cubicBezTo>
                          <a:lnTo>
                            <a:pt x="4085326" y="2976299"/>
                          </a:lnTo>
                          <a:lnTo>
                            <a:pt x="2133444" y="867083"/>
                          </a:lnTo>
                          <a:cubicBezTo>
                            <a:pt x="1689694" y="110019"/>
                            <a:pt x="2618995" y="-311477"/>
                            <a:pt x="3170925" y="276642"/>
                          </a:cubicBezTo>
                          <a:lnTo>
                            <a:pt x="6538239" y="3731040"/>
                          </a:lnTo>
                          <a:cubicBezTo>
                            <a:pt x="6567268" y="3498812"/>
                            <a:pt x="6433736" y="2847992"/>
                            <a:pt x="6090619" y="2238393"/>
                          </a:cubicBezTo>
                          <a:cubicBezTo>
                            <a:pt x="5902707" y="1832574"/>
                            <a:pt x="6141515" y="1249099"/>
                            <a:pt x="6639839" y="1031385"/>
                          </a:cubicBezTo>
                          <a:cubicBezTo>
                            <a:pt x="7026887" y="1679688"/>
                            <a:pt x="7384906" y="2327993"/>
                            <a:pt x="7757440" y="2976297"/>
                          </a:cubicBezTo>
                          <a:lnTo>
                            <a:pt x="7989669" y="4340640"/>
                          </a:lnTo>
                          <a:cubicBezTo>
                            <a:pt x="8085131" y="4794167"/>
                            <a:pt x="8202090" y="5502563"/>
                            <a:pt x="8359907" y="5645609"/>
                          </a:cubicBezTo>
                          <a:cubicBezTo>
                            <a:pt x="7584628" y="6890205"/>
                            <a:pt x="7007393" y="7933774"/>
                            <a:pt x="6266896" y="9224162"/>
                          </a:cubicBezTo>
                          <a:cubicBezTo>
                            <a:pt x="6129010" y="9197551"/>
                            <a:pt x="5181156" y="8530430"/>
                            <a:pt x="5057784" y="8462696"/>
                          </a:cubicBezTo>
                          <a:cubicBezTo>
                            <a:pt x="4397384" y="8046620"/>
                            <a:pt x="768618" y="4236716"/>
                            <a:pt x="541518" y="4050353"/>
                          </a:cubicBezTo>
                          <a:close/>
                        </a:path>
                      </a:pathLst>
                    </a:custGeom>
                    <a:solidFill>
                      <a:srgbClr val="F4B183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114" name="Group 113"/>
                  <p:cNvGrpSpPr/>
                  <p:nvPr/>
                </p:nvGrpSpPr>
                <p:grpSpPr>
                  <a:xfrm>
                    <a:off x="4612508" y="5058047"/>
                    <a:ext cx="466167" cy="544332"/>
                    <a:chOff x="4612508" y="5058047"/>
                    <a:chExt cx="466167" cy="544332"/>
                  </a:xfrm>
                </p:grpSpPr>
                <p:grpSp>
                  <p:nvGrpSpPr>
                    <p:cNvPr id="83" name="Group 82"/>
                    <p:cNvGrpSpPr/>
                    <p:nvPr/>
                  </p:nvGrpSpPr>
                  <p:grpSpPr>
                    <a:xfrm rot="7612051">
                      <a:off x="4657502" y="5144976"/>
                      <a:ext cx="393594" cy="437147"/>
                      <a:chOff x="5523932" y="1674900"/>
                      <a:chExt cx="437832" cy="486281"/>
                    </a:xfrm>
                  </p:grpSpPr>
                  <p:sp>
                    <p:nvSpPr>
                      <p:cNvPr id="87" name="Rectangle 5"/>
                      <p:cNvSpPr/>
                      <p:nvPr/>
                    </p:nvSpPr>
                    <p:spPr>
                      <a:xfrm>
                        <a:off x="5865018" y="2040732"/>
                        <a:ext cx="96746" cy="120449"/>
                      </a:xfrm>
                      <a:custGeom>
                        <a:avLst/>
                        <a:gdLst>
                          <a:gd name="connsiteX0" fmla="*/ 0 w 128588"/>
                          <a:gd name="connsiteY0" fmla="*/ 0 h 138112"/>
                          <a:gd name="connsiteX1" fmla="*/ 128588 w 128588"/>
                          <a:gd name="connsiteY1" fmla="*/ 0 h 138112"/>
                          <a:gd name="connsiteX2" fmla="*/ 128588 w 128588"/>
                          <a:gd name="connsiteY2" fmla="*/ 138112 h 138112"/>
                          <a:gd name="connsiteX3" fmla="*/ 0 w 128588"/>
                          <a:gd name="connsiteY3" fmla="*/ 138112 h 138112"/>
                          <a:gd name="connsiteX4" fmla="*/ 0 w 128588"/>
                          <a:gd name="connsiteY4" fmla="*/ 0 h 138112"/>
                          <a:gd name="connsiteX0" fmla="*/ 9525 w 128588"/>
                          <a:gd name="connsiteY0" fmla="*/ 90487 h 138112"/>
                          <a:gd name="connsiteX1" fmla="*/ 128588 w 128588"/>
                          <a:gd name="connsiteY1" fmla="*/ 0 h 138112"/>
                          <a:gd name="connsiteX2" fmla="*/ 128588 w 128588"/>
                          <a:gd name="connsiteY2" fmla="*/ 138112 h 138112"/>
                          <a:gd name="connsiteX3" fmla="*/ 0 w 128588"/>
                          <a:gd name="connsiteY3" fmla="*/ 138112 h 138112"/>
                          <a:gd name="connsiteX4" fmla="*/ 9525 w 128588"/>
                          <a:gd name="connsiteY4" fmla="*/ 90487 h 138112"/>
                          <a:gd name="connsiteX0" fmla="*/ 9525 w 128588"/>
                          <a:gd name="connsiteY0" fmla="*/ 90487 h 138112"/>
                          <a:gd name="connsiteX1" fmla="*/ 78582 w 128588"/>
                          <a:gd name="connsiteY1" fmla="*/ 0 h 138112"/>
                          <a:gd name="connsiteX2" fmla="*/ 128588 w 128588"/>
                          <a:gd name="connsiteY2" fmla="*/ 138112 h 138112"/>
                          <a:gd name="connsiteX3" fmla="*/ 0 w 128588"/>
                          <a:gd name="connsiteY3" fmla="*/ 138112 h 138112"/>
                          <a:gd name="connsiteX4" fmla="*/ 9525 w 128588"/>
                          <a:gd name="connsiteY4" fmla="*/ 90487 h 138112"/>
                          <a:gd name="connsiteX0" fmla="*/ 9525 w 78582"/>
                          <a:gd name="connsiteY0" fmla="*/ 90487 h 138112"/>
                          <a:gd name="connsiteX1" fmla="*/ 78582 w 78582"/>
                          <a:gd name="connsiteY1" fmla="*/ 0 h 138112"/>
                          <a:gd name="connsiteX2" fmla="*/ 0 w 78582"/>
                          <a:gd name="connsiteY2" fmla="*/ 138112 h 138112"/>
                          <a:gd name="connsiteX3" fmla="*/ 9525 w 78582"/>
                          <a:gd name="connsiteY3" fmla="*/ 90487 h 138112"/>
                          <a:gd name="connsiteX0" fmla="*/ 0 w 69057"/>
                          <a:gd name="connsiteY0" fmla="*/ 90487 h 90487"/>
                          <a:gd name="connsiteX1" fmla="*/ 69057 w 69057"/>
                          <a:gd name="connsiteY1" fmla="*/ 0 h 90487"/>
                          <a:gd name="connsiteX2" fmla="*/ 0 w 69057"/>
                          <a:gd name="connsiteY2" fmla="*/ 90487 h 90487"/>
                          <a:gd name="connsiteX0" fmla="*/ 0 w 69057"/>
                          <a:gd name="connsiteY0" fmla="*/ 90487 h 90487"/>
                          <a:gd name="connsiteX1" fmla="*/ 69057 w 69057"/>
                          <a:gd name="connsiteY1" fmla="*/ 0 h 90487"/>
                          <a:gd name="connsiteX2" fmla="*/ 0 w 69057"/>
                          <a:gd name="connsiteY2" fmla="*/ 90487 h 90487"/>
                          <a:gd name="connsiteX0" fmla="*/ 11614 w 80671"/>
                          <a:gd name="connsiteY0" fmla="*/ 101039 h 101039"/>
                          <a:gd name="connsiteX1" fmla="*/ 80671 w 80671"/>
                          <a:gd name="connsiteY1" fmla="*/ 10552 h 101039"/>
                          <a:gd name="connsiteX2" fmla="*/ 11614 w 80671"/>
                          <a:gd name="connsiteY2" fmla="*/ 101039 h 101039"/>
                          <a:gd name="connsiteX0" fmla="*/ 11614 w 95553"/>
                          <a:gd name="connsiteY0" fmla="*/ 101039 h 101039"/>
                          <a:gd name="connsiteX1" fmla="*/ 80671 w 95553"/>
                          <a:gd name="connsiteY1" fmla="*/ 10552 h 101039"/>
                          <a:gd name="connsiteX2" fmla="*/ 11614 w 95553"/>
                          <a:gd name="connsiteY2" fmla="*/ 101039 h 101039"/>
                          <a:gd name="connsiteX0" fmla="*/ 8915 w 96897"/>
                          <a:gd name="connsiteY0" fmla="*/ 101039 h 101039"/>
                          <a:gd name="connsiteX1" fmla="*/ 82734 w 96897"/>
                          <a:gd name="connsiteY1" fmla="*/ 10552 h 101039"/>
                          <a:gd name="connsiteX2" fmla="*/ 8915 w 96897"/>
                          <a:gd name="connsiteY2" fmla="*/ 101039 h 101039"/>
                          <a:gd name="connsiteX0" fmla="*/ 8915 w 94961"/>
                          <a:gd name="connsiteY0" fmla="*/ 101039 h 102320"/>
                          <a:gd name="connsiteX1" fmla="*/ 82734 w 94961"/>
                          <a:gd name="connsiteY1" fmla="*/ 10552 h 102320"/>
                          <a:gd name="connsiteX2" fmla="*/ 8915 w 94961"/>
                          <a:gd name="connsiteY2" fmla="*/ 101039 h 102320"/>
                          <a:gd name="connsiteX0" fmla="*/ 8915 w 94044"/>
                          <a:gd name="connsiteY0" fmla="*/ 101039 h 105488"/>
                          <a:gd name="connsiteX1" fmla="*/ 82734 w 94044"/>
                          <a:gd name="connsiteY1" fmla="*/ 10552 h 105488"/>
                          <a:gd name="connsiteX2" fmla="*/ 8915 w 94044"/>
                          <a:gd name="connsiteY2" fmla="*/ 101039 h 105488"/>
                          <a:gd name="connsiteX0" fmla="*/ 0 w 85129"/>
                          <a:gd name="connsiteY0" fmla="*/ 90487 h 94936"/>
                          <a:gd name="connsiteX1" fmla="*/ 73819 w 85129"/>
                          <a:gd name="connsiteY1" fmla="*/ 0 h 94936"/>
                          <a:gd name="connsiteX2" fmla="*/ 0 w 85129"/>
                          <a:gd name="connsiteY2" fmla="*/ 90487 h 94936"/>
                          <a:gd name="connsiteX0" fmla="*/ 0 w 85129"/>
                          <a:gd name="connsiteY0" fmla="*/ 90487 h 94936"/>
                          <a:gd name="connsiteX1" fmla="*/ 73819 w 85129"/>
                          <a:gd name="connsiteY1" fmla="*/ 0 h 94936"/>
                          <a:gd name="connsiteX2" fmla="*/ 0 w 85129"/>
                          <a:gd name="connsiteY2" fmla="*/ 90487 h 94936"/>
                          <a:gd name="connsiteX0" fmla="*/ 0 w 93797"/>
                          <a:gd name="connsiteY0" fmla="*/ 100012 h 104017"/>
                          <a:gd name="connsiteX1" fmla="*/ 83344 w 93797"/>
                          <a:gd name="connsiteY1" fmla="*/ 0 h 104017"/>
                          <a:gd name="connsiteX2" fmla="*/ 0 w 93797"/>
                          <a:gd name="connsiteY2" fmla="*/ 100012 h 104017"/>
                          <a:gd name="connsiteX0" fmla="*/ 0 w 98177"/>
                          <a:gd name="connsiteY0" fmla="*/ 111918 h 115476"/>
                          <a:gd name="connsiteX1" fmla="*/ 88107 w 98177"/>
                          <a:gd name="connsiteY1" fmla="*/ 0 h 115476"/>
                          <a:gd name="connsiteX2" fmla="*/ 0 w 98177"/>
                          <a:gd name="connsiteY2" fmla="*/ 111918 h 115476"/>
                          <a:gd name="connsiteX0" fmla="*/ 0 w 95984"/>
                          <a:gd name="connsiteY0" fmla="*/ 114299 h 117779"/>
                          <a:gd name="connsiteX1" fmla="*/ 85726 w 95984"/>
                          <a:gd name="connsiteY1" fmla="*/ 0 h 117779"/>
                          <a:gd name="connsiteX2" fmla="*/ 0 w 95984"/>
                          <a:gd name="connsiteY2" fmla="*/ 114299 h 117779"/>
                          <a:gd name="connsiteX0" fmla="*/ 0 w 95984"/>
                          <a:gd name="connsiteY0" fmla="*/ 114299 h 117779"/>
                          <a:gd name="connsiteX1" fmla="*/ 85726 w 95984"/>
                          <a:gd name="connsiteY1" fmla="*/ 0 h 117779"/>
                          <a:gd name="connsiteX2" fmla="*/ 0 w 95984"/>
                          <a:gd name="connsiteY2" fmla="*/ 114299 h 117779"/>
                          <a:gd name="connsiteX0" fmla="*/ 0 w 95984"/>
                          <a:gd name="connsiteY0" fmla="*/ 114299 h 117779"/>
                          <a:gd name="connsiteX1" fmla="*/ 85726 w 95984"/>
                          <a:gd name="connsiteY1" fmla="*/ 0 h 117779"/>
                          <a:gd name="connsiteX2" fmla="*/ 0 w 95984"/>
                          <a:gd name="connsiteY2" fmla="*/ 114299 h 117779"/>
                          <a:gd name="connsiteX0" fmla="*/ 0 w 96746"/>
                          <a:gd name="connsiteY0" fmla="*/ 114299 h 120449"/>
                          <a:gd name="connsiteX1" fmla="*/ 85726 w 96746"/>
                          <a:gd name="connsiteY1" fmla="*/ 0 h 120449"/>
                          <a:gd name="connsiteX2" fmla="*/ 0 w 96746"/>
                          <a:gd name="connsiteY2" fmla="*/ 114299 h 12044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96746" h="120449">
                            <a:moveTo>
                              <a:pt x="0" y="114299"/>
                            </a:moveTo>
                            <a:cubicBezTo>
                              <a:pt x="32544" y="81756"/>
                              <a:pt x="46039" y="61118"/>
                              <a:pt x="85726" y="0"/>
                            </a:cubicBezTo>
                            <a:cubicBezTo>
                              <a:pt x="127000" y="46831"/>
                              <a:pt x="42068" y="146051"/>
                              <a:pt x="0" y="114299"/>
                            </a:cubicBezTo>
                            <a:close/>
                          </a:path>
                        </a:pathLst>
                      </a:custGeom>
                      <a:solidFill>
                        <a:srgbClr val="F8CBAD"/>
                      </a:soli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88" name="Rectangle 5"/>
                      <p:cNvSpPr/>
                      <p:nvPr/>
                    </p:nvSpPr>
                    <p:spPr>
                      <a:xfrm rot="11838720">
                        <a:off x="5523932" y="1674900"/>
                        <a:ext cx="96746" cy="120449"/>
                      </a:xfrm>
                      <a:custGeom>
                        <a:avLst/>
                        <a:gdLst>
                          <a:gd name="connsiteX0" fmla="*/ 0 w 128588"/>
                          <a:gd name="connsiteY0" fmla="*/ 0 h 138112"/>
                          <a:gd name="connsiteX1" fmla="*/ 128588 w 128588"/>
                          <a:gd name="connsiteY1" fmla="*/ 0 h 138112"/>
                          <a:gd name="connsiteX2" fmla="*/ 128588 w 128588"/>
                          <a:gd name="connsiteY2" fmla="*/ 138112 h 138112"/>
                          <a:gd name="connsiteX3" fmla="*/ 0 w 128588"/>
                          <a:gd name="connsiteY3" fmla="*/ 138112 h 138112"/>
                          <a:gd name="connsiteX4" fmla="*/ 0 w 128588"/>
                          <a:gd name="connsiteY4" fmla="*/ 0 h 138112"/>
                          <a:gd name="connsiteX0" fmla="*/ 9525 w 128588"/>
                          <a:gd name="connsiteY0" fmla="*/ 90487 h 138112"/>
                          <a:gd name="connsiteX1" fmla="*/ 128588 w 128588"/>
                          <a:gd name="connsiteY1" fmla="*/ 0 h 138112"/>
                          <a:gd name="connsiteX2" fmla="*/ 128588 w 128588"/>
                          <a:gd name="connsiteY2" fmla="*/ 138112 h 138112"/>
                          <a:gd name="connsiteX3" fmla="*/ 0 w 128588"/>
                          <a:gd name="connsiteY3" fmla="*/ 138112 h 138112"/>
                          <a:gd name="connsiteX4" fmla="*/ 9525 w 128588"/>
                          <a:gd name="connsiteY4" fmla="*/ 90487 h 138112"/>
                          <a:gd name="connsiteX0" fmla="*/ 9525 w 128588"/>
                          <a:gd name="connsiteY0" fmla="*/ 90487 h 138112"/>
                          <a:gd name="connsiteX1" fmla="*/ 78582 w 128588"/>
                          <a:gd name="connsiteY1" fmla="*/ 0 h 138112"/>
                          <a:gd name="connsiteX2" fmla="*/ 128588 w 128588"/>
                          <a:gd name="connsiteY2" fmla="*/ 138112 h 138112"/>
                          <a:gd name="connsiteX3" fmla="*/ 0 w 128588"/>
                          <a:gd name="connsiteY3" fmla="*/ 138112 h 138112"/>
                          <a:gd name="connsiteX4" fmla="*/ 9525 w 128588"/>
                          <a:gd name="connsiteY4" fmla="*/ 90487 h 138112"/>
                          <a:gd name="connsiteX0" fmla="*/ 9525 w 78582"/>
                          <a:gd name="connsiteY0" fmla="*/ 90487 h 138112"/>
                          <a:gd name="connsiteX1" fmla="*/ 78582 w 78582"/>
                          <a:gd name="connsiteY1" fmla="*/ 0 h 138112"/>
                          <a:gd name="connsiteX2" fmla="*/ 0 w 78582"/>
                          <a:gd name="connsiteY2" fmla="*/ 138112 h 138112"/>
                          <a:gd name="connsiteX3" fmla="*/ 9525 w 78582"/>
                          <a:gd name="connsiteY3" fmla="*/ 90487 h 138112"/>
                          <a:gd name="connsiteX0" fmla="*/ 0 w 69057"/>
                          <a:gd name="connsiteY0" fmla="*/ 90487 h 90487"/>
                          <a:gd name="connsiteX1" fmla="*/ 69057 w 69057"/>
                          <a:gd name="connsiteY1" fmla="*/ 0 h 90487"/>
                          <a:gd name="connsiteX2" fmla="*/ 0 w 69057"/>
                          <a:gd name="connsiteY2" fmla="*/ 90487 h 90487"/>
                          <a:gd name="connsiteX0" fmla="*/ 0 w 69057"/>
                          <a:gd name="connsiteY0" fmla="*/ 90487 h 90487"/>
                          <a:gd name="connsiteX1" fmla="*/ 69057 w 69057"/>
                          <a:gd name="connsiteY1" fmla="*/ 0 h 90487"/>
                          <a:gd name="connsiteX2" fmla="*/ 0 w 69057"/>
                          <a:gd name="connsiteY2" fmla="*/ 90487 h 90487"/>
                          <a:gd name="connsiteX0" fmla="*/ 11614 w 80671"/>
                          <a:gd name="connsiteY0" fmla="*/ 101039 h 101039"/>
                          <a:gd name="connsiteX1" fmla="*/ 80671 w 80671"/>
                          <a:gd name="connsiteY1" fmla="*/ 10552 h 101039"/>
                          <a:gd name="connsiteX2" fmla="*/ 11614 w 80671"/>
                          <a:gd name="connsiteY2" fmla="*/ 101039 h 101039"/>
                          <a:gd name="connsiteX0" fmla="*/ 11614 w 95553"/>
                          <a:gd name="connsiteY0" fmla="*/ 101039 h 101039"/>
                          <a:gd name="connsiteX1" fmla="*/ 80671 w 95553"/>
                          <a:gd name="connsiteY1" fmla="*/ 10552 h 101039"/>
                          <a:gd name="connsiteX2" fmla="*/ 11614 w 95553"/>
                          <a:gd name="connsiteY2" fmla="*/ 101039 h 101039"/>
                          <a:gd name="connsiteX0" fmla="*/ 8915 w 96897"/>
                          <a:gd name="connsiteY0" fmla="*/ 101039 h 101039"/>
                          <a:gd name="connsiteX1" fmla="*/ 82734 w 96897"/>
                          <a:gd name="connsiteY1" fmla="*/ 10552 h 101039"/>
                          <a:gd name="connsiteX2" fmla="*/ 8915 w 96897"/>
                          <a:gd name="connsiteY2" fmla="*/ 101039 h 101039"/>
                          <a:gd name="connsiteX0" fmla="*/ 8915 w 94961"/>
                          <a:gd name="connsiteY0" fmla="*/ 101039 h 102320"/>
                          <a:gd name="connsiteX1" fmla="*/ 82734 w 94961"/>
                          <a:gd name="connsiteY1" fmla="*/ 10552 h 102320"/>
                          <a:gd name="connsiteX2" fmla="*/ 8915 w 94961"/>
                          <a:gd name="connsiteY2" fmla="*/ 101039 h 102320"/>
                          <a:gd name="connsiteX0" fmla="*/ 8915 w 94044"/>
                          <a:gd name="connsiteY0" fmla="*/ 101039 h 105488"/>
                          <a:gd name="connsiteX1" fmla="*/ 82734 w 94044"/>
                          <a:gd name="connsiteY1" fmla="*/ 10552 h 105488"/>
                          <a:gd name="connsiteX2" fmla="*/ 8915 w 94044"/>
                          <a:gd name="connsiteY2" fmla="*/ 101039 h 105488"/>
                          <a:gd name="connsiteX0" fmla="*/ 0 w 85129"/>
                          <a:gd name="connsiteY0" fmla="*/ 90487 h 94936"/>
                          <a:gd name="connsiteX1" fmla="*/ 73819 w 85129"/>
                          <a:gd name="connsiteY1" fmla="*/ 0 h 94936"/>
                          <a:gd name="connsiteX2" fmla="*/ 0 w 85129"/>
                          <a:gd name="connsiteY2" fmla="*/ 90487 h 94936"/>
                          <a:gd name="connsiteX0" fmla="*/ 0 w 85129"/>
                          <a:gd name="connsiteY0" fmla="*/ 90487 h 94936"/>
                          <a:gd name="connsiteX1" fmla="*/ 73819 w 85129"/>
                          <a:gd name="connsiteY1" fmla="*/ 0 h 94936"/>
                          <a:gd name="connsiteX2" fmla="*/ 0 w 85129"/>
                          <a:gd name="connsiteY2" fmla="*/ 90487 h 94936"/>
                          <a:gd name="connsiteX0" fmla="*/ 0 w 93797"/>
                          <a:gd name="connsiteY0" fmla="*/ 100012 h 104017"/>
                          <a:gd name="connsiteX1" fmla="*/ 83344 w 93797"/>
                          <a:gd name="connsiteY1" fmla="*/ 0 h 104017"/>
                          <a:gd name="connsiteX2" fmla="*/ 0 w 93797"/>
                          <a:gd name="connsiteY2" fmla="*/ 100012 h 104017"/>
                          <a:gd name="connsiteX0" fmla="*/ 0 w 98177"/>
                          <a:gd name="connsiteY0" fmla="*/ 111918 h 115476"/>
                          <a:gd name="connsiteX1" fmla="*/ 88107 w 98177"/>
                          <a:gd name="connsiteY1" fmla="*/ 0 h 115476"/>
                          <a:gd name="connsiteX2" fmla="*/ 0 w 98177"/>
                          <a:gd name="connsiteY2" fmla="*/ 111918 h 115476"/>
                          <a:gd name="connsiteX0" fmla="*/ 0 w 95984"/>
                          <a:gd name="connsiteY0" fmla="*/ 114299 h 117779"/>
                          <a:gd name="connsiteX1" fmla="*/ 85726 w 95984"/>
                          <a:gd name="connsiteY1" fmla="*/ 0 h 117779"/>
                          <a:gd name="connsiteX2" fmla="*/ 0 w 95984"/>
                          <a:gd name="connsiteY2" fmla="*/ 114299 h 117779"/>
                          <a:gd name="connsiteX0" fmla="*/ 0 w 95984"/>
                          <a:gd name="connsiteY0" fmla="*/ 114299 h 117779"/>
                          <a:gd name="connsiteX1" fmla="*/ 85726 w 95984"/>
                          <a:gd name="connsiteY1" fmla="*/ 0 h 117779"/>
                          <a:gd name="connsiteX2" fmla="*/ 0 w 95984"/>
                          <a:gd name="connsiteY2" fmla="*/ 114299 h 117779"/>
                          <a:gd name="connsiteX0" fmla="*/ 0 w 95984"/>
                          <a:gd name="connsiteY0" fmla="*/ 114299 h 117779"/>
                          <a:gd name="connsiteX1" fmla="*/ 85726 w 95984"/>
                          <a:gd name="connsiteY1" fmla="*/ 0 h 117779"/>
                          <a:gd name="connsiteX2" fmla="*/ 0 w 95984"/>
                          <a:gd name="connsiteY2" fmla="*/ 114299 h 117779"/>
                          <a:gd name="connsiteX0" fmla="*/ 0 w 96746"/>
                          <a:gd name="connsiteY0" fmla="*/ 114299 h 120449"/>
                          <a:gd name="connsiteX1" fmla="*/ 85726 w 96746"/>
                          <a:gd name="connsiteY1" fmla="*/ 0 h 120449"/>
                          <a:gd name="connsiteX2" fmla="*/ 0 w 96746"/>
                          <a:gd name="connsiteY2" fmla="*/ 114299 h 12044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96746" h="120449">
                            <a:moveTo>
                              <a:pt x="0" y="114299"/>
                            </a:moveTo>
                            <a:cubicBezTo>
                              <a:pt x="32544" y="81756"/>
                              <a:pt x="46039" y="61118"/>
                              <a:pt x="85726" y="0"/>
                            </a:cubicBezTo>
                            <a:cubicBezTo>
                              <a:pt x="127000" y="46831"/>
                              <a:pt x="42068" y="146051"/>
                              <a:pt x="0" y="114299"/>
                            </a:cubicBezTo>
                            <a:close/>
                          </a:path>
                        </a:pathLst>
                      </a:custGeom>
                      <a:solidFill>
                        <a:srgbClr val="F8CBAD"/>
                      </a:soli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90" name="Rectangle 89"/>
                    <p:cNvSpPr/>
                    <p:nvPr/>
                  </p:nvSpPr>
                  <p:spPr>
                    <a:xfrm>
                      <a:off x="4612508" y="5058047"/>
                      <a:ext cx="466167" cy="544332"/>
                    </a:xfrm>
                    <a:custGeom>
                      <a:avLst/>
                      <a:gdLst>
                        <a:gd name="connsiteX0" fmla="*/ 0 w 1071437"/>
                        <a:gd name="connsiteY0" fmla="*/ 0 h 1127383"/>
                        <a:gd name="connsiteX1" fmla="*/ 1071437 w 1071437"/>
                        <a:gd name="connsiteY1" fmla="*/ 0 h 1127383"/>
                        <a:gd name="connsiteX2" fmla="*/ 1071437 w 1071437"/>
                        <a:gd name="connsiteY2" fmla="*/ 1127383 h 1127383"/>
                        <a:gd name="connsiteX3" fmla="*/ 0 w 1071437"/>
                        <a:gd name="connsiteY3" fmla="*/ 1127383 h 1127383"/>
                        <a:gd name="connsiteX4" fmla="*/ 0 w 1071437"/>
                        <a:gd name="connsiteY4" fmla="*/ 0 h 1127383"/>
                        <a:gd name="connsiteX0" fmla="*/ 0 w 1151266"/>
                        <a:gd name="connsiteY0" fmla="*/ 590247 h 1127383"/>
                        <a:gd name="connsiteX1" fmla="*/ 1151266 w 1151266"/>
                        <a:gd name="connsiteY1" fmla="*/ 0 h 1127383"/>
                        <a:gd name="connsiteX2" fmla="*/ 1151266 w 1151266"/>
                        <a:gd name="connsiteY2" fmla="*/ 1127383 h 1127383"/>
                        <a:gd name="connsiteX3" fmla="*/ 79829 w 1151266"/>
                        <a:gd name="connsiteY3" fmla="*/ 1127383 h 1127383"/>
                        <a:gd name="connsiteX4" fmla="*/ 0 w 1151266"/>
                        <a:gd name="connsiteY4" fmla="*/ 590247 h 1127383"/>
                        <a:gd name="connsiteX0" fmla="*/ 0 w 1151266"/>
                        <a:gd name="connsiteY0" fmla="*/ 590247 h 1127383"/>
                        <a:gd name="connsiteX1" fmla="*/ 568476 w 1151266"/>
                        <a:gd name="connsiteY1" fmla="*/ 299962 h 1127383"/>
                        <a:gd name="connsiteX2" fmla="*/ 1151266 w 1151266"/>
                        <a:gd name="connsiteY2" fmla="*/ 0 h 1127383"/>
                        <a:gd name="connsiteX3" fmla="*/ 1151266 w 1151266"/>
                        <a:gd name="connsiteY3" fmla="*/ 1127383 h 1127383"/>
                        <a:gd name="connsiteX4" fmla="*/ 79829 w 1151266"/>
                        <a:gd name="connsiteY4" fmla="*/ 1127383 h 1127383"/>
                        <a:gd name="connsiteX5" fmla="*/ 0 w 1151266"/>
                        <a:gd name="connsiteY5" fmla="*/ 590247 h 1127383"/>
                        <a:gd name="connsiteX0" fmla="*/ 0 w 1151266"/>
                        <a:gd name="connsiteY0" fmla="*/ 590247 h 1127383"/>
                        <a:gd name="connsiteX1" fmla="*/ 389467 w 1151266"/>
                        <a:gd name="connsiteY1" fmla="*/ 58057 h 1127383"/>
                        <a:gd name="connsiteX2" fmla="*/ 1151266 w 1151266"/>
                        <a:gd name="connsiteY2" fmla="*/ 0 h 1127383"/>
                        <a:gd name="connsiteX3" fmla="*/ 1151266 w 1151266"/>
                        <a:gd name="connsiteY3" fmla="*/ 1127383 h 1127383"/>
                        <a:gd name="connsiteX4" fmla="*/ 79829 w 1151266"/>
                        <a:gd name="connsiteY4" fmla="*/ 1127383 h 1127383"/>
                        <a:gd name="connsiteX5" fmla="*/ 0 w 1151266"/>
                        <a:gd name="connsiteY5" fmla="*/ 590247 h 1127383"/>
                        <a:gd name="connsiteX0" fmla="*/ 0 w 1151266"/>
                        <a:gd name="connsiteY0" fmla="*/ 590247 h 1127383"/>
                        <a:gd name="connsiteX1" fmla="*/ 254000 w 1151266"/>
                        <a:gd name="connsiteY1" fmla="*/ 94343 h 1127383"/>
                        <a:gd name="connsiteX2" fmla="*/ 389467 w 1151266"/>
                        <a:gd name="connsiteY2" fmla="*/ 58057 h 1127383"/>
                        <a:gd name="connsiteX3" fmla="*/ 1151266 w 1151266"/>
                        <a:gd name="connsiteY3" fmla="*/ 0 h 1127383"/>
                        <a:gd name="connsiteX4" fmla="*/ 1151266 w 1151266"/>
                        <a:gd name="connsiteY4" fmla="*/ 1127383 h 1127383"/>
                        <a:gd name="connsiteX5" fmla="*/ 79829 w 1151266"/>
                        <a:gd name="connsiteY5" fmla="*/ 1127383 h 1127383"/>
                        <a:gd name="connsiteX6" fmla="*/ 0 w 1151266"/>
                        <a:gd name="connsiteY6" fmla="*/ 590247 h 1127383"/>
                        <a:gd name="connsiteX0" fmla="*/ 0 w 1151266"/>
                        <a:gd name="connsiteY0" fmla="*/ 590247 h 1127383"/>
                        <a:gd name="connsiteX1" fmla="*/ 273353 w 1151266"/>
                        <a:gd name="connsiteY1" fmla="*/ 38704 h 1127383"/>
                        <a:gd name="connsiteX2" fmla="*/ 389467 w 1151266"/>
                        <a:gd name="connsiteY2" fmla="*/ 58057 h 1127383"/>
                        <a:gd name="connsiteX3" fmla="*/ 1151266 w 1151266"/>
                        <a:gd name="connsiteY3" fmla="*/ 0 h 1127383"/>
                        <a:gd name="connsiteX4" fmla="*/ 1151266 w 1151266"/>
                        <a:gd name="connsiteY4" fmla="*/ 1127383 h 1127383"/>
                        <a:gd name="connsiteX5" fmla="*/ 79829 w 1151266"/>
                        <a:gd name="connsiteY5" fmla="*/ 1127383 h 1127383"/>
                        <a:gd name="connsiteX6" fmla="*/ 0 w 1151266"/>
                        <a:gd name="connsiteY6" fmla="*/ 590247 h 1127383"/>
                        <a:gd name="connsiteX0" fmla="*/ 0 w 1151266"/>
                        <a:gd name="connsiteY0" fmla="*/ 590247 h 1127383"/>
                        <a:gd name="connsiteX1" fmla="*/ 273353 w 1151266"/>
                        <a:gd name="connsiteY1" fmla="*/ 38704 h 1127383"/>
                        <a:gd name="connsiteX2" fmla="*/ 389467 w 1151266"/>
                        <a:gd name="connsiteY2" fmla="*/ 58057 h 1127383"/>
                        <a:gd name="connsiteX3" fmla="*/ 1151266 w 1151266"/>
                        <a:gd name="connsiteY3" fmla="*/ 0 h 1127383"/>
                        <a:gd name="connsiteX4" fmla="*/ 1151266 w 1151266"/>
                        <a:gd name="connsiteY4" fmla="*/ 1127383 h 1127383"/>
                        <a:gd name="connsiteX5" fmla="*/ 79829 w 1151266"/>
                        <a:gd name="connsiteY5" fmla="*/ 1127383 h 1127383"/>
                        <a:gd name="connsiteX6" fmla="*/ 0 w 1151266"/>
                        <a:gd name="connsiteY6" fmla="*/ 590247 h 1127383"/>
                        <a:gd name="connsiteX0" fmla="*/ 0 w 1151266"/>
                        <a:gd name="connsiteY0" fmla="*/ 590247 h 1127383"/>
                        <a:gd name="connsiteX1" fmla="*/ 273353 w 1151266"/>
                        <a:gd name="connsiteY1" fmla="*/ 38704 h 1127383"/>
                        <a:gd name="connsiteX2" fmla="*/ 389467 w 1151266"/>
                        <a:gd name="connsiteY2" fmla="*/ 58057 h 1127383"/>
                        <a:gd name="connsiteX3" fmla="*/ 1151266 w 1151266"/>
                        <a:gd name="connsiteY3" fmla="*/ 0 h 1127383"/>
                        <a:gd name="connsiteX4" fmla="*/ 1151266 w 1151266"/>
                        <a:gd name="connsiteY4" fmla="*/ 1127383 h 1127383"/>
                        <a:gd name="connsiteX5" fmla="*/ 79829 w 1151266"/>
                        <a:gd name="connsiteY5" fmla="*/ 1127383 h 1127383"/>
                        <a:gd name="connsiteX6" fmla="*/ 0 w 1151266"/>
                        <a:gd name="connsiteY6" fmla="*/ 590247 h 1127383"/>
                        <a:gd name="connsiteX0" fmla="*/ 0 w 1151266"/>
                        <a:gd name="connsiteY0" fmla="*/ 602342 h 1127383"/>
                        <a:gd name="connsiteX1" fmla="*/ 273353 w 1151266"/>
                        <a:gd name="connsiteY1" fmla="*/ 38704 h 1127383"/>
                        <a:gd name="connsiteX2" fmla="*/ 389467 w 1151266"/>
                        <a:gd name="connsiteY2" fmla="*/ 58057 h 1127383"/>
                        <a:gd name="connsiteX3" fmla="*/ 1151266 w 1151266"/>
                        <a:gd name="connsiteY3" fmla="*/ 0 h 1127383"/>
                        <a:gd name="connsiteX4" fmla="*/ 1151266 w 1151266"/>
                        <a:gd name="connsiteY4" fmla="*/ 1127383 h 1127383"/>
                        <a:gd name="connsiteX5" fmla="*/ 79829 w 1151266"/>
                        <a:gd name="connsiteY5" fmla="*/ 1127383 h 1127383"/>
                        <a:gd name="connsiteX6" fmla="*/ 0 w 1151266"/>
                        <a:gd name="connsiteY6" fmla="*/ 602342 h 1127383"/>
                        <a:gd name="connsiteX0" fmla="*/ 0 w 1146428"/>
                        <a:gd name="connsiteY0" fmla="*/ 582989 h 1127383"/>
                        <a:gd name="connsiteX1" fmla="*/ 268515 w 1146428"/>
                        <a:gd name="connsiteY1" fmla="*/ 38704 h 1127383"/>
                        <a:gd name="connsiteX2" fmla="*/ 384629 w 1146428"/>
                        <a:gd name="connsiteY2" fmla="*/ 58057 h 1127383"/>
                        <a:gd name="connsiteX3" fmla="*/ 1146428 w 1146428"/>
                        <a:gd name="connsiteY3" fmla="*/ 0 h 1127383"/>
                        <a:gd name="connsiteX4" fmla="*/ 1146428 w 1146428"/>
                        <a:gd name="connsiteY4" fmla="*/ 1127383 h 1127383"/>
                        <a:gd name="connsiteX5" fmla="*/ 74991 w 1146428"/>
                        <a:gd name="connsiteY5" fmla="*/ 1127383 h 1127383"/>
                        <a:gd name="connsiteX6" fmla="*/ 0 w 1146428"/>
                        <a:gd name="connsiteY6" fmla="*/ 582989 h 1127383"/>
                        <a:gd name="connsiteX0" fmla="*/ 0 w 1146428"/>
                        <a:gd name="connsiteY0" fmla="*/ 582989 h 1127383"/>
                        <a:gd name="connsiteX1" fmla="*/ 268515 w 1146428"/>
                        <a:gd name="connsiteY1" fmla="*/ 38704 h 1127383"/>
                        <a:gd name="connsiteX2" fmla="*/ 384629 w 1146428"/>
                        <a:gd name="connsiteY2" fmla="*/ 58057 h 1127383"/>
                        <a:gd name="connsiteX3" fmla="*/ 1146428 w 1146428"/>
                        <a:gd name="connsiteY3" fmla="*/ 0 h 1127383"/>
                        <a:gd name="connsiteX4" fmla="*/ 1146428 w 1146428"/>
                        <a:gd name="connsiteY4" fmla="*/ 1127383 h 1127383"/>
                        <a:gd name="connsiteX5" fmla="*/ 74991 w 1146428"/>
                        <a:gd name="connsiteY5" fmla="*/ 1127383 h 1127383"/>
                        <a:gd name="connsiteX6" fmla="*/ 0 w 1146428"/>
                        <a:gd name="connsiteY6" fmla="*/ 582989 h 1127383"/>
                        <a:gd name="connsiteX0" fmla="*/ 0 w 1146428"/>
                        <a:gd name="connsiteY0" fmla="*/ 582989 h 1127383"/>
                        <a:gd name="connsiteX1" fmla="*/ 268515 w 1146428"/>
                        <a:gd name="connsiteY1" fmla="*/ 38704 h 1127383"/>
                        <a:gd name="connsiteX2" fmla="*/ 384629 w 1146428"/>
                        <a:gd name="connsiteY2" fmla="*/ 58057 h 1127383"/>
                        <a:gd name="connsiteX3" fmla="*/ 1146428 w 1146428"/>
                        <a:gd name="connsiteY3" fmla="*/ 0 h 1127383"/>
                        <a:gd name="connsiteX4" fmla="*/ 1146428 w 1146428"/>
                        <a:gd name="connsiteY4" fmla="*/ 1127383 h 1127383"/>
                        <a:gd name="connsiteX5" fmla="*/ 74991 w 1146428"/>
                        <a:gd name="connsiteY5" fmla="*/ 1127383 h 1127383"/>
                        <a:gd name="connsiteX6" fmla="*/ 0 w 1146428"/>
                        <a:gd name="connsiteY6" fmla="*/ 582989 h 1127383"/>
                        <a:gd name="connsiteX0" fmla="*/ 0 w 1146428"/>
                        <a:gd name="connsiteY0" fmla="*/ 582989 h 1127383"/>
                        <a:gd name="connsiteX1" fmla="*/ 268515 w 1146428"/>
                        <a:gd name="connsiteY1" fmla="*/ 38704 h 1127383"/>
                        <a:gd name="connsiteX2" fmla="*/ 384629 w 1146428"/>
                        <a:gd name="connsiteY2" fmla="*/ 58057 h 1127383"/>
                        <a:gd name="connsiteX3" fmla="*/ 474133 w 1146428"/>
                        <a:gd name="connsiteY3" fmla="*/ 48381 h 1127383"/>
                        <a:gd name="connsiteX4" fmla="*/ 1146428 w 1146428"/>
                        <a:gd name="connsiteY4" fmla="*/ 0 h 1127383"/>
                        <a:gd name="connsiteX5" fmla="*/ 1146428 w 1146428"/>
                        <a:gd name="connsiteY5" fmla="*/ 1127383 h 1127383"/>
                        <a:gd name="connsiteX6" fmla="*/ 74991 w 1146428"/>
                        <a:gd name="connsiteY6" fmla="*/ 1127383 h 1127383"/>
                        <a:gd name="connsiteX7" fmla="*/ 0 w 1146428"/>
                        <a:gd name="connsiteY7" fmla="*/ 582989 h 1127383"/>
                        <a:gd name="connsiteX0" fmla="*/ 0 w 1146428"/>
                        <a:gd name="connsiteY0" fmla="*/ 674913 h 1219307"/>
                        <a:gd name="connsiteX1" fmla="*/ 268515 w 1146428"/>
                        <a:gd name="connsiteY1" fmla="*/ 130628 h 1219307"/>
                        <a:gd name="connsiteX2" fmla="*/ 384629 w 1146428"/>
                        <a:gd name="connsiteY2" fmla="*/ 149981 h 1219307"/>
                        <a:gd name="connsiteX3" fmla="*/ 527352 w 1146428"/>
                        <a:gd name="connsiteY3" fmla="*/ 0 h 1219307"/>
                        <a:gd name="connsiteX4" fmla="*/ 1146428 w 1146428"/>
                        <a:gd name="connsiteY4" fmla="*/ 91924 h 1219307"/>
                        <a:gd name="connsiteX5" fmla="*/ 1146428 w 1146428"/>
                        <a:gd name="connsiteY5" fmla="*/ 1219307 h 1219307"/>
                        <a:gd name="connsiteX6" fmla="*/ 74991 w 1146428"/>
                        <a:gd name="connsiteY6" fmla="*/ 1219307 h 1219307"/>
                        <a:gd name="connsiteX7" fmla="*/ 0 w 1146428"/>
                        <a:gd name="connsiteY7" fmla="*/ 674913 h 1219307"/>
                        <a:gd name="connsiteX0" fmla="*/ 0 w 1146428"/>
                        <a:gd name="connsiteY0" fmla="*/ 674913 h 1219307"/>
                        <a:gd name="connsiteX1" fmla="*/ 268515 w 1146428"/>
                        <a:gd name="connsiteY1" fmla="*/ 130628 h 1219307"/>
                        <a:gd name="connsiteX2" fmla="*/ 384629 w 1146428"/>
                        <a:gd name="connsiteY2" fmla="*/ 149981 h 1219307"/>
                        <a:gd name="connsiteX3" fmla="*/ 527352 w 1146428"/>
                        <a:gd name="connsiteY3" fmla="*/ 0 h 1219307"/>
                        <a:gd name="connsiteX4" fmla="*/ 1146428 w 1146428"/>
                        <a:gd name="connsiteY4" fmla="*/ 91924 h 1219307"/>
                        <a:gd name="connsiteX5" fmla="*/ 1146428 w 1146428"/>
                        <a:gd name="connsiteY5" fmla="*/ 1219307 h 1219307"/>
                        <a:gd name="connsiteX6" fmla="*/ 74991 w 1146428"/>
                        <a:gd name="connsiteY6" fmla="*/ 1219307 h 1219307"/>
                        <a:gd name="connsiteX7" fmla="*/ 0 w 1146428"/>
                        <a:gd name="connsiteY7" fmla="*/ 674913 h 1219307"/>
                        <a:gd name="connsiteX0" fmla="*/ 0 w 1146428"/>
                        <a:gd name="connsiteY0" fmla="*/ 674913 h 1219307"/>
                        <a:gd name="connsiteX1" fmla="*/ 268515 w 1146428"/>
                        <a:gd name="connsiteY1" fmla="*/ 130628 h 1219307"/>
                        <a:gd name="connsiteX2" fmla="*/ 384629 w 1146428"/>
                        <a:gd name="connsiteY2" fmla="*/ 149981 h 1219307"/>
                        <a:gd name="connsiteX3" fmla="*/ 527352 w 1146428"/>
                        <a:gd name="connsiteY3" fmla="*/ 0 h 1219307"/>
                        <a:gd name="connsiteX4" fmla="*/ 1146428 w 1146428"/>
                        <a:gd name="connsiteY4" fmla="*/ 91924 h 1219307"/>
                        <a:gd name="connsiteX5" fmla="*/ 1146428 w 1146428"/>
                        <a:gd name="connsiteY5" fmla="*/ 1219307 h 1219307"/>
                        <a:gd name="connsiteX6" fmla="*/ 74991 w 1146428"/>
                        <a:gd name="connsiteY6" fmla="*/ 1219307 h 1219307"/>
                        <a:gd name="connsiteX7" fmla="*/ 0 w 1146428"/>
                        <a:gd name="connsiteY7" fmla="*/ 674913 h 1219307"/>
                        <a:gd name="connsiteX0" fmla="*/ 0 w 1146428"/>
                        <a:gd name="connsiteY0" fmla="*/ 674913 h 1219307"/>
                        <a:gd name="connsiteX1" fmla="*/ 268515 w 1146428"/>
                        <a:gd name="connsiteY1" fmla="*/ 130628 h 1219307"/>
                        <a:gd name="connsiteX2" fmla="*/ 384629 w 1146428"/>
                        <a:gd name="connsiteY2" fmla="*/ 149981 h 1219307"/>
                        <a:gd name="connsiteX3" fmla="*/ 527352 w 1146428"/>
                        <a:gd name="connsiteY3" fmla="*/ 0 h 1219307"/>
                        <a:gd name="connsiteX4" fmla="*/ 1146428 w 1146428"/>
                        <a:gd name="connsiteY4" fmla="*/ 91924 h 1219307"/>
                        <a:gd name="connsiteX5" fmla="*/ 1146428 w 1146428"/>
                        <a:gd name="connsiteY5" fmla="*/ 1219307 h 1219307"/>
                        <a:gd name="connsiteX6" fmla="*/ 74991 w 1146428"/>
                        <a:gd name="connsiteY6" fmla="*/ 1219307 h 1219307"/>
                        <a:gd name="connsiteX7" fmla="*/ 0 w 1146428"/>
                        <a:gd name="connsiteY7" fmla="*/ 674913 h 1219307"/>
                        <a:gd name="connsiteX0" fmla="*/ 0 w 1146428"/>
                        <a:gd name="connsiteY0" fmla="*/ 674913 h 1219307"/>
                        <a:gd name="connsiteX1" fmla="*/ 268515 w 1146428"/>
                        <a:gd name="connsiteY1" fmla="*/ 130628 h 1219307"/>
                        <a:gd name="connsiteX2" fmla="*/ 384629 w 1146428"/>
                        <a:gd name="connsiteY2" fmla="*/ 149981 h 1219307"/>
                        <a:gd name="connsiteX3" fmla="*/ 527352 w 1146428"/>
                        <a:gd name="connsiteY3" fmla="*/ 0 h 1219307"/>
                        <a:gd name="connsiteX4" fmla="*/ 1146428 w 1146428"/>
                        <a:gd name="connsiteY4" fmla="*/ 91924 h 1219307"/>
                        <a:gd name="connsiteX5" fmla="*/ 1146428 w 1146428"/>
                        <a:gd name="connsiteY5" fmla="*/ 1219307 h 1219307"/>
                        <a:gd name="connsiteX6" fmla="*/ 74991 w 1146428"/>
                        <a:gd name="connsiteY6" fmla="*/ 1219307 h 1219307"/>
                        <a:gd name="connsiteX7" fmla="*/ 0 w 1146428"/>
                        <a:gd name="connsiteY7" fmla="*/ 674913 h 1219307"/>
                        <a:gd name="connsiteX0" fmla="*/ 0 w 1146428"/>
                        <a:gd name="connsiteY0" fmla="*/ 674913 h 1219307"/>
                        <a:gd name="connsiteX1" fmla="*/ 268515 w 1146428"/>
                        <a:gd name="connsiteY1" fmla="*/ 130628 h 1219307"/>
                        <a:gd name="connsiteX2" fmla="*/ 384629 w 1146428"/>
                        <a:gd name="connsiteY2" fmla="*/ 149981 h 1219307"/>
                        <a:gd name="connsiteX3" fmla="*/ 527352 w 1146428"/>
                        <a:gd name="connsiteY3" fmla="*/ 0 h 1219307"/>
                        <a:gd name="connsiteX4" fmla="*/ 706362 w 1146428"/>
                        <a:gd name="connsiteY4" fmla="*/ 21771 h 1219307"/>
                        <a:gd name="connsiteX5" fmla="*/ 1146428 w 1146428"/>
                        <a:gd name="connsiteY5" fmla="*/ 91924 h 1219307"/>
                        <a:gd name="connsiteX6" fmla="*/ 1146428 w 1146428"/>
                        <a:gd name="connsiteY6" fmla="*/ 1219307 h 1219307"/>
                        <a:gd name="connsiteX7" fmla="*/ 74991 w 1146428"/>
                        <a:gd name="connsiteY7" fmla="*/ 1219307 h 1219307"/>
                        <a:gd name="connsiteX8" fmla="*/ 0 w 1146428"/>
                        <a:gd name="connsiteY8" fmla="*/ 674913 h 1219307"/>
                        <a:gd name="connsiteX0" fmla="*/ 0 w 1146428"/>
                        <a:gd name="connsiteY0" fmla="*/ 674913 h 1219307"/>
                        <a:gd name="connsiteX1" fmla="*/ 268515 w 1146428"/>
                        <a:gd name="connsiteY1" fmla="*/ 130628 h 1219307"/>
                        <a:gd name="connsiteX2" fmla="*/ 384629 w 1146428"/>
                        <a:gd name="connsiteY2" fmla="*/ 149981 h 1219307"/>
                        <a:gd name="connsiteX3" fmla="*/ 527352 w 1146428"/>
                        <a:gd name="connsiteY3" fmla="*/ 0 h 1219307"/>
                        <a:gd name="connsiteX4" fmla="*/ 682171 w 1146428"/>
                        <a:gd name="connsiteY4" fmla="*/ 84667 h 1219307"/>
                        <a:gd name="connsiteX5" fmla="*/ 1146428 w 1146428"/>
                        <a:gd name="connsiteY5" fmla="*/ 91924 h 1219307"/>
                        <a:gd name="connsiteX6" fmla="*/ 1146428 w 1146428"/>
                        <a:gd name="connsiteY6" fmla="*/ 1219307 h 1219307"/>
                        <a:gd name="connsiteX7" fmla="*/ 74991 w 1146428"/>
                        <a:gd name="connsiteY7" fmla="*/ 1219307 h 1219307"/>
                        <a:gd name="connsiteX8" fmla="*/ 0 w 1146428"/>
                        <a:gd name="connsiteY8" fmla="*/ 674913 h 1219307"/>
                        <a:gd name="connsiteX0" fmla="*/ 0 w 1146428"/>
                        <a:gd name="connsiteY0" fmla="*/ 674913 h 1219307"/>
                        <a:gd name="connsiteX1" fmla="*/ 268515 w 1146428"/>
                        <a:gd name="connsiteY1" fmla="*/ 130628 h 1219307"/>
                        <a:gd name="connsiteX2" fmla="*/ 384629 w 1146428"/>
                        <a:gd name="connsiteY2" fmla="*/ 149981 h 1219307"/>
                        <a:gd name="connsiteX3" fmla="*/ 527352 w 1146428"/>
                        <a:gd name="connsiteY3" fmla="*/ 0 h 1219307"/>
                        <a:gd name="connsiteX4" fmla="*/ 682171 w 1146428"/>
                        <a:gd name="connsiteY4" fmla="*/ 84667 h 1219307"/>
                        <a:gd name="connsiteX5" fmla="*/ 1146428 w 1146428"/>
                        <a:gd name="connsiteY5" fmla="*/ 91924 h 1219307"/>
                        <a:gd name="connsiteX6" fmla="*/ 1146428 w 1146428"/>
                        <a:gd name="connsiteY6" fmla="*/ 1219307 h 1219307"/>
                        <a:gd name="connsiteX7" fmla="*/ 74991 w 1146428"/>
                        <a:gd name="connsiteY7" fmla="*/ 1219307 h 1219307"/>
                        <a:gd name="connsiteX8" fmla="*/ 0 w 1146428"/>
                        <a:gd name="connsiteY8" fmla="*/ 674913 h 1219307"/>
                        <a:gd name="connsiteX0" fmla="*/ 0 w 1146428"/>
                        <a:gd name="connsiteY0" fmla="*/ 679625 h 1224019"/>
                        <a:gd name="connsiteX1" fmla="*/ 268515 w 1146428"/>
                        <a:gd name="connsiteY1" fmla="*/ 135340 h 1224019"/>
                        <a:gd name="connsiteX2" fmla="*/ 384629 w 1146428"/>
                        <a:gd name="connsiteY2" fmla="*/ 154693 h 1224019"/>
                        <a:gd name="connsiteX3" fmla="*/ 527352 w 1146428"/>
                        <a:gd name="connsiteY3" fmla="*/ 4712 h 1224019"/>
                        <a:gd name="connsiteX4" fmla="*/ 682171 w 1146428"/>
                        <a:gd name="connsiteY4" fmla="*/ 89379 h 1224019"/>
                        <a:gd name="connsiteX5" fmla="*/ 1146428 w 1146428"/>
                        <a:gd name="connsiteY5" fmla="*/ 96636 h 1224019"/>
                        <a:gd name="connsiteX6" fmla="*/ 1146428 w 1146428"/>
                        <a:gd name="connsiteY6" fmla="*/ 1224019 h 1224019"/>
                        <a:gd name="connsiteX7" fmla="*/ 74991 w 1146428"/>
                        <a:gd name="connsiteY7" fmla="*/ 1224019 h 1224019"/>
                        <a:gd name="connsiteX8" fmla="*/ 0 w 1146428"/>
                        <a:gd name="connsiteY8" fmla="*/ 679625 h 1224019"/>
                        <a:gd name="connsiteX0" fmla="*/ 0 w 1146428"/>
                        <a:gd name="connsiteY0" fmla="*/ 676656 h 1221050"/>
                        <a:gd name="connsiteX1" fmla="*/ 268515 w 1146428"/>
                        <a:gd name="connsiteY1" fmla="*/ 132371 h 1221050"/>
                        <a:gd name="connsiteX2" fmla="*/ 384629 w 1146428"/>
                        <a:gd name="connsiteY2" fmla="*/ 151724 h 1221050"/>
                        <a:gd name="connsiteX3" fmla="*/ 527352 w 1146428"/>
                        <a:gd name="connsiteY3" fmla="*/ 1743 h 1221050"/>
                        <a:gd name="connsiteX4" fmla="*/ 682171 w 1146428"/>
                        <a:gd name="connsiteY4" fmla="*/ 86410 h 1221050"/>
                        <a:gd name="connsiteX5" fmla="*/ 1146428 w 1146428"/>
                        <a:gd name="connsiteY5" fmla="*/ 93667 h 1221050"/>
                        <a:gd name="connsiteX6" fmla="*/ 1146428 w 1146428"/>
                        <a:gd name="connsiteY6" fmla="*/ 1221050 h 1221050"/>
                        <a:gd name="connsiteX7" fmla="*/ 74991 w 1146428"/>
                        <a:gd name="connsiteY7" fmla="*/ 1221050 h 1221050"/>
                        <a:gd name="connsiteX8" fmla="*/ 0 w 1146428"/>
                        <a:gd name="connsiteY8" fmla="*/ 676656 h 1221050"/>
                        <a:gd name="connsiteX0" fmla="*/ 0 w 1146428"/>
                        <a:gd name="connsiteY0" fmla="*/ 676656 h 1221050"/>
                        <a:gd name="connsiteX1" fmla="*/ 268515 w 1146428"/>
                        <a:gd name="connsiteY1" fmla="*/ 132371 h 1221050"/>
                        <a:gd name="connsiteX2" fmla="*/ 384629 w 1146428"/>
                        <a:gd name="connsiteY2" fmla="*/ 151724 h 1221050"/>
                        <a:gd name="connsiteX3" fmla="*/ 527352 w 1146428"/>
                        <a:gd name="connsiteY3" fmla="*/ 1743 h 1221050"/>
                        <a:gd name="connsiteX4" fmla="*/ 682171 w 1146428"/>
                        <a:gd name="connsiteY4" fmla="*/ 86410 h 1221050"/>
                        <a:gd name="connsiteX5" fmla="*/ 1146428 w 1146428"/>
                        <a:gd name="connsiteY5" fmla="*/ 93667 h 1221050"/>
                        <a:gd name="connsiteX6" fmla="*/ 1146428 w 1146428"/>
                        <a:gd name="connsiteY6" fmla="*/ 1221050 h 1221050"/>
                        <a:gd name="connsiteX7" fmla="*/ 74991 w 1146428"/>
                        <a:gd name="connsiteY7" fmla="*/ 1221050 h 1221050"/>
                        <a:gd name="connsiteX8" fmla="*/ 0 w 1146428"/>
                        <a:gd name="connsiteY8" fmla="*/ 676656 h 1221050"/>
                        <a:gd name="connsiteX0" fmla="*/ 0 w 1146428"/>
                        <a:gd name="connsiteY0" fmla="*/ 676656 h 1221050"/>
                        <a:gd name="connsiteX1" fmla="*/ 268515 w 1146428"/>
                        <a:gd name="connsiteY1" fmla="*/ 132371 h 1221050"/>
                        <a:gd name="connsiteX2" fmla="*/ 384629 w 1146428"/>
                        <a:gd name="connsiteY2" fmla="*/ 151724 h 1221050"/>
                        <a:gd name="connsiteX3" fmla="*/ 527352 w 1146428"/>
                        <a:gd name="connsiteY3" fmla="*/ 1743 h 1221050"/>
                        <a:gd name="connsiteX4" fmla="*/ 682171 w 1146428"/>
                        <a:gd name="connsiteY4" fmla="*/ 86410 h 1221050"/>
                        <a:gd name="connsiteX5" fmla="*/ 1146428 w 1146428"/>
                        <a:gd name="connsiteY5" fmla="*/ 93667 h 1221050"/>
                        <a:gd name="connsiteX6" fmla="*/ 1146428 w 1146428"/>
                        <a:gd name="connsiteY6" fmla="*/ 1221050 h 1221050"/>
                        <a:gd name="connsiteX7" fmla="*/ 74991 w 1146428"/>
                        <a:gd name="connsiteY7" fmla="*/ 1221050 h 1221050"/>
                        <a:gd name="connsiteX8" fmla="*/ 0 w 1146428"/>
                        <a:gd name="connsiteY8" fmla="*/ 676656 h 1221050"/>
                        <a:gd name="connsiteX0" fmla="*/ 0 w 1146428"/>
                        <a:gd name="connsiteY0" fmla="*/ 676656 h 1221050"/>
                        <a:gd name="connsiteX1" fmla="*/ 268515 w 1146428"/>
                        <a:gd name="connsiteY1" fmla="*/ 132371 h 1221050"/>
                        <a:gd name="connsiteX2" fmla="*/ 384629 w 1146428"/>
                        <a:gd name="connsiteY2" fmla="*/ 151724 h 1221050"/>
                        <a:gd name="connsiteX3" fmla="*/ 527352 w 1146428"/>
                        <a:gd name="connsiteY3" fmla="*/ 1743 h 1221050"/>
                        <a:gd name="connsiteX4" fmla="*/ 682171 w 1146428"/>
                        <a:gd name="connsiteY4" fmla="*/ 86410 h 1221050"/>
                        <a:gd name="connsiteX5" fmla="*/ 926495 w 1146428"/>
                        <a:gd name="connsiteY5" fmla="*/ 93666 h 1221050"/>
                        <a:gd name="connsiteX6" fmla="*/ 1146428 w 1146428"/>
                        <a:gd name="connsiteY6" fmla="*/ 93667 h 1221050"/>
                        <a:gd name="connsiteX7" fmla="*/ 1146428 w 1146428"/>
                        <a:gd name="connsiteY7" fmla="*/ 1221050 h 1221050"/>
                        <a:gd name="connsiteX8" fmla="*/ 74991 w 1146428"/>
                        <a:gd name="connsiteY8" fmla="*/ 1221050 h 1221050"/>
                        <a:gd name="connsiteX9" fmla="*/ 0 w 1146428"/>
                        <a:gd name="connsiteY9" fmla="*/ 676656 h 1221050"/>
                        <a:gd name="connsiteX0" fmla="*/ 0 w 1146428"/>
                        <a:gd name="connsiteY0" fmla="*/ 676656 h 1221050"/>
                        <a:gd name="connsiteX1" fmla="*/ 268515 w 1146428"/>
                        <a:gd name="connsiteY1" fmla="*/ 132371 h 1221050"/>
                        <a:gd name="connsiteX2" fmla="*/ 384629 w 1146428"/>
                        <a:gd name="connsiteY2" fmla="*/ 151724 h 1221050"/>
                        <a:gd name="connsiteX3" fmla="*/ 527352 w 1146428"/>
                        <a:gd name="connsiteY3" fmla="*/ 1743 h 1221050"/>
                        <a:gd name="connsiteX4" fmla="*/ 682171 w 1146428"/>
                        <a:gd name="connsiteY4" fmla="*/ 86410 h 1221050"/>
                        <a:gd name="connsiteX5" fmla="*/ 858762 w 1146428"/>
                        <a:gd name="connsiteY5" fmla="*/ 96085 h 1221050"/>
                        <a:gd name="connsiteX6" fmla="*/ 1146428 w 1146428"/>
                        <a:gd name="connsiteY6" fmla="*/ 93667 h 1221050"/>
                        <a:gd name="connsiteX7" fmla="*/ 1146428 w 1146428"/>
                        <a:gd name="connsiteY7" fmla="*/ 1221050 h 1221050"/>
                        <a:gd name="connsiteX8" fmla="*/ 74991 w 1146428"/>
                        <a:gd name="connsiteY8" fmla="*/ 1221050 h 1221050"/>
                        <a:gd name="connsiteX9" fmla="*/ 0 w 1146428"/>
                        <a:gd name="connsiteY9" fmla="*/ 676656 h 1221050"/>
                        <a:gd name="connsiteX0" fmla="*/ 0 w 1146428"/>
                        <a:gd name="connsiteY0" fmla="*/ 676656 h 1221050"/>
                        <a:gd name="connsiteX1" fmla="*/ 268515 w 1146428"/>
                        <a:gd name="connsiteY1" fmla="*/ 132371 h 1221050"/>
                        <a:gd name="connsiteX2" fmla="*/ 384629 w 1146428"/>
                        <a:gd name="connsiteY2" fmla="*/ 151724 h 1221050"/>
                        <a:gd name="connsiteX3" fmla="*/ 527352 w 1146428"/>
                        <a:gd name="connsiteY3" fmla="*/ 1743 h 1221050"/>
                        <a:gd name="connsiteX4" fmla="*/ 682171 w 1146428"/>
                        <a:gd name="connsiteY4" fmla="*/ 86410 h 1221050"/>
                        <a:gd name="connsiteX5" fmla="*/ 858762 w 1146428"/>
                        <a:gd name="connsiteY5" fmla="*/ 96085 h 1221050"/>
                        <a:gd name="connsiteX6" fmla="*/ 1146428 w 1146428"/>
                        <a:gd name="connsiteY6" fmla="*/ 93667 h 1221050"/>
                        <a:gd name="connsiteX7" fmla="*/ 1146428 w 1146428"/>
                        <a:gd name="connsiteY7" fmla="*/ 1221050 h 1221050"/>
                        <a:gd name="connsiteX8" fmla="*/ 74991 w 1146428"/>
                        <a:gd name="connsiteY8" fmla="*/ 1221050 h 1221050"/>
                        <a:gd name="connsiteX9" fmla="*/ 0 w 1146428"/>
                        <a:gd name="connsiteY9" fmla="*/ 676656 h 1221050"/>
                        <a:gd name="connsiteX0" fmla="*/ 0 w 1146428"/>
                        <a:gd name="connsiteY0" fmla="*/ 676656 h 1221050"/>
                        <a:gd name="connsiteX1" fmla="*/ 268515 w 1146428"/>
                        <a:gd name="connsiteY1" fmla="*/ 132371 h 1221050"/>
                        <a:gd name="connsiteX2" fmla="*/ 384629 w 1146428"/>
                        <a:gd name="connsiteY2" fmla="*/ 151724 h 1221050"/>
                        <a:gd name="connsiteX3" fmla="*/ 527352 w 1146428"/>
                        <a:gd name="connsiteY3" fmla="*/ 1743 h 1221050"/>
                        <a:gd name="connsiteX4" fmla="*/ 682171 w 1146428"/>
                        <a:gd name="connsiteY4" fmla="*/ 86410 h 1221050"/>
                        <a:gd name="connsiteX5" fmla="*/ 858762 w 1146428"/>
                        <a:gd name="connsiteY5" fmla="*/ 96085 h 1221050"/>
                        <a:gd name="connsiteX6" fmla="*/ 1146428 w 1146428"/>
                        <a:gd name="connsiteY6" fmla="*/ 93667 h 1221050"/>
                        <a:gd name="connsiteX7" fmla="*/ 1146428 w 1146428"/>
                        <a:gd name="connsiteY7" fmla="*/ 1221050 h 1221050"/>
                        <a:gd name="connsiteX8" fmla="*/ 74991 w 1146428"/>
                        <a:gd name="connsiteY8" fmla="*/ 1221050 h 1221050"/>
                        <a:gd name="connsiteX9" fmla="*/ 0 w 1146428"/>
                        <a:gd name="connsiteY9" fmla="*/ 676656 h 1221050"/>
                        <a:gd name="connsiteX0" fmla="*/ 0 w 1146428"/>
                        <a:gd name="connsiteY0" fmla="*/ 676656 h 1221050"/>
                        <a:gd name="connsiteX1" fmla="*/ 268515 w 1146428"/>
                        <a:gd name="connsiteY1" fmla="*/ 132371 h 1221050"/>
                        <a:gd name="connsiteX2" fmla="*/ 384629 w 1146428"/>
                        <a:gd name="connsiteY2" fmla="*/ 151724 h 1221050"/>
                        <a:gd name="connsiteX3" fmla="*/ 527352 w 1146428"/>
                        <a:gd name="connsiteY3" fmla="*/ 1743 h 1221050"/>
                        <a:gd name="connsiteX4" fmla="*/ 682171 w 1146428"/>
                        <a:gd name="connsiteY4" fmla="*/ 86410 h 1221050"/>
                        <a:gd name="connsiteX5" fmla="*/ 858762 w 1146428"/>
                        <a:gd name="connsiteY5" fmla="*/ 96085 h 1221050"/>
                        <a:gd name="connsiteX6" fmla="*/ 1146428 w 1146428"/>
                        <a:gd name="connsiteY6" fmla="*/ 93667 h 1221050"/>
                        <a:gd name="connsiteX7" fmla="*/ 1146428 w 1146428"/>
                        <a:gd name="connsiteY7" fmla="*/ 1221050 h 1221050"/>
                        <a:gd name="connsiteX8" fmla="*/ 74991 w 1146428"/>
                        <a:gd name="connsiteY8" fmla="*/ 1221050 h 1221050"/>
                        <a:gd name="connsiteX9" fmla="*/ 0 w 1146428"/>
                        <a:gd name="connsiteY9" fmla="*/ 676656 h 1221050"/>
                        <a:gd name="connsiteX0" fmla="*/ 0 w 1146428"/>
                        <a:gd name="connsiteY0" fmla="*/ 676656 h 1221050"/>
                        <a:gd name="connsiteX1" fmla="*/ 268515 w 1146428"/>
                        <a:gd name="connsiteY1" fmla="*/ 132371 h 1221050"/>
                        <a:gd name="connsiteX2" fmla="*/ 384629 w 1146428"/>
                        <a:gd name="connsiteY2" fmla="*/ 151724 h 1221050"/>
                        <a:gd name="connsiteX3" fmla="*/ 527352 w 1146428"/>
                        <a:gd name="connsiteY3" fmla="*/ 1743 h 1221050"/>
                        <a:gd name="connsiteX4" fmla="*/ 682171 w 1146428"/>
                        <a:gd name="connsiteY4" fmla="*/ 86410 h 1221050"/>
                        <a:gd name="connsiteX5" fmla="*/ 858762 w 1146428"/>
                        <a:gd name="connsiteY5" fmla="*/ 96085 h 1221050"/>
                        <a:gd name="connsiteX6" fmla="*/ 1146428 w 1146428"/>
                        <a:gd name="connsiteY6" fmla="*/ 93667 h 1221050"/>
                        <a:gd name="connsiteX7" fmla="*/ 1146428 w 1146428"/>
                        <a:gd name="connsiteY7" fmla="*/ 1221050 h 1221050"/>
                        <a:gd name="connsiteX8" fmla="*/ 74991 w 1146428"/>
                        <a:gd name="connsiteY8" fmla="*/ 1221050 h 1221050"/>
                        <a:gd name="connsiteX9" fmla="*/ 0 w 1146428"/>
                        <a:gd name="connsiteY9" fmla="*/ 676656 h 1221050"/>
                        <a:gd name="connsiteX0" fmla="*/ 0 w 1146428"/>
                        <a:gd name="connsiteY0" fmla="*/ 676656 h 1221050"/>
                        <a:gd name="connsiteX1" fmla="*/ 268515 w 1146428"/>
                        <a:gd name="connsiteY1" fmla="*/ 132371 h 1221050"/>
                        <a:gd name="connsiteX2" fmla="*/ 384629 w 1146428"/>
                        <a:gd name="connsiteY2" fmla="*/ 151724 h 1221050"/>
                        <a:gd name="connsiteX3" fmla="*/ 527352 w 1146428"/>
                        <a:gd name="connsiteY3" fmla="*/ 1743 h 1221050"/>
                        <a:gd name="connsiteX4" fmla="*/ 682171 w 1146428"/>
                        <a:gd name="connsiteY4" fmla="*/ 86410 h 1221050"/>
                        <a:gd name="connsiteX5" fmla="*/ 858762 w 1146428"/>
                        <a:gd name="connsiteY5" fmla="*/ 96085 h 1221050"/>
                        <a:gd name="connsiteX6" fmla="*/ 1134332 w 1146428"/>
                        <a:gd name="connsiteY6" fmla="*/ 570219 h 1221050"/>
                        <a:gd name="connsiteX7" fmla="*/ 1146428 w 1146428"/>
                        <a:gd name="connsiteY7" fmla="*/ 1221050 h 1221050"/>
                        <a:gd name="connsiteX8" fmla="*/ 74991 w 1146428"/>
                        <a:gd name="connsiteY8" fmla="*/ 1221050 h 1221050"/>
                        <a:gd name="connsiteX9" fmla="*/ 0 w 1146428"/>
                        <a:gd name="connsiteY9" fmla="*/ 676656 h 1221050"/>
                        <a:gd name="connsiteX0" fmla="*/ 0 w 1146428"/>
                        <a:gd name="connsiteY0" fmla="*/ 676656 h 1221050"/>
                        <a:gd name="connsiteX1" fmla="*/ 268515 w 1146428"/>
                        <a:gd name="connsiteY1" fmla="*/ 132371 h 1221050"/>
                        <a:gd name="connsiteX2" fmla="*/ 384629 w 1146428"/>
                        <a:gd name="connsiteY2" fmla="*/ 151724 h 1221050"/>
                        <a:gd name="connsiteX3" fmla="*/ 527352 w 1146428"/>
                        <a:gd name="connsiteY3" fmla="*/ 1743 h 1221050"/>
                        <a:gd name="connsiteX4" fmla="*/ 682171 w 1146428"/>
                        <a:gd name="connsiteY4" fmla="*/ 86410 h 1221050"/>
                        <a:gd name="connsiteX5" fmla="*/ 858762 w 1146428"/>
                        <a:gd name="connsiteY5" fmla="*/ 96085 h 1221050"/>
                        <a:gd name="connsiteX6" fmla="*/ 1144008 w 1146428"/>
                        <a:gd name="connsiteY6" fmla="*/ 565381 h 1221050"/>
                        <a:gd name="connsiteX7" fmla="*/ 1146428 w 1146428"/>
                        <a:gd name="connsiteY7" fmla="*/ 1221050 h 1221050"/>
                        <a:gd name="connsiteX8" fmla="*/ 74991 w 1146428"/>
                        <a:gd name="connsiteY8" fmla="*/ 1221050 h 1221050"/>
                        <a:gd name="connsiteX9" fmla="*/ 0 w 1146428"/>
                        <a:gd name="connsiteY9" fmla="*/ 676656 h 1221050"/>
                        <a:gd name="connsiteX0" fmla="*/ 0 w 1146428"/>
                        <a:gd name="connsiteY0" fmla="*/ 676656 h 1221050"/>
                        <a:gd name="connsiteX1" fmla="*/ 268515 w 1146428"/>
                        <a:gd name="connsiteY1" fmla="*/ 132371 h 1221050"/>
                        <a:gd name="connsiteX2" fmla="*/ 384629 w 1146428"/>
                        <a:gd name="connsiteY2" fmla="*/ 151724 h 1221050"/>
                        <a:gd name="connsiteX3" fmla="*/ 527352 w 1146428"/>
                        <a:gd name="connsiteY3" fmla="*/ 1743 h 1221050"/>
                        <a:gd name="connsiteX4" fmla="*/ 682171 w 1146428"/>
                        <a:gd name="connsiteY4" fmla="*/ 86410 h 1221050"/>
                        <a:gd name="connsiteX5" fmla="*/ 858762 w 1146428"/>
                        <a:gd name="connsiteY5" fmla="*/ 96085 h 1221050"/>
                        <a:gd name="connsiteX6" fmla="*/ 1144008 w 1146428"/>
                        <a:gd name="connsiteY6" fmla="*/ 553286 h 1221050"/>
                        <a:gd name="connsiteX7" fmla="*/ 1146428 w 1146428"/>
                        <a:gd name="connsiteY7" fmla="*/ 1221050 h 1221050"/>
                        <a:gd name="connsiteX8" fmla="*/ 74991 w 1146428"/>
                        <a:gd name="connsiteY8" fmla="*/ 1221050 h 1221050"/>
                        <a:gd name="connsiteX9" fmla="*/ 0 w 1146428"/>
                        <a:gd name="connsiteY9" fmla="*/ 676656 h 1221050"/>
                        <a:gd name="connsiteX0" fmla="*/ 0 w 1146428"/>
                        <a:gd name="connsiteY0" fmla="*/ 676656 h 1221050"/>
                        <a:gd name="connsiteX1" fmla="*/ 268515 w 1146428"/>
                        <a:gd name="connsiteY1" fmla="*/ 132371 h 1221050"/>
                        <a:gd name="connsiteX2" fmla="*/ 384629 w 1146428"/>
                        <a:gd name="connsiteY2" fmla="*/ 151724 h 1221050"/>
                        <a:gd name="connsiteX3" fmla="*/ 527352 w 1146428"/>
                        <a:gd name="connsiteY3" fmla="*/ 1743 h 1221050"/>
                        <a:gd name="connsiteX4" fmla="*/ 682171 w 1146428"/>
                        <a:gd name="connsiteY4" fmla="*/ 86410 h 1221050"/>
                        <a:gd name="connsiteX5" fmla="*/ 858762 w 1146428"/>
                        <a:gd name="connsiteY5" fmla="*/ 96085 h 1221050"/>
                        <a:gd name="connsiteX6" fmla="*/ 1144008 w 1146428"/>
                        <a:gd name="connsiteY6" fmla="*/ 553286 h 1221050"/>
                        <a:gd name="connsiteX7" fmla="*/ 1146428 w 1146428"/>
                        <a:gd name="connsiteY7" fmla="*/ 1221050 h 1221050"/>
                        <a:gd name="connsiteX8" fmla="*/ 74991 w 1146428"/>
                        <a:gd name="connsiteY8" fmla="*/ 1221050 h 1221050"/>
                        <a:gd name="connsiteX9" fmla="*/ 0 w 1146428"/>
                        <a:gd name="connsiteY9" fmla="*/ 676656 h 1221050"/>
                        <a:gd name="connsiteX0" fmla="*/ 0 w 1146428"/>
                        <a:gd name="connsiteY0" fmla="*/ 676656 h 1221050"/>
                        <a:gd name="connsiteX1" fmla="*/ 268515 w 1146428"/>
                        <a:gd name="connsiteY1" fmla="*/ 132371 h 1221050"/>
                        <a:gd name="connsiteX2" fmla="*/ 384629 w 1146428"/>
                        <a:gd name="connsiteY2" fmla="*/ 151724 h 1221050"/>
                        <a:gd name="connsiteX3" fmla="*/ 527352 w 1146428"/>
                        <a:gd name="connsiteY3" fmla="*/ 1743 h 1221050"/>
                        <a:gd name="connsiteX4" fmla="*/ 682171 w 1146428"/>
                        <a:gd name="connsiteY4" fmla="*/ 86410 h 1221050"/>
                        <a:gd name="connsiteX5" fmla="*/ 858762 w 1146428"/>
                        <a:gd name="connsiteY5" fmla="*/ 96085 h 1221050"/>
                        <a:gd name="connsiteX6" fmla="*/ 1144008 w 1146428"/>
                        <a:gd name="connsiteY6" fmla="*/ 553286 h 1221050"/>
                        <a:gd name="connsiteX7" fmla="*/ 1146428 w 1146428"/>
                        <a:gd name="connsiteY7" fmla="*/ 1221050 h 1221050"/>
                        <a:gd name="connsiteX8" fmla="*/ 74991 w 1146428"/>
                        <a:gd name="connsiteY8" fmla="*/ 1221050 h 1221050"/>
                        <a:gd name="connsiteX9" fmla="*/ 0 w 1146428"/>
                        <a:gd name="connsiteY9" fmla="*/ 676656 h 1221050"/>
                        <a:gd name="connsiteX0" fmla="*/ 0 w 1146428"/>
                        <a:gd name="connsiteY0" fmla="*/ 676656 h 1221050"/>
                        <a:gd name="connsiteX1" fmla="*/ 268515 w 1146428"/>
                        <a:gd name="connsiteY1" fmla="*/ 132371 h 1221050"/>
                        <a:gd name="connsiteX2" fmla="*/ 384629 w 1146428"/>
                        <a:gd name="connsiteY2" fmla="*/ 151724 h 1221050"/>
                        <a:gd name="connsiteX3" fmla="*/ 527352 w 1146428"/>
                        <a:gd name="connsiteY3" fmla="*/ 1743 h 1221050"/>
                        <a:gd name="connsiteX4" fmla="*/ 682171 w 1146428"/>
                        <a:gd name="connsiteY4" fmla="*/ 86410 h 1221050"/>
                        <a:gd name="connsiteX5" fmla="*/ 858762 w 1146428"/>
                        <a:gd name="connsiteY5" fmla="*/ 96085 h 1221050"/>
                        <a:gd name="connsiteX6" fmla="*/ 1144008 w 1146428"/>
                        <a:gd name="connsiteY6" fmla="*/ 553286 h 1221050"/>
                        <a:gd name="connsiteX7" fmla="*/ 1146428 w 1146428"/>
                        <a:gd name="connsiteY7" fmla="*/ 1221050 h 1221050"/>
                        <a:gd name="connsiteX8" fmla="*/ 74991 w 1146428"/>
                        <a:gd name="connsiteY8" fmla="*/ 1221050 h 1221050"/>
                        <a:gd name="connsiteX9" fmla="*/ 0 w 1146428"/>
                        <a:gd name="connsiteY9" fmla="*/ 676656 h 1221050"/>
                        <a:gd name="connsiteX0" fmla="*/ 0 w 1144241"/>
                        <a:gd name="connsiteY0" fmla="*/ 676656 h 1221050"/>
                        <a:gd name="connsiteX1" fmla="*/ 268515 w 1144241"/>
                        <a:gd name="connsiteY1" fmla="*/ 132371 h 1221050"/>
                        <a:gd name="connsiteX2" fmla="*/ 384629 w 1144241"/>
                        <a:gd name="connsiteY2" fmla="*/ 151724 h 1221050"/>
                        <a:gd name="connsiteX3" fmla="*/ 527352 w 1144241"/>
                        <a:gd name="connsiteY3" fmla="*/ 1743 h 1221050"/>
                        <a:gd name="connsiteX4" fmla="*/ 682171 w 1144241"/>
                        <a:gd name="connsiteY4" fmla="*/ 86410 h 1221050"/>
                        <a:gd name="connsiteX5" fmla="*/ 858762 w 1144241"/>
                        <a:gd name="connsiteY5" fmla="*/ 96085 h 1221050"/>
                        <a:gd name="connsiteX6" fmla="*/ 1144008 w 1144241"/>
                        <a:gd name="connsiteY6" fmla="*/ 553286 h 1221050"/>
                        <a:gd name="connsiteX7" fmla="*/ 1144009 w 1144241"/>
                        <a:gd name="connsiteY7" fmla="*/ 887221 h 1221050"/>
                        <a:gd name="connsiteX8" fmla="*/ 74991 w 1144241"/>
                        <a:gd name="connsiteY8" fmla="*/ 1221050 h 1221050"/>
                        <a:gd name="connsiteX9" fmla="*/ 0 w 1144241"/>
                        <a:gd name="connsiteY9" fmla="*/ 676656 h 1221050"/>
                        <a:gd name="connsiteX0" fmla="*/ 0 w 1144241"/>
                        <a:gd name="connsiteY0" fmla="*/ 676656 h 1221050"/>
                        <a:gd name="connsiteX1" fmla="*/ 268515 w 1144241"/>
                        <a:gd name="connsiteY1" fmla="*/ 132371 h 1221050"/>
                        <a:gd name="connsiteX2" fmla="*/ 384629 w 1144241"/>
                        <a:gd name="connsiteY2" fmla="*/ 151724 h 1221050"/>
                        <a:gd name="connsiteX3" fmla="*/ 527352 w 1144241"/>
                        <a:gd name="connsiteY3" fmla="*/ 1743 h 1221050"/>
                        <a:gd name="connsiteX4" fmla="*/ 682171 w 1144241"/>
                        <a:gd name="connsiteY4" fmla="*/ 86410 h 1221050"/>
                        <a:gd name="connsiteX5" fmla="*/ 858762 w 1144241"/>
                        <a:gd name="connsiteY5" fmla="*/ 96085 h 1221050"/>
                        <a:gd name="connsiteX6" fmla="*/ 1144008 w 1144241"/>
                        <a:gd name="connsiteY6" fmla="*/ 553286 h 1221050"/>
                        <a:gd name="connsiteX7" fmla="*/ 1144009 w 1144241"/>
                        <a:gd name="connsiteY7" fmla="*/ 887221 h 1221050"/>
                        <a:gd name="connsiteX8" fmla="*/ 687011 w 1144241"/>
                        <a:gd name="connsiteY8" fmla="*/ 1022580 h 1221050"/>
                        <a:gd name="connsiteX9" fmla="*/ 74991 w 1144241"/>
                        <a:gd name="connsiteY9" fmla="*/ 1221050 h 1221050"/>
                        <a:gd name="connsiteX10" fmla="*/ 0 w 1144241"/>
                        <a:gd name="connsiteY10" fmla="*/ 676656 h 1221050"/>
                        <a:gd name="connsiteX0" fmla="*/ 0 w 1144241"/>
                        <a:gd name="connsiteY0" fmla="*/ 676656 h 1346732"/>
                        <a:gd name="connsiteX1" fmla="*/ 268515 w 1144241"/>
                        <a:gd name="connsiteY1" fmla="*/ 132371 h 1346732"/>
                        <a:gd name="connsiteX2" fmla="*/ 384629 w 1144241"/>
                        <a:gd name="connsiteY2" fmla="*/ 151724 h 1346732"/>
                        <a:gd name="connsiteX3" fmla="*/ 527352 w 1144241"/>
                        <a:gd name="connsiteY3" fmla="*/ 1743 h 1346732"/>
                        <a:gd name="connsiteX4" fmla="*/ 682171 w 1144241"/>
                        <a:gd name="connsiteY4" fmla="*/ 86410 h 1346732"/>
                        <a:gd name="connsiteX5" fmla="*/ 858762 w 1144241"/>
                        <a:gd name="connsiteY5" fmla="*/ 96085 h 1346732"/>
                        <a:gd name="connsiteX6" fmla="*/ 1144008 w 1144241"/>
                        <a:gd name="connsiteY6" fmla="*/ 553286 h 1346732"/>
                        <a:gd name="connsiteX7" fmla="*/ 1144009 w 1144241"/>
                        <a:gd name="connsiteY7" fmla="*/ 887221 h 1346732"/>
                        <a:gd name="connsiteX8" fmla="*/ 674915 w 1144241"/>
                        <a:gd name="connsiteY8" fmla="*/ 1346732 h 1346732"/>
                        <a:gd name="connsiteX9" fmla="*/ 74991 w 1144241"/>
                        <a:gd name="connsiteY9" fmla="*/ 1221050 h 1346732"/>
                        <a:gd name="connsiteX10" fmla="*/ 0 w 1144241"/>
                        <a:gd name="connsiteY10" fmla="*/ 676656 h 1346732"/>
                        <a:gd name="connsiteX0" fmla="*/ 0 w 1144241"/>
                        <a:gd name="connsiteY0" fmla="*/ 676656 h 1346732"/>
                        <a:gd name="connsiteX1" fmla="*/ 268515 w 1144241"/>
                        <a:gd name="connsiteY1" fmla="*/ 132371 h 1346732"/>
                        <a:gd name="connsiteX2" fmla="*/ 384629 w 1144241"/>
                        <a:gd name="connsiteY2" fmla="*/ 151724 h 1346732"/>
                        <a:gd name="connsiteX3" fmla="*/ 527352 w 1144241"/>
                        <a:gd name="connsiteY3" fmla="*/ 1743 h 1346732"/>
                        <a:gd name="connsiteX4" fmla="*/ 682171 w 1144241"/>
                        <a:gd name="connsiteY4" fmla="*/ 86410 h 1346732"/>
                        <a:gd name="connsiteX5" fmla="*/ 858762 w 1144241"/>
                        <a:gd name="connsiteY5" fmla="*/ 96085 h 1346732"/>
                        <a:gd name="connsiteX6" fmla="*/ 1144008 w 1144241"/>
                        <a:gd name="connsiteY6" fmla="*/ 553286 h 1346732"/>
                        <a:gd name="connsiteX7" fmla="*/ 1144009 w 1144241"/>
                        <a:gd name="connsiteY7" fmla="*/ 887221 h 1346732"/>
                        <a:gd name="connsiteX8" fmla="*/ 674915 w 1144241"/>
                        <a:gd name="connsiteY8" fmla="*/ 1346732 h 1346732"/>
                        <a:gd name="connsiteX9" fmla="*/ 96762 w 1144241"/>
                        <a:gd name="connsiteY9" fmla="*/ 969469 h 1346732"/>
                        <a:gd name="connsiteX10" fmla="*/ 0 w 1144241"/>
                        <a:gd name="connsiteY10" fmla="*/ 676656 h 1346732"/>
                        <a:gd name="connsiteX0" fmla="*/ 0 w 1144241"/>
                        <a:gd name="connsiteY0" fmla="*/ 676656 h 1346732"/>
                        <a:gd name="connsiteX1" fmla="*/ 268515 w 1144241"/>
                        <a:gd name="connsiteY1" fmla="*/ 132371 h 1346732"/>
                        <a:gd name="connsiteX2" fmla="*/ 384629 w 1144241"/>
                        <a:gd name="connsiteY2" fmla="*/ 151724 h 1346732"/>
                        <a:gd name="connsiteX3" fmla="*/ 527352 w 1144241"/>
                        <a:gd name="connsiteY3" fmla="*/ 1743 h 1346732"/>
                        <a:gd name="connsiteX4" fmla="*/ 682171 w 1144241"/>
                        <a:gd name="connsiteY4" fmla="*/ 86410 h 1346732"/>
                        <a:gd name="connsiteX5" fmla="*/ 858762 w 1144241"/>
                        <a:gd name="connsiteY5" fmla="*/ 96085 h 1346732"/>
                        <a:gd name="connsiteX6" fmla="*/ 1144008 w 1144241"/>
                        <a:gd name="connsiteY6" fmla="*/ 553286 h 1346732"/>
                        <a:gd name="connsiteX7" fmla="*/ 1144009 w 1144241"/>
                        <a:gd name="connsiteY7" fmla="*/ 887221 h 1346732"/>
                        <a:gd name="connsiteX8" fmla="*/ 674915 w 1144241"/>
                        <a:gd name="connsiteY8" fmla="*/ 1346732 h 1346732"/>
                        <a:gd name="connsiteX9" fmla="*/ 79829 w 1144241"/>
                        <a:gd name="connsiteY9" fmla="*/ 976726 h 1346732"/>
                        <a:gd name="connsiteX10" fmla="*/ 0 w 1144241"/>
                        <a:gd name="connsiteY10" fmla="*/ 676656 h 1346732"/>
                        <a:gd name="connsiteX0" fmla="*/ 0 w 1151716"/>
                        <a:gd name="connsiteY0" fmla="*/ 676656 h 1346732"/>
                        <a:gd name="connsiteX1" fmla="*/ 268515 w 1151716"/>
                        <a:gd name="connsiteY1" fmla="*/ 132371 h 1346732"/>
                        <a:gd name="connsiteX2" fmla="*/ 384629 w 1151716"/>
                        <a:gd name="connsiteY2" fmla="*/ 151724 h 1346732"/>
                        <a:gd name="connsiteX3" fmla="*/ 527352 w 1151716"/>
                        <a:gd name="connsiteY3" fmla="*/ 1743 h 1346732"/>
                        <a:gd name="connsiteX4" fmla="*/ 682171 w 1151716"/>
                        <a:gd name="connsiteY4" fmla="*/ 86410 h 1346732"/>
                        <a:gd name="connsiteX5" fmla="*/ 858762 w 1151716"/>
                        <a:gd name="connsiteY5" fmla="*/ 96085 h 1346732"/>
                        <a:gd name="connsiteX6" fmla="*/ 1144008 w 1151716"/>
                        <a:gd name="connsiteY6" fmla="*/ 553286 h 1346732"/>
                        <a:gd name="connsiteX7" fmla="*/ 1144009 w 1151716"/>
                        <a:gd name="connsiteY7" fmla="*/ 887221 h 1346732"/>
                        <a:gd name="connsiteX8" fmla="*/ 674915 w 1151716"/>
                        <a:gd name="connsiteY8" fmla="*/ 1346732 h 1346732"/>
                        <a:gd name="connsiteX9" fmla="*/ 79829 w 1151716"/>
                        <a:gd name="connsiteY9" fmla="*/ 976726 h 1346732"/>
                        <a:gd name="connsiteX10" fmla="*/ 0 w 1151716"/>
                        <a:gd name="connsiteY10" fmla="*/ 676656 h 1346732"/>
                        <a:gd name="connsiteX0" fmla="*/ 0 w 1155025"/>
                        <a:gd name="connsiteY0" fmla="*/ 676656 h 1346732"/>
                        <a:gd name="connsiteX1" fmla="*/ 268515 w 1155025"/>
                        <a:gd name="connsiteY1" fmla="*/ 132371 h 1346732"/>
                        <a:gd name="connsiteX2" fmla="*/ 384629 w 1155025"/>
                        <a:gd name="connsiteY2" fmla="*/ 151724 h 1346732"/>
                        <a:gd name="connsiteX3" fmla="*/ 527352 w 1155025"/>
                        <a:gd name="connsiteY3" fmla="*/ 1743 h 1346732"/>
                        <a:gd name="connsiteX4" fmla="*/ 682171 w 1155025"/>
                        <a:gd name="connsiteY4" fmla="*/ 86410 h 1346732"/>
                        <a:gd name="connsiteX5" fmla="*/ 858762 w 1155025"/>
                        <a:gd name="connsiteY5" fmla="*/ 96085 h 1346732"/>
                        <a:gd name="connsiteX6" fmla="*/ 1144008 w 1155025"/>
                        <a:gd name="connsiteY6" fmla="*/ 553286 h 1346732"/>
                        <a:gd name="connsiteX7" fmla="*/ 1144009 w 1155025"/>
                        <a:gd name="connsiteY7" fmla="*/ 887221 h 1346732"/>
                        <a:gd name="connsiteX8" fmla="*/ 674915 w 1155025"/>
                        <a:gd name="connsiteY8" fmla="*/ 1346732 h 1346732"/>
                        <a:gd name="connsiteX9" fmla="*/ 79829 w 1155025"/>
                        <a:gd name="connsiteY9" fmla="*/ 976726 h 1346732"/>
                        <a:gd name="connsiteX10" fmla="*/ 0 w 1155025"/>
                        <a:gd name="connsiteY10" fmla="*/ 676656 h 1346732"/>
                        <a:gd name="connsiteX0" fmla="*/ 0 w 1155025"/>
                        <a:gd name="connsiteY0" fmla="*/ 676656 h 1346732"/>
                        <a:gd name="connsiteX1" fmla="*/ 268515 w 1155025"/>
                        <a:gd name="connsiteY1" fmla="*/ 132371 h 1346732"/>
                        <a:gd name="connsiteX2" fmla="*/ 384629 w 1155025"/>
                        <a:gd name="connsiteY2" fmla="*/ 151724 h 1346732"/>
                        <a:gd name="connsiteX3" fmla="*/ 527352 w 1155025"/>
                        <a:gd name="connsiteY3" fmla="*/ 1743 h 1346732"/>
                        <a:gd name="connsiteX4" fmla="*/ 682171 w 1155025"/>
                        <a:gd name="connsiteY4" fmla="*/ 86410 h 1346732"/>
                        <a:gd name="connsiteX5" fmla="*/ 858762 w 1155025"/>
                        <a:gd name="connsiteY5" fmla="*/ 96085 h 1346732"/>
                        <a:gd name="connsiteX6" fmla="*/ 1144008 w 1155025"/>
                        <a:gd name="connsiteY6" fmla="*/ 553286 h 1346732"/>
                        <a:gd name="connsiteX7" fmla="*/ 1144009 w 1155025"/>
                        <a:gd name="connsiteY7" fmla="*/ 887221 h 1346732"/>
                        <a:gd name="connsiteX8" fmla="*/ 674915 w 1155025"/>
                        <a:gd name="connsiteY8" fmla="*/ 1346732 h 1346732"/>
                        <a:gd name="connsiteX9" fmla="*/ 79829 w 1155025"/>
                        <a:gd name="connsiteY9" fmla="*/ 976726 h 1346732"/>
                        <a:gd name="connsiteX10" fmla="*/ 0 w 1155025"/>
                        <a:gd name="connsiteY10" fmla="*/ 676656 h 1346732"/>
                        <a:gd name="connsiteX0" fmla="*/ 0 w 1155025"/>
                        <a:gd name="connsiteY0" fmla="*/ 676656 h 1346732"/>
                        <a:gd name="connsiteX1" fmla="*/ 268515 w 1155025"/>
                        <a:gd name="connsiteY1" fmla="*/ 132371 h 1346732"/>
                        <a:gd name="connsiteX2" fmla="*/ 384629 w 1155025"/>
                        <a:gd name="connsiteY2" fmla="*/ 151724 h 1346732"/>
                        <a:gd name="connsiteX3" fmla="*/ 527352 w 1155025"/>
                        <a:gd name="connsiteY3" fmla="*/ 1743 h 1346732"/>
                        <a:gd name="connsiteX4" fmla="*/ 682171 w 1155025"/>
                        <a:gd name="connsiteY4" fmla="*/ 86410 h 1346732"/>
                        <a:gd name="connsiteX5" fmla="*/ 858762 w 1155025"/>
                        <a:gd name="connsiteY5" fmla="*/ 96085 h 1346732"/>
                        <a:gd name="connsiteX6" fmla="*/ 1144008 w 1155025"/>
                        <a:gd name="connsiteY6" fmla="*/ 553286 h 1346732"/>
                        <a:gd name="connsiteX7" fmla="*/ 1144009 w 1155025"/>
                        <a:gd name="connsiteY7" fmla="*/ 887221 h 1346732"/>
                        <a:gd name="connsiteX8" fmla="*/ 674915 w 1155025"/>
                        <a:gd name="connsiteY8" fmla="*/ 1346732 h 1346732"/>
                        <a:gd name="connsiteX9" fmla="*/ 108857 w 1155025"/>
                        <a:gd name="connsiteY9" fmla="*/ 964631 h 1346732"/>
                        <a:gd name="connsiteX10" fmla="*/ 0 w 1155025"/>
                        <a:gd name="connsiteY10" fmla="*/ 676656 h 1346732"/>
                        <a:gd name="connsiteX0" fmla="*/ 0 w 1155025"/>
                        <a:gd name="connsiteY0" fmla="*/ 676656 h 1346732"/>
                        <a:gd name="connsiteX1" fmla="*/ 268515 w 1155025"/>
                        <a:gd name="connsiteY1" fmla="*/ 132371 h 1346732"/>
                        <a:gd name="connsiteX2" fmla="*/ 384629 w 1155025"/>
                        <a:gd name="connsiteY2" fmla="*/ 151724 h 1346732"/>
                        <a:gd name="connsiteX3" fmla="*/ 527352 w 1155025"/>
                        <a:gd name="connsiteY3" fmla="*/ 1743 h 1346732"/>
                        <a:gd name="connsiteX4" fmla="*/ 682171 w 1155025"/>
                        <a:gd name="connsiteY4" fmla="*/ 86410 h 1346732"/>
                        <a:gd name="connsiteX5" fmla="*/ 858762 w 1155025"/>
                        <a:gd name="connsiteY5" fmla="*/ 96085 h 1346732"/>
                        <a:gd name="connsiteX6" fmla="*/ 1144008 w 1155025"/>
                        <a:gd name="connsiteY6" fmla="*/ 553286 h 1346732"/>
                        <a:gd name="connsiteX7" fmla="*/ 1144009 w 1155025"/>
                        <a:gd name="connsiteY7" fmla="*/ 887221 h 1346732"/>
                        <a:gd name="connsiteX8" fmla="*/ 674915 w 1155025"/>
                        <a:gd name="connsiteY8" fmla="*/ 1346732 h 1346732"/>
                        <a:gd name="connsiteX9" fmla="*/ 108857 w 1155025"/>
                        <a:gd name="connsiteY9" fmla="*/ 964631 h 1346732"/>
                        <a:gd name="connsiteX10" fmla="*/ 0 w 1155025"/>
                        <a:gd name="connsiteY10" fmla="*/ 676656 h 1346732"/>
                        <a:gd name="connsiteX0" fmla="*/ 0 w 1155025"/>
                        <a:gd name="connsiteY0" fmla="*/ 676656 h 1346732"/>
                        <a:gd name="connsiteX1" fmla="*/ 268515 w 1155025"/>
                        <a:gd name="connsiteY1" fmla="*/ 132371 h 1346732"/>
                        <a:gd name="connsiteX2" fmla="*/ 384629 w 1155025"/>
                        <a:gd name="connsiteY2" fmla="*/ 151724 h 1346732"/>
                        <a:gd name="connsiteX3" fmla="*/ 527352 w 1155025"/>
                        <a:gd name="connsiteY3" fmla="*/ 1743 h 1346732"/>
                        <a:gd name="connsiteX4" fmla="*/ 682171 w 1155025"/>
                        <a:gd name="connsiteY4" fmla="*/ 86410 h 1346732"/>
                        <a:gd name="connsiteX5" fmla="*/ 858762 w 1155025"/>
                        <a:gd name="connsiteY5" fmla="*/ 96085 h 1346732"/>
                        <a:gd name="connsiteX6" fmla="*/ 1144008 w 1155025"/>
                        <a:gd name="connsiteY6" fmla="*/ 553286 h 1346732"/>
                        <a:gd name="connsiteX7" fmla="*/ 1144009 w 1155025"/>
                        <a:gd name="connsiteY7" fmla="*/ 887221 h 1346732"/>
                        <a:gd name="connsiteX8" fmla="*/ 674915 w 1155025"/>
                        <a:gd name="connsiteY8" fmla="*/ 1346732 h 1346732"/>
                        <a:gd name="connsiteX9" fmla="*/ 106438 w 1155025"/>
                        <a:gd name="connsiteY9" fmla="*/ 974307 h 1346732"/>
                        <a:gd name="connsiteX10" fmla="*/ 0 w 1155025"/>
                        <a:gd name="connsiteY10" fmla="*/ 676656 h 1346732"/>
                        <a:gd name="connsiteX0" fmla="*/ 333 w 1155358"/>
                        <a:gd name="connsiteY0" fmla="*/ 676656 h 1346732"/>
                        <a:gd name="connsiteX1" fmla="*/ 268848 w 1155358"/>
                        <a:gd name="connsiteY1" fmla="*/ 132371 h 1346732"/>
                        <a:gd name="connsiteX2" fmla="*/ 384962 w 1155358"/>
                        <a:gd name="connsiteY2" fmla="*/ 151724 h 1346732"/>
                        <a:gd name="connsiteX3" fmla="*/ 527685 w 1155358"/>
                        <a:gd name="connsiteY3" fmla="*/ 1743 h 1346732"/>
                        <a:gd name="connsiteX4" fmla="*/ 682504 w 1155358"/>
                        <a:gd name="connsiteY4" fmla="*/ 86410 h 1346732"/>
                        <a:gd name="connsiteX5" fmla="*/ 859095 w 1155358"/>
                        <a:gd name="connsiteY5" fmla="*/ 96085 h 1346732"/>
                        <a:gd name="connsiteX6" fmla="*/ 1144341 w 1155358"/>
                        <a:gd name="connsiteY6" fmla="*/ 553286 h 1346732"/>
                        <a:gd name="connsiteX7" fmla="*/ 1144342 w 1155358"/>
                        <a:gd name="connsiteY7" fmla="*/ 887221 h 1346732"/>
                        <a:gd name="connsiteX8" fmla="*/ 675248 w 1155358"/>
                        <a:gd name="connsiteY8" fmla="*/ 1346732 h 1346732"/>
                        <a:gd name="connsiteX9" fmla="*/ 106771 w 1155358"/>
                        <a:gd name="connsiteY9" fmla="*/ 974307 h 1346732"/>
                        <a:gd name="connsiteX10" fmla="*/ 333 w 1155358"/>
                        <a:gd name="connsiteY10" fmla="*/ 676656 h 1346732"/>
                        <a:gd name="connsiteX0" fmla="*/ 333 w 1155358"/>
                        <a:gd name="connsiteY0" fmla="*/ 676656 h 1346732"/>
                        <a:gd name="connsiteX1" fmla="*/ 268848 w 1155358"/>
                        <a:gd name="connsiteY1" fmla="*/ 132371 h 1346732"/>
                        <a:gd name="connsiteX2" fmla="*/ 384962 w 1155358"/>
                        <a:gd name="connsiteY2" fmla="*/ 151724 h 1346732"/>
                        <a:gd name="connsiteX3" fmla="*/ 527685 w 1155358"/>
                        <a:gd name="connsiteY3" fmla="*/ 1743 h 1346732"/>
                        <a:gd name="connsiteX4" fmla="*/ 682504 w 1155358"/>
                        <a:gd name="connsiteY4" fmla="*/ 86410 h 1346732"/>
                        <a:gd name="connsiteX5" fmla="*/ 859095 w 1155358"/>
                        <a:gd name="connsiteY5" fmla="*/ 96085 h 1346732"/>
                        <a:gd name="connsiteX6" fmla="*/ 1144341 w 1155358"/>
                        <a:gd name="connsiteY6" fmla="*/ 553286 h 1346732"/>
                        <a:gd name="connsiteX7" fmla="*/ 1144342 w 1155358"/>
                        <a:gd name="connsiteY7" fmla="*/ 887221 h 1346732"/>
                        <a:gd name="connsiteX8" fmla="*/ 675248 w 1155358"/>
                        <a:gd name="connsiteY8" fmla="*/ 1346732 h 1346732"/>
                        <a:gd name="connsiteX9" fmla="*/ 106771 w 1155358"/>
                        <a:gd name="connsiteY9" fmla="*/ 981564 h 1346732"/>
                        <a:gd name="connsiteX10" fmla="*/ 333 w 1155358"/>
                        <a:gd name="connsiteY10" fmla="*/ 676656 h 1346732"/>
                        <a:gd name="connsiteX0" fmla="*/ 333 w 1155358"/>
                        <a:gd name="connsiteY0" fmla="*/ 676656 h 1346732"/>
                        <a:gd name="connsiteX1" fmla="*/ 268848 w 1155358"/>
                        <a:gd name="connsiteY1" fmla="*/ 132371 h 1346732"/>
                        <a:gd name="connsiteX2" fmla="*/ 384962 w 1155358"/>
                        <a:gd name="connsiteY2" fmla="*/ 151724 h 1346732"/>
                        <a:gd name="connsiteX3" fmla="*/ 527685 w 1155358"/>
                        <a:gd name="connsiteY3" fmla="*/ 1743 h 1346732"/>
                        <a:gd name="connsiteX4" fmla="*/ 682504 w 1155358"/>
                        <a:gd name="connsiteY4" fmla="*/ 86410 h 1346732"/>
                        <a:gd name="connsiteX5" fmla="*/ 859095 w 1155358"/>
                        <a:gd name="connsiteY5" fmla="*/ 96085 h 1346732"/>
                        <a:gd name="connsiteX6" fmla="*/ 1144341 w 1155358"/>
                        <a:gd name="connsiteY6" fmla="*/ 553286 h 1346732"/>
                        <a:gd name="connsiteX7" fmla="*/ 1144342 w 1155358"/>
                        <a:gd name="connsiteY7" fmla="*/ 887221 h 1346732"/>
                        <a:gd name="connsiteX8" fmla="*/ 675248 w 1155358"/>
                        <a:gd name="connsiteY8" fmla="*/ 1346732 h 1346732"/>
                        <a:gd name="connsiteX9" fmla="*/ 106771 w 1155358"/>
                        <a:gd name="connsiteY9" fmla="*/ 981564 h 1346732"/>
                        <a:gd name="connsiteX10" fmla="*/ 333 w 1155358"/>
                        <a:gd name="connsiteY10" fmla="*/ 676656 h 1346732"/>
                        <a:gd name="connsiteX0" fmla="*/ 295 w 1155320"/>
                        <a:gd name="connsiteY0" fmla="*/ 676656 h 1346732"/>
                        <a:gd name="connsiteX1" fmla="*/ 268810 w 1155320"/>
                        <a:gd name="connsiteY1" fmla="*/ 132371 h 1346732"/>
                        <a:gd name="connsiteX2" fmla="*/ 384924 w 1155320"/>
                        <a:gd name="connsiteY2" fmla="*/ 151724 h 1346732"/>
                        <a:gd name="connsiteX3" fmla="*/ 527647 w 1155320"/>
                        <a:gd name="connsiteY3" fmla="*/ 1743 h 1346732"/>
                        <a:gd name="connsiteX4" fmla="*/ 682466 w 1155320"/>
                        <a:gd name="connsiteY4" fmla="*/ 86410 h 1346732"/>
                        <a:gd name="connsiteX5" fmla="*/ 859057 w 1155320"/>
                        <a:gd name="connsiteY5" fmla="*/ 96085 h 1346732"/>
                        <a:gd name="connsiteX6" fmla="*/ 1144303 w 1155320"/>
                        <a:gd name="connsiteY6" fmla="*/ 553286 h 1346732"/>
                        <a:gd name="connsiteX7" fmla="*/ 1144304 w 1155320"/>
                        <a:gd name="connsiteY7" fmla="*/ 887221 h 1346732"/>
                        <a:gd name="connsiteX8" fmla="*/ 675210 w 1155320"/>
                        <a:gd name="connsiteY8" fmla="*/ 1346732 h 1346732"/>
                        <a:gd name="connsiteX9" fmla="*/ 106733 w 1155320"/>
                        <a:gd name="connsiteY9" fmla="*/ 981564 h 1346732"/>
                        <a:gd name="connsiteX10" fmla="*/ 295 w 1155320"/>
                        <a:gd name="connsiteY10" fmla="*/ 676656 h 1346732"/>
                        <a:gd name="connsiteX0" fmla="*/ 295 w 1155320"/>
                        <a:gd name="connsiteY0" fmla="*/ 676656 h 1347695"/>
                        <a:gd name="connsiteX1" fmla="*/ 268810 w 1155320"/>
                        <a:gd name="connsiteY1" fmla="*/ 132371 h 1347695"/>
                        <a:gd name="connsiteX2" fmla="*/ 384924 w 1155320"/>
                        <a:gd name="connsiteY2" fmla="*/ 151724 h 1347695"/>
                        <a:gd name="connsiteX3" fmla="*/ 527647 w 1155320"/>
                        <a:gd name="connsiteY3" fmla="*/ 1743 h 1347695"/>
                        <a:gd name="connsiteX4" fmla="*/ 682466 w 1155320"/>
                        <a:gd name="connsiteY4" fmla="*/ 86410 h 1347695"/>
                        <a:gd name="connsiteX5" fmla="*/ 859057 w 1155320"/>
                        <a:gd name="connsiteY5" fmla="*/ 96085 h 1347695"/>
                        <a:gd name="connsiteX6" fmla="*/ 1144303 w 1155320"/>
                        <a:gd name="connsiteY6" fmla="*/ 553286 h 1347695"/>
                        <a:gd name="connsiteX7" fmla="*/ 1144304 w 1155320"/>
                        <a:gd name="connsiteY7" fmla="*/ 887221 h 1347695"/>
                        <a:gd name="connsiteX8" fmla="*/ 675210 w 1155320"/>
                        <a:gd name="connsiteY8" fmla="*/ 1346732 h 1347695"/>
                        <a:gd name="connsiteX9" fmla="*/ 106733 w 1155320"/>
                        <a:gd name="connsiteY9" fmla="*/ 981564 h 1347695"/>
                        <a:gd name="connsiteX10" fmla="*/ 295 w 1155320"/>
                        <a:gd name="connsiteY10" fmla="*/ 676656 h 1347695"/>
                        <a:gd name="connsiteX0" fmla="*/ 319 w 1155344"/>
                        <a:gd name="connsiteY0" fmla="*/ 676656 h 1347695"/>
                        <a:gd name="connsiteX1" fmla="*/ 268834 w 1155344"/>
                        <a:gd name="connsiteY1" fmla="*/ 132371 h 1347695"/>
                        <a:gd name="connsiteX2" fmla="*/ 384948 w 1155344"/>
                        <a:gd name="connsiteY2" fmla="*/ 151724 h 1347695"/>
                        <a:gd name="connsiteX3" fmla="*/ 527671 w 1155344"/>
                        <a:gd name="connsiteY3" fmla="*/ 1743 h 1347695"/>
                        <a:gd name="connsiteX4" fmla="*/ 682490 w 1155344"/>
                        <a:gd name="connsiteY4" fmla="*/ 86410 h 1347695"/>
                        <a:gd name="connsiteX5" fmla="*/ 859081 w 1155344"/>
                        <a:gd name="connsiteY5" fmla="*/ 96085 h 1347695"/>
                        <a:gd name="connsiteX6" fmla="*/ 1144327 w 1155344"/>
                        <a:gd name="connsiteY6" fmla="*/ 553286 h 1347695"/>
                        <a:gd name="connsiteX7" fmla="*/ 1144328 w 1155344"/>
                        <a:gd name="connsiteY7" fmla="*/ 887221 h 1347695"/>
                        <a:gd name="connsiteX8" fmla="*/ 675234 w 1155344"/>
                        <a:gd name="connsiteY8" fmla="*/ 1346732 h 1347695"/>
                        <a:gd name="connsiteX9" fmla="*/ 101919 w 1155344"/>
                        <a:gd name="connsiteY9" fmla="*/ 981564 h 1347695"/>
                        <a:gd name="connsiteX10" fmla="*/ 319 w 1155344"/>
                        <a:gd name="connsiteY10" fmla="*/ 676656 h 1347695"/>
                        <a:gd name="connsiteX0" fmla="*/ 295 w 1155320"/>
                        <a:gd name="connsiteY0" fmla="*/ 676656 h 1347695"/>
                        <a:gd name="connsiteX1" fmla="*/ 268810 w 1155320"/>
                        <a:gd name="connsiteY1" fmla="*/ 132371 h 1347695"/>
                        <a:gd name="connsiteX2" fmla="*/ 384924 w 1155320"/>
                        <a:gd name="connsiteY2" fmla="*/ 151724 h 1347695"/>
                        <a:gd name="connsiteX3" fmla="*/ 527647 w 1155320"/>
                        <a:gd name="connsiteY3" fmla="*/ 1743 h 1347695"/>
                        <a:gd name="connsiteX4" fmla="*/ 682466 w 1155320"/>
                        <a:gd name="connsiteY4" fmla="*/ 86410 h 1347695"/>
                        <a:gd name="connsiteX5" fmla="*/ 859057 w 1155320"/>
                        <a:gd name="connsiteY5" fmla="*/ 96085 h 1347695"/>
                        <a:gd name="connsiteX6" fmla="*/ 1144303 w 1155320"/>
                        <a:gd name="connsiteY6" fmla="*/ 553286 h 1347695"/>
                        <a:gd name="connsiteX7" fmla="*/ 1144304 w 1155320"/>
                        <a:gd name="connsiteY7" fmla="*/ 887221 h 1347695"/>
                        <a:gd name="connsiteX8" fmla="*/ 675210 w 1155320"/>
                        <a:gd name="connsiteY8" fmla="*/ 1346732 h 1347695"/>
                        <a:gd name="connsiteX9" fmla="*/ 101895 w 1155320"/>
                        <a:gd name="connsiteY9" fmla="*/ 981564 h 1347695"/>
                        <a:gd name="connsiteX10" fmla="*/ 295 w 1155320"/>
                        <a:gd name="connsiteY10" fmla="*/ 676656 h 1347695"/>
                        <a:gd name="connsiteX0" fmla="*/ 80 w 1155105"/>
                        <a:gd name="connsiteY0" fmla="*/ 676656 h 1347695"/>
                        <a:gd name="connsiteX1" fmla="*/ 268595 w 1155105"/>
                        <a:gd name="connsiteY1" fmla="*/ 132371 h 1347695"/>
                        <a:gd name="connsiteX2" fmla="*/ 384709 w 1155105"/>
                        <a:gd name="connsiteY2" fmla="*/ 151724 h 1347695"/>
                        <a:gd name="connsiteX3" fmla="*/ 527432 w 1155105"/>
                        <a:gd name="connsiteY3" fmla="*/ 1743 h 1347695"/>
                        <a:gd name="connsiteX4" fmla="*/ 682251 w 1155105"/>
                        <a:gd name="connsiteY4" fmla="*/ 86410 h 1347695"/>
                        <a:gd name="connsiteX5" fmla="*/ 858842 w 1155105"/>
                        <a:gd name="connsiteY5" fmla="*/ 96085 h 1347695"/>
                        <a:gd name="connsiteX6" fmla="*/ 1144088 w 1155105"/>
                        <a:gd name="connsiteY6" fmla="*/ 553286 h 1347695"/>
                        <a:gd name="connsiteX7" fmla="*/ 1144089 w 1155105"/>
                        <a:gd name="connsiteY7" fmla="*/ 887221 h 1347695"/>
                        <a:gd name="connsiteX8" fmla="*/ 674995 w 1155105"/>
                        <a:gd name="connsiteY8" fmla="*/ 1346732 h 1347695"/>
                        <a:gd name="connsiteX9" fmla="*/ 101680 w 1155105"/>
                        <a:gd name="connsiteY9" fmla="*/ 981564 h 1347695"/>
                        <a:gd name="connsiteX10" fmla="*/ 80 w 1155105"/>
                        <a:gd name="connsiteY10" fmla="*/ 676656 h 1347695"/>
                        <a:gd name="connsiteX0" fmla="*/ 80 w 1155105"/>
                        <a:gd name="connsiteY0" fmla="*/ 676656 h 1348788"/>
                        <a:gd name="connsiteX1" fmla="*/ 268595 w 1155105"/>
                        <a:gd name="connsiteY1" fmla="*/ 132371 h 1348788"/>
                        <a:gd name="connsiteX2" fmla="*/ 384709 w 1155105"/>
                        <a:gd name="connsiteY2" fmla="*/ 151724 h 1348788"/>
                        <a:gd name="connsiteX3" fmla="*/ 527432 w 1155105"/>
                        <a:gd name="connsiteY3" fmla="*/ 1743 h 1348788"/>
                        <a:gd name="connsiteX4" fmla="*/ 682251 w 1155105"/>
                        <a:gd name="connsiteY4" fmla="*/ 86410 h 1348788"/>
                        <a:gd name="connsiteX5" fmla="*/ 858842 w 1155105"/>
                        <a:gd name="connsiteY5" fmla="*/ 96085 h 1348788"/>
                        <a:gd name="connsiteX6" fmla="*/ 1144088 w 1155105"/>
                        <a:gd name="connsiteY6" fmla="*/ 553286 h 1348788"/>
                        <a:gd name="connsiteX7" fmla="*/ 1144089 w 1155105"/>
                        <a:gd name="connsiteY7" fmla="*/ 887221 h 1348788"/>
                        <a:gd name="connsiteX8" fmla="*/ 674995 w 1155105"/>
                        <a:gd name="connsiteY8" fmla="*/ 1346732 h 1348788"/>
                        <a:gd name="connsiteX9" fmla="*/ 101680 w 1155105"/>
                        <a:gd name="connsiteY9" fmla="*/ 981564 h 1348788"/>
                        <a:gd name="connsiteX10" fmla="*/ 80 w 1155105"/>
                        <a:gd name="connsiteY10" fmla="*/ 676656 h 1348788"/>
                        <a:gd name="connsiteX0" fmla="*/ 80 w 1155105"/>
                        <a:gd name="connsiteY0" fmla="*/ 676656 h 1348788"/>
                        <a:gd name="connsiteX1" fmla="*/ 268595 w 1155105"/>
                        <a:gd name="connsiteY1" fmla="*/ 132371 h 1348788"/>
                        <a:gd name="connsiteX2" fmla="*/ 384709 w 1155105"/>
                        <a:gd name="connsiteY2" fmla="*/ 151724 h 1348788"/>
                        <a:gd name="connsiteX3" fmla="*/ 527432 w 1155105"/>
                        <a:gd name="connsiteY3" fmla="*/ 1743 h 1348788"/>
                        <a:gd name="connsiteX4" fmla="*/ 682251 w 1155105"/>
                        <a:gd name="connsiteY4" fmla="*/ 86410 h 1348788"/>
                        <a:gd name="connsiteX5" fmla="*/ 858842 w 1155105"/>
                        <a:gd name="connsiteY5" fmla="*/ 96085 h 1348788"/>
                        <a:gd name="connsiteX6" fmla="*/ 1144088 w 1155105"/>
                        <a:gd name="connsiteY6" fmla="*/ 553286 h 1348788"/>
                        <a:gd name="connsiteX7" fmla="*/ 1144089 w 1155105"/>
                        <a:gd name="connsiteY7" fmla="*/ 887221 h 1348788"/>
                        <a:gd name="connsiteX8" fmla="*/ 674995 w 1155105"/>
                        <a:gd name="connsiteY8" fmla="*/ 1346732 h 1348788"/>
                        <a:gd name="connsiteX9" fmla="*/ 101680 w 1155105"/>
                        <a:gd name="connsiteY9" fmla="*/ 981564 h 1348788"/>
                        <a:gd name="connsiteX10" fmla="*/ 80 w 1155105"/>
                        <a:gd name="connsiteY10" fmla="*/ 676656 h 1348788"/>
                        <a:gd name="connsiteX0" fmla="*/ 80 w 1155105"/>
                        <a:gd name="connsiteY0" fmla="*/ 676656 h 1348788"/>
                        <a:gd name="connsiteX1" fmla="*/ 268595 w 1155105"/>
                        <a:gd name="connsiteY1" fmla="*/ 132371 h 1348788"/>
                        <a:gd name="connsiteX2" fmla="*/ 384709 w 1155105"/>
                        <a:gd name="connsiteY2" fmla="*/ 151724 h 1348788"/>
                        <a:gd name="connsiteX3" fmla="*/ 527432 w 1155105"/>
                        <a:gd name="connsiteY3" fmla="*/ 1743 h 1348788"/>
                        <a:gd name="connsiteX4" fmla="*/ 682251 w 1155105"/>
                        <a:gd name="connsiteY4" fmla="*/ 86410 h 1348788"/>
                        <a:gd name="connsiteX5" fmla="*/ 858842 w 1155105"/>
                        <a:gd name="connsiteY5" fmla="*/ 96085 h 1348788"/>
                        <a:gd name="connsiteX6" fmla="*/ 1144088 w 1155105"/>
                        <a:gd name="connsiteY6" fmla="*/ 553286 h 1348788"/>
                        <a:gd name="connsiteX7" fmla="*/ 1144089 w 1155105"/>
                        <a:gd name="connsiteY7" fmla="*/ 887221 h 1348788"/>
                        <a:gd name="connsiteX8" fmla="*/ 674995 w 1155105"/>
                        <a:gd name="connsiteY8" fmla="*/ 1346732 h 1348788"/>
                        <a:gd name="connsiteX9" fmla="*/ 101680 w 1155105"/>
                        <a:gd name="connsiteY9" fmla="*/ 981564 h 1348788"/>
                        <a:gd name="connsiteX10" fmla="*/ 80 w 1155105"/>
                        <a:gd name="connsiteY10" fmla="*/ 676656 h 1348788"/>
                        <a:gd name="connsiteX0" fmla="*/ 80 w 1155105"/>
                        <a:gd name="connsiteY0" fmla="*/ 676656 h 1348788"/>
                        <a:gd name="connsiteX1" fmla="*/ 268595 w 1155105"/>
                        <a:gd name="connsiteY1" fmla="*/ 132371 h 1348788"/>
                        <a:gd name="connsiteX2" fmla="*/ 384709 w 1155105"/>
                        <a:gd name="connsiteY2" fmla="*/ 151724 h 1348788"/>
                        <a:gd name="connsiteX3" fmla="*/ 527432 w 1155105"/>
                        <a:gd name="connsiteY3" fmla="*/ 1743 h 1348788"/>
                        <a:gd name="connsiteX4" fmla="*/ 682251 w 1155105"/>
                        <a:gd name="connsiteY4" fmla="*/ 86410 h 1348788"/>
                        <a:gd name="connsiteX5" fmla="*/ 858842 w 1155105"/>
                        <a:gd name="connsiteY5" fmla="*/ 96085 h 1348788"/>
                        <a:gd name="connsiteX6" fmla="*/ 1144088 w 1155105"/>
                        <a:gd name="connsiteY6" fmla="*/ 553286 h 1348788"/>
                        <a:gd name="connsiteX7" fmla="*/ 1144089 w 1155105"/>
                        <a:gd name="connsiteY7" fmla="*/ 887221 h 1348788"/>
                        <a:gd name="connsiteX8" fmla="*/ 674995 w 1155105"/>
                        <a:gd name="connsiteY8" fmla="*/ 1346732 h 1348788"/>
                        <a:gd name="connsiteX9" fmla="*/ 101680 w 1155105"/>
                        <a:gd name="connsiteY9" fmla="*/ 981564 h 1348788"/>
                        <a:gd name="connsiteX10" fmla="*/ 80 w 1155105"/>
                        <a:gd name="connsiteY10" fmla="*/ 676656 h 13487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155105" h="1348788">
                          <a:moveTo>
                            <a:pt x="80" y="676656"/>
                          </a:moveTo>
                          <a:cubicBezTo>
                            <a:pt x="55718" y="357342"/>
                            <a:pt x="118613" y="224294"/>
                            <a:pt x="268595" y="132371"/>
                          </a:cubicBezTo>
                          <a:cubicBezTo>
                            <a:pt x="307300" y="136403"/>
                            <a:pt x="346004" y="138016"/>
                            <a:pt x="384709" y="151724"/>
                          </a:cubicBezTo>
                          <a:cubicBezTo>
                            <a:pt x="415350" y="101730"/>
                            <a:pt x="472600" y="15451"/>
                            <a:pt x="527432" y="1743"/>
                          </a:cubicBezTo>
                          <a:cubicBezTo>
                            <a:pt x="579039" y="-8740"/>
                            <a:pt x="635483" y="29160"/>
                            <a:pt x="682251" y="86410"/>
                          </a:cubicBezTo>
                          <a:cubicBezTo>
                            <a:pt x="709667" y="65444"/>
                            <a:pt x="829006" y="39641"/>
                            <a:pt x="858842" y="96085"/>
                          </a:cubicBezTo>
                          <a:cubicBezTo>
                            <a:pt x="929733" y="125113"/>
                            <a:pt x="1128834" y="296867"/>
                            <a:pt x="1144088" y="553286"/>
                          </a:cubicBezTo>
                          <a:cubicBezTo>
                            <a:pt x="1161828" y="660566"/>
                            <a:pt x="1155377" y="741236"/>
                            <a:pt x="1144089" y="887221"/>
                          </a:cubicBezTo>
                          <a:cubicBezTo>
                            <a:pt x="1140124" y="984753"/>
                            <a:pt x="1034560" y="1302419"/>
                            <a:pt x="674995" y="1346732"/>
                          </a:cubicBezTo>
                          <a:cubicBezTo>
                            <a:pt x="451636" y="1367733"/>
                            <a:pt x="218600" y="1226658"/>
                            <a:pt x="101680" y="981564"/>
                          </a:cubicBezTo>
                          <a:cubicBezTo>
                            <a:pt x="50880" y="885572"/>
                            <a:pt x="-2339" y="767810"/>
                            <a:pt x="80" y="676656"/>
                          </a:cubicBezTo>
                          <a:close/>
                        </a:path>
                      </a:pathLst>
                    </a:custGeom>
                    <a:solidFill>
                      <a:srgbClr val="14111C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113" name="Group 112"/>
              <p:cNvGrpSpPr/>
              <p:nvPr/>
            </p:nvGrpSpPr>
            <p:grpSpPr>
              <a:xfrm>
                <a:off x="5299337" y="3436323"/>
                <a:ext cx="1597417" cy="1400631"/>
                <a:chOff x="5314650" y="3314333"/>
                <a:chExt cx="1597417" cy="1400631"/>
              </a:xfrm>
            </p:grpSpPr>
            <p:grpSp>
              <p:nvGrpSpPr>
                <p:cNvPr id="112" name="Group 111"/>
                <p:cNvGrpSpPr/>
                <p:nvPr/>
              </p:nvGrpSpPr>
              <p:grpSpPr>
                <a:xfrm>
                  <a:off x="6188334" y="3476439"/>
                  <a:ext cx="723733" cy="1238525"/>
                  <a:chOff x="6188334" y="3476439"/>
                  <a:chExt cx="723733" cy="1238525"/>
                </a:xfrm>
              </p:grpSpPr>
              <p:sp>
                <p:nvSpPr>
                  <p:cNvPr id="58" name="Rectangle 18"/>
                  <p:cNvSpPr/>
                  <p:nvPr/>
                </p:nvSpPr>
                <p:spPr>
                  <a:xfrm rot="6615602">
                    <a:off x="6230932" y="3990397"/>
                    <a:ext cx="1052783" cy="309487"/>
                  </a:xfrm>
                  <a:custGeom>
                    <a:avLst/>
                    <a:gdLst>
                      <a:gd name="connsiteX0" fmla="*/ 0 w 2372684"/>
                      <a:gd name="connsiteY0" fmla="*/ 0 h 655932"/>
                      <a:gd name="connsiteX1" fmla="*/ 2372684 w 2372684"/>
                      <a:gd name="connsiteY1" fmla="*/ 0 h 655932"/>
                      <a:gd name="connsiteX2" fmla="*/ 2372684 w 2372684"/>
                      <a:gd name="connsiteY2" fmla="*/ 655932 h 655932"/>
                      <a:gd name="connsiteX3" fmla="*/ 0 w 2372684"/>
                      <a:gd name="connsiteY3" fmla="*/ 655932 h 655932"/>
                      <a:gd name="connsiteX4" fmla="*/ 0 w 2372684"/>
                      <a:gd name="connsiteY4" fmla="*/ 0 h 655932"/>
                      <a:gd name="connsiteX0" fmla="*/ 0 w 2466203"/>
                      <a:gd name="connsiteY0" fmla="*/ 280555 h 655932"/>
                      <a:gd name="connsiteX1" fmla="*/ 2466203 w 2466203"/>
                      <a:gd name="connsiteY1" fmla="*/ 0 h 655932"/>
                      <a:gd name="connsiteX2" fmla="*/ 2466203 w 2466203"/>
                      <a:gd name="connsiteY2" fmla="*/ 655932 h 655932"/>
                      <a:gd name="connsiteX3" fmla="*/ 93519 w 2466203"/>
                      <a:gd name="connsiteY3" fmla="*/ 655932 h 655932"/>
                      <a:gd name="connsiteX4" fmla="*/ 0 w 2466203"/>
                      <a:gd name="connsiteY4" fmla="*/ 280555 h 655932"/>
                      <a:gd name="connsiteX0" fmla="*/ 0 w 2466203"/>
                      <a:gd name="connsiteY0" fmla="*/ 228601 h 603978"/>
                      <a:gd name="connsiteX1" fmla="*/ 2336317 w 2466203"/>
                      <a:gd name="connsiteY1" fmla="*/ 0 h 603978"/>
                      <a:gd name="connsiteX2" fmla="*/ 2466203 w 2466203"/>
                      <a:gd name="connsiteY2" fmla="*/ 603978 h 603978"/>
                      <a:gd name="connsiteX3" fmla="*/ 93519 w 2466203"/>
                      <a:gd name="connsiteY3" fmla="*/ 603978 h 603978"/>
                      <a:gd name="connsiteX4" fmla="*/ 0 w 2466203"/>
                      <a:gd name="connsiteY4" fmla="*/ 228601 h 603978"/>
                      <a:gd name="connsiteX0" fmla="*/ 0 w 2466203"/>
                      <a:gd name="connsiteY0" fmla="*/ 253640 h 629017"/>
                      <a:gd name="connsiteX1" fmla="*/ 2336317 w 2466203"/>
                      <a:gd name="connsiteY1" fmla="*/ 25039 h 629017"/>
                      <a:gd name="connsiteX2" fmla="*/ 2466203 w 2466203"/>
                      <a:gd name="connsiteY2" fmla="*/ 629017 h 629017"/>
                      <a:gd name="connsiteX3" fmla="*/ 93519 w 2466203"/>
                      <a:gd name="connsiteY3" fmla="*/ 629017 h 629017"/>
                      <a:gd name="connsiteX4" fmla="*/ 0 w 2466203"/>
                      <a:gd name="connsiteY4" fmla="*/ 253640 h 629017"/>
                      <a:gd name="connsiteX0" fmla="*/ 0 w 2461007"/>
                      <a:gd name="connsiteY0" fmla="*/ 272983 h 627578"/>
                      <a:gd name="connsiteX1" fmla="*/ 2331121 w 2461007"/>
                      <a:gd name="connsiteY1" fmla="*/ 23600 h 627578"/>
                      <a:gd name="connsiteX2" fmla="*/ 2461007 w 2461007"/>
                      <a:gd name="connsiteY2" fmla="*/ 627578 h 627578"/>
                      <a:gd name="connsiteX3" fmla="*/ 88323 w 2461007"/>
                      <a:gd name="connsiteY3" fmla="*/ 627578 h 627578"/>
                      <a:gd name="connsiteX4" fmla="*/ 0 w 2461007"/>
                      <a:gd name="connsiteY4" fmla="*/ 272983 h 627578"/>
                      <a:gd name="connsiteX0" fmla="*/ 0 w 2461007"/>
                      <a:gd name="connsiteY0" fmla="*/ 294915 h 649510"/>
                      <a:gd name="connsiteX1" fmla="*/ 2331121 w 2461007"/>
                      <a:gd name="connsiteY1" fmla="*/ 45532 h 649510"/>
                      <a:gd name="connsiteX2" fmla="*/ 2461007 w 2461007"/>
                      <a:gd name="connsiteY2" fmla="*/ 649510 h 649510"/>
                      <a:gd name="connsiteX3" fmla="*/ 88323 w 2461007"/>
                      <a:gd name="connsiteY3" fmla="*/ 649510 h 649510"/>
                      <a:gd name="connsiteX4" fmla="*/ 0 w 2461007"/>
                      <a:gd name="connsiteY4" fmla="*/ 294915 h 649510"/>
                      <a:gd name="connsiteX0" fmla="*/ 0 w 2461007"/>
                      <a:gd name="connsiteY0" fmla="*/ 308581 h 663176"/>
                      <a:gd name="connsiteX1" fmla="*/ 2331121 w 2461007"/>
                      <a:gd name="connsiteY1" fmla="*/ 59198 h 663176"/>
                      <a:gd name="connsiteX2" fmla="*/ 2461007 w 2461007"/>
                      <a:gd name="connsiteY2" fmla="*/ 663176 h 663176"/>
                      <a:gd name="connsiteX3" fmla="*/ 88323 w 2461007"/>
                      <a:gd name="connsiteY3" fmla="*/ 663176 h 663176"/>
                      <a:gd name="connsiteX4" fmla="*/ 0 w 2461007"/>
                      <a:gd name="connsiteY4" fmla="*/ 308581 h 663176"/>
                      <a:gd name="connsiteX0" fmla="*/ 0 w 2461007"/>
                      <a:gd name="connsiteY0" fmla="*/ 308581 h 663176"/>
                      <a:gd name="connsiteX1" fmla="*/ 2331121 w 2461007"/>
                      <a:gd name="connsiteY1" fmla="*/ 59198 h 663176"/>
                      <a:gd name="connsiteX2" fmla="*/ 2461007 w 2461007"/>
                      <a:gd name="connsiteY2" fmla="*/ 663176 h 663176"/>
                      <a:gd name="connsiteX3" fmla="*/ 88323 w 2461007"/>
                      <a:gd name="connsiteY3" fmla="*/ 663176 h 663176"/>
                      <a:gd name="connsiteX4" fmla="*/ 0 w 2461007"/>
                      <a:gd name="connsiteY4" fmla="*/ 308581 h 663176"/>
                      <a:gd name="connsiteX0" fmla="*/ 0 w 2461007"/>
                      <a:gd name="connsiteY0" fmla="*/ 317722 h 672317"/>
                      <a:gd name="connsiteX1" fmla="*/ 2331121 w 2461007"/>
                      <a:gd name="connsiteY1" fmla="*/ 68339 h 672317"/>
                      <a:gd name="connsiteX2" fmla="*/ 2461007 w 2461007"/>
                      <a:gd name="connsiteY2" fmla="*/ 672317 h 672317"/>
                      <a:gd name="connsiteX3" fmla="*/ 88323 w 2461007"/>
                      <a:gd name="connsiteY3" fmla="*/ 672317 h 672317"/>
                      <a:gd name="connsiteX4" fmla="*/ 0 w 2461007"/>
                      <a:gd name="connsiteY4" fmla="*/ 317722 h 672317"/>
                      <a:gd name="connsiteX0" fmla="*/ 0 w 2461007"/>
                      <a:gd name="connsiteY0" fmla="*/ 309589 h 664184"/>
                      <a:gd name="connsiteX1" fmla="*/ 2331121 w 2461007"/>
                      <a:gd name="connsiteY1" fmla="*/ 70597 h 664184"/>
                      <a:gd name="connsiteX2" fmla="*/ 2461007 w 2461007"/>
                      <a:gd name="connsiteY2" fmla="*/ 664184 h 664184"/>
                      <a:gd name="connsiteX3" fmla="*/ 88323 w 2461007"/>
                      <a:gd name="connsiteY3" fmla="*/ 664184 h 664184"/>
                      <a:gd name="connsiteX4" fmla="*/ 0 w 2461007"/>
                      <a:gd name="connsiteY4" fmla="*/ 309589 h 664184"/>
                      <a:gd name="connsiteX0" fmla="*/ 0 w 2331121"/>
                      <a:gd name="connsiteY0" fmla="*/ 309589 h 664184"/>
                      <a:gd name="connsiteX1" fmla="*/ 2331121 w 2331121"/>
                      <a:gd name="connsiteY1" fmla="*/ 70597 h 664184"/>
                      <a:gd name="connsiteX2" fmla="*/ 2320729 w 2331121"/>
                      <a:gd name="connsiteY2" fmla="*/ 440779 h 664184"/>
                      <a:gd name="connsiteX3" fmla="*/ 88323 w 2331121"/>
                      <a:gd name="connsiteY3" fmla="*/ 664184 h 664184"/>
                      <a:gd name="connsiteX4" fmla="*/ 0 w 2331121"/>
                      <a:gd name="connsiteY4" fmla="*/ 309589 h 664184"/>
                      <a:gd name="connsiteX0" fmla="*/ 0 w 2331121"/>
                      <a:gd name="connsiteY0" fmla="*/ 309589 h 664184"/>
                      <a:gd name="connsiteX1" fmla="*/ 2331121 w 2331121"/>
                      <a:gd name="connsiteY1" fmla="*/ 70597 h 664184"/>
                      <a:gd name="connsiteX2" fmla="*/ 2325924 w 2331121"/>
                      <a:gd name="connsiteY2" fmla="*/ 461561 h 664184"/>
                      <a:gd name="connsiteX3" fmla="*/ 88323 w 2331121"/>
                      <a:gd name="connsiteY3" fmla="*/ 664184 h 664184"/>
                      <a:gd name="connsiteX4" fmla="*/ 0 w 2331121"/>
                      <a:gd name="connsiteY4" fmla="*/ 309589 h 664184"/>
                      <a:gd name="connsiteX0" fmla="*/ 0 w 2420030"/>
                      <a:gd name="connsiteY0" fmla="*/ 309589 h 664184"/>
                      <a:gd name="connsiteX1" fmla="*/ 2331121 w 2420030"/>
                      <a:gd name="connsiteY1" fmla="*/ 70597 h 664184"/>
                      <a:gd name="connsiteX2" fmla="*/ 2325924 w 2420030"/>
                      <a:gd name="connsiteY2" fmla="*/ 461561 h 664184"/>
                      <a:gd name="connsiteX3" fmla="*/ 88323 w 2420030"/>
                      <a:gd name="connsiteY3" fmla="*/ 664184 h 664184"/>
                      <a:gd name="connsiteX4" fmla="*/ 0 w 2420030"/>
                      <a:gd name="connsiteY4" fmla="*/ 309589 h 664184"/>
                      <a:gd name="connsiteX0" fmla="*/ 0 w 2517060"/>
                      <a:gd name="connsiteY0" fmla="*/ 309589 h 664184"/>
                      <a:gd name="connsiteX1" fmla="*/ 2331121 w 2517060"/>
                      <a:gd name="connsiteY1" fmla="*/ 70597 h 664184"/>
                      <a:gd name="connsiteX2" fmla="*/ 2325924 w 2517060"/>
                      <a:gd name="connsiteY2" fmla="*/ 461561 h 664184"/>
                      <a:gd name="connsiteX3" fmla="*/ 88323 w 2517060"/>
                      <a:gd name="connsiteY3" fmla="*/ 664184 h 664184"/>
                      <a:gd name="connsiteX4" fmla="*/ 0 w 2517060"/>
                      <a:gd name="connsiteY4" fmla="*/ 309589 h 664184"/>
                      <a:gd name="connsiteX0" fmla="*/ 0 w 2531551"/>
                      <a:gd name="connsiteY0" fmla="*/ 309589 h 664184"/>
                      <a:gd name="connsiteX1" fmla="*/ 2331121 w 2531551"/>
                      <a:gd name="connsiteY1" fmla="*/ 70597 h 664184"/>
                      <a:gd name="connsiteX2" fmla="*/ 2325924 w 2531551"/>
                      <a:gd name="connsiteY2" fmla="*/ 461561 h 664184"/>
                      <a:gd name="connsiteX3" fmla="*/ 88323 w 2531551"/>
                      <a:gd name="connsiteY3" fmla="*/ 664184 h 664184"/>
                      <a:gd name="connsiteX4" fmla="*/ 0 w 2531551"/>
                      <a:gd name="connsiteY4" fmla="*/ 309589 h 664184"/>
                      <a:gd name="connsiteX0" fmla="*/ 0 w 2531551"/>
                      <a:gd name="connsiteY0" fmla="*/ 309589 h 664184"/>
                      <a:gd name="connsiteX1" fmla="*/ 2331121 w 2531551"/>
                      <a:gd name="connsiteY1" fmla="*/ 70597 h 664184"/>
                      <a:gd name="connsiteX2" fmla="*/ 2325924 w 2531551"/>
                      <a:gd name="connsiteY2" fmla="*/ 461561 h 664184"/>
                      <a:gd name="connsiteX3" fmla="*/ 88323 w 2531551"/>
                      <a:gd name="connsiteY3" fmla="*/ 664184 h 664184"/>
                      <a:gd name="connsiteX4" fmla="*/ 0 w 2531551"/>
                      <a:gd name="connsiteY4" fmla="*/ 309589 h 664184"/>
                      <a:gd name="connsiteX0" fmla="*/ 0 w 2523403"/>
                      <a:gd name="connsiteY0" fmla="*/ 317722 h 672317"/>
                      <a:gd name="connsiteX1" fmla="*/ 2315535 w 2523403"/>
                      <a:gd name="connsiteY1" fmla="*/ 68339 h 672317"/>
                      <a:gd name="connsiteX2" fmla="*/ 2325924 w 2523403"/>
                      <a:gd name="connsiteY2" fmla="*/ 469694 h 672317"/>
                      <a:gd name="connsiteX3" fmla="*/ 88323 w 2523403"/>
                      <a:gd name="connsiteY3" fmla="*/ 672317 h 672317"/>
                      <a:gd name="connsiteX4" fmla="*/ 0 w 2523403"/>
                      <a:gd name="connsiteY4" fmla="*/ 317722 h 672317"/>
                      <a:gd name="connsiteX0" fmla="*/ 0 w 2523403"/>
                      <a:gd name="connsiteY0" fmla="*/ 306301 h 660896"/>
                      <a:gd name="connsiteX1" fmla="*/ 2315535 w 2523403"/>
                      <a:gd name="connsiteY1" fmla="*/ 56918 h 660896"/>
                      <a:gd name="connsiteX2" fmla="*/ 2325924 w 2523403"/>
                      <a:gd name="connsiteY2" fmla="*/ 458273 h 660896"/>
                      <a:gd name="connsiteX3" fmla="*/ 88323 w 2523403"/>
                      <a:gd name="connsiteY3" fmla="*/ 660896 h 660896"/>
                      <a:gd name="connsiteX4" fmla="*/ 0 w 2523403"/>
                      <a:gd name="connsiteY4" fmla="*/ 306301 h 660896"/>
                      <a:gd name="connsiteX0" fmla="*/ 0 w 2523403"/>
                      <a:gd name="connsiteY0" fmla="*/ 318816 h 673411"/>
                      <a:gd name="connsiteX1" fmla="*/ 2315535 w 2523403"/>
                      <a:gd name="connsiteY1" fmla="*/ 53847 h 673411"/>
                      <a:gd name="connsiteX2" fmla="*/ 2325924 w 2523403"/>
                      <a:gd name="connsiteY2" fmla="*/ 470788 h 673411"/>
                      <a:gd name="connsiteX3" fmla="*/ 88323 w 2523403"/>
                      <a:gd name="connsiteY3" fmla="*/ 673411 h 673411"/>
                      <a:gd name="connsiteX4" fmla="*/ 0 w 2523403"/>
                      <a:gd name="connsiteY4" fmla="*/ 318816 h 673411"/>
                      <a:gd name="connsiteX0" fmla="*/ 0 w 2520762"/>
                      <a:gd name="connsiteY0" fmla="*/ 314615 h 669210"/>
                      <a:gd name="connsiteX1" fmla="*/ 2310340 w 2520762"/>
                      <a:gd name="connsiteY1" fmla="*/ 54841 h 669210"/>
                      <a:gd name="connsiteX2" fmla="*/ 2325924 w 2520762"/>
                      <a:gd name="connsiteY2" fmla="*/ 466587 h 669210"/>
                      <a:gd name="connsiteX3" fmla="*/ 88323 w 2520762"/>
                      <a:gd name="connsiteY3" fmla="*/ 669210 h 669210"/>
                      <a:gd name="connsiteX4" fmla="*/ 0 w 2520762"/>
                      <a:gd name="connsiteY4" fmla="*/ 314615 h 669210"/>
                      <a:gd name="connsiteX0" fmla="*/ 0 w 2526684"/>
                      <a:gd name="connsiteY0" fmla="*/ 314615 h 669210"/>
                      <a:gd name="connsiteX1" fmla="*/ 2310340 w 2526684"/>
                      <a:gd name="connsiteY1" fmla="*/ 54841 h 669210"/>
                      <a:gd name="connsiteX2" fmla="*/ 2325924 w 2526684"/>
                      <a:gd name="connsiteY2" fmla="*/ 466587 h 669210"/>
                      <a:gd name="connsiteX3" fmla="*/ 88323 w 2526684"/>
                      <a:gd name="connsiteY3" fmla="*/ 669210 h 669210"/>
                      <a:gd name="connsiteX4" fmla="*/ 0 w 2526684"/>
                      <a:gd name="connsiteY4" fmla="*/ 314615 h 669210"/>
                      <a:gd name="connsiteX0" fmla="*/ 0 w 2526684"/>
                      <a:gd name="connsiteY0" fmla="*/ 314615 h 669210"/>
                      <a:gd name="connsiteX1" fmla="*/ 2310340 w 2526684"/>
                      <a:gd name="connsiteY1" fmla="*/ 54841 h 669210"/>
                      <a:gd name="connsiteX2" fmla="*/ 2325924 w 2526684"/>
                      <a:gd name="connsiteY2" fmla="*/ 466587 h 669210"/>
                      <a:gd name="connsiteX3" fmla="*/ 1931071 w 2526684"/>
                      <a:gd name="connsiteY3" fmla="*/ 512042 h 669210"/>
                      <a:gd name="connsiteX4" fmla="*/ 88323 w 2526684"/>
                      <a:gd name="connsiteY4" fmla="*/ 669210 h 669210"/>
                      <a:gd name="connsiteX5" fmla="*/ 0 w 2526684"/>
                      <a:gd name="connsiteY5" fmla="*/ 314615 h 669210"/>
                      <a:gd name="connsiteX0" fmla="*/ 0 w 2526684"/>
                      <a:gd name="connsiteY0" fmla="*/ 314615 h 669210"/>
                      <a:gd name="connsiteX1" fmla="*/ 2310340 w 2526684"/>
                      <a:gd name="connsiteY1" fmla="*/ 54841 h 669210"/>
                      <a:gd name="connsiteX2" fmla="*/ 2325924 w 2526684"/>
                      <a:gd name="connsiteY2" fmla="*/ 466587 h 669210"/>
                      <a:gd name="connsiteX3" fmla="*/ 1920680 w 2526684"/>
                      <a:gd name="connsiteY3" fmla="*/ 475674 h 669210"/>
                      <a:gd name="connsiteX4" fmla="*/ 88323 w 2526684"/>
                      <a:gd name="connsiteY4" fmla="*/ 669210 h 669210"/>
                      <a:gd name="connsiteX5" fmla="*/ 0 w 2526684"/>
                      <a:gd name="connsiteY5" fmla="*/ 314615 h 669210"/>
                      <a:gd name="connsiteX0" fmla="*/ 0 w 2526684"/>
                      <a:gd name="connsiteY0" fmla="*/ 314615 h 669210"/>
                      <a:gd name="connsiteX1" fmla="*/ 2310340 w 2526684"/>
                      <a:gd name="connsiteY1" fmla="*/ 54841 h 669210"/>
                      <a:gd name="connsiteX2" fmla="*/ 2325924 w 2526684"/>
                      <a:gd name="connsiteY2" fmla="*/ 466587 h 669210"/>
                      <a:gd name="connsiteX3" fmla="*/ 1920680 w 2526684"/>
                      <a:gd name="connsiteY3" fmla="*/ 475674 h 669210"/>
                      <a:gd name="connsiteX4" fmla="*/ 88323 w 2526684"/>
                      <a:gd name="connsiteY4" fmla="*/ 669210 h 669210"/>
                      <a:gd name="connsiteX5" fmla="*/ 0 w 2526684"/>
                      <a:gd name="connsiteY5" fmla="*/ 314615 h 669210"/>
                      <a:gd name="connsiteX0" fmla="*/ 0 w 2526684"/>
                      <a:gd name="connsiteY0" fmla="*/ 314615 h 669210"/>
                      <a:gd name="connsiteX1" fmla="*/ 2310340 w 2526684"/>
                      <a:gd name="connsiteY1" fmla="*/ 54841 h 669210"/>
                      <a:gd name="connsiteX2" fmla="*/ 2325924 w 2526684"/>
                      <a:gd name="connsiteY2" fmla="*/ 466587 h 669210"/>
                      <a:gd name="connsiteX3" fmla="*/ 1920680 w 2526684"/>
                      <a:gd name="connsiteY3" fmla="*/ 475674 h 669210"/>
                      <a:gd name="connsiteX4" fmla="*/ 1182925 w 2526684"/>
                      <a:gd name="connsiteY4" fmla="*/ 548410 h 669210"/>
                      <a:gd name="connsiteX5" fmla="*/ 88323 w 2526684"/>
                      <a:gd name="connsiteY5" fmla="*/ 669210 h 669210"/>
                      <a:gd name="connsiteX6" fmla="*/ 0 w 2526684"/>
                      <a:gd name="connsiteY6" fmla="*/ 314615 h 669210"/>
                      <a:gd name="connsiteX0" fmla="*/ 0 w 2526684"/>
                      <a:gd name="connsiteY0" fmla="*/ 314615 h 669210"/>
                      <a:gd name="connsiteX1" fmla="*/ 2310340 w 2526684"/>
                      <a:gd name="connsiteY1" fmla="*/ 54841 h 669210"/>
                      <a:gd name="connsiteX2" fmla="*/ 2325924 w 2526684"/>
                      <a:gd name="connsiteY2" fmla="*/ 466587 h 669210"/>
                      <a:gd name="connsiteX3" fmla="*/ 1920680 w 2526684"/>
                      <a:gd name="connsiteY3" fmla="*/ 475674 h 669210"/>
                      <a:gd name="connsiteX4" fmla="*/ 2097325 w 2526684"/>
                      <a:gd name="connsiteY4" fmla="*/ 569191 h 669210"/>
                      <a:gd name="connsiteX5" fmla="*/ 88323 w 2526684"/>
                      <a:gd name="connsiteY5" fmla="*/ 669210 h 669210"/>
                      <a:gd name="connsiteX6" fmla="*/ 0 w 2526684"/>
                      <a:gd name="connsiteY6" fmla="*/ 314615 h 669210"/>
                      <a:gd name="connsiteX0" fmla="*/ 0 w 2526684"/>
                      <a:gd name="connsiteY0" fmla="*/ 314615 h 669210"/>
                      <a:gd name="connsiteX1" fmla="*/ 2310340 w 2526684"/>
                      <a:gd name="connsiteY1" fmla="*/ 54841 h 669210"/>
                      <a:gd name="connsiteX2" fmla="*/ 2325924 w 2526684"/>
                      <a:gd name="connsiteY2" fmla="*/ 466587 h 669210"/>
                      <a:gd name="connsiteX3" fmla="*/ 1910289 w 2526684"/>
                      <a:gd name="connsiteY3" fmla="*/ 460088 h 669210"/>
                      <a:gd name="connsiteX4" fmla="*/ 2097325 w 2526684"/>
                      <a:gd name="connsiteY4" fmla="*/ 569191 h 669210"/>
                      <a:gd name="connsiteX5" fmla="*/ 88323 w 2526684"/>
                      <a:gd name="connsiteY5" fmla="*/ 669210 h 669210"/>
                      <a:gd name="connsiteX6" fmla="*/ 0 w 2526684"/>
                      <a:gd name="connsiteY6" fmla="*/ 314615 h 669210"/>
                      <a:gd name="connsiteX0" fmla="*/ 0 w 2526684"/>
                      <a:gd name="connsiteY0" fmla="*/ 314615 h 669210"/>
                      <a:gd name="connsiteX1" fmla="*/ 2310340 w 2526684"/>
                      <a:gd name="connsiteY1" fmla="*/ 54841 h 669210"/>
                      <a:gd name="connsiteX2" fmla="*/ 2325924 w 2526684"/>
                      <a:gd name="connsiteY2" fmla="*/ 466587 h 669210"/>
                      <a:gd name="connsiteX3" fmla="*/ 1910289 w 2526684"/>
                      <a:gd name="connsiteY3" fmla="*/ 480870 h 669210"/>
                      <a:gd name="connsiteX4" fmla="*/ 2097325 w 2526684"/>
                      <a:gd name="connsiteY4" fmla="*/ 569191 h 669210"/>
                      <a:gd name="connsiteX5" fmla="*/ 88323 w 2526684"/>
                      <a:gd name="connsiteY5" fmla="*/ 669210 h 669210"/>
                      <a:gd name="connsiteX6" fmla="*/ 0 w 2526684"/>
                      <a:gd name="connsiteY6" fmla="*/ 314615 h 669210"/>
                      <a:gd name="connsiteX0" fmla="*/ 0 w 2526684"/>
                      <a:gd name="connsiteY0" fmla="*/ 314615 h 669210"/>
                      <a:gd name="connsiteX1" fmla="*/ 2310340 w 2526684"/>
                      <a:gd name="connsiteY1" fmla="*/ 54841 h 669210"/>
                      <a:gd name="connsiteX2" fmla="*/ 2325924 w 2526684"/>
                      <a:gd name="connsiteY2" fmla="*/ 466587 h 669210"/>
                      <a:gd name="connsiteX3" fmla="*/ 1910289 w 2526684"/>
                      <a:gd name="connsiteY3" fmla="*/ 465284 h 669210"/>
                      <a:gd name="connsiteX4" fmla="*/ 2097325 w 2526684"/>
                      <a:gd name="connsiteY4" fmla="*/ 569191 h 669210"/>
                      <a:gd name="connsiteX5" fmla="*/ 88323 w 2526684"/>
                      <a:gd name="connsiteY5" fmla="*/ 669210 h 669210"/>
                      <a:gd name="connsiteX6" fmla="*/ 0 w 2526684"/>
                      <a:gd name="connsiteY6" fmla="*/ 314615 h 669210"/>
                      <a:gd name="connsiteX0" fmla="*/ 0 w 2526684"/>
                      <a:gd name="connsiteY0" fmla="*/ 314615 h 622451"/>
                      <a:gd name="connsiteX1" fmla="*/ 2310340 w 2526684"/>
                      <a:gd name="connsiteY1" fmla="*/ 54841 h 622451"/>
                      <a:gd name="connsiteX2" fmla="*/ 2325924 w 2526684"/>
                      <a:gd name="connsiteY2" fmla="*/ 466587 h 622451"/>
                      <a:gd name="connsiteX3" fmla="*/ 1910289 w 2526684"/>
                      <a:gd name="connsiteY3" fmla="*/ 465284 h 622451"/>
                      <a:gd name="connsiteX4" fmla="*/ 2097325 w 2526684"/>
                      <a:gd name="connsiteY4" fmla="*/ 569191 h 622451"/>
                      <a:gd name="connsiteX5" fmla="*/ 88323 w 2526684"/>
                      <a:gd name="connsiteY5" fmla="*/ 622451 h 622451"/>
                      <a:gd name="connsiteX6" fmla="*/ 0 w 2526684"/>
                      <a:gd name="connsiteY6" fmla="*/ 314615 h 622451"/>
                      <a:gd name="connsiteX0" fmla="*/ 0 w 2526684"/>
                      <a:gd name="connsiteY0" fmla="*/ 314615 h 658819"/>
                      <a:gd name="connsiteX1" fmla="*/ 2310340 w 2526684"/>
                      <a:gd name="connsiteY1" fmla="*/ 54841 h 658819"/>
                      <a:gd name="connsiteX2" fmla="*/ 2325924 w 2526684"/>
                      <a:gd name="connsiteY2" fmla="*/ 466587 h 658819"/>
                      <a:gd name="connsiteX3" fmla="*/ 1910289 w 2526684"/>
                      <a:gd name="connsiteY3" fmla="*/ 465284 h 658819"/>
                      <a:gd name="connsiteX4" fmla="*/ 2097325 w 2526684"/>
                      <a:gd name="connsiteY4" fmla="*/ 569191 h 658819"/>
                      <a:gd name="connsiteX5" fmla="*/ 83128 w 2526684"/>
                      <a:gd name="connsiteY5" fmla="*/ 658819 h 658819"/>
                      <a:gd name="connsiteX6" fmla="*/ 0 w 2526684"/>
                      <a:gd name="connsiteY6" fmla="*/ 314615 h 658819"/>
                      <a:gd name="connsiteX0" fmla="*/ 0 w 2526684"/>
                      <a:gd name="connsiteY0" fmla="*/ 314615 h 658819"/>
                      <a:gd name="connsiteX1" fmla="*/ 2310340 w 2526684"/>
                      <a:gd name="connsiteY1" fmla="*/ 54841 h 658819"/>
                      <a:gd name="connsiteX2" fmla="*/ 2325924 w 2526684"/>
                      <a:gd name="connsiteY2" fmla="*/ 466587 h 658819"/>
                      <a:gd name="connsiteX3" fmla="*/ 1910289 w 2526684"/>
                      <a:gd name="connsiteY3" fmla="*/ 465284 h 658819"/>
                      <a:gd name="connsiteX4" fmla="*/ 2097325 w 2526684"/>
                      <a:gd name="connsiteY4" fmla="*/ 569191 h 658819"/>
                      <a:gd name="connsiteX5" fmla="*/ 83128 w 2526684"/>
                      <a:gd name="connsiteY5" fmla="*/ 658819 h 658819"/>
                      <a:gd name="connsiteX6" fmla="*/ 0 w 2526684"/>
                      <a:gd name="connsiteY6" fmla="*/ 314615 h 658819"/>
                      <a:gd name="connsiteX0" fmla="*/ 85480 w 2612164"/>
                      <a:gd name="connsiteY0" fmla="*/ 314615 h 658819"/>
                      <a:gd name="connsiteX1" fmla="*/ 2395820 w 2612164"/>
                      <a:gd name="connsiteY1" fmla="*/ 54841 h 658819"/>
                      <a:gd name="connsiteX2" fmla="*/ 2411404 w 2612164"/>
                      <a:gd name="connsiteY2" fmla="*/ 466587 h 658819"/>
                      <a:gd name="connsiteX3" fmla="*/ 1995769 w 2612164"/>
                      <a:gd name="connsiteY3" fmla="*/ 465284 h 658819"/>
                      <a:gd name="connsiteX4" fmla="*/ 2182805 w 2612164"/>
                      <a:gd name="connsiteY4" fmla="*/ 569191 h 658819"/>
                      <a:gd name="connsiteX5" fmla="*/ 168608 w 2612164"/>
                      <a:gd name="connsiteY5" fmla="*/ 658819 h 658819"/>
                      <a:gd name="connsiteX6" fmla="*/ 85480 w 2612164"/>
                      <a:gd name="connsiteY6" fmla="*/ 314615 h 658819"/>
                      <a:gd name="connsiteX0" fmla="*/ 85480 w 2612164"/>
                      <a:gd name="connsiteY0" fmla="*/ 314615 h 658819"/>
                      <a:gd name="connsiteX1" fmla="*/ 2395820 w 2612164"/>
                      <a:gd name="connsiteY1" fmla="*/ 54841 h 658819"/>
                      <a:gd name="connsiteX2" fmla="*/ 2411404 w 2612164"/>
                      <a:gd name="connsiteY2" fmla="*/ 466587 h 658819"/>
                      <a:gd name="connsiteX3" fmla="*/ 1995769 w 2612164"/>
                      <a:gd name="connsiteY3" fmla="*/ 465284 h 658819"/>
                      <a:gd name="connsiteX4" fmla="*/ 2182805 w 2612164"/>
                      <a:gd name="connsiteY4" fmla="*/ 569191 h 658819"/>
                      <a:gd name="connsiteX5" fmla="*/ 168608 w 2612164"/>
                      <a:gd name="connsiteY5" fmla="*/ 658819 h 658819"/>
                      <a:gd name="connsiteX6" fmla="*/ 85480 w 2612164"/>
                      <a:gd name="connsiteY6" fmla="*/ 314615 h 658819"/>
                      <a:gd name="connsiteX0" fmla="*/ 81984 w 2608668"/>
                      <a:gd name="connsiteY0" fmla="*/ 314615 h 658819"/>
                      <a:gd name="connsiteX1" fmla="*/ 2392324 w 2608668"/>
                      <a:gd name="connsiteY1" fmla="*/ 54841 h 658819"/>
                      <a:gd name="connsiteX2" fmla="*/ 2407908 w 2608668"/>
                      <a:gd name="connsiteY2" fmla="*/ 466587 h 658819"/>
                      <a:gd name="connsiteX3" fmla="*/ 1992273 w 2608668"/>
                      <a:gd name="connsiteY3" fmla="*/ 465284 h 658819"/>
                      <a:gd name="connsiteX4" fmla="*/ 2179309 w 2608668"/>
                      <a:gd name="connsiteY4" fmla="*/ 569191 h 658819"/>
                      <a:gd name="connsiteX5" fmla="*/ 165112 w 2608668"/>
                      <a:gd name="connsiteY5" fmla="*/ 658819 h 658819"/>
                      <a:gd name="connsiteX6" fmla="*/ 81984 w 2608668"/>
                      <a:gd name="connsiteY6" fmla="*/ 314615 h 658819"/>
                      <a:gd name="connsiteX0" fmla="*/ 81984 w 2608668"/>
                      <a:gd name="connsiteY0" fmla="*/ 314615 h 658819"/>
                      <a:gd name="connsiteX1" fmla="*/ 2392324 w 2608668"/>
                      <a:gd name="connsiteY1" fmla="*/ 54841 h 658819"/>
                      <a:gd name="connsiteX2" fmla="*/ 2407908 w 2608668"/>
                      <a:gd name="connsiteY2" fmla="*/ 466587 h 658819"/>
                      <a:gd name="connsiteX3" fmla="*/ 1992273 w 2608668"/>
                      <a:gd name="connsiteY3" fmla="*/ 465284 h 658819"/>
                      <a:gd name="connsiteX4" fmla="*/ 2179309 w 2608668"/>
                      <a:gd name="connsiteY4" fmla="*/ 569191 h 658819"/>
                      <a:gd name="connsiteX5" fmla="*/ 714191 w 2608668"/>
                      <a:gd name="connsiteY5" fmla="*/ 631538 h 658819"/>
                      <a:gd name="connsiteX6" fmla="*/ 165112 w 2608668"/>
                      <a:gd name="connsiteY6" fmla="*/ 658819 h 658819"/>
                      <a:gd name="connsiteX7" fmla="*/ 81984 w 2608668"/>
                      <a:gd name="connsiteY7" fmla="*/ 314615 h 658819"/>
                      <a:gd name="connsiteX0" fmla="*/ 81984 w 2608668"/>
                      <a:gd name="connsiteY0" fmla="*/ 314615 h 658819"/>
                      <a:gd name="connsiteX1" fmla="*/ 2392324 w 2608668"/>
                      <a:gd name="connsiteY1" fmla="*/ 54841 h 658819"/>
                      <a:gd name="connsiteX2" fmla="*/ 2407908 w 2608668"/>
                      <a:gd name="connsiteY2" fmla="*/ 466587 h 658819"/>
                      <a:gd name="connsiteX3" fmla="*/ 1992273 w 2608668"/>
                      <a:gd name="connsiteY3" fmla="*/ 465284 h 658819"/>
                      <a:gd name="connsiteX4" fmla="*/ 2179309 w 2608668"/>
                      <a:gd name="connsiteY4" fmla="*/ 569191 h 658819"/>
                      <a:gd name="connsiteX5" fmla="*/ 667432 w 2608668"/>
                      <a:gd name="connsiteY5" fmla="*/ 595169 h 658819"/>
                      <a:gd name="connsiteX6" fmla="*/ 165112 w 2608668"/>
                      <a:gd name="connsiteY6" fmla="*/ 658819 h 658819"/>
                      <a:gd name="connsiteX7" fmla="*/ 81984 w 2608668"/>
                      <a:gd name="connsiteY7" fmla="*/ 314615 h 658819"/>
                      <a:gd name="connsiteX0" fmla="*/ 81984 w 2608668"/>
                      <a:gd name="connsiteY0" fmla="*/ 314615 h 658819"/>
                      <a:gd name="connsiteX1" fmla="*/ 2392324 w 2608668"/>
                      <a:gd name="connsiteY1" fmla="*/ 54841 h 658819"/>
                      <a:gd name="connsiteX2" fmla="*/ 2407908 w 2608668"/>
                      <a:gd name="connsiteY2" fmla="*/ 466587 h 658819"/>
                      <a:gd name="connsiteX3" fmla="*/ 1992273 w 2608668"/>
                      <a:gd name="connsiteY3" fmla="*/ 465284 h 658819"/>
                      <a:gd name="connsiteX4" fmla="*/ 2179309 w 2608668"/>
                      <a:gd name="connsiteY4" fmla="*/ 569191 h 658819"/>
                      <a:gd name="connsiteX5" fmla="*/ 667432 w 2608668"/>
                      <a:gd name="connsiteY5" fmla="*/ 595169 h 658819"/>
                      <a:gd name="connsiteX6" fmla="*/ 165112 w 2608668"/>
                      <a:gd name="connsiteY6" fmla="*/ 658819 h 658819"/>
                      <a:gd name="connsiteX7" fmla="*/ 81984 w 2608668"/>
                      <a:gd name="connsiteY7" fmla="*/ 314615 h 658819"/>
                      <a:gd name="connsiteX0" fmla="*/ 81984 w 2608668"/>
                      <a:gd name="connsiteY0" fmla="*/ 314615 h 659614"/>
                      <a:gd name="connsiteX1" fmla="*/ 2392324 w 2608668"/>
                      <a:gd name="connsiteY1" fmla="*/ 54841 h 659614"/>
                      <a:gd name="connsiteX2" fmla="*/ 2407908 w 2608668"/>
                      <a:gd name="connsiteY2" fmla="*/ 466587 h 659614"/>
                      <a:gd name="connsiteX3" fmla="*/ 1992273 w 2608668"/>
                      <a:gd name="connsiteY3" fmla="*/ 465284 h 659614"/>
                      <a:gd name="connsiteX4" fmla="*/ 2179309 w 2608668"/>
                      <a:gd name="connsiteY4" fmla="*/ 569191 h 659614"/>
                      <a:gd name="connsiteX5" fmla="*/ 667432 w 2608668"/>
                      <a:gd name="connsiteY5" fmla="*/ 595169 h 659614"/>
                      <a:gd name="connsiteX6" fmla="*/ 165112 w 2608668"/>
                      <a:gd name="connsiteY6" fmla="*/ 658819 h 659614"/>
                      <a:gd name="connsiteX7" fmla="*/ 81984 w 2608668"/>
                      <a:gd name="connsiteY7" fmla="*/ 314615 h 659614"/>
                      <a:gd name="connsiteX0" fmla="*/ 81984 w 2608668"/>
                      <a:gd name="connsiteY0" fmla="*/ 314615 h 659232"/>
                      <a:gd name="connsiteX1" fmla="*/ 2392324 w 2608668"/>
                      <a:gd name="connsiteY1" fmla="*/ 54841 h 659232"/>
                      <a:gd name="connsiteX2" fmla="*/ 2407908 w 2608668"/>
                      <a:gd name="connsiteY2" fmla="*/ 466587 h 659232"/>
                      <a:gd name="connsiteX3" fmla="*/ 1992273 w 2608668"/>
                      <a:gd name="connsiteY3" fmla="*/ 465284 h 659232"/>
                      <a:gd name="connsiteX4" fmla="*/ 2179309 w 2608668"/>
                      <a:gd name="connsiteY4" fmla="*/ 569191 h 659232"/>
                      <a:gd name="connsiteX5" fmla="*/ 662236 w 2608668"/>
                      <a:gd name="connsiteY5" fmla="*/ 574387 h 659232"/>
                      <a:gd name="connsiteX6" fmla="*/ 165112 w 2608668"/>
                      <a:gd name="connsiteY6" fmla="*/ 658819 h 659232"/>
                      <a:gd name="connsiteX7" fmla="*/ 81984 w 2608668"/>
                      <a:gd name="connsiteY7" fmla="*/ 314615 h 659232"/>
                      <a:gd name="connsiteX0" fmla="*/ 81984 w 2608668"/>
                      <a:gd name="connsiteY0" fmla="*/ 314615 h 668872"/>
                      <a:gd name="connsiteX1" fmla="*/ 2392324 w 2608668"/>
                      <a:gd name="connsiteY1" fmla="*/ 54841 h 668872"/>
                      <a:gd name="connsiteX2" fmla="*/ 2407908 w 2608668"/>
                      <a:gd name="connsiteY2" fmla="*/ 466587 h 668872"/>
                      <a:gd name="connsiteX3" fmla="*/ 1992273 w 2608668"/>
                      <a:gd name="connsiteY3" fmla="*/ 465284 h 668872"/>
                      <a:gd name="connsiteX4" fmla="*/ 2179309 w 2608668"/>
                      <a:gd name="connsiteY4" fmla="*/ 569191 h 668872"/>
                      <a:gd name="connsiteX5" fmla="*/ 662236 w 2608668"/>
                      <a:gd name="connsiteY5" fmla="*/ 574387 h 668872"/>
                      <a:gd name="connsiteX6" fmla="*/ 165112 w 2608668"/>
                      <a:gd name="connsiteY6" fmla="*/ 658819 h 668872"/>
                      <a:gd name="connsiteX7" fmla="*/ 81984 w 2608668"/>
                      <a:gd name="connsiteY7" fmla="*/ 314615 h 668872"/>
                      <a:gd name="connsiteX0" fmla="*/ 81984 w 2608668"/>
                      <a:gd name="connsiteY0" fmla="*/ 314615 h 668872"/>
                      <a:gd name="connsiteX1" fmla="*/ 2392324 w 2608668"/>
                      <a:gd name="connsiteY1" fmla="*/ 54841 h 668872"/>
                      <a:gd name="connsiteX2" fmla="*/ 2407908 w 2608668"/>
                      <a:gd name="connsiteY2" fmla="*/ 466587 h 668872"/>
                      <a:gd name="connsiteX3" fmla="*/ 1992273 w 2608668"/>
                      <a:gd name="connsiteY3" fmla="*/ 465284 h 668872"/>
                      <a:gd name="connsiteX4" fmla="*/ 2179309 w 2608668"/>
                      <a:gd name="connsiteY4" fmla="*/ 569191 h 668872"/>
                      <a:gd name="connsiteX5" fmla="*/ 854469 w 2608668"/>
                      <a:gd name="connsiteY5" fmla="*/ 563996 h 668872"/>
                      <a:gd name="connsiteX6" fmla="*/ 662236 w 2608668"/>
                      <a:gd name="connsiteY6" fmla="*/ 574387 h 668872"/>
                      <a:gd name="connsiteX7" fmla="*/ 165112 w 2608668"/>
                      <a:gd name="connsiteY7" fmla="*/ 658819 h 668872"/>
                      <a:gd name="connsiteX8" fmla="*/ 81984 w 2608668"/>
                      <a:gd name="connsiteY8" fmla="*/ 314615 h 668872"/>
                      <a:gd name="connsiteX0" fmla="*/ 81984 w 2608668"/>
                      <a:gd name="connsiteY0" fmla="*/ 314615 h 719860"/>
                      <a:gd name="connsiteX1" fmla="*/ 2392324 w 2608668"/>
                      <a:gd name="connsiteY1" fmla="*/ 54841 h 719860"/>
                      <a:gd name="connsiteX2" fmla="*/ 2407908 w 2608668"/>
                      <a:gd name="connsiteY2" fmla="*/ 466587 h 719860"/>
                      <a:gd name="connsiteX3" fmla="*/ 1992273 w 2608668"/>
                      <a:gd name="connsiteY3" fmla="*/ 465284 h 719860"/>
                      <a:gd name="connsiteX4" fmla="*/ 2179309 w 2608668"/>
                      <a:gd name="connsiteY4" fmla="*/ 569191 h 719860"/>
                      <a:gd name="connsiteX5" fmla="*/ 480396 w 2608668"/>
                      <a:gd name="connsiteY5" fmla="*/ 719860 h 719860"/>
                      <a:gd name="connsiteX6" fmla="*/ 662236 w 2608668"/>
                      <a:gd name="connsiteY6" fmla="*/ 574387 h 719860"/>
                      <a:gd name="connsiteX7" fmla="*/ 165112 w 2608668"/>
                      <a:gd name="connsiteY7" fmla="*/ 658819 h 719860"/>
                      <a:gd name="connsiteX8" fmla="*/ 81984 w 2608668"/>
                      <a:gd name="connsiteY8" fmla="*/ 314615 h 719860"/>
                      <a:gd name="connsiteX0" fmla="*/ 81984 w 2608668"/>
                      <a:gd name="connsiteY0" fmla="*/ 314615 h 740642"/>
                      <a:gd name="connsiteX1" fmla="*/ 2392324 w 2608668"/>
                      <a:gd name="connsiteY1" fmla="*/ 54841 h 740642"/>
                      <a:gd name="connsiteX2" fmla="*/ 2407908 w 2608668"/>
                      <a:gd name="connsiteY2" fmla="*/ 466587 h 740642"/>
                      <a:gd name="connsiteX3" fmla="*/ 1992273 w 2608668"/>
                      <a:gd name="connsiteY3" fmla="*/ 465284 h 740642"/>
                      <a:gd name="connsiteX4" fmla="*/ 2179309 w 2608668"/>
                      <a:gd name="connsiteY4" fmla="*/ 569191 h 740642"/>
                      <a:gd name="connsiteX5" fmla="*/ 459614 w 2608668"/>
                      <a:gd name="connsiteY5" fmla="*/ 740642 h 740642"/>
                      <a:gd name="connsiteX6" fmla="*/ 662236 w 2608668"/>
                      <a:gd name="connsiteY6" fmla="*/ 574387 h 740642"/>
                      <a:gd name="connsiteX7" fmla="*/ 165112 w 2608668"/>
                      <a:gd name="connsiteY7" fmla="*/ 658819 h 740642"/>
                      <a:gd name="connsiteX8" fmla="*/ 81984 w 2608668"/>
                      <a:gd name="connsiteY8" fmla="*/ 314615 h 740642"/>
                      <a:gd name="connsiteX0" fmla="*/ 81984 w 2608668"/>
                      <a:gd name="connsiteY0" fmla="*/ 314615 h 740642"/>
                      <a:gd name="connsiteX1" fmla="*/ 2392324 w 2608668"/>
                      <a:gd name="connsiteY1" fmla="*/ 54841 h 740642"/>
                      <a:gd name="connsiteX2" fmla="*/ 2407908 w 2608668"/>
                      <a:gd name="connsiteY2" fmla="*/ 466587 h 740642"/>
                      <a:gd name="connsiteX3" fmla="*/ 1992273 w 2608668"/>
                      <a:gd name="connsiteY3" fmla="*/ 465284 h 740642"/>
                      <a:gd name="connsiteX4" fmla="*/ 2179309 w 2608668"/>
                      <a:gd name="connsiteY4" fmla="*/ 569191 h 740642"/>
                      <a:gd name="connsiteX5" fmla="*/ 459614 w 2608668"/>
                      <a:gd name="connsiteY5" fmla="*/ 740642 h 740642"/>
                      <a:gd name="connsiteX6" fmla="*/ 662236 w 2608668"/>
                      <a:gd name="connsiteY6" fmla="*/ 574387 h 740642"/>
                      <a:gd name="connsiteX7" fmla="*/ 165112 w 2608668"/>
                      <a:gd name="connsiteY7" fmla="*/ 658819 h 740642"/>
                      <a:gd name="connsiteX8" fmla="*/ 81984 w 2608668"/>
                      <a:gd name="connsiteY8" fmla="*/ 314615 h 740642"/>
                      <a:gd name="connsiteX0" fmla="*/ 81984 w 2608668"/>
                      <a:gd name="connsiteY0" fmla="*/ 314615 h 740642"/>
                      <a:gd name="connsiteX1" fmla="*/ 2392324 w 2608668"/>
                      <a:gd name="connsiteY1" fmla="*/ 54841 h 740642"/>
                      <a:gd name="connsiteX2" fmla="*/ 2407908 w 2608668"/>
                      <a:gd name="connsiteY2" fmla="*/ 466587 h 740642"/>
                      <a:gd name="connsiteX3" fmla="*/ 1992273 w 2608668"/>
                      <a:gd name="connsiteY3" fmla="*/ 465284 h 740642"/>
                      <a:gd name="connsiteX4" fmla="*/ 2179309 w 2608668"/>
                      <a:gd name="connsiteY4" fmla="*/ 569191 h 740642"/>
                      <a:gd name="connsiteX5" fmla="*/ 459614 w 2608668"/>
                      <a:gd name="connsiteY5" fmla="*/ 740642 h 740642"/>
                      <a:gd name="connsiteX6" fmla="*/ 662236 w 2608668"/>
                      <a:gd name="connsiteY6" fmla="*/ 574387 h 740642"/>
                      <a:gd name="connsiteX7" fmla="*/ 165112 w 2608668"/>
                      <a:gd name="connsiteY7" fmla="*/ 658819 h 740642"/>
                      <a:gd name="connsiteX8" fmla="*/ 81984 w 2608668"/>
                      <a:gd name="connsiteY8" fmla="*/ 314615 h 740642"/>
                      <a:gd name="connsiteX0" fmla="*/ 81984 w 2608668"/>
                      <a:gd name="connsiteY0" fmla="*/ 314615 h 766870"/>
                      <a:gd name="connsiteX1" fmla="*/ 2392324 w 2608668"/>
                      <a:gd name="connsiteY1" fmla="*/ 54841 h 766870"/>
                      <a:gd name="connsiteX2" fmla="*/ 2407908 w 2608668"/>
                      <a:gd name="connsiteY2" fmla="*/ 466587 h 766870"/>
                      <a:gd name="connsiteX3" fmla="*/ 1992273 w 2608668"/>
                      <a:gd name="connsiteY3" fmla="*/ 465284 h 766870"/>
                      <a:gd name="connsiteX4" fmla="*/ 2179309 w 2608668"/>
                      <a:gd name="connsiteY4" fmla="*/ 569191 h 766870"/>
                      <a:gd name="connsiteX5" fmla="*/ 456718 w 2608668"/>
                      <a:gd name="connsiteY5" fmla="*/ 766871 h 766870"/>
                      <a:gd name="connsiteX6" fmla="*/ 662236 w 2608668"/>
                      <a:gd name="connsiteY6" fmla="*/ 574387 h 766870"/>
                      <a:gd name="connsiteX7" fmla="*/ 165112 w 2608668"/>
                      <a:gd name="connsiteY7" fmla="*/ 658819 h 766870"/>
                      <a:gd name="connsiteX8" fmla="*/ 81984 w 2608668"/>
                      <a:gd name="connsiteY8" fmla="*/ 314615 h 766870"/>
                      <a:gd name="connsiteX0" fmla="*/ 81984 w 2608668"/>
                      <a:gd name="connsiteY0" fmla="*/ 314615 h 766870"/>
                      <a:gd name="connsiteX1" fmla="*/ 2392324 w 2608668"/>
                      <a:gd name="connsiteY1" fmla="*/ 54841 h 766870"/>
                      <a:gd name="connsiteX2" fmla="*/ 2407908 w 2608668"/>
                      <a:gd name="connsiteY2" fmla="*/ 466587 h 766870"/>
                      <a:gd name="connsiteX3" fmla="*/ 1992273 w 2608668"/>
                      <a:gd name="connsiteY3" fmla="*/ 465284 h 766870"/>
                      <a:gd name="connsiteX4" fmla="*/ 2179309 w 2608668"/>
                      <a:gd name="connsiteY4" fmla="*/ 569191 h 766870"/>
                      <a:gd name="connsiteX5" fmla="*/ 456718 w 2608668"/>
                      <a:gd name="connsiteY5" fmla="*/ 766871 h 766870"/>
                      <a:gd name="connsiteX6" fmla="*/ 662236 w 2608668"/>
                      <a:gd name="connsiteY6" fmla="*/ 574387 h 766870"/>
                      <a:gd name="connsiteX7" fmla="*/ 165112 w 2608668"/>
                      <a:gd name="connsiteY7" fmla="*/ 658819 h 766870"/>
                      <a:gd name="connsiteX8" fmla="*/ 81984 w 2608668"/>
                      <a:gd name="connsiteY8" fmla="*/ 314615 h 766870"/>
                      <a:gd name="connsiteX0" fmla="*/ 81984 w 2608668"/>
                      <a:gd name="connsiteY0" fmla="*/ 314615 h 766870"/>
                      <a:gd name="connsiteX1" fmla="*/ 2392324 w 2608668"/>
                      <a:gd name="connsiteY1" fmla="*/ 54841 h 766870"/>
                      <a:gd name="connsiteX2" fmla="*/ 2407908 w 2608668"/>
                      <a:gd name="connsiteY2" fmla="*/ 466587 h 766870"/>
                      <a:gd name="connsiteX3" fmla="*/ 1992273 w 2608668"/>
                      <a:gd name="connsiteY3" fmla="*/ 465284 h 766870"/>
                      <a:gd name="connsiteX4" fmla="*/ 2179309 w 2608668"/>
                      <a:gd name="connsiteY4" fmla="*/ 569191 h 766870"/>
                      <a:gd name="connsiteX5" fmla="*/ 456718 w 2608668"/>
                      <a:gd name="connsiteY5" fmla="*/ 766871 h 766870"/>
                      <a:gd name="connsiteX6" fmla="*/ 662236 w 2608668"/>
                      <a:gd name="connsiteY6" fmla="*/ 574387 h 766870"/>
                      <a:gd name="connsiteX7" fmla="*/ 165112 w 2608668"/>
                      <a:gd name="connsiteY7" fmla="*/ 658819 h 766870"/>
                      <a:gd name="connsiteX8" fmla="*/ 81984 w 2608668"/>
                      <a:gd name="connsiteY8" fmla="*/ 314615 h 766870"/>
                      <a:gd name="connsiteX0" fmla="*/ 81984 w 2608668"/>
                      <a:gd name="connsiteY0" fmla="*/ 314615 h 766870"/>
                      <a:gd name="connsiteX1" fmla="*/ 2392324 w 2608668"/>
                      <a:gd name="connsiteY1" fmla="*/ 54841 h 766870"/>
                      <a:gd name="connsiteX2" fmla="*/ 2407908 w 2608668"/>
                      <a:gd name="connsiteY2" fmla="*/ 466587 h 766870"/>
                      <a:gd name="connsiteX3" fmla="*/ 1992273 w 2608668"/>
                      <a:gd name="connsiteY3" fmla="*/ 465284 h 766870"/>
                      <a:gd name="connsiteX4" fmla="*/ 2179309 w 2608668"/>
                      <a:gd name="connsiteY4" fmla="*/ 569191 h 766870"/>
                      <a:gd name="connsiteX5" fmla="*/ 2142522 w 2608668"/>
                      <a:gd name="connsiteY5" fmla="*/ 588033 h 766870"/>
                      <a:gd name="connsiteX6" fmla="*/ 456718 w 2608668"/>
                      <a:gd name="connsiteY6" fmla="*/ 766871 h 766870"/>
                      <a:gd name="connsiteX7" fmla="*/ 662236 w 2608668"/>
                      <a:gd name="connsiteY7" fmla="*/ 574387 h 766870"/>
                      <a:gd name="connsiteX8" fmla="*/ 165112 w 2608668"/>
                      <a:gd name="connsiteY8" fmla="*/ 658819 h 766870"/>
                      <a:gd name="connsiteX9" fmla="*/ 81984 w 2608668"/>
                      <a:gd name="connsiteY9" fmla="*/ 314615 h 766870"/>
                      <a:gd name="connsiteX0" fmla="*/ 81984 w 2608668"/>
                      <a:gd name="connsiteY0" fmla="*/ 314615 h 766870"/>
                      <a:gd name="connsiteX1" fmla="*/ 2392324 w 2608668"/>
                      <a:gd name="connsiteY1" fmla="*/ 54841 h 766870"/>
                      <a:gd name="connsiteX2" fmla="*/ 2407908 w 2608668"/>
                      <a:gd name="connsiteY2" fmla="*/ 466587 h 766870"/>
                      <a:gd name="connsiteX3" fmla="*/ 1992273 w 2608668"/>
                      <a:gd name="connsiteY3" fmla="*/ 465284 h 766870"/>
                      <a:gd name="connsiteX4" fmla="*/ 2179309 w 2608668"/>
                      <a:gd name="connsiteY4" fmla="*/ 569191 h 766870"/>
                      <a:gd name="connsiteX5" fmla="*/ 2150694 w 2608668"/>
                      <a:gd name="connsiteY5" fmla="*/ 610172 h 766870"/>
                      <a:gd name="connsiteX6" fmla="*/ 456718 w 2608668"/>
                      <a:gd name="connsiteY6" fmla="*/ 766871 h 766870"/>
                      <a:gd name="connsiteX7" fmla="*/ 662236 w 2608668"/>
                      <a:gd name="connsiteY7" fmla="*/ 574387 h 766870"/>
                      <a:gd name="connsiteX8" fmla="*/ 165112 w 2608668"/>
                      <a:gd name="connsiteY8" fmla="*/ 658819 h 766870"/>
                      <a:gd name="connsiteX9" fmla="*/ 81984 w 2608668"/>
                      <a:gd name="connsiteY9" fmla="*/ 314615 h 766870"/>
                      <a:gd name="connsiteX0" fmla="*/ 81984 w 2608668"/>
                      <a:gd name="connsiteY0" fmla="*/ 314615 h 766870"/>
                      <a:gd name="connsiteX1" fmla="*/ 2392324 w 2608668"/>
                      <a:gd name="connsiteY1" fmla="*/ 54841 h 766870"/>
                      <a:gd name="connsiteX2" fmla="*/ 2407908 w 2608668"/>
                      <a:gd name="connsiteY2" fmla="*/ 466587 h 766870"/>
                      <a:gd name="connsiteX3" fmla="*/ 1992273 w 2608668"/>
                      <a:gd name="connsiteY3" fmla="*/ 465284 h 766870"/>
                      <a:gd name="connsiteX4" fmla="*/ 2185439 w 2608668"/>
                      <a:gd name="connsiteY4" fmla="*/ 585797 h 766870"/>
                      <a:gd name="connsiteX5" fmla="*/ 2150694 w 2608668"/>
                      <a:gd name="connsiteY5" fmla="*/ 610172 h 766870"/>
                      <a:gd name="connsiteX6" fmla="*/ 456718 w 2608668"/>
                      <a:gd name="connsiteY6" fmla="*/ 766871 h 766870"/>
                      <a:gd name="connsiteX7" fmla="*/ 662236 w 2608668"/>
                      <a:gd name="connsiteY7" fmla="*/ 574387 h 766870"/>
                      <a:gd name="connsiteX8" fmla="*/ 165112 w 2608668"/>
                      <a:gd name="connsiteY8" fmla="*/ 658819 h 766870"/>
                      <a:gd name="connsiteX9" fmla="*/ 81984 w 2608668"/>
                      <a:gd name="connsiteY9" fmla="*/ 314615 h 766870"/>
                      <a:gd name="connsiteX0" fmla="*/ 81984 w 2608668"/>
                      <a:gd name="connsiteY0" fmla="*/ 314615 h 766870"/>
                      <a:gd name="connsiteX1" fmla="*/ 2392324 w 2608668"/>
                      <a:gd name="connsiteY1" fmla="*/ 54841 h 766870"/>
                      <a:gd name="connsiteX2" fmla="*/ 2407908 w 2608668"/>
                      <a:gd name="connsiteY2" fmla="*/ 466587 h 766870"/>
                      <a:gd name="connsiteX3" fmla="*/ 1992273 w 2608668"/>
                      <a:gd name="connsiteY3" fmla="*/ 465284 h 766870"/>
                      <a:gd name="connsiteX4" fmla="*/ 2185439 w 2608668"/>
                      <a:gd name="connsiteY4" fmla="*/ 585797 h 766870"/>
                      <a:gd name="connsiteX5" fmla="*/ 2150694 w 2608668"/>
                      <a:gd name="connsiteY5" fmla="*/ 610172 h 766870"/>
                      <a:gd name="connsiteX6" fmla="*/ 456718 w 2608668"/>
                      <a:gd name="connsiteY6" fmla="*/ 766871 h 766870"/>
                      <a:gd name="connsiteX7" fmla="*/ 662236 w 2608668"/>
                      <a:gd name="connsiteY7" fmla="*/ 574387 h 766870"/>
                      <a:gd name="connsiteX8" fmla="*/ 165112 w 2608668"/>
                      <a:gd name="connsiteY8" fmla="*/ 658819 h 766870"/>
                      <a:gd name="connsiteX9" fmla="*/ 81984 w 2608668"/>
                      <a:gd name="connsiteY9" fmla="*/ 314615 h 766870"/>
                      <a:gd name="connsiteX0" fmla="*/ 81984 w 2608668"/>
                      <a:gd name="connsiteY0" fmla="*/ 314615 h 766870"/>
                      <a:gd name="connsiteX1" fmla="*/ 2392324 w 2608668"/>
                      <a:gd name="connsiteY1" fmla="*/ 54841 h 766870"/>
                      <a:gd name="connsiteX2" fmla="*/ 2407908 w 2608668"/>
                      <a:gd name="connsiteY2" fmla="*/ 466587 h 766870"/>
                      <a:gd name="connsiteX3" fmla="*/ 1992273 w 2608668"/>
                      <a:gd name="connsiteY3" fmla="*/ 465284 h 766870"/>
                      <a:gd name="connsiteX4" fmla="*/ 2185439 w 2608668"/>
                      <a:gd name="connsiteY4" fmla="*/ 585797 h 766870"/>
                      <a:gd name="connsiteX5" fmla="*/ 2150694 w 2608668"/>
                      <a:gd name="connsiteY5" fmla="*/ 610172 h 766870"/>
                      <a:gd name="connsiteX6" fmla="*/ 456718 w 2608668"/>
                      <a:gd name="connsiteY6" fmla="*/ 766871 h 766870"/>
                      <a:gd name="connsiteX7" fmla="*/ 662236 w 2608668"/>
                      <a:gd name="connsiteY7" fmla="*/ 574387 h 766870"/>
                      <a:gd name="connsiteX8" fmla="*/ 165112 w 2608668"/>
                      <a:gd name="connsiteY8" fmla="*/ 658819 h 766870"/>
                      <a:gd name="connsiteX9" fmla="*/ 81984 w 2608668"/>
                      <a:gd name="connsiteY9" fmla="*/ 314615 h 766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608668" h="766870">
                        <a:moveTo>
                          <a:pt x="81984" y="314615"/>
                        </a:moveTo>
                        <a:cubicBezTo>
                          <a:pt x="507466" y="35792"/>
                          <a:pt x="1951257" y="-76777"/>
                          <a:pt x="2392324" y="54841"/>
                        </a:cubicBezTo>
                        <a:cubicBezTo>
                          <a:pt x="2697123" y="112425"/>
                          <a:pt x="2659021" y="393415"/>
                          <a:pt x="2407908" y="466587"/>
                        </a:cubicBezTo>
                        <a:lnTo>
                          <a:pt x="1992273" y="465284"/>
                        </a:lnTo>
                        <a:cubicBezTo>
                          <a:pt x="2061602" y="484765"/>
                          <a:pt x="2148134" y="516760"/>
                          <a:pt x="2185439" y="585797"/>
                        </a:cubicBezTo>
                        <a:cubicBezTo>
                          <a:pt x="2172978" y="585862"/>
                          <a:pt x="2163155" y="610107"/>
                          <a:pt x="2150694" y="610172"/>
                        </a:cubicBezTo>
                        <a:lnTo>
                          <a:pt x="456718" y="766871"/>
                        </a:lnTo>
                        <a:cubicBezTo>
                          <a:pt x="470357" y="703184"/>
                          <a:pt x="594696" y="629803"/>
                          <a:pt x="662236" y="574387"/>
                        </a:cubicBezTo>
                        <a:cubicBezTo>
                          <a:pt x="468819" y="626776"/>
                          <a:pt x="275402" y="694751"/>
                          <a:pt x="165112" y="658819"/>
                        </a:cubicBezTo>
                        <a:cubicBezTo>
                          <a:pt x="59472" y="647993"/>
                          <a:pt x="-98126" y="512477"/>
                          <a:pt x="81984" y="314615"/>
                        </a:cubicBezTo>
                        <a:close/>
                      </a:path>
                    </a:pathLst>
                  </a:cu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6" name="Rectangle 4"/>
                  <p:cNvSpPr/>
                  <p:nvPr/>
                </p:nvSpPr>
                <p:spPr>
                  <a:xfrm rot="3220000">
                    <a:off x="6179090" y="4451773"/>
                    <a:ext cx="272435" cy="253947"/>
                  </a:xfrm>
                  <a:custGeom>
                    <a:avLst/>
                    <a:gdLst>
                      <a:gd name="connsiteX0" fmla="*/ 0 w 731044"/>
                      <a:gd name="connsiteY0" fmla="*/ 0 h 697706"/>
                      <a:gd name="connsiteX1" fmla="*/ 731044 w 731044"/>
                      <a:gd name="connsiteY1" fmla="*/ 0 h 697706"/>
                      <a:gd name="connsiteX2" fmla="*/ 731044 w 731044"/>
                      <a:gd name="connsiteY2" fmla="*/ 697706 h 697706"/>
                      <a:gd name="connsiteX3" fmla="*/ 0 w 731044"/>
                      <a:gd name="connsiteY3" fmla="*/ 697706 h 697706"/>
                      <a:gd name="connsiteX4" fmla="*/ 0 w 731044"/>
                      <a:gd name="connsiteY4" fmla="*/ 0 h 697706"/>
                      <a:gd name="connsiteX0" fmla="*/ 92869 w 731044"/>
                      <a:gd name="connsiteY0" fmla="*/ 507206 h 697706"/>
                      <a:gd name="connsiteX1" fmla="*/ 731044 w 731044"/>
                      <a:gd name="connsiteY1" fmla="*/ 0 h 697706"/>
                      <a:gd name="connsiteX2" fmla="*/ 731044 w 731044"/>
                      <a:gd name="connsiteY2" fmla="*/ 697706 h 697706"/>
                      <a:gd name="connsiteX3" fmla="*/ 0 w 731044"/>
                      <a:gd name="connsiteY3" fmla="*/ 697706 h 697706"/>
                      <a:gd name="connsiteX4" fmla="*/ 92869 w 731044"/>
                      <a:gd name="connsiteY4" fmla="*/ 507206 h 697706"/>
                      <a:gd name="connsiteX0" fmla="*/ 92869 w 731044"/>
                      <a:gd name="connsiteY0" fmla="*/ 314325 h 504825"/>
                      <a:gd name="connsiteX1" fmla="*/ 454819 w 731044"/>
                      <a:gd name="connsiteY1" fmla="*/ 0 h 504825"/>
                      <a:gd name="connsiteX2" fmla="*/ 731044 w 731044"/>
                      <a:gd name="connsiteY2" fmla="*/ 504825 h 504825"/>
                      <a:gd name="connsiteX3" fmla="*/ 0 w 731044"/>
                      <a:gd name="connsiteY3" fmla="*/ 504825 h 504825"/>
                      <a:gd name="connsiteX4" fmla="*/ 92869 w 731044"/>
                      <a:gd name="connsiteY4" fmla="*/ 314325 h 504825"/>
                      <a:gd name="connsiteX0" fmla="*/ 92869 w 650082"/>
                      <a:gd name="connsiteY0" fmla="*/ 314325 h 504825"/>
                      <a:gd name="connsiteX1" fmla="*/ 454819 w 650082"/>
                      <a:gd name="connsiteY1" fmla="*/ 0 h 504825"/>
                      <a:gd name="connsiteX2" fmla="*/ 650082 w 650082"/>
                      <a:gd name="connsiteY2" fmla="*/ 219075 h 504825"/>
                      <a:gd name="connsiteX3" fmla="*/ 0 w 650082"/>
                      <a:gd name="connsiteY3" fmla="*/ 504825 h 504825"/>
                      <a:gd name="connsiteX4" fmla="*/ 92869 w 650082"/>
                      <a:gd name="connsiteY4" fmla="*/ 314325 h 504825"/>
                      <a:gd name="connsiteX0" fmla="*/ 92869 w 689668"/>
                      <a:gd name="connsiteY0" fmla="*/ 314325 h 504825"/>
                      <a:gd name="connsiteX1" fmla="*/ 454819 w 689668"/>
                      <a:gd name="connsiteY1" fmla="*/ 0 h 504825"/>
                      <a:gd name="connsiteX2" fmla="*/ 650082 w 689668"/>
                      <a:gd name="connsiteY2" fmla="*/ 219075 h 504825"/>
                      <a:gd name="connsiteX3" fmla="*/ 0 w 689668"/>
                      <a:gd name="connsiteY3" fmla="*/ 504825 h 504825"/>
                      <a:gd name="connsiteX4" fmla="*/ 92869 w 689668"/>
                      <a:gd name="connsiteY4" fmla="*/ 314325 h 504825"/>
                      <a:gd name="connsiteX0" fmla="*/ 92869 w 690173"/>
                      <a:gd name="connsiteY0" fmla="*/ 302418 h 492918"/>
                      <a:gd name="connsiteX1" fmla="*/ 459581 w 690173"/>
                      <a:gd name="connsiteY1" fmla="*/ 0 h 492918"/>
                      <a:gd name="connsiteX2" fmla="*/ 650082 w 690173"/>
                      <a:gd name="connsiteY2" fmla="*/ 207168 h 492918"/>
                      <a:gd name="connsiteX3" fmla="*/ 0 w 690173"/>
                      <a:gd name="connsiteY3" fmla="*/ 492918 h 492918"/>
                      <a:gd name="connsiteX4" fmla="*/ 92869 w 690173"/>
                      <a:gd name="connsiteY4" fmla="*/ 302418 h 492918"/>
                      <a:gd name="connsiteX0" fmla="*/ 92869 w 690173"/>
                      <a:gd name="connsiteY0" fmla="*/ 302418 h 492918"/>
                      <a:gd name="connsiteX1" fmla="*/ 459581 w 690173"/>
                      <a:gd name="connsiteY1" fmla="*/ 0 h 492918"/>
                      <a:gd name="connsiteX2" fmla="*/ 650082 w 690173"/>
                      <a:gd name="connsiteY2" fmla="*/ 207168 h 492918"/>
                      <a:gd name="connsiteX3" fmla="*/ 0 w 690173"/>
                      <a:gd name="connsiteY3" fmla="*/ 492918 h 492918"/>
                      <a:gd name="connsiteX4" fmla="*/ 92869 w 690173"/>
                      <a:gd name="connsiteY4" fmla="*/ 302418 h 492918"/>
                      <a:gd name="connsiteX0" fmla="*/ 92869 w 702970"/>
                      <a:gd name="connsiteY0" fmla="*/ 359701 h 550201"/>
                      <a:gd name="connsiteX1" fmla="*/ 459581 w 702970"/>
                      <a:gd name="connsiteY1" fmla="*/ 57283 h 550201"/>
                      <a:gd name="connsiteX2" fmla="*/ 650082 w 702970"/>
                      <a:gd name="connsiteY2" fmla="*/ 264451 h 550201"/>
                      <a:gd name="connsiteX3" fmla="*/ 0 w 702970"/>
                      <a:gd name="connsiteY3" fmla="*/ 550201 h 550201"/>
                      <a:gd name="connsiteX4" fmla="*/ 92869 w 702970"/>
                      <a:gd name="connsiteY4" fmla="*/ 359701 h 550201"/>
                      <a:gd name="connsiteX0" fmla="*/ 92869 w 706874"/>
                      <a:gd name="connsiteY0" fmla="*/ 347179 h 537679"/>
                      <a:gd name="connsiteX1" fmla="*/ 459581 w 706874"/>
                      <a:gd name="connsiteY1" fmla="*/ 44761 h 537679"/>
                      <a:gd name="connsiteX2" fmla="*/ 650082 w 706874"/>
                      <a:gd name="connsiteY2" fmla="*/ 251929 h 537679"/>
                      <a:gd name="connsiteX3" fmla="*/ 0 w 706874"/>
                      <a:gd name="connsiteY3" fmla="*/ 537679 h 537679"/>
                      <a:gd name="connsiteX4" fmla="*/ 92869 w 706874"/>
                      <a:gd name="connsiteY4" fmla="*/ 347179 h 537679"/>
                      <a:gd name="connsiteX0" fmla="*/ 92869 w 705065"/>
                      <a:gd name="connsiteY0" fmla="*/ 353475 h 543975"/>
                      <a:gd name="connsiteX1" fmla="*/ 450056 w 705065"/>
                      <a:gd name="connsiteY1" fmla="*/ 43913 h 543975"/>
                      <a:gd name="connsiteX2" fmla="*/ 650082 w 705065"/>
                      <a:gd name="connsiteY2" fmla="*/ 258225 h 543975"/>
                      <a:gd name="connsiteX3" fmla="*/ 0 w 705065"/>
                      <a:gd name="connsiteY3" fmla="*/ 543975 h 543975"/>
                      <a:gd name="connsiteX4" fmla="*/ 92869 w 705065"/>
                      <a:gd name="connsiteY4" fmla="*/ 353475 h 543975"/>
                      <a:gd name="connsiteX0" fmla="*/ 92869 w 738325"/>
                      <a:gd name="connsiteY0" fmla="*/ 357004 h 547504"/>
                      <a:gd name="connsiteX1" fmla="*/ 450056 w 738325"/>
                      <a:gd name="connsiteY1" fmla="*/ 47442 h 547504"/>
                      <a:gd name="connsiteX2" fmla="*/ 650082 w 738325"/>
                      <a:gd name="connsiteY2" fmla="*/ 261754 h 547504"/>
                      <a:gd name="connsiteX3" fmla="*/ 0 w 738325"/>
                      <a:gd name="connsiteY3" fmla="*/ 547504 h 547504"/>
                      <a:gd name="connsiteX4" fmla="*/ 92869 w 738325"/>
                      <a:gd name="connsiteY4" fmla="*/ 357004 h 547504"/>
                      <a:gd name="connsiteX0" fmla="*/ 92869 w 734198"/>
                      <a:gd name="connsiteY0" fmla="*/ 366816 h 557316"/>
                      <a:gd name="connsiteX1" fmla="*/ 450056 w 734198"/>
                      <a:gd name="connsiteY1" fmla="*/ 57254 h 557316"/>
                      <a:gd name="connsiteX2" fmla="*/ 650082 w 734198"/>
                      <a:gd name="connsiteY2" fmla="*/ 271566 h 557316"/>
                      <a:gd name="connsiteX3" fmla="*/ 0 w 734198"/>
                      <a:gd name="connsiteY3" fmla="*/ 557316 h 557316"/>
                      <a:gd name="connsiteX4" fmla="*/ 92869 w 734198"/>
                      <a:gd name="connsiteY4" fmla="*/ 366816 h 557316"/>
                      <a:gd name="connsiteX0" fmla="*/ 92869 w 736225"/>
                      <a:gd name="connsiteY0" fmla="*/ 366816 h 557316"/>
                      <a:gd name="connsiteX1" fmla="*/ 450056 w 736225"/>
                      <a:gd name="connsiteY1" fmla="*/ 57254 h 557316"/>
                      <a:gd name="connsiteX2" fmla="*/ 650082 w 736225"/>
                      <a:gd name="connsiteY2" fmla="*/ 271566 h 557316"/>
                      <a:gd name="connsiteX3" fmla="*/ 0 w 736225"/>
                      <a:gd name="connsiteY3" fmla="*/ 557316 h 557316"/>
                      <a:gd name="connsiteX4" fmla="*/ 92869 w 736225"/>
                      <a:gd name="connsiteY4" fmla="*/ 366816 h 557316"/>
                      <a:gd name="connsiteX0" fmla="*/ 92869 w 757544"/>
                      <a:gd name="connsiteY0" fmla="*/ 364191 h 554691"/>
                      <a:gd name="connsiteX1" fmla="*/ 450056 w 757544"/>
                      <a:gd name="connsiteY1" fmla="*/ 54629 h 554691"/>
                      <a:gd name="connsiteX2" fmla="*/ 676276 w 757544"/>
                      <a:gd name="connsiteY2" fmla="*/ 287991 h 554691"/>
                      <a:gd name="connsiteX3" fmla="*/ 0 w 757544"/>
                      <a:gd name="connsiteY3" fmla="*/ 554691 h 554691"/>
                      <a:gd name="connsiteX4" fmla="*/ 92869 w 757544"/>
                      <a:gd name="connsiteY4" fmla="*/ 364191 h 554691"/>
                      <a:gd name="connsiteX0" fmla="*/ 92869 w 756519"/>
                      <a:gd name="connsiteY0" fmla="*/ 364477 h 554977"/>
                      <a:gd name="connsiteX1" fmla="*/ 450056 w 756519"/>
                      <a:gd name="connsiteY1" fmla="*/ 54915 h 554977"/>
                      <a:gd name="connsiteX2" fmla="*/ 676276 w 756519"/>
                      <a:gd name="connsiteY2" fmla="*/ 288277 h 554977"/>
                      <a:gd name="connsiteX3" fmla="*/ 0 w 756519"/>
                      <a:gd name="connsiteY3" fmla="*/ 554977 h 554977"/>
                      <a:gd name="connsiteX4" fmla="*/ 92869 w 756519"/>
                      <a:gd name="connsiteY4" fmla="*/ 364477 h 554977"/>
                      <a:gd name="connsiteX0" fmla="*/ 92869 w 758034"/>
                      <a:gd name="connsiteY0" fmla="*/ 369357 h 559857"/>
                      <a:gd name="connsiteX1" fmla="*/ 450056 w 758034"/>
                      <a:gd name="connsiteY1" fmla="*/ 59795 h 559857"/>
                      <a:gd name="connsiteX2" fmla="*/ 676276 w 758034"/>
                      <a:gd name="connsiteY2" fmla="*/ 293157 h 559857"/>
                      <a:gd name="connsiteX3" fmla="*/ 0 w 758034"/>
                      <a:gd name="connsiteY3" fmla="*/ 559857 h 559857"/>
                      <a:gd name="connsiteX4" fmla="*/ 92869 w 758034"/>
                      <a:gd name="connsiteY4" fmla="*/ 369357 h 559857"/>
                      <a:gd name="connsiteX0" fmla="*/ 0 w 665165"/>
                      <a:gd name="connsiteY0" fmla="*/ 369357 h 521757"/>
                      <a:gd name="connsiteX1" fmla="*/ 357187 w 665165"/>
                      <a:gd name="connsiteY1" fmla="*/ 59795 h 521757"/>
                      <a:gd name="connsiteX2" fmla="*/ 583407 w 665165"/>
                      <a:gd name="connsiteY2" fmla="*/ 293157 h 521757"/>
                      <a:gd name="connsiteX3" fmla="*/ 138112 w 665165"/>
                      <a:gd name="connsiteY3" fmla="*/ 521757 h 521757"/>
                      <a:gd name="connsiteX4" fmla="*/ 0 w 665165"/>
                      <a:gd name="connsiteY4" fmla="*/ 369357 h 521757"/>
                      <a:gd name="connsiteX0" fmla="*/ 0 w 665165"/>
                      <a:gd name="connsiteY0" fmla="*/ 369357 h 533663"/>
                      <a:gd name="connsiteX1" fmla="*/ 357187 w 665165"/>
                      <a:gd name="connsiteY1" fmla="*/ 59795 h 533663"/>
                      <a:gd name="connsiteX2" fmla="*/ 583407 w 665165"/>
                      <a:gd name="connsiteY2" fmla="*/ 293157 h 533663"/>
                      <a:gd name="connsiteX3" fmla="*/ 154781 w 665165"/>
                      <a:gd name="connsiteY3" fmla="*/ 533663 h 533663"/>
                      <a:gd name="connsiteX4" fmla="*/ 0 w 665165"/>
                      <a:gd name="connsiteY4" fmla="*/ 369357 h 533663"/>
                      <a:gd name="connsiteX0" fmla="*/ 0 w 665165"/>
                      <a:gd name="connsiteY0" fmla="*/ 369357 h 543188"/>
                      <a:gd name="connsiteX1" fmla="*/ 357187 w 665165"/>
                      <a:gd name="connsiteY1" fmla="*/ 59795 h 543188"/>
                      <a:gd name="connsiteX2" fmla="*/ 583407 w 665165"/>
                      <a:gd name="connsiteY2" fmla="*/ 293157 h 543188"/>
                      <a:gd name="connsiteX3" fmla="*/ 154781 w 665165"/>
                      <a:gd name="connsiteY3" fmla="*/ 543188 h 543188"/>
                      <a:gd name="connsiteX4" fmla="*/ 0 w 665165"/>
                      <a:gd name="connsiteY4" fmla="*/ 369357 h 543188"/>
                      <a:gd name="connsiteX0" fmla="*/ 403 w 665568"/>
                      <a:gd name="connsiteY0" fmla="*/ 369357 h 543188"/>
                      <a:gd name="connsiteX1" fmla="*/ 357590 w 665568"/>
                      <a:gd name="connsiteY1" fmla="*/ 59795 h 543188"/>
                      <a:gd name="connsiteX2" fmla="*/ 583810 w 665568"/>
                      <a:gd name="connsiteY2" fmla="*/ 293157 h 543188"/>
                      <a:gd name="connsiteX3" fmla="*/ 155184 w 665568"/>
                      <a:gd name="connsiteY3" fmla="*/ 543188 h 543188"/>
                      <a:gd name="connsiteX4" fmla="*/ 403 w 665568"/>
                      <a:gd name="connsiteY4" fmla="*/ 369357 h 543188"/>
                      <a:gd name="connsiteX0" fmla="*/ 2012 w 667177"/>
                      <a:gd name="connsiteY0" fmla="*/ 369357 h 546530"/>
                      <a:gd name="connsiteX1" fmla="*/ 359199 w 667177"/>
                      <a:gd name="connsiteY1" fmla="*/ 59795 h 546530"/>
                      <a:gd name="connsiteX2" fmla="*/ 585419 w 667177"/>
                      <a:gd name="connsiteY2" fmla="*/ 293157 h 546530"/>
                      <a:gd name="connsiteX3" fmla="*/ 156793 w 667177"/>
                      <a:gd name="connsiteY3" fmla="*/ 543188 h 546530"/>
                      <a:gd name="connsiteX4" fmla="*/ 2012 w 667177"/>
                      <a:gd name="connsiteY4" fmla="*/ 369357 h 546530"/>
                      <a:gd name="connsiteX0" fmla="*/ 2012 w 667177"/>
                      <a:gd name="connsiteY0" fmla="*/ 369357 h 546530"/>
                      <a:gd name="connsiteX1" fmla="*/ 359199 w 667177"/>
                      <a:gd name="connsiteY1" fmla="*/ 59795 h 546530"/>
                      <a:gd name="connsiteX2" fmla="*/ 585419 w 667177"/>
                      <a:gd name="connsiteY2" fmla="*/ 293157 h 546530"/>
                      <a:gd name="connsiteX3" fmla="*/ 156793 w 667177"/>
                      <a:gd name="connsiteY3" fmla="*/ 543188 h 546530"/>
                      <a:gd name="connsiteX4" fmla="*/ 2012 w 667177"/>
                      <a:gd name="connsiteY4" fmla="*/ 369357 h 546530"/>
                      <a:gd name="connsiteX0" fmla="*/ 14922 w 680087"/>
                      <a:gd name="connsiteY0" fmla="*/ 369357 h 545428"/>
                      <a:gd name="connsiteX1" fmla="*/ 372109 w 680087"/>
                      <a:gd name="connsiteY1" fmla="*/ 59795 h 545428"/>
                      <a:gd name="connsiteX2" fmla="*/ 598329 w 680087"/>
                      <a:gd name="connsiteY2" fmla="*/ 293157 h 545428"/>
                      <a:gd name="connsiteX3" fmla="*/ 169703 w 680087"/>
                      <a:gd name="connsiteY3" fmla="*/ 543188 h 545428"/>
                      <a:gd name="connsiteX4" fmla="*/ 14922 w 680087"/>
                      <a:gd name="connsiteY4" fmla="*/ 369357 h 545428"/>
                      <a:gd name="connsiteX0" fmla="*/ 13366 w 678531"/>
                      <a:gd name="connsiteY0" fmla="*/ 369357 h 554814"/>
                      <a:gd name="connsiteX1" fmla="*/ 370553 w 678531"/>
                      <a:gd name="connsiteY1" fmla="*/ 59795 h 554814"/>
                      <a:gd name="connsiteX2" fmla="*/ 596773 w 678531"/>
                      <a:gd name="connsiteY2" fmla="*/ 293157 h 554814"/>
                      <a:gd name="connsiteX3" fmla="*/ 180054 w 678531"/>
                      <a:gd name="connsiteY3" fmla="*/ 552713 h 554814"/>
                      <a:gd name="connsiteX4" fmla="*/ 13366 w 678531"/>
                      <a:gd name="connsiteY4" fmla="*/ 369357 h 554814"/>
                      <a:gd name="connsiteX0" fmla="*/ 10389 w 675554"/>
                      <a:gd name="connsiteY0" fmla="*/ 369357 h 559513"/>
                      <a:gd name="connsiteX1" fmla="*/ 367576 w 675554"/>
                      <a:gd name="connsiteY1" fmla="*/ 59795 h 559513"/>
                      <a:gd name="connsiteX2" fmla="*/ 593796 w 675554"/>
                      <a:gd name="connsiteY2" fmla="*/ 293157 h 559513"/>
                      <a:gd name="connsiteX3" fmla="*/ 208033 w 675554"/>
                      <a:gd name="connsiteY3" fmla="*/ 557475 h 559513"/>
                      <a:gd name="connsiteX4" fmla="*/ 10389 w 675554"/>
                      <a:gd name="connsiteY4" fmla="*/ 369357 h 559513"/>
                      <a:gd name="connsiteX0" fmla="*/ 9895 w 675060"/>
                      <a:gd name="connsiteY0" fmla="*/ 369357 h 563100"/>
                      <a:gd name="connsiteX1" fmla="*/ 367082 w 675060"/>
                      <a:gd name="connsiteY1" fmla="*/ 59795 h 563100"/>
                      <a:gd name="connsiteX2" fmla="*/ 593302 w 675060"/>
                      <a:gd name="connsiteY2" fmla="*/ 293157 h 563100"/>
                      <a:gd name="connsiteX3" fmla="*/ 207539 w 675060"/>
                      <a:gd name="connsiteY3" fmla="*/ 557475 h 563100"/>
                      <a:gd name="connsiteX4" fmla="*/ 9895 w 675060"/>
                      <a:gd name="connsiteY4" fmla="*/ 369357 h 563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75060" h="563100">
                        <a:moveTo>
                          <a:pt x="9895" y="369357"/>
                        </a:moveTo>
                        <a:lnTo>
                          <a:pt x="367082" y="59795"/>
                        </a:lnTo>
                        <a:cubicBezTo>
                          <a:pt x="555994" y="-121972"/>
                          <a:pt x="806820" y="155838"/>
                          <a:pt x="593302" y="293157"/>
                        </a:cubicBezTo>
                        <a:lnTo>
                          <a:pt x="207539" y="557475"/>
                        </a:lnTo>
                        <a:cubicBezTo>
                          <a:pt x="60695" y="594781"/>
                          <a:pt x="-31379" y="436826"/>
                          <a:pt x="9895" y="369357"/>
                        </a:cubicBezTo>
                        <a:close/>
                      </a:path>
                    </a:pathLst>
                  </a:cu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7" name="Rectangle 4"/>
                  <p:cNvSpPr/>
                  <p:nvPr/>
                </p:nvSpPr>
                <p:spPr>
                  <a:xfrm rot="6615602">
                    <a:off x="6525071" y="3366053"/>
                    <a:ext cx="117288" cy="338060"/>
                  </a:xfrm>
                  <a:custGeom>
                    <a:avLst/>
                    <a:gdLst>
                      <a:gd name="connsiteX0" fmla="*/ 0 w 731044"/>
                      <a:gd name="connsiteY0" fmla="*/ 0 h 697706"/>
                      <a:gd name="connsiteX1" fmla="*/ 731044 w 731044"/>
                      <a:gd name="connsiteY1" fmla="*/ 0 h 697706"/>
                      <a:gd name="connsiteX2" fmla="*/ 731044 w 731044"/>
                      <a:gd name="connsiteY2" fmla="*/ 697706 h 697706"/>
                      <a:gd name="connsiteX3" fmla="*/ 0 w 731044"/>
                      <a:gd name="connsiteY3" fmla="*/ 697706 h 697706"/>
                      <a:gd name="connsiteX4" fmla="*/ 0 w 731044"/>
                      <a:gd name="connsiteY4" fmla="*/ 0 h 697706"/>
                      <a:gd name="connsiteX0" fmla="*/ 92869 w 731044"/>
                      <a:gd name="connsiteY0" fmla="*/ 507206 h 697706"/>
                      <a:gd name="connsiteX1" fmla="*/ 731044 w 731044"/>
                      <a:gd name="connsiteY1" fmla="*/ 0 h 697706"/>
                      <a:gd name="connsiteX2" fmla="*/ 731044 w 731044"/>
                      <a:gd name="connsiteY2" fmla="*/ 697706 h 697706"/>
                      <a:gd name="connsiteX3" fmla="*/ 0 w 731044"/>
                      <a:gd name="connsiteY3" fmla="*/ 697706 h 697706"/>
                      <a:gd name="connsiteX4" fmla="*/ 92869 w 731044"/>
                      <a:gd name="connsiteY4" fmla="*/ 507206 h 697706"/>
                      <a:gd name="connsiteX0" fmla="*/ 92869 w 731044"/>
                      <a:gd name="connsiteY0" fmla="*/ 314325 h 504825"/>
                      <a:gd name="connsiteX1" fmla="*/ 454819 w 731044"/>
                      <a:gd name="connsiteY1" fmla="*/ 0 h 504825"/>
                      <a:gd name="connsiteX2" fmla="*/ 731044 w 731044"/>
                      <a:gd name="connsiteY2" fmla="*/ 504825 h 504825"/>
                      <a:gd name="connsiteX3" fmla="*/ 0 w 731044"/>
                      <a:gd name="connsiteY3" fmla="*/ 504825 h 504825"/>
                      <a:gd name="connsiteX4" fmla="*/ 92869 w 731044"/>
                      <a:gd name="connsiteY4" fmla="*/ 314325 h 504825"/>
                      <a:gd name="connsiteX0" fmla="*/ 92869 w 650082"/>
                      <a:gd name="connsiteY0" fmla="*/ 314325 h 504825"/>
                      <a:gd name="connsiteX1" fmla="*/ 454819 w 650082"/>
                      <a:gd name="connsiteY1" fmla="*/ 0 h 504825"/>
                      <a:gd name="connsiteX2" fmla="*/ 650082 w 650082"/>
                      <a:gd name="connsiteY2" fmla="*/ 219075 h 504825"/>
                      <a:gd name="connsiteX3" fmla="*/ 0 w 650082"/>
                      <a:gd name="connsiteY3" fmla="*/ 504825 h 504825"/>
                      <a:gd name="connsiteX4" fmla="*/ 92869 w 650082"/>
                      <a:gd name="connsiteY4" fmla="*/ 314325 h 504825"/>
                      <a:gd name="connsiteX0" fmla="*/ 92869 w 689668"/>
                      <a:gd name="connsiteY0" fmla="*/ 314325 h 504825"/>
                      <a:gd name="connsiteX1" fmla="*/ 454819 w 689668"/>
                      <a:gd name="connsiteY1" fmla="*/ 0 h 504825"/>
                      <a:gd name="connsiteX2" fmla="*/ 650082 w 689668"/>
                      <a:gd name="connsiteY2" fmla="*/ 219075 h 504825"/>
                      <a:gd name="connsiteX3" fmla="*/ 0 w 689668"/>
                      <a:gd name="connsiteY3" fmla="*/ 504825 h 504825"/>
                      <a:gd name="connsiteX4" fmla="*/ 92869 w 689668"/>
                      <a:gd name="connsiteY4" fmla="*/ 314325 h 504825"/>
                      <a:gd name="connsiteX0" fmla="*/ 92869 w 690173"/>
                      <a:gd name="connsiteY0" fmla="*/ 302418 h 492918"/>
                      <a:gd name="connsiteX1" fmla="*/ 459581 w 690173"/>
                      <a:gd name="connsiteY1" fmla="*/ 0 h 492918"/>
                      <a:gd name="connsiteX2" fmla="*/ 650082 w 690173"/>
                      <a:gd name="connsiteY2" fmla="*/ 207168 h 492918"/>
                      <a:gd name="connsiteX3" fmla="*/ 0 w 690173"/>
                      <a:gd name="connsiteY3" fmla="*/ 492918 h 492918"/>
                      <a:gd name="connsiteX4" fmla="*/ 92869 w 690173"/>
                      <a:gd name="connsiteY4" fmla="*/ 302418 h 492918"/>
                      <a:gd name="connsiteX0" fmla="*/ 92869 w 690173"/>
                      <a:gd name="connsiteY0" fmla="*/ 302418 h 492918"/>
                      <a:gd name="connsiteX1" fmla="*/ 459581 w 690173"/>
                      <a:gd name="connsiteY1" fmla="*/ 0 h 492918"/>
                      <a:gd name="connsiteX2" fmla="*/ 650082 w 690173"/>
                      <a:gd name="connsiteY2" fmla="*/ 207168 h 492918"/>
                      <a:gd name="connsiteX3" fmla="*/ 0 w 690173"/>
                      <a:gd name="connsiteY3" fmla="*/ 492918 h 492918"/>
                      <a:gd name="connsiteX4" fmla="*/ 92869 w 690173"/>
                      <a:gd name="connsiteY4" fmla="*/ 302418 h 492918"/>
                      <a:gd name="connsiteX0" fmla="*/ 92869 w 702970"/>
                      <a:gd name="connsiteY0" fmla="*/ 359701 h 550201"/>
                      <a:gd name="connsiteX1" fmla="*/ 459581 w 702970"/>
                      <a:gd name="connsiteY1" fmla="*/ 57283 h 550201"/>
                      <a:gd name="connsiteX2" fmla="*/ 650082 w 702970"/>
                      <a:gd name="connsiteY2" fmla="*/ 264451 h 550201"/>
                      <a:gd name="connsiteX3" fmla="*/ 0 w 702970"/>
                      <a:gd name="connsiteY3" fmla="*/ 550201 h 550201"/>
                      <a:gd name="connsiteX4" fmla="*/ 92869 w 702970"/>
                      <a:gd name="connsiteY4" fmla="*/ 359701 h 550201"/>
                      <a:gd name="connsiteX0" fmla="*/ 92869 w 706874"/>
                      <a:gd name="connsiteY0" fmla="*/ 347179 h 537679"/>
                      <a:gd name="connsiteX1" fmla="*/ 459581 w 706874"/>
                      <a:gd name="connsiteY1" fmla="*/ 44761 h 537679"/>
                      <a:gd name="connsiteX2" fmla="*/ 650082 w 706874"/>
                      <a:gd name="connsiteY2" fmla="*/ 251929 h 537679"/>
                      <a:gd name="connsiteX3" fmla="*/ 0 w 706874"/>
                      <a:gd name="connsiteY3" fmla="*/ 537679 h 537679"/>
                      <a:gd name="connsiteX4" fmla="*/ 92869 w 706874"/>
                      <a:gd name="connsiteY4" fmla="*/ 347179 h 537679"/>
                      <a:gd name="connsiteX0" fmla="*/ 92869 w 705065"/>
                      <a:gd name="connsiteY0" fmla="*/ 353475 h 543975"/>
                      <a:gd name="connsiteX1" fmla="*/ 450056 w 705065"/>
                      <a:gd name="connsiteY1" fmla="*/ 43913 h 543975"/>
                      <a:gd name="connsiteX2" fmla="*/ 650082 w 705065"/>
                      <a:gd name="connsiteY2" fmla="*/ 258225 h 543975"/>
                      <a:gd name="connsiteX3" fmla="*/ 0 w 705065"/>
                      <a:gd name="connsiteY3" fmla="*/ 543975 h 543975"/>
                      <a:gd name="connsiteX4" fmla="*/ 92869 w 705065"/>
                      <a:gd name="connsiteY4" fmla="*/ 353475 h 543975"/>
                      <a:gd name="connsiteX0" fmla="*/ 92869 w 738325"/>
                      <a:gd name="connsiteY0" fmla="*/ 357004 h 547504"/>
                      <a:gd name="connsiteX1" fmla="*/ 450056 w 738325"/>
                      <a:gd name="connsiteY1" fmla="*/ 47442 h 547504"/>
                      <a:gd name="connsiteX2" fmla="*/ 650082 w 738325"/>
                      <a:gd name="connsiteY2" fmla="*/ 261754 h 547504"/>
                      <a:gd name="connsiteX3" fmla="*/ 0 w 738325"/>
                      <a:gd name="connsiteY3" fmla="*/ 547504 h 547504"/>
                      <a:gd name="connsiteX4" fmla="*/ 92869 w 738325"/>
                      <a:gd name="connsiteY4" fmla="*/ 357004 h 547504"/>
                      <a:gd name="connsiteX0" fmla="*/ 92869 w 734198"/>
                      <a:gd name="connsiteY0" fmla="*/ 366816 h 557316"/>
                      <a:gd name="connsiteX1" fmla="*/ 450056 w 734198"/>
                      <a:gd name="connsiteY1" fmla="*/ 57254 h 557316"/>
                      <a:gd name="connsiteX2" fmla="*/ 650082 w 734198"/>
                      <a:gd name="connsiteY2" fmla="*/ 271566 h 557316"/>
                      <a:gd name="connsiteX3" fmla="*/ 0 w 734198"/>
                      <a:gd name="connsiteY3" fmla="*/ 557316 h 557316"/>
                      <a:gd name="connsiteX4" fmla="*/ 92869 w 734198"/>
                      <a:gd name="connsiteY4" fmla="*/ 366816 h 557316"/>
                      <a:gd name="connsiteX0" fmla="*/ 92869 w 736225"/>
                      <a:gd name="connsiteY0" fmla="*/ 366816 h 557316"/>
                      <a:gd name="connsiteX1" fmla="*/ 450056 w 736225"/>
                      <a:gd name="connsiteY1" fmla="*/ 57254 h 557316"/>
                      <a:gd name="connsiteX2" fmla="*/ 650082 w 736225"/>
                      <a:gd name="connsiteY2" fmla="*/ 271566 h 557316"/>
                      <a:gd name="connsiteX3" fmla="*/ 0 w 736225"/>
                      <a:gd name="connsiteY3" fmla="*/ 557316 h 557316"/>
                      <a:gd name="connsiteX4" fmla="*/ 92869 w 736225"/>
                      <a:gd name="connsiteY4" fmla="*/ 366816 h 557316"/>
                      <a:gd name="connsiteX0" fmla="*/ 92869 w 757544"/>
                      <a:gd name="connsiteY0" fmla="*/ 364191 h 554691"/>
                      <a:gd name="connsiteX1" fmla="*/ 450056 w 757544"/>
                      <a:gd name="connsiteY1" fmla="*/ 54629 h 554691"/>
                      <a:gd name="connsiteX2" fmla="*/ 676276 w 757544"/>
                      <a:gd name="connsiteY2" fmla="*/ 287991 h 554691"/>
                      <a:gd name="connsiteX3" fmla="*/ 0 w 757544"/>
                      <a:gd name="connsiteY3" fmla="*/ 554691 h 554691"/>
                      <a:gd name="connsiteX4" fmla="*/ 92869 w 757544"/>
                      <a:gd name="connsiteY4" fmla="*/ 364191 h 554691"/>
                      <a:gd name="connsiteX0" fmla="*/ 92869 w 756519"/>
                      <a:gd name="connsiteY0" fmla="*/ 364477 h 554977"/>
                      <a:gd name="connsiteX1" fmla="*/ 450056 w 756519"/>
                      <a:gd name="connsiteY1" fmla="*/ 54915 h 554977"/>
                      <a:gd name="connsiteX2" fmla="*/ 676276 w 756519"/>
                      <a:gd name="connsiteY2" fmla="*/ 288277 h 554977"/>
                      <a:gd name="connsiteX3" fmla="*/ 0 w 756519"/>
                      <a:gd name="connsiteY3" fmla="*/ 554977 h 554977"/>
                      <a:gd name="connsiteX4" fmla="*/ 92869 w 756519"/>
                      <a:gd name="connsiteY4" fmla="*/ 364477 h 554977"/>
                      <a:gd name="connsiteX0" fmla="*/ 92869 w 758034"/>
                      <a:gd name="connsiteY0" fmla="*/ 369357 h 559857"/>
                      <a:gd name="connsiteX1" fmla="*/ 450056 w 758034"/>
                      <a:gd name="connsiteY1" fmla="*/ 59795 h 559857"/>
                      <a:gd name="connsiteX2" fmla="*/ 676276 w 758034"/>
                      <a:gd name="connsiteY2" fmla="*/ 293157 h 559857"/>
                      <a:gd name="connsiteX3" fmla="*/ 0 w 758034"/>
                      <a:gd name="connsiteY3" fmla="*/ 559857 h 559857"/>
                      <a:gd name="connsiteX4" fmla="*/ 92869 w 758034"/>
                      <a:gd name="connsiteY4" fmla="*/ 369357 h 559857"/>
                      <a:gd name="connsiteX0" fmla="*/ 0 w 665165"/>
                      <a:gd name="connsiteY0" fmla="*/ 369357 h 521757"/>
                      <a:gd name="connsiteX1" fmla="*/ 357187 w 665165"/>
                      <a:gd name="connsiteY1" fmla="*/ 59795 h 521757"/>
                      <a:gd name="connsiteX2" fmla="*/ 583407 w 665165"/>
                      <a:gd name="connsiteY2" fmla="*/ 293157 h 521757"/>
                      <a:gd name="connsiteX3" fmla="*/ 138112 w 665165"/>
                      <a:gd name="connsiteY3" fmla="*/ 521757 h 521757"/>
                      <a:gd name="connsiteX4" fmla="*/ 0 w 665165"/>
                      <a:gd name="connsiteY4" fmla="*/ 369357 h 521757"/>
                      <a:gd name="connsiteX0" fmla="*/ 0 w 665165"/>
                      <a:gd name="connsiteY0" fmla="*/ 369357 h 533663"/>
                      <a:gd name="connsiteX1" fmla="*/ 357187 w 665165"/>
                      <a:gd name="connsiteY1" fmla="*/ 59795 h 533663"/>
                      <a:gd name="connsiteX2" fmla="*/ 583407 w 665165"/>
                      <a:gd name="connsiteY2" fmla="*/ 293157 h 533663"/>
                      <a:gd name="connsiteX3" fmla="*/ 154781 w 665165"/>
                      <a:gd name="connsiteY3" fmla="*/ 533663 h 533663"/>
                      <a:gd name="connsiteX4" fmla="*/ 0 w 665165"/>
                      <a:gd name="connsiteY4" fmla="*/ 369357 h 533663"/>
                      <a:gd name="connsiteX0" fmla="*/ 0 w 665165"/>
                      <a:gd name="connsiteY0" fmla="*/ 369357 h 543188"/>
                      <a:gd name="connsiteX1" fmla="*/ 357187 w 665165"/>
                      <a:gd name="connsiteY1" fmla="*/ 59795 h 543188"/>
                      <a:gd name="connsiteX2" fmla="*/ 583407 w 665165"/>
                      <a:gd name="connsiteY2" fmla="*/ 293157 h 543188"/>
                      <a:gd name="connsiteX3" fmla="*/ 154781 w 665165"/>
                      <a:gd name="connsiteY3" fmla="*/ 543188 h 543188"/>
                      <a:gd name="connsiteX4" fmla="*/ 0 w 665165"/>
                      <a:gd name="connsiteY4" fmla="*/ 369357 h 543188"/>
                      <a:gd name="connsiteX0" fmla="*/ 403 w 665568"/>
                      <a:gd name="connsiteY0" fmla="*/ 369357 h 543188"/>
                      <a:gd name="connsiteX1" fmla="*/ 357590 w 665568"/>
                      <a:gd name="connsiteY1" fmla="*/ 59795 h 543188"/>
                      <a:gd name="connsiteX2" fmla="*/ 583810 w 665568"/>
                      <a:gd name="connsiteY2" fmla="*/ 293157 h 543188"/>
                      <a:gd name="connsiteX3" fmla="*/ 155184 w 665568"/>
                      <a:gd name="connsiteY3" fmla="*/ 543188 h 543188"/>
                      <a:gd name="connsiteX4" fmla="*/ 403 w 665568"/>
                      <a:gd name="connsiteY4" fmla="*/ 369357 h 543188"/>
                      <a:gd name="connsiteX0" fmla="*/ 2012 w 667177"/>
                      <a:gd name="connsiteY0" fmla="*/ 369357 h 546530"/>
                      <a:gd name="connsiteX1" fmla="*/ 359199 w 667177"/>
                      <a:gd name="connsiteY1" fmla="*/ 59795 h 546530"/>
                      <a:gd name="connsiteX2" fmla="*/ 585419 w 667177"/>
                      <a:gd name="connsiteY2" fmla="*/ 293157 h 546530"/>
                      <a:gd name="connsiteX3" fmla="*/ 156793 w 667177"/>
                      <a:gd name="connsiteY3" fmla="*/ 543188 h 546530"/>
                      <a:gd name="connsiteX4" fmla="*/ 2012 w 667177"/>
                      <a:gd name="connsiteY4" fmla="*/ 369357 h 546530"/>
                      <a:gd name="connsiteX0" fmla="*/ 2012 w 667177"/>
                      <a:gd name="connsiteY0" fmla="*/ 369357 h 546530"/>
                      <a:gd name="connsiteX1" fmla="*/ 359199 w 667177"/>
                      <a:gd name="connsiteY1" fmla="*/ 59795 h 546530"/>
                      <a:gd name="connsiteX2" fmla="*/ 585419 w 667177"/>
                      <a:gd name="connsiteY2" fmla="*/ 293157 h 546530"/>
                      <a:gd name="connsiteX3" fmla="*/ 156793 w 667177"/>
                      <a:gd name="connsiteY3" fmla="*/ 543188 h 546530"/>
                      <a:gd name="connsiteX4" fmla="*/ 2012 w 667177"/>
                      <a:gd name="connsiteY4" fmla="*/ 369357 h 546530"/>
                      <a:gd name="connsiteX0" fmla="*/ 14922 w 680087"/>
                      <a:gd name="connsiteY0" fmla="*/ 369357 h 545428"/>
                      <a:gd name="connsiteX1" fmla="*/ 372109 w 680087"/>
                      <a:gd name="connsiteY1" fmla="*/ 59795 h 545428"/>
                      <a:gd name="connsiteX2" fmla="*/ 598329 w 680087"/>
                      <a:gd name="connsiteY2" fmla="*/ 293157 h 545428"/>
                      <a:gd name="connsiteX3" fmla="*/ 169703 w 680087"/>
                      <a:gd name="connsiteY3" fmla="*/ 543188 h 545428"/>
                      <a:gd name="connsiteX4" fmla="*/ 14922 w 680087"/>
                      <a:gd name="connsiteY4" fmla="*/ 369357 h 545428"/>
                      <a:gd name="connsiteX0" fmla="*/ 13366 w 678531"/>
                      <a:gd name="connsiteY0" fmla="*/ 369357 h 554814"/>
                      <a:gd name="connsiteX1" fmla="*/ 370553 w 678531"/>
                      <a:gd name="connsiteY1" fmla="*/ 59795 h 554814"/>
                      <a:gd name="connsiteX2" fmla="*/ 596773 w 678531"/>
                      <a:gd name="connsiteY2" fmla="*/ 293157 h 554814"/>
                      <a:gd name="connsiteX3" fmla="*/ 180054 w 678531"/>
                      <a:gd name="connsiteY3" fmla="*/ 552713 h 554814"/>
                      <a:gd name="connsiteX4" fmla="*/ 13366 w 678531"/>
                      <a:gd name="connsiteY4" fmla="*/ 369357 h 554814"/>
                      <a:gd name="connsiteX0" fmla="*/ 10389 w 675554"/>
                      <a:gd name="connsiteY0" fmla="*/ 369357 h 559513"/>
                      <a:gd name="connsiteX1" fmla="*/ 367576 w 675554"/>
                      <a:gd name="connsiteY1" fmla="*/ 59795 h 559513"/>
                      <a:gd name="connsiteX2" fmla="*/ 593796 w 675554"/>
                      <a:gd name="connsiteY2" fmla="*/ 293157 h 559513"/>
                      <a:gd name="connsiteX3" fmla="*/ 208033 w 675554"/>
                      <a:gd name="connsiteY3" fmla="*/ 557475 h 559513"/>
                      <a:gd name="connsiteX4" fmla="*/ 10389 w 675554"/>
                      <a:gd name="connsiteY4" fmla="*/ 369357 h 559513"/>
                      <a:gd name="connsiteX0" fmla="*/ 9895 w 675060"/>
                      <a:gd name="connsiteY0" fmla="*/ 369357 h 563100"/>
                      <a:gd name="connsiteX1" fmla="*/ 367082 w 675060"/>
                      <a:gd name="connsiteY1" fmla="*/ 59795 h 563100"/>
                      <a:gd name="connsiteX2" fmla="*/ 593302 w 675060"/>
                      <a:gd name="connsiteY2" fmla="*/ 293157 h 563100"/>
                      <a:gd name="connsiteX3" fmla="*/ 207539 w 675060"/>
                      <a:gd name="connsiteY3" fmla="*/ 557475 h 563100"/>
                      <a:gd name="connsiteX4" fmla="*/ 9895 w 675060"/>
                      <a:gd name="connsiteY4" fmla="*/ 369357 h 563100"/>
                      <a:gd name="connsiteX0" fmla="*/ 9895 w 653398"/>
                      <a:gd name="connsiteY0" fmla="*/ 380720 h 574463"/>
                      <a:gd name="connsiteX1" fmla="*/ 208338 w 653398"/>
                      <a:gd name="connsiteY1" fmla="*/ 58036 h 574463"/>
                      <a:gd name="connsiteX2" fmla="*/ 593302 w 653398"/>
                      <a:gd name="connsiteY2" fmla="*/ 304520 h 574463"/>
                      <a:gd name="connsiteX3" fmla="*/ 207539 w 653398"/>
                      <a:gd name="connsiteY3" fmla="*/ 568838 h 574463"/>
                      <a:gd name="connsiteX4" fmla="*/ 9895 w 653398"/>
                      <a:gd name="connsiteY4" fmla="*/ 380720 h 574463"/>
                      <a:gd name="connsiteX0" fmla="*/ 9895 w 469030"/>
                      <a:gd name="connsiteY0" fmla="*/ 438413 h 632156"/>
                      <a:gd name="connsiteX1" fmla="*/ 208338 w 469030"/>
                      <a:gd name="connsiteY1" fmla="*/ 115729 h 632156"/>
                      <a:gd name="connsiteX2" fmla="*/ 375028 w 469030"/>
                      <a:gd name="connsiteY2" fmla="*/ 126033 h 632156"/>
                      <a:gd name="connsiteX3" fmla="*/ 207539 w 469030"/>
                      <a:gd name="connsiteY3" fmla="*/ 626531 h 632156"/>
                      <a:gd name="connsiteX4" fmla="*/ 9895 w 469030"/>
                      <a:gd name="connsiteY4" fmla="*/ 438413 h 632156"/>
                      <a:gd name="connsiteX0" fmla="*/ 9895 w 460536"/>
                      <a:gd name="connsiteY0" fmla="*/ 428706 h 622449"/>
                      <a:gd name="connsiteX1" fmla="*/ 168652 w 460536"/>
                      <a:gd name="connsiteY1" fmla="*/ 123517 h 622449"/>
                      <a:gd name="connsiteX2" fmla="*/ 375028 w 460536"/>
                      <a:gd name="connsiteY2" fmla="*/ 116326 h 622449"/>
                      <a:gd name="connsiteX3" fmla="*/ 207539 w 460536"/>
                      <a:gd name="connsiteY3" fmla="*/ 616824 h 622449"/>
                      <a:gd name="connsiteX4" fmla="*/ 9895 w 460536"/>
                      <a:gd name="connsiteY4" fmla="*/ 428706 h 622449"/>
                      <a:gd name="connsiteX0" fmla="*/ 9895 w 435604"/>
                      <a:gd name="connsiteY0" fmla="*/ 432148 h 625891"/>
                      <a:gd name="connsiteX1" fmla="*/ 168652 w 435604"/>
                      <a:gd name="connsiteY1" fmla="*/ 126959 h 625891"/>
                      <a:gd name="connsiteX2" fmla="*/ 375028 w 435604"/>
                      <a:gd name="connsiteY2" fmla="*/ 119768 h 625891"/>
                      <a:gd name="connsiteX3" fmla="*/ 207539 w 435604"/>
                      <a:gd name="connsiteY3" fmla="*/ 620266 h 625891"/>
                      <a:gd name="connsiteX4" fmla="*/ 9895 w 435604"/>
                      <a:gd name="connsiteY4" fmla="*/ 432148 h 625891"/>
                      <a:gd name="connsiteX0" fmla="*/ 9895 w 438372"/>
                      <a:gd name="connsiteY0" fmla="*/ 432148 h 625891"/>
                      <a:gd name="connsiteX1" fmla="*/ 193455 w 438372"/>
                      <a:gd name="connsiteY1" fmla="*/ 126959 h 625891"/>
                      <a:gd name="connsiteX2" fmla="*/ 375028 w 438372"/>
                      <a:gd name="connsiteY2" fmla="*/ 119768 h 625891"/>
                      <a:gd name="connsiteX3" fmla="*/ 207539 w 438372"/>
                      <a:gd name="connsiteY3" fmla="*/ 620266 h 625891"/>
                      <a:gd name="connsiteX4" fmla="*/ 9895 w 438372"/>
                      <a:gd name="connsiteY4" fmla="*/ 432148 h 625891"/>
                      <a:gd name="connsiteX0" fmla="*/ 9895 w 433896"/>
                      <a:gd name="connsiteY0" fmla="*/ 432148 h 625891"/>
                      <a:gd name="connsiteX1" fmla="*/ 193455 w 433896"/>
                      <a:gd name="connsiteY1" fmla="*/ 126959 h 625891"/>
                      <a:gd name="connsiteX2" fmla="*/ 375028 w 433896"/>
                      <a:gd name="connsiteY2" fmla="*/ 119768 h 625891"/>
                      <a:gd name="connsiteX3" fmla="*/ 207539 w 433896"/>
                      <a:gd name="connsiteY3" fmla="*/ 620266 h 625891"/>
                      <a:gd name="connsiteX4" fmla="*/ 9895 w 433896"/>
                      <a:gd name="connsiteY4" fmla="*/ 432148 h 625891"/>
                      <a:gd name="connsiteX0" fmla="*/ 9895 w 394030"/>
                      <a:gd name="connsiteY0" fmla="*/ 448129 h 641872"/>
                      <a:gd name="connsiteX1" fmla="*/ 193455 w 394030"/>
                      <a:gd name="connsiteY1" fmla="*/ 142940 h 641872"/>
                      <a:gd name="connsiteX2" fmla="*/ 375028 w 394030"/>
                      <a:gd name="connsiteY2" fmla="*/ 135749 h 641872"/>
                      <a:gd name="connsiteX3" fmla="*/ 207539 w 394030"/>
                      <a:gd name="connsiteY3" fmla="*/ 636247 h 641872"/>
                      <a:gd name="connsiteX4" fmla="*/ 9895 w 394030"/>
                      <a:gd name="connsiteY4" fmla="*/ 448129 h 641872"/>
                      <a:gd name="connsiteX0" fmla="*/ 9895 w 446259"/>
                      <a:gd name="connsiteY0" fmla="*/ 441678 h 635421"/>
                      <a:gd name="connsiteX1" fmla="*/ 193455 w 446259"/>
                      <a:gd name="connsiteY1" fmla="*/ 136489 h 635421"/>
                      <a:gd name="connsiteX2" fmla="*/ 429596 w 446259"/>
                      <a:gd name="connsiteY2" fmla="*/ 142419 h 635421"/>
                      <a:gd name="connsiteX3" fmla="*/ 207539 w 446259"/>
                      <a:gd name="connsiteY3" fmla="*/ 629796 h 635421"/>
                      <a:gd name="connsiteX4" fmla="*/ 9895 w 446259"/>
                      <a:gd name="connsiteY4" fmla="*/ 441678 h 635421"/>
                      <a:gd name="connsiteX0" fmla="*/ 9895 w 447400"/>
                      <a:gd name="connsiteY0" fmla="*/ 438324 h 632067"/>
                      <a:gd name="connsiteX1" fmla="*/ 193455 w 447400"/>
                      <a:gd name="connsiteY1" fmla="*/ 133135 h 632067"/>
                      <a:gd name="connsiteX2" fmla="*/ 429596 w 447400"/>
                      <a:gd name="connsiteY2" fmla="*/ 139065 h 632067"/>
                      <a:gd name="connsiteX3" fmla="*/ 207539 w 447400"/>
                      <a:gd name="connsiteY3" fmla="*/ 626442 h 632067"/>
                      <a:gd name="connsiteX4" fmla="*/ 9895 w 447400"/>
                      <a:gd name="connsiteY4" fmla="*/ 438324 h 632067"/>
                      <a:gd name="connsiteX0" fmla="*/ 32636 w 351082"/>
                      <a:gd name="connsiteY0" fmla="*/ 622020 h 663918"/>
                      <a:gd name="connsiteX1" fmla="*/ 97137 w 351082"/>
                      <a:gd name="connsiteY1" fmla="*/ 133135 h 663918"/>
                      <a:gd name="connsiteX2" fmla="*/ 333278 w 351082"/>
                      <a:gd name="connsiteY2" fmla="*/ 139065 h 663918"/>
                      <a:gd name="connsiteX3" fmla="*/ 111221 w 351082"/>
                      <a:gd name="connsiteY3" fmla="*/ 626442 h 663918"/>
                      <a:gd name="connsiteX4" fmla="*/ 32636 w 351082"/>
                      <a:gd name="connsiteY4" fmla="*/ 622020 h 663918"/>
                      <a:gd name="connsiteX0" fmla="*/ 5357 w 323803"/>
                      <a:gd name="connsiteY0" fmla="*/ 622020 h 654715"/>
                      <a:gd name="connsiteX1" fmla="*/ 69858 w 323803"/>
                      <a:gd name="connsiteY1" fmla="*/ 133135 h 654715"/>
                      <a:gd name="connsiteX2" fmla="*/ 305999 w 323803"/>
                      <a:gd name="connsiteY2" fmla="*/ 139065 h 654715"/>
                      <a:gd name="connsiteX3" fmla="*/ 317099 w 323803"/>
                      <a:gd name="connsiteY3" fmla="*/ 600200 h 654715"/>
                      <a:gd name="connsiteX4" fmla="*/ 5357 w 323803"/>
                      <a:gd name="connsiteY4" fmla="*/ 622020 h 654715"/>
                      <a:gd name="connsiteX0" fmla="*/ 30192 w 254383"/>
                      <a:gd name="connsiteY0" fmla="*/ 595777 h 637675"/>
                      <a:gd name="connsiteX1" fmla="*/ 438 w 254383"/>
                      <a:gd name="connsiteY1" fmla="*/ 133135 h 637675"/>
                      <a:gd name="connsiteX2" fmla="*/ 236579 w 254383"/>
                      <a:gd name="connsiteY2" fmla="*/ 139065 h 637675"/>
                      <a:gd name="connsiteX3" fmla="*/ 247679 w 254383"/>
                      <a:gd name="connsiteY3" fmla="*/ 600200 h 637675"/>
                      <a:gd name="connsiteX4" fmla="*/ 30192 w 254383"/>
                      <a:gd name="connsiteY4" fmla="*/ 595777 h 637675"/>
                      <a:gd name="connsiteX0" fmla="*/ 30192 w 267522"/>
                      <a:gd name="connsiteY0" fmla="*/ 595777 h 628472"/>
                      <a:gd name="connsiteX1" fmla="*/ 438 w 267522"/>
                      <a:gd name="connsiteY1" fmla="*/ 133135 h 628472"/>
                      <a:gd name="connsiteX2" fmla="*/ 236579 w 267522"/>
                      <a:gd name="connsiteY2" fmla="*/ 139065 h 628472"/>
                      <a:gd name="connsiteX3" fmla="*/ 267522 w 267522"/>
                      <a:gd name="connsiteY3" fmla="*/ 573957 h 628472"/>
                      <a:gd name="connsiteX4" fmla="*/ 30192 w 267522"/>
                      <a:gd name="connsiteY4" fmla="*/ 595777 h 628472"/>
                      <a:gd name="connsiteX0" fmla="*/ 30192 w 267522"/>
                      <a:gd name="connsiteY0" fmla="*/ 595777 h 662203"/>
                      <a:gd name="connsiteX1" fmla="*/ 438 w 267522"/>
                      <a:gd name="connsiteY1" fmla="*/ 133135 h 662203"/>
                      <a:gd name="connsiteX2" fmla="*/ 236579 w 267522"/>
                      <a:gd name="connsiteY2" fmla="*/ 139065 h 662203"/>
                      <a:gd name="connsiteX3" fmla="*/ 267522 w 267522"/>
                      <a:gd name="connsiteY3" fmla="*/ 573957 h 662203"/>
                      <a:gd name="connsiteX4" fmla="*/ 30192 w 267522"/>
                      <a:gd name="connsiteY4" fmla="*/ 595777 h 662203"/>
                      <a:gd name="connsiteX0" fmla="*/ 30192 w 267522"/>
                      <a:gd name="connsiteY0" fmla="*/ 595777 h 662203"/>
                      <a:gd name="connsiteX1" fmla="*/ 438 w 267522"/>
                      <a:gd name="connsiteY1" fmla="*/ 133135 h 662203"/>
                      <a:gd name="connsiteX2" fmla="*/ 236579 w 267522"/>
                      <a:gd name="connsiteY2" fmla="*/ 139065 h 662203"/>
                      <a:gd name="connsiteX3" fmla="*/ 267522 w 267522"/>
                      <a:gd name="connsiteY3" fmla="*/ 573957 h 662203"/>
                      <a:gd name="connsiteX4" fmla="*/ 30192 w 267522"/>
                      <a:gd name="connsiteY4" fmla="*/ 595777 h 662203"/>
                      <a:gd name="connsiteX0" fmla="*/ 30192 w 267522"/>
                      <a:gd name="connsiteY0" fmla="*/ 595777 h 695849"/>
                      <a:gd name="connsiteX1" fmla="*/ 438 w 267522"/>
                      <a:gd name="connsiteY1" fmla="*/ 133135 h 695849"/>
                      <a:gd name="connsiteX2" fmla="*/ 236579 w 267522"/>
                      <a:gd name="connsiteY2" fmla="*/ 139065 h 695849"/>
                      <a:gd name="connsiteX3" fmla="*/ 267522 w 267522"/>
                      <a:gd name="connsiteY3" fmla="*/ 573957 h 695849"/>
                      <a:gd name="connsiteX4" fmla="*/ 30192 w 267522"/>
                      <a:gd name="connsiteY4" fmla="*/ 595777 h 695849"/>
                      <a:gd name="connsiteX0" fmla="*/ 30192 w 267522"/>
                      <a:gd name="connsiteY0" fmla="*/ 595777 h 695849"/>
                      <a:gd name="connsiteX1" fmla="*/ 438 w 267522"/>
                      <a:gd name="connsiteY1" fmla="*/ 133135 h 695849"/>
                      <a:gd name="connsiteX2" fmla="*/ 236579 w 267522"/>
                      <a:gd name="connsiteY2" fmla="*/ 139065 h 695849"/>
                      <a:gd name="connsiteX3" fmla="*/ 267522 w 267522"/>
                      <a:gd name="connsiteY3" fmla="*/ 573957 h 695849"/>
                      <a:gd name="connsiteX4" fmla="*/ 30192 w 267522"/>
                      <a:gd name="connsiteY4" fmla="*/ 595777 h 695849"/>
                      <a:gd name="connsiteX0" fmla="*/ 35152 w 267522"/>
                      <a:gd name="connsiteY0" fmla="*/ 600151 h 698393"/>
                      <a:gd name="connsiteX1" fmla="*/ 438 w 267522"/>
                      <a:gd name="connsiteY1" fmla="*/ 133135 h 698393"/>
                      <a:gd name="connsiteX2" fmla="*/ 236579 w 267522"/>
                      <a:gd name="connsiteY2" fmla="*/ 139065 h 698393"/>
                      <a:gd name="connsiteX3" fmla="*/ 267522 w 267522"/>
                      <a:gd name="connsiteY3" fmla="*/ 573957 h 698393"/>
                      <a:gd name="connsiteX4" fmla="*/ 35152 w 267522"/>
                      <a:gd name="connsiteY4" fmla="*/ 600151 h 698393"/>
                      <a:gd name="connsiteX0" fmla="*/ 45061 w 277431"/>
                      <a:gd name="connsiteY0" fmla="*/ 600151 h 698393"/>
                      <a:gd name="connsiteX1" fmla="*/ 426 w 277431"/>
                      <a:gd name="connsiteY1" fmla="*/ 133135 h 698393"/>
                      <a:gd name="connsiteX2" fmla="*/ 246488 w 277431"/>
                      <a:gd name="connsiteY2" fmla="*/ 139065 h 698393"/>
                      <a:gd name="connsiteX3" fmla="*/ 277431 w 277431"/>
                      <a:gd name="connsiteY3" fmla="*/ 573957 h 698393"/>
                      <a:gd name="connsiteX4" fmla="*/ 45061 w 277431"/>
                      <a:gd name="connsiteY4" fmla="*/ 600151 h 698393"/>
                      <a:gd name="connsiteX0" fmla="*/ 45150 w 277520"/>
                      <a:gd name="connsiteY0" fmla="*/ 605029 h 703271"/>
                      <a:gd name="connsiteX1" fmla="*/ 515 w 277520"/>
                      <a:gd name="connsiteY1" fmla="*/ 138013 h 703271"/>
                      <a:gd name="connsiteX2" fmla="*/ 246577 w 277520"/>
                      <a:gd name="connsiteY2" fmla="*/ 143943 h 703271"/>
                      <a:gd name="connsiteX3" fmla="*/ 277520 w 277520"/>
                      <a:gd name="connsiteY3" fmla="*/ 578835 h 703271"/>
                      <a:gd name="connsiteX4" fmla="*/ 45150 w 277520"/>
                      <a:gd name="connsiteY4" fmla="*/ 605029 h 703271"/>
                      <a:gd name="connsiteX0" fmla="*/ 45127 w 277497"/>
                      <a:gd name="connsiteY0" fmla="*/ 609484 h 707726"/>
                      <a:gd name="connsiteX1" fmla="*/ 492 w 277497"/>
                      <a:gd name="connsiteY1" fmla="*/ 142468 h 707726"/>
                      <a:gd name="connsiteX2" fmla="*/ 261436 w 277497"/>
                      <a:gd name="connsiteY2" fmla="*/ 139651 h 707726"/>
                      <a:gd name="connsiteX3" fmla="*/ 277497 w 277497"/>
                      <a:gd name="connsiteY3" fmla="*/ 583290 h 707726"/>
                      <a:gd name="connsiteX4" fmla="*/ 45127 w 277497"/>
                      <a:gd name="connsiteY4" fmla="*/ 609484 h 707726"/>
                      <a:gd name="connsiteX0" fmla="*/ 35205 w 277497"/>
                      <a:gd name="connsiteY0" fmla="*/ 605110 h 705182"/>
                      <a:gd name="connsiteX1" fmla="*/ 492 w 277497"/>
                      <a:gd name="connsiteY1" fmla="*/ 142468 h 705182"/>
                      <a:gd name="connsiteX2" fmla="*/ 261436 w 277497"/>
                      <a:gd name="connsiteY2" fmla="*/ 139651 h 705182"/>
                      <a:gd name="connsiteX3" fmla="*/ 277497 w 277497"/>
                      <a:gd name="connsiteY3" fmla="*/ 583290 h 705182"/>
                      <a:gd name="connsiteX4" fmla="*/ 35205 w 277497"/>
                      <a:gd name="connsiteY4" fmla="*/ 605110 h 705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7497" h="705182">
                        <a:moveTo>
                          <a:pt x="35205" y="605110"/>
                        </a:moveTo>
                        <a:lnTo>
                          <a:pt x="492" y="142468"/>
                        </a:lnTo>
                        <a:cubicBezTo>
                          <a:pt x="-13987" y="-39298"/>
                          <a:pt x="296367" y="-54526"/>
                          <a:pt x="261436" y="139651"/>
                        </a:cubicBezTo>
                        <a:lnTo>
                          <a:pt x="277497" y="583290"/>
                        </a:lnTo>
                        <a:cubicBezTo>
                          <a:pt x="274515" y="721192"/>
                          <a:pt x="38578" y="760053"/>
                          <a:pt x="35205" y="605110"/>
                        </a:cubicBezTo>
                        <a:close/>
                      </a:path>
                    </a:pathLst>
                  </a:cu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11" name="Group 110"/>
                <p:cNvGrpSpPr/>
                <p:nvPr/>
              </p:nvGrpSpPr>
              <p:grpSpPr>
                <a:xfrm>
                  <a:off x="5314650" y="3314333"/>
                  <a:ext cx="1427676" cy="1238374"/>
                  <a:chOff x="5314650" y="3314333"/>
                  <a:chExt cx="1427676" cy="1238374"/>
                </a:xfrm>
              </p:grpSpPr>
              <p:grpSp>
                <p:nvGrpSpPr>
                  <p:cNvPr id="110" name="Group 109"/>
                  <p:cNvGrpSpPr/>
                  <p:nvPr/>
                </p:nvGrpSpPr>
                <p:grpSpPr>
                  <a:xfrm>
                    <a:off x="5314650" y="3314333"/>
                    <a:ext cx="1421399" cy="1238374"/>
                    <a:chOff x="5314650" y="3314333"/>
                    <a:chExt cx="1421399" cy="1238374"/>
                  </a:xfrm>
                </p:grpSpPr>
                <p:sp>
                  <p:nvSpPr>
                    <p:cNvPr id="53" name="Rectangle 2"/>
                    <p:cNvSpPr/>
                    <p:nvPr/>
                  </p:nvSpPr>
                  <p:spPr>
                    <a:xfrm rot="2893003" flipV="1">
                      <a:off x="5576668" y="3325609"/>
                      <a:ext cx="255314" cy="232762"/>
                    </a:xfrm>
                    <a:custGeom>
                      <a:avLst/>
                      <a:gdLst>
                        <a:gd name="connsiteX0" fmla="*/ 0 w 4659086"/>
                        <a:gd name="connsiteY0" fmla="*/ 0 h 2017485"/>
                        <a:gd name="connsiteX1" fmla="*/ 4659086 w 4659086"/>
                        <a:gd name="connsiteY1" fmla="*/ 0 h 2017485"/>
                        <a:gd name="connsiteX2" fmla="*/ 4659086 w 4659086"/>
                        <a:gd name="connsiteY2" fmla="*/ 2017485 h 2017485"/>
                        <a:gd name="connsiteX3" fmla="*/ 0 w 4659086"/>
                        <a:gd name="connsiteY3" fmla="*/ 2017485 h 2017485"/>
                        <a:gd name="connsiteX4" fmla="*/ 0 w 4659086"/>
                        <a:gd name="connsiteY4" fmla="*/ 0 h 2017485"/>
                        <a:gd name="connsiteX0" fmla="*/ 0 w 4804229"/>
                        <a:gd name="connsiteY0" fmla="*/ 0 h 2017485"/>
                        <a:gd name="connsiteX1" fmla="*/ 4659086 w 4804229"/>
                        <a:gd name="connsiteY1" fmla="*/ 0 h 2017485"/>
                        <a:gd name="connsiteX2" fmla="*/ 4804229 w 4804229"/>
                        <a:gd name="connsiteY2" fmla="*/ 1204685 h 2017485"/>
                        <a:gd name="connsiteX3" fmla="*/ 0 w 4804229"/>
                        <a:gd name="connsiteY3" fmla="*/ 2017485 h 2017485"/>
                        <a:gd name="connsiteX4" fmla="*/ 0 w 4804229"/>
                        <a:gd name="connsiteY4" fmla="*/ 0 h 2017485"/>
                        <a:gd name="connsiteX0" fmla="*/ 0 w 4804229"/>
                        <a:gd name="connsiteY0" fmla="*/ 0 h 4223656"/>
                        <a:gd name="connsiteX1" fmla="*/ 4659086 w 4804229"/>
                        <a:gd name="connsiteY1" fmla="*/ 0 h 4223656"/>
                        <a:gd name="connsiteX2" fmla="*/ 4804229 w 4804229"/>
                        <a:gd name="connsiteY2" fmla="*/ 1204685 h 4223656"/>
                        <a:gd name="connsiteX3" fmla="*/ 2002971 w 4804229"/>
                        <a:gd name="connsiteY3" fmla="*/ 4223656 h 4223656"/>
                        <a:gd name="connsiteX4" fmla="*/ 0 w 4804229"/>
                        <a:gd name="connsiteY4" fmla="*/ 0 h 4223656"/>
                        <a:gd name="connsiteX0" fmla="*/ 0 w 7634515"/>
                        <a:gd name="connsiteY0" fmla="*/ 0 h 4499428"/>
                        <a:gd name="connsiteX1" fmla="*/ 7489372 w 7634515"/>
                        <a:gd name="connsiteY1" fmla="*/ 275772 h 4499428"/>
                        <a:gd name="connsiteX2" fmla="*/ 7634515 w 7634515"/>
                        <a:gd name="connsiteY2" fmla="*/ 1480457 h 4499428"/>
                        <a:gd name="connsiteX3" fmla="*/ 4833257 w 7634515"/>
                        <a:gd name="connsiteY3" fmla="*/ 4499428 h 4499428"/>
                        <a:gd name="connsiteX4" fmla="*/ 0 w 7634515"/>
                        <a:gd name="connsiteY4" fmla="*/ 0 h 4499428"/>
                        <a:gd name="connsiteX0" fmla="*/ 0 w 7634515"/>
                        <a:gd name="connsiteY0" fmla="*/ 0 h 4499428"/>
                        <a:gd name="connsiteX1" fmla="*/ 7489372 w 7634515"/>
                        <a:gd name="connsiteY1" fmla="*/ 275772 h 4499428"/>
                        <a:gd name="connsiteX2" fmla="*/ 7634515 w 7634515"/>
                        <a:gd name="connsiteY2" fmla="*/ 1480457 h 4499428"/>
                        <a:gd name="connsiteX3" fmla="*/ 4833257 w 7634515"/>
                        <a:gd name="connsiteY3" fmla="*/ 4499428 h 4499428"/>
                        <a:gd name="connsiteX4" fmla="*/ 0 w 7634515"/>
                        <a:gd name="connsiteY4" fmla="*/ 0 h 4499428"/>
                        <a:gd name="connsiteX0" fmla="*/ 39552 w 7674067"/>
                        <a:gd name="connsiteY0" fmla="*/ 0 h 4895853"/>
                        <a:gd name="connsiteX1" fmla="*/ 7528924 w 7674067"/>
                        <a:gd name="connsiteY1" fmla="*/ 275772 h 4895853"/>
                        <a:gd name="connsiteX2" fmla="*/ 7674067 w 7674067"/>
                        <a:gd name="connsiteY2" fmla="*/ 1480457 h 4895853"/>
                        <a:gd name="connsiteX3" fmla="*/ 4872809 w 7674067"/>
                        <a:gd name="connsiteY3" fmla="*/ 4499428 h 4895853"/>
                        <a:gd name="connsiteX4" fmla="*/ 4582524 w 7674067"/>
                        <a:gd name="connsiteY4" fmla="*/ 4368799 h 4895853"/>
                        <a:gd name="connsiteX5" fmla="*/ 39552 w 7674067"/>
                        <a:gd name="connsiteY5" fmla="*/ 0 h 4895853"/>
                        <a:gd name="connsiteX0" fmla="*/ 38817 w 7673332"/>
                        <a:gd name="connsiteY0" fmla="*/ 0 h 4715686"/>
                        <a:gd name="connsiteX1" fmla="*/ 7528189 w 7673332"/>
                        <a:gd name="connsiteY1" fmla="*/ 275772 h 4715686"/>
                        <a:gd name="connsiteX2" fmla="*/ 7673332 w 7673332"/>
                        <a:gd name="connsiteY2" fmla="*/ 1480457 h 4715686"/>
                        <a:gd name="connsiteX3" fmla="*/ 4872074 w 7673332"/>
                        <a:gd name="connsiteY3" fmla="*/ 4499428 h 4715686"/>
                        <a:gd name="connsiteX4" fmla="*/ 4668875 w 7673332"/>
                        <a:gd name="connsiteY4" fmla="*/ 3860799 h 4715686"/>
                        <a:gd name="connsiteX5" fmla="*/ 38817 w 7673332"/>
                        <a:gd name="connsiteY5" fmla="*/ 0 h 4715686"/>
                        <a:gd name="connsiteX0" fmla="*/ 38817 w 7673332"/>
                        <a:gd name="connsiteY0" fmla="*/ 0 h 4614939"/>
                        <a:gd name="connsiteX1" fmla="*/ 7528189 w 7673332"/>
                        <a:gd name="connsiteY1" fmla="*/ 275772 h 4614939"/>
                        <a:gd name="connsiteX2" fmla="*/ 7673332 w 7673332"/>
                        <a:gd name="connsiteY2" fmla="*/ 1480457 h 4614939"/>
                        <a:gd name="connsiteX3" fmla="*/ 4872074 w 7673332"/>
                        <a:gd name="connsiteY3" fmla="*/ 4499428 h 4614939"/>
                        <a:gd name="connsiteX4" fmla="*/ 4668875 w 7673332"/>
                        <a:gd name="connsiteY4" fmla="*/ 3860799 h 4614939"/>
                        <a:gd name="connsiteX5" fmla="*/ 38817 w 7673332"/>
                        <a:gd name="connsiteY5" fmla="*/ 0 h 4614939"/>
                        <a:gd name="connsiteX0" fmla="*/ 38817 w 7673332"/>
                        <a:gd name="connsiteY0" fmla="*/ 0 h 4499428"/>
                        <a:gd name="connsiteX1" fmla="*/ 7528189 w 7673332"/>
                        <a:gd name="connsiteY1" fmla="*/ 275772 h 4499428"/>
                        <a:gd name="connsiteX2" fmla="*/ 7673332 w 7673332"/>
                        <a:gd name="connsiteY2" fmla="*/ 1480457 h 4499428"/>
                        <a:gd name="connsiteX3" fmla="*/ 4872074 w 7673332"/>
                        <a:gd name="connsiteY3" fmla="*/ 4499428 h 4499428"/>
                        <a:gd name="connsiteX4" fmla="*/ 4668875 w 7673332"/>
                        <a:gd name="connsiteY4" fmla="*/ 3860799 h 4499428"/>
                        <a:gd name="connsiteX5" fmla="*/ 38817 w 7673332"/>
                        <a:gd name="connsiteY5" fmla="*/ 0 h 4499428"/>
                        <a:gd name="connsiteX0" fmla="*/ 39428 w 7673943"/>
                        <a:gd name="connsiteY0" fmla="*/ 0 h 4499428"/>
                        <a:gd name="connsiteX1" fmla="*/ 7528800 w 7673943"/>
                        <a:gd name="connsiteY1" fmla="*/ 275772 h 4499428"/>
                        <a:gd name="connsiteX2" fmla="*/ 7673943 w 7673943"/>
                        <a:gd name="connsiteY2" fmla="*/ 1480457 h 4499428"/>
                        <a:gd name="connsiteX3" fmla="*/ 4872685 w 7673943"/>
                        <a:gd name="connsiteY3" fmla="*/ 4499428 h 4499428"/>
                        <a:gd name="connsiteX4" fmla="*/ 4596915 w 7673943"/>
                        <a:gd name="connsiteY4" fmla="*/ 4397828 h 4499428"/>
                        <a:gd name="connsiteX5" fmla="*/ 39428 w 7673943"/>
                        <a:gd name="connsiteY5" fmla="*/ 0 h 4499428"/>
                        <a:gd name="connsiteX0" fmla="*/ 39428 w 7673943"/>
                        <a:gd name="connsiteY0" fmla="*/ 0 h 4499428"/>
                        <a:gd name="connsiteX1" fmla="*/ 7528800 w 7673943"/>
                        <a:gd name="connsiteY1" fmla="*/ 275772 h 4499428"/>
                        <a:gd name="connsiteX2" fmla="*/ 7673943 w 7673943"/>
                        <a:gd name="connsiteY2" fmla="*/ 1480457 h 4499428"/>
                        <a:gd name="connsiteX3" fmla="*/ 4872685 w 7673943"/>
                        <a:gd name="connsiteY3" fmla="*/ 4499428 h 4499428"/>
                        <a:gd name="connsiteX4" fmla="*/ 4596915 w 7673943"/>
                        <a:gd name="connsiteY4" fmla="*/ 4397828 h 4499428"/>
                        <a:gd name="connsiteX5" fmla="*/ 39428 w 7673943"/>
                        <a:gd name="connsiteY5" fmla="*/ 0 h 4499428"/>
                        <a:gd name="connsiteX0" fmla="*/ 39428 w 7673943"/>
                        <a:gd name="connsiteY0" fmla="*/ 0 h 4499428"/>
                        <a:gd name="connsiteX1" fmla="*/ 7528800 w 7673943"/>
                        <a:gd name="connsiteY1" fmla="*/ 275772 h 4499428"/>
                        <a:gd name="connsiteX2" fmla="*/ 7673943 w 7673943"/>
                        <a:gd name="connsiteY2" fmla="*/ 1480457 h 4499428"/>
                        <a:gd name="connsiteX3" fmla="*/ 4872685 w 7673943"/>
                        <a:gd name="connsiteY3" fmla="*/ 4499428 h 4499428"/>
                        <a:gd name="connsiteX4" fmla="*/ 4596915 w 7673943"/>
                        <a:gd name="connsiteY4" fmla="*/ 4397828 h 4499428"/>
                        <a:gd name="connsiteX5" fmla="*/ 39428 w 7673943"/>
                        <a:gd name="connsiteY5" fmla="*/ 0 h 4499428"/>
                        <a:gd name="connsiteX0" fmla="*/ 39428 w 7673943"/>
                        <a:gd name="connsiteY0" fmla="*/ 0 h 4499428"/>
                        <a:gd name="connsiteX1" fmla="*/ 7528800 w 7673943"/>
                        <a:gd name="connsiteY1" fmla="*/ 275772 h 4499428"/>
                        <a:gd name="connsiteX2" fmla="*/ 7673943 w 7673943"/>
                        <a:gd name="connsiteY2" fmla="*/ 1480457 h 4499428"/>
                        <a:gd name="connsiteX3" fmla="*/ 4872685 w 7673943"/>
                        <a:gd name="connsiteY3" fmla="*/ 4499428 h 4499428"/>
                        <a:gd name="connsiteX4" fmla="*/ 4596915 w 7673943"/>
                        <a:gd name="connsiteY4" fmla="*/ 4397828 h 4499428"/>
                        <a:gd name="connsiteX5" fmla="*/ 39428 w 7673943"/>
                        <a:gd name="connsiteY5" fmla="*/ 0 h 4499428"/>
                        <a:gd name="connsiteX0" fmla="*/ 38245 w 7672760"/>
                        <a:gd name="connsiteY0" fmla="*/ 0 h 4499428"/>
                        <a:gd name="connsiteX1" fmla="*/ 7527617 w 7672760"/>
                        <a:gd name="connsiteY1" fmla="*/ 275772 h 4499428"/>
                        <a:gd name="connsiteX2" fmla="*/ 7672760 w 7672760"/>
                        <a:gd name="connsiteY2" fmla="*/ 1480457 h 4499428"/>
                        <a:gd name="connsiteX3" fmla="*/ 4871502 w 7672760"/>
                        <a:gd name="connsiteY3" fmla="*/ 4499428 h 4499428"/>
                        <a:gd name="connsiteX4" fmla="*/ 4595732 w 7672760"/>
                        <a:gd name="connsiteY4" fmla="*/ 4397828 h 4499428"/>
                        <a:gd name="connsiteX5" fmla="*/ 38245 w 7672760"/>
                        <a:gd name="connsiteY5" fmla="*/ 0 h 4499428"/>
                        <a:gd name="connsiteX0" fmla="*/ 0 w 7634515"/>
                        <a:gd name="connsiteY0" fmla="*/ 0 h 4499428"/>
                        <a:gd name="connsiteX1" fmla="*/ 7489372 w 7634515"/>
                        <a:gd name="connsiteY1" fmla="*/ 275772 h 4499428"/>
                        <a:gd name="connsiteX2" fmla="*/ 7634515 w 7634515"/>
                        <a:gd name="connsiteY2" fmla="*/ 1480457 h 4499428"/>
                        <a:gd name="connsiteX3" fmla="*/ 4833257 w 7634515"/>
                        <a:gd name="connsiteY3" fmla="*/ 4499428 h 4499428"/>
                        <a:gd name="connsiteX4" fmla="*/ 4557487 w 7634515"/>
                        <a:gd name="connsiteY4" fmla="*/ 4397828 h 4499428"/>
                        <a:gd name="connsiteX5" fmla="*/ 0 w 7634515"/>
                        <a:gd name="connsiteY5" fmla="*/ 0 h 4499428"/>
                        <a:gd name="connsiteX0" fmla="*/ 0 w 7634515"/>
                        <a:gd name="connsiteY0" fmla="*/ 0 h 4455885"/>
                        <a:gd name="connsiteX1" fmla="*/ 7489372 w 7634515"/>
                        <a:gd name="connsiteY1" fmla="*/ 275772 h 4455885"/>
                        <a:gd name="connsiteX2" fmla="*/ 7634515 w 7634515"/>
                        <a:gd name="connsiteY2" fmla="*/ 1480457 h 4455885"/>
                        <a:gd name="connsiteX3" fmla="*/ 4862285 w 7634515"/>
                        <a:gd name="connsiteY3" fmla="*/ 4455885 h 4455885"/>
                        <a:gd name="connsiteX4" fmla="*/ 4557487 w 7634515"/>
                        <a:gd name="connsiteY4" fmla="*/ 4397828 h 4455885"/>
                        <a:gd name="connsiteX5" fmla="*/ 0 w 7634515"/>
                        <a:gd name="connsiteY5" fmla="*/ 0 h 4455885"/>
                        <a:gd name="connsiteX0" fmla="*/ 0 w 7634515"/>
                        <a:gd name="connsiteY0" fmla="*/ 0 h 4484914"/>
                        <a:gd name="connsiteX1" fmla="*/ 7489372 w 7634515"/>
                        <a:gd name="connsiteY1" fmla="*/ 275772 h 4484914"/>
                        <a:gd name="connsiteX2" fmla="*/ 7634515 w 7634515"/>
                        <a:gd name="connsiteY2" fmla="*/ 1480457 h 4484914"/>
                        <a:gd name="connsiteX3" fmla="*/ 4833256 w 7634515"/>
                        <a:gd name="connsiteY3" fmla="*/ 4484914 h 4484914"/>
                        <a:gd name="connsiteX4" fmla="*/ 4557487 w 7634515"/>
                        <a:gd name="connsiteY4" fmla="*/ 4397828 h 4484914"/>
                        <a:gd name="connsiteX5" fmla="*/ 0 w 7634515"/>
                        <a:gd name="connsiteY5" fmla="*/ 0 h 4484914"/>
                        <a:gd name="connsiteX0" fmla="*/ 0 w 7634515"/>
                        <a:gd name="connsiteY0" fmla="*/ 0 h 4484914"/>
                        <a:gd name="connsiteX1" fmla="*/ 7489372 w 7634515"/>
                        <a:gd name="connsiteY1" fmla="*/ 275772 h 4484914"/>
                        <a:gd name="connsiteX2" fmla="*/ 7634515 w 7634515"/>
                        <a:gd name="connsiteY2" fmla="*/ 1480457 h 4484914"/>
                        <a:gd name="connsiteX3" fmla="*/ 4833256 w 7634515"/>
                        <a:gd name="connsiteY3" fmla="*/ 4484914 h 4484914"/>
                        <a:gd name="connsiteX4" fmla="*/ 4557487 w 7634515"/>
                        <a:gd name="connsiteY4" fmla="*/ 4397828 h 4484914"/>
                        <a:gd name="connsiteX5" fmla="*/ 0 w 7634515"/>
                        <a:gd name="connsiteY5" fmla="*/ 0 h 4484914"/>
                        <a:gd name="connsiteX0" fmla="*/ 0 w 7634515"/>
                        <a:gd name="connsiteY0" fmla="*/ 0 h 4484914"/>
                        <a:gd name="connsiteX1" fmla="*/ 5573485 w 7634515"/>
                        <a:gd name="connsiteY1" fmla="*/ 203200 h 4484914"/>
                        <a:gd name="connsiteX2" fmla="*/ 7489372 w 7634515"/>
                        <a:gd name="connsiteY2" fmla="*/ 275772 h 4484914"/>
                        <a:gd name="connsiteX3" fmla="*/ 7634515 w 7634515"/>
                        <a:gd name="connsiteY3" fmla="*/ 1480457 h 4484914"/>
                        <a:gd name="connsiteX4" fmla="*/ 4833256 w 7634515"/>
                        <a:gd name="connsiteY4" fmla="*/ 4484914 h 4484914"/>
                        <a:gd name="connsiteX5" fmla="*/ 4557487 w 7634515"/>
                        <a:gd name="connsiteY5" fmla="*/ 4397828 h 4484914"/>
                        <a:gd name="connsiteX6" fmla="*/ 0 w 7634515"/>
                        <a:gd name="connsiteY6" fmla="*/ 0 h 4484914"/>
                        <a:gd name="connsiteX0" fmla="*/ 0 w 7634515"/>
                        <a:gd name="connsiteY0" fmla="*/ 798285 h 5283199"/>
                        <a:gd name="connsiteX1" fmla="*/ 7082971 w 7634515"/>
                        <a:gd name="connsiteY1" fmla="*/ 0 h 5283199"/>
                        <a:gd name="connsiteX2" fmla="*/ 7489372 w 7634515"/>
                        <a:gd name="connsiteY2" fmla="*/ 1074057 h 5283199"/>
                        <a:gd name="connsiteX3" fmla="*/ 7634515 w 7634515"/>
                        <a:gd name="connsiteY3" fmla="*/ 2278742 h 5283199"/>
                        <a:gd name="connsiteX4" fmla="*/ 4833256 w 7634515"/>
                        <a:gd name="connsiteY4" fmla="*/ 5283199 h 5283199"/>
                        <a:gd name="connsiteX5" fmla="*/ 4557487 w 7634515"/>
                        <a:gd name="connsiteY5" fmla="*/ 5196113 h 5283199"/>
                        <a:gd name="connsiteX6" fmla="*/ 0 w 7634515"/>
                        <a:gd name="connsiteY6" fmla="*/ 798285 h 5283199"/>
                        <a:gd name="connsiteX0" fmla="*/ 0 w 7634515"/>
                        <a:gd name="connsiteY0" fmla="*/ 1088571 h 5573485"/>
                        <a:gd name="connsiteX1" fmla="*/ 7257143 w 7634515"/>
                        <a:gd name="connsiteY1" fmla="*/ 0 h 5573485"/>
                        <a:gd name="connsiteX2" fmla="*/ 7489372 w 7634515"/>
                        <a:gd name="connsiteY2" fmla="*/ 1364343 h 5573485"/>
                        <a:gd name="connsiteX3" fmla="*/ 7634515 w 7634515"/>
                        <a:gd name="connsiteY3" fmla="*/ 2569028 h 5573485"/>
                        <a:gd name="connsiteX4" fmla="*/ 4833256 w 7634515"/>
                        <a:gd name="connsiteY4" fmla="*/ 5573485 h 5573485"/>
                        <a:gd name="connsiteX5" fmla="*/ 4557487 w 7634515"/>
                        <a:gd name="connsiteY5" fmla="*/ 5486399 h 5573485"/>
                        <a:gd name="connsiteX6" fmla="*/ 0 w 7634515"/>
                        <a:gd name="connsiteY6" fmla="*/ 1088571 h 5573485"/>
                        <a:gd name="connsiteX0" fmla="*/ 0 w 7634515"/>
                        <a:gd name="connsiteY0" fmla="*/ 1088571 h 5573485"/>
                        <a:gd name="connsiteX1" fmla="*/ 5660571 w 7634515"/>
                        <a:gd name="connsiteY1" fmla="*/ 217715 h 5573485"/>
                        <a:gd name="connsiteX2" fmla="*/ 7257143 w 7634515"/>
                        <a:gd name="connsiteY2" fmla="*/ 0 h 5573485"/>
                        <a:gd name="connsiteX3" fmla="*/ 7489372 w 7634515"/>
                        <a:gd name="connsiteY3" fmla="*/ 1364343 h 5573485"/>
                        <a:gd name="connsiteX4" fmla="*/ 7634515 w 7634515"/>
                        <a:gd name="connsiteY4" fmla="*/ 2569028 h 5573485"/>
                        <a:gd name="connsiteX5" fmla="*/ 4833256 w 7634515"/>
                        <a:gd name="connsiteY5" fmla="*/ 5573485 h 5573485"/>
                        <a:gd name="connsiteX6" fmla="*/ 4557487 w 7634515"/>
                        <a:gd name="connsiteY6" fmla="*/ 5486399 h 5573485"/>
                        <a:gd name="connsiteX7" fmla="*/ 0 w 7634515"/>
                        <a:gd name="connsiteY7" fmla="*/ 1088571 h 5573485"/>
                        <a:gd name="connsiteX0" fmla="*/ 0 w 7634515"/>
                        <a:gd name="connsiteY0" fmla="*/ 1088571 h 5573485"/>
                        <a:gd name="connsiteX1" fmla="*/ 6110514 w 7634515"/>
                        <a:gd name="connsiteY1" fmla="*/ 740229 h 5573485"/>
                        <a:gd name="connsiteX2" fmla="*/ 7257143 w 7634515"/>
                        <a:gd name="connsiteY2" fmla="*/ 0 h 5573485"/>
                        <a:gd name="connsiteX3" fmla="*/ 7489372 w 7634515"/>
                        <a:gd name="connsiteY3" fmla="*/ 1364343 h 5573485"/>
                        <a:gd name="connsiteX4" fmla="*/ 7634515 w 7634515"/>
                        <a:gd name="connsiteY4" fmla="*/ 2569028 h 5573485"/>
                        <a:gd name="connsiteX5" fmla="*/ 4833256 w 7634515"/>
                        <a:gd name="connsiteY5" fmla="*/ 5573485 h 5573485"/>
                        <a:gd name="connsiteX6" fmla="*/ 4557487 w 7634515"/>
                        <a:gd name="connsiteY6" fmla="*/ 5486399 h 5573485"/>
                        <a:gd name="connsiteX7" fmla="*/ 0 w 7634515"/>
                        <a:gd name="connsiteY7" fmla="*/ 1088571 h 5573485"/>
                        <a:gd name="connsiteX0" fmla="*/ 0 w 7634515"/>
                        <a:gd name="connsiteY0" fmla="*/ 1088571 h 5573485"/>
                        <a:gd name="connsiteX1" fmla="*/ 6037942 w 7634515"/>
                        <a:gd name="connsiteY1" fmla="*/ 754743 h 5573485"/>
                        <a:gd name="connsiteX2" fmla="*/ 7257143 w 7634515"/>
                        <a:gd name="connsiteY2" fmla="*/ 0 h 5573485"/>
                        <a:gd name="connsiteX3" fmla="*/ 7489372 w 7634515"/>
                        <a:gd name="connsiteY3" fmla="*/ 1364343 h 5573485"/>
                        <a:gd name="connsiteX4" fmla="*/ 7634515 w 7634515"/>
                        <a:gd name="connsiteY4" fmla="*/ 2569028 h 5573485"/>
                        <a:gd name="connsiteX5" fmla="*/ 4833256 w 7634515"/>
                        <a:gd name="connsiteY5" fmla="*/ 5573485 h 5573485"/>
                        <a:gd name="connsiteX6" fmla="*/ 4557487 w 7634515"/>
                        <a:gd name="connsiteY6" fmla="*/ 5486399 h 5573485"/>
                        <a:gd name="connsiteX7" fmla="*/ 0 w 7634515"/>
                        <a:gd name="connsiteY7" fmla="*/ 1088571 h 5573485"/>
                        <a:gd name="connsiteX0" fmla="*/ 0 w 7634515"/>
                        <a:gd name="connsiteY0" fmla="*/ 1088571 h 5573485"/>
                        <a:gd name="connsiteX1" fmla="*/ 3164114 w 7634515"/>
                        <a:gd name="connsiteY1" fmla="*/ 914401 h 5573485"/>
                        <a:gd name="connsiteX2" fmla="*/ 6037942 w 7634515"/>
                        <a:gd name="connsiteY2" fmla="*/ 754743 h 5573485"/>
                        <a:gd name="connsiteX3" fmla="*/ 7257143 w 7634515"/>
                        <a:gd name="connsiteY3" fmla="*/ 0 h 5573485"/>
                        <a:gd name="connsiteX4" fmla="*/ 7489372 w 7634515"/>
                        <a:gd name="connsiteY4" fmla="*/ 1364343 h 5573485"/>
                        <a:gd name="connsiteX5" fmla="*/ 7634515 w 7634515"/>
                        <a:gd name="connsiteY5" fmla="*/ 2569028 h 5573485"/>
                        <a:gd name="connsiteX6" fmla="*/ 4833256 w 7634515"/>
                        <a:gd name="connsiteY6" fmla="*/ 5573485 h 5573485"/>
                        <a:gd name="connsiteX7" fmla="*/ 4557487 w 7634515"/>
                        <a:gd name="connsiteY7" fmla="*/ 5486399 h 5573485"/>
                        <a:gd name="connsiteX8" fmla="*/ 0 w 7634515"/>
                        <a:gd name="connsiteY8" fmla="*/ 1088571 h 5573485"/>
                        <a:gd name="connsiteX0" fmla="*/ 0 w 7634515"/>
                        <a:gd name="connsiteY0" fmla="*/ 1088571 h 5573485"/>
                        <a:gd name="connsiteX1" fmla="*/ 711199 w 7634515"/>
                        <a:gd name="connsiteY1" fmla="*/ 435430 h 5573485"/>
                        <a:gd name="connsiteX2" fmla="*/ 6037942 w 7634515"/>
                        <a:gd name="connsiteY2" fmla="*/ 754743 h 5573485"/>
                        <a:gd name="connsiteX3" fmla="*/ 7257143 w 7634515"/>
                        <a:gd name="connsiteY3" fmla="*/ 0 h 5573485"/>
                        <a:gd name="connsiteX4" fmla="*/ 7489372 w 7634515"/>
                        <a:gd name="connsiteY4" fmla="*/ 1364343 h 5573485"/>
                        <a:gd name="connsiteX5" fmla="*/ 7634515 w 7634515"/>
                        <a:gd name="connsiteY5" fmla="*/ 2569028 h 5573485"/>
                        <a:gd name="connsiteX6" fmla="*/ 4833256 w 7634515"/>
                        <a:gd name="connsiteY6" fmla="*/ 5573485 h 5573485"/>
                        <a:gd name="connsiteX7" fmla="*/ 4557487 w 7634515"/>
                        <a:gd name="connsiteY7" fmla="*/ 5486399 h 5573485"/>
                        <a:gd name="connsiteX8" fmla="*/ 0 w 7634515"/>
                        <a:gd name="connsiteY8" fmla="*/ 1088571 h 5573485"/>
                        <a:gd name="connsiteX0" fmla="*/ 0 w 7634515"/>
                        <a:gd name="connsiteY0" fmla="*/ 1088571 h 5573485"/>
                        <a:gd name="connsiteX1" fmla="*/ 711199 w 7634515"/>
                        <a:gd name="connsiteY1" fmla="*/ 435430 h 5573485"/>
                        <a:gd name="connsiteX2" fmla="*/ 6037942 w 7634515"/>
                        <a:gd name="connsiteY2" fmla="*/ 754743 h 5573485"/>
                        <a:gd name="connsiteX3" fmla="*/ 7257143 w 7634515"/>
                        <a:gd name="connsiteY3" fmla="*/ 0 h 5573485"/>
                        <a:gd name="connsiteX4" fmla="*/ 7489372 w 7634515"/>
                        <a:gd name="connsiteY4" fmla="*/ 1364343 h 5573485"/>
                        <a:gd name="connsiteX5" fmla="*/ 7634515 w 7634515"/>
                        <a:gd name="connsiteY5" fmla="*/ 2569028 h 5573485"/>
                        <a:gd name="connsiteX6" fmla="*/ 4833256 w 7634515"/>
                        <a:gd name="connsiteY6" fmla="*/ 5573485 h 5573485"/>
                        <a:gd name="connsiteX7" fmla="*/ 4557487 w 7634515"/>
                        <a:gd name="connsiteY7" fmla="*/ 5486399 h 5573485"/>
                        <a:gd name="connsiteX8" fmla="*/ 0 w 7634515"/>
                        <a:gd name="connsiteY8" fmla="*/ 1088571 h 5573485"/>
                        <a:gd name="connsiteX0" fmla="*/ 0 w 7605486"/>
                        <a:gd name="connsiteY0" fmla="*/ 1074056 h 5573485"/>
                        <a:gd name="connsiteX1" fmla="*/ 682170 w 7605486"/>
                        <a:gd name="connsiteY1" fmla="*/ 435430 h 5573485"/>
                        <a:gd name="connsiteX2" fmla="*/ 6008913 w 7605486"/>
                        <a:gd name="connsiteY2" fmla="*/ 754743 h 5573485"/>
                        <a:gd name="connsiteX3" fmla="*/ 7228114 w 7605486"/>
                        <a:gd name="connsiteY3" fmla="*/ 0 h 5573485"/>
                        <a:gd name="connsiteX4" fmla="*/ 7460343 w 7605486"/>
                        <a:gd name="connsiteY4" fmla="*/ 1364343 h 5573485"/>
                        <a:gd name="connsiteX5" fmla="*/ 7605486 w 7605486"/>
                        <a:gd name="connsiteY5" fmla="*/ 2569028 h 5573485"/>
                        <a:gd name="connsiteX6" fmla="*/ 4804227 w 7605486"/>
                        <a:gd name="connsiteY6" fmla="*/ 5573485 h 5573485"/>
                        <a:gd name="connsiteX7" fmla="*/ 4528458 w 7605486"/>
                        <a:gd name="connsiteY7" fmla="*/ 5486399 h 5573485"/>
                        <a:gd name="connsiteX8" fmla="*/ 0 w 7605486"/>
                        <a:gd name="connsiteY8" fmla="*/ 1074056 h 5573485"/>
                        <a:gd name="connsiteX0" fmla="*/ 145217 w 7750703"/>
                        <a:gd name="connsiteY0" fmla="*/ 1074056 h 5573485"/>
                        <a:gd name="connsiteX1" fmla="*/ 827387 w 7750703"/>
                        <a:gd name="connsiteY1" fmla="*/ 435430 h 5573485"/>
                        <a:gd name="connsiteX2" fmla="*/ 6154130 w 7750703"/>
                        <a:gd name="connsiteY2" fmla="*/ 754743 h 5573485"/>
                        <a:gd name="connsiteX3" fmla="*/ 7373331 w 7750703"/>
                        <a:gd name="connsiteY3" fmla="*/ 0 h 5573485"/>
                        <a:gd name="connsiteX4" fmla="*/ 7605560 w 7750703"/>
                        <a:gd name="connsiteY4" fmla="*/ 1364343 h 5573485"/>
                        <a:gd name="connsiteX5" fmla="*/ 7750703 w 7750703"/>
                        <a:gd name="connsiteY5" fmla="*/ 2569028 h 5573485"/>
                        <a:gd name="connsiteX6" fmla="*/ 4949444 w 7750703"/>
                        <a:gd name="connsiteY6" fmla="*/ 5573485 h 5573485"/>
                        <a:gd name="connsiteX7" fmla="*/ 4673675 w 7750703"/>
                        <a:gd name="connsiteY7" fmla="*/ 5486399 h 5573485"/>
                        <a:gd name="connsiteX8" fmla="*/ 145217 w 7750703"/>
                        <a:gd name="connsiteY8" fmla="*/ 1074056 h 5573485"/>
                        <a:gd name="connsiteX0" fmla="*/ 143276 w 7748762"/>
                        <a:gd name="connsiteY0" fmla="*/ 1074056 h 5573485"/>
                        <a:gd name="connsiteX1" fmla="*/ 825446 w 7748762"/>
                        <a:gd name="connsiteY1" fmla="*/ 435430 h 5573485"/>
                        <a:gd name="connsiteX2" fmla="*/ 6152189 w 7748762"/>
                        <a:gd name="connsiteY2" fmla="*/ 754743 h 5573485"/>
                        <a:gd name="connsiteX3" fmla="*/ 7371390 w 7748762"/>
                        <a:gd name="connsiteY3" fmla="*/ 0 h 5573485"/>
                        <a:gd name="connsiteX4" fmla="*/ 7603619 w 7748762"/>
                        <a:gd name="connsiteY4" fmla="*/ 1364343 h 5573485"/>
                        <a:gd name="connsiteX5" fmla="*/ 7748762 w 7748762"/>
                        <a:gd name="connsiteY5" fmla="*/ 2569028 h 5573485"/>
                        <a:gd name="connsiteX6" fmla="*/ 4947503 w 7748762"/>
                        <a:gd name="connsiteY6" fmla="*/ 5573485 h 5573485"/>
                        <a:gd name="connsiteX7" fmla="*/ 4671734 w 7748762"/>
                        <a:gd name="connsiteY7" fmla="*/ 5486399 h 5573485"/>
                        <a:gd name="connsiteX8" fmla="*/ 143276 w 7748762"/>
                        <a:gd name="connsiteY8" fmla="*/ 1074056 h 5573485"/>
                        <a:gd name="connsiteX0" fmla="*/ 143276 w 7748762"/>
                        <a:gd name="connsiteY0" fmla="*/ 1074056 h 5573485"/>
                        <a:gd name="connsiteX1" fmla="*/ 825446 w 7748762"/>
                        <a:gd name="connsiteY1" fmla="*/ 435430 h 5573485"/>
                        <a:gd name="connsiteX2" fmla="*/ 3365445 w 7748762"/>
                        <a:gd name="connsiteY2" fmla="*/ 566058 h 5573485"/>
                        <a:gd name="connsiteX3" fmla="*/ 6152189 w 7748762"/>
                        <a:gd name="connsiteY3" fmla="*/ 754743 h 5573485"/>
                        <a:gd name="connsiteX4" fmla="*/ 7371390 w 7748762"/>
                        <a:gd name="connsiteY4" fmla="*/ 0 h 5573485"/>
                        <a:gd name="connsiteX5" fmla="*/ 7603619 w 7748762"/>
                        <a:gd name="connsiteY5" fmla="*/ 1364343 h 5573485"/>
                        <a:gd name="connsiteX6" fmla="*/ 7748762 w 7748762"/>
                        <a:gd name="connsiteY6" fmla="*/ 2569028 h 5573485"/>
                        <a:gd name="connsiteX7" fmla="*/ 4947503 w 7748762"/>
                        <a:gd name="connsiteY7" fmla="*/ 5573485 h 5573485"/>
                        <a:gd name="connsiteX8" fmla="*/ 4671734 w 7748762"/>
                        <a:gd name="connsiteY8" fmla="*/ 5486399 h 5573485"/>
                        <a:gd name="connsiteX9" fmla="*/ 143276 w 7748762"/>
                        <a:gd name="connsiteY9" fmla="*/ 1074056 h 5573485"/>
                        <a:gd name="connsiteX0" fmla="*/ 143276 w 7748762"/>
                        <a:gd name="connsiteY0" fmla="*/ 1074056 h 5573485"/>
                        <a:gd name="connsiteX1" fmla="*/ 825446 w 7748762"/>
                        <a:gd name="connsiteY1" fmla="*/ 435430 h 5573485"/>
                        <a:gd name="connsiteX2" fmla="*/ 2494588 w 7748762"/>
                        <a:gd name="connsiteY2" fmla="*/ 2249715 h 5573485"/>
                        <a:gd name="connsiteX3" fmla="*/ 6152189 w 7748762"/>
                        <a:gd name="connsiteY3" fmla="*/ 754743 h 5573485"/>
                        <a:gd name="connsiteX4" fmla="*/ 7371390 w 7748762"/>
                        <a:gd name="connsiteY4" fmla="*/ 0 h 5573485"/>
                        <a:gd name="connsiteX5" fmla="*/ 7603619 w 7748762"/>
                        <a:gd name="connsiteY5" fmla="*/ 1364343 h 5573485"/>
                        <a:gd name="connsiteX6" fmla="*/ 7748762 w 7748762"/>
                        <a:gd name="connsiteY6" fmla="*/ 2569028 h 5573485"/>
                        <a:gd name="connsiteX7" fmla="*/ 4947503 w 7748762"/>
                        <a:gd name="connsiteY7" fmla="*/ 5573485 h 5573485"/>
                        <a:gd name="connsiteX8" fmla="*/ 4671734 w 7748762"/>
                        <a:gd name="connsiteY8" fmla="*/ 5486399 h 5573485"/>
                        <a:gd name="connsiteX9" fmla="*/ 143276 w 7748762"/>
                        <a:gd name="connsiteY9" fmla="*/ 1074056 h 5573485"/>
                        <a:gd name="connsiteX0" fmla="*/ 225462 w 7830948"/>
                        <a:gd name="connsiteY0" fmla="*/ 1074056 h 5573485"/>
                        <a:gd name="connsiteX1" fmla="*/ 530261 w 7830948"/>
                        <a:gd name="connsiteY1" fmla="*/ 595087 h 5573485"/>
                        <a:gd name="connsiteX2" fmla="*/ 2576774 w 7830948"/>
                        <a:gd name="connsiteY2" fmla="*/ 2249715 h 5573485"/>
                        <a:gd name="connsiteX3" fmla="*/ 6234375 w 7830948"/>
                        <a:gd name="connsiteY3" fmla="*/ 754743 h 5573485"/>
                        <a:gd name="connsiteX4" fmla="*/ 7453576 w 7830948"/>
                        <a:gd name="connsiteY4" fmla="*/ 0 h 5573485"/>
                        <a:gd name="connsiteX5" fmla="*/ 7685805 w 7830948"/>
                        <a:gd name="connsiteY5" fmla="*/ 1364343 h 5573485"/>
                        <a:gd name="connsiteX6" fmla="*/ 7830948 w 7830948"/>
                        <a:gd name="connsiteY6" fmla="*/ 2569028 h 5573485"/>
                        <a:gd name="connsiteX7" fmla="*/ 5029689 w 7830948"/>
                        <a:gd name="connsiteY7" fmla="*/ 5573485 h 5573485"/>
                        <a:gd name="connsiteX8" fmla="*/ 4753920 w 7830948"/>
                        <a:gd name="connsiteY8" fmla="*/ 5486399 h 5573485"/>
                        <a:gd name="connsiteX9" fmla="*/ 225462 w 7830948"/>
                        <a:gd name="connsiteY9" fmla="*/ 1074056 h 5573485"/>
                        <a:gd name="connsiteX0" fmla="*/ 154662 w 7760148"/>
                        <a:gd name="connsiteY0" fmla="*/ 1074056 h 5573485"/>
                        <a:gd name="connsiteX1" fmla="*/ 764261 w 7760148"/>
                        <a:gd name="connsiteY1" fmla="*/ 391887 h 5573485"/>
                        <a:gd name="connsiteX2" fmla="*/ 2505974 w 7760148"/>
                        <a:gd name="connsiteY2" fmla="*/ 2249715 h 5573485"/>
                        <a:gd name="connsiteX3" fmla="*/ 6163575 w 7760148"/>
                        <a:gd name="connsiteY3" fmla="*/ 754743 h 5573485"/>
                        <a:gd name="connsiteX4" fmla="*/ 7382776 w 7760148"/>
                        <a:gd name="connsiteY4" fmla="*/ 0 h 5573485"/>
                        <a:gd name="connsiteX5" fmla="*/ 7615005 w 7760148"/>
                        <a:gd name="connsiteY5" fmla="*/ 1364343 h 5573485"/>
                        <a:gd name="connsiteX6" fmla="*/ 7760148 w 7760148"/>
                        <a:gd name="connsiteY6" fmla="*/ 2569028 h 5573485"/>
                        <a:gd name="connsiteX7" fmla="*/ 4958889 w 7760148"/>
                        <a:gd name="connsiteY7" fmla="*/ 5573485 h 5573485"/>
                        <a:gd name="connsiteX8" fmla="*/ 4683120 w 7760148"/>
                        <a:gd name="connsiteY8" fmla="*/ 5486399 h 5573485"/>
                        <a:gd name="connsiteX9" fmla="*/ 154662 w 7760148"/>
                        <a:gd name="connsiteY9" fmla="*/ 1074056 h 5573485"/>
                        <a:gd name="connsiteX0" fmla="*/ 146294 w 7751780"/>
                        <a:gd name="connsiteY0" fmla="*/ 1074056 h 5573485"/>
                        <a:gd name="connsiteX1" fmla="*/ 755893 w 7751780"/>
                        <a:gd name="connsiteY1" fmla="*/ 391887 h 5573485"/>
                        <a:gd name="connsiteX2" fmla="*/ 2497606 w 7751780"/>
                        <a:gd name="connsiteY2" fmla="*/ 2249715 h 5573485"/>
                        <a:gd name="connsiteX3" fmla="*/ 6155207 w 7751780"/>
                        <a:gd name="connsiteY3" fmla="*/ 754743 h 5573485"/>
                        <a:gd name="connsiteX4" fmla="*/ 7374408 w 7751780"/>
                        <a:gd name="connsiteY4" fmla="*/ 0 h 5573485"/>
                        <a:gd name="connsiteX5" fmla="*/ 7606637 w 7751780"/>
                        <a:gd name="connsiteY5" fmla="*/ 1364343 h 5573485"/>
                        <a:gd name="connsiteX6" fmla="*/ 7751780 w 7751780"/>
                        <a:gd name="connsiteY6" fmla="*/ 2569028 h 5573485"/>
                        <a:gd name="connsiteX7" fmla="*/ 4950521 w 7751780"/>
                        <a:gd name="connsiteY7" fmla="*/ 5573485 h 5573485"/>
                        <a:gd name="connsiteX8" fmla="*/ 4674752 w 7751780"/>
                        <a:gd name="connsiteY8" fmla="*/ 5486399 h 5573485"/>
                        <a:gd name="connsiteX9" fmla="*/ 146294 w 7751780"/>
                        <a:gd name="connsiteY9" fmla="*/ 1074056 h 5573485"/>
                        <a:gd name="connsiteX0" fmla="*/ 146294 w 7751780"/>
                        <a:gd name="connsiteY0" fmla="*/ 1074056 h 5573485"/>
                        <a:gd name="connsiteX1" fmla="*/ 755893 w 7751780"/>
                        <a:gd name="connsiteY1" fmla="*/ 391887 h 5573485"/>
                        <a:gd name="connsiteX2" fmla="*/ 2584691 w 7751780"/>
                        <a:gd name="connsiteY2" fmla="*/ 2220687 h 5573485"/>
                        <a:gd name="connsiteX3" fmla="*/ 6155207 w 7751780"/>
                        <a:gd name="connsiteY3" fmla="*/ 754743 h 5573485"/>
                        <a:gd name="connsiteX4" fmla="*/ 7374408 w 7751780"/>
                        <a:gd name="connsiteY4" fmla="*/ 0 h 5573485"/>
                        <a:gd name="connsiteX5" fmla="*/ 7606637 w 7751780"/>
                        <a:gd name="connsiteY5" fmla="*/ 1364343 h 5573485"/>
                        <a:gd name="connsiteX6" fmla="*/ 7751780 w 7751780"/>
                        <a:gd name="connsiteY6" fmla="*/ 2569028 h 5573485"/>
                        <a:gd name="connsiteX7" fmla="*/ 4950521 w 7751780"/>
                        <a:gd name="connsiteY7" fmla="*/ 5573485 h 5573485"/>
                        <a:gd name="connsiteX8" fmla="*/ 4674752 w 7751780"/>
                        <a:gd name="connsiteY8" fmla="*/ 5486399 h 5573485"/>
                        <a:gd name="connsiteX9" fmla="*/ 146294 w 7751780"/>
                        <a:gd name="connsiteY9" fmla="*/ 1074056 h 5573485"/>
                        <a:gd name="connsiteX0" fmla="*/ 146294 w 7751780"/>
                        <a:gd name="connsiteY0" fmla="*/ 1074056 h 5573485"/>
                        <a:gd name="connsiteX1" fmla="*/ 755893 w 7751780"/>
                        <a:gd name="connsiteY1" fmla="*/ 391887 h 5573485"/>
                        <a:gd name="connsiteX2" fmla="*/ 2584691 w 7751780"/>
                        <a:gd name="connsiteY2" fmla="*/ 2220687 h 5573485"/>
                        <a:gd name="connsiteX3" fmla="*/ 4094178 w 7751780"/>
                        <a:gd name="connsiteY3" fmla="*/ 1611086 h 5573485"/>
                        <a:gd name="connsiteX4" fmla="*/ 6155207 w 7751780"/>
                        <a:gd name="connsiteY4" fmla="*/ 754743 h 5573485"/>
                        <a:gd name="connsiteX5" fmla="*/ 7374408 w 7751780"/>
                        <a:gd name="connsiteY5" fmla="*/ 0 h 5573485"/>
                        <a:gd name="connsiteX6" fmla="*/ 7606637 w 7751780"/>
                        <a:gd name="connsiteY6" fmla="*/ 1364343 h 5573485"/>
                        <a:gd name="connsiteX7" fmla="*/ 7751780 w 7751780"/>
                        <a:gd name="connsiteY7" fmla="*/ 2569028 h 5573485"/>
                        <a:gd name="connsiteX8" fmla="*/ 4950521 w 7751780"/>
                        <a:gd name="connsiteY8" fmla="*/ 5573485 h 5573485"/>
                        <a:gd name="connsiteX9" fmla="*/ 4674752 w 7751780"/>
                        <a:gd name="connsiteY9" fmla="*/ 5486399 h 5573485"/>
                        <a:gd name="connsiteX10" fmla="*/ 146294 w 7751780"/>
                        <a:gd name="connsiteY10" fmla="*/ 1074056 h 5573485"/>
                        <a:gd name="connsiteX0" fmla="*/ 362859 w 7968345"/>
                        <a:gd name="connsiteY0" fmla="*/ 1944913 h 6444342"/>
                        <a:gd name="connsiteX1" fmla="*/ 972458 w 7968345"/>
                        <a:gd name="connsiteY1" fmla="*/ 1262744 h 6444342"/>
                        <a:gd name="connsiteX2" fmla="*/ 2801256 w 7968345"/>
                        <a:gd name="connsiteY2" fmla="*/ 3091544 h 6444342"/>
                        <a:gd name="connsiteX3" fmla="*/ 0 w 7968345"/>
                        <a:gd name="connsiteY3" fmla="*/ 0 h 6444342"/>
                        <a:gd name="connsiteX4" fmla="*/ 6371772 w 7968345"/>
                        <a:gd name="connsiteY4" fmla="*/ 1625600 h 6444342"/>
                        <a:gd name="connsiteX5" fmla="*/ 7590973 w 7968345"/>
                        <a:gd name="connsiteY5" fmla="*/ 870857 h 6444342"/>
                        <a:gd name="connsiteX6" fmla="*/ 7823202 w 7968345"/>
                        <a:gd name="connsiteY6" fmla="*/ 2235200 h 6444342"/>
                        <a:gd name="connsiteX7" fmla="*/ 7968345 w 7968345"/>
                        <a:gd name="connsiteY7" fmla="*/ 3439885 h 6444342"/>
                        <a:gd name="connsiteX8" fmla="*/ 5167086 w 7968345"/>
                        <a:gd name="connsiteY8" fmla="*/ 6444342 h 6444342"/>
                        <a:gd name="connsiteX9" fmla="*/ 4891317 w 7968345"/>
                        <a:gd name="connsiteY9" fmla="*/ 6357256 h 6444342"/>
                        <a:gd name="connsiteX10" fmla="*/ 362859 w 7968345"/>
                        <a:gd name="connsiteY10" fmla="*/ 1944913 h 6444342"/>
                        <a:gd name="connsiteX0" fmla="*/ 449944 w 8055430"/>
                        <a:gd name="connsiteY0" fmla="*/ 1857827 h 6357256"/>
                        <a:gd name="connsiteX1" fmla="*/ 1059543 w 8055430"/>
                        <a:gd name="connsiteY1" fmla="*/ 1175658 h 6357256"/>
                        <a:gd name="connsiteX2" fmla="*/ 2888341 w 8055430"/>
                        <a:gd name="connsiteY2" fmla="*/ 3004458 h 6357256"/>
                        <a:gd name="connsiteX3" fmla="*/ 0 w 8055430"/>
                        <a:gd name="connsiteY3" fmla="*/ 0 h 6357256"/>
                        <a:gd name="connsiteX4" fmla="*/ 6458857 w 8055430"/>
                        <a:gd name="connsiteY4" fmla="*/ 1538514 h 6357256"/>
                        <a:gd name="connsiteX5" fmla="*/ 7678058 w 8055430"/>
                        <a:gd name="connsiteY5" fmla="*/ 783771 h 6357256"/>
                        <a:gd name="connsiteX6" fmla="*/ 7910287 w 8055430"/>
                        <a:gd name="connsiteY6" fmla="*/ 2148114 h 6357256"/>
                        <a:gd name="connsiteX7" fmla="*/ 8055430 w 8055430"/>
                        <a:gd name="connsiteY7" fmla="*/ 3352799 h 6357256"/>
                        <a:gd name="connsiteX8" fmla="*/ 5254171 w 8055430"/>
                        <a:gd name="connsiteY8" fmla="*/ 6357256 h 6357256"/>
                        <a:gd name="connsiteX9" fmla="*/ 4978402 w 8055430"/>
                        <a:gd name="connsiteY9" fmla="*/ 6270170 h 6357256"/>
                        <a:gd name="connsiteX10" fmla="*/ 449944 w 8055430"/>
                        <a:gd name="connsiteY10" fmla="*/ 1857827 h 6357256"/>
                        <a:gd name="connsiteX0" fmla="*/ 406401 w 8011887"/>
                        <a:gd name="connsiteY0" fmla="*/ 1828799 h 6328228"/>
                        <a:gd name="connsiteX1" fmla="*/ 1016000 w 8011887"/>
                        <a:gd name="connsiteY1" fmla="*/ 1146630 h 6328228"/>
                        <a:gd name="connsiteX2" fmla="*/ 2844798 w 8011887"/>
                        <a:gd name="connsiteY2" fmla="*/ 2975430 h 6328228"/>
                        <a:gd name="connsiteX3" fmla="*/ 0 w 8011887"/>
                        <a:gd name="connsiteY3" fmla="*/ 0 h 6328228"/>
                        <a:gd name="connsiteX4" fmla="*/ 6415314 w 8011887"/>
                        <a:gd name="connsiteY4" fmla="*/ 1509486 h 6328228"/>
                        <a:gd name="connsiteX5" fmla="*/ 7634515 w 8011887"/>
                        <a:gd name="connsiteY5" fmla="*/ 754743 h 6328228"/>
                        <a:gd name="connsiteX6" fmla="*/ 7866744 w 8011887"/>
                        <a:gd name="connsiteY6" fmla="*/ 2119086 h 6328228"/>
                        <a:gd name="connsiteX7" fmla="*/ 8011887 w 8011887"/>
                        <a:gd name="connsiteY7" fmla="*/ 3323771 h 6328228"/>
                        <a:gd name="connsiteX8" fmla="*/ 5210628 w 8011887"/>
                        <a:gd name="connsiteY8" fmla="*/ 6328228 h 6328228"/>
                        <a:gd name="connsiteX9" fmla="*/ 4934859 w 8011887"/>
                        <a:gd name="connsiteY9" fmla="*/ 6241142 h 6328228"/>
                        <a:gd name="connsiteX10" fmla="*/ 406401 w 8011887"/>
                        <a:gd name="connsiteY10" fmla="*/ 1828799 h 6328228"/>
                        <a:gd name="connsiteX0" fmla="*/ 420915 w 8026401"/>
                        <a:gd name="connsiteY0" fmla="*/ 1828799 h 6328228"/>
                        <a:gd name="connsiteX1" fmla="*/ 1030514 w 8026401"/>
                        <a:gd name="connsiteY1" fmla="*/ 1146630 h 6328228"/>
                        <a:gd name="connsiteX2" fmla="*/ 2859312 w 8026401"/>
                        <a:gd name="connsiteY2" fmla="*/ 2975430 h 6328228"/>
                        <a:gd name="connsiteX3" fmla="*/ 0 w 8026401"/>
                        <a:gd name="connsiteY3" fmla="*/ 0 h 6328228"/>
                        <a:gd name="connsiteX4" fmla="*/ 6429828 w 8026401"/>
                        <a:gd name="connsiteY4" fmla="*/ 1509486 h 6328228"/>
                        <a:gd name="connsiteX5" fmla="*/ 7649029 w 8026401"/>
                        <a:gd name="connsiteY5" fmla="*/ 754743 h 6328228"/>
                        <a:gd name="connsiteX6" fmla="*/ 7881258 w 8026401"/>
                        <a:gd name="connsiteY6" fmla="*/ 2119086 h 6328228"/>
                        <a:gd name="connsiteX7" fmla="*/ 8026401 w 8026401"/>
                        <a:gd name="connsiteY7" fmla="*/ 3323771 h 6328228"/>
                        <a:gd name="connsiteX8" fmla="*/ 5225142 w 8026401"/>
                        <a:gd name="connsiteY8" fmla="*/ 6328228 h 6328228"/>
                        <a:gd name="connsiteX9" fmla="*/ 4949373 w 8026401"/>
                        <a:gd name="connsiteY9" fmla="*/ 6241142 h 6328228"/>
                        <a:gd name="connsiteX10" fmla="*/ 420915 w 8026401"/>
                        <a:gd name="connsiteY10" fmla="*/ 1828799 h 6328228"/>
                        <a:gd name="connsiteX0" fmla="*/ 420915 w 8026401"/>
                        <a:gd name="connsiteY0" fmla="*/ 1828799 h 6328228"/>
                        <a:gd name="connsiteX1" fmla="*/ 1030514 w 8026401"/>
                        <a:gd name="connsiteY1" fmla="*/ 1146630 h 6328228"/>
                        <a:gd name="connsiteX2" fmla="*/ 2859312 w 8026401"/>
                        <a:gd name="connsiteY2" fmla="*/ 2975430 h 6328228"/>
                        <a:gd name="connsiteX3" fmla="*/ 0 w 8026401"/>
                        <a:gd name="connsiteY3" fmla="*/ 0 h 6328228"/>
                        <a:gd name="connsiteX4" fmla="*/ 1698171 w 8026401"/>
                        <a:gd name="connsiteY4" fmla="*/ 377372 h 6328228"/>
                        <a:gd name="connsiteX5" fmla="*/ 6429828 w 8026401"/>
                        <a:gd name="connsiteY5" fmla="*/ 1509486 h 6328228"/>
                        <a:gd name="connsiteX6" fmla="*/ 7649029 w 8026401"/>
                        <a:gd name="connsiteY6" fmla="*/ 754743 h 6328228"/>
                        <a:gd name="connsiteX7" fmla="*/ 7881258 w 8026401"/>
                        <a:gd name="connsiteY7" fmla="*/ 2119086 h 6328228"/>
                        <a:gd name="connsiteX8" fmla="*/ 8026401 w 8026401"/>
                        <a:gd name="connsiteY8" fmla="*/ 3323771 h 6328228"/>
                        <a:gd name="connsiteX9" fmla="*/ 5225142 w 8026401"/>
                        <a:gd name="connsiteY9" fmla="*/ 6328228 h 6328228"/>
                        <a:gd name="connsiteX10" fmla="*/ 4949373 w 8026401"/>
                        <a:gd name="connsiteY10" fmla="*/ 6241142 h 6328228"/>
                        <a:gd name="connsiteX11" fmla="*/ 420915 w 8026401"/>
                        <a:gd name="connsiteY11" fmla="*/ 1828799 h 6328228"/>
                        <a:gd name="connsiteX0" fmla="*/ 420915 w 8026401"/>
                        <a:gd name="connsiteY0" fmla="*/ 2539998 h 7039427"/>
                        <a:gd name="connsiteX1" fmla="*/ 1030514 w 8026401"/>
                        <a:gd name="connsiteY1" fmla="*/ 1857829 h 7039427"/>
                        <a:gd name="connsiteX2" fmla="*/ 2859312 w 8026401"/>
                        <a:gd name="connsiteY2" fmla="*/ 3686629 h 7039427"/>
                        <a:gd name="connsiteX3" fmla="*/ 0 w 8026401"/>
                        <a:gd name="connsiteY3" fmla="*/ 711199 h 7039427"/>
                        <a:gd name="connsiteX4" fmla="*/ 899885 w 8026401"/>
                        <a:gd name="connsiteY4" fmla="*/ 0 h 7039427"/>
                        <a:gd name="connsiteX5" fmla="*/ 6429828 w 8026401"/>
                        <a:gd name="connsiteY5" fmla="*/ 2220685 h 7039427"/>
                        <a:gd name="connsiteX6" fmla="*/ 7649029 w 8026401"/>
                        <a:gd name="connsiteY6" fmla="*/ 1465942 h 7039427"/>
                        <a:gd name="connsiteX7" fmla="*/ 7881258 w 8026401"/>
                        <a:gd name="connsiteY7" fmla="*/ 2830285 h 7039427"/>
                        <a:gd name="connsiteX8" fmla="*/ 8026401 w 8026401"/>
                        <a:gd name="connsiteY8" fmla="*/ 4034970 h 7039427"/>
                        <a:gd name="connsiteX9" fmla="*/ 5225142 w 8026401"/>
                        <a:gd name="connsiteY9" fmla="*/ 7039427 h 7039427"/>
                        <a:gd name="connsiteX10" fmla="*/ 4949373 w 8026401"/>
                        <a:gd name="connsiteY10" fmla="*/ 6952341 h 7039427"/>
                        <a:gd name="connsiteX11" fmla="*/ 420915 w 8026401"/>
                        <a:gd name="connsiteY11" fmla="*/ 2539998 h 7039427"/>
                        <a:gd name="connsiteX0" fmla="*/ 420915 w 8026401"/>
                        <a:gd name="connsiteY0" fmla="*/ 2665438 h 7164867"/>
                        <a:gd name="connsiteX1" fmla="*/ 1030514 w 8026401"/>
                        <a:gd name="connsiteY1" fmla="*/ 1983269 h 7164867"/>
                        <a:gd name="connsiteX2" fmla="*/ 2859312 w 8026401"/>
                        <a:gd name="connsiteY2" fmla="*/ 3812069 h 7164867"/>
                        <a:gd name="connsiteX3" fmla="*/ 0 w 8026401"/>
                        <a:gd name="connsiteY3" fmla="*/ 836639 h 7164867"/>
                        <a:gd name="connsiteX4" fmla="*/ 899885 w 8026401"/>
                        <a:gd name="connsiteY4" fmla="*/ 125440 h 7164867"/>
                        <a:gd name="connsiteX5" fmla="*/ 6429828 w 8026401"/>
                        <a:gd name="connsiteY5" fmla="*/ 2346125 h 7164867"/>
                        <a:gd name="connsiteX6" fmla="*/ 7649029 w 8026401"/>
                        <a:gd name="connsiteY6" fmla="*/ 1591382 h 7164867"/>
                        <a:gd name="connsiteX7" fmla="*/ 7881258 w 8026401"/>
                        <a:gd name="connsiteY7" fmla="*/ 2955725 h 7164867"/>
                        <a:gd name="connsiteX8" fmla="*/ 8026401 w 8026401"/>
                        <a:gd name="connsiteY8" fmla="*/ 4160410 h 7164867"/>
                        <a:gd name="connsiteX9" fmla="*/ 5225142 w 8026401"/>
                        <a:gd name="connsiteY9" fmla="*/ 7164867 h 7164867"/>
                        <a:gd name="connsiteX10" fmla="*/ 4949373 w 8026401"/>
                        <a:gd name="connsiteY10" fmla="*/ 7077781 h 7164867"/>
                        <a:gd name="connsiteX11" fmla="*/ 420915 w 8026401"/>
                        <a:gd name="connsiteY11" fmla="*/ 2665438 h 7164867"/>
                        <a:gd name="connsiteX0" fmla="*/ 534938 w 8140424"/>
                        <a:gd name="connsiteY0" fmla="*/ 2718214 h 7217643"/>
                        <a:gd name="connsiteX1" fmla="*/ 1144537 w 8140424"/>
                        <a:gd name="connsiteY1" fmla="*/ 2036045 h 7217643"/>
                        <a:gd name="connsiteX2" fmla="*/ 2973335 w 8140424"/>
                        <a:gd name="connsiteY2" fmla="*/ 3864845 h 7217643"/>
                        <a:gd name="connsiteX3" fmla="*/ 114023 w 8140424"/>
                        <a:gd name="connsiteY3" fmla="*/ 889415 h 7217643"/>
                        <a:gd name="connsiteX4" fmla="*/ 1013908 w 8140424"/>
                        <a:gd name="connsiteY4" fmla="*/ 178216 h 7217643"/>
                        <a:gd name="connsiteX5" fmla="*/ 6543851 w 8140424"/>
                        <a:gd name="connsiteY5" fmla="*/ 2398901 h 7217643"/>
                        <a:gd name="connsiteX6" fmla="*/ 7763052 w 8140424"/>
                        <a:gd name="connsiteY6" fmla="*/ 1644158 h 7217643"/>
                        <a:gd name="connsiteX7" fmla="*/ 7995281 w 8140424"/>
                        <a:gd name="connsiteY7" fmla="*/ 3008501 h 7217643"/>
                        <a:gd name="connsiteX8" fmla="*/ 8140424 w 8140424"/>
                        <a:gd name="connsiteY8" fmla="*/ 4213186 h 7217643"/>
                        <a:gd name="connsiteX9" fmla="*/ 5339165 w 8140424"/>
                        <a:gd name="connsiteY9" fmla="*/ 7217643 h 7217643"/>
                        <a:gd name="connsiteX10" fmla="*/ 5063396 w 8140424"/>
                        <a:gd name="connsiteY10" fmla="*/ 7130557 h 7217643"/>
                        <a:gd name="connsiteX11" fmla="*/ 534938 w 8140424"/>
                        <a:gd name="connsiteY11" fmla="*/ 2718214 h 7217643"/>
                        <a:gd name="connsiteX0" fmla="*/ 534938 w 8140424"/>
                        <a:gd name="connsiteY0" fmla="*/ 2718214 h 7217643"/>
                        <a:gd name="connsiteX1" fmla="*/ 1144537 w 8140424"/>
                        <a:gd name="connsiteY1" fmla="*/ 2036045 h 7217643"/>
                        <a:gd name="connsiteX2" fmla="*/ 2973335 w 8140424"/>
                        <a:gd name="connsiteY2" fmla="*/ 3864845 h 7217643"/>
                        <a:gd name="connsiteX3" fmla="*/ 114023 w 8140424"/>
                        <a:gd name="connsiteY3" fmla="*/ 889415 h 7217643"/>
                        <a:gd name="connsiteX4" fmla="*/ 1013908 w 8140424"/>
                        <a:gd name="connsiteY4" fmla="*/ 178216 h 7217643"/>
                        <a:gd name="connsiteX5" fmla="*/ 3510366 w 8140424"/>
                        <a:gd name="connsiteY5" fmla="*/ 1194217 h 7217643"/>
                        <a:gd name="connsiteX6" fmla="*/ 6543851 w 8140424"/>
                        <a:gd name="connsiteY6" fmla="*/ 2398901 h 7217643"/>
                        <a:gd name="connsiteX7" fmla="*/ 7763052 w 8140424"/>
                        <a:gd name="connsiteY7" fmla="*/ 1644158 h 7217643"/>
                        <a:gd name="connsiteX8" fmla="*/ 7995281 w 8140424"/>
                        <a:gd name="connsiteY8" fmla="*/ 3008501 h 7217643"/>
                        <a:gd name="connsiteX9" fmla="*/ 8140424 w 8140424"/>
                        <a:gd name="connsiteY9" fmla="*/ 4213186 h 7217643"/>
                        <a:gd name="connsiteX10" fmla="*/ 5339165 w 8140424"/>
                        <a:gd name="connsiteY10" fmla="*/ 7217643 h 7217643"/>
                        <a:gd name="connsiteX11" fmla="*/ 5063396 w 8140424"/>
                        <a:gd name="connsiteY11" fmla="*/ 7130557 h 7217643"/>
                        <a:gd name="connsiteX12" fmla="*/ 534938 w 8140424"/>
                        <a:gd name="connsiteY12" fmla="*/ 2718214 h 7217643"/>
                        <a:gd name="connsiteX0" fmla="*/ 534938 w 8140424"/>
                        <a:gd name="connsiteY0" fmla="*/ 2718214 h 7217643"/>
                        <a:gd name="connsiteX1" fmla="*/ 1144537 w 8140424"/>
                        <a:gd name="connsiteY1" fmla="*/ 2036045 h 7217643"/>
                        <a:gd name="connsiteX2" fmla="*/ 2973335 w 8140424"/>
                        <a:gd name="connsiteY2" fmla="*/ 3864845 h 7217643"/>
                        <a:gd name="connsiteX3" fmla="*/ 114023 w 8140424"/>
                        <a:gd name="connsiteY3" fmla="*/ 889415 h 7217643"/>
                        <a:gd name="connsiteX4" fmla="*/ 1013908 w 8140424"/>
                        <a:gd name="connsiteY4" fmla="*/ 178216 h 7217643"/>
                        <a:gd name="connsiteX5" fmla="*/ 3379737 w 8140424"/>
                        <a:gd name="connsiteY5" fmla="*/ 2631131 h 7217643"/>
                        <a:gd name="connsiteX6" fmla="*/ 6543851 w 8140424"/>
                        <a:gd name="connsiteY6" fmla="*/ 2398901 h 7217643"/>
                        <a:gd name="connsiteX7" fmla="*/ 7763052 w 8140424"/>
                        <a:gd name="connsiteY7" fmla="*/ 1644158 h 7217643"/>
                        <a:gd name="connsiteX8" fmla="*/ 7995281 w 8140424"/>
                        <a:gd name="connsiteY8" fmla="*/ 3008501 h 7217643"/>
                        <a:gd name="connsiteX9" fmla="*/ 8140424 w 8140424"/>
                        <a:gd name="connsiteY9" fmla="*/ 4213186 h 7217643"/>
                        <a:gd name="connsiteX10" fmla="*/ 5339165 w 8140424"/>
                        <a:gd name="connsiteY10" fmla="*/ 7217643 h 7217643"/>
                        <a:gd name="connsiteX11" fmla="*/ 5063396 w 8140424"/>
                        <a:gd name="connsiteY11" fmla="*/ 7130557 h 7217643"/>
                        <a:gd name="connsiteX12" fmla="*/ 534938 w 8140424"/>
                        <a:gd name="connsiteY12" fmla="*/ 2718214 h 7217643"/>
                        <a:gd name="connsiteX0" fmla="*/ 534938 w 8140424"/>
                        <a:gd name="connsiteY0" fmla="*/ 2718214 h 7217643"/>
                        <a:gd name="connsiteX1" fmla="*/ 1144537 w 8140424"/>
                        <a:gd name="connsiteY1" fmla="*/ 2036045 h 7217643"/>
                        <a:gd name="connsiteX2" fmla="*/ 2973335 w 8140424"/>
                        <a:gd name="connsiteY2" fmla="*/ 3864845 h 7217643"/>
                        <a:gd name="connsiteX3" fmla="*/ 114023 w 8140424"/>
                        <a:gd name="connsiteY3" fmla="*/ 889415 h 7217643"/>
                        <a:gd name="connsiteX4" fmla="*/ 1013908 w 8140424"/>
                        <a:gd name="connsiteY4" fmla="*/ 178216 h 7217643"/>
                        <a:gd name="connsiteX5" fmla="*/ 3437794 w 8140424"/>
                        <a:gd name="connsiteY5" fmla="*/ 2616616 h 7217643"/>
                        <a:gd name="connsiteX6" fmla="*/ 6543851 w 8140424"/>
                        <a:gd name="connsiteY6" fmla="*/ 2398901 h 7217643"/>
                        <a:gd name="connsiteX7" fmla="*/ 7763052 w 8140424"/>
                        <a:gd name="connsiteY7" fmla="*/ 1644158 h 7217643"/>
                        <a:gd name="connsiteX8" fmla="*/ 7995281 w 8140424"/>
                        <a:gd name="connsiteY8" fmla="*/ 3008501 h 7217643"/>
                        <a:gd name="connsiteX9" fmla="*/ 8140424 w 8140424"/>
                        <a:gd name="connsiteY9" fmla="*/ 4213186 h 7217643"/>
                        <a:gd name="connsiteX10" fmla="*/ 5339165 w 8140424"/>
                        <a:gd name="connsiteY10" fmla="*/ 7217643 h 7217643"/>
                        <a:gd name="connsiteX11" fmla="*/ 5063396 w 8140424"/>
                        <a:gd name="connsiteY11" fmla="*/ 7130557 h 7217643"/>
                        <a:gd name="connsiteX12" fmla="*/ 534938 w 8140424"/>
                        <a:gd name="connsiteY12" fmla="*/ 2718214 h 7217643"/>
                        <a:gd name="connsiteX0" fmla="*/ 534938 w 8140424"/>
                        <a:gd name="connsiteY0" fmla="*/ 2718214 h 7217643"/>
                        <a:gd name="connsiteX1" fmla="*/ 1144537 w 8140424"/>
                        <a:gd name="connsiteY1" fmla="*/ 2036045 h 7217643"/>
                        <a:gd name="connsiteX2" fmla="*/ 2973335 w 8140424"/>
                        <a:gd name="connsiteY2" fmla="*/ 3864845 h 7217643"/>
                        <a:gd name="connsiteX3" fmla="*/ 114023 w 8140424"/>
                        <a:gd name="connsiteY3" fmla="*/ 889415 h 7217643"/>
                        <a:gd name="connsiteX4" fmla="*/ 1013908 w 8140424"/>
                        <a:gd name="connsiteY4" fmla="*/ 178216 h 7217643"/>
                        <a:gd name="connsiteX5" fmla="*/ 3437794 w 8140424"/>
                        <a:gd name="connsiteY5" fmla="*/ 2616616 h 7217643"/>
                        <a:gd name="connsiteX6" fmla="*/ 4932766 w 8140424"/>
                        <a:gd name="connsiteY6" fmla="*/ 2471474 h 7217643"/>
                        <a:gd name="connsiteX7" fmla="*/ 6543851 w 8140424"/>
                        <a:gd name="connsiteY7" fmla="*/ 2398901 h 7217643"/>
                        <a:gd name="connsiteX8" fmla="*/ 7763052 w 8140424"/>
                        <a:gd name="connsiteY8" fmla="*/ 1644158 h 7217643"/>
                        <a:gd name="connsiteX9" fmla="*/ 7995281 w 8140424"/>
                        <a:gd name="connsiteY9" fmla="*/ 3008501 h 7217643"/>
                        <a:gd name="connsiteX10" fmla="*/ 8140424 w 8140424"/>
                        <a:gd name="connsiteY10" fmla="*/ 4213186 h 7217643"/>
                        <a:gd name="connsiteX11" fmla="*/ 5339165 w 8140424"/>
                        <a:gd name="connsiteY11" fmla="*/ 7217643 h 7217643"/>
                        <a:gd name="connsiteX12" fmla="*/ 5063396 w 8140424"/>
                        <a:gd name="connsiteY12" fmla="*/ 7130557 h 7217643"/>
                        <a:gd name="connsiteX13" fmla="*/ 534938 w 8140424"/>
                        <a:gd name="connsiteY13" fmla="*/ 2718214 h 7217643"/>
                        <a:gd name="connsiteX0" fmla="*/ 534938 w 8140424"/>
                        <a:gd name="connsiteY0" fmla="*/ 2859312 h 7358741"/>
                        <a:gd name="connsiteX1" fmla="*/ 1144537 w 8140424"/>
                        <a:gd name="connsiteY1" fmla="*/ 2177143 h 7358741"/>
                        <a:gd name="connsiteX2" fmla="*/ 2973335 w 8140424"/>
                        <a:gd name="connsiteY2" fmla="*/ 4005943 h 7358741"/>
                        <a:gd name="connsiteX3" fmla="*/ 114023 w 8140424"/>
                        <a:gd name="connsiteY3" fmla="*/ 1030513 h 7358741"/>
                        <a:gd name="connsiteX4" fmla="*/ 1013908 w 8140424"/>
                        <a:gd name="connsiteY4" fmla="*/ 319314 h 7358741"/>
                        <a:gd name="connsiteX5" fmla="*/ 3437794 w 8140424"/>
                        <a:gd name="connsiteY5" fmla="*/ 2757714 h 7358741"/>
                        <a:gd name="connsiteX6" fmla="*/ 723623 w 8140424"/>
                        <a:gd name="connsiteY6" fmla="*/ 0 h 7358741"/>
                        <a:gd name="connsiteX7" fmla="*/ 6543851 w 8140424"/>
                        <a:gd name="connsiteY7" fmla="*/ 2539999 h 7358741"/>
                        <a:gd name="connsiteX8" fmla="*/ 7763052 w 8140424"/>
                        <a:gd name="connsiteY8" fmla="*/ 1785256 h 7358741"/>
                        <a:gd name="connsiteX9" fmla="*/ 7995281 w 8140424"/>
                        <a:gd name="connsiteY9" fmla="*/ 3149599 h 7358741"/>
                        <a:gd name="connsiteX10" fmla="*/ 8140424 w 8140424"/>
                        <a:gd name="connsiteY10" fmla="*/ 4354284 h 7358741"/>
                        <a:gd name="connsiteX11" fmla="*/ 5339165 w 8140424"/>
                        <a:gd name="connsiteY11" fmla="*/ 7358741 h 7358741"/>
                        <a:gd name="connsiteX12" fmla="*/ 5063396 w 8140424"/>
                        <a:gd name="connsiteY12" fmla="*/ 7271655 h 7358741"/>
                        <a:gd name="connsiteX13" fmla="*/ 534938 w 8140424"/>
                        <a:gd name="connsiteY13" fmla="*/ 2859312 h 7358741"/>
                        <a:gd name="connsiteX0" fmla="*/ 534938 w 8140424"/>
                        <a:gd name="connsiteY0" fmla="*/ 2859312 h 7358741"/>
                        <a:gd name="connsiteX1" fmla="*/ 1144537 w 8140424"/>
                        <a:gd name="connsiteY1" fmla="*/ 2177143 h 7358741"/>
                        <a:gd name="connsiteX2" fmla="*/ 2973335 w 8140424"/>
                        <a:gd name="connsiteY2" fmla="*/ 4005943 h 7358741"/>
                        <a:gd name="connsiteX3" fmla="*/ 114023 w 8140424"/>
                        <a:gd name="connsiteY3" fmla="*/ 1030513 h 7358741"/>
                        <a:gd name="connsiteX4" fmla="*/ 1013908 w 8140424"/>
                        <a:gd name="connsiteY4" fmla="*/ 319314 h 7358741"/>
                        <a:gd name="connsiteX5" fmla="*/ 3437794 w 8140424"/>
                        <a:gd name="connsiteY5" fmla="*/ 2757714 h 7358741"/>
                        <a:gd name="connsiteX6" fmla="*/ 723623 w 8140424"/>
                        <a:gd name="connsiteY6" fmla="*/ 0 h 7358741"/>
                        <a:gd name="connsiteX7" fmla="*/ 3713566 w 8140424"/>
                        <a:gd name="connsiteY7" fmla="*/ 1291772 h 7358741"/>
                        <a:gd name="connsiteX8" fmla="*/ 6543851 w 8140424"/>
                        <a:gd name="connsiteY8" fmla="*/ 2539999 h 7358741"/>
                        <a:gd name="connsiteX9" fmla="*/ 7763052 w 8140424"/>
                        <a:gd name="connsiteY9" fmla="*/ 1785256 h 7358741"/>
                        <a:gd name="connsiteX10" fmla="*/ 7995281 w 8140424"/>
                        <a:gd name="connsiteY10" fmla="*/ 3149599 h 7358741"/>
                        <a:gd name="connsiteX11" fmla="*/ 8140424 w 8140424"/>
                        <a:gd name="connsiteY11" fmla="*/ 4354284 h 7358741"/>
                        <a:gd name="connsiteX12" fmla="*/ 5339165 w 8140424"/>
                        <a:gd name="connsiteY12" fmla="*/ 7358741 h 7358741"/>
                        <a:gd name="connsiteX13" fmla="*/ 5063396 w 8140424"/>
                        <a:gd name="connsiteY13" fmla="*/ 7271655 h 7358741"/>
                        <a:gd name="connsiteX14" fmla="*/ 534938 w 8140424"/>
                        <a:gd name="connsiteY14" fmla="*/ 2859312 h 7358741"/>
                        <a:gd name="connsiteX0" fmla="*/ 534938 w 8140424"/>
                        <a:gd name="connsiteY0" fmla="*/ 3555997 h 8055426"/>
                        <a:gd name="connsiteX1" fmla="*/ 1144537 w 8140424"/>
                        <a:gd name="connsiteY1" fmla="*/ 2873828 h 8055426"/>
                        <a:gd name="connsiteX2" fmla="*/ 2973335 w 8140424"/>
                        <a:gd name="connsiteY2" fmla="*/ 4702628 h 8055426"/>
                        <a:gd name="connsiteX3" fmla="*/ 114023 w 8140424"/>
                        <a:gd name="connsiteY3" fmla="*/ 1727198 h 8055426"/>
                        <a:gd name="connsiteX4" fmla="*/ 1013908 w 8140424"/>
                        <a:gd name="connsiteY4" fmla="*/ 1015999 h 8055426"/>
                        <a:gd name="connsiteX5" fmla="*/ 3437794 w 8140424"/>
                        <a:gd name="connsiteY5" fmla="*/ 3454399 h 8055426"/>
                        <a:gd name="connsiteX6" fmla="*/ 723623 w 8140424"/>
                        <a:gd name="connsiteY6" fmla="*/ 696685 h 8055426"/>
                        <a:gd name="connsiteX7" fmla="*/ 1696080 w 8140424"/>
                        <a:gd name="connsiteY7" fmla="*/ 0 h 8055426"/>
                        <a:gd name="connsiteX8" fmla="*/ 6543851 w 8140424"/>
                        <a:gd name="connsiteY8" fmla="*/ 3236684 h 8055426"/>
                        <a:gd name="connsiteX9" fmla="*/ 7763052 w 8140424"/>
                        <a:gd name="connsiteY9" fmla="*/ 2481941 h 8055426"/>
                        <a:gd name="connsiteX10" fmla="*/ 7995281 w 8140424"/>
                        <a:gd name="connsiteY10" fmla="*/ 3846284 h 8055426"/>
                        <a:gd name="connsiteX11" fmla="*/ 8140424 w 8140424"/>
                        <a:gd name="connsiteY11" fmla="*/ 5050969 h 8055426"/>
                        <a:gd name="connsiteX12" fmla="*/ 5339165 w 8140424"/>
                        <a:gd name="connsiteY12" fmla="*/ 8055426 h 8055426"/>
                        <a:gd name="connsiteX13" fmla="*/ 5063396 w 8140424"/>
                        <a:gd name="connsiteY13" fmla="*/ 7968340 h 8055426"/>
                        <a:gd name="connsiteX14" fmla="*/ 534938 w 8140424"/>
                        <a:gd name="connsiteY14" fmla="*/ 3555997 h 8055426"/>
                        <a:gd name="connsiteX0" fmla="*/ 534938 w 8140424"/>
                        <a:gd name="connsiteY0" fmla="*/ 3662537 h 8161966"/>
                        <a:gd name="connsiteX1" fmla="*/ 1144537 w 8140424"/>
                        <a:gd name="connsiteY1" fmla="*/ 2980368 h 8161966"/>
                        <a:gd name="connsiteX2" fmla="*/ 2973335 w 8140424"/>
                        <a:gd name="connsiteY2" fmla="*/ 4809168 h 8161966"/>
                        <a:gd name="connsiteX3" fmla="*/ 114023 w 8140424"/>
                        <a:gd name="connsiteY3" fmla="*/ 1833738 h 8161966"/>
                        <a:gd name="connsiteX4" fmla="*/ 1013908 w 8140424"/>
                        <a:gd name="connsiteY4" fmla="*/ 1122539 h 8161966"/>
                        <a:gd name="connsiteX5" fmla="*/ 3437794 w 8140424"/>
                        <a:gd name="connsiteY5" fmla="*/ 3560939 h 8161966"/>
                        <a:gd name="connsiteX6" fmla="*/ 723623 w 8140424"/>
                        <a:gd name="connsiteY6" fmla="*/ 803225 h 8161966"/>
                        <a:gd name="connsiteX7" fmla="*/ 1696080 w 8140424"/>
                        <a:gd name="connsiteY7" fmla="*/ 106540 h 8161966"/>
                        <a:gd name="connsiteX8" fmla="*/ 6543851 w 8140424"/>
                        <a:gd name="connsiteY8" fmla="*/ 3343224 h 8161966"/>
                        <a:gd name="connsiteX9" fmla="*/ 7763052 w 8140424"/>
                        <a:gd name="connsiteY9" fmla="*/ 2588481 h 8161966"/>
                        <a:gd name="connsiteX10" fmla="*/ 7995281 w 8140424"/>
                        <a:gd name="connsiteY10" fmla="*/ 3952824 h 8161966"/>
                        <a:gd name="connsiteX11" fmla="*/ 8140424 w 8140424"/>
                        <a:gd name="connsiteY11" fmla="*/ 5157509 h 8161966"/>
                        <a:gd name="connsiteX12" fmla="*/ 5339165 w 8140424"/>
                        <a:gd name="connsiteY12" fmla="*/ 8161966 h 8161966"/>
                        <a:gd name="connsiteX13" fmla="*/ 5063396 w 8140424"/>
                        <a:gd name="connsiteY13" fmla="*/ 8074880 h 8161966"/>
                        <a:gd name="connsiteX14" fmla="*/ 534938 w 8140424"/>
                        <a:gd name="connsiteY14" fmla="*/ 3662537 h 8161966"/>
                        <a:gd name="connsiteX0" fmla="*/ 534938 w 8140424"/>
                        <a:gd name="connsiteY0" fmla="*/ 3662537 h 8161966"/>
                        <a:gd name="connsiteX1" fmla="*/ 1144537 w 8140424"/>
                        <a:gd name="connsiteY1" fmla="*/ 2980368 h 8161966"/>
                        <a:gd name="connsiteX2" fmla="*/ 2973335 w 8140424"/>
                        <a:gd name="connsiteY2" fmla="*/ 4809168 h 8161966"/>
                        <a:gd name="connsiteX3" fmla="*/ 114023 w 8140424"/>
                        <a:gd name="connsiteY3" fmla="*/ 1833738 h 8161966"/>
                        <a:gd name="connsiteX4" fmla="*/ 1013908 w 8140424"/>
                        <a:gd name="connsiteY4" fmla="*/ 1122539 h 8161966"/>
                        <a:gd name="connsiteX5" fmla="*/ 3437794 w 8140424"/>
                        <a:gd name="connsiteY5" fmla="*/ 3560939 h 8161966"/>
                        <a:gd name="connsiteX6" fmla="*/ 723623 w 8140424"/>
                        <a:gd name="connsiteY6" fmla="*/ 803225 h 8161966"/>
                        <a:gd name="connsiteX7" fmla="*/ 1725109 w 8140424"/>
                        <a:gd name="connsiteY7" fmla="*/ 106540 h 8161966"/>
                        <a:gd name="connsiteX8" fmla="*/ 6543851 w 8140424"/>
                        <a:gd name="connsiteY8" fmla="*/ 3343224 h 8161966"/>
                        <a:gd name="connsiteX9" fmla="*/ 7763052 w 8140424"/>
                        <a:gd name="connsiteY9" fmla="*/ 2588481 h 8161966"/>
                        <a:gd name="connsiteX10" fmla="*/ 7995281 w 8140424"/>
                        <a:gd name="connsiteY10" fmla="*/ 3952824 h 8161966"/>
                        <a:gd name="connsiteX11" fmla="*/ 8140424 w 8140424"/>
                        <a:gd name="connsiteY11" fmla="*/ 5157509 h 8161966"/>
                        <a:gd name="connsiteX12" fmla="*/ 5339165 w 8140424"/>
                        <a:gd name="connsiteY12" fmla="*/ 8161966 h 8161966"/>
                        <a:gd name="connsiteX13" fmla="*/ 5063396 w 8140424"/>
                        <a:gd name="connsiteY13" fmla="*/ 8074880 h 8161966"/>
                        <a:gd name="connsiteX14" fmla="*/ 534938 w 8140424"/>
                        <a:gd name="connsiteY14" fmla="*/ 3662537 h 8161966"/>
                        <a:gd name="connsiteX0" fmla="*/ 534938 w 8140424"/>
                        <a:gd name="connsiteY0" fmla="*/ 3722591 h 8222020"/>
                        <a:gd name="connsiteX1" fmla="*/ 1144537 w 8140424"/>
                        <a:gd name="connsiteY1" fmla="*/ 3040422 h 8222020"/>
                        <a:gd name="connsiteX2" fmla="*/ 2973335 w 8140424"/>
                        <a:gd name="connsiteY2" fmla="*/ 4869222 h 8222020"/>
                        <a:gd name="connsiteX3" fmla="*/ 114023 w 8140424"/>
                        <a:gd name="connsiteY3" fmla="*/ 1893792 h 8222020"/>
                        <a:gd name="connsiteX4" fmla="*/ 1013908 w 8140424"/>
                        <a:gd name="connsiteY4" fmla="*/ 1182593 h 8222020"/>
                        <a:gd name="connsiteX5" fmla="*/ 3437794 w 8140424"/>
                        <a:gd name="connsiteY5" fmla="*/ 3620993 h 8222020"/>
                        <a:gd name="connsiteX6" fmla="*/ 723623 w 8140424"/>
                        <a:gd name="connsiteY6" fmla="*/ 863279 h 8222020"/>
                        <a:gd name="connsiteX7" fmla="*/ 1725109 w 8140424"/>
                        <a:gd name="connsiteY7" fmla="*/ 166594 h 8222020"/>
                        <a:gd name="connsiteX8" fmla="*/ 6543851 w 8140424"/>
                        <a:gd name="connsiteY8" fmla="*/ 3403278 h 8222020"/>
                        <a:gd name="connsiteX9" fmla="*/ 7763052 w 8140424"/>
                        <a:gd name="connsiteY9" fmla="*/ 2648535 h 8222020"/>
                        <a:gd name="connsiteX10" fmla="*/ 7995281 w 8140424"/>
                        <a:gd name="connsiteY10" fmla="*/ 4012878 h 8222020"/>
                        <a:gd name="connsiteX11" fmla="*/ 8140424 w 8140424"/>
                        <a:gd name="connsiteY11" fmla="*/ 5217563 h 8222020"/>
                        <a:gd name="connsiteX12" fmla="*/ 5339165 w 8140424"/>
                        <a:gd name="connsiteY12" fmla="*/ 8222020 h 8222020"/>
                        <a:gd name="connsiteX13" fmla="*/ 5063396 w 8140424"/>
                        <a:gd name="connsiteY13" fmla="*/ 8134934 h 8222020"/>
                        <a:gd name="connsiteX14" fmla="*/ 534938 w 8140424"/>
                        <a:gd name="connsiteY14" fmla="*/ 3722591 h 8222020"/>
                        <a:gd name="connsiteX0" fmla="*/ 534938 w 8140424"/>
                        <a:gd name="connsiteY0" fmla="*/ 3747941 h 8247370"/>
                        <a:gd name="connsiteX1" fmla="*/ 1144537 w 8140424"/>
                        <a:gd name="connsiteY1" fmla="*/ 3065772 h 8247370"/>
                        <a:gd name="connsiteX2" fmla="*/ 2973335 w 8140424"/>
                        <a:gd name="connsiteY2" fmla="*/ 4894572 h 8247370"/>
                        <a:gd name="connsiteX3" fmla="*/ 114023 w 8140424"/>
                        <a:gd name="connsiteY3" fmla="*/ 1919142 h 8247370"/>
                        <a:gd name="connsiteX4" fmla="*/ 1013908 w 8140424"/>
                        <a:gd name="connsiteY4" fmla="*/ 1207943 h 8247370"/>
                        <a:gd name="connsiteX5" fmla="*/ 3437794 w 8140424"/>
                        <a:gd name="connsiteY5" fmla="*/ 3646343 h 8247370"/>
                        <a:gd name="connsiteX6" fmla="*/ 723623 w 8140424"/>
                        <a:gd name="connsiteY6" fmla="*/ 888629 h 8247370"/>
                        <a:gd name="connsiteX7" fmla="*/ 1725109 w 8140424"/>
                        <a:gd name="connsiteY7" fmla="*/ 191944 h 8247370"/>
                        <a:gd name="connsiteX8" fmla="*/ 6543851 w 8140424"/>
                        <a:gd name="connsiteY8" fmla="*/ 3428628 h 8247370"/>
                        <a:gd name="connsiteX9" fmla="*/ 7763052 w 8140424"/>
                        <a:gd name="connsiteY9" fmla="*/ 2673885 h 8247370"/>
                        <a:gd name="connsiteX10" fmla="*/ 7995281 w 8140424"/>
                        <a:gd name="connsiteY10" fmla="*/ 4038228 h 8247370"/>
                        <a:gd name="connsiteX11" fmla="*/ 8140424 w 8140424"/>
                        <a:gd name="connsiteY11" fmla="*/ 5242913 h 8247370"/>
                        <a:gd name="connsiteX12" fmla="*/ 5339165 w 8140424"/>
                        <a:gd name="connsiteY12" fmla="*/ 8247370 h 8247370"/>
                        <a:gd name="connsiteX13" fmla="*/ 5063396 w 8140424"/>
                        <a:gd name="connsiteY13" fmla="*/ 8160284 h 8247370"/>
                        <a:gd name="connsiteX14" fmla="*/ 534938 w 8140424"/>
                        <a:gd name="connsiteY14" fmla="*/ 3747941 h 8247370"/>
                        <a:gd name="connsiteX0" fmla="*/ 534938 w 8140424"/>
                        <a:gd name="connsiteY0" fmla="*/ 3747941 h 8247370"/>
                        <a:gd name="connsiteX1" fmla="*/ 1144537 w 8140424"/>
                        <a:gd name="connsiteY1" fmla="*/ 3065772 h 8247370"/>
                        <a:gd name="connsiteX2" fmla="*/ 2973335 w 8140424"/>
                        <a:gd name="connsiteY2" fmla="*/ 4894572 h 8247370"/>
                        <a:gd name="connsiteX3" fmla="*/ 114023 w 8140424"/>
                        <a:gd name="connsiteY3" fmla="*/ 1919142 h 8247370"/>
                        <a:gd name="connsiteX4" fmla="*/ 1013908 w 8140424"/>
                        <a:gd name="connsiteY4" fmla="*/ 1207943 h 8247370"/>
                        <a:gd name="connsiteX5" fmla="*/ 3437794 w 8140424"/>
                        <a:gd name="connsiteY5" fmla="*/ 3646343 h 8247370"/>
                        <a:gd name="connsiteX6" fmla="*/ 723623 w 8140424"/>
                        <a:gd name="connsiteY6" fmla="*/ 888629 h 8247370"/>
                        <a:gd name="connsiteX7" fmla="*/ 1725109 w 8140424"/>
                        <a:gd name="connsiteY7" fmla="*/ 191944 h 8247370"/>
                        <a:gd name="connsiteX8" fmla="*/ 3931280 w 8140424"/>
                        <a:gd name="connsiteY8" fmla="*/ 1672401 h 8247370"/>
                        <a:gd name="connsiteX9" fmla="*/ 6543851 w 8140424"/>
                        <a:gd name="connsiteY9" fmla="*/ 3428628 h 8247370"/>
                        <a:gd name="connsiteX10" fmla="*/ 7763052 w 8140424"/>
                        <a:gd name="connsiteY10" fmla="*/ 2673885 h 8247370"/>
                        <a:gd name="connsiteX11" fmla="*/ 7995281 w 8140424"/>
                        <a:gd name="connsiteY11" fmla="*/ 4038228 h 8247370"/>
                        <a:gd name="connsiteX12" fmla="*/ 8140424 w 8140424"/>
                        <a:gd name="connsiteY12" fmla="*/ 5242913 h 8247370"/>
                        <a:gd name="connsiteX13" fmla="*/ 5339165 w 8140424"/>
                        <a:gd name="connsiteY13" fmla="*/ 8247370 h 8247370"/>
                        <a:gd name="connsiteX14" fmla="*/ 5063396 w 8140424"/>
                        <a:gd name="connsiteY14" fmla="*/ 8160284 h 8247370"/>
                        <a:gd name="connsiteX15" fmla="*/ 534938 w 8140424"/>
                        <a:gd name="connsiteY15" fmla="*/ 3747941 h 8247370"/>
                        <a:gd name="connsiteX0" fmla="*/ 534938 w 8140424"/>
                        <a:gd name="connsiteY0" fmla="*/ 3747941 h 8247370"/>
                        <a:gd name="connsiteX1" fmla="*/ 1144537 w 8140424"/>
                        <a:gd name="connsiteY1" fmla="*/ 3065772 h 8247370"/>
                        <a:gd name="connsiteX2" fmla="*/ 2973335 w 8140424"/>
                        <a:gd name="connsiteY2" fmla="*/ 4894572 h 8247370"/>
                        <a:gd name="connsiteX3" fmla="*/ 114023 w 8140424"/>
                        <a:gd name="connsiteY3" fmla="*/ 1919142 h 8247370"/>
                        <a:gd name="connsiteX4" fmla="*/ 1013908 w 8140424"/>
                        <a:gd name="connsiteY4" fmla="*/ 1207943 h 8247370"/>
                        <a:gd name="connsiteX5" fmla="*/ 3437794 w 8140424"/>
                        <a:gd name="connsiteY5" fmla="*/ 3646343 h 8247370"/>
                        <a:gd name="connsiteX6" fmla="*/ 723623 w 8140424"/>
                        <a:gd name="connsiteY6" fmla="*/ 888629 h 8247370"/>
                        <a:gd name="connsiteX7" fmla="*/ 1725109 w 8140424"/>
                        <a:gd name="connsiteY7" fmla="*/ 191944 h 8247370"/>
                        <a:gd name="connsiteX8" fmla="*/ 4090938 w 8140424"/>
                        <a:gd name="connsiteY8" fmla="*/ 2673887 h 8247370"/>
                        <a:gd name="connsiteX9" fmla="*/ 6543851 w 8140424"/>
                        <a:gd name="connsiteY9" fmla="*/ 3428628 h 8247370"/>
                        <a:gd name="connsiteX10" fmla="*/ 7763052 w 8140424"/>
                        <a:gd name="connsiteY10" fmla="*/ 2673885 h 8247370"/>
                        <a:gd name="connsiteX11" fmla="*/ 7995281 w 8140424"/>
                        <a:gd name="connsiteY11" fmla="*/ 4038228 h 8247370"/>
                        <a:gd name="connsiteX12" fmla="*/ 8140424 w 8140424"/>
                        <a:gd name="connsiteY12" fmla="*/ 5242913 h 8247370"/>
                        <a:gd name="connsiteX13" fmla="*/ 5339165 w 8140424"/>
                        <a:gd name="connsiteY13" fmla="*/ 8247370 h 8247370"/>
                        <a:gd name="connsiteX14" fmla="*/ 5063396 w 8140424"/>
                        <a:gd name="connsiteY14" fmla="*/ 8160284 h 8247370"/>
                        <a:gd name="connsiteX15" fmla="*/ 534938 w 8140424"/>
                        <a:gd name="connsiteY15" fmla="*/ 3747941 h 8247370"/>
                        <a:gd name="connsiteX0" fmla="*/ 534938 w 8140424"/>
                        <a:gd name="connsiteY0" fmla="*/ 3747941 h 8247370"/>
                        <a:gd name="connsiteX1" fmla="*/ 1144537 w 8140424"/>
                        <a:gd name="connsiteY1" fmla="*/ 3065772 h 8247370"/>
                        <a:gd name="connsiteX2" fmla="*/ 2973335 w 8140424"/>
                        <a:gd name="connsiteY2" fmla="*/ 4894572 h 8247370"/>
                        <a:gd name="connsiteX3" fmla="*/ 114023 w 8140424"/>
                        <a:gd name="connsiteY3" fmla="*/ 1919142 h 8247370"/>
                        <a:gd name="connsiteX4" fmla="*/ 1013908 w 8140424"/>
                        <a:gd name="connsiteY4" fmla="*/ 1207943 h 8247370"/>
                        <a:gd name="connsiteX5" fmla="*/ 3437794 w 8140424"/>
                        <a:gd name="connsiteY5" fmla="*/ 3646343 h 8247370"/>
                        <a:gd name="connsiteX6" fmla="*/ 723623 w 8140424"/>
                        <a:gd name="connsiteY6" fmla="*/ 888629 h 8247370"/>
                        <a:gd name="connsiteX7" fmla="*/ 1725109 w 8140424"/>
                        <a:gd name="connsiteY7" fmla="*/ 191944 h 8247370"/>
                        <a:gd name="connsiteX8" fmla="*/ 4090938 w 8140424"/>
                        <a:gd name="connsiteY8" fmla="*/ 2673887 h 8247370"/>
                        <a:gd name="connsiteX9" fmla="*/ 5847166 w 8140424"/>
                        <a:gd name="connsiteY9" fmla="*/ 3196401 h 8247370"/>
                        <a:gd name="connsiteX10" fmla="*/ 6543851 w 8140424"/>
                        <a:gd name="connsiteY10" fmla="*/ 3428628 h 8247370"/>
                        <a:gd name="connsiteX11" fmla="*/ 7763052 w 8140424"/>
                        <a:gd name="connsiteY11" fmla="*/ 2673885 h 8247370"/>
                        <a:gd name="connsiteX12" fmla="*/ 7995281 w 8140424"/>
                        <a:gd name="connsiteY12" fmla="*/ 4038228 h 8247370"/>
                        <a:gd name="connsiteX13" fmla="*/ 8140424 w 8140424"/>
                        <a:gd name="connsiteY13" fmla="*/ 5242913 h 8247370"/>
                        <a:gd name="connsiteX14" fmla="*/ 5339165 w 8140424"/>
                        <a:gd name="connsiteY14" fmla="*/ 8247370 h 8247370"/>
                        <a:gd name="connsiteX15" fmla="*/ 5063396 w 8140424"/>
                        <a:gd name="connsiteY15" fmla="*/ 8160284 h 8247370"/>
                        <a:gd name="connsiteX16" fmla="*/ 534938 w 8140424"/>
                        <a:gd name="connsiteY16" fmla="*/ 3747941 h 8247370"/>
                        <a:gd name="connsiteX0" fmla="*/ 534938 w 8140424"/>
                        <a:gd name="connsiteY0" fmla="*/ 3747941 h 8247370"/>
                        <a:gd name="connsiteX1" fmla="*/ 1144537 w 8140424"/>
                        <a:gd name="connsiteY1" fmla="*/ 3065772 h 8247370"/>
                        <a:gd name="connsiteX2" fmla="*/ 2973335 w 8140424"/>
                        <a:gd name="connsiteY2" fmla="*/ 4894572 h 8247370"/>
                        <a:gd name="connsiteX3" fmla="*/ 114023 w 8140424"/>
                        <a:gd name="connsiteY3" fmla="*/ 1919142 h 8247370"/>
                        <a:gd name="connsiteX4" fmla="*/ 1013908 w 8140424"/>
                        <a:gd name="connsiteY4" fmla="*/ 1207943 h 8247370"/>
                        <a:gd name="connsiteX5" fmla="*/ 3437794 w 8140424"/>
                        <a:gd name="connsiteY5" fmla="*/ 3646343 h 8247370"/>
                        <a:gd name="connsiteX6" fmla="*/ 723623 w 8140424"/>
                        <a:gd name="connsiteY6" fmla="*/ 888629 h 8247370"/>
                        <a:gd name="connsiteX7" fmla="*/ 1725109 w 8140424"/>
                        <a:gd name="connsiteY7" fmla="*/ 191944 h 8247370"/>
                        <a:gd name="connsiteX8" fmla="*/ 4090938 w 8140424"/>
                        <a:gd name="connsiteY8" fmla="*/ 2673887 h 8247370"/>
                        <a:gd name="connsiteX9" fmla="*/ 2058937 w 8140424"/>
                        <a:gd name="connsiteY9" fmla="*/ 540287 h 8247370"/>
                        <a:gd name="connsiteX10" fmla="*/ 6543851 w 8140424"/>
                        <a:gd name="connsiteY10" fmla="*/ 3428628 h 8247370"/>
                        <a:gd name="connsiteX11" fmla="*/ 7763052 w 8140424"/>
                        <a:gd name="connsiteY11" fmla="*/ 2673885 h 8247370"/>
                        <a:gd name="connsiteX12" fmla="*/ 7995281 w 8140424"/>
                        <a:gd name="connsiteY12" fmla="*/ 4038228 h 8247370"/>
                        <a:gd name="connsiteX13" fmla="*/ 8140424 w 8140424"/>
                        <a:gd name="connsiteY13" fmla="*/ 5242913 h 8247370"/>
                        <a:gd name="connsiteX14" fmla="*/ 5339165 w 8140424"/>
                        <a:gd name="connsiteY14" fmla="*/ 8247370 h 8247370"/>
                        <a:gd name="connsiteX15" fmla="*/ 5063396 w 8140424"/>
                        <a:gd name="connsiteY15" fmla="*/ 8160284 h 8247370"/>
                        <a:gd name="connsiteX16" fmla="*/ 534938 w 8140424"/>
                        <a:gd name="connsiteY16" fmla="*/ 3747941 h 8247370"/>
                        <a:gd name="connsiteX0" fmla="*/ 534938 w 8140424"/>
                        <a:gd name="connsiteY0" fmla="*/ 3747941 h 8247370"/>
                        <a:gd name="connsiteX1" fmla="*/ 1144537 w 8140424"/>
                        <a:gd name="connsiteY1" fmla="*/ 3065772 h 8247370"/>
                        <a:gd name="connsiteX2" fmla="*/ 2973335 w 8140424"/>
                        <a:gd name="connsiteY2" fmla="*/ 4894572 h 8247370"/>
                        <a:gd name="connsiteX3" fmla="*/ 114023 w 8140424"/>
                        <a:gd name="connsiteY3" fmla="*/ 1919142 h 8247370"/>
                        <a:gd name="connsiteX4" fmla="*/ 1013908 w 8140424"/>
                        <a:gd name="connsiteY4" fmla="*/ 1207943 h 8247370"/>
                        <a:gd name="connsiteX5" fmla="*/ 3437794 w 8140424"/>
                        <a:gd name="connsiteY5" fmla="*/ 3646343 h 8247370"/>
                        <a:gd name="connsiteX6" fmla="*/ 723623 w 8140424"/>
                        <a:gd name="connsiteY6" fmla="*/ 888629 h 8247370"/>
                        <a:gd name="connsiteX7" fmla="*/ 1725109 w 8140424"/>
                        <a:gd name="connsiteY7" fmla="*/ 191944 h 8247370"/>
                        <a:gd name="connsiteX8" fmla="*/ 4090938 w 8140424"/>
                        <a:gd name="connsiteY8" fmla="*/ 2673887 h 8247370"/>
                        <a:gd name="connsiteX9" fmla="*/ 2102480 w 8140424"/>
                        <a:gd name="connsiteY9" fmla="*/ 540287 h 8247370"/>
                        <a:gd name="connsiteX10" fmla="*/ 6543851 w 8140424"/>
                        <a:gd name="connsiteY10" fmla="*/ 3428628 h 8247370"/>
                        <a:gd name="connsiteX11" fmla="*/ 7763052 w 8140424"/>
                        <a:gd name="connsiteY11" fmla="*/ 2673885 h 8247370"/>
                        <a:gd name="connsiteX12" fmla="*/ 7995281 w 8140424"/>
                        <a:gd name="connsiteY12" fmla="*/ 4038228 h 8247370"/>
                        <a:gd name="connsiteX13" fmla="*/ 8140424 w 8140424"/>
                        <a:gd name="connsiteY13" fmla="*/ 5242913 h 8247370"/>
                        <a:gd name="connsiteX14" fmla="*/ 5339165 w 8140424"/>
                        <a:gd name="connsiteY14" fmla="*/ 8247370 h 8247370"/>
                        <a:gd name="connsiteX15" fmla="*/ 5063396 w 8140424"/>
                        <a:gd name="connsiteY15" fmla="*/ 8160284 h 8247370"/>
                        <a:gd name="connsiteX16" fmla="*/ 534938 w 8140424"/>
                        <a:gd name="connsiteY16" fmla="*/ 3747941 h 8247370"/>
                        <a:gd name="connsiteX0" fmla="*/ 534938 w 8140424"/>
                        <a:gd name="connsiteY0" fmla="*/ 3747941 h 8247370"/>
                        <a:gd name="connsiteX1" fmla="*/ 1144537 w 8140424"/>
                        <a:gd name="connsiteY1" fmla="*/ 3065772 h 8247370"/>
                        <a:gd name="connsiteX2" fmla="*/ 2973335 w 8140424"/>
                        <a:gd name="connsiteY2" fmla="*/ 4894572 h 8247370"/>
                        <a:gd name="connsiteX3" fmla="*/ 114023 w 8140424"/>
                        <a:gd name="connsiteY3" fmla="*/ 1919142 h 8247370"/>
                        <a:gd name="connsiteX4" fmla="*/ 1013908 w 8140424"/>
                        <a:gd name="connsiteY4" fmla="*/ 1207943 h 8247370"/>
                        <a:gd name="connsiteX5" fmla="*/ 3437794 w 8140424"/>
                        <a:gd name="connsiteY5" fmla="*/ 3646343 h 8247370"/>
                        <a:gd name="connsiteX6" fmla="*/ 723623 w 8140424"/>
                        <a:gd name="connsiteY6" fmla="*/ 888629 h 8247370"/>
                        <a:gd name="connsiteX7" fmla="*/ 1725109 w 8140424"/>
                        <a:gd name="connsiteY7" fmla="*/ 191944 h 8247370"/>
                        <a:gd name="connsiteX8" fmla="*/ 4090938 w 8140424"/>
                        <a:gd name="connsiteY8" fmla="*/ 2673887 h 8247370"/>
                        <a:gd name="connsiteX9" fmla="*/ 2102480 w 8140424"/>
                        <a:gd name="connsiteY9" fmla="*/ 540287 h 8247370"/>
                        <a:gd name="connsiteX10" fmla="*/ 3887737 w 8140424"/>
                        <a:gd name="connsiteY10" fmla="*/ 1730458 h 8247370"/>
                        <a:gd name="connsiteX11" fmla="*/ 6543851 w 8140424"/>
                        <a:gd name="connsiteY11" fmla="*/ 3428628 h 8247370"/>
                        <a:gd name="connsiteX12" fmla="*/ 7763052 w 8140424"/>
                        <a:gd name="connsiteY12" fmla="*/ 2673885 h 8247370"/>
                        <a:gd name="connsiteX13" fmla="*/ 7995281 w 8140424"/>
                        <a:gd name="connsiteY13" fmla="*/ 4038228 h 8247370"/>
                        <a:gd name="connsiteX14" fmla="*/ 8140424 w 8140424"/>
                        <a:gd name="connsiteY14" fmla="*/ 5242913 h 8247370"/>
                        <a:gd name="connsiteX15" fmla="*/ 5339165 w 8140424"/>
                        <a:gd name="connsiteY15" fmla="*/ 8247370 h 8247370"/>
                        <a:gd name="connsiteX16" fmla="*/ 5063396 w 8140424"/>
                        <a:gd name="connsiteY16" fmla="*/ 8160284 h 8247370"/>
                        <a:gd name="connsiteX17" fmla="*/ 534938 w 8140424"/>
                        <a:gd name="connsiteY17" fmla="*/ 3747941 h 8247370"/>
                        <a:gd name="connsiteX0" fmla="*/ 534938 w 8140424"/>
                        <a:gd name="connsiteY0" fmla="*/ 3773711 h 8273140"/>
                        <a:gd name="connsiteX1" fmla="*/ 1144537 w 8140424"/>
                        <a:gd name="connsiteY1" fmla="*/ 3091542 h 8273140"/>
                        <a:gd name="connsiteX2" fmla="*/ 2973335 w 8140424"/>
                        <a:gd name="connsiteY2" fmla="*/ 4920342 h 8273140"/>
                        <a:gd name="connsiteX3" fmla="*/ 114023 w 8140424"/>
                        <a:gd name="connsiteY3" fmla="*/ 1944912 h 8273140"/>
                        <a:gd name="connsiteX4" fmla="*/ 1013908 w 8140424"/>
                        <a:gd name="connsiteY4" fmla="*/ 1233713 h 8273140"/>
                        <a:gd name="connsiteX5" fmla="*/ 3437794 w 8140424"/>
                        <a:gd name="connsiteY5" fmla="*/ 3672113 h 8273140"/>
                        <a:gd name="connsiteX6" fmla="*/ 723623 w 8140424"/>
                        <a:gd name="connsiteY6" fmla="*/ 914399 h 8273140"/>
                        <a:gd name="connsiteX7" fmla="*/ 1725109 w 8140424"/>
                        <a:gd name="connsiteY7" fmla="*/ 217714 h 8273140"/>
                        <a:gd name="connsiteX8" fmla="*/ 4090938 w 8140424"/>
                        <a:gd name="connsiteY8" fmla="*/ 2699657 h 8273140"/>
                        <a:gd name="connsiteX9" fmla="*/ 2102480 w 8140424"/>
                        <a:gd name="connsiteY9" fmla="*/ 566057 h 8273140"/>
                        <a:gd name="connsiteX10" fmla="*/ 3176537 w 8140424"/>
                        <a:gd name="connsiteY10" fmla="*/ 0 h 8273140"/>
                        <a:gd name="connsiteX11" fmla="*/ 6543851 w 8140424"/>
                        <a:gd name="connsiteY11" fmla="*/ 3454398 h 8273140"/>
                        <a:gd name="connsiteX12" fmla="*/ 7763052 w 8140424"/>
                        <a:gd name="connsiteY12" fmla="*/ 2699655 h 8273140"/>
                        <a:gd name="connsiteX13" fmla="*/ 7995281 w 8140424"/>
                        <a:gd name="connsiteY13" fmla="*/ 4063998 h 8273140"/>
                        <a:gd name="connsiteX14" fmla="*/ 8140424 w 8140424"/>
                        <a:gd name="connsiteY14" fmla="*/ 5268683 h 8273140"/>
                        <a:gd name="connsiteX15" fmla="*/ 5339165 w 8140424"/>
                        <a:gd name="connsiteY15" fmla="*/ 8273140 h 8273140"/>
                        <a:gd name="connsiteX16" fmla="*/ 5063396 w 8140424"/>
                        <a:gd name="connsiteY16" fmla="*/ 8186054 h 8273140"/>
                        <a:gd name="connsiteX17" fmla="*/ 534938 w 8140424"/>
                        <a:gd name="connsiteY17" fmla="*/ 3773711 h 8273140"/>
                        <a:gd name="connsiteX0" fmla="*/ 534938 w 8140424"/>
                        <a:gd name="connsiteY0" fmla="*/ 3773711 h 8273140"/>
                        <a:gd name="connsiteX1" fmla="*/ 1144537 w 8140424"/>
                        <a:gd name="connsiteY1" fmla="*/ 3091542 h 8273140"/>
                        <a:gd name="connsiteX2" fmla="*/ 2973335 w 8140424"/>
                        <a:gd name="connsiteY2" fmla="*/ 4920342 h 8273140"/>
                        <a:gd name="connsiteX3" fmla="*/ 114023 w 8140424"/>
                        <a:gd name="connsiteY3" fmla="*/ 1944912 h 8273140"/>
                        <a:gd name="connsiteX4" fmla="*/ 1013908 w 8140424"/>
                        <a:gd name="connsiteY4" fmla="*/ 1233713 h 8273140"/>
                        <a:gd name="connsiteX5" fmla="*/ 3437794 w 8140424"/>
                        <a:gd name="connsiteY5" fmla="*/ 3672113 h 8273140"/>
                        <a:gd name="connsiteX6" fmla="*/ 723623 w 8140424"/>
                        <a:gd name="connsiteY6" fmla="*/ 914399 h 8273140"/>
                        <a:gd name="connsiteX7" fmla="*/ 1725109 w 8140424"/>
                        <a:gd name="connsiteY7" fmla="*/ 217714 h 8273140"/>
                        <a:gd name="connsiteX8" fmla="*/ 4090938 w 8140424"/>
                        <a:gd name="connsiteY8" fmla="*/ 2699657 h 8273140"/>
                        <a:gd name="connsiteX9" fmla="*/ 2175052 w 8140424"/>
                        <a:gd name="connsiteY9" fmla="*/ 566057 h 8273140"/>
                        <a:gd name="connsiteX10" fmla="*/ 3176537 w 8140424"/>
                        <a:gd name="connsiteY10" fmla="*/ 0 h 8273140"/>
                        <a:gd name="connsiteX11" fmla="*/ 6543851 w 8140424"/>
                        <a:gd name="connsiteY11" fmla="*/ 3454398 h 8273140"/>
                        <a:gd name="connsiteX12" fmla="*/ 7763052 w 8140424"/>
                        <a:gd name="connsiteY12" fmla="*/ 2699655 h 8273140"/>
                        <a:gd name="connsiteX13" fmla="*/ 7995281 w 8140424"/>
                        <a:gd name="connsiteY13" fmla="*/ 4063998 h 8273140"/>
                        <a:gd name="connsiteX14" fmla="*/ 8140424 w 8140424"/>
                        <a:gd name="connsiteY14" fmla="*/ 5268683 h 8273140"/>
                        <a:gd name="connsiteX15" fmla="*/ 5339165 w 8140424"/>
                        <a:gd name="connsiteY15" fmla="*/ 8273140 h 8273140"/>
                        <a:gd name="connsiteX16" fmla="*/ 5063396 w 8140424"/>
                        <a:gd name="connsiteY16" fmla="*/ 8186054 h 8273140"/>
                        <a:gd name="connsiteX17" fmla="*/ 534938 w 8140424"/>
                        <a:gd name="connsiteY17" fmla="*/ 3773711 h 8273140"/>
                        <a:gd name="connsiteX0" fmla="*/ 534938 w 8140424"/>
                        <a:gd name="connsiteY0" fmla="*/ 3773711 h 8273140"/>
                        <a:gd name="connsiteX1" fmla="*/ 1144537 w 8140424"/>
                        <a:gd name="connsiteY1" fmla="*/ 3091542 h 8273140"/>
                        <a:gd name="connsiteX2" fmla="*/ 2973335 w 8140424"/>
                        <a:gd name="connsiteY2" fmla="*/ 4920342 h 8273140"/>
                        <a:gd name="connsiteX3" fmla="*/ 114023 w 8140424"/>
                        <a:gd name="connsiteY3" fmla="*/ 1944912 h 8273140"/>
                        <a:gd name="connsiteX4" fmla="*/ 1013908 w 8140424"/>
                        <a:gd name="connsiteY4" fmla="*/ 1233713 h 8273140"/>
                        <a:gd name="connsiteX5" fmla="*/ 3437794 w 8140424"/>
                        <a:gd name="connsiteY5" fmla="*/ 3672113 h 8273140"/>
                        <a:gd name="connsiteX6" fmla="*/ 723623 w 8140424"/>
                        <a:gd name="connsiteY6" fmla="*/ 914399 h 8273140"/>
                        <a:gd name="connsiteX7" fmla="*/ 1725109 w 8140424"/>
                        <a:gd name="connsiteY7" fmla="*/ 217714 h 8273140"/>
                        <a:gd name="connsiteX8" fmla="*/ 4090938 w 8140424"/>
                        <a:gd name="connsiteY8" fmla="*/ 2699657 h 8273140"/>
                        <a:gd name="connsiteX9" fmla="*/ 2102480 w 8140424"/>
                        <a:gd name="connsiteY9" fmla="*/ 566057 h 8273140"/>
                        <a:gd name="connsiteX10" fmla="*/ 3176537 w 8140424"/>
                        <a:gd name="connsiteY10" fmla="*/ 0 h 8273140"/>
                        <a:gd name="connsiteX11" fmla="*/ 6543851 w 8140424"/>
                        <a:gd name="connsiteY11" fmla="*/ 3454398 h 8273140"/>
                        <a:gd name="connsiteX12" fmla="*/ 7763052 w 8140424"/>
                        <a:gd name="connsiteY12" fmla="*/ 2699655 h 8273140"/>
                        <a:gd name="connsiteX13" fmla="*/ 7995281 w 8140424"/>
                        <a:gd name="connsiteY13" fmla="*/ 4063998 h 8273140"/>
                        <a:gd name="connsiteX14" fmla="*/ 8140424 w 8140424"/>
                        <a:gd name="connsiteY14" fmla="*/ 5268683 h 8273140"/>
                        <a:gd name="connsiteX15" fmla="*/ 5339165 w 8140424"/>
                        <a:gd name="connsiteY15" fmla="*/ 8273140 h 8273140"/>
                        <a:gd name="connsiteX16" fmla="*/ 5063396 w 8140424"/>
                        <a:gd name="connsiteY16" fmla="*/ 8186054 h 8273140"/>
                        <a:gd name="connsiteX17" fmla="*/ 534938 w 8140424"/>
                        <a:gd name="connsiteY17" fmla="*/ 3773711 h 8273140"/>
                        <a:gd name="connsiteX0" fmla="*/ 534938 w 8140424"/>
                        <a:gd name="connsiteY0" fmla="*/ 3773711 h 8273140"/>
                        <a:gd name="connsiteX1" fmla="*/ 1144537 w 8140424"/>
                        <a:gd name="connsiteY1" fmla="*/ 3091542 h 8273140"/>
                        <a:gd name="connsiteX2" fmla="*/ 2973335 w 8140424"/>
                        <a:gd name="connsiteY2" fmla="*/ 4920342 h 8273140"/>
                        <a:gd name="connsiteX3" fmla="*/ 114023 w 8140424"/>
                        <a:gd name="connsiteY3" fmla="*/ 1944912 h 8273140"/>
                        <a:gd name="connsiteX4" fmla="*/ 1013908 w 8140424"/>
                        <a:gd name="connsiteY4" fmla="*/ 1233713 h 8273140"/>
                        <a:gd name="connsiteX5" fmla="*/ 3437794 w 8140424"/>
                        <a:gd name="connsiteY5" fmla="*/ 3672113 h 8273140"/>
                        <a:gd name="connsiteX6" fmla="*/ 723623 w 8140424"/>
                        <a:gd name="connsiteY6" fmla="*/ 914399 h 8273140"/>
                        <a:gd name="connsiteX7" fmla="*/ 1725109 w 8140424"/>
                        <a:gd name="connsiteY7" fmla="*/ 217714 h 8273140"/>
                        <a:gd name="connsiteX8" fmla="*/ 4090938 w 8140424"/>
                        <a:gd name="connsiteY8" fmla="*/ 2699657 h 8273140"/>
                        <a:gd name="connsiteX9" fmla="*/ 2102480 w 8140424"/>
                        <a:gd name="connsiteY9" fmla="*/ 566057 h 8273140"/>
                        <a:gd name="connsiteX10" fmla="*/ 3176537 w 8140424"/>
                        <a:gd name="connsiteY10" fmla="*/ 0 h 8273140"/>
                        <a:gd name="connsiteX11" fmla="*/ 6543851 w 8140424"/>
                        <a:gd name="connsiteY11" fmla="*/ 3454398 h 8273140"/>
                        <a:gd name="connsiteX12" fmla="*/ 7763052 w 8140424"/>
                        <a:gd name="connsiteY12" fmla="*/ 2699655 h 8273140"/>
                        <a:gd name="connsiteX13" fmla="*/ 7995281 w 8140424"/>
                        <a:gd name="connsiteY13" fmla="*/ 4063998 h 8273140"/>
                        <a:gd name="connsiteX14" fmla="*/ 8140424 w 8140424"/>
                        <a:gd name="connsiteY14" fmla="*/ 5268683 h 8273140"/>
                        <a:gd name="connsiteX15" fmla="*/ 5339165 w 8140424"/>
                        <a:gd name="connsiteY15" fmla="*/ 8273140 h 8273140"/>
                        <a:gd name="connsiteX16" fmla="*/ 5063396 w 8140424"/>
                        <a:gd name="connsiteY16" fmla="*/ 8186054 h 8273140"/>
                        <a:gd name="connsiteX17" fmla="*/ 534938 w 8140424"/>
                        <a:gd name="connsiteY17" fmla="*/ 3773711 h 8273140"/>
                        <a:gd name="connsiteX0" fmla="*/ 534938 w 8140424"/>
                        <a:gd name="connsiteY0" fmla="*/ 4045114 h 8544543"/>
                        <a:gd name="connsiteX1" fmla="*/ 1144537 w 8140424"/>
                        <a:gd name="connsiteY1" fmla="*/ 3362945 h 8544543"/>
                        <a:gd name="connsiteX2" fmla="*/ 2973335 w 8140424"/>
                        <a:gd name="connsiteY2" fmla="*/ 5191745 h 8544543"/>
                        <a:gd name="connsiteX3" fmla="*/ 114023 w 8140424"/>
                        <a:gd name="connsiteY3" fmla="*/ 2216315 h 8544543"/>
                        <a:gd name="connsiteX4" fmla="*/ 1013908 w 8140424"/>
                        <a:gd name="connsiteY4" fmla="*/ 1505116 h 8544543"/>
                        <a:gd name="connsiteX5" fmla="*/ 3437794 w 8140424"/>
                        <a:gd name="connsiteY5" fmla="*/ 3943516 h 8544543"/>
                        <a:gd name="connsiteX6" fmla="*/ 723623 w 8140424"/>
                        <a:gd name="connsiteY6" fmla="*/ 1185802 h 8544543"/>
                        <a:gd name="connsiteX7" fmla="*/ 1725109 w 8140424"/>
                        <a:gd name="connsiteY7" fmla="*/ 489117 h 8544543"/>
                        <a:gd name="connsiteX8" fmla="*/ 4090938 w 8140424"/>
                        <a:gd name="connsiteY8" fmla="*/ 2971060 h 8544543"/>
                        <a:gd name="connsiteX9" fmla="*/ 2102480 w 8140424"/>
                        <a:gd name="connsiteY9" fmla="*/ 837460 h 8544543"/>
                        <a:gd name="connsiteX10" fmla="*/ 3176537 w 8140424"/>
                        <a:gd name="connsiteY10" fmla="*/ 271403 h 8544543"/>
                        <a:gd name="connsiteX11" fmla="*/ 6543851 w 8140424"/>
                        <a:gd name="connsiteY11" fmla="*/ 3725801 h 8544543"/>
                        <a:gd name="connsiteX12" fmla="*/ 7763052 w 8140424"/>
                        <a:gd name="connsiteY12" fmla="*/ 2971058 h 8544543"/>
                        <a:gd name="connsiteX13" fmla="*/ 7995281 w 8140424"/>
                        <a:gd name="connsiteY13" fmla="*/ 4335401 h 8544543"/>
                        <a:gd name="connsiteX14" fmla="*/ 8140424 w 8140424"/>
                        <a:gd name="connsiteY14" fmla="*/ 5540086 h 8544543"/>
                        <a:gd name="connsiteX15" fmla="*/ 5339165 w 8140424"/>
                        <a:gd name="connsiteY15" fmla="*/ 8544543 h 8544543"/>
                        <a:gd name="connsiteX16" fmla="*/ 5063396 w 8140424"/>
                        <a:gd name="connsiteY16" fmla="*/ 8457457 h 8544543"/>
                        <a:gd name="connsiteX17" fmla="*/ 534938 w 8140424"/>
                        <a:gd name="connsiteY17" fmla="*/ 4045114 h 8544543"/>
                        <a:gd name="connsiteX0" fmla="*/ 534938 w 8140424"/>
                        <a:gd name="connsiteY0" fmla="*/ 4041454 h 8540883"/>
                        <a:gd name="connsiteX1" fmla="*/ 1144537 w 8140424"/>
                        <a:gd name="connsiteY1" fmla="*/ 3359285 h 8540883"/>
                        <a:gd name="connsiteX2" fmla="*/ 2973335 w 8140424"/>
                        <a:gd name="connsiteY2" fmla="*/ 5188085 h 8540883"/>
                        <a:gd name="connsiteX3" fmla="*/ 114023 w 8140424"/>
                        <a:gd name="connsiteY3" fmla="*/ 2212655 h 8540883"/>
                        <a:gd name="connsiteX4" fmla="*/ 1013908 w 8140424"/>
                        <a:gd name="connsiteY4" fmla="*/ 1501456 h 8540883"/>
                        <a:gd name="connsiteX5" fmla="*/ 3437794 w 8140424"/>
                        <a:gd name="connsiteY5" fmla="*/ 3939856 h 8540883"/>
                        <a:gd name="connsiteX6" fmla="*/ 723623 w 8140424"/>
                        <a:gd name="connsiteY6" fmla="*/ 1182142 h 8540883"/>
                        <a:gd name="connsiteX7" fmla="*/ 1725109 w 8140424"/>
                        <a:gd name="connsiteY7" fmla="*/ 485457 h 8540883"/>
                        <a:gd name="connsiteX8" fmla="*/ 4090938 w 8140424"/>
                        <a:gd name="connsiteY8" fmla="*/ 2967400 h 8540883"/>
                        <a:gd name="connsiteX9" fmla="*/ 2102480 w 8140424"/>
                        <a:gd name="connsiteY9" fmla="*/ 833800 h 8540883"/>
                        <a:gd name="connsiteX10" fmla="*/ 3176537 w 8140424"/>
                        <a:gd name="connsiteY10" fmla="*/ 267743 h 8540883"/>
                        <a:gd name="connsiteX11" fmla="*/ 6543851 w 8140424"/>
                        <a:gd name="connsiteY11" fmla="*/ 3722141 h 8540883"/>
                        <a:gd name="connsiteX12" fmla="*/ 7763052 w 8140424"/>
                        <a:gd name="connsiteY12" fmla="*/ 2967398 h 8540883"/>
                        <a:gd name="connsiteX13" fmla="*/ 7995281 w 8140424"/>
                        <a:gd name="connsiteY13" fmla="*/ 4331741 h 8540883"/>
                        <a:gd name="connsiteX14" fmla="*/ 8140424 w 8140424"/>
                        <a:gd name="connsiteY14" fmla="*/ 5536426 h 8540883"/>
                        <a:gd name="connsiteX15" fmla="*/ 5339165 w 8140424"/>
                        <a:gd name="connsiteY15" fmla="*/ 8540883 h 8540883"/>
                        <a:gd name="connsiteX16" fmla="*/ 5063396 w 8140424"/>
                        <a:gd name="connsiteY16" fmla="*/ 8453797 h 8540883"/>
                        <a:gd name="connsiteX17" fmla="*/ 534938 w 8140424"/>
                        <a:gd name="connsiteY17" fmla="*/ 4041454 h 8540883"/>
                        <a:gd name="connsiteX0" fmla="*/ 534938 w 8140424"/>
                        <a:gd name="connsiteY0" fmla="*/ 4047870 h 8547299"/>
                        <a:gd name="connsiteX1" fmla="*/ 1144537 w 8140424"/>
                        <a:gd name="connsiteY1" fmla="*/ 3365701 h 8547299"/>
                        <a:gd name="connsiteX2" fmla="*/ 2973335 w 8140424"/>
                        <a:gd name="connsiteY2" fmla="*/ 5194501 h 8547299"/>
                        <a:gd name="connsiteX3" fmla="*/ 114023 w 8140424"/>
                        <a:gd name="connsiteY3" fmla="*/ 2219071 h 8547299"/>
                        <a:gd name="connsiteX4" fmla="*/ 1013908 w 8140424"/>
                        <a:gd name="connsiteY4" fmla="*/ 1507872 h 8547299"/>
                        <a:gd name="connsiteX5" fmla="*/ 3437794 w 8140424"/>
                        <a:gd name="connsiteY5" fmla="*/ 3946272 h 8547299"/>
                        <a:gd name="connsiteX6" fmla="*/ 723623 w 8140424"/>
                        <a:gd name="connsiteY6" fmla="*/ 1188558 h 8547299"/>
                        <a:gd name="connsiteX7" fmla="*/ 1725109 w 8140424"/>
                        <a:gd name="connsiteY7" fmla="*/ 491873 h 8547299"/>
                        <a:gd name="connsiteX8" fmla="*/ 4090938 w 8140424"/>
                        <a:gd name="connsiteY8" fmla="*/ 2973816 h 8547299"/>
                        <a:gd name="connsiteX9" fmla="*/ 2102480 w 8140424"/>
                        <a:gd name="connsiteY9" fmla="*/ 840216 h 8547299"/>
                        <a:gd name="connsiteX10" fmla="*/ 3176537 w 8140424"/>
                        <a:gd name="connsiteY10" fmla="*/ 274159 h 8547299"/>
                        <a:gd name="connsiteX11" fmla="*/ 6543851 w 8140424"/>
                        <a:gd name="connsiteY11" fmla="*/ 3728557 h 8547299"/>
                        <a:gd name="connsiteX12" fmla="*/ 7763052 w 8140424"/>
                        <a:gd name="connsiteY12" fmla="*/ 2973814 h 8547299"/>
                        <a:gd name="connsiteX13" fmla="*/ 7995281 w 8140424"/>
                        <a:gd name="connsiteY13" fmla="*/ 4338157 h 8547299"/>
                        <a:gd name="connsiteX14" fmla="*/ 8140424 w 8140424"/>
                        <a:gd name="connsiteY14" fmla="*/ 5542842 h 8547299"/>
                        <a:gd name="connsiteX15" fmla="*/ 5339165 w 8140424"/>
                        <a:gd name="connsiteY15" fmla="*/ 8547299 h 8547299"/>
                        <a:gd name="connsiteX16" fmla="*/ 5063396 w 8140424"/>
                        <a:gd name="connsiteY16" fmla="*/ 8460213 h 8547299"/>
                        <a:gd name="connsiteX17" fmla="*/ 534938 w 8140424"/>
                        <a:gd name="connsiteY17" fmla="*/ 4047870 h 8547299"/>
                        <a:gd name="connsiteX0" fmla="*/ 534938 w 8140424"/>
                        <a:gd name="connsiteY0" fmla="*/ 4023705 h 8523134"/>
                        <a:gd name="connsiteX1" fmla="*/ 1144537 w 8140424"/>
                        <a:gd name="connsiteY1" fmla="*/ 3341536 h 8523134"/>
                        <a:gd name="connsiteX2" fmla="*/ 2973335 w 8140424"/>
                        <a:gd name="connsiteY2" fmla="*/ 5170336 h 8523134"/>
                        <a:gd name="connsiteX3" fmla="*/ 114023 w 8140424"/>
                        <a:gd name="connsiteY3" fmla="*/ 2194906 h 8523134"/>
                        <a:gd name="connsiteX4" fmla="*/ 1013908 w 8140424"/>
                        <a:gd name="connsiteY4" fmla="*/ 1483707 h 8523134"/>
                        <a:gd name="connsiteX5" fmla="*/ 3437794 w 8140424"/>
                        <a:gd name="connsiteY5" fmla="*/ 3922107 h 8523134"/>
                        <a:gd name="connsiteX6" fmla="*/ 723623 w 8140424"/>
                        <a:gd name="connsiteY6" fmla="*/ 1164393 h 8523134"/>
                        <a:gd name="connsiteX7" fmla="*/ 1725109 w 8140424"/>
                        <a:gd name="connsiteY7" fmla="*/ 467708 h 8523134"/>
                        <a:gd name="connsiteX8" fmla="*/ 4090938 w 8140424"/>
                        <a:gd name="connsiteY8" fmla="*/ 2949651 h 8523134"/>
                        <a:gd name="connsiteX9" fmla="*/ 2102480 w 8140424"/>
                        <a:gd name="connsiteY9" fmla="*/ 816051 h 8523134"/>
                        <a:gd name="connsiteX10" fmla="*/ 3176537 w 8140424"/>
                        <a:gd name="connsiteY10" fmla="*/ 249994 h 8523134"/>
                        <a:gd name="connsiteX11" fmla="*/ 6543851 w 8140424"/>
                        <a:gd name="connsiteY11" fmla="*/ 3704392 h 8523134"/>
                        <a:gd name="connsiteX12" fmla="*/ 7763052 w 8140424"/>
                        <a:gd name="connsiteY12" fmla="*/ 2949649 h 8523134"/>
                        <a:gd name="connsiteX13" fmla="*/ 7995281 w 8140424"/>
                        <a:gd name="connsiteY13" fmla="*/ 4313992 h 8523134"/>
                        <a:gd name="connsiteX14" fmla="*/ 8140424 w 8140424"/>
                        <a:gd name="connsiteY14" fmla="*/ 5518677 h 8523134"/>
                        <a:gd name="connsiteX15" fmla="*/ 5339165 w 8140424"/>
                        <a:gd name="connsiteY15" fmla="*/ 8523134 h 8523134"/>
                        <a:gd name="connsiteX16" fmla="*/ 5063396 w 8140424"/>
                        <a:gd name="connsiteY16" fmla="*/ 8436048 h 8523134"/>
                        <a:gd name="connsiteX17" fmla="*/ 534938 w 8140424"/>
                        <a:gd name="connsiteY17" fmla="*/ 4023705 h 852313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7763052 w 8140424"/>
                        <a:gd name="connsiteY12" fmla="*/ 2968999 h 8542484"/>
                        <a:gd name="connsiteX13" fmla="*/ 7995281 w 8140424"/>
                        <a:gd name="connsiteY13" fmla="*/ 4333342 h 8542484"/>
                        <a:gd name="connsiteX14" fmla="*/ 8140424 w 8140424"/>
                        <a:gd name="connsiteY14" fmla="*/ 5538027 h 8542484"/>
                        <a:gd name="connsiteX15" fmla="*/ 5339165 w 8140424"/>
                        <a:gd name="connsiteY15" fmla="*/ 8542484 h 8542484"/>
                        <a:gd name="connsiteX16" fmla="*/ 5063396 w 8140424"/>
                        <a:gd name="connsiteY16" fmla="*/ 8455398 h 8542484"/>
                        <a:gd name="connsiteX17" fmla="*/ 534938 w 8140424"/>
                        <a:gd name="connsiteY17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7037337 w 8140424"/>
                        <a:gd name="connsiteY12" fmla="*/ 3389915 h 8542484"/>
                        <a:gd name="connsiteX13" fmla="*/ 7763052 w 8140424"/>
                        <a:gd name="connsiteY13" fmla="*/ 2968999 h 8542484"/>
                        <a:gd name="connsiteX14" fmla="*/ 7995281 w 8140424"/>
                        <a:gd name="connsiteY14" fmla="*/ 4333342 h 8542484"/>
                        <a:gd name="connsiteX15" fmla="*/ 8140424 w 8140424"/>
                        <a:gd name="connsiteY15" fmla="*/ 5538027 h 8542484"/>
                        <a:gd name="connsiteX16" fmla="*/ 5339165 w 8140424"/>
                        <a:gd name="connsiteY16" fmla="*/ 8542484 h 8542484"/>
                        <a:gd name="connsiteX17" fmla="*/ 5063396 w 8140424"/>
                        <a:gd name="connsiteY17" fmla="*/ 8455398 h 8542484"/>
                        <a:gd name="connsiteX18" fmla="*/ 534938 w 8140424"/>
                        <a:gd name="connsiteY18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51966 w 8140424"/>
                        <a:gd name="connsiteY12" fmla="*/ 2243287 h 8542484"/>
                        <a:gd name="connsiteX13" fmla="*/ 7763052 w 8140424"/>
                        <a:gd name="connsiteY13" fmla="*/ 2968999 h 8542484"/>
                        <a:gd name="connsiteX14" fmla="*/ 7995281 w 8140424"/>
                        <a:gd name="connsiteY14" fmla="*/ 4333342 h 8542484"/>
                        <a:gd name="connsiteX15" fmla="*/ 8140424 w 8140424"/>
                        <a:gd name="connsiteY15" fmla="*/ 5538027 h 8542484"/>
                        <a:gd name="connsiteX16" fmla="*/ 5339165 w 8140424"/>
                        <a:gd name="connsiteY16" fmla="*/ 8542484 h 8542484"/>
                        <a:gd name="connsiteX17" fmla="*/ 5063396 w 8140424"/>
                        <a:gd name="connsiteY17" fmla="*/ 8455398 h 8542484"/>
                        <a:gd name="connsiteX18" fmla="*/ 534938 w 8140424"/>
                        <a:gd name="connsiteY18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51966 w 8140424"/>
                        <a:gd name="connsiteY12" fmla="*/ 2243287 h 8542484"/>
                        <a:gd name="connsiteX13" fmla="*/ 7763052 w 8140424"/>
                        <a:gd name="connsiteY13" fmla="*/ 2968999 h 8542484"/>
                        <a:gd name="connsiteX14" fmla="*/ 7995281 w 8140424"/>
                        <a:gd name="connsiteY14" fmla="*/ 4333342 h 8542484"/>
                        <a:gd name="connsiteX15" fmla="*/ 8140424 w 8140424"/>
                        <a:gd name="connsiteY15" fmla="*/ 5538027 h 8542484"/>
                        <a:gd name="connsiteX16" fmla="*/ 5339165 w 8140424"/>
                        <a:gd name="connsiteY16" fmla="*/ 8542484 h 8542484"/>
                        <a:gd name="connsiteX17" fmla="*/ 5063396 w 8140424"/>
                        <a:gd name="connsiteY17" fmla="*/ 8455398 h 8542484"/>
                        <a:gd name="connsiteX18" fmla="*/ 534938 w 8140424"/>
                        <a:gd name="connsiteY18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51966 w 8140424"/>
                        <a:gd name="connsiteY12" fmla="*/ 2243287 h 8542484"/>
                        <a:gd name="connsiteX13" fmla="*/ 7763052 w 8140424"/>
                        <a:gd name="connsiteY13" fmla="*/ 2968999 h 8542484"/>
                        <a:gd name="connsiteX14" fmla="*/ 7995281 w 8140424"/>
                        <a:gd name="connsiteY14" fmla="*/ 4333342 h 8542484"/>
                        <a:gd name="connsiteX15" fmla="*/ 8140424 w 8140424"/>
                        <a:gd name="connsiteY15" fmla="*/ 5538027 h 8542484"/>
                        <a:gd name="connsiteX16" fmla="*/ 5339165 w 8140424"/>
                        <a:gd name="connsiteY16" fmla="*/ 8542484 h 8542484"/>
                        <a:gd name="connsiteX17" fmla="*/ 5063396 w 8140424"/>
                        <a:gd name="connsiteY17" fmla="*/ 8455398 h 8542484"/>
                        <a:gd name="connsiteX18" fmla="*/ 534938 w 8140424"/>
                        <a:gd name="connsiteY18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7763052 w 8140424"/>
                        <a:gd name="connsiteY13" fmla="*/ 2968999 h 8542484"/>
                        <a:gd name="connsiteX14" fmla="*/ 7995281 w 8140424"/>
                        <a:gd name="connsiteY14" fmla="*/ 4333342 h 8542484"/>
                        <a:gd name="connsiteX15" fmla="*/ 8140424 w 8140424"/>
                        <a:gd name="connsiteY15" fmla="*/ 5538027 h 8542484"/>
                        <a:gd name="connsiteX16" fmla="*/ 5339165 w 8140424"/>
                        <a:gd name="connsiteY16" fmla="*/ 8542484 h 8542484"/>
                        <a:gd name="connsiteX17" fmla="*/ 5063396 w 8140424"/>
                        <a:gd name="connsiteY17" fmla="*/ 8455398 h 8542484"/>
                        <a:gd name="connsiteX18" fmla="*/ 534938 w 8140424"/>
                        <a:gd name="connsiteY18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7269566 w 8140424"/>
                        <a:gd name="connsiteY13" fmla="*/ 2780315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34938 w 8140424"/>
                        <a:gd name="connsiteY19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34938 w 8140424"/>
                        <a:gd name="connsiteY19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34938 w 8140424"/>
                        <a:gd name="connsiteY19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34938 w 8140424"/>
                        <a:gd name="connsiteY19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34938 w 8140424"/>
                        <a:gd name="connsiteY19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34938 w 8140424"/>
                        <a:gd name="connsiteY19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34938 w 8140424"/>
                        <a:gd name="connsiteY19" fmla="*/ 4043055 h 8542484"/>
                        <a:gd name="connsiteX0" fmla="*/ 534938 w 8140424"/>
                        <a:gd name="connsiteY0" fmla="*/ 4043055 h 8542484"/>
                        <a:gd name="connsiteX1" fmla="*/ 1168921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34938 w 8140424"/>
                        <a:gd name="connsiteY19" fmla="*/ 4043055 h 8542484"/>
                        <a:gd name="connsiteX0" fmla="*/ 547130 w 8140424"/>
                        <a:gd name="connsiteY0" fmla="*/ 4043055 h 8542484"/>
                        <a:gd name="connsiteX1" fmla="*/ 1168921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47130 w 8140424"/>
                        <a:gd name="connsiteY19" fmla="*/ 4043055 h 8542484"/>
                        <a:gd name="connsiteX0" fmla="*/ 547130 w 8140424"/>
                        <a:gd name="connsiteY0" fmla="*/ 4043055 h 8542484"/>
                        <a:gd name="connsiteX1" fmla="*/ 1168921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47130 w 8140424"/>
                        <a:gd name="connsiteY19" fmla="*/ 4043055 h 8542484"/>
                        <a:gd name="connsiteX0" fmla="*/ 541518 w 8134812"/>
                        <a:gd name="connsiteY0" fmla="*/ 4043055 h 8542484"/>
                        <a:gd name="connsiteX1" fmla="*/ 1163309 w 8134812"/>
                        <a:gd name="connsiteY1" fmla="*/ 3360886 h 8542484"/>
                        <a:gd name="connsiteX2" fmla="*/ 2967723 w 8134812"/>
                        <a:gd name="connsiteY2" fmla="*/ 5189686 h 8542484"/>
                        <a:gd name="connsiteX3" fmla="*/ 108411 w 8134812"/>
                        <a:gd name="connsiteY3" fmla="*/ 2214256 h 8542484"/>
                        <a:gd name="connsiteX4" fmla="*/ 1008296 w 8134812"/>
                        <a:gd name="connsiteY4" fmla="*/ 1503057 h 8542484"/>
                        <a:gd name="connsiteX5" fmla="*/ 3432182 w 8134812"/>
                        <a:gd name="connsiteY5" fmla="*/ 3941457 h 8542484"/>
                        <a:gd name="connsiteX6" fmla="*/ 718011 w 8134812"/>
                        <a:gd name="connsiteY6" fmla="*/ 1183743 h 8542484"/>
                        <a:gd name="connsiteX7" fmla="*/ 1719497 w 8134812"/>
                        <a:gd name="connsiteY7" fmla="*/ 487058 h 8542484"/>
                        <a:gd name="connsiteX8" fmla="*/ 4085326 w 8134812"/>
                        <a:gd name="connsiteY8" fmla="*/ 2969001 h 8542484"/>
                        <a:gd name="connsiteX9" fmla="*/ 2096868 w 8134812"/>
                        <a:gd name="connsiteY9" fmla="*/ 835401 h 8542484"/>
                        <a:gd name="connsiteX10" fmla="*/ 3170925 w 8134812"/>
                        <a:gd name="connsiteY10" fmla="*/ 269344 h 8542484"/>
                        <a:gd name="connsiteX11" fmla="*/ 6538239 w 8134812"/>
                        <a:gd name="connsiteY11" fmla="*/ 3723742 h 8542484"/>
                        <a:gd name="connsiteX12" fmla="*/ 6102811 w 8134812"/>
                        <a:gd name="connsiteY12" fmla="*/ 2243287 h 8542484"/>
                        <a:gd name="connsiteX13" fmla="*/ 6639839 w 8134812"/>
                        <a:gd name="connsiteY13" fmla="*/ 1024087 h 8542484"/>
                        <a:gd name="connsiteX14" fmla="*/ 7757440 w 8134812"/>
                        <a:gd name="connsiteY14" fmla="*/ 2968999 h 8542484"/>
                        <a:gd name="connsiteX15" fmla="*/ 7989669 w 8134812"/>
                        <a:gd name="connsiteY15" fmla="*/ 4333342 h 8542484"/>
                        <a:gd name="connsiteX16" fmla="*/ 8134812 w 8134812"/>
                        <a:gd name="connsiteY16" fmla="*/ 5538027 h 8542484"/>
                        <a:gd name="connsiteX17" fmla="*/ 5333553 w 8134812"/>
                        <a:gd name="connsiteY17" fmla="*/ 8542484 h 8542484"/>
                        <a:gd name="connsiteX18" fmla="*/ 5057784 w 8134812"/>
                        <a:gd name="connsiteY18" fmla="*/ 8455398 h 8542484"/>
                        <a:gd name="connsiteX19" fmla="*/ 541518 w 8134812"/>
                        <a:gd name="connsiteY19" fmla="*/ 4043055 h 8542484"/>
                        <a:gd name="connsiteX0" fmla="*/ 541518 w 8134812"/>
                        <a:gd name="connsiteY0" fmla="*/ 4043055 h 8542484"/>
                        <a:gd name="connsiteX1" fmla="*/ 1163309 w 8134812"/>
                        <a:gd name="connsiteY1" fmla="*/ 3360886 h 8542484"/>
                        <a:gd name="connsiteX2" fmla="*/ 2967723 w 8134812"/>
                        <a:gd name="connsiteY2" fmla="*/ 5189686 h 8542484"/>
                        <a:gd name="connsiteX3" fmla="*/ 108411 w 8134812"/>
                        <a:gd name="connsiteY3" fmla="*/ 2214256 h 8542484"/>
                        <a:gd name="connsiteX4" fmla="*/ 1008296 w 8134812"/>
                        <a:gd name="connsiteY4" fmla="*/ 1503057 h 8542484"/>
                        <a:gd name="connsiteX5" fmla="*/ 3432182 w 8134812"/>
                        <a:gd name="connsiteY5" fmla="*/ 3941457 h 8542484"/>
                        <a:gd name="connsiteX6" fmla="*/ 718011 w 8134812"/>
                        <a:gd name="connsiteY6" fmla="*/ 1183743 h 8542484"/>
                        <a:gd name="connsiteX7" fmla="*/ 1719497 w 8134812"/>
                        <a:gd name="connsiteY7" fmla="*/ 487058 h 8542484"/>
                        <a:gd name="connsiteX8" fmla="*/ 4085326 w 8134812"/>
                        <a:gd name="connsiteY8" fmla="*/ 2969001 h 8542484"/>
                        <a:gd name="connsiteX9" fmla="*/ 2096868 w 8134812"/>
                        <a:gd name="connsiteY9" fmla="*/ 835401 h 8542484"/>
                        <a:gd name="connsiteX10" fmla="*/ 3170925 w 8134812"/>
                        <a:gd name="connsiteY10" fmla="*/ 269344 h 8542484"/>
                        <a:gd name="connsiteX11" fmla="*/ 6538239 w 8134812"/>
                        <a:gd name="connsiteY11" fmla="*/ 3723742 h 8542484"/>
                        <a:gd name="connsiteX12" fmla="*/ 6090619 w 8134812"/>
                        <a:gd name="connsiteY12" fmla="*/ 2231095 h 8542484"/>
                        <a:gd name="connsiteX13" fmla="*/ 6639839 w 8134812"/>
                        <a:gd name="connsiteY13" fmla="*/ 1024087 h 8542484"/>
                        <a:gd name="connsiteX14" fmla="*/ 7757440 w 8134812"/>
                        <a:gd name="connsiteY14" fmla="*/ 2968999 h 8542484"/>
                        <a:gd name="connsiteX15" fmla="*/ 7989669 w 8134812"/>
                        <a:gd name="connsiteY15" fmla="*/ 4333342 h 8542484"/>
                        <a:gd name="connsiteX16" fmla="*/ 8134812 w 8134812"/>
                        <a:gd name="connsiteY16" fmla="*/ 5538027 h 8542484"/>
                        <a:gd name="connsiteX17" fmla="*/ 5333553 w 8134812"/>
                        <a:gd name="connsiteY17" fmla="*/ 8542484 h 8542484"/>
                        <a:gd name="connsiteX18" fmla="*/ 5057784 w 8134812"/>
                        <a:gd name="connsiteY18" fmla="*/ 8455398 h 8542484"/>
                        <a:gd name="connsiteX19" fmla="*/ 541518 w 8134812"/>
                        <a:gd name="connsiteY19" fmla="*/ 4043055 h 8542484"/>
                        <a:gd name="connsiteX0" fmla="*/ 541518 w 8134812"/>
                        <a:gd name="connsiteY0" fmla="*/ 4043055 h 8542484"/>
                        <a:gd name="connsiteX1" fmla="*/ 1163309 w 8134812"/>
                        <a:gd name="connsiteY1" fmla="*/ 3360886 h 8542484"/>
                        <a:gd name="connsiteX2" fmla="*/ 2967723 w 8134812"/>
                        <a:gd name="connsiteY2" fmla="*/ 5189686 h 8542484"/>
                        <a:gd name="connsiteX3" fmla="*/ 108411 w 8134812"/>
                        <a:gd name="connsiteY3" fmla="*/ 2214256 h 8542484"/>
                        <a:gd name="connsiteX4" fmla="*/ 1008296 w 8134812"/>
                        <a:gd name="connsiteY4" fmla="*/ 1503057 h 8542484"/>
                        <a:gd name="connsiteX5" fmla="*/ 3432182 w 8134812"/>
                        <a:gd name="connsiteY5" fmla="*/ 3941457 h 8542484"/>
                        <a:gd name="connsiteX6" fmla="*/ 718011 w 8134812"/>
                        <a:gd name="connsiteY6" fmla="*/ 1183743 h 8542484"/>
                        <a:gd name="connsiteX7" fmla="*/ 1719497 w 8134812"/>
                        <a:gd name="connsiteY7" fmla="*/ 487058 h 8542484"/>
                        <a:gd name="connsiteX8" fmla="*/ 4085326 w 8134812"/>
                        <a:gd name="connsiteY8" fmla="*/ 2969001 h 8542484"/>
                        <a:gd name="connsiteX9" fmla="*/ 2096868 w 8134812"/>
                        <a:gd name="connsiteY9" fmla="*/ 835401 h 8542484"/>
                        <a:gd name="connsiteX10" fmla="*/ 3170925 w 8134812"/>
                        <a:gd name="connsiteY10" fmla="*/ 269344 h 8542484"/>
                        <a:gd name="connsiteX11" fmla="*/ 6538239 w 8134812"/>
                        <a:gd name="connsiteY11" fmla="*/ 3723742 h 8542484"/>
                        <a:gd name="connsiteX12" fmla="*/ 6090619 w 8134812"/>
                        <a:gd name="connsiteY12" fmla="*/ 2231095 h 8542484"/>
                        <a:gd name="connsiteX13" fmla="*/ 6639839 w 8134812"/>
                        <a:gd name="connsiteY13" fmla="*/ 1024087 h 8542484"/>
                        <a:gd name="connsiteX14" fmla="*/ 7757440 w 8134812"/>
                        <a:gd name="connsiteY14" fmla="*/ 2968999 h 8542484"/>
                        <a:gd name="connsiteX15" fmla="*/ 7989669 w 8134812"/>
                        <a:gd name="connsiteY15" fmla="*/ 4333342 h 8542484"/>
                        <a:gd name="connsiteX16" fmla="*/ 8134812 w 8134812"/>
                        <a:gd name="connsiteY16" fmla="*/ 5538027 h 8542484"/>
                        <a:gd name="connsiteX17" fmla="*/ 5333553 w 8134812"/>
                        <a:gd name="connsiteY17" fmla="*/ 8542484 h 8542484"/>
                        <a:gd name="connsiteX18" fmla="*/ 5057784 w 8134812"/>
                        <a:gd name="connsiteY18" fmla="*/ 8455398 h 8542484"/>
                        <a:gd name="connsiteX19" fmla="*/ 541518 w 8134812"/>
                        <a:gd name="connsiteY19" fmla="*/ 4043055 h 8542484"/>
                        <a:gd name="connsiteX0" fmla="*/ 541518 w 8134812"/>
                        <a:gd name="connsiteY0" fmla="*/ 4043055 h 8542484"/>
                        <a:gd name="connsiteX1" fmla="*/ 1163309 w 8134812"/>
                        <a:gd name="connsiteY1" fmla="*/ 3360886 h 8542484"/>
                        <a:gd name="connsiteX2" fmla="*/ 2967723 w 8134812"/>
                        <a:gd name="connsiteY2" fmla="*/ 5189686 h 8542484"/>
                        <a:gd name="connsiteX3" fmla="*/ 108411 w 8134812"/>
                        <a:gd name="connsiteY3" fmla="*/ 2214256 h 8542484"/>
                        <a:gd name="connsiteX4" fmla="*/ 1008296 w 8134812"/>
                        <a:gd name="connsiteY4" fmla="*/ 1503057 h 8542484"/>
                        <a:gd name="connsiteX5" fmla="*/ 3432182 w 8134812"/>
                        <a:gd name="connsiteY5" fmla="*/ 3941457 h 8542484"/>
                        <a:gd name="connsiteX6" fmla="*/ 718011 w 8134812"/>
                        <a:gd name="connsiteY6" fmla="*/ 1183743 h 8542484"/>
                        <a:gd name="connsiteX7" fmla="*/ 1719497 w 8134812"/>
                        <a:gd name="connsiteY7" fmla="*/ 487058 h 8542484"/>
                        <a:gd name="connsiteX8" fmla="*/ 4085326 w 8134812"/>
                        <a:gd name="connsiteY8" fmla="*/ 2969001 h 8542484"/>
                        <a:gd name="connsiteX9" fmla="*/ 2096868 w 8134812"/>
                        <a:gd name="connsiteY9" fmla="*/ 835401 h 8542484"/>
                        <a:gd name="connsiteX10" fmla="*/ 3170925 w 8134812"/>
                        <a:gd name="connsiteY10" fmla="*/ 269344 h 8542484"/>
                        <a:gd name="connsiteX11" fmla="*/ 6538239 w 8134812"/>
                        <a:gd name="connsiteY11" fmla="*/ 3723742 h 8542484"/>
                        <a:gd name="connsiteX12" fmla="*/ 6090619 w 8134812"/>
                        <a:gd name="connsiteY12" fmla="*/ 2231095 h 8542484"/>
                        <a:gd name="connsiteX13" fmla="*/ 6639839 w 8134812"/>
                        <a:gd name="connsiteY13" fmla="*/ 1024087 h 8542484"/>
                        <a:gd name="connsiteX14" fmla="*/ 7757440 w 8134812"/>
                        <a:gd name="connsiteY14" fmla="*/ 2968999 h 8542484"/>
                        <a:gd name="connsiteX15" fmla="*/ 7989669 w 8134812"/>
                        <a:gd name="connsiteY15" fmla="*/ 4333342 h 8542484"/>
                        <a:gd name="connsiteX16" fmla="*/ 8134812 w 8134812"/>
                        <a:gd name="connsiteY16" fmla="*/ 5538027 h 8542484"/>
                        <a:gd name="connsiteX17" fmla="*/ 5333553 w 8134812"/>
                        <a:gd name="connsiteY17" fmla="*/ 8542484 h 8542484"/>
                        <a:gd name="connsiteX18" fmla="*/ 5057784 w 8134812"/>
                        <a:gd name="connsiteY18" fmla="*/ 8455398 h 8542484"/>
                        <a:gd name="connsiteX19" fmla="*/ 541518 w 8134812"/>
                        <a:gd name="connsiteY19" fmla="*/ 4043055 h 8542484"/>
                        <a:gd name="connsiteX0" fmla="*/ 541518 w 8134812"/>
                        <a:gd name="connsiteY0" fmla="*/ 4043055 h 8542484"/>
                        <a:gd name="connsiteX1" fmla="*/ 1163309 w 8134812"/>
                        <a:gd name="connsiteY1" fmla="*/ 3360886 h 8542484"/>
                        <a:gd name="connsiteX2" fmla="*/ 2967723 w 8134812"/>
                        <a:gd name="connsiteY2" fmla="*/ 5189686 h 8542484"/>
                        <a:gd name="connsiteX3" fmla="*/ 108411 w 8134812"/>
                        <a:gd name="connsiteY3" fmla="*/ 2214256 h 8542484"/>
                        <a:gd name="connsiteX4" fmla="*/ 1008296 w 8134812"/>
                        <a:gd name="connsiteY4" fmla="*/ 1503057 h 8542484"/>
                        <a:gd name="connsiteX5" fmla="*/ 3432182 w 8134812"/>
                        <a:gd name="connsiteY5" fmla="*/ 3941457 h 8542484"/>
                        <a:gd name="connsiteX6" fmla="*/ 718011 w 8134812"/>
                        <a:gd name="connsiteY6" fmla="*/ 1183743 h 8542484"/>
                        <a:gd name="connsiteX7" fmla="*/ 1719497 w 8134812"/>
                        <a:gd name="connsiteY7" fmla="*/ 487058 h 8542484"/>
                        <a:gd name="connsiteX8" fmla="*/ 4085326 w 8134812"/>
                        <a:gd name="connsiteY8" fmla="*/ 2969001 h 8542484"/>
                        <a:gd name="connsiteX9" fmla="*/ 2096868 w 8134812"/>
                        <a:gd name="connsiteY9" fmla="*/ 835401 h 8542484"/>
                        <a:gd name="connsiteX10" fmla="*/ 3170925 w 8134812"/>
                        <a:gd name="connsiteY10" fmla="*/ 269344 h 8542484"/>
                        <a:gd name="connsiteX11" fmla="*/ 6538239 w 8134812"/>
                        <a:gd name="connsiteY11" fmla="*/ 3723742 h 8542484"/>
                        <a:gd name="connsiteX12" fmla="*/ 6090619 w 8134812"/>
                        <a:gd name="connsiteY12" fmla="*/ 2231095 h 8542484"/>
                        <a:gd name="connsiteX13" fmla="*/ 6639839 w 8134812"/>
                        <a:gd name="connsiteY13" fmla="*/ 1024087 h 8542484"/>
                        <a:gd name="connsiteX14" fmla="*/ 7757440 w 8134812"/>
                        <a:gd name="connsiteY14" fmla="*/ 2968999 h 8542484"/>
                        <a:gd name="connsiteX15" fmla="*/ 7989669 w 8134812"/>
                        <a:gd name="connsiteY15" fmla="*/ 4333342 h 8542484"/>
                        <a:gd name="connsiteX16" fmla="*/ 8134812 w 8134812"/>
                        <a:gd name="connsiteY16" fmla="*/ 5538027 h 8542484"/>
                        <a:gd name="connsiteX17" fmla="*/ 5333553 w 8134812"/>
                        <a:gd name="connsiteY17" fmla="*/ 8542484 h 8542484"/>
                        <a:gd name="connsiteX18" fmla="*/ 5057784 w 8134812"/>
                        <a:gd name="connsiteY18" fmla="*/ 8455398 h 8542484"/>
                        <a:gd name="connsiteX19" fmla="*/ 541518 w 8134812"/>
                        <a:gd name="connsiteY19" fmla="*/ 4043055 h 8542484"/>
                        <a:gd name="connsiteX0" fmla="*/ 541518 w 8134812"/>
                        <a:gd name="connsiteY0" fmla="*/ 4036746 h 8536175"/>
                        <a:gd name="connsiteX1" fmla="*/ 1163309 w 8134812"/>
                        <a:gd name="connsiteY1" fmla="*/ 3354577 h 8536175"/>
                        <a:gd name="connsiteX2" fmla="*/ 2967723 w 8134812"/>
                        <a:gd name="connsiteY2" fmla="*/ 5183377 h 8536175"/>
                        <a:gd name="connsiteX3" fmla="*/ 108411 w 8134812"/>
                        <a:gd name="connsiteY3" fmla="*/ 2207947 h 8536175"/>
                        <a:gd name="connsiteX4" fmla="*/ 1008296 w 8134812"/>
                        <a:gd name="connsiteY4" fmla="*/ 1496748 h 8536175"/>
                        <a:gd name="connsiteX5" fmla="*/ 3432182 w 8134812"/>
                        <a:gd name="connsiteY5" fmla="*/ 3935148 h 8536175"/>
                        <a:gd name="connsiteX6" fmla="*/ 718011 w 8134812"/>
                        <a:gd name="connsiteY6" fmla="*/ 1177434 h 8536175"/>
                        <a:gd name="connsiteX7" fmla="*/ 1719497 w 8134812"/>
                        <a:gd name="connsiteY7" fmla="*/ 480749 h 8536175"/>
                        <a:gd name="connsiteX8" fmla="*/ 4085326 w 8134812"/>
                        <a:gd name="connsiteY8" fmla="*/ 2962692 h 8536175"/>
                        <a:gd name="connsiteX9" fmla="*/ 2133444 w 8134812"/>
                        <a:gd name="connsiteY9" fmla="*/ 853476 h 8536175"/>
                        <a:gd name="connsiteX10" fmla="*/ 3170925 w 8134812"/>
                        <a:gd name="connsiteY10" fmla="*/ 263035 h 8536175"/>
                        <a:gd name="connsiteX11" fmla="*/ 6538239 w 8134812"/>
                        <a:gd name="connsiteY11" fmla="*/ 3717433 h 8536175"/>
                        <a:gd name="connsiteX12" fmla="*/ 6090619 w 8134812"/>
                        <a:gd name="connsiteY12" fmla="*/ 2224786 h 8536175"/>
                        <a:gd name="connsiteX13" fmla="*/ 6639839 w 8134812"/>
                        <a:gd name="connsiteY13" fmla="*/ 1017778 h 8536175"/>
                        <a:gd name="connsiteX14" fmla="*/ 7757440 w 8134812"/>
                        <a:gd name="connsiteY14" fmla="*/ 2962690 h 8536175"/>
                        <a:gd name="connsiteX15" fmla="*/ 7989669 w 8134812"/>
                        <a:gd name="connsiteY15" fmla="*/ 4327033 h 8536175"/>
                        <a:gd name="connsiteX16" fmla="*/ 8134812 w 8134812"/>
                        <a:gd name="connsiteY16" fmla="*/ 5531718 h 8536175"/>
                        <a:gd name="connsiteX17" fmla="*/ 5333553 w 8134812"/>
                        <a:gd name="connsiteY17" fmla="*/ 8536175 h 8536175"/>
                        <a:gd name="connsiteX18" fmla="*/ 5057784 w 8134812"/>
                        <a:gd name="connsiteY18" fmla="*/ 8449089 h 8536175"/>
                        <a:gd name="connsiteX19" fmla="*/ 541518 w 8134812"/>
                        <a:gd name="connsiteY19" fmla="*/ 4036746 h 8536175"/>
                        <a:gd name="connsiteX0" fmla="*/ 541518 w 8134812"/>
                        <a:gd name="connsiteY0" fmla="*/ 4036746 h 8536175"/>
                        <a:gd name="connsiteX1" fmla="*/ 1163309 w 8134812"/>
                        <a:gd name="connsiteY1" fmla="*/ 3354577 h 8536175"/>
                        <a:gd name="connsiteX2" fmla="*/ 2967723 w 8134812"/>
                        <a:gd name="connsiteY2" fmla="*/ 5183377 h 8536175"/>
                        <a:gd name="connsiteX3" fmla="*/ 108411 w 8134812"/>
                        <a:gd name="connsiteY3" fmla="*/ 2207947 h 8536175"/>
                        <a:gd name="connsiteX4" fmla="*/ 1008296 w 8134812"/>
                        <a:gd name="connsiteY4" fmla="*/ 1496748 h 8536175"/>
                        <a:gd name="connsiteX5" fmla="*/ 3432182 w 8134812"/>
                        <a:gd name="connsiteY5" fmla="*/ 3935148 h 8536175"/>
                        <a:gd name="connsiteX6" fmla="*/ 718011 w 8134812"/>
                        <a:gd name="connsiteY6" fmla="*/ 1177434 h 8536175"/>
                        <a:gd name="connsiteX7" fmla="*/ 1719497 w 8134812"/>
                        <a:gd name="connsiteY7" fmla="*/ 480749 h 8536175"/>
                        <a:gd name="connsiteX8" fmla="*/ 4085326 w 8134812"/>
                        <a:gd name="connsiteY8" fmla="*/ 2962692 h 8536175"/>
                        <a:gd name="connsiteX9" fmla="*/ 2133444 w 8134812"/>
                        <a:gd name="connsiteY9" fmla="*/ 853476 h 8536175"/>
                        <a:gd name="connsiteX10" fmla="*/ 3170925 w 8134812"/>
                        <a:gd name="connsiteY10" fmla="*/ 263035 h 8536175"/>
                        <a:gd name="connsiteX11" fmla="*/ 6538239 w 8134812"/>
                        <a:gd name="connsiteY11" fmla="*/ 3717433 h 8536175"/>
                        <a:gd name="connsiteX12" fmla="*/ 6090619 w 8134812"/>
                        <a:gd name="connsiteY12" fmla="*/ 2224786 h 8536175"/>
                        <a:gd name="connsiteX13" fmla="*/ 6639839 w 8134812"/>
                        <a:gd name="connsiteY13" fmla="*/ 1017778 h 8536175"/>
                        <a:gd name="connsiteX14" fmla="*/ 7757440 w 8134812"/>
                        <a:gd name="connsiteY14" fmla="*/ 2962690 h 8536175"/>
                        <a:gd name="connsiteX15" fmla="*/ 7989669 w 8134812"/>
                        <a:gd name="connsiteY15" fmla="*/ 4327033 h 8536175"/>
                        <a:gd name="connsiteX16" fmla="*/ 8134812 w 8134812"/>
                        <a:gd name="connsiteY16" fmla="*/ 5531718 h 8536175"/>
                        <a:gd name="connsiteX17" fmla="*/ 5333553 w 8134812"/>
                        <a:gd name="connsiteY17" fmla="*/ 8536175 h 8536175"/>
                        <a:gd name="connsiteX18" fmla="*/ 5057784 w 8134812"/>
                        <a:gd name="connsiteY18" fmla="*/ 8449089 h 8536175"/>
                        <a:gd name="connsiteX19" fmla="*/ 541518 w 8134812"/>
                        <a:gd name="connsiteY19" fmla="*/ 4036746 h 8536175"/>
                        <a:gd name="connsiteX0" fmla="*/ 541518 w 8134812"/>
                        <a:gd name="connsiteY0" fmla="*/ 4036746 h 8536175"/>
                        <a:gd name="connsiteX1" fmla="*/ 1163309 w 8134812"/>
                        <a:gd name="connsiteY1" fmla="*/ 3354577 h 8536175"/>
                        <a:gd name="connsiteX2" fmla="*/ 2967723 w 8134812"/>
                        <a:gd name="connsiteY2" fmla="*/ 5183377 h 8536175"/>
                        <a:gd name="connsiteX3" fmla="*/ 108411 w 8134812"/>
                        <a:gd name="connsiteY3" fmla="*/ 2207947 h 8536175"/>
                        <a:gd name="connsiteX4" fmla="*/ 1008296 w 8134812"/>
                        <a:gd name="connsiteY4" fmla="*/ 1496748 h 8536175"/>
                        <a:gd name="connsiteX5" fmla="*/ 3432182 w 8134812"/>
                        <a:gd name="connsiteY5" fmla="*/ 3935148 h 8536175"/>
                        <a:gd name="connsiteX6" fmla="*/ 718011 w 8134812"/>
                        <a:gd name="connsiteY6" fmla="*/ 1177434 h 8536175"/>
                        <a:gd name="connsiteX7" fmla="*/ 1719497 w 8134812"/>
                        <a:gd name="connsiteY7" fmla="*/ 480749 h 8536175"/>
                        <a:gd name="connsiteX8" fmla="*/ 4085326 w 8134812"/>
                        <a:gd name="connsiteY8" fmla="*/ 2962692 h 8536175"/>
                        <a:gd name="connsiteX9" fmla="*/ 2133444 w 8134812"/>
                        <a:gd name="connsiteY9" fmla="*/ 853476 h 8536175"/>
                        <a:gd name="connsiteX10" fmla="*/ 3170925 w 8134812"/>
                        <a:gd name="connsiteY10" fmla="*/ 263035 h 8536175"/>
                        <a:gd name="connsiteX11" fmla="*/ 6538239 w 8134812"/>
                        <a:gd name="connsiteY11" fmla="*/ 3717433 h 8536175"/>
                        <a:gd name="connsiteX12" fmla="*/ 6090619 w 8134812"/>
                        <a:gd name="connsiteY12" fmla="*/ 2224786 h 8536175"/>
                        <a:gd name="connsiteX13" fmla="*/ 6639839 w 8134812"/>
                        <a:gd name="connsiteY13" fmla="*/ 1017778 h 8536175"/>
                        <a:gd name="connsiteX14" fmla="*/ 7757440 w 8134812"/>
                        <a:gd name="connsiteY14" fmla="*/ 2962690 h 8536175"/>
                        <a:gd name="connsiteX15" fmla="*/ 7989669 w 8134812"/>
                        <a:gd name="connsiteY15" fmla="*/ 4327033 h 8536175"/>
                        <a:gd name="connsiteX16" fmla="*/ 8134812 w 8134812"/>
                        <a:gd name="connsiteY16" fmla="*/ 5531718 h 8536175"/>
                        <a:gd name="connsiteX17" fmla="*/ 5333553 w 8134812"/>
                        <a:gd name="connsiteY17" fmla="*/ 8536175 h 8536175"/>
                        <a:gd name="connsiteX18" fmla="*/ 5057784 w 8134812"/>
                        <a:gd name="connsiteY18" fmla="*/ 8449089 h 8536175"/>
                        <a:gd name="connsiteX19" fmla="*/ 541518 w 8134812"/>
                        <a:gd name="connsiteY19" fmla="*/ 4036746 h 8536175"/>
                        <a:gd name="connsiteX0" fmla="*/ 541518 w 8134812"/>
                        <a:gd name="connsiteY0" fmla="*/ 4053000 h 8552429"/>
                        <a:gd name="connsiteX1" fmla="*/ 1163309 w 8134812"/>
                        <a:gd name="connsiteY1" fmla="*/ 3370831 h 8552429"/>
                        <a:gd name="connsiteX2" fmla="*/ 2967723 w 8134812"/>
                        <a:gd name="connsiteY2" fmla="*/ 5199631 h 8552429"/>
                        <a:gd name="connsiteX3" fmla="*/ 108411 w 8134812"/>
                        <a:gd name="connsiteY3" fmla="*/ 2224201 h 8552429"/>
                        <a:gd name="connsiteX4" fmla="*/ 1008296 w 8134812"/>
                        <a:gd name="connsiteY4" fmla="*/ 1513002 h 8552429"/>
                        <a:gd name="connsiteX5" fmla="*/ 3432182 w 8134812"/>
                        <a:gd name="connsiteY5" fmla="*/ 3951402 h 8552429"/>
                        <a:gd name="connsiteX6" fmla="*/ 718011 w 8134812"/>
                        <a:gd name="connsiteY6" fmla="*/ 1193688 h 8552429"/>
                        <a:gd name="connsiteX7" fmla="*/ 1719497 w 8134812"/>
                        <a:gd name="connsiteY7" fmla="*/ 497003 h 8552429"/>
                        <a:gd name="connsiteX8" fmla="*/ 4085326 w 8134812"/>
                        <a:gd name="connsiteY8" fmla="*/ 2978946 h 8552429"/>
                        <a:gd name="connsiteX9" fmla="*/ 2133444 w 8134812"/>
                        <a:gd name="connsiteY9" fmla="*/ 869730 h 8552429"/>
                        <a:gd name="connsiteX10" fmla="*/ 3170925 w 8134812"/>
                        <a:gd name="connsiteY10" fmla="*/ 279289 h 8552429"/>
                        <a:gd name="connsiteX11" fmla="*/ 6538239 w 8134812"/>
                        <a:gd name="connsiteY11" fmla="*/ 3733687 h 8552429"/>
                        <a:gd name="connsiteX12" fmla="*/ 6090619 w 8134812"/>
                        <a:gd name="connsiteY12" fmla="*/ 2241040 h 8552429"/>
                        <a:gd name="connsiteX13" fmla="*/ 6639839 w 8134812"/>
                        <a:gd name="connsiteY13" fmla="*/ 1034032 h 8552429"/>
                        <a:gd name="connsiteX14" fmla="*/ 7757440 w 8134812"/>
                        <a:gd name="connsiteY14" fmla="*/ 2978944 h 8552429"/>
                        <a:gd name="connsiteX15" fmla="*/ 7989669 w 8134812"/>
                        <a:gd name="connsiteY15" fmla="*/ 4343287 h 8552429"/>
                        <a:gd name="connsiteX16" fmla="*/ 8134812 w 8134812"/>
                        <a:gd name="connsiteY16" fmla="*/ 5547972 h 8552429"/>
                        <a:gd name="connsiteX17" fmla="*/ 5333553 w 8134812"/>
                        <a:gd name="connsiteY17" fmla="*/ 8552429 h 8552429"/>
                        <a:gd name="connsiteX18" fmla="*/ 5057784 w 8134812"/>
                        <a:gd name="connsiteY18" fmla="*/ 8465343 h 8552429"/>
                        <a:gd name="connsiteX19" fmla="*/ 541518 w 8134812"/>
                        <a:gd name="connsiteY19" fmla="*/ 4053000 h 8552429"/>
                        <a:gd name="connsiteX0" fmla="*/ 541518 w 8134812"/>
                        <a:gd name="connsiteY0" fmla="*/ 4050353 h 8549782"/>
                        <a:gd name="connsiteX1" fmla="*/ 1163309 w 8134812"/>
                        <a:gd name="connsiteY1" fmla="*/ 3368184 h 8549782"/>
                        <a:gd name="connsiteX2" fmla="*/ 2967723 w 8134812"/>
                        <a:gd name="connsiteY2" fmla="*/ 5196984 h 8549782"/>
                        <a:gd name="connsiteX3" fmla="*/ 108411 w 8134812"/>
                        <a:gd name="connsiteY3" fmla="*/ 2221554 h 8549782"/>
                        <a:gd name="connsiteX4" fmla="*/ 1008296 w 8134812"/>
                        <a:gd name="connsiteY4" fmla="*/ 1510355 h 8549782"/>
                        <a:gd name="connsiteX5" fmla="*/ 3432182 w 8134812"/>
                        <a:gd name="connsiteY5" fmla="*/ 3948755 h 8549782"/>
                        <a:gd name="connsiteX6" fmla="*/ 718011 w 8134812"/>
                        <a:gd name="connsiteY6" fmla="*/ 1191041 h 8549782"/>
                        <a:gd name="connsiteX7" fmla="*/ 1719497 w 8134812"/>
                        <a:gd name="connsiteY7" fmla="*/ 494356 h 8549782"/>
                        <a:gd name="connsiteX8" fmla="*/ 4085326 w 8134812"/>
                        <a:gd name="connsiteY8" fmla="*/ 2976299 h 8549782"/>
                        <a:gd name="connsiteX9" fmla="*/ 2133444 w 8134812"/>
                        <a:gd name="connsiteY9" fmla="*/ 867083 h 8549782"/>
                        <a:gd name="connsiteX10" fmla="*/ 3170925 w 8134812"/>
                        <a:gd name="connsiteY10" fmla="*/ 276642 h 8549782"/>
                        <a:gd name="connsiteX11" fmla="*/ 6538239 w 8134812"/>
                        <a:gd name="connsiteY11" fmla="*/ 3731040 h 8549782"/>
                        <a:gd name="connsiteX12" fmla="*/ 6090619 w 8134812"/>
                        <a:gd name="connsiteY12" fmla="*/ 2238393 h 8549782"/>
                        <a:gd name="connsiteX13" fmla="*/ 6639839 w 8134812"/>
                        <a:gd name="connsiteY13" fmla="*/ 1031385 h 8549782"/>
                        <a:gd name="connsiteX14" fmla="*/ 7757440 w 8134812"/>
                        <a:gd name="connsiteY14" fmla="*/ 2976297 h 8549782"/>
                        <a:gd name="connsiteX15" fmla="*/ 7989669 w 8134812"/>
                        <a:gd name="connsiteY15" fmla="*/ 4340640 h 8549782"/>
                        <a:gd name="connsiteX16" fmla="*/ 8134812 w 8134812"/>
                        <a:gd name="connsiteY16" fmla="*/ 5545325 h 8549782"/>
                        <a:gd name="connsiteX17" fmla="*/ 5333553 w 8134812"/>
                        <a:gd name="connsiteY17" fmla="*/ 8549782 h 8549782"/>
                        <a:gd name="connsiteX18" fmla="*/ 5057784 w 8134812"/>
                        <a:gd name="connsiteY18" fmla="*/ 8462696 h 8549782"/>
                        <a:gd name="connsiteX19" fmla="*/ 541518 w 8134812"/>
                        <a:gd name="connsiteY19" fmla="*/ 4050353 h 8549782"/>
                        <a:gd name="connsiteX0" fmla="*/ 541518 w 8389877"/>
                        <a:gd name="connsiteY0" fmla="*/ 4050353 h 8549782"/>
                        <a:gd name="connsiteX1" fmla="*/ 1163309 w 8389877"/>
                        <a:gd name="connsiteY1" fmla="*/ 3368184 h 8549782"/>
                        <a:gd name="connsiteX2" fmla="*/ 2967723 w 8389877"/>
                        <a:gd name="connsiteY2" fmla="*/ 5196984 h 8549782"/>
                        <a:gd name="connsiteX3" fmla="*/ 108411 w 8389877"/>
                        <a:gd name="connsiteY3" fmla="*/ 2221554 h 8549782"/>
                        <a:gd name="connsiteX4" fmla="*/ 1008296 w 8389877"/>
                        <a:gd name="connsiteY4" fmla="*/ 1510355 h 8549782"/>
                        <a:gd name="connsiteX5" fmla="*/ 3432182 w 8389877"/>
                        <a:gd name="connsiteY5" fmla="*/ 3948755 h 8549782"/>
                        <a:gd name="connsiteX6" fmla="*/ 718011 w 8389877"/>
                        <a:gd name="connsiteY6" fmla="*/ 1191041 h 8549782"/>
                        <a:gd name="connsiteX7" fmla="*/ 1719497 w 8389877"/>
                        <a:gd name="connsiteY7" fmla="*/ 494356 h 8549782"/>
                        <a:gd name="connsiteX8" fmla="*/ 4085326 w 8389877"/>
                        <a:gd name="connsiteY8" fmla="*/ 2976299 h 8549782"/>
                        <a:gd name="connsiteX9" fmla="*/ 2133444 w 8389877"/>
                        <a:gd name="connsiteY9" fmla="*/ 867083 h 8549782"/>
                        <a:gd name="connsiteX10" fmla="*/ 3170925 w 8389877"/>
                        <a:gd name="connsiteY10" fmla="*/ 276642 h 8549782"/>
                        <a:gd name="connsiteX11" fmla="*/ 6538239 w 8389877"/>
                        <a:gd name="connsiteY11" fmla="*/ 3731040 h 8549782"/>
                        <a:gd name="connsiteX12" fmla="*/ 6090619 w 8389877"/>
                        <a:gd name="connsiteY12" fmla="*/ 2238393 h 8549782"/>
                        <a:gd name="connsiteX13" fmla="*/ 6639839 w 8389877"/>
                        <a:gd name="connsiteY13" fmla="*/ 1031385 h 8549782"/>
                        <a:gd name="connsiteX14" fmla="*/ 7757440 w 8389877"/>
                        <a:gd name="connsiteY14" fmla="*/ 2976297 h 8549782"/>
                        <a:gd name="connsiteX15" fmla="*/ 7989669 w 8389877"/>
                        <a:gd name="connsiteY15" fmla="*/ 4340640 h 8549782"/>
                        <a:gd name="connsiteX16" fmla="*/ 8389877 w 8389877"/>
                        <a:gd name="connsiteY16" fmla="*/ 5777404 h 8549782"/>
                        <a:gd name="connsiteX17" fmla="*/ 5333553 w 8389877"/>
                        <a:gd name="connsiteY17" fmla="*/ 8549782 h 8549782"/>
                        <a:gd name="connsiteX18" fmla="*/ 5057784 w 8389877"/>
                        <a:gd name="connsiteY18" fmla="*/ 8462696 h 8549782"/>
                        <a:gd name="connsiteX19" fmla="*/ 541518 w 8389877"/>
                        <a:gd name="connsiteY19" fmla="*/ 4050353 h 8549782"/>
                        <a:gd name="connsiteX0" fmla="*/ 541518 w 8389877"/>
                        <a:gd name="connsiteY0" fmla="*/ 4050353 h 8549782"/>
                        <a:gd name="connsiteX1" fmla="*/ 1163309 w 8389877"/>
                        <a:gd name="connsiteY1" fmla="*/ 3368184 h 8549782"/>
                        <a:gd name="connsiteX2" fmla="*/ 2967723 w 8389877"/>
                        <a:gd name="connsiteY2" fmla="*/ 5196984 h 8549782"/>
                        <a:gd name="connsiteX3" fmla="*/ 108411 w 8389877"/>
                        <a:gd name="connsiteY3" fmla="*/ 2221554 h 8549782"/>
                        <a:gd name="connsiteX4" fmla="*/ 1008296 w 8389877"/>
                        <a:gd name="connsiteY4" fmla="*/ 1510355 h 8549782"/>
                        <a:gd name="connsiteX5" fmla="*/ 3432182 w 8389877"/>
                        <a:gd name="connsiteY5" fmla="*/ 3948755 h 8549782"/>
                        <a:gd name="connsiteX6" fmla="*/ 718011 w 8389877"/>
                        <a:gd name="connsiteY6" fmla="*/ 1191041 h 8549782"/>
                        <a:gd name="connsiteX7" fmla="*/ 1719497 w 8389877"/>
                        <a:gd name="connsiteY7" fmla="*/ 494356 h 8549782"/>
                        <a:gd name="connsiteX8" fmla="*/ 4085326 w 8389877"/>
                        <a:gd name="connsiteY8" fmla="*/ 2976299 h 8549782"/>
                        <a:gd name="connsiteX9" fmla="*/ 2133444 w 8389877"/>
                        <a:gd name="connsiteY9" fmla="*/ 867083 h 8549782"/>
                        <a:gd name="connsiteX10" fmla="*/ 3170925 w 8389877"/>
                        <a:gd name="connsiteY10" fmla="*/ 276642 h 8549782"/>
                        <a:gd name="connsiteX11" fmla="*/ 6538239 w 8389877"/>
                        <a:gd name="connsiteY11" fmla="*/ 3731040 h 8549782"/>
                        <a:gd name="connsiteX12" fmla="*/ 6090619 w 8389877"/>
                        <a:gd name="connsiteY12" fmla="*/ 2238393 h 8549782"/>
                        <a:gd name="connsiteX13" fmla="*/ 6639839 w 8389877"/>
                        <a:gd name="connsiteY13" fmla="*/ 1031385 h 8549782"/>
                        <a:gd name="connsiteX14" fmla="*/ 7757440 w 8389877"/>
                        <a:gd name="connsiteY14" fmla="*/ 2976297 h 8549782"/>
                        <a:gd name="connsiteX15" fmla="*/ 7989669 w 8389877"/>
                        <a:gd name="connsiteY15" fmla="*/ 4340640 h 8549782"/>
                        <a:gd name="connsiteX16" fmla="*/ 8389877 w 8389877"/>
                        <a:gd name="connsiteY16" fmla="*/ 5777404 h 8549782"/>
                        <a:gd name="connsiteX17" fmla="*/ 5333553 w 8389877"/>
                        <a:gd name="connsiteY17" fmla="*/ 8549782 h 8549782"/>
                        <a:gd name="connsiteX18" fmla="*/ 5057784 w 8389877"/>
                        <a:gd name="connsiteY18" fmla="*/ 8462696 h 8549782"/>
                        <a:gd name="connsiteX19" fmla="*/ 541518 w 8389877"/>
                        <a:gd name="connsiteY19" fmla="*/ 4050353 h 8549782"/>
                        <a:gd name="connsiteX0" fmla="*/ 541518 w 8389877"/>
                        <a:gd name="connsiteY0" fmla="*/ 4050353 h 8549782"/>
                        <a:gd name="connsiteX1" fmla="*/ 1163309 w 8389877"/>
                        <a:gd name="connsiteY1" fmla="*/ 3368184 h 8549782"/>
                        <a:gd name="connsiteX2" fmla="*/ 2967723 w 8389877"/>
                        <a:gd name="connsiteY2" fmla="*/ 5196984 h 8549782"/>
                        <a:gd name="connsiteX3" fmla="*/ 108411 w 8389877"/>
                        <a:gd name="connsiteY3" fmla="*/ 2221554 h 8549782"/>
                        <a:gd name="connsiteX4" fmla="*/ 1008296 w 8389877"/>
                        <a:gd name="connsiteY4" fmla="*/ 1510355 h 8549782"/>
                        <a:gd name="connsiteX5" fmla="*/ 3432182 w 8389877"/>
                        <a:gd name="connsiteY5" fmla="*/ 3948755 h 8549782"/>
                        <a:gd name="connsiteX6" fmla="*/ 718011 w 8389877"/>
                        <a:gd name="connsiteY6" fmla="*/ 1191041 h 8549782"/>
                        <a:gd name="connsiteX7" fmla="*/ 1719497 w 8389877"/>
                        <a:gd name="connsiteY7" fmla="*/ 494356 h 8549782"/>
                        <a:gd name="connsiteX8" fmla="*/ 4085326 w 8389877"/>
                        <a:gd name="connsiteY8" fmla="*/ 2976299 h 8549782"/>
                        <a:gd name="connsiteX9" fmla="*/ 2133444 w 8389877"/>
                        <a:gd name="connsiteY9" fmla="*/ 867083 h 8549782"/>
                        <a:gd name="connsiteX10" fmla="*/ 3170925 w 8389877"/>
                        <a:gd name="connsiteY10" fmla="*/ 276642 h 8549782"/>
                        <a:gd name="connsiteX11" fmla="*/ 6538239 w 8389877"/>
                        <a:gd name="connsiteY11" fmla="*/ 3731040 h 8549782"/>
                        <a:gd name="connsiteX12" fmla="*/ 6090619 w 8389877"/>
                        <a:gd name="connsiteY12" fmla="*/ 2238393 h 8549782"/>
                        <a:gd name="connsiteX13" fmla="*/ 6639839 w 8389877"/>
                        <a:gd name="connsiteY13" fmla="*/ 1031385 h 8549782"/>
                        <a:gd name="connsiteX14" fmla="*/ 7757440 w 8389877"/>
                        <a:gd name="connsiteY14" fmla="*/ 2976297 h 8549782"/>
                        <a:gd name="connsiteX15" fmla="*/ 7989669 w 8389877"/>
                        <a:gd name="connsiteY15" fmla="*/ 4340640 h 8549782"/>
                        <a:gd name="connsiteX16" fmla="*/ 8389877 w 8389877"/>
                        <a:gd name="connsiteY16" fmla="*/ 5777404 h 8549782"/>
                        <a:gd name="connsiteX17" fmla="*/ 5333553 w 8389877"/>
                        <a:gd name="connsiteY17" fmla="*/ 8549782 h 8549782"/>
                        <a:gd name="connsiteX18" fmla="*/ 5057784 w 8389877"/>
                        <a:gd name="connsiteY18" fmla="*/ 8462696 h 8549782"/>
                        <a:gd name="connsiteX19" fmla="*/ 541518 w 8389877"/>
                        <a:gd name="connsiteY19" fmla="*/ 4050353 h 8549782"/>
                        <a:gd name="connsiteX0" fmla="*/ 541518 w 8389877"/>
                        <a:gd name="connsiteY0" fmla="*/ 4050353 h 8549782"/>
                        <a:gd name="connsiteX1" fmla="*/ 1163309 w 8389877"/>
                        <a:gd name="connsiteY1" fmla="*/ 3368184 h 8549782"/>
                        <a:gd name="connsiteX2" fmla="*/ 2967723 w 8389877"/>
                        <a:gd name="connsiteY2" fmla="*/ 5196984 h 8549782"/>
                        <a:gd name="connsiteX3" fmla="*/ 108411 w 8389877"/>
                        <a:gd name="connsiteY3" fmla="*/ 2221554 h 8549782"/>
                        <a:gd name="connsiteX4" fmla="*/ 1008296 w 8389877"/>
                        <a:gd name="connsiteY4" fmla="*/ 1510355 h 8549782"/>
                        <a:gd name="connsiteX5" fmla="*/ 3432182 w 8389877"/>
                        <a:gd name="connsiteY5" fmla="*/ 3948755 h 8549782"/>
                        <a:gd name="connsiteX6" fmla="*/ 718011 w 8389877"/>
                        <a:gd name="connsiteY6" fmla="*/ 1191041 h 8549782"/>
                        <a:gd name="connsiteX7" fmla="*/ 1719497 w 8389877"/>
                        <a:gd name="connsiteY7" fmla="*/ 494356 h 8549782"/>
                        <a:gd name="connsiteX8" fmla="*/ 4085326 w 8389877"/>
                        <a:gd name="connsiteY8" fmla="*/ 2976299 h 8549782"/>
                        <a:gd name="connsiteX9" fmla="*/ 2133444 w 8389877"/>
                        <a:gd name="connsiteY9" fmla="*/ 867083 h 8549782"/>
                        <a:gd name="connsiteX10" fmla="*/ 3170925 w 8389877"/>
                        <a:gd name="connsiteY10" fmla="*/ 276642 h 8549782"/>
                        <a:gd name="connsiteX11" fmla="*/ 6538239 w 8389877"/>
                        <a:gd name="connsiteY11" fmla="*/ 3731040 h 8549782"/>
                        <a:gd name="connsiteX12" fmla="*/ 6090619 w 8389877"/>
                        <a:gd name="connsiteY12" fmla="*/ 2238393 h 8549782"/>
                        <a:gd name="connsiteX13" fmla="*/ 6639839 w 8389877"/>
                        <a:gd name="connsiteY13" fmla="*/ 1031385 h 8549782"/>
                        <a:gd name="connsiteX14" fmla="*/ 7757440 w 8389877"/>
                        <a:gd name="connsiteY14" fmla="*/ 2976297 h 8549782"/>
                        <a:gd name="connsiteX15" fmla="*/ 7989669 w 8389877"/>
                        <a:gd name="connsiteY15" fmla="*/ 4340640 h 8549782"/>
                        <a:gd name="connsiteX16" fmla="*/ 8389877 w 8389877"/>
                        <a:gd name="connsiteY16" fmla="*/ 5777404 h 8549782"/>
                        <a:gd name="connsiteX17" fmla="*/ 5333553 w 8389877"/>
                        <a:gd name="connsiteY17" fmla="*/ 8549782 h 8549782"/>
                        <a:gd name="connsiteX18" fmla="*/ 5057784 w 8389877"/>
                        <a:gd name="connsiteY18" fmla="*/ 8462696 h 8549782"/>
                        <a:gd name="connsiteX19" fmla="*/ 541518 w 8389877"/>
                        <a:gd name="connsiteY19" fmla="*/ 4050353 h 8549782"/>
                        <a:gd name="connsiteX0" fmla="*/ 541518 w 8389877"/>
                        <a:gd name="connsiteY0" fmla="*/ 4050353 h 8549782"/>
                        <a:gd name="connsiteX1" fmla="*/ 1163309 w 8389877"/>
                        <a:gd name="connsiteY1" fmla="*/ 3368184 h 8549782"/>
                        <a:gd name="connsiteX2" fmla="*/ 2967723 w 8389877"/>
                        <a:gd name="connsiteY2" fmla="*/ 5196984 h 8549782"/>
                        <a:gd name="connsiteX3" fmla="*/ 108411 w 8389877"/>
                        <a:gd name="connsiteY3" fmla="*/ 2221554 h 8549782"/>
                        <a:gd name="connsiteX4" fmla="*/ 1008296 w 8389877"/>
                        <a:gd name="connsiteY4" fmla="*/ 1510355 h 8549782"/>
                        <a:gd name="connsiteX5" fmla="*/ 3432182 w 8389877"/>
                        <a:gd name="connsiteY5" fmla="*/ 3948755 h 8549782"/>
                        <a:gd name="connsiteX6" fmla="*/ 718011 w 8389877"/>
                        <a:gd name="connsiteY6" fmla="*/ 1191041 h 8549782"/>
                        <a:gd name="connsiteX7" fmla="*/ 1719497 w 8389877"/>
                        <a:gd name="connsiteY7" fmla="*/ 494356 h 8549782"/>
                        <a:gd name="connsiteX8" fmla="*/ 4085326 w 8389877"/>
                        <a:gd name="connsiteY8" fmla="*/ 2976299 h 8549782"/>
                        <a:gd name="connsiteX9" fmla="*/ 2133444 w 8389877"/>
                        <a:gd name="connsiteY9" fmla="*/ 867083 h 8549782"/>
                        <a:gd name="connsiteX10" fmla="*/ 3170925 w 8389877"/>
                        <a:gd name="connsiteY10" fmla="*/ 276642 h 8549782"/>
                        <a:gd name="connsiteX11" fmla="*/ 6538239 w 8389877"/>
                        <a:gd name="connsiteY11" fmla="*/ 3731040 h 8549782"/>
                        <a:gd name="connsiteX12" fmla="*/ 6090619 w 8389877"/>
                        <a:gd name="connsiteY12" fmla="*/ 2238393 h 8549782"/>
                        <a:gd name="connsiteX13" fmla="*/ 6639839 w 8389877"/>
                        <a:gd name="connsiteY13" fmla="*/ 1031385 h 8549782"/>
                        <a:gd name="connsiteX14" fmla="*/ 7757440 w 8389877"/>
                        <a:gd name="connsiteY14" fmla="*/ 2976297 h 8549782"/>
                        <a:gd name="connsiteX15" fmla="*/ 7989669 w 8389877"/>
                        <a:gd name="connsiteY15" fmla="*/ 4340640 h 8549782"/>
                        <a:gd name="connsiteX16" fmla="*/ 8389877 w 8389877"/>
                        <a:gd name="connsiteY16" fmla="*/ 5777404 h 8549782"/>
                        <a:gd name="connsiteX17" fmla="*/ 5333553 w 8389877"/>
                        <a:gd name="connsiteY17" fmla="*/ 8549782 h 8549782"/>
                        <a:gd name="connsiteX18" fmla="*/ 5057784 w 8389877"/>
                        <a:gd name="connsiteY18" fmla="*/ 8462696 h 8549782"/>
                        <a:gd name="connsiteX19" fmla="*/ 541518 w 8389877"/>
                        <a:gd name="connsiteY19" fmla="*/ 4050353 h 8549782"/>
                        <a:gd name="connsiteX0" fmla="*/ 541518 w 8389877"/>
                        <a:gd name="connsiteY0" fmla="*/ 4050353 h 8549782"/>
                        <a:gd name="connsiteX1" fmla="*/ 1163309 w 8389877"/>
                        <a:gd name="connsiteY1" fmla="*/ 3368184 h 8549782"/>
                        <a:gd name="connsiteX2" fmla="*/ 2967723 w 8389877"/>
                        <a:gd name="connsiteY2" fmla="*/ 5196984 h 8549782"/>
                        <a:gd name="connsiteX3" fmla="*/ 108411 w 8389877"/>
                        <a:gd name="connsiteY3" fmla="*/ 2221554 h 8549782"/>
                        <a:gd name="connsiteX4" fmla="*/ 1008296 w 8389877"/>
                        <a:gd name="connsiteY4" fmla="*/ 1510355 h 8549782"/>
                        <a:gd name="connsiteX5" fmla="*/ 3432182 w 8389877"/>
                        <a:gd name="connsiteY5" fmla="*/ 3948755 h 8549782"/>
                        <a:gd name="connsiteX6" fmla="*/ 718011 w 8389877"/>
                        <a:gd name="connsiteY6" fmla="*/ 1191041 h 8549782"/>
                        <a:gd name="connsiteX7" fmla="*/ 1719497 w 8389877"/>
                        <a:gd name="connsiteY7" fmla="*/ 494356 h 8549782"/>
                        <a:gd name="connsiteX8" fmla="*/ 4085326 w 8389877"/>
                        <a:gd name="connsiteY8" fmla="*/ 2976299 h 8549782"/>
                        <a:gd name="connsiteX9" fmla="*/ 2133444 w 8389877"/>
                        <a:gd name="connsiteY9" fmla="*/ 867083 h 8549782"/>
                        <a:gd name="connsiteX10" fmla="*/ 3170925 w 8389877"/>
                        <a:gd name="connsiteY10" fmla="*/ 276642 h 8549782"/>
                        <a:gd name="connsiteX11" fmla="*/ 6538239 w 8389877"/>
                        <a:gd name="connsiteY11" fmla="*/ 3731040 h 8549782"/>
                        <a:gd name="connsiteX12" fmla="*/ 6090619 w 8389877"/>
                        <a:gd name="connsiteY12" fmla="*/ 2238393 h 8549782"/>
                        <a:gd name="connsiteX13" fmla="*/ 6639839 w 8389877"/>
                        <a:gd name="connsiteY13" fmla="*/ 1031385 h 8549782"/>
                        <a:gd name="connsiteX14" fmla="*/ 7757440 w 8389877"/>
                        <a:gd name="connsiteY14" fmla="*/ 2976297 h 8549782"/>
                        <a:gd name="connsiteX15" fmla="*/ 7989669 w 8389877"/>
                        <a:gd name="connsiteY15" fmla="*/ 4340640 h 8549782"/>
                        <a:gd name="connsiteX16" fmla="*/ 8389877 w 8389877"/>
                        <a:gd name="connsiteY16" fmla="*/ 5777404 h 8549782"/>
                        <a:gd name="connsiteX17" fmla="*/ 5333553 w 8389877"/>
                        <a:gd name="connsiteY17" fmla="*/ 8549782 h 8549782"/>
                        <a:gd name="connsiteX18" fmla="*/ 5057784 w 8389877"/>
                        <a:gd name="connsiteY18" fmla="*/ 8462696 h 8549782"/>
                        <a:gd name="connsiteX19" fmla="*/ 541518 w 8389877"/>
                        <a:gd name="connsiteY19" fmla="*/ 4050353 h 8549782"/>
                        <a:gd name="connsiteX0" fmla="*/ 541518 w 8389877"/>
                        <a:gd name="connsiteY0" fmla="*/ 4050353 h 8549782"/>
                        <a:gd name="connsiteX1" fmla="*/ 1163309 w 8389877"/>
                        <a:gd name="connsiteY1" fmla="*/ 3368184 h 8549782"/>
                        <a:gd name="connsiteX2" fmla="*/ 2967723 w 8389877"/>
                        <a:gd name="connsiteY2" fmla="*/ 5196984 h 8549782"/>
                        <a:gd name="connsiteX3" fmla="*/ 108411 w 8389877"/>
                        <a:gd name="connsiteY3" fmla="*/ 2221554 h 8549782"/>
                        <a:gd name="connsiteX4" fmla="*/ 1008296 w 8389877"/>
                        <a:gd name="connsiteY4" fmla="*/ 1510355 h 8549782"/>
                        <a:gd name="connsiteX5" fmla="*/ 3432182 w 8389877"/>
                        <a:gd name="connsiteY5" fmla="*/ 3948755 h 8549782"/>
                        <a:gd name="connsiteX6" fmla="*/ 718011 w 8389877"/>
                        <a:gd name="connsiteY6" fmla="*/ 1191041 h 8549782"/>
                        <a:gd name="connsiteX7" fmla="*/ 1719497 w 8389877"/>
                        <a:gd name="connsiteY7" fmla="*/ 494356 h 8549782"/>
                        <a:gd name="connsiteX8" fmla="*/ 4085326 w 8389877"/>
                        <a:gd name="connsiteY8" fmla="*/ 2976299 h 8549782"/>
                        <a:gd name="connsiteX9" fmla="*/ 2133444 w 8389877"/>
                        <a:gd name="connsiteY9" fmla="*/ 867083 h 8549782"/>
                        <a:gd name="connsiteX10" fmla="*/ 3170925 w 8389877"/>
                        <a:gd name="connsiteY10" fmla="*/ 276642 h 8549782"/>
                        <a:gd name="connsiteX11" fmla="*/ 6538239 w 8389877"/>
                        <a:gd name="connsiteY11" fmla="*/ 3731040 h 8549782"/>
                        <a:gd name="connsiteX12" fmla="*/ 6090619 w 8389877"/>
                        <a:gd name="connsiteY12" fmla="*/ 2238393 h 8549782"/>
                        <a:gd name="connsiteX13" fmla="*/ 6639839 w 8389877"/>
                        <a:gd name="connsiteY13" fmla="*/ 1031385 h 8549782"/>
                        <a:gd name="connsiteX14" fmla="*/ 7757440 w 8389877"/>
                        <a:gd name="connsiteY14" fmla="*/ 2976297 h 8549782"/>
                        <a:gd name="connsiteX15" fmla="*/ 7989669 w 8389877"/>
                        <a:gd name="connsiteY15" fmla="*/ 4340640 h 8549782"/>
                        <a:gd name="connsiteX16" fmla="*/ 8389877 w 8389877"/>
                        <a:gd name="connsiteY16" fmla="*/ 5777404 h 8549782"/>
                        <a:gd name="connsiteX17" fmla="*/ 5333553 w 8389877"/>
                        <a:gd name="connsiteY17" fmla="*/ 8549782 h 8549782"/>
                        <a:gd name="connsiteX18" fmla="*/ 5057784 w 8389877"/>
                        <a:gd name="connsiteY18" fmla="*/ 8462696 h 8549782"/>
                        <a:gd name="connsiteX19" fmla="*/ 541518 w 8389877"/>
                        <a:gd name="connsiteY19" fmla="*/ 4050353 h 8549782"/>
                        <a:gd name="connsiteX0" fmla="*/ 541518 w 8389877"/>
                        <a:gd name="connsiteY0" fmla="*/ 4050353 h 8549782"/>
                        <a:gd name="connsiteX1" fmla="*/ 1163309 w 8389877"/>
                        <a:gd name="connsiteY1" fmla="*/ 3368184 h 8549782"/>
                        <a:gd name="connsiteX2" fmla="*/ 2967723 w 8389877"/>
                        <a:gd name="connsiteY2" fmla="*/ 5196984 h 8549782"/>
                        <a:gd name="connsiteX3" fmla="*/ 108411 w 8389877"/>
                        <a:gd name="connsiteY3" fmla="*/ 2221554 h 8549782"/>
                        <a:gd name="connsiteX4" fmla="*/ 1008296 w 8389877"/>
                        <a:gd name="connsiteY4" fmla="*/ 1510355 h 8549782"/>
                        <a:gd name="connsiteX5" fmla="*/ 3432182 w 8389877"/>
                        <a:gd name="connsiteY5" fmla="*/ 3948755 h 8549782"/>
                        <a:gd name="connsiteX6" fmla="*/ 718011 w 8389877"/>
                        <a:gd name="connsiteY6" fmla="*/ 1191041 h 8549782"/>
                        <a:gd name="connsiteX7" fmla="*/ 1719497 w 8389877"/>
                        <a:gd name="connsiteY7" fmla="*/ 494356 h 8549782"/>
                        <a:gd name="connsiteX8" fmla="*/ 4085326 w 8389877"/>
                        <a:gd name="connsiteY8" fmla="*/ 2976299 h 8549782"/>
                        <a:gd name="connsiteX9" fmla="*/ 2133444 w 8389877"/>
                        <a:gd name="connsiteY9" fmla="*/ 867083 h 8549782"/>
                        <a:gd name="connsiteX10" fmla="*/ 3170925 w 8389877"/>
                        <a:gd name="connsiteY10" fmla="*/ 276642 h 8549782"/>
                        <a:gd name="connsiteX11" fmla="*/ 6538239 w 8389877"/>
                        <a:gd name="connsiteY11" fmla="*/ 3731040 h 8549782"/>
                        <a:gd name="connsiteX12" fmla="*/ 6090619 w 8389877"/>
                        <a:gd name="connsiteY12" fmla="*/ 2238393 h 8549782"/>
                        <a:gd name="connsiteX13" fmla="*/ 6639839 w 8389877"/>
                        <a:gd name="connsiteY13" fmla="*/ 1031385 h 8549782"/>
                        <a:gd name="connsiteX14" fmla="*/ 7757440 w 8389877"/>
                        <a:gd name="connsiteY14" fmla="*/ 2976297 h 8549782"/>
                        <a:gd name="connsiteX15" fmla="*/ 7989669 w 8389877"/>
                        <a:gd name="connsiteY15" fmla="*/ 4340640 h 8549782"/>
                        <a:gd name="connsiteX16" fmla="*/ 8389877 w 8389877"/>
                        <a:gd name="connsiteY16" fmla="*/ 5777404 h 8549782"/>
                        <a:gd name="connsiteX17" fmla="*/ 5333553 w 8389877"/>
                        <a:gd name="connsiteY17" fmla="*/ 8549782 h 8549782"/>
                        <a:gd name="connsiteX18" fmla="*/ 5057784 w 8389877"/>
                        <a:gd name="connsiteY18" fmla="*/ 8462696 h 8549782"/>
                        <a:gd name="connsiteX19" fmla="*/ 541518 w 8389877"/>
                        <a:gd name="connsiteY19" fmla="*/ 4050353 h 8549782"/>
                        <a:gd name="connsiteX0" fmla="*/ 541518 w 8389877"/>
                        <a:gd name="connsiteY0" fmla="*/ 4050353 h 9315726"/>
                        <a:gd name="connsiteX1" fmla="*/ 1163309 w 8389877"/>
                        <a:gd name="connsiteY1" fmla="*/ 3368184 h 9315726"/>
                        <a:gd name="connsiteX2" fmla="*/ 2967723 w 8389877"/>
                        <a:gd name="connsiteY2" fmla="*/ 5196984 h 9315726"/>
                        <a:gd name="connsiteX3" fmla="*/ 108411 w 8389877"/>
                        <a:gd name="connsiteY3" fmla="*/ 2221554 h 9315726"/>
                        <a:gd name="connsiteX4" fmla="*/ 1008296 w 8389877"/>
                        <a:gd name="connsiteY4" fmla="*/ 1510355 h 9315726"/>
                        <a:gd name="connsiteX5" fmla="*/ 3432182 w 8389877"/>
                        <a:gd name="connsiteY5" fmla="*/ 3948755 h 9315726"/>
                        <a:gd name="connsiteX6" fmla="*/ 718011 w 8389877"/>
                        <a:gd name="connsiteY6" fmla="*/ 1191041 h 9315726"/>
                        <a:gd name="connsiteX7" fmla="*/ 1719497 w 8389877"/>
                        <a:gd name="connsiteY7" fmla="*/ 494356 h 9315726"/>
                        <a:gd name="connsiteX8" fmla="*/ 4085326 w 8389877"/>
                        <a:gd name="connsiteY8" fmla="*/ 2976299 h 9315726"/>
                        <a:gd name="connsiteX9" fmla="*/ 2133444 w 8389877"/>
                        <a:gd name="connsiteY9" fmla="*/ 867083 h 9315726"/>
                        <a:gd name="connsiteX10" fmla="*/ 3170925 w 8389877"/>
                        <a:gd name="connsiteY10" fmla="*/ 276642 h 9315726"/>
                        <a:gd name="connsiteX11" fmla="*/ 6538239 w 8389877"/>
                        <a:gd name="connsiteY11" fmla="*/ 3731040 h 9315726"/>
                        <a:gd name="connsiteX12" fmla="*/ 6090619 w 8389877"/>
                        <a:gd name="connsiteY12" fmla="*/ 2238393 h 9315726"/>
                        <a:gd name="connsiteX13" fmla="*/ 6639839 w 8389877"/>
                        <a:gd name="connsiteY13" fmla="*/ 1031385 h 9315726"/>
                        <a:gd name="connsiteX14" fmla="*/ 7757440 w 8389877"/>
                        <a:gd name="connsiteY14" fmla="*/ 2976297 h 9315726"/>
                        <a:gd name="connsiteX15" fmla="*/ 7989669 w 8389877"/>
                        <a:gd name="connsiteY15" fmla="*/ 4340640 h 9315726"/>
                        <a:gd name="connsiteX16" fmla="*/ 8389877 w 8389877"/>
                        <a:gd name="connsiteY16" fmla="*/ 5777404 h 9315726"/>
                        <a:gd name="connsiteX17" fmla="*/ 6336452 w 8389877"/>
                        <a:gd name="connsiteY17" fmla="*/ 9315727 h 9315726"/>
                        <a:gd name="connsiteX18" fmla="*/ 5057784 w 8389877"/>
                        <a:gd name="connsiteY18" fmla="*/ 8462696 h 9315726"/>
                        <a:gd name="connsiteX19" fmla="*/ 541518 w 8389877"/>
                        <a:gd name="connsiteY19" fmla="*/ 4050353 h 9315726"/>
                        <a:gd name="connsiteX0" fmla="*/ 541518 w 8389877"/>
                        <a:gd name="connsiteY0" fmla="*/ 4050353 h 9224165"/>
                        <a:gd name="connsiteX1" fmla="*/ 1163309 w 8389877"/>
                        <a:gd name="connsiteY1" fmla="*/ 3368184 h 9224165"/>
                        <a:gd name="connsiteX2" fmla="*/ 2967723 w 8389877"/>
                        <a:gd name="connsiteY2" fmla="*/ 5196984 h 9224165"/>
                        <a:gd name="connsiteX3" fmla="*/ 108411 w 8389877"/>
                        <a:gd name="connsiteY3" fmla="*/ 2221554 h 9224165"/>
                        <a:gd name="connsiteX4" fmla="*/ 1008296 w 8389877"/>
                        <a:gd name="connsiteY4" fmla="*/ 1510355 h 9224165"/>
                        <a:gd name="connsiteX5" fmla="*/ 3432182 w 8389877"/>
                        <a:gd name="connsiteY5" fmla="*/ 3948755 h 9224165"/>
                        <a:gd name="connsiteX6" fmla="*/ 718011 w 8389877"/>
                        <a:gd name="connsiteY6" fmla="*/ 1191041 h 9224165"/>
                        <a:gd name="connsiteX7" fmla="*/ 1719497 w 8389877"/>
                        <a:gd name="connsiteY7" fmla="*/ 494356 h 9224165"/>
                        <a:gd name="connsiteX8" fmla="*/ 4085326 w 8389877"/>
                        <a:gd name="connsiteY8" fmla="*/ 2976299 h 9224165"/>
                        <a:gd name="connsiteX9" fmla="*/ 2133444 w 8389877"/>
                        <a:gd name="connsiteY9" fmla="*/ 867083 h 9224165"/>
                        <a:gd name="connsiteX10" fmla="*/ 3170925 w 8389877"/>
                        <a:gd name="connsiteY10" fmla="*/ 276642 h 9224165"/>
                        <a:gd name="connsiteX11" fmla="*/ 6538239 w 8389877"/>
                        <a:gd name="connsiteY11" fmla="*/ 3731040 h 9224165"/>
                        <a:gd name="connsiteX12" fmla="*/ 6090619 w 8389877"/>
                        <a:gd name="connsiteY12" fmla="*/ 2238393 h 9224165"/>
                        <a:gd name="connsiteX13" fmla="*/ 6639839 w 8389877"/>
                        <a:gd name="connsiteY13" fmla="*/ 1031385 h 9224165"/>
                        <a:gd name="connsiteX14" fmla="*/ 7757440 w 8389877"/>
                        <a:gd name="connsiteY14" fmla="*/ 2976297 h 9224165"/>
                        <a:gd name="connsiteX15" fmla="*/ 7989669 w 8389877"/>
                        <a:gd name="connsiteY15" fmla="*/ 4340640 h 9224165"/>
                        <a:gd name="connsiteX16" fmla="*/ 8389877 w 8389877"/>
                        <a:gd name="connsiteY16" fmla="*/ 5777404 h 9224165"/>
                        <a:gd name="connsiteX17" fmla="*/ 6266896 w 8389877"/>
                        <a:gd name="connsiteY17" fmla="*/ 9224162 h 9224165"/>
                        <a:gd name="connsiteX18" fmla="*/ 5057784 w 8389877"/>
                        <a:gd name="connsiteY18" fmla="*/ 8462696 h 9224165"/>
                        <a:gd name="connsiteX19" fmla="*/ 541518 w 8389877"/>
                        <a:gd name="connsiteY19" fmla="*/ 4050353 h 9224165"/>
                        <a:gd name="connsiteX0" fmla="*/ 541518 w 8389877"/>
                        <a:gd name="connsiteY0" fmla="*/ 4050353 h 9224165"/>
                        <a:gd name="connsiteX1" fmla="*/ 1163309 w 8389877"/>
                        <a:gd name="connsiteY1" fmla="*/ 3368184 h 9224165"/>
                        <a:gd name="connsiteX2" fmla="*/ 2967723 w 8389877"/>
                        <a:gd name="connsiteY2" fmla="*/ 5196984 h 9224165"/>
                        <a:gd name="connsiteX3" fmla="*/ 108411 w 8389877"/>
                        <a:gd name="connsiteY3" fmla="*/ 2221554 h 9224165"/>
                        <a:gd name="connsiteX4" fmla="*/ 1008296 w 8389877"/>
                        <a:gd name="connsiteY4" fmla="*/ 1510355 h 9224165"/>
                        <a:gd name="connsiteX5" fmla="*/ 3432182 w 8389877"/>
                        <a:gd name="connsiteY5" fmla="*/ 3948755 h 9224165"/>
                        <a:gd name="connsiteX6" fmla="*/ 718011 w 8389877"/>
                        <a:gd name="connsiteY6" fmla="*/ 1191041 h 9224165"/>
                        <a:gd name="connsiteX7" fmla="*/ 1719497 w 8389877"/>
                        <a:gd name="connsiteY7" fmla="*/ 494356 h 9224165"/>
                        <a:gd name="connsiteX8" fmla="*/ 4085326 w 8389877"/>
                        <a:gd name="connsiteY8" fmla="*/ 2976299 h 9224165"/>
                        <a:gd name="connsiteX9" fmla="*/ 2133444 w 8389877"/>
                        <a:gd name="connsiteY9" fmla="*/ 867083 h 9224165"/>
                        <a:gd name="connsiteX10" fmla="*/ 3170925 w 8389877"/>
                        <a:gd name="connsiteY10" fmla="*/ 276642 h 9224165"/>
                        <a:gd name="connsiteX11" fmla="*/ 6538239 w 8389877"/>
                        <a:gd name="connsiteY11" fmla="*/ 3731040 h 9224165"/>
                        <a:gd name="connsiteX12" fmla="*/ 6090619 w 8389877"/>
                        <a:gd name="connsiteY12" fmla="*/ 2238393 h 9224165"/>
                        <a:gd name="connsiteX13" fmla="*/ 6639839 w 8389877"/>
                        <a:gd name="connsiteY13" fmla="*/ 1031385 h 9224165"/>
                        <a:gd name="connsiteX14" fmla="*/ 7757440 w 8389877"/>
                        <a:gd name="connsiteY14" fmla="*/ 2976297 h 9224165"/>
                        <a:gd name="connsiteX15" fmla="*/ 7989669 w 8389877"/>
                        <a:gd name="connsiteY15" fmla="*/ 4340640 h 9224165"/>
                        <a:gd name="connsiteX16" fmla="*/ 8389877 w 8389877"/>
                        <a:gd name="connsiteY16" fmla="*/ 5777404 h 9224165"/>
                        <a:gd name="connsiteX17" fmla="*/ 6266896 w 8389877"/>
                        <a:gd name="connsiteY17" fmla="*/ 9224162 h 9224165"/>
                        <a:gd name="connsiteX18" fmla="*/ 5057784 w 8389877"/>
                        <a:gd name="connsiteY18" fmla="*/ 8462696 h 9224165"/>
                        <a:gd name="connsiteX19" fmla="*/ 541518 w 8389877"/>
                        <a:gd name="connsiteY19" fmla="*/ 4050353 h 9224165"/>
                        <a:gd name="connsiteX0" fmla="*/ 541518 w 8389877"/>
                        <a:gd name="connsiteY0" fmla="*/ 4050353 h 9224165"/>
                        <a:gd name="connsiteX1" fmla="*/ 1163309 w 8389877"/>
                        <a:gd name="connsiteY1" fmla="*/ 3368184 h 9224165"/>
                        <a:gd name="connsiteX2" fmla="*/ 2967723 w 8389877"/>
                        <a:gd name="connsiteY2" fmla="*/ 5196984 h 9224165"/>
                        <a:gd name="connsiteX3" fmla="*/ 108411 w 8389877"/>
                        <a:gd name="connsiteY3" fmla="*/ 2221554 h 9224165"/>
                        <a:gd name="connsiteX4" fmla="*/ 1008296 w 8389877"/>
                        <a:gd name="connsiteY4" fmla="*/ 1510355 h 9224165"/>
                        <a:gd name="connsiteX5" fmla="*/ 3432182 w 8389877"/>
                        <a:gd name="connsiteY5" fmla="*/ 3948755 h 9224165"/>
                        <a:gd name="connsiteX6" fmla="*/ 718011 w 8389877"/>
                        <a:gd name="connsiteY6" fmla="*/ 1191041 h 9224165"/>
                        <a:gd name="connsiteX7" fmla="*/ 1719497 w 8389877"/>
                        <a:gd name="connsiteY7" fmla="*/ 494356 h 9224165"/>
                        <a:gd name="connsiteX8" fmla="*/ 4085326 w 8389877"/>
                        <a:gd name="connsiteY8" fmla="*/ 2976299 h 9224165"/>
                        <a:gd name="connsiteX9" fmla="*/ 2133444 w 8389877"/>
                        <a:gd name="connsiteY9" fmla="*/ 867083 h 9224165"/>
                        <a:gd name="connsiteX10" fmla="*/ 3170925 w 8389877"/>
                        <a:gd name="connsiteY10" fmla="*/ 276642 h 9224165"/>
                        <a:gd name="connsiteX11" fmla="*/ 6538239 w 8389877"/>
                        <a:gd name="connsiteY11" fmla="*/ 3731040 h 9224165"/>
                        <a:gd name="connsiteX12" fmla="*/ 6090619 w 8389877"/>
                        <a:gd name="connsiteY12" fmla="*/ 2238393 h 9224165"/>
                        <a:gd name="connsiteX13" fmla="*/ 6639839 w 8389877"/>
                        <a:gd name="connsiteY13" fmla="*/ 1031385 h 9224165"/>
                        <a:gd name="connsiteX14" fmla="*/ 7757440 w 8389877"/>
                        <a:gd name="connsiteY14" fmla="*/ 2976297 h 9224165"/>
                        <a:gd name="connsiteX15" fmla="*/ 7989669 w 8389877"/>
                        <a:gd name="connsiteY15" fmla="*/ 4340640 h 9224165"/>
                        <a:gd name="connsiteX16" fmla="*/ 8389877 w 8389877"/>
                        <a:gd name="connsiteY16" fmla="*/ 5777404 h 9224165"/>
                        <a:gd name="connsiteX17" fmla="*/ 6266896 w 8389877"/>
                        <a:gd name="connsiteY17" fmla="*/ 9224162 h 9224165"/>
                        <a:gd name="connsiteX18" fmla="*/ 5057784 w 8389877"/>
                        <a:gd name="connsiteY18" fmla="*/ 8462696 h 9224165"/>
                        <a:gd name="connsiteX19" fmla="*/ 541518 w 8389877"/>
                        <a:gd name="connsiteY19" fmla="*/ 4050353 h 9224165"/>
                        <a:gd name="connsiteX0" fmla="*/ 541518 w 8359910"/>
                        <a:gd name="connsiteY0" fmla="*/ 4050353 h 9224165"/>
                        <a:gd name="connsiteX1" fmla="*/ 1163309 w 8359910"/>
                        <a:gd name="connsiteY1" fmla="*/ 3368184 h 9224165"/>
                        <a:gd name="connsiteX2" fmla="*/ 2967723 w 8359910"/>
                        <a:gd name="connsiteY2" fmla="*/ 5196984 h 9224165"/>
                        <a:gd name="connsiteX3" fmla="*/ 108411 w 8359910"/>
                        <a:gd name="connsiteY3" fmla="*/ 2221554 h 9224165"/>
                        <a:gd name="connsiteX4" fmla="*/ 1008296 w 8359910"/>
                        <a:gd name="connsiteY4" fmla="*/ 1510355 h 9224165"/>
                        <a:gd name="connsiteX5" fmla="*/ 3432182 w 8359910"/>
                        <a:gd name="connsiteY5" fmla="*/ 3948755 h 9224165"/>
                        <a:gd name="connsiteX6" fmla="*/ 718011 w 8359910"/>
                        <a:gd name="connsiteY6" fmla="*/ 1191041 h 9224165"/>
                        <a:gd name="connsiteX7" fmla="*/ 1719497 w 8359910"/>
                        <a:gd name="connsiteY7" fmla="*/ 494356 h 9224165"/>
                        <a:gd name="connsiteX8" fmla="*/ 4085326 w 8359910"/>
                        <a:gd name="connsiteY8" fmla="*/ 2976299 h 9224165"/>
                        <a:gd name="connsiteX9" fmla="*/ 2133444 w 8359910"/>
                        <a:gd name="connsiteY9" fmla="*/ 867083 h 9224165"/>
                        <a:gd name="connsiteX10" fmla="*/ 3170925 w 8359910"/>
                        <a:gd name="connsiteY10" fmla="*/ 276642 h 9224165"/>
                        <a:gd name="connsiteX11" fmla="*/ 6538239 w 8359910"/>
                        <a:gd name="connsiteY11" fmla="*/ 3731040 h 9224165"/>
                        <a:gd name="connsiteX12" fmla="*/ 6090619 w 8359910"/>
                        <a:gd name="connsiteY12" fmla="*/ 2238393 h 9224165"/>
                        <a:gd name="connsiteX13" fmla="*/ 6639839 w 8359910"/>
                        <a:gd name="connsiteY13" fmla="*/ 1031385 h 9224165"/>
                        <a:gd name="connsiteX14" fmla="*/ 7757440 w 8359910"/>
                        <a:gd name="connsiteY14" fmla="*/ 2976297 h 9224165"/>
                        <a:gd name="connsiteX15" fmla="*/ 7989669 w 8359910"/>
                        <a:gd name="connsiteY15" fmla="*/ 4340640 h 9224165"/>
                        <a:gd name="connsiteX16" fmla="*/ 8359907 w 8359910"/>
                        <a:gd name="connsiteY16" fmla="*/ 5645609 h 9224165"/>
                        <a:gd name="connsiteX17" fmla="*/ 6266896 w 8359910"/>
                        <a:gd name="connsiteY17" fmla="*/ 9224162 h 9224165"/>
                        <a:gd name="connsiteX18" fmla="*/ 5057784 w 8359910"/>
                        <a:gd name="connsiteY18" fmla="*/ 8462696 h 9224165"/>
                        <a:gd name="connsiteX19" fmla="*/ 541518 w 8359910"/>
                        <a:gd name="connsiteY19" fmla="*/ 4050353 h 9224165"/>
                        <a:gd name="connsiteX0" fmla="*/ 541518 w 8636226"/>
                        <a:gd name="connsiteY0" fmla="*/ 4050353 h 9224165"/>
                        <a:gd name="connsiteX1" fmla="*/ 1163309 w 8636226"/>
                        <a:gd name="connsiteY1" fmla="*/ 3368184 h 9224165"/>
                        <a:gd name="connsiteX2" fmla="*/ 2967723 w 8636226"/>
                        <a:gd name="connsiteY2" fmla="*/ 5196984 h 9224165"/>
                        <a:gd name="connsiteX3" fmla="*/ 108411 w 8636226"/>
                        <a:gd name="connsiteY3" fmla="*/ 2221554 h 9224165"/>
                        <a:gd name="connsiteX4" fmla="*/ 1008296 w 8636226"/>
                        <a:gd name="connsiteY4" fmla="*/ 1510355 h 9224165"/>
                        <a:gd name="connsiteX5" fmla="*/ 3432182 w 8636226"/>
                        <a:gd name="connsiteY5" fmla="*/ 3948755 h 9224165"/>
                        <a:gd name="connsiteX6" fmla="*/ 718011 w 8636226"/>
                        <a:gd name="connsiteY6" fmla="*/ 1191041 h 9224165"/>
                        <a:gd name="connsiteX7" fmla="*/ 1719497 w 8636226"/>
                        <a:gd name="connsiteY7" fmla="*/ 494356 h 9224165"/>
                        <a:gd name="connsiteX8" fmla="*/ 4085326 w 8636226"/>
                        <a:gd name="connsiteY8" fmla="*/ 2976299 h 9224165"/>
                        <a:gd name="connsiteX9" fmla="*/ 2133444 w 8636226"/>
                        <a:gd name="connsiteY9" fmla="*/ 867083 h 9224165"/>
                        <a:gd name="connsiteX10" fmla="*/ 3170925 w 8636226"/>
                        <a:gd name="connsiteY10" fmla="*/ 276642 h 9224165"/>
                        <a:gd name="connsiteX11" fmla="*/ 6538239 w 8636226"/>
                        <a:gd name="connsiteY11" fmla="*/ 3731040 h 9224165"/>
                        <a:gd name="connsiteX12" fmla="*/ 6090619 w 8636226"/>
                        <a:gd name="connsiteY12" fmla="*/ 2238393 h 9224165"/>
                        <a:gd name="connsiteX13" fmla="*/ 6639839 w 8636226"/>
                        <a:gd name="connsiteY13" fmla="*/ 1031385 h 9224165"/>
                        <a:gd name="connsiteX14" fmla="*/ 7757440 w 8636226"/>
                        <a:gd name="connsiteY14" fmla="*/ 2976297 h 9224165"/>
                        <a:gd name="connsiteX15" fmla="*/ 7989669 w 8636226"/>
                        <a:gd name="connsiteY15" fmla="*/ 4340640 h 9224165"/>
                        <a:gd name="connsiteX16" fmla="*/ 8636220 w 8636226"/>
                        <a:gd name="connsiteY16" fmla="*/ 6034120 h 9224165"/>
                        <a:gd name="connsiteX17" fmla="*/ 6266896 w 8636226"/>
                        <a:gd name="connsiteY17" fmla="*/ 9224162 h 9224165"/>
                        <a:gd name="connsiteX18" fmla="*/ 5057784 w 8636226"/>
                        <a:gd name="connsiteY18" fmla="*/ 8462696 h 9224165"/>
                        <a:gd name="connsiteX19" fmla="*/ 541518 w 8636226"/>
                        <a:gd name="connsiteY19" fmla="*/ 4050353 h 9224165"/>
                        <a:gd name="connsiteX0" fmla="*/ 541518 w 8752649"/>
                        <a:gd name="connsiteY0" fmla="*/ 4050353 h 9224165"/>
                        <a:gd name="connsiteX1" fmla="*/ 1163309 w 8752649"/>
                        <a:gd name="connsiteY1" fmla="*/ 3368184 h 9224165"/>
                        <a:gd name="connsiteX2" fmla="*/ 2967723 w 8752649"/>
                        <a:gd name="connsiteY2" fmla="*/ 5196984 h 9224165"/>
                        <a:gd name="connsiteX3" fmla="*/ 108411 w 8752649"/>
                        <a:gd name="connsiteY3" fmla="*/ 2221554 h 9224165"/>
                        <a:gd name="connsiteX4" fmla="*/ 1008296 w 8752649"/>
                        <a:gd name="connsiteY4" fmla="*/ 1510355 h 9224165"/>
                        <a:gd name="connsiteX5" fmla="*/ 3432182 w 8752649"/>
                        <a:gd name="connsiteY5" fmla="*/ 3948755 h 9224165"/>
                        <a:gd name="connsiteX6" fmla="*/ 718011 w 8752649"/>
                        <a:gd name="connsiteY6" fmla="*/ 1191041 h 9224165"/>
                        <a:gd name="connsiteX7" fmla="*/ 1719497 w 8752649"/>
                        <a:gd name="connsiteY7" fmla="*/ 494356 h 9224165"/>
                        <a:gd name="connsiteX8" fmla="*/ 4085326 w 8752649"/>
                        <a:gd name="connsiteY8" fmla="*/ 2976299 h 9224165"/>
                        <a:gd name="connsiteX9" fmla="*/ 2133444 w 8752649"/>
                        <a:gd name="connsiteY9" fmla="*/ 867083 h 9224165"/>
                        <a:gd name="connsiteX10" fmla="*/ 3170925 w 8752649"/>
                        <a:gd name="connsiteY10" fmla="*/ 276642 h 9224165"/>
                        <a:gd name="connsiteX11" fmla="*/ 6538239 w 8752649"/>
                        <a:gd name="connsiteY11" fmla="*/ 3731040 h 9224165"/>
                        <a:gd name="connsiteX12" fmla="*/ 6090619 w 8752649"/>
                        <a:gd name="connsiteY12" fmla="*/ 2238393 h 9224165"/>
                        <a:gd name="connsiteX13" fmla="*/ 6639839 w 8752649"/>
                        <a:gd name="connsiteY13" fmla="*/ 1031385 h 9224165"/>
                        <a:gd name="connsiteX14" fmla="*/ 7757440 w 8752649"/>
                        <a:gd name="connsiteY14" fmla="*/ 2976297 h 9224165"/>
                        <a:gd name="connsiteX15" fmla="*/ 7989669 w 8752649"/>
                        <a:gd name="connsiteY15" fmla="*/ 4340640 h 9224165"/>
                        <a:gd name="connsiteX16" fmla="*/ 8752654 w 8752649"/>
                        <a:gd name="connsiteY16" fmla="*/ 6193162 h 9224165"/>
                        <a:gd name="connsiteX17" fmla="*/ 6266896 w 8752649"/>
                        <a:gd name="connsiteY17" fmla="*/ 9224162 h 9224165"/>
                        <a:gd name="connsiteX18" fmla="*/ 5057784 w 8752649"/>
                        <a:gd name="connsiteY18" fmla="*/ 8462696 h 9224165"/>
                        <a:gd name="connsiteX19" fmla="*/ 541518 w 8752649"/>
                        <a:gd name="connsiteY19" fmla="*/ 4050353 h 92241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8752649" h="9224165">
                          <a:moveTo>
                            <a:pt x="541518" y="4050353"/>
                          </a:moveTo>
                          <a:cubicBezTo>
                            <a:pt x="125441" y="3629439"/>
                            <a:pt x="694015" y="2947268"/>
                            <a:pt x="1163309" y="3368184"/>
                          </a:cubicBezTo>
                          <a:lnTo>
                            <a:pt x="2967723" y="5196984"/>
                          </a:lnTo>
                          <a:lnTo>
                            <a:pt x="108411" y="2221554"/>
                          </a:lnTo>
                          <a:cubicBezTo>
                            <a:pt x="-288312" y="1549060"/>
                            <a:pt x="493523" y="1038543"/>
                            <a:pt x="1008296" y="1510355"/>
                          </a:cubicBezTo>
                          <a:lnTo>
                            <a:pt x="3432182" y="3948755"/>
                          </a:lnTo>
                          <a:lnTo>
                            <a:pt x="718011" y="1191041"/>
                          </a:lnTo>
                          <a:cubicBezTo>
                            <a:pt x="330963" y="465328"/>
                            <a:pt x="1235688" y="29898"/>
                            <a:pt x="1719497" y="494356"/>
                          </a:cubicBezTo>
                          <a:lnTo>
                            <a:pt x="4085326" y="2976299"/>
                          </a:lnTo>
                          <a:lnTo>
                            <a:pt x="2133444" y="867083"/>
                          </a:lnTo>
                          <a:cubicBezTo>
                            <a:pt x="1689694" y="110019"/>
                            <a:pt x="2618995" y="-311477"/>
                            <a:pt x="3170925" y="276642"/>
                          </a:cubicBezTo>
                          <a:lnTo>
                            <a:pt x="6538239" y="3731040"/>
                          </a:lnTo>
                          <a:cubicBezTo>
                            <a:pt x="6567268" y="3498812"/>
                            <a:pt x="6433736" y="2847992"/>
                            <a:pt x="6090619" y="2238393"/>
                          </a:cubicBezTo>
                          <a:cubicBezTo>
                            <a:pt x="5902707" y="1832574"/>
                            <a:pt x="6141515" y="1249099"/>
                            <a:pt x="6639839" y="1031385"/>
                          </a:cubicBezTo>
                          <a:cubicBezTo>
                            <a:pt x="7026887" y="1679688"/>
                            <a:pt x="7384906" y="2327993"/>
                            <a:pt x="7757440" y="2976297"/>
                          </a:cubicBezTo>
                          <a:lnTo>
                            <a:pt x="7989669" y="4340640"/>
                          </a:lnTo>
                          <a:cubicBezTo>
                            <a:pt x="8085131" y="4794167"/>
                            <a:pt x="8594837" y="6050116"/>
                            <a:pt x="8752654" y="6193162"/>
                          </a:cubicBezTo>
                          <a:cubicBezTo>
                            <a:pt x="7977375" y="7437758"/>
                            <a:pt x="7007393" y="7933774"/>
                            <a:pt x="6266896" y="9224162"/>
                          </a:cubicBezTo>
                          <a:cubicBezTo>
                            <a:pt x="6129010" y="9197551"/>
                            <a:pt x="5181156" y="8530430"/>
                            <a:pt x="5057784" y="8462696"/>
                          </a:cubicBezTo>
                          <a:cubicBezTo>
                            <a:pt x="4397384" y="8046620"/>
                            <a:pt x="768618" y="4236716"/>
                            <a:pt x="541518" y="4050353"/>
                          </a:cubicBezTo>
                          <a:close/>
                        </a:path>
                      </a:pathLst>
                    </a:custGeom>
                    <a:solidFill>
                      <a:srgbClr val="F4B183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5" name="Rectangle 2"/>
                    <p:cNvSpPr/>
                    <p:nvPr/>
                  </p:nvSpPr>
                  <p:spPr>
                    <a:xfrm rot="9189635" flipH="1" flipV="1">
                      <a:off x="5314650" y="4121256"/>
                      <a:ext cx="255314" cy="232762"/>
                    </a:xfrm>
                    <a:custGeom>
                      <a:avLst/>
                      <a:gdLst>
                        <a:gd name="connsiteX0" fmla="*/ 0 w 4659086"/>
                        <a:gd name="connsiteY0" fmla="*/ 0 h 2017485"/>
                        <a:gd name="connsiteX1" fmla="*/ 4659086 w 4659086"/>
                        <a:gd name="connsiteY1" fmla="*/ 0 h 2017485"/>
                        <a:gd name="connsiteX2" fmla="*/ 4659086 w 4659086"/>
                        <a:gd name="connsiteY2" fmla="*/ 2017485 h 2017485"/>
                        <a:gd name="connsiteX3" fmla="*/ 0 w 4659086"/>
                        <a:gd name="connsiteY3" fmla="*/ 2017485 h 2017485"/>
                        <a:gd name="connsiteX4" fmla="*/ 0 w 4659086"/>
                        <a:gd name="connsiteY4" fmla="*/ 0 h 2017485"/>
                        <a:gd name="connsiteX0" fmla="*/ 0 w 4804229"/>
                        <a:gd name="connsiteY0" fmla="*/ 0 h 2017485"/>
                        <a:gd name="connsiteX1" fmla="*/ 4659086 w 4804229"/>
                        <a:gd name="connsiteY1" fmla="*/ 0 h 2017485"/>
                        <a:gd name="connsiteX2" fmla="*/ 4804229 w 4804229"/>
                        <a:gd name="connsiteY2" fmla="*/ 1204685 h 2017485"/>
                        <a:gd name="connsiteX3" fmla="*/ 0 w 4804229"/>
                        <a:gd name="connsiteY3" fmla="*/ 2017485 h 2017485"/>
                        <a:gd name="connsiteX4" fmla="*/ 0 w 4804229"/>
                        <a:gd name="connsiteY4" fmla="*/ 0 h 2017485"/>
                        <a:gd name="connsiteX0" fmla="*/ 0 w 4804229"/>
                        <a:gd name="connsiteY0" fmla="*/ 0 h 4223656"/>
                        <a:gd name="connsiteX1" fmla="*/ 4659086 w 4804229"/>
                        <a:gd name="connsiteY1" fmla="*/ 0 h 4223656"/>
                        <a:gd name="connsiteX2" fmla="*/ 4804229 w 4804229"/>
                        <a:gd name="connsiteY2" fmla="*/ 1204685 h 4223656"/>
                        <a:gd name="connsiteX3" fmla="*/ 2002971 w 4804229"/>
                        <a:gd name="connsiteY3" fmla="*/ 4223656 h 4223656"/>
                        <a:gd name="connsiteX4" fmla="*/ 0 w 4804229"/>
                        <a:gd name="connsiteY4" fmla="*/ 0 h 4223656"/>
                        <a:gd name="connsiteX0" fmla="*/ 0 w 7634515"/>
                        <a:gd name="connsiteY0" fmla="*/ 0 h 4499428"/>
                        <a:gd name="connsiteX1" fmla="*/ 7489372 w 7634515"/>
                        <a:gd name="connsiteY1" fmla="*/ 275772 h 4499428"/>
                        <a:gd name="connsiteX2" fmla="*/ 7634515 w 7634515"/>
                        <a:gd name="connsiteY2" fmla="*/ 1480457 h 4499428"/>
                        <a:gd name="connsiteX3" fmla="*/ 4833257 w 7634515"/>
                        <a:gd name="connsiteY3" fmla="*/ 4499428 h 4499428"/>
                        <a:gd name="connsiteX4" fmla="*/ 0 w 7634515"/>
                        <a:gd name="connsiteY4" fmla="*/ 0 h 4499428"/>
                        <a:gd name="connsiteX0" fmla="*/ 0 w 7634515"/>
                        <a:gd name="connsiteY0" fmla="*/ 0 h 4499428"/>
                        <a:gd name="connsiteX1" fmla="*/ 7489372 w 7634515"/>
                        <a:gd name="connsiteY1" fmla="*/ 275772 h 4499428"/>
                        <a:gd name="connsiteX2" fmla="*/ 7634515 w 7634515"/>
                        <a:gd name="connsiteY2" fmla="*/ 1480457 h 4499428"/>
                        <a:gd name="connsiteX3" fmla="*/ 4833257 w 7634515"/>
                        <a:gd name="connsiteY3" fmla="*/ 4499428 h 4499428"/>
                        <a:gd name="connsiteX4" fmla="*/ 0 w 7634515"/>
                        <a:gd name="connsiteY4" fmla="*/ 0 h 4499428"/>
                        <a:gd name="connsiteX0" fmla="*/ 39552 w 7674067"/>
                        <a:gd name="connsiteY0" fmla="*/ 0 h 4895853"/>
                        <a:gd name="connsiteX1" fmla="*/ 7528924 w 7674067"/>
                        <a:gd name="connsiteY1" fmla="*/ 275772 h 4895853"/>
                        <a:gd name="connsiteX2" fmla="*/ 7674067 w 7674067"/>
                        <a:gd name="connsiteY2" fmla="*/ 1480457 h 4895853"/>
                        <a:gd name="connsiteX3" fmla="*/ 4872809 w 7674067"/>
                        <a:gd name="connsiteY3" fmla="*/ 4499428 h 4895853"/>
                        <a:gd name="connsiteX4" fmla="*/ 4582524 w 7674067"/>
                        <a:gd name="connsiteY4" fmla="*/ 4368799 h 4895853"/>
                        <a:gd name="connsiteX5" fmla="*/ 39552 w 7674067"/>
                        <a:gd name="connsiteY5" fmla="*/ 0 h 4895853"/>
                        <a:gd name="connsiteX0" fmla="*/ 38817 w 7673332"/>
                        <a:gd name="connsiteY0" fmla="*/ 0 h 4715686"/>
                        <a:gd name="connsiteX1" fmla="*/ 7528189 w 7673332"/>
                        <a:gd name="connsiteY1" fmla="*/ 275772 h 4715686"/>
                        <a:gd name="connsiteX2" fmla="*/ 7673332 w 7673332"/>
                        <a:gd name="connsiteY2" fmla="*/ 1480457 h 4715686"/>
                        <a:gd name="connsiteX3" fmla="*/ 4872074 w 7673332"/>
                        <a:gd name="connsiteY3" fmla="*/ 4499428 h 4715686"/>
                        <a:gd name="connsiteX4" fmla="*/ 4668875 w 7673332"/>
                        <a:gd name="connsiteY4" fmla="*/ 3860799 h 4715686"/>
                        <a:gd name="connsiteX5" fmla="*/ 38817 w 7673332"/>
                        <a:gd name="connsiteY5" fmla="*/ 0 h 4715686"/>
                        <a:gd name="connsiteX0" fmla="*/ 38817 w 7673332"/>
                        <a:gd name="connsiteY0" fmla="*/ 0 h 4614939"/>
                        <a:gd name="connsiteX1" fmla="*/ 7528189 w 7673332"/>
                        <a:gd name="connsiteY1" fmla="*/ 275772 h 4614939"/>
                        <a:gd name="connsiteX2" fmla="*/ 7673332 w 7673332"/>
                        <a:gd name="connsiteY2" fmla="*/ 1480457 h 4614939"/>
                        <a:gd name="connsiteX3" fmla="*/ 4872074 w 7673332"/>
                        <a:gd name="connsiteY3" fmla="*/ 4499428 h 4614939"/>
                        <a:gd name="connsiteX4" fmla="*/ 4668875 w 7673332"/>
                        <a:gd name="connsiteY4" fmla="*/ 3860799 h 4614939"/>
                        <a:gd name="connsiteX5" fmla="*/ 38817 w 7673332"/>
                        <a:gd name="connsiteY5" fmla="*/ 0 h 4614939"/>
                        <a:gd name="connsiteX0" fmla="*/ 38817 w 7673332"/>
                        <a:gd name="connsiteY0" fmla="*/ 0 h 4499428"/>
                        <a:gd name="connsiteX1" fmla="*/ 7528189 w 7673332"/>
                        <a:gd name="connsiteY1" fmla="*/ 275772 h 4499428"/>
                        <a:gd name="connsiteX2" fmla="*/ 7673332 w 7673332"/>
                        <a:gd name="connsiteY2" fmla="*/ 1480457 h 4499428"/>
                        <a:gd name="connsiteX3" fmla="*/ 4872074 w 7673332"/>
                        <a:gd name="connsiteY3" fmla="*/ 4499428 h 4499428"/>
                        <a:gd name="connsiteX4" fmla="*/ 4668875 w 7673332"/>
                        <a:gd name="connsiteY4" fmla="*/ 3860799 h 4499428"/>
                        <a:gd name="connsiteX5" fmla="*/ 38817 w 7673332"/>
                        <a:gd name="connsiteY5" fmla="*/ 0 h 4499428"/>
                        <a:gd name="connsiteX0" fmla="*/ 39428 w 7673943"/>
                        <a:gd name="connsiteY0" fmla="*/ 0 h 4499428"/>
                        <a:gd name="connsiteX1" fmla="*/ 7528800 w 7673943"/>
                        <a:gd name="connsiteY1" fmla="*/ 275772 h 4499428"/>
                        <a:gd name="connsiteX2" fmla="*/ 7673943 w 7673943"/>
                        <a:gd name="connsiteY2" fmla="*/ 1480457 h 4499428"/>
                        <a:gd name="connsiteX3" fmla="*/ 4872685 w 7673943"/>
                        <a:gd name="connsiteY3" fmla="*/ 4499428 h 4499428"/>
                        <a:gd name="connsiteX4" fmla="*/ 4596915 w 7673943"/>
                        <a:gd name="connsiteY4" fmla="*/ 4397828 h 4499428"/>
                        <a:gd name="connsiteX5" fmla="*/ 39428 w 7673943"/>
                        <a:gd name="connsiteY5" fmla="*/ 0 h 4499428"/>
                        <a:gd name="connsiteX0" fmla="*/ 39428 w 7673943"/>
                        <a:gd name="connsiteY0" fmla="*/ 0 h 4499428"/>
                        <a:gd name="connsiteX1" fmla="*/ 7528800 w 7673943"/>
                        <a:gd name="connsiteY1" fmla="*/ 275772 h 4499428"/>
                        <a:gd name="connsiteX2" fmla="*/ 7673943 w 7673943"/>
                        <a:gd name="connsiteY2" fmla="*/ 1480457 h 4499428"/>
                        <a:gd name="connsiteX3" fmla="*/ 4872685 w 7673943"/>
                        <a:gd name="connsiteY3" fmla="*/ 4499428 h 4499428"/>
                        <a:gd name="connsiteX4" fmla="*/ 4596915 w 7673943"/>
                        <a:gd name="connsiteY4" fmla="*/ 4397828 h 4499428"/>
                        <a:gd name="connsiteX5" fmla="*/ 39428 w 7673943"/>
                        <a:gd name="connsiteY5" fmla="*/ 0 h 4499428"/>
                        <a:gd name="connsiteX0" fmla="*/ 39428 w 7673943"/>
                        <a:gd name="connsiteY0" fmla="*/ 0 h 4499428"/>
                        <a:gd name="connsiteX1" fmla="*/ 7528800 w 7673943"/>
                        <a:gd name="connsiteY1" fmla="*/ 275772 h 4499428"/>
                        <a:gd name="connsiteX2" fmla="*/ 7673943 w 7673943"/>
                        <a:gd name="connsiteY2" fmla="*/ 1480457 h 4499428"/>
                        <a:gd name="connsiteX3" fmla="*/ 4872685 w 7673943"/>
                        <a:gd name="connsiteY3" fmla="*/ 4499428 h 4499428"/>
                        <a:gd name="connsiteX4" fmla="*/ 4596915 w 7673943"/>
                        <a:gd name="connsiteY4" fmla="*/ 4397828 h 4499428"/>
                        <a:gd name="connsiteX5" fmla="*/ 39428 w 7673943"/>
                        <a:gd name="connsiteY5" fmla="*/ 0 h 4499428"/>
                        <a:gd name="connsiteX0" fmla="*/ 39428 w 7673943"/>
                        <a:gd name="connsiteY0" fmla="*/ 0 h 4499428"/>
                        <a:gd name="connsiteX1" fmla="*/ 7528800 w 7673943"/>
                        <a:gd name="connsiteY1" fmla="*/ 275772 h 4499428"/>
                        <a:gd name="connsiteX2" fmla="*/ 7673943 w 7673943"/>
                        <a:gd name="connsiteY2" fmla="*/ 1480457 h 4499428"/>
                        <a:gd name="connsiteX3" fmla="*/ 4872685 w 7673943"/>
                        <a:gd name="connsiteY3" fmla="*/ 4499428 h 4499428"/>
                        <a:gd name="connsiteX4" fmla="*/ 4596915 w 7673943"/>
                        <a:gd name="connsiteY4" fmla="*/ 4397828 h 4499428"/>
                        <a:gd name="connsiteX5" fmla="*/ 39428 w 7673943"/>
                        <a:gd name="connsiteY5" fmla="*/ 0 h 4499428"/>
                        <a:gd name="connsiteX0" fmla="*/ 38245 w 7672760"/>
                        <a:gd name="connsiteY0" fmla="*/ 0 h 4499428"/>
                        <a:gd name="connsiteX1" fmla="*/ 7527617 w 7672760"/>
                        <a:gd name="connsiteY1" fmla="*/ 275772 h 4499428"/>
                        <a:gd name="connsiteX2" fmla="*/ 7672760 w 7672760"/>
                        <a:gd name="connsiteY2" fmla="*/ 1480457 h 4499428"/>
                        <a:gd name="connsiteX3" fmla="*/ 4871502 w 7672760"/>
                        <a:gd name="connsiteY3" fmla="*/ 4499428 h 4499428"/>
                        <a:gd name="connsiteX4" fmla="*/ 4595732 w 7672760"/>
                        <a:gd name="connsiteY4" fmla="*/ 4397828 h 4499428"/>
                        <a:gd name="connsiteX5" fmla="*/ 38245 w 7672760"/>
                        <a:gd name="connsiteY5" fmla="*/ 0 h 4499428"/>
                        <a:gd name="connsiteX0" fmla="*/ 0 w 7634515"/>
                        <a:gd name="connsiteY0" fmla="*/ 0 h 4499428"/>
                        <a:gd name="connsiteX1" fmla="*/ 7489372 w 7634515"/>
                        <a:gd name="connsiteY1" fmla="*/ 275772 h 4499428"/>
                        <a:gd name="connsiteX2" fmla="*/ 7634515 w 7634515"/>
                        <a:gd name="connsiteY2" fmla="*/ 1480457 h 4499428"/>
                        <a:gd name="connsiteX3" fmla="*/ 4833257 w 7634515"/>
                        <a:gd name="connsiteY3" fmla="*/ 4499428 h 4499428"/>
                        <a:gd name="connsiteX4" fmla="*/ 4557487 w 7634515"/>
                        <a:gd name="connsiteY4" fmla="*/ 4397828 h 4499428"/>
                        <a:gd name="connsiteX5" fmla="*/ 0 w 7634515"/>
                        <a:gd name="connsiteY5" fmla="*/ 0 h 4499428"/>
                        <a:gd name="connsiteX0" fmla="*/ 0 w 7634515"/>
                        <a:gd name="connsiteY0" fmla="*/ 0 h 4455885"/>
                        <a:gd name="connsiteX1" fmla="*/ 7489372 w 7634515"/>
                        <a:gd name="connsiteY1" fmla="*/ 275772 h 4455885"/>
                        <a:gd name="connsiteX2" fmla="*/ 7634515 w 7634515"/>
                        <a:gd name="connsiteY2" fmla="*/ 1480457 h 4455885"/>
                        <a:gd name="connsiteX3" fmla="*/ 4862285 w 7634515"/>
                        <a:gd name="connsiteY3" fmla="*/ 4455885 h 4455885"/>
                        <a:gd name="connsiteX4" fmla="*/ 4557487 w 7634515"/>
                        <a:gd name="connsiteY4" fmla="*/ 4397828 h 4455885"/>
                        <a:gd name="connsiteX5" fmla="*/ 0 w 7634515"/>
                        <a:gd name="connsiteY5" fmla="*/ 0 h 4455885"/>
                        <a:gd name="connsiteX0" fmla="*/ 0 w 7634515"/>
                        <a:gd name="connsiteY0" fmla="*/ 0 h 4484914"/>
                        <a:gd name="connsiteX1" fmla="*/ 7489372 w 7634515"/>
                        <a:gd name="connsiteY1" fmla="*/ 275772 h 4484914"/>
                        <a:gd name="connsiteX2" fmla="*/ 7634515 w 7634515"/>
                        <a:gd name="connsiteY2" fmla="*/ 1480457 h 4484914"/>
                        <a:gd name="connsiteX3" fmla="*/ 4833256 w 7634515"/>
                        <a:gd name="connsiteY3" fmla="*/ 4484914 h 4484914"/>
                        <a:gd name="connsiteX4" fmla="*/ 4557487 w 7634515"/>
                        <a:gd name="connsiteY4" fmla="*/ 4397828 h 4484914"/>
                        <a:gd name="connsiteX5" fmla="*/ 0 w 7634515"/>
                        <a:gd name="connsiteY5" fmla="*/ 0 h 4484914"/>
                        <a:gd name="connsiteX0" fmla="*/ 0 w 7634515"/>
                        <a:gd name="connsiteY0" fmla="*/ 0 h 4484914"/>
                        <a:gd name="connsiteX1" fmla="*/ 7489372 w 7634515"/>
                        <a:gd name="connsiteY1" fmla="*/ 275772 h 4484914"/>
                        <a:gd name="connsiteX2" fmla="*/ 7634515 w 7634515"/>
                        <a:gd name="connsiteY2" fmla="*/ 1480457 h 4484914"/>
                        <a:gd name="connsiteX3" fmla="*/ 4833256 w 7634515"/>
                        <a:gd name="connsiteY3" fmla="*/ 4484914 h 4484914"/>
                        <a:gd name="connsiteX4" fmla="*/ 4557487 w 7634515"/>
                        <a:gd name="connsiteY4" fmla="*/ 4397828 h 4484914"/>
                        <a:gd name="connsiteX5" fmla="*/ 0 w 7634515"/>
                        <a:gd name="connsiteY5" fmla="*/ 0 h 4484914"/>
                        <a:gd name="connsiteX0" fmla="*/ 0 w 7634515"/>
                        <a:gd name="connsiteY0" fmla="*/ 0 h 4484914"/>
                        <a:gd name="connsiteX1" fmla="*/ 5573485 w 7634515"/>
                        <a:gd name="connsiteY1" fmla="*/ 203200 h 4484914"/>
                        <a:gd name="connsiteX2" fmla="*/ 7489372 w 7634515"/>
                        <a:gd name="connsiteY2" fmla="*/ 275772 h 4484914"/>
                        <a:gd name="connsiteX3" fmla="*/ 7634515 w 7634515"/>
                        <a:gd name="connsiteY3" fmla="*/ 1480457 h 4484914"/>
                        <a:gd name="connsiteX4" fmla="*/ 4833256 w 7634515"/>
                        <a:gd name="connsiteY4" fmla="*/ 4484914 h 4484914"/>
                        <a:gd name="connsiteX5" fmla="*/ 4557487 w 7634515"/>
                        <a:gd name="connsiteY5" fmla="*/ 4397828 h 4484914"/>
                        <a:gd name="connsiteX6" fmla="*/ 0 w 7634515"/>
                        <a:gd name="connsiteY6" fmla="*/ 0 h 4484914"/>
                        <a:gd name="connsiteX0" fmla="*/ 0 w 7634515"/>
                        <a:gd name="connsiteY0" fmla="*/ 798285 h 5283199"/>
                        <a:gd name="connsiteX1" fmla="*/ 7082971 w 7634515"/>
                        <a:gd name="connsiteY1" fmla="*/ 0 h 5283199"/>
                        <a:gd name="connsiteX2" fmla="*/ 7489372 w 7634515"/>
                        <a:gd name="connsiteY2" fmla="*/ 1074057 h 5283199"/>
                        <a:gd name="connsiteX3" fmla="*/ 7634515 w 7634515"/>
                        <a:gd name="connsiteY3" fmla="*/ 2278742 h 5283199"/>
                        <a:gd name="connsiteX4" fmla="*/ 4833256 w 7634515"/>
                        <a:gd name="connsiteY4" fmla="*/ 5283199 h 5283199"/>
                        <a:gd name="connsiteX5" fmla="*/ 4557487 w 7634515"/>
                        <a:gd name="connsiteY5" fmla="*/ 5196113 h 5283199"/>
                        <a:gd name="connsiteX6" fmla="*/ 0 w 7634515"/>
                        <a:gd name="connsiteY6" fmla="*/ 798285 h 5283199"/>
                        <a:gd name="connsiteX0" fmla="*/ 0 w 7634515"/>
                        <a:gd name="connsiteY0" fmla="*/ 1088571 h 5573485"/>
                        <a:gd name="connsiteX1" fmla="*/ 7257143 w 7634515"/>
                        <a:gd name="connsiteY1" fmla="*/ 0 h 5573485"/>
                        <a:gd name="connsiteX2" fmla="*/ 7489372 w 7634515"/>
                        <a:gd name="connsiteY2" fmla="*/ 1364343 h 5573485"/>
                        <a:gd name="connsiteX3" fmla="*/ 7634515 w 7634515"/>
                        <a:gd name="connsiteY3" fmla="*/ 2569028 h 5573485"/>
                        <a:gd name="connsiteX4" fmla="*/ 4833256 w 7634515"/>
                        <a:gd name="connsiteY4" fmla="*/ 5573485 h 5573485"/>
                        <a:gd name="connsiteX5" fmla="*/ 4557487 w 7634515"/>
                        <a:gd name="connsiteY5" fmla="*/ 5486399 h 5573485"/>
                        <a:gd name="connsiteX6" fmla="*/ 0 w 7634515"/>
                        <a:gd name="connsiteY6" fmla="*/ 1088571 h 5573485"/>
                        <a:gd name="connsiteX0" fmla="*/ 0 w 7634515"/>
                        <a:gd name="connsiteY0" fmla="*/ 1088571 h 5573485"/>
                        <a:gd name="connsiteX1" fmla="*/ 5660571 w 7634515"/>
                        <a:gd name="connsiteY1" fmla="*/ 217715 h 5573485"/>
                        <a:gd name="connsiteX2" fmla="*/ 7257143 w 7634515"/>
                        <a:gd name="connsiteY2" fmla="*/ 0 h 5573485"/>
                        <a:gd name="connsiteX3" fmla="*/ 7489372 w 7634515"/>
                        <a:gd name="connsiteY3" fmla="*/ 1364343 h 5573485"/>
                        <a:gd name="connsiteX4" fmla="*/ 7634515 w 7634515"/>
                        <a:gd name="connsiteY4" fmla="*/ 2569028 h 5573485"/>
                        <a:gd name="connsiteX5" fmla="*/ 4833256 w 7634515"/>
                        <a:gd name="connsiteY5" fmla="*/ 5573485 h 5573485"/>
                        <a:gd name="connsiteX6" fmla="*/ 4557487 w 7634515"/>
                        <a:gd name="connsiteY6" fmla="*/ 5486399 h 5573485"/>
                        <a:gd name="connsiteX7" fmla="*/ 0 w 7634515"/>
                        <a:gd name="connsiteY7" fmla="*/ 1088571 h 5573485"/>
                        <a:gd name="connsiteX0" fmla="*/ 0 w 7634515"/>
                        <a:gd name="connsiteY0" fmla="*/ 1088571 h 5573485"/>
                        <a:gd name="connsiteX1" fmla="*/ 6110514 w 7634515"/>
                        <a:gd name="connsiteY1" fmla="*/ 740229 h 5573485"/>
                        <a:gd name="connsiteX2" fmla="*/ 7257143 w 7634515"/>
                        <a:gd name="connsiteY2" fmla="*/ 0 h 5573485"/>
                        <a:gd name="connsiteX3" fmla="*/ 7489372 w 7634515"/>
                        <a:gd name="connsiteY3" fmla="*/ 1364343 h 5573485"/>
                        <a:gd name="connsiteX4" fmla="*/ 7634515 w 7634515"/>
                        <a:gd name="connsiteY4" fmla="*/ 2569028 h 5573485"/>
                        <a:gd name="connsiteX5" fmla="*/ 4833256 w 7634515"/>
                        <a:gd name="connsiteY5" fmla="*/ 5573485 h 5573485"/>
                        <a:gd name="connsiteX6" fmla="*/ 4557487 w 7634515"/>
                        <a:gd name="connsiteY6" fmla="*/ 5486399 h 5573485"/>
                        <a:gd name="connsiteX7" fmla="*/ 0 w 7634515"/>
                        <a:gd name="connsiteY7" fmla="*/ 1088571 h 5573485"/>
                        <a:gd name="connsiteX0" fmla="*/ 0 w 7634515"/>
                        <a:gd name="connsiteY0" fmla="*/ 1088571 h 5573485"/>
                        <a:gd name="connsiteX1" fmla="*/ 6037942 w 7634515"/>
                        <a:gd name="connsiteY1" fmla="*/ 754743 h 5573485"/>
                        <a:gd name="connsiteX2" fmla="*/ 7257143 w 7634515"/>
                        <a:gd name="connsiteY2" fmla="*/ 0 h 5573485"/>
                        <a:gd name="connsiteX3" fmla="*/ 7489372 w 7634515"/>
                        <a:gd name="connsiteY3" fmla="*/ 1364343 h 5573485"/>
                        <a:gd name="connsiteX4" fmla="*/ 7634515 w 7634515"/>
                        <a:gd name="connsiteY4" fmla="*/ 2569028 h 5573485"/>
                        <a:gd name="connsiteX5" fmla="*/ 4833256 w 7634515"/>
                        <a:gd name="connsiteY5" fmla="*/ 5573485 h 5573485"/>
                        <a:gd name="connsiteX6" fmla="*/ 4557487 w 7634515"/>
                        <a:gd name="connsiteY6" fmla="*/ 5486399 h 5573485"/>
                        <a:gd name="connsiteX7" fmla="*/ 0 w 7634515"/>
                        <a:gd name="connsiteY7" fmla="*/ 1088571 h 5573485"/>
                        <a:gd name="connsiteX0" fmla="*/ 0 w 7634515"/>
                        <a:gd name="connsiteY0" fmla="*/ 1088571 h 5573485"/>
                        <a:gd name="connsiteX1" fmla="*/ 3164114 w 7634515"/>
                        <a:gd name="connsiteY1" fmla="*/ 914401 h 5573485"/>
                        <a:gd name="connsiteX2" fmla="*/ 6037942 w 7634515"/>
                        <a:gd name="connsiteY2" fmla="*/ 754743 h 5573485"/>
                        <a:gd name="connsiteX3" fmla="*/ 7257143 w 7634515"/>
                        <a:gd name="connsiteY3" fmla="*/ 0 h 5573485"/>
                        <a:gd name="connsiteX4" fmla="*/ 7489372 w 7634515"/>
                        <a:gd name="connsiteY4" fmla="*/ 1364343 h 5573485"/>
                        <a:gd name="connsiteX5" fmla="*/ 7634515 w 7634515"/>
                        <a:gd name="connsiteY5" fmla="*/ 2569028 h 5573485"/>
                        <a:gd name="connsiteX6" fmla="*/ 4833256 w 7634515"/>
                        <a:gd name="connsiteY6" fmla="*/ 5573485 h 5573485"/>
                        <a:gd name="connsiteX7" fmla="*/ 4557487 w 7634515"/>
                        <a:gd name="connsiteY7" fmla="*/ 5486399 h 5573485"/>
                        <a:gd name="connsiteX8" fmla="*/ 0 w 7634515"/>
                        <a:gd name="connsiteY8" fmla="*/ 1088571 h 5573485"/>
                        <a:gd name="connsiteX0" fmla="*/ 0 w 7634515"/>
                        <a:gd name="connsiteY0" fmla="*/ 1088571 h 5573485"/>
                        <a:gd name="connsiteX1" fmla="*/ 711199 w 7634515"/>
                        <a:gd name="connsiteY1" fmla="*/ 435430 h 5573485"/>
                        <a:gd name="connsiteX2" fmla="*/ 6037942 w 7634515"/>
                        <a:gd name="connsiteY2" fmla="*/ 754743 h 5573485"/>
                        <a:gd name="connsiteX3" fmla="*/ 7257143 w 7634515"/>
                        <a:gd name="connsiteY3" fmla="*/ 0 h 5573485"/>
                        <a:gd name="connsiteX4" fmla="*/ 7489372 w 7634515"/>
                        <a:gd name="connsiteY4" fmla="*/ 1364343 h 5573485"/>
                        <a:gd name="connsiteX5" fmla="*/ 7634515 w 7634515"/>
                        <a:gd name="connsiteY5" fmla="*/ 2569028 h 5573485"/>
                        <a:gd name="connsiteX6" fmla="*/ 4833256 w 7634515"/>
                        <a:gd name="connsiteY6" fmla="*/ 5573485 h 5573485"/>
                        <a:gd name="connsiteX7" fmla="*/ 4557487 w 7634515"/>
                        <a:gd name="connsiteY7" fmla="*/ 5486399 h 5573485"/>
                        <a:gd name="connsiteX8" fmla="*/ 0 w 7634515"/>
                        <a:gd name="connsiteY8" fmla="*/ 1088571 h 5573485"/>
                        <a:gd name="connsiteX0" fmla="*/ 0 w 7634515"/>
                        <a:gd name="connsiteY0" fmla="*/ 1088571 h 5573485"/>
                        <a:gd name="connsiteX1" fmla="*/ 711199 w 7634515"/>
                        <a:gd name="connsiteY1" fmla="*/ 435430 h 5573485"/>
                        <a:gd name="connsiteX2" fmla="*/ 6037942 w 7634515"/>
                        <a:gd name="connsiteY2" fmla="*/ 754743 h 5573485"/>
                        <a:gd name="connsiteX3" fmla="*/ 7257143 w 7634515"/>
                        <a:gd name="connsiteY3" fmla="*/ 0 h 5573485"/>
                        <a:gd name="connsiteX4" fmla="*/ 7489372 w 7634515"/>
                        <a:gd name="connsiteY4" fmla="*/ 1364343 h 5573485"/>
                        <a:gd name="connsiteX5" fmla="*/ 7634515 w 7634515"/>
                        <a:gd name="connsiteY5" fmla="*/ 2569028 h 5573485"/>
                        <a:gd name="connsiteX6" fmla="*/ 4833256 w 7634515"/>
                        <a:gd name="connsiteY6" fmla="*/ 5573485 h 5573485"/>
                        <a:gd name="connsiteX7" fmla="*/ 4557487 w 7634515"/>
                        <a:gd name="connsiteY7" fmla="*/ 5486399 h 5573485"/>
                        <a:gd name="connsiteX8" fmla="*/ 0 w 7634515"/>
                        <a:gd name="connsiteY8" fmla="*/ 1088571 h 5573485"/>
                        <a:gd name="connsiteX0" fmla="*/ 0 w 7605486"/>
                        <a:gd name="connsiteY0" fmla="*/ 1074056 h 5573485"/>
                        <a:gd name="connsiteX1" fmla="*/ 682170 w 7605486"/>
                        <a:gd name="connsiteY1" fmla="*/ 435430 h 5573485"/>
                        <a:gd name="connsiteX2" fmla="*/ 6008913 w 7605486"/>
                        <a:gd name="connsiteY2" fmla="*/ 754743 h 5573485"/>
                        <a:gd name="connsiteX3" fmla="*/ 7228114 w 7605486"/>
                        <a:gd name="connsiteY3" fmla="*/ 0 h 5573485"/>
                        <a:gd name="connsiteX4" fmla="*/ 7460343 w 7605486"/>
                        <a:gd name="connsiteY4" fmla="*/ 1364343 h 5573485"/>
                        <a:gd name="connsiteX5" fmla="*/ 7605486 w 7605486"/>
                        <a:gd name="connsiteY5" fmla="*/ 2569028 h 5573485"/>
                        <a:gd name="connsiteX6" fmla="*/ 4804227 w 7605486"/>
                        <a:gd name="connsiteY6" fmla="*/ 5573485 h 5573485"/>
                        <a:gd name="connsiteX7" fmla="*/ 4528458 w 7605486"/>
                        <a:gd name="connsiteY7" fmla="*/ 5486399 h 5573485"/>
                        <a:gd name="connsiteX8" fmla="*/ 0 w 7605486"/>
                        <a:gd name="connsiteY8" fmla="*/ 1074056 h 5573485"/>
                        <a:gd name="connsiteX0" fmla="*/ 145217 w 7750703"/>
                        <a:gd name="connsiteY0" fmla="*/ 1074056 h 5573485"/>
                        <a:gd name="connsiteX1" fmla="*/ 827387 w 7750703"/>
                        <a:gd name="connsiteY1" fmla="*/ 435430 h 5573485"/>
                        <a:gd name="connsiteX2" fmla="*/ 6154130 w 7750703"/>
                        <a:gd name="connsiteY2" fmla="*/ 754743 h 5573485"/>
                        <a:gd name="connsiteX3" fmla="*/ 7373331 w 7750703"/>
                        <a:gd name="connsiteY3" fmla="*/ 0 h 5573485"/>
                        <a:gd name="connsiteX4" fmla="*/ 7605560 w 7750703"/>
                        <a:gd name="connsiteY4" fmla="*/ 1364343 h 5573485"/>
                        <a:gd name="connsiteX5" fmla="*/ 7750703 w 7750703"/>
                        <a:gd name="connsiteY5" fmla="*/ 2569028 h 5573485"/>
                        <a:gd name="connsiteX6" fmla="*/ 4949444 w 7750703"/>
                        <a:gd name="connsiteY6" fmla="*/ 5573485 h 5573485"/>
                        <a:gd name="connsiteX7" fmla="*/ 4673675 w 7750703"/>
                        <a:gd name="connsiteY7" fmla="*/ 5486399 h 5573485"/>
                        <a:gd name="connsiteX8" fmla="*/ 145217 w 7750703"/>
                        <a:gd name="connsiteY8" fmla="*/ 1074056 h 5573485"/>
                        <a:gd name="connsiteX0" fmla="*/ 143276 w 7748762"/>
                        <a:gd name="connsiteY0" fmla="*/ 1074056 h 5573485"/>
                        <a:gd name="connsiteX1" fmla="*/ 825446 w 7748762"/>
                        <a:gd name="connsiteY1" fmla="*/ 435430 h 5573485"/>
                        <a:gd name="connsiteX2" fmla="*/ 6152189 w 7748762"/>
                        <a:gd name="connsiteY2" fmla="*/ 754743 h 5573485"/>
                        <a:gd name="connsiteX3" fmla="*/ 7371390 w 7748762"/>
                        <a:gd name="connsiteY3" fmla="*/ 0 h 5573485"/>
                        <a:gd name="connsiteX4" fmla="*/ 7603619 w 7748762"/>
                        <a:gd name="connsiteY4" fmla="*/ 1364343 h 5573485"/>
                        <a:gd name="connsiteX5" fmla="*/ 7748762 w 7748762"/>
                        <a:gd name="connsiteY5" fmla="*/ 2569028 h 5573485"/>
                        <a:gd name="connsiteX6" fmla="*/ 4947503 w 7748762"/>
                        <a:gd name="connsiteY6" fmla="*/ 5573485 h 5573485"/>
                        <a:gd name="connsiteX7" fmla="*/ 4671734 w 7748762"/>
                        <a:gd name="connsiteY7" fmla="*/ 5486399 h 5573485"/>
                        <a:gd name="connsiteX8" fmla="*/ 143276 w 7748762"/>
                        <a:gd name="connsiteY8" fmla="*/ 1074056 h 5573485"/>
                        <a:gd name="connsiteX0" fmla="*/ 143276 w 7748762"/>
                        <a:gd name="connsiteY0" fmla="*/ 1074056 h 5573485"/>
                        <a:gd name="connsiteX1" fmla="*/ 825446 w 7748762"/>
                        <a:gd name="connsiteY1" fmla="*/ 435430 h 5573485"/>
                        <a:gd name="connsiteX2" fmla="*/ 3365445 w 7748762"/>
                        <a:gd name="connsiteY2" fmla="*/ 566058 h 5573485"/>
                        <a:gd name="connsiteX3" fmla="*/ 6152189 w 7748762"/>
                        <a:gd name="connsiteY3" fmla="*/ 754743 h 5573485"/>
                        <a:gd name="connsiteX4" fmla="*/ 7371390 w 7748762"/>
                        <a:gd name="connsiteY4" fmla="*/ 0 h 5573485"/>
                        <a:gd name="connsiteX5" fmla="*/ 7603619 w 7748762"/>
                        <a:gd name="connsiteY5" fmla="*/ 1364343 h 5573485"/>
                        <a:gd name="connsiteX6" fmla="*/ 7748762 w 7748762"/>
                        <a:gd name="connsiteY6" fmla="*/ 2569028 h 5573485"/>
                        <a:gd name="connsiteX7" fmla="*/ 4947503 w 7748762"/>
                        <a:gd name="connsiteY7" fmla="*/ 5573485 h 5573485"/>
                        <a:gd name="connsiteX8" fmla="*/ 4671734 w 7748762"/>
                        <a:gd name="connsiteY8" fmla="*/ 5486399 h 5573485"/>
                        <a:gd name="connsiteX9" fmla="*/ 143276 w 7748762"/>
                        <a:gd name="connsiteY9" fmla="*/ 1074056 h 5573485"/>
                        <a:gd name="connsiteX0" fmla="*/ 143276 w 7748762"/>
                        <a:gd name="connsiteY0" fmla="*/ 1074056 h 5573485"/>
                        <a:gd name="connsiteX1" fmla="*/ 825446 w 7748762"/>
                        <a:gd name="connsiteY1" fmla="*/ 435430 h 5573485"/>
                        <a:gd name="connsiteX2" fmla="*/ 2494588 w 7748762"/>
                        <a:gd name="connsiteY2" fmla="*/ 2249715 h 5573485"/>
                        <a:gd name="connsiteX3" fmla="*/ 6152189 w 7748762"/>
                        <a:gd name="connsiteY3" fmla="*/ 754743 h 5573485"/>
                        <a:gd name="connsiteX4" fmla="*/ 7371390 w 7748762"/>
                        <a:gd name="connsiteY4" fmla="*/ 0 h 5573485"/>
                        <a:gd name="connsiteX5" fmla="*/ 7603619 w 7748762"/>
                        <a:gd name="connsiteY5" fmla="*/ 1364343 h 5573485"/>
                        <a:gd name="connsiteX6" fmla="*/ 7748762 w 7748762"/>
                        <a:gd name="connsiteY6" fmla="*/ 2569028 h 5573485"/>
                        <a:gd name="connsiteX7" fmla="*/ 4947503 w 7748762"/>
                        <a:gd name="connsiteY7" fmla="*/ 5573485 h 5573485"/>
                        <a:gd name="connsiteX8" fmla="*/ 4671734 w 7748762"/>
                        <a:gd name="connsiteY8" fmla="*/ 5486399 h 5573485"/>
                        <a:gd name="connsiteX9" fmla="*/ 143276 w 7748762"/>
                        <a:gd name="connsiteY9" fmla="*/ 1074056 h 5573485"/>
                        <a:gd name="connsiteX0" fmla="*/ 225462 w 7830948"/>
                        <a:gd name="connsiteY0" fmla="*/ 1074056 h 5573485"/>
                        <a:gd name="connsiteX1" fmla="*/ 530261 w 7830948"/>
                        <a:gd name="connsiteY1" fmla="*/ 595087 h 5573485"/>
                        <a:gd name="connsiteX2" fmla="*/ 2576774 w 7830948"/>
                        <a:gd name="connsiteY2" fmla="*/ 2249715 h 5573485"/>
                        <a:gd name="connsiteX3" fmla="*/ 6234375 w 7830948"/>
                        <a:gd name="connsiteY3" fmla="*/ 754743 h 5573485"/>
                        <a:gd name="connsiteX4" fmla="*/ 7453576 w 7830948"/>
                        <a:gd name="connsiteY4" fmla="*/ 0 h 5573485"/>
                        <a:gd name="connsiteX5" fmla="*/ 7685805 w 7830948"/>
                        <a:gd name="connsiteY5" fmla="*/ 1364343 h 5573485"/>
                        <a:gd name="connsiteX6" fmla="*/ 7830948 w 7830948"/>
                        <a:gd name="connsiteY6" fmla="*/ 2569028 h 5573485"/>
                        <a:gd name="connsiteX7" fmla="*/ 5029689 w 7830948"/>
                        <a:gd name="connsiteY7" fmla="*/ 5573485 h 5573485"/>
                        <a:gd name="connsiteX8" fmla="*/ 4753920 w 7830948"/>
                        <a:gd name="connsiteY8" fmla="*/ 5486399 h 5573485"/>
                        <a:gd name="connsiteX9" fmla="*/ 225462 w 7830948"/>
                        <a:gd name="connsiteY9" fmla="*/ 1074056 h 5573485"/>
                        <a:gd name="connsiteX0" fmla="*/ 154662 w 7760148"/>
                        <a:gd name="connsiteY0" fmla="*/ 1074056 h 5573485"/>
                        <a:gd name="connsiteX1" fmla="*/ 764261 w 7760148"/>
                        <a:gd name="connsiteY1" fmla="*/ 391887 h 5573485"/>
                        <a:gd name="connsiteX2" fmla="*/ 2505974 w 7760148"/>
                        <a:gd name="connsiteY2" fmla="*/ 2249715 h 5573485"/>
                        <a:gd name="connsiteX3" fmla="*/ 6163575 w 7760148"/>
                        <a:gd name="connsiteY3" fmla="*/ 754743 h 5573485"/>
                        <a:gd name="connsiteX4" fmla="*/ 7382776 w 7760148"/>
                        <a:gd name="connsiteY4" fmla="*/ 0 h 5573485"/>
                        <a:gd name="connsiteX5" fmla="*/ 7615005 w 7760148"/>
                        <a:gd name="connsiteY5" fmla="*/ 1364343 h 5573485"/>
                        <a:gd name="connsiteX6" fmla="*/ 7760148 w 7760148"/>
                        <a:gd name="connsiteY6" fmla="*/ 2569028 h 5573485"/>
                        <a:gd name="connsiteX7" fmla="*/ 4958889 w 7760148"/>
                        <a:gd name="connsiteY7" fmla="*/ 5573485 h 5573485"/>
                        <a:gd name="connsiteX8" fmla="*/ 4683120 w 7760148"/>
                        <a:gd name="connsiteY8" fmla="*/ 5486399 h 5573485"/>
                        <a:gd name="connsiteX9" fmla="*/ 154662 w 7760148"/>
                        <a:gd name="connsiteY9" fmla="*/ 1074056 h 5573485"/>
                        <a:gd name="connsiteX0" fmla="*/ 146294 w 7751780"/>
                        <a:gd name="connsiteY0" fmla="*/ 1074056 h 5573485"/>
                        <a:gd name="connsiteX1" fmla="*/ 755893 w 7751780"/>
                        <a:gd name="connsiteY1" fmla="*/ 391887 h 5573485"/>
                        <a:gd name="connsiteX2" fmla="*/ 2497606 w 7751780"/>
                        <a:gd name="connsiteY2" fmla="*/ 2249715 h 5573485"/>
                        <a:gd name="connsiteX3" fmla="*/ 6155207 w 7751780"/>
                        <a:gd name="connsiteY3" fmla="*/ 754743 h 5573485"/>
                        <a:gd name="connsiteX4" fmla="*/ 7374408 w 7751780"/>
                        <a:gd name="connsiteY4" fmla="*/ 0 h 5573485"/>
                        <a:gd name="connsiteX5" fmla="*/ 7606637 w 7751780"/>
                        <a:gd name="connsiteY5" fmla="*/ 1364343 h 5573485"/>
                        <a:gd name="connsiteX6" fmla="*/ 7751780 w 7751780"/>
                        <a:gd name="connsiteY6" fmla="*/ 2569028 h 5573485"/>
                        <a:gd name="connsiteX7" fmla="*/ 4950521 w 7751780"/>
                        <a:gd name="connsiteY7" fmla="*/ 5573485 h 5573485"/>
                        <a:gd name="connsiteX8" fmla="*/ 4674752 w 7751780"/>
                        <a:gd name="connsiteY8" fmla="*/ 5486399 h 5573485"/>
                        <a:gd name="connsiteX9" fmla="*/ 146294 w 7751780"/>
                        <a:gd name="connsiteY9" fmla="*/ 1074056 h 5573485"/>
                        <a:gd name="connsiteX0" fmla="*/ 146294 w 7751780"/>
                        <a:gd name="connsiteY0" fmla="*/ 1074056 h 5573485"/>
                        <a:gd name="connsiteX1" fmla="*/ 755893 w 7751780"/>
                        <a:gd name="connsiteY1" fmla="*/ 391887 h 5573485"/>
                        <a:gd name="connsiteX2" fmla="*/ 2584691 w 7751780"/>
                        <a:gd name="connsiteY2" fmla="*/ 2220687 h 5573485"/>
                        <a:gd name="connsiteX3" fmla="*/ 6155207 w 7751780"/>
                        <a:gd name="connsiteY3" fmla="*/ 754743 h 5573485"/>
                        <a:gd name="connsiteX4" fmla="*/ 7374408 w 7751780"/>
                        <a:gd name="connsiteY4" fmla="*/ 0 h 5573485"/>
                        <a:gd name="connsiteX5" fmla="*/ 7606637 w 7751780"/>
                        <a:gd name="connsiteY5" fmla="*/ 1364343 h 5573485"/>
                        <a:gd name="connsiteX6" fmla="*/ 7751780 w 7751780"/>
                        <a:gd name="connsiteY6" fmla="*/ 2569028 h 5573485"/>
                        <a:gd name="connsiteX7" fmla="*/ 4950521 w 7751780"/>
                        <a:gd name="connsiteY7" fmla="*/ 5573485 h 5573485"/>
                        <a:gd name="connsiteX8" fmla="*/ 4674752 w 7751780"/>
                        <a:gd name="connsiteY8" fmla="*/ 5486399 h 5573485"/>
                        <a:gd name="connsiteX9" fmla="*/ 146294 w 7751780"/>
                        <a:gd name="connsiteY9" fmla="*/ 1074056 h 5573485"/>
                        <a:gd name="connsiteX0" fmla="*/ 146294 w 7751780"/>
                        <a:gd name="connsiteY0" fmla="*/ 1074056 h 5573485"/>
                        <a:gd name="connsiteX1" fmla="*/ 755893 w 7751780"/>
                        <a:gd name="connsiteY1" fmla="*/ 391887 h 5573485"/>
                        <a:gd name="connsiteX2" fmla="*/ 2584691 w 7751780"/>
                        <a:gd name="connsiteY2" fmla="*/ 2220687 h 5573485"/>
                        <a:gd name="connsiteX3" fmla="*/ 4094178 w 7751780"/>
                        <a:gd name="connsiteY3" fmla="*/ 1611086 h 5573485"/>
                        <a:gd name="connsiteX4" fmla="*/ 6155207 w 7751780"/>
                        <a:gd name="connsiteY4" fmla="*/ 754743 h 5573485"/>
                        <a:gd name="connsiteX5" fmla="*/ 7374408 w 7751780"/>
                        <a:gd name="connsiteY5" fmla="*/ 0 h 5573485"/>
                        <a:gd name="connsiteX6" fmla="*/ 7606637 w 7751780"/>
                        <a:gd name="connsiteY6" fmla="*/ 1364343 h 5573485"/>
                        <a:gd name="connsiteX7" fmla="*/ 7751780 w 7751780"/>
                        <a:gd name="connsiteY7" fmla="*/ 2569028 h 5573485"/>
                        <a:gd name="connsiteX8" fmla="*/ 4950521 w 7751780"/>
                        <a:gd name="connsiteY8" fmla="*/ 5573485 h 5573485"/>
                        <a:gd name="connsiteX9" fmla="*/ 4674752 w 7751780"/>
                        <a:gd name="connsiteY9" fmla="*/ 5486399 h 5573485"/>
                        <a:gd name="connsiteX10" fmla="*/ 146294 w 7751780"/>
                        <a:gd name="connsiteY10" fmla="*/ 1074056 h 5573485"/>
                        <a:gd name="connsiteX0" fmla="*/ 362859 w 7968345"/>
                        <a:gd name="connsiteY0" fmla="*/ 1944913 h 6444342"/>
                        <a:gd name="connsiteX1" fmla="*/ 972458 w 7968345"/>
                        <a:gd name="connsiteY1" fmla="*/ 1262744 h 6444342"/>
                        <a:gd name="connsiteX2" fmla="*/ 2801256 w 7968345"/>
                        <a:gd name="connsiteY2" fmla="*/ 3091544 h 6444342"/>
                        <a:gd name="connsiteX3" fmla="*/ 0 w 7968345"/>
                        <a:gd name="connsiteY3" fmla="*/ 0 h 6444342"/>
                        <a:gd name="connsiteX4" fmla="*/ 6371772 w 7968345"/>
                        <a:gd name="connsiteY4" fmla="*/ 1625600 h 6444342"/>
                        <a:gd name="connsiteX5" fmla="*/ 7590973 w 7968345"/>
                        <a:gd name="connsiteY5" fmla="*/ 870857 h 6444342"/>
                        <a:gd name="connsiteX6" fmla="*/ 7823202 w 7968345"/>
                        <a:gd name="connsiteY6" fmla="*/ 2235200 h 6444342"/>
                        <a:gd name="connsiteX7" fmla="*/ 7968345 w 7968345"/>
                        <a:gd name="connsiteY7" fmla="*/ 3439885 h 6444342"/>
                        <a:gd name="connsiteX8" fmla="*/ 5167086 w 7968345"/>
                        <a:gd name="connsiteY8" fmla="*/ 6444342 h 6444342"/>
                        <a:gd name="connsiteX9" fmla="*/ 4891317 w 7968345"/>
                        <a:gd name="connsiteY9" fmla="*/ 6357256 h 6444342"/>
                        <a:gd name="connsiteX10" fmla="*/ 362859 w 7968345"/>
                        <a:gd name="connsiteY10" fmla="*/ 1944913 h 6444342"/>
                        <a:gd name="connsiteX0" fmla="*/ 449944 w 8055430"/>
                        <a:gd name="connsiteY0" fmla="*/ 1857827 h 6357256"/>
                        <a:gd name="connsiteX1" fmla="*/ 1059543 w 8055430"/>
                        <a:gd name="connsiteY1" fmla="*/ 1175658 h 6357256"/>
                        <a:gd name="connsiteX2" fmla="*/ 2888341 w 8055430"/>
                        <a:gd name="connsiteY2" fmla="*/ 3004458 h 6357256"/>
                        <a:gd name="connsiteX3" fmla="*/ 0 w 8055430"/>
                        <a:gd name="connsiteY3" fmla="*/ 0 h 6357256"/>
                        <a:gd name="connsiteX4" fmla="*/ 6458857 w 8055430"/>
                        <a:gd name="connsiteY4" fmla="*/ 1538514 h 6357256"/>
                        <a:gd name="connsiteX5" fmla="*/ 7678058 w 8055430"/>
                        <a:gd name="connsiteY5" fmla="*/ 783771 h 6357256"/>
                        <a:gd name="connsiteX6" fmla="*/ 7910287 w 8055430"/>
                        <a:gd name="connsiteY6" fmla="*/ 2148114 h 6357256"/>
                        <a:gd name="connsiteX7" fmla="*/ 8055430 w 8055430"/>
                        <a:gd name="connsiteY7" fmla="*/ 3352799 h 6357256"/>
                        <a:gd name="connsiteX8" fmla="*/ 5254171 w 8055430"/>
                        <a:gd name="connsiteY8" fmla="*/ 6357256 h 6357256"/>
                        <a:gd name="connsiteX9" fmla="*/ 4978402 w 8055430"/>
                        <a:gd name="connsiteY9" fmla="*/ 6270170 h 6357256"/>
                        <a:gd name="connsiteX10" fmla="*/ 449944 w 8055430"/>
                        <a:gd name="connsiteY10" fmla="*/ 1857827 h 6357256"/>
                        <a:gd name="connsiteX0" fmla="*/ 406401 w 8011887"/>
                        <a:gd name="connsiteY0" fmla="*/ 1828799 h 6328228"/>
                        <a:gd name="connsiteX1" fmla="*/ 1016000 w 8011887"/>
                        <a:gd name="connsiteY1" fmla="*/ 1146630 h 6328228"/>
                        <a:gd name="connsiteX2" fmla="*/ 2844798 w 8011887"/>
                        <a:gd name="connsiteY2" fmla="*/ 2975430 h 6328228"/>
                        <a:gd name="connsiteX3" fmla="*/ 0 w 8011887"/>
                        <a:gd name="connsiteY3" fmla="*/ 0 h 6328228"/>
                        <a:gd name="connsiteX4" fmla="*/ 6415314 w 8011887"/>
                        <a:gd name="connsiteY4" fmla="*/ 1509486 h 6328228"/>
                        <a:gd name="connsiteX5" fmla="*/ 7634515 w 8011887"/>
                        <a:gd name="connsiteY5" fmla="*/ 754743 h 6328228"/>
                        <a:gd name="connsiteX6" fmla="*/ 7866744 w 8011887"/>
                        <a:gd name="connsiteY6" fmla="*/ 2119086 h 6328228"/>
                        <a:gd name="connsiteX7" fmla="*/ 8011887 w 8011887"/>
                        <a:gd name="connsiteY7" fmla="*/ 3323771 h 6328228"/>
                        <a:gd name="connsiteX8" fmla="*/ 5210628 w 8011887"/>
                        <a:gd name="connsiteY8" fmla="*/ 6328228 h 6328228"/>
                        <a:gd name="connsiteX9" fmla="*/ 4934859 w 8011887"/>
                        <a:gd name="connsiteY9" fmla="*/ 6241142 h 6328228"/>
                        <a:gd name="connsiteX10" fmla="*/ 406401 w 8011887"/>
                        <a:gd name="connsiteY10" fmla="*/ 1828799 h 6328228"/>
                        <a:gd name="connsiteX0" fmla="*/ 420915 w 8026401"/>
                        <a:gd name="connsiteY0" fmla="*/ 1828799 h 6328228"/>
                        <a:gd name="connsiteX1" fmla="*/ 1030514 w 8026401"/>
                        <a:gd name="connsiteY1" fmla="*/ 1146630 h 6328228"/>
                        <a:gd name="connsiteX2" fmla="*/ 2859312 w 8026401"/>
                        <a:gd name="connsiteY2" fmla="*/ 2975430 h 6328228"/>
                        <a:gd name="connsiteX3" fmla="*/ 0 w 8026401"/>
                        <a:gd name="connsiteY3" fmla="*/ 0 h 6328228"/>
                        <a:gd name="connsiteX4" fmla="*/ 6429828 w 8026401"/>
                        <a:gd name="connsiteY4" fmla="*/ 1509486 h 6328228"/>
                        <a:gd name="connsiteX5" fmla="*/ 7649029 w 8026401"/>
                        <a:gd name="connsiteY5" fmla="*/ 754743 h 6328228"/>
                        <a:gd name="connsiteX6" fmla="*/ 7881258 w 8026401"/>
                        <a:gd name="connsiteY6" fmla="*/ 2119086 h 6328228"/>
                        <a:gd name="connsiteX7" fmla="*/ 8026401 w 8026401"/>
                        <a:gd name="connsiteY7" fmla="*/ 3323771 h 6328228"/>
                        <a:gd name="connsiteX8" fmla="*/ 5225142 w 8026401"/>
                        <a:gd name="connsiteY8" fmla="*/ 6328228 h 6328228"/>
                        <a:gd name="connsiteX9" fmla="*/ 4949373 w 8026401"/>
                        <a:gd name="connsiteY9" fmla="*/ 6241142 h 6328228"/>
                        <a:gd name="connsiteX10" fmla="*/ 420915 w 8026401"/>
                        <a:gd name="connsiteY10" fmla="*/ 1828799 h 6328228"/>
                        <a:gd name="connsiteX0" fmla="*/ 420915 w 8026401"/>
                        <a:gd name="connsiteY0" fmla="*/ 1828799 h 6328228"/>
                        <a:gd name="connsiteX1" fmla="*/ 1030514 w 8026401"/>
                        <a:gd name="connsiteY1" fmla="*/ 1146630 h 6328228"/>
                        <a:gd name="connsiteX2" fmla="*/ 2859312 w 8026401"/>
                        <a:gd name="connsiteY2" fmla="*/ 2975430 h 6328228"/>
                        <a:gd name="connsiteX3" fmla="*/ 0 w 8026401"/>
                        <a:gd name="connsiteY3" fmla="*/ 0 h 6328228"/>
                        <a:gd name="connsiteX4" fmla="*/ 1698171 w 8026401"/>
                        <a:gd name="connsiteY4" fmla="*/ 377372 h 6328228"/>
                        <a:gd name="connsiteX5" fmla="*/ 6429828 w 8026401"/>
                        <a:gd name="connsiteY5" fmla="*/ 1509486 h 6328228"/>
                        <a:gd name="connsiteX6" fmla="*/ 7649029 w 8026401"/>
                        <a:gd name="connsiteY6" fmla="*/ 754743 h 6328228"/>
                        <a:gd name="connsiteX7" fmla="*/ 7881258 w 8026401"/>
                        <a:gd name="connsiteY7" fmla="*/ 2119086 h 6328228"/>
                        <a:gd name="connsiteX8" fmla="*/ 8026401 w 8026401"/>
                        <a:gd name="connsiteY8" fmla="*/ 3323771 h 6328228"/>
                        <a:gd name="connsiteX9" fmla="*/ 5225142 w 8026401"/>
                        <a:gd name="connsiteY9" fmla="*/ 6328228 h 6328228"/>
                        <a:gd name="connsiteX10" fmla="*/ 4949373 w 8026401"/>
                        <a:gd name="connsiteY10" fmla="*/ 6241142 h 6328228"/>
                        <a:gd name="connsiteX11" fmla="*/ 420915 w 8026401"/>
                        <a:gd name="connsiteY11" fmla="*/ 1828799 h 6328228"/>
                        <a:gd name="connsiteX0" fmla="*/ 420915 w 8026401"/>
                        <a:gd name="connsiteY0" fmla="*/ 2539998 h 7039427"/>
                        <a:gd name="connsiteX1" fmla="*/ 1030514 w 8026401"/>
                        <a:gd name="connsiteY1" fmla="*/ 1857829 h 7039427"/>
                        <a:gd name="connsiteX2" fmla="*/ 2859312 w 8026401"/>
                        <a:gd name="connsiteY2" fmla="*/ 3686629 h 7039427"/>
                        <a:gd name="connsiteX3" fmla="*/ 0 w 8026401"/>
                        <a:gd name="connsiteY3" fmla="*/ 711199 h 7039427"/>
                        <a:gd name="connsiteX4" fmla="*/ 899885 w 8026401"/>
                        <a:gd name="connsiteY4" fmla="*/ 0 h 7039427"/>
                        <a:gd name="connsiteX5" fmla="*/ 6429828 w 8026401"/>
                        <a:gd name="connsiteY5" fmla="*/ 2220685 h 7039427"/>
                        <a:gd name="connsiteX6" fmla="*/ 7649029 w 8026401"/>
                        <a:gd name="connsiteY6" fmla="*/ 1465942 h 7039427"/>
                        <a:gd name="connsiteX7" fmla="*/ 7881258 w 8026401"/>
                        <a:gd name="connsiteY7" fmla="*/ 2830285 h 7039427"/>
                        <a:gd name="connsiteX8" fmla="*/ 8026401 w 8026401"/>
                        <a:gd name="connsiteY8" fmla="*/ 4034970 h 7039427"/>
                        <a:gd name="connsiteX9" fmla="*/ 5225142 w 8026401"/>
                        <a:gd name="connsiteY9" fmla="*/ 7039427 h 7039427"/>
                        <a:gd name="connsiteX10" fmla="*/ 4949373 w 8026401"/>
                        <a:gd name="connsiteY10" fmla="*/ 6952341 h 7039427"/>
                        <a:gd name="connsiteX11" fmla="*/ 420915 w 8026401"/>
                        <a:gd name="connsiteY11" fmla="*/ 2539998 h 7039427"/>
                        <a:gd name="connsiteX0" fmla="*/ 420915 w 8026401"/>
                        <a:gd name="connsiteY0" fmla="*/ 2665438 h 7164867"/>
                        <a:gd name="connsiteX1" fmla="*/ 1030514 w 8026401"/>
                        <a:gd name="connsiteY1" fmla="*/ 1983269 h 7164867"/>
                        <a:gd name="connsiteX2" fmla="*/ 2859312 w 8026401"/>
                        <a:gd name="connsiteY2" fmla="*/ 3812069 h 7164867"/>
                        <a:gd name="connsiteX3" fmla="*/ 0 w 8026401"/>
                        <a:gd name="connsiteY3" fmla="*/ 836639 h 7164867"/>
                        <a:gd name="connsiteX4" fmla="*/ 899885 w 8026401"/>
                        <a:gd name="connsiteY4" fmla="*/ 125440 h 7164867"/>
                        <a:gd name="connsiteX5" fmla="*/ 6429828 w 8026401"/>
                        <a:gd name="connsiteY5" fmla="*/ 2346125 h 7164867"/>
                        <a:gd name="connsiteX6" fmla="*/ 7649029 w 8026401"/>
                        <a:gd name="connsiteY6" fmla="*/ 1591382 h 7164867"/>
                        <a:gd name="connsiteX7" fmla="*/ 7881258 w 8026401"/>
                        <a:gd name="connsiteY7" fmla="*/ 2955725 h 7164867"/>
                        <a:gd name="connsiteX8" fmla="*/ 8026401 w 8026401"/>
                        <a:gd name="connsiteY8" fmla="*/ 4160410 h 7164867"/>
                        <a:gd name="connsiteX9" fmla="*/ 5225142 w 8026401"/>
                        <a:gd name="connsiteY9" fmla="*/ 7164867 h 7164867"/>
                        <a:gd name="connsiteX10" fmla="*/ 4949373 w 8026401"/>
                        <a:gd name="connsiteY10" fmla="*/ 7077781 h 7164867"/>
                        <a:gd name="connsiteX11" fmla="*/ 420915 w 8026401"/>
                        <a:gd name="connsiteY11" fmla="*/ 2665438 h 7164867"/>
                        <a:gd name="connsiteX0" fmla="*/ 534938 w 8140424"/>
                        <a:gd name="connsiteY0" fmla="*/ 2718214 h 7217643"/>
                        <a:gd name="connsiteX1" fmla="*/ 1144537 w 8140424"/>
                        <a:gd name="connsiteY1" fmla="*/ 2036045 h 7217643"/>
                        <a:gd name="connsiteX2" fmla="*/ 2973335 w 8140424"/>
                        <a:gd name="connsiteY2" fmla="*/ 3864845 h 7217643"/>
                        <a:gd name="connsiteX3" fmla="*/ 114023 w 8140424"/>
                        <a:gd name="connsiteY3" fmla="*/ 889415 h 7217643"/>
                        <a:gd name="connsiteX4" fmla="*/ 1013908 w 8140424"/>
                        <a:gd name="connsiteY4" fmla="*/ 178216 h 7217643"/>
                        <a:gd name="connsiteX5" fmla="*/ 6543851 w 8140424"/>
                        <a:gd name="connsiteY5" fmla="*/ 2398901 h 7217643"/>
                        <a:gd name="connsiteX6" fmla="*/ 7763052 w 8140424"/>
                        <a:gd name="connsiteY6" fmla="*/ 1644158 h 7217643"/>
                        <a:gd name="connsiteX7" fmla="*/ 7995281 w 8140424"/>
                        <a:gd name="connsiteY7" fmla="*/ 3008501 h 7217643"/>
                        <a:gd name="connsiteX8" fmla="*/ 8140424 w 8140424"/>
                        <a:gd name="connsiteY8" fmla="*/ 4213186 h 7217643"/>
                        <a:gd name="connsiteX9" fmla="*/ 5339165 w 8140424"/>
                        <a:gd name="connsiteY9" fmla="*/ 7217643 h 7217643"/>
                        <a:gd name="connsiteX10" fmla="*/ 5063396 w 8140424"/>
                        <a:gd name="connsiteY10" fmla="*/ 7130557 h 7217643"/>
                        <a:gd name="connsiteX11" fmla="*/ 534938 w 8140424"/>
                        <a:gd name="connsiteY11" fmla="*/ 2718214 h 7217643"/>
                        <a:gd name="connsiteX0" fmla="*/ 534938 w 8140424"/>
                        <a:gd name="connsiteY0" fmla="*/ 2718214 h 7217643"/>
                        <a:gd name="connsiteX1" fmla="*/ 1144537 w 8140424"/>
                        <a:gd name="connsiteY1" fmla="*/ 2036045 h 7217643"/>
                        <a:gd name="connsiteX2" fmla="*/ 2973335 w 8140424"/>
                        <a:gd name="connsiteY2" fmla="*/ 3864845 h 7217643"/>
                        <a:gd name="connsiteX3" fmla="*/ 114023 w 8140424"/>
                        <a:gd name="connsiteY3" fmla="*/ 889415 h 7217643"/>
                        <a:gd name="connsiteX4" fmla="*/ 1013908 w 8140424"/>
                        <a:gd name="connsiteY4" fmla="*/ 178216 h 7217643"/>
                        <a:gd name="connsiteX5" fmla="*/ 3510366 w 8140424"/>
                        <a:gd name="connsiteY5" fmla="*/ 1194217 h 7217643"/>
                        <a:gd name="connsiteX6" fmla="*/ 6543851 w 8140424"/>
                        <a:gd name="connsiteY6" fmla="*/ 2398901 h 7217643"/>
                        <a:gd name="connsiteX7" fmla="*/ 7763052 w 8140424"/>
                        <a:gd name="connsiteY7" fmla="*/ 1644158 h 7217643"/>
                        <a:gd name="connsiteX8" fmla="*/ 7995281 w 8140424"/>
                        <a:gd name="connsiteY8" fmla="*/ 3008501 h 7217643"/>
                        <a:gd name="connsiteX9" fmla="*/ 8140424 w 8140424"/>
                        <a:gd name="connsiteY9" fmla="*/ 4213186 h 7217643"/>
                        <a:gd name="connsiteX10" fmla="*/ 5339165 w 8140424"/>
                        <a:gd name="connsiteY10" fmla="*/ 7217643 h 7217643"/>
                        <a:gd name="connsiteX11" fmla="*/ 5063396 w 8140424"/>
                        <a:gd name="connsiteY11" fmla="*/ 7130557 h 7217643"/>
                        <a:gd name="connsiteX12" fmla="*/ 534938 w 8140424"/>
                        <a:gd name="connsiteY12" fmla="*/ 2718214 h 7217643"/>
                        <a:gd name="connsiteX0" fmla="*/ 534938 w 8140424"/>
                        <a:gd name="connsiteY0" fmla="*/ 2718214 h 7217643"/>
                        <a:gd name="connsiteX1" fmla="*/ 1144537 w 8140424"/>
                        <a:gd name="connsiteY1" fmla="*/ 2036045 h 7217643"/>
                        <a:gd name="connsiteX2" fmla="*/ 2973335 w 8140424"/>
                        <a:gd name="connsiteY2" fmla="*/ 3864845 h 7217643"/>
                        <a:gd name="connsiteX3" fmla="*/ 114023 w 8140424"/>
                        <a:gd name="connsiteY3" fmla="*/ 889415 h 7217643"/>
                        <a:gd name="connsiteX4" fmla="*/ 1013908 w 8140424"/>
                        <a:gd name="connsiteY4" fmla="*/ 178216 h 7217643"/>
                        <a:gd name="connsiteX5" fmla="*/ 3379737 w 8140424"/>
                        <a:gd name="connsiteY5" fmla="*/ 2631131 h 7217643"/>
                        <a:gd name="connsiteX6" fmla="*/ 6543851 w 8140424"/>
                        <a:gd name="connsiteY6" fmla="*/ 2398901 h 7217643"/>
                        <a:gd name="connsiteX7" fmla="*/ 7763052 w 8140424"/>
                        <a:gd name="connsiteY7" fmla="*/ 1644158 h 7217643"/>
                        <a:gd name="connsiteX8" fmla="*/ 7995281 w 8140424"/>
                        <a:gd name="connsiteY8" fmla="*/ 3008501 h 7217643"/>
                        <a:gd name="connsiteX9" fmla="*/ 8140424 w 8140424"/>
                        <a:gd name="connsiteY9" fmla="*/ 4213186 h 7217643"/>
                        <a:gd name="connsiteX10" fmla="*/ 5339165 w 8140424"/>
                        <a:gd name="connsiteY10" fmla="*/ 7217643 h 7217643"/>
                        <a:gd name="connsiteX11" fmla="*/ 5063396 w 8140424"/>
                        <a:gd name="connsiteY11" fmla="*/ 7130557 h 7217643"/>
                        <a:gd name="connsiteX12" fmla="*/ 534938 w 8140424"/>
                        <a:gd name="connsiteY12" fmla="*/ 2718214 h 7217643"/>
                        <a:gd name="connsiteX0" fmla="*/ 534938 w 8140424"/>
                        <a:gd name="connsiteY0" fmla="*/ 2718214 h 7217643"/>
                        <a:gd name="connsiteX1" fmla="*/ 1144537 w 8140424"/>
                        <a:gd name="connsiteY1" fmla="*/ 2036045 h 7217643"/>
                        <a:gd name="connsiteX2" fmla="*/ 2973335 w 8140424"/>
                        <a:gd name="connsiteY2" fmla="*/ 3864845 h 7217643"/>
                        <a:gd name="connsiteX3" fmla="*/ 114023 w 8140424"/>
                        <a:gd name="connsiteY3" fmla="*/ 889415 h 7217643"/>
                        <a:gd name="connsiteX4" fmla="*/ 1013908 w 8140424"/>
                        <a:gd name="connsiteY4" fmla="*/ 178216 h 7217643"/>
                        <a:gd name="connsiteX5" fmla="*/ 3437794 w 8140424"/>
                        <a:gd name="connsiteY5" fmla="*/ 2616616 h 7217643"/>
                        <a:gd name="connsiteX6" fmla="*/ 6543851 w 8140424"/>
                        <a:gd name="connsiteY6" fmla="*/ 2398901 h 7217643"/>
                        <a:gd name="connsiteX7" fmla="*/ 7763052 w 8140424"/>
                        <a:gd name="connsiteY7" fmla="*/ 1644158 h 7217643"/>
                        <a:gd name="connsiteX8" fmla="*/ 7995281 w 8140424"/>
                        <a:gd name="connsiteY8" fmla="*/ 3008501 h 7217643"/>
                        <a:gd name="connsiteX9" fmla="*/ 8140424 w 8140424"/>
                        <a:gd name="connsiteY9" fmla="*/ 4213186 h 7217643"/>
                        <a:gd name="connsiteX10" fmla="*/ 5339165 w 8140424"/>
                        <a:gd name="connsiteY10" fmla="*/ 7217643 h 7217643"/>
                        <a:gd name="connsiteX11" fmla="*/ 5063396 w 8140424"/>
                        <a:gd name="connsiteY11" fmla="*/ 7130557 h 7217643"/>
                        <a:gd name="connsiteX12" fmla="*/ 534938 w 8140424"/>
                        <a:gd name="connsiteY12" fmla="*/ 2718214 h 7217643"/>
                        <a:gd name="connsiteX0" fmla="*/ 534938 w 8140424"/>
                        <a:gd name="connsiteY0" fmla="*/ 2718214 h 7217643"/>
                        <a:gd name="connsiteX1" fmla="*/ 1144537 w 8140424"/>
                        <a:gd name="connsiteY1" fmla="*/ 2036045 h 7217643"/>
                        <a:gd name="connsiteX2" fmla="*/ 2973335 w 8140424"/>
                        <a:gd name="connsiteY2" fmla="*/ 3864845 h 7217643"/>
                        <a:gd name="connsiteX3" fmla="*/ 114023 w 8140424"/>
                        <a:gd name="connsiteY3" fmla="*/ 889415 h 7217643"/>
                        <a:gd name="connsiteX4" fmla="*/ 1013908 w 8140424"/>
                        <a:gd name="connsiteY4" fmla="*/ 178216 h 7217643"/>
                        <a:gd name="connsiteX5" fmla="*/ 3437794 w 8140424"/>
                        <a:gd name="connsiteY5" fmla="*/ 2616616 h 7217643"/>
                        <a:gd name="connsiteX6" fmla="*/ 4932766 w 8140424"/>
                        <a:gd name="connsiteY6" fmla="*/ 2471474 h 7217643"/>
                        <a:gd name="connsiteX7" fmla="*/ 6543851 w 8140424"/>
                        <a:gd name="connsiteY7" fmla="*/ 2398901 h 7217643"/>
                        <a:gd name="connsiteX8" fmla="*/ 7763052 w 8140424"/>
                        <a:gd name="connsiteY8" fmla="*/ 1644158 h 7217643"/>
                        <a:gd name="connsiteX9" fmla="*/ 7995281 w 8140424"/>
                        <a:gd name="connsiteY9" fmla="*/ 3008501 h 7217643"/>
                        <a:gd name="connsiteX10" fmla="*/ 8140424 w 8140424"/>
                        <a:gd name="connsiteY10" fmla="*/ 4213186 h 7217643"/>
                        <a:gd name="connsiteX11" fmla="*/ 5339165 w 8140424"/>
                        <a:gd name="connsiteY11" fmla="*/ 7217643 h 7217643"/>
                        <a:gd name="connsiteX12" fmla="*/ 5063396 w 8140424"/>
                        <a:gd name="connsiteY12" fmla="*/ 7130557 h 7217643"/>
                        <a:gd name="connsiteX13" fmla="*/ 534938 w 8140424"/>
                        <a:gd name="connsiteY13" fmla="*/ 2718214 h 7217643"/>
                        <a:gd name="connsiteX0" fmla="*/ 534938 w 8140424"/>
                        <a:gd name="connsiteY0" fmla="*/ 2859312 h 7358741"/>
                        <a:gd name="connsiteX1" fmla="*/ 1144537 w 8140424"/>
                        <a:gd name="connsiteY1" fmla="*/ 2177143 h 7358741"/>
                        <a:gd name="connsiteX2" fmla="*/ 2973335 w 8140424"/>
                        <a:gd name="connsiteY2" fmla="*/ 4005943 h 7358741"/>
                        <a:gd name="connsiteX3" fmla="*/ 114023 w 8140424"/>
                        <a:gd name="connsiteY3" fmla="*/ 1030513 h 7358741"/>
                        <a:gd name="connsiteX4" fmla="*/ 1013908 w 8140424"/>
                        <a:gd name="connsiteY4" fmla="*/ 319314 h 7358741"/>
                        <a:gd name="connsiteX5" fmla="*/ 3437794 w 8140424"/>
                        <a:gd name="connsiteY5" fmla="*/ 2757714 h 7358741"/>
                        <a:gd name="connsiteX6" fmla="*/ 723623 w 8140424"/>
                        <a:gd name="connsiteY6" fmla="*/ 0 h 7358741"/>
                        <a:gd name="connsiteX7" fmla="*/ 6543851 w 8140424"/>
                        <a:gd name="connsiteY7" fmla="*/ 2539999 h 7358741"/>
                        <a:gd name="connsiteX8" fmla="*/ 7763052 w 8140424"/>
                        <a:gd name="connsiteY8" fmla="*/ 1785256 h 7358741"/>
                        <a:gd name="connsiteX9" fmla="*/ 7995281 w 8140424"/>
                        <a:gd name="connsiteY9" fmla="*/ 3149599 h 7358741"/>
                        <a:gd name="connsiteX10" fmla="*/ 8140424 w 8140424"/>
                        <a:gd name="connsiteY10" fmla="*/ 4354284 h 7358741"/>
                        <a:gd name="connsiteX11" fmla="*/ 5339165 w 8140424"/>
                        <a:gd name="connsiteY11" fmla="*/ 7358741 h 7358741"/>
                        <a:gd name="connsiteX12" fmla="*/ 5063396 w 8140424"/>
                        <a:gd name="connsiteY12" fmla="*/ 7271655 h 7358741"/>
                        <a:gd name="connsiteX13" fmla="*/ 534938 w 8140424"/>
                        <a:gd name="connsiteY13" fmla="*/ 2859312 h 7358741"/>
                        <a:gd name="connsiteX0" fmla="*/ 534938 w 8140424"/>
                        <a:gd name="connsiteY0" fmla="*/ 2859312 h 7358741"/>
                        <a:gd name="connsiteX1" fmla="*/ 1144537 w 8140424"/>
                        <a:gd name="connsiteY1" fmla="*/ 2177143 h 7358741"/>
                        <a:gd name="connsiteX2" fmla="*/ 2973335 w 8140424"/>
                        <a:gd name="connsiteY2" fmla="*/ 4005943 h 7358741"/>
                        <a:gd name="connsiteX3" fmla="*/ 114023 w 8140424"/>
                        <a:gd name="connsiteY3" fmla="*/ 1030513 h 7358741"/>
                        <a:gd name="connsiteX4" fmla="*/ 1013908 w 8140424"/>
                        <a:gd name="connsiteY4" fmla="*/ 319314 h 7358741"/>
                        <a:gd name="connsiteX5" fmla="*/ 3437794 w 8140424"/>
                        <a:gd name="connsiteY5" fmla="*/ 2757714 h 7358741"/>
                        <a:gd name="connsiteX6" fmla="*/ 723623 w 8140424"/>
                        <a:gd name="connsiteY6" fmla="*/ 0 h 7358741"/>
                        <a:gd name="connsiteX7" fmla="*/ 3713566 w 8140424"/>
                        <a:gd name="connsiteY7" fmla="*/ 1291772 h 7358741"/>
                        <a:gd name="connsiteX8" fmla="*/ 6543851 w 8140424"/>
                        <a:gd name="connsiteY8" fmla="*/ 2539999 h 7358741"/>
                        <a:gd name="connsiteX9" fmla="*/ 7763052 w 8140424"/>
                        <a:gd name="connsiteY9" fmla="*/ 1785256 h 7358741"/>
                        <a:gd name="connsiteX10" fmla="*/ 7995281 w 8140424"/>
                        <a:gd name="connsiteY10" fmla="*/ 3149599 h 7358741"/>
                        <a:gd name="connsiteX11" fmla="*/ 8140424 w 8140424"/>
                        <a:gd name="connsiteY11" fmla="*/ 4354284 h 7358741"/>
                        <a:gd name="connsiteX12" fmla="*/ 5339165 w 8140424"/>
                        <a:gd name="connsiteY12" fmla="*/ 7358741 h 7358741"/>
                        <a:gd name="connsiteX13" fmla="*/ 5063396 w 8140424"/>
                        <a:gd name="connsiteY13" fmla="*/ 7271655 h 7358741"/>
                        <a:gd name="connsiteX14" fmla="*/ 534938 w 8140424"/>
                        <a:gd name="connsiteY14" fmla="*/ 2859312 h 7358741"/>
                        <a:gd name="connsiteX0" fmla="*/ 534938 w 8140424"/>
                        <a:gd name="connsiteY0" fmla="*/ 3555997 h 8055426"/>
                        <a:gd name="connsiteX1" fmla="*/ 1144537 w 8140424"/>
                        <a:gd name="connsiteY1" fmla="*/ 2873828 h 8055426"/>
                        <a:gd name="connsiteX2" fmla="*/ 2973335 w 8140424"/>
                        <a:gd name="connsiteY2" fmla="*/ 4702628 h 8055426"/>
                        <a:gd name="connsiteX3" fmla="*/ 114023 w 8140424"/>
                        <a:gd name="connsiteY3" fmla="*/ 1727198 h 8055426"/>
                        <a:gd name="connsiteX4" fmla="*/ 1013908 w 8140424"/>
                        <a:gd name="connsiteY4" fmla="*/ 1015999 h 8055426"/>
                        <a:gd name="connsiteX5" fmla="*/ 3437794 w 8140424"/>
                        <a:gd name="connsiteY5" fmla="*/ 3454399 h 8055426"/>
                        <a:gd name="connsiteX6" fmla="*/ 723623 w 8140424"/>
                        <a:gd name="connsiteY6" fmla="*/ 696685 h 8055426"/>
                        <a:gd name="connsiteX7" fmla="*/ 1696080 w 8140424"/>
                        <a:gd name="connsiteY7" fmla="*/ 0 h 8055426"/>
                        <a:gd name="connsiteX8" fmla="*/ 6543851 w 8140424"/>
                        <a:gd name="connsiteY8" fmla="*/ 3236684 h 8055426"/>
                        <a:gd name="connsiteX9" fmla="*/ 7763052 w 8140424"/>
                        <a:gd name="connsiteY9" fmla="*/ 2481941 h 8055426"/>
                        <a:gd name="connsiteX10" fmla="*/ 7995281 w 8140424"/>
                        <a:gd name="connsiteY10" fmla="*/ 3846284 h 8055426"/>
                        <a:gd name="connsiteX11" fmla="*/ 8140424 w 8140424"/>
                        <a:gd name="connsiteY11" fmla="*/ 5050969 h 8055426"/>
                        <a:gd name="connsiteX12" fmla="*/ 5339165 w 8140424"/>
                        <a:gd name="connsiteY12" fmla="*/ 8055426 h 8055426"/>
                        <a:gd name="connsiteX13" fmla="*/ 5063396 w 8140424"/>
                        <a:gd name="connsiteY13" fmla="*/ 7968340 h 8055426"/>
                        <a:gd name="connsiteX14" fmla="*/ 534938 w 8140424"/>
                        <a:gd name="connsiteY14" fmla="*/ 3555997 h 8055426"/>
                        <a:gd name="connsiteX0" fmla="*/ 534938 w 8140424"/>
                        <a:gd name="connsiteY0" fmla="*/ 3662537 h 8161966"/>
                        <a:gd name="connsiteX1" fmla="*/ 1144537 w 8140424"/>
                        <a:gd name="connsiteY1" fmla="*/ 2980368 h 8161966"/>
                        <a:gd name="connsiteX2" fmla="*/ 2973335 w 8140424"/>
                        <a:gd name="connsiteY2" fmla="*/ 4809168 h 8161966"/>
                        <a:gd name="connsiteX3" fmla="*/ 114023 w 8140424"/>
                        <a:gd name="connsiteY3" fmla="*/ 1833738 h 8161966"/>
                        <a:gd name="connsiteX4" fmla="*/ 1013908 w 8140424"/>
                        <a:gd name="connsiteY4" fmla="*/ 1122539 h 8161966"/>
                        <a:gd name="connsiteX5" fmla="*/ 3437794 w 8140424"/>
                        <a:gd name="connsiteY5" fmla="*/ 3560939 h 8161966"/>
                        <a:gd name="connsiteX6" fmla="*/ 723623 w 8140424"/>
                        <a:gd name="connsiteY6" fmla="*/ 803225 h 8161966"/>
                        <a:gd name="connsiteX7" fmla="*/ 1696080 w 8140424"/>
                        <a:gd name="connsiteY7" fmla="*/ 106540 h 8161966"/>
                        <a:gd name="connsiteX8" fmla="*/ 6543851 w 8140424"/>
                        <a:gd name="connsiteY8" fmla="*/ 3343224 h 8161966"/>
                        <a:gd name="connsiteX9" fmla="*/ 7763052 w 8140424"/>
                        <a:gd name="connsiteY9" fmla="*/ 2588481 h 8161966"/>
                        <a:gd name="connsiteX10" fmla="*/ 7995281 w 8140424"/>
                        <a:gd name="connsiteY10" fmla="*/ 3952824 h 8161966"/>
                        <a:gd name="connsiteX11" fmla="*/ 8140424 w 8140424"/>
                        <a:gd name="connsiteY11" fmla="*/ 5157509 h 8161966"/>
                        <a:gd name="connsiteX12" fmla="*/ 5339165 w 8140424"/>
                        <a:gd name="connsiteY12" fmla="*/ 8161966 h 8161966"/>
                        <a:gd name="connsiteX13" fmla="*/ 5063396 w 8140424"/>
                        <a:gd name="connsiteY13" fmla="*/ 8074880 h 8161966"/>
                        <a:gd name="connsiteX14" fmla="*/ 534938 w 8140424"/>
                        <a:gd name="connsiteY14" fmla="*/ 3662537 h 8161966"/>
                        <a:gd name="connsiteX0" fmla="*/ 534938 w 8140424"/>
                        <a:gd name="connsiteY0" fmla="*/ 3662537 h 8161966"/>
                        <a:gd name="connsiteX1" fmla="*/ 1144537 w 8140424"/>
                        <a:gd name="connsiteY1" fmla="*/ 2980368 h 8161966"/>
                        <a:gd name="connsiteX2" fmla="*/ 2973335 w 8140424"/>
                        <a:gd name="connsiteY2" fmla="*/ 4809168 h 8161966"/>
                        <a:gd name="connsiteX3" fmla="*/ 114023 w 8140424"/>
                        <a:gd name="connsiteY3" fmla="*/ 1833738 h 8161966"/>
                        <a:gd name="connsiteX4" fmla="*/ 1013908 w 8140424"/>
                        <a:gd name="connsiteY4" fmla="*/ 1122539 h 8161966"/>
                        <a:gd name="connsiteX5" fmla="*/ 3437794 w 8140424"/>
                        <a:gd name="connsiteY5" fmla="*/ 3560939 h 8161966"/>
                        <a:gd name="connsiteX6" fmla="*/ 723623 w 8140424"/>
                        <a:gd name="connsiteY6" fmla="*/ 803225 h 8161966"/>
                        <a:gd name="connsiteX7" fmla="*/ 1725109 w 8140424"/>
                        <a:gd name="connsiteY7" fmla="*/ 106540 h 8161966"/>
                        <a:gd name="connsiteX8" fmla="*/ 6543851 w 8140424"/>
                        <a:gd name="connsiteY8" fmla="*/ 3343224 h 8161966"/>
                        <a:gd name="connsiteX9" fmla="*/ 7763052 w 8140424"/>
                        <a:gd name="connsiteY9" fmla="*/ 2588481 h 8161966"/>
                        <a:gd name="connsiteX10" fmla="*/ 7995281 w 8140424"/>
                        <a:gd name="connsiteY10" fmla="*/ 3952824 h 8161966"/>
                        <a:gd name="connsiteX11" fmla="*/ 8140424 w 8140424"/>
                        <a:gd name="connsiteY11" fmla="*/ 5157509 h 8161966"/>
                        <a:gd name="connsiteX12" fmla="*/ 5339165 w 8140424"/>
                        <a:gd name="connsiteY12" fmla="*/ 8161966 h 8161966"/>
                        <a:gd name="connsiteX13" fmla="*/ 5063396 w 8140424"/>
                        <a:gd name="connsiteY13" fmla="*/ 8074880 h 8161966"/>
                        <a:gd name="connsiteX14" fmla="*/ 534938 w 8140424"/>
                        <a:gd name="connsiteY14" fmla="*/ 3662537 h 8161966"/>
                        <a:gd name="connsiteX0" fmla="*/ 534938 w 8140424"/>
                        <a:gd name="connsiteY0" fmla="*/ 3722591 h 8222020"/>
                        <a:gd name="connsiteX1" fmla="*/ 1144537 w 8140424"/>
                        <a:gd name="connsiteY1" fmla="*/ 3040422 h 8222020"/>
                        <a:gd name="connsiteX2" fmla="*/ 2973335 w 8140424"/>
                        <a:gd name="connsiteY2" fmla="*/ 4869222 h 8222020"/>
                        <a:gd name="connsiteX3" fmla="*/ 114023 w 8140424"/>
                        <a:gd name="connsiteY3" fmla="*/ 1893792 h 8222020"/>
                        <a:gd name="connsiteX4" fmla="*/ 1013908 w 8140424"/>
                        <a:gd name="connsiteY4" fmla="*/ 1182593 h 8222020"/>
                        <a:gd name="connsiteX5" fmla="*/ 3437794 w 8140424"/>
                        <a:gd name="connsiteY5" fmla="*/ 3620993 h 8222020"/>
                        <a:gd name="connsiteX6" fmla="*/ 723623 w 8140424"/>
                        <a:gd name="connsiteY6" fmla="*/ 863279 h 8222020"/>
                        <a:gd name="connsiteX7" fmla="*/ 1725109 w 8140424"/>
                        <a:gd name="connsiteY7" fmla="*/ 166594 h 8222020"/>
                        <a:gd name="connsiteX8" fmla="*/ 6543851 w 8140424"/>
                        <a:gd name="connsiteY8" fmla="*/ 3403278 h 8222020"/>
                        <a:gd name="connsiteX9" fmla="*/ 7763052 w 8140424"/>
                        <a:gd name="connsiteY9" fmla="*/ 2648535 h 8222020"/>
                        <a:gd name="connsiteX10" fmla="*/ 7995281 w 8140424"/>
                        <a:gd name="connsiteY10" fmla="*/ 4012878 h 8222020"/>
                        <a:gd name="connsiteX11" fmla="*/ 8140424 w 8140424"/>
                        <a:gd name="connsiteY11" fmla="*/ 5217563 h 8222020"/>
                        <a:gd name="connsiteX12" fmla="*/ 5339165 w 8140424"/>
                        <a:gd name="connsiteY12" fmla="*/ 8222020 h 8222020"/>
                        <a:gd name="connsiteX13" fmla="*/ 5063396 w 8140424"/>
                        <a:gd name="connsiteY13" fmla="*/ 8134934 h 8222020"/>
                        <a:gd name="connsiteX14" fmla="*/ 534938 w 8140424"/>
                        <a:gd name="connsiteY14" fmla="*/ 3722591 h 8222020"/>
                        <a:gd name="connsiteX0" fmla="*/ 534938 w 8140424"/>
                        <a:gd name="connsiteY0" fmla="*/ 3747941 h 8247370"/>
                        <a:gd name="connsiteX1" fmla="*/ 1144537 w 8140424"/>
                        <a:gd name="connsiteY1" fmla="*/ 3065772 h 8247370"/>
                        <a:gd name="connsiteX2" fmla="*/ 2973335 w 8140424"/>
                        <a:gd name="connsiteY2" fmla="*/ 4894572 h 8247370"/>
                        <a:gd name="connsiteX3" fmla="*/ 114023 w 8140424"/>
                        <a:gd name="connsiteY3" fmla="*/ 1919142 h 8247370"/>
                        <a:gd name="connsiteX4" fmla="*/ 1013908 w 8140424"/>
                        <a:gd name="connsiteY4" fmla="*/ 1207943 h 8247370"/>
                        <a:gd name="connsiteX5" fmla="*/ 3437794 w 8140424"/>
                        <a:gd name="connsiteY5" fmla="*/ 3646343 h 8247370"/>
                        <a:gd name="connsiteX6" fmla="*/ 723623 w 8140424"/>
                        <a:gd name="connsiteY6" fmla="*/ 888629 h 8247370"/>
                        <a:gd name="connsiteX7" fmla="*/ 1725109 w 8140424"/>
                        <a:gd name="connsiteY7" fmla="*/ 191944 h 8247370"/>
                        <a:gd name="connsiteX8" fmla="*/ 6543851 w 8140424"/>
                        <a:gd name="connsiteY8" fmla="*/ 3428628 h 8247370"/>
                        <a:gd name="connsiteX9" fmla="*/ 7763052 w 8140424"/>
                        <a:gd name="connsiteY9" fmla="*/ 2673885 h 8247370"/>
                        <a:gd name="connsiteX10" fmla="*/ 7995281 w 8140424"/>
                        <a:gd name="connsiteY10" fmla="*/ 4038228 h 8247370"/>
                        <a:gd name="connsiteX11" fmla="*/ 8140424 w 8140424"/>
                        <a:gd name="connsiteY11" fmla="*/ 5242913 h 8247370"/>
                        <a:gd name="connsiteX12" fmla="*/ 5339165 w 8140424"/>
                        <a:gd name="connsiteY12" fmla="*/ 8247370 h 8247370"/>
                        <a:gd name="connsiteX13" fmla="*/ 5063396 w 8140424"/>
                        <a:gd name="connsiteY13" fmla="*/ 8160284 h 8247370"/>
                        <a:gd name="connsiteX14" fmla="*/ 534938 w 8140424"/>
                        <a:gd name="connsiteY14" fmla="*/ 3747941 h 8247370"/>
                        <a:gd name="connsiteX0" fmla="*/ 534938 w 8140424"/>
                        <a:gd name="connsiteY0" fmla="*/ 3747941 h 8247370"/>
                        <a:gd name="connsiteX1" fmla="*/ 1144537 w 8140424"/>
                        <a:gd name="connsiteY1" fmla="*/ 3065772 h 8247370"/>
                        <a:gd name="connsiteX2" fmla="*/ 2973335 w 8140424"/>
                        <a:gd name="connsiteY2" fmla="*/ 4894572 h 8247370"/>
                        <a:gd name="connsiteX3" fmla="*/ 114023 w 8140424"/>
                        <a:gd name="connsiteY3" fmla="*/ 1919142 h 8247370"/>
                        <a:gd name="connsiteX4" fmla="*/ 1013908 w 8140424"/>
                        <a:gd name="connsiteY4" fmla="*/ 1207943 h 8247370"/>
                        <a:gd name="connsiteX5" fmla="*/ 3437794 w 8140424"/>
                        <a:gd name="connsiteY5" fmla="*/ 3646343 h 8247370"/>
                        <a:gd name="connsiteX6" fmla="*/ 723623 w 8140424"/>
                        <a:gd name="connsiteY6" fmla="*/ 888629 h 8247370"/>
                        <a:gd name="connsiteX7" fmla="*/ 1725109 w 8140424"/>
                        <a:gd name="connsiteY7" fmla="*/ 191944 h 8247370"/>
                        <a:gd name="connsiteX8" fmla="*/ 3931280 w 8140424"/>
                        <a:gd name="connsiteY8" fmla="*/ 1672401 h 8247370"/>
                        <a:gd name="connsiteX9" fmla="*/ 6543851 w 8140424"/>
                        <a:gd name="connsiteY9" fmla="*/ 3428628 h 8247370"/>
                        <a:gd name="connsiteX10" fmla="*/ 7763052 w 8140424"/>
                        <a:gd name="connsiteY10" fmla="*/ 2673885 h 8247370"/>
                        <a:gd name="connsiteX11" fmla="*/ 7995281 w 8140424"/>
                        <a:gd name="connsiteY11" fmla="*/ 4038228 h 8247370"/>
                        <a:gd name="connsiteX12" fmla="*/ 8140424 w 8140424"/>
                        <a:gd name="connsiteY12" fmla="*/ 5242913 h 8247370"/>
                        <a:gd name="connsiteX13" fmla="*/ 5339165 w 8140424"/>
                        <a:gd name="connsiteY13" fmla="*/ 8247370 h 8247370"/>
                        <a:gd name="connsiteX14" fmla="*/ 5063396 w 8140424"/>
                        <a:gd name="connsiteY14" fmla="*/ 8160284 h 8247370"/>
                        <a:gd name="connsiteX15" fmla="*/ 534938 w 8140424"/>
                        <a:gd name="connsiteY15" fmla="*/ 3747941 h 8247370"/>
                        <a:gd name="connsiteX0" fmla="*/ 534938 w 8140424"/>
                        <a:gd name="connsiteY0" fmla="*/ 3747941 h 8247370"/>
                        <a:gd name="connsiteX1" fmla="*/ 1144537 w 8140424"/>
                        <a:gd name="connsiteY1" fmla="*/ 3065772 h 8247370"/>
                        <a:gd name="connsiteX2" fmla="*/ 2973335 w 8140424"/>
                        <a:gd name="connsiteY2" fmla="*/ 4894572 h 8247370"/>
                        <a:gd name="connsiteX3" fmla="*/ 114023 w 8140424"/>
                        <a:gd name="connsiteY3" fmla="*/ 1919142 h 8247370"/>
                        <a:gd name="connsiteX4" fmla="*/ 1013908 w 8140424"/>
                        <a:gd name="connsiteY4" fmla="*/ 1207943 h 8247370"/>
                        <a:gd name="connsiteX5" fmla="*/ 3437794 w 8140424"/>
                        <a:gd name="connsiteY5" fmla="*/ 3646343 h 8247370"/>
                        <a:gd name="connsiteX6" fmla="*/ 723623 w 8140424"/>
                        <a:gd name="connsiteY6" fmla="*/ 888629 h 8247370"/>
                        <a:gd name="connsiteX7" fmla="*/ 1725109 w 8140424"/>
                        <a:gd name="connsiteY7" fmla="*/ 191944 h 8247370"/>
                        <a:gd name="connsiteX8" fmla="*/ 4090938 w 8140424"/>
                        <a:gd name="connsiteY8" fmla="*/ 2673887 h 8247370"/>
                        <a:gd name="connsiteX9" fmla="*/ 6543851 w 8140424"/>
                        <a:gd name="connsiteY9" fmla="*/ 3428628 h 8247370"/>
                        <a:gd name="connsiteX10" fmla="*/ 7763052 w 8140424"/>
                        <a:gd name="connsiteY10" fmla="*/ 2673885 h 8247370"/>
                        <a:gd name="connsiteX11" fmla="*/ 7995281 w 8140424"/>
                        <a:gd name="connsiteY11" fmla="*/ 4038228 h 8247370"/>
                        <a:gd name="connsiteX12" fmla="*/ 8140424 w 8140424"/>
                        <a:gd name="connsiteY12" fmla="*/ 5242913 h 8247370"/>
                        <a:gd name="connsiteX13" fmla="*/ 5339165 w 8140424"/>
                        <a:gd name="connsiteY13" fmla="*/ 8247370 h 8247370"/>
                        <a:gd name="connsiteX14" fmla="*/ 5063396 w 8140424"/>
                        <a:gd name="connsiteY14" fmla="*/ 8160284 h 8247370"/>
                        <a:gd name="connsiteX15" fmla="*/ 534938 w 8140424"/>
                        <a:gd name="connsiteY15" fmla="*/ 3747941 h 8247370"/>
                        <a:gd name="connsiteX0" fmla="*/ 534938 w 8140424"/>
                        <a:gd name="connsiteY0" fmla="*/ 3747941 h 8247370"/>
                        <a:gd name="connsiteX1" fmla="*/ 1144537 w 8140424"/>
                        <a:gd name="connsiteY1" fmla="*/ 3065772 h 8247370"/>
                        <a:gd name="connsiteX2" fmla="*/ 2973335 w 8140424"/>
                        <a:gd name="connsiteY2" fmla="*/ 4894572 h 8247370"/>
                        <a:gd name="connsiteX3" fmla="*/ 114023 w 8140424"/>
                        <a:gd name="connsiteY3" fmla="*/ 1919142 h 8247370"/>
                        <a:gd name="connsiteX4" fmla="*/ 1013908 w 8140424"/>
                        <a:gd name="connsiteY4" fmla="*/ 1207943 h 8247370"/>
                        <a:gd name="connsiteX5" fmla="*/ 3437794 w 8140424"/>
                        <a:gd name="connsiteY5" fmla="*/ 3646343 h 8247370"/>
                        <a:gd name="connsiteX6" fmla="*/ 723623 w 8140424"/>
                        <a:gd name="connsiteY6" fmla="*/ 888629 h 8247370"/>
                        <a:gd name="connsiteX7" fmla="*/ 1725109 w 8140424"/>
                        <a:gd name="connsiteY7" fmla="*/ 191944 h 8247370"/>
                        <a:gd name="connsiteX8" fmla="*/ 4090938 w 8140424"/>
                        <a:gd name="connsiteY8" fmla="*/ 2673887 h 8247370"/>
                        <a:gd name="connsiteX9" fmla="*/ 5847166 w 8140424"/>
                        <a:gd name="connsiteY9" fmla="*/ 3196401 h 8247370"/>
                        <a:gd name="connsiteX10" fmla="*/ 6543851 w 8140424"/>
                        <a:gd name="connsiteY10" fmla="*/ 3428628 h 8247370"/>
                        <a:gd name="connsiteX11" fmla="*/ 7763052 w 8140424"/>
                        <a:gd name="connsiteY11" fmla="*/ 2673885 h 8247370"/>
                        <a:gd name="connsiteX12" fmla="*/ 7995281 w 8140424"/>
                        <a:gd name="connsiteY12" fmla="*/ 4038228 h 8247370"/>
                        <a:gd name="connsiteX13" fmla="*/ 8140424 w 8140424"/>
                        <a:gd name="connsiteY13" fmla="*/ 5242913 h 8247370"/>
                        <a:gd name="connsiteX14" fmla="*/ 5339165 w 8140424"/>
                        <a:gd name="connsiteY14" fmla="*/ 8247370 h 8247370"/>
                        <a:gd name="connsiteX15" fmla="*/ 5063396 w 8140424"/>
                        <a:gd name="connsiteY15" fmla="*/ 8160284 h 8247370"/>
                        <a:gd name="connsiteX16" fmla="*/ 534938 w 8140424"/>
                        <a:gd name="connsiteY16" fmla="*/ 3747941 h 8247370"/>
                        <a:gd name="connsiteX0" fmla="*/ 534938 w 8140424"/>
                        <a:gd name="connsiteY0" fmla="*/ 3747941 h 8247370"/>
                        <a:gd name="connsiteX1" fmla="*/ 1144537 w 8140424"/>
                        <a:gd name="connsiteY1" fmla="*/ 3065772 h 8247370"/>
                        <a:gd name="connsiteX2" fmla="*/ 2973335 w 8140424"/>
                        <a:gd name="connsiteY2" fmla="*/ 4894572 h 8247370"/>
                        <a:gd name="connsiteX3" fmla="*/ 114023 w 8140424"/>
                        <a:gd name="connsiteY3" fmla="*/ 1919142 h 8247370"/>
                        <a:gd name="connsiteX4" fmla="*/ 1013908 w 8140424"/>
                        <a:gd name="connsiteY4" fmla="*/ 1207943 h 8247370"/>
                        <a:gd name="connsiteX5" fmla="*/ 3437794 w 8140424"/>
                        <a:gd name="connsiteY5" fmla="*/ 3646343 h 8247370"/>
                        <a:gd name="connsiteX6" fmla="*/ 723623 w 8140424"/>
                        <a:gd name="connsiteY6" fmla="*/ 888629 h 8247370"/>
                        <a:gd name="connsiteX7" fmla="*/ 1725109 w 8140424"/>
                        <a:gd name="connsiteY7" fmla="*/ 191944 h 8247370"/>
                        <a:gd name="connsiteX8" fmla="*/ 4090938 w 8140424"/>
                        <a:gd name="connsiteY8" fmla="*/ 2673887 h 8247370"/>
                        <a:gd name="connsiteX9" fmla="*/ 2058937 w 8140424"/>
                        <a:gd name="connsiteY9" fmla="*/ 540287 h 8247370"/>
                        <a:gd name="connsiteX10" fmla="*/ 6543851 w 8140424"/>
                        <a:gd name="connsiteY10" fmla="*/ 3428628 h 8247370"/>
                        <a:gd name="connsiteX11" fmla="*/ 7763052 w 8140424"/>
                        <a:gd name="connsiteY11" fmla="*/ 2673885 h 8247370"/>
                        <a:gd name="connsiteX12" fmla="*/ 7995281 w 8140424"/>
                        <a:gd name="connsiteY12" fmla="*/ 4038228 h 8247370"/>
                        <a:gd name="connsiteX13" fmla="*/ 8140424 w 8140424"/>
                        <a:gd name="connsiteY13" fmla="*/ 5242913 h 8247370"/>
                        <a:gd name="connsiteX14" fmla="*/ 5339165 w 8140424"/>
                        <a:gd name="connsiteY14" fmla="*/ 8247370 h 8247370"/>
                        <a:gd name="connsiteX15" fmla="*/ 5063396 w 8140424"/>
                        <a:gd name="connsiteY15" fmla="*/ 8160284 h 8247370"/>
                        <a:gd name="connsiteX16" fmla="*/ 534938 w 8140424"/>
                        <a:gd name="connsiteY16" fmla="*/ 3747941 h 8247370"/>
                        <a:gd name="connsiteX0" fmla="*/ 534938 w 8140424"/>
                        <a:gd name="connsiteY0" fmla="*/ 3747941 h 8247370"/>
                        <a:gd name="connsiteX1" fmla="*/ 1144537 w 8140424"/>
                        <a:gd name="connsiteY1" fmla="*/ 3065772 h 8247370"/>
                        <a:gd name="connsiteX2" fmla="*/ 2973335 w 8140424"/>
                        <a:gd name="connsiteY2" fmla="*/ 4894572 h 8247370"/>
                        <a:gd name="connsiteX3" fmla="*/ 114023 w 8140424"/>
                        <a:gd name="connsiteY3" fmla="*/ 1919142 h 8247370"/>
                        <a:gd name="connsiteX4" fmla="*/ 1013908 w 8140424"/>
                        <a:gd name="connsiteY4" fmla="*/ 1207943 h 8247370"/>
                        <a:gd name="connsiteX5" fmla="*/ 3437794 w 8140424"/>
                        <a:gd name="connsiteY5" fmla="*/ 3646343 h 8247370"/>
                        <a:gd name="connsiteX6" fmla="*/ 723623 w 8140424"/>
                        <a:gd name="connsiteY6" fmla="*/ 888629 h 8247370"/>
                        <a:gd name="connsiteX7" fmla="*/ 1725109 w 8140424"/>
                        <a:gd name="connsiteY7" fmla="*/ 191944 h 8247370"/>
                        <a:gd name="connsiteX8" fmla="*/ 4090938 w 8140424"/>
                        <a:gd name="connsiteY8" fmla="*/ 2673887 h 8247370"/>
                        <a:gd name="connsiteX9" fmla="*/ 2102480 w 8140424"/>
                        <a:gd name="connsiteY9" fmla="*/ 540287 h 8247370"/>
                        <a:gd name="connsiteX10" fmla="*/ 6543851 w 8140424"/>
                        <a:gd name="connsiteY10" fmla="*/ 3428628 h 8247370"/>
                        <a:gd name="connsiteX11" fmla="*/ 7763052 w 8140424"/>
                        <a:gd name="connsiteY11" fmla="*/ 2673885 h 8247370"/>
                        <a:gd name="connsiteX12" fmla="*/ 7995281 w 8140424"/>
                        <a:gd name="connsiteY12" fmla="*/ 4038228 h 8247370"/>
                        <a:gd name="connsiteX13" fmla="*/ 8140424 w 8140424"/>
                        <a:gd name="connsiteY13" fmla="*/ 5242913 h 8247370"/>
                        <a:gd name="connsiteX14" fmla="*/ 5339165 w 8140424"/>
                        <a:gd name="connsiteY14" fmla="*/ 8247370 h 8247370"/>
                        <a:gd name="connsiteX15" fmla="*/ 5063396 w 8140424"/>
                        <a:gd name="connsiteY15" fmla="*/ 8160284 h 8247370"/>
                        <a:gd name="connsiteX16" fmla="*/ 534938 w 8140424"/>
                        <a:gd name="connsiteY16" fmla="*/ 3747941 h 8247370"/>
                        <a:gd name="connsiteX0" fmla="*/ 534938 w 8140424"/>
                        <a:gd name="connsiteY0" fmla="*/ 3747941 h 8247370"/>
                        <a:gd name="connsiteX1" fmla="*/ 1144537 w 8140424"/>
                        <a:gd name="connsiteY1" fmla="*/ 3065772 h 8247370"/>
                        <a:gd name="connsiteX2" fmla="*/ 2973335 w 8140424"/>
                        <a:gd name="connsiteY2" fmla="*/ 4894572 h 8247370"/>
                        <a:gd name="connsiteX3" fmla="*/ 114023 w 8140424"/>
                        <a:gd name="connsiteY3" fmla="*/ 1919142 h 8247370"/>
                        <a:gd name="connsiteX4" fmla="*/ 1013908 w 8140424"/>
                        <a:gd name="connsiteY4" fmla="*/ 1207943 h 8247370"/>
                        <a:gd name="connsiteX5" fmla="*/ 3437794 w 8140424"/>
                        <a:gd name="connsiteY5" fmla="*/ 3646343 h 8247370"/>
                        <a:gd name="connsiteX6" fmla="*/ 723623 w 8140424"/>
                        <a:gd name="connsiteY6" fmla="*/ 888629 h 8247370"/>
                        <a:gd name="connsiteX7" fmla="*/ 1725109 w 8140424"/>
                        <a:gd name="connsiteY7" fmla="*/ 191944 h 8247370"/>
                        <a:gd name="connsiteX8" fmla="*/ 4090938 w 8140424"/>
                        <a:gd name="connsiteY8" fmla="*/ 2673887 h 8247370"/>
                        <a:gd name="connsiteX9" fmla="*/ 2102480 w 8140424"/>
                        <a:gd name="connsiteY9" fmla="*/ 540287 h 8247370"/>
                        <a:gd name="connsiteX10" fmla="*/ 3887737 w 8140424"/>
                        <a:gd name="connsiteY10" fmla="*/ 1730458 h 8247370"/>
                        <a:gd name="connsiteX11" fmla="*/ 6543851 w 8140424"/>
                        <a:gd name="connsiteY11" fmla="*/ 3428628 h 8247370"/>
                        <a:gd name="connsiteX12" fmla="*/ 7763052 w 8140424"/>
                        <a:gd name="connsiteY12" fmla="*/ 2673885 h 8247370"/>
                        <a:gd name="connsiteX13" fmla="*/ 7995281 w 8140424"/>
                        <a:gd name="connsiteY13" fmla="*/ 4038228 h 8247370"/>
                        <a:gd name="connsiteX14" fmla="*/ 8140424 w 8140424"/>
                        <a:gd name="connsiteY14" fmla="*/ 5242913 h 8247370"/>
                        <a:gd name="connsiteX15" fmla="*/ 5339165 w 8140424"/>
                        <a:gd name="connsiteY15" fmla="*/ 8247370 h 8247370"/>
                        <a:gd name="connsiteX16" fmla="*/ 5063396 w 8140424"/>
                        <a:gd name="connsiteY16" fmla="*/ 8160284 h 8247370"/>
                        <a:gd name="connsiteX17" fmla="*/ 534938 w 8140424"/>
                        <a:gd name="connsiteY17" fmla="*/ 3747941 h 8247370"/>
                        <a:gd name="connsiteX0" fmla="*/ 534938 w 8140424"/>
                        <a:gd name="connsiteY0" fmla="*/ 3773711 h 8273140"/>
                        <a:gd name="connsiteX1" fmla="*/ 1144537 w 8140424"/>
                        <a:gd name="connsiteY1" fmla="*/ 3091542 h 8273140"/>
                        <a:gd name="connsiteX2" fmla="*/ 2973335 w 8140424"/>
                        <a:gd name="connsiteY2" fmla="*/ 4920342 h 8273140"/>
                        <a:gd name="connsiteX3" fmla="*/ 114023 w 8140424"/>
                        <a:gd name="connsiteY3" fmla="*/ 1944912 h 8273140"/>
                        <a:gd name="connsiteX4" fmla="*/ 1013908 w 8140424"/>
                        <a:gd name="connsiteY4" fmla="*/ 1233713 h 8273140"/>
                        <a:gd name="connsiteX5" fmla="*/ 3437794 w 8140424"/>
                        <a:gd name="connsiteY5" fmla="*/ 3672113 h 8273140"/>
                        <a:gd name="connsiteX6" fmla="*/ 723623 w 8140424"/>
                        <a:gd name="connsiteY6" fmla="*/ 914399 h 8273140"/>
                        <a:gd name="connsiteX7" fmla="*/ 1725109 w 8140424"/>
                        <a:gd name="connsiteY7" fmla="*/ 217714 h 8273140"/>
                        <a:gd name="connsiteX8" fmla="*/ 4090938 w 8140424"/>
                        <a:gd name="connsiteY8" fmla="*/ 2699657 h 8273140"/>
                        <a:gd name="connsiteX9" fmla="*/ 2102480 w 8140424"/>
                        <a:gd name="connsiteY9" fmla="*/ 566057 h 8273140"/>
                        <a:gd name="connsiteX10" fmla="*/ 3176537 w 8140424"/>
                        <a:gd name="connsiteY10" fmla="*/ 0 h 8273140"/>
                        <a:gd name="connsiteX11" fmla="*/ 6543851 w 8140424"/>
                        <a:gd name="connsiteY11" fmla="*/ 3454398 h 8273140"/>
                        <a:gd name="connsiteX12" fmla="*/ 7763052 w 8140424"/>
                        <a:gd name="connsiteY12" fmla="*/ 2699655 h 8273140"/>
                        <a:gd name="connsiteX13" fmla="*/ 7995281 w 8140424"/>
                        <a:gd name="connsiteY13" fmla="*/ 4063998 h 8273140"/>
                        <a:gd name="connsiteX14" fmla="*/ 8140424 w 8140424"/>
                        <a:gd name="connsiteY14" fmla="*/ 5268683 h 8273140"/>
                        <a:gd name="connsiteX15" fmla="*/ 5339165 w 8140424"/>
                        <a:gd name="connsiteY15" fmla="*/ 8273140 h 8273140"/>
                        <a:gd name="connsiteX16" fmla="*/ 5063396 w 8140424"/>
                        <a:gd name="connsiteY16" fmla="*/ 8186054 h 8273140"/>
                        <a:gd name="connsiteX17" fmla="*/ 534938 w 8140424"/>
                        <a:gd name="connsiteY17" fmla="*/ 3773711 h 8273140"/>
                        <a:gd name="connsiteX0" fmla="*/ 534938 w 8140424"/>
                        <a:gd name="connsiteY0" fmla="*/ 3773711 h 8273140"/>
                        <a:gd name="connsiteX1" fmla="*/ 1144537 w 8140424"/>
                        <a:gd name="connsiteY1" fmla="*/ 3091542 h 8273140"/>
                        <a:gd name="connsiteX2" fmla="*/ 2973335 w 8140424"/>
                        <a:gd name="connsiteY2" fmla="*/ 4920342 h 8273140"/>
                        <a:gd name="connsiteX3" fmla="*/ 114023 w 8140424"/>
                        <a:gd name="connsiteY3" fmla="*/ 1944912 h 8273140"/>
                        <a:gd name="connsiteX4" fmla="*/ 1013908 w 8140424"/>
                        <a:gd name="connsiteY4" fmla="*/ 1233713 h 8273140"/>
                        <a:gd name="connsiteX5" fmla="*/ 3437794 w 8140424"/>
                        <a:gd name="connsiteY5" fmla="*/ 3672113 h 8273140"/>
                        <a:gd name="connsiteX6" fmla="*/ 723623 w 8140424"/>
                        <a:gd name="connsiteY6" fmla="*/ 914399 h 8273140"/>
                        <a:gd name="connsiteX7" fmla="*/ 1725109 w 8140424"/>
                        <a:gd name="connsiteY7" fmla="*/ 217714 h 8273140"/>
                        <a:gd name="connsiteX8" fmla="*/ 4090938 w 8140424"/>
                        <a:gd name="connsiteY8" fmla="*/ 2699657 h 8273140"/>
                        <a:gd name="connsiteX9" fmla="*/ 2175052 w 8140424"/>
                        <a:gd name="connsiteY9" fmla="*/ 566057 h 8273140"/>
                        <a:gd name="connsiteX10" fmla="*/ 3176537 w 8140424"/>
                        <a:gd name="connsiteY10" fmla="*/ 0 h 8273140"/>
                        <a:gd name="connsiteX11" fmla="*/ 6543851 w 8140424"/>
                        <a:gd name="connsiteY11" fmla="*/ 3454398 h 8273140"/>
                        <a:gd name="connsiteX12" fmla="*/ 7763052 w 8140424"/>
                        <a:gd name="connsiteY12" fmla="*/ 2699655 h 8273140"/>
                        <a:gd name="connsiteX13" fmla="*/ 7995281 w 8140424"/>
                        <a:gd name="connsiteY13" fmla="*/ 4063998 h 8273140"/>
                        <a:gd name="connsiteX14" fmla="*/ 8140424 w 8140424"/>
                        <a:gd name="connsiteY14" fmla="*/ 5268683 h 8273140"/>
                        <a:gd name="connsiteX15" fmla="*/ 5339165 w 8140424"/>
                        <a:gd name="connsiteY15" fmla="*/ 8273140 h 8273140"/>
                        <a:gd name="connsiteX16" fmla="*/ 5063396 w 8140424"/>
                        <a:gd name="connsiteY16" fmla="*/ 8186054 h 8273140"/>
                        <a:gd name="connsiteX17" fmla="*/ 534938 w 8140424"/>
                        <a:gd name="connsiteY17" fmla="*/ 3773711 h 8273140"/>
                        <a:gd name="connsiteX0" fmla="*/ 534938 w 8140424"/>
                        <a:gd name="connsiteY0" fmla="*/ 3773711 h 8273140"/>
                        <a:gd name="connsiteX1" fmla="*/ 1144537 w 8140424"/>
                        <a:gd name="connsiteY1" fmla="*/ 3091542 h 8273140"/>
                        <a:gd name="connsiteX2" fmla="*/ 2973335 w 8140424"/>
                        <a:gd name="connsiteY2" fmla="*/ 4920342 h 8273140"/>
                        <a:gd name="connsiteX3" fmla="*/ 114023 w 8140424"/>
                        <a:gd name="connsiteY3" fmla="*/ 1944912 h 8273140"/>
                        <a:gd name="connsiteX4" fmla="*/ 1013908 w 8140424"/>
                        <a:gd name="connsiteY4" fmla="*/ 1233713 h 8273140"/>
                        <a:gd name="connsiteX5" fmla="*/ 3437794 w 8140424"/>
                        <a:gd name="connsiteY5" fmla="*/ 3672113 h 8273140"/>
                        <a:gd name="connsiteX6" fmla="*/ 723623 w 8140424"/>
                        <a:gd name="connsiteY6" fmla="*/ 914399 h 8273140"/>
                        <a:gd name="connsiteX7" fmla="*/ 1725109 w 8140424"/>
                        <a:gd name="connsiteY7" fmla="*/ 217714 h 8273140"/>
                        <a:gd name="connsiteX8" fmla="*/ 4090938 w 8140424"/>
                        <a:gd name="connsiteY8" fmla="*/ 2699657 h 8273140"/>
                        <a:gd name="connsiteX9" fmla="*/ 2102480 w 8140424"/>
                        <a:gd name="connsiteY9" fmla="*/ 566057 h 8273140"/>
                        <a:gd name="connsiteX10" fmla="*/ 3176537 w 8140424"/>
                        <a:gd name="connsiteY10" fmla="*/ 0 h 8273140"/>
                        <a:gd name="connsiteX11" fmla="*/ 6543851 w 8140424"/>
                        <a:gd name="connsiteY11" fmla="*/ 3454398 h 8273140"/>
                        <a:gd name="connsiteX12" fmla="*/ 7763052 w 8140424"/>
                        <a:gd name="connsiteY12" fmla="*/ 2699655 h 8273140"/>
                        <a:gd name="connsiteX13" fmla="*/ 7995281 w 8140424"/>
                        <a:gd name="connsiteY13" fmla="*/ 4063998 h 8273140"/>
                        <a:gd name="connsiteX14" fmla="*/ 8140424 w 8140424"/>
                        <a:gd name="connsiteY14" fmla="*/ 5268683 h 8273140"/>
                        <a:gd name="connsiteX15" fmla="*/ 5339165 w 8140424"/>
                        <a:gd name="connsiteY15" fmla="*/ 8273140 h 8273140"/>
                        <a:gd name="connsiteX16" fmla="*/ 5063396 w 8140424"/>
                        <a:gd name="connsiteY16" fmla="*/ 8186054 h 8273140"/>
                        <a:gd name="connsiteX17" fmla="*/ 534938 w 8140424"/>
                        <a:gd name="connsiteY17" fmla="*/ 3773711 h 8273140"/>
                        <a:gd name="connsiteX0" fmla="*/ 534938 w 8140424"/>
                        <a:gd name="connsiteY0" fmla="*/ 3773711 h 8273140"/>
                        <a:gd name="connsiteX1" fmla="*/ 1144537 w 8140424"/>
                        <a:gd name="connsiteY1" fmla="*/ 3091542 h 8273140"/>
                        <a:gd name="connsiteX2" fmla="*/ 2973335 w 8140424"/>
                        <a:gd name="connsiteY2" fmla="*/ 4920342 h 8273140"/>
                        <a:gd name="connsiteX3" fmla="*/ 114023 w 8140424"/>
                        <a:gd name="connsiteY3" fmla="*/ 1944912 h 8273140"/>
                        <a:gd name="connsiteX4" fmla="*/ 1013908 w 8140424"/>
                        <a:gd name="connsiteY4" fmla="*/ 1233713 h 8273140"/>
                        <a:gd name="connsiteX5" fmla="*/ 3437794 w 8140424"/>
                        <a:gd name="connsiteY5" fmla="*/ 3672113 h 8273140"/>
                        <a:gd name="connsiteX6" fmla="*/ 723623 w 8140424"/>
                        <a:gd name="connsiteY6" fmla="*/ 914399 h 8273140"/>
                        <a:gd name="connsiteX7" fmla="*/ 1725109 w 8140424"/>
                        <a:gd name="connsiteY7" fmla="*/ 217714 h 8273140"/>
                        <a:gd name="connsiteX8" fmla="*/ 4090938 w 8140424"/>
                        <a:gd name="connsiteY8" fmla="*/ 2699657 h 8273140"/>
                        <a:gd name="connsiteX9" fmla="*/ 2102480 w 8140424"/>
                        <a:gd name="connsiteY9" fmla="*/ 566057 h 8273140"/>
                        <a:gd name="connsiteX10" fmla="*/ 3176537 w 8140424"/>
                        <a:gd name="connsiteY10" fmla="*/ 0 h 8273140"/>
                        <a:gd name="connsiteX11" fmla="*/ 6543851 w 8140424"/>
                        <a:gd name="connsiteY11" fmla="*/ 3454398 h 8273140"/>
                        <a:gd name="connsiteX12" fmla="*/ 7763052 w 8140424"/>
                        <a:gd name="connsiteY12" fmla="*/ 2699655 h 8273140"/>
                        <a:gd name="connsiteX13" fmla="*/ 7995281 w 8140424"/>
                        <a:gd name="connsiteY13" fmla="*/ 4063998 h 8273140"/>
                        <a:gd name="connsiteX14" fmla="*/ 8140424 w 8140424"/>
                        <a:gd name="connsiteY14" fmla="*/ 5268683 h 8273140"/>
                        <a:gd name="connsiteX15" fmla="*/ 5339165 w 8140424"/>
                        <a:gd name="connsiteY15" fmla="*/ 8273140 h 8273140"/>
                        <a:gd name="connsiteX16" fmla="*/ 5063396 w 8140424"/>
                        <a:gd name="connsiteY16" fmla="*/ 8186054 h 8273140"/>
                        <a:gd name="connsiteX17" fmla="*/ 534938 w 8140424"/>
                        <a:gd name="connsiteY17" fmla="*/ 3773711 h 8273140"/>
                        <a:gd name="connsiteX0" fmla="*/ 534938 w 8140424"/>
                        <a:gd name="connsiteY0" fmla="*/ 4045114 h 8544543"/>
                        <a:gd name="connsiteX1" fmla="*/ 1144537 w 8140424"/>
                        <a:gd name="connsiteY1" fmla="*/ 3362945 h 8544543"/>
                        <a:gd name="connsiteX2" fmla="*/ 2973335 w 8140424"/>
                        <a:gd name="connsiteY2" fmla="*/ 5191745 h 8544543"/>
                        <a:gd name="connsiteX3" fmla="*/ 114023 w 8140424"/>
                        <a:gd name="connsiteY3" fmla="*/ 2216315 h 8544543"/>
                        <a:gd name="connsiteX4" fmla="*/ 1013908 w 8140424"/>
                        <a:gd name="connsiteY4" fmla="*/ 1505116 h 8544543"/>
                        <a:gd name="connsiteX5" fmla="*/ 3437794 w 8140424"/>
                        <a:gd name="connsiteY5" fmla="*/ 3943516 h 8544543"/>
                        <a:gd name="connsiteX6" fmla="*/ 723623 w 8140424"/>
                        <a:gd name="connsiteY6" fmla="*/ 1185802 h 8544543"/>
                        <a:gd name="connsiteX7" fmla="*/ 1725109 w 8140424"/>
                        <a:gd name="connsiteY7" fmla="*/ 489117 h 8544543"/>
                        <a:gd name="connsiteX8" fmla="*/ 4090938 w 8140424"/>
                        <a:gd name="connsiteY8" fmla="*/ 2971060 h 8544543"/>
                        <a:gd name="connsiteX9" fmla="*/ 2102480 w 8140424"/>
                        <a:gd name="connsiteY9" fmla="*/ 837460 h 8544543"/>
                        <a:gd name="connsiteX10" fmla="*/ 3176537 w 8140424"/>
                        <a:gd name="connsiteY10" fmla="*/ 271403 h 8544543"/>
                        <a:gd name="connsiteX11" fmla="*/ 6543851 w 8140424"/>
                        <a:gd name="connsiteY11" fmla="*/ 3725801 h 8544543"/>
                        <a:gd name="connsiteX12" fmla="*/ 7763052 w 8140424"/>
                        <a:gd name="connsiteY12" fmla="*/ 2971058 h 8544543"/>
                        <a:gd name="connsiteX13" fmla="*/ 7995281 w 8140424"/>
                        <a:gd name="connsiteY13" fmla="*/ 4335401 h 8544543"/>
                        <a:gd name="connsiteX14" fmla="*/ 8140424 w 8140424"/>
                        <a:gd name="connsiteY14" fmla="*/ 5540086 h 8544543"/>
                        <a:gd name="connsiteX15" fmla="*/ 5339165 w 8140424"/>
                        <a:gd name="connsiteY15" fmla="*/ 8544543 h 8544543"/>
                        <a:gd name="connsiteX16" fmla="*/ 5063396 w 8140424"/>
                        <a:gd name="connsiteY16" fmla="*/ 8457457 h 8544543"/>
                        <a:gd name="connsiteX17" fmla="*/ 534938 w 8140424"/>
                        <a:gd name="connsiteY17" fmla="*/ 4045114 h 8544543"/>
                        <a:gd name="connsiteX0" fmla="*/ 534938 w 8140424"/>
                        <a:gd name="connsiteY0" fmla="*/ 4041454 h 8540883"/>
                        <a:gd name="connsiteX1" fmla="*/ 1144537 w 8140424"/>
                        <a:gd name="connsiteY1" fmla="*/ 3359285 h 8540883"/>
                        <a:gd name="connsiteX2" fmla="*/ 2973335 w 8140424"/>
                        <a:gd name="connsiteY2" fmla="*/ 5188085 h 8540883"/>
                        <a:gd name="connsiteX3" fmla="*/ 114023 w 8140424"/>
                        <a:gd name="connsiteY3" fmla="*/ 2212655 h 8540883"/>
                        <a:gd name="connsiteX4" fmla="*/ 1013908 w 8140424"/>
                        <a:gd name="connsiteY4" fmla="*/ 1501456 h 8540883"/>
                        <a:gd name="connsiteX5" fmla="*/ 3437794 w 8140424"/>
                        <a:gd name="connsiteY5" fmla="*/ 3939856 h 8540883"/>
                        <a:gd name="connsiteX6" fmla="*/ 723623 w 8140424"/>
                        <a:gd name="connsiteY6" fmla="*/ 1182142 h 8540883"/>
                        <a:gd name="connsiteX7" fmla="*/ 1725109 w 8140424"/>
                        <a:gd name="connsiteY7" fmla="*/ 485457 h 8540883"/>
                        <a:gd name="connsiteX8" fmla="*/ 4090938 w 8140424"/>
                        <a:gd name="connsiteY8" fmla="*/ 2967400 h 8540883"/>
                        <a:gd name="connsiteX9" fmla="*/ 2102480 w 8140424"/>
                        <a:gd name="connsiteY9" fmla="*/ 833800 h 8540883"/>
                        <a:gd name="connsiteX10" fmla="*/ 3176537 w 8140424"/>
                        <a:gd name="connsiteY10" fmla="*/ 267743 h 8540883"/>
                        <a:gd name="connsiteX11" fmla="*/ 6543851 w 8140424"/>
                        <a:gd name="connsiteY11" fmla="*/ 3722141 h 8540883"/>
                        <a:gd name="connsiteX12" fmla="*/ 7763052 w 8140424"/>
                        <a:gd name="connsiteY12" fmla="*/ 2967398 h 8540883"/>
                        <a:gd name="connsiteX13" fmla="*/ 7995281 w 8140424"/>
                        <a:gd name="connsiteY13" fmla="*/ 4331741 h 8540883"/>
                        <a:gd name="connsiteX14" fmla="*/ 8140424 w 8140424"/>
                        <a:gd name="connsiteY14" fmla="*/ 5536426 h 8540883"/>
                        <a:gd name="connsiteX15" fmla="*/ 5339165 w 8140424"/>
                        <a:gd name="connsiteY15" fmla="*/ 8540883 h 8540883"/>
                        <a:gd name="connsiteX16" fmla="*/ 5063396 w 8140424"/>
                        <a:gd name="connsiteY16" fmla="*/ 8453797 h 8540883"/>
                        <a:gd name="connsiteX17" fmla="*/ 534938 w 8140424"/>
                        <a:gd name="connsiteY17" fmla="*/ 4041454 h 8540883"/>
                        <a:gd name="connsiteX0" fmla="*/ 534938 w 8140424"/>
                        <a:gd name="connsiteY0" fmla="*/ 4047870 h 8547299"/>
                        <a:gd name="connsiteX1" fmla="*/ 1144537 w 8140424"/>
                        <a:gd name="connsiteY1" fmla="*/ 3365701 h 8547299"/>
                        <a:gd name="connsiteX2" fmla="*/ 2973335 w 8140424"/>
                        <a:gd name="connsiteY2" fmla="*/ 5194501 h 8547299"/>
                        <a:gd name="connsiteX3" fmla="*/ 114023 w 8140424"/>
                        <a:gd name="connsiteY3" fmla="*/ 2219071 h 8547299"/>
                        <a:gd name="connsiteX4" fmla="*/ 1013908 w 8140424"/>
                        <a:gd name="connsiteY4" fmla="*/ 1507872 h 8547299"/>
                        <a:gd name="connsiteX5" fmla="*/ 3437794 w 8140424"/>
                        <a:gd name="connsiteY5" fmla="*/ 3946272 h 8547299"/>
                        <a:gd name="connsiteX6" fmla="*/ 723623 w 8140424"/>
                        <a:gd name="connsiteY6" fmla="*/ 1188558 h 8547299"/>
                        <a:gd name="connsiteX7" fmla="*/ 1725109 w 8140424"/>
                        <a:gd name="connsiteY7" fmla="*/ 491873 h 8547299"/>
                        <a:gd name="connsiteX8" fmla="*/ 4090938 w 8140424"/>
                        <a:gd name="connsiteY8" fmla="*/ 2973816 h 8547299"/>
                        <a:gd name="connsiteX9" fmla="*/ 2102480 w 8140424"/>
                        <a:gd name="connsiteY9" fmla="*/ 840216 h 8547299"/>
                        <a:gd name="connsiteX10" fmla="*/ 3176537 w 8140424"/>
                        <a:gd name="connsiteY10" fmla="*/ 274159 h 8547299"/>
                        <a:gd name="connsiteX11" fmla="*/ 6543851 w 8140424"/>
                        <a:gd name="connsiteY11" fmla="*/ 3728557 h 8547299"/>
                        <a:gd name="connsiteX12" fmla="*/ 7763052 w 8140424"/>
                        <a:gd name="connsiteY12" fmla="*/ 2973814 h 8547299"/>
                        <a:gd name="connsiteX13" fmla="*/ 7995281 w 8140424"/>
                        <a:gd name="connsiteY13" fmla="*/ 4338157 h 8547299"/>
                        <a:gd name="connsiteX14" fmla="*/ 8140424 w 8140424"/>
                        <a:gd name="connsiteY14" fmla="*/ 5542842 h 8547299"/>
                        <a:gd name="connsiteX15" fmla="*/ 5339165 w 8140424"/>
                        <a:gd name="connsiteY15" fmla="*/ 8547299 h 8547299"/>
                        <a:gd name="connsiteX16" fmla="*/ 5063396 w 8140424"/>
                        <a:gd name="connsiteY16" fmla="*/ 8460213 h 8547299"/>
                        <a:gd name="connsiteX17" fmla="*/ 534938 w 8140424"/>
                        <a:gd name="connsiteY17" fmla="*/ 4047870 h 8547299"/>
                        <a:gd name="connsiteX0" fmla="*/ 534938 w 8140424"/>
                        <a:gd name="connsiteY0" fmla="*/ 4023705 h 8523134"/>
                        <a:gd name="connsiteX1" fmla="*/ 1144537 w 8140424"/>
                        <a:gd name="connsiteY1" fmla="*/ 3341536 h 8523134"/>
                        <a:gd name="connsiteX2" fmla="*/ 2973335 w 8140424"/>
                        <a:gd name="connsiteY2" fmla="*/ 5170336 h 8523134"/>
                        <a:gd name="connsiteX3" fmla="*/ 114023 w 8140424"/>
                        <a:gd name="connsiteY3" fmla="*/ 2194906 h 8523134"/>
                        <a:gd name="connsiteX4" fmla="*/ 1013908 w 8140424"/>
                        <a:gd name="connsiteY4" fmla="*/ 1483707 h 8523134"/>
                        <a:gd name="connsiteX5" fmla="*/ 3437794 w 8140424"/>
                        <a:gd name="connsiteY5" fmla="*/ 3922107 h 8523134"/>
                        <a:gd name="connsiteX6" fmla="*/ 723623 w 8140424"/>
                        <a:gd name="connsiteY6" fmla="*/ 1164393 h 8523134"/>
                        <a:gd name="connsiteX7" fmla="*/ 1725109 w 8140424"/>
                        <a:gd name="connsiteY7" fmla="*/ 467708 h 8523134"/>
                        <a:gd name="connsiteX8" fmla="*/ 4090938 w 8140424"/>
                        <a:gd name="connsiteY8" fmla="*/ 2949651 h 8523134"/>
                        <a:gd name="connsiteX9" fmla="*/ 2102480 w 8140424"/>
                        <a:gd name="connsiteY9" fmla="*/ 816051 h 8523134"/>
                        <a:gd name="connsiteX10" fmla="*/ 3176537 w 8140424"/>
                        <a:gd name="connsiteY10" fmla="*/ 249994 h 8523134"/>
                        <a:gd name="connsiteX11" fmla="*/ 6543851 w 8140424"/>
                        <a:gd name="connsiteY11" fmla="*/ 3704392 h 8523134"/>
                        <a:gd name="connsiteX12" fmla="*/ 7763052 w 8140424"/>
                        <a:gd name="connsiteY12" fmla="*/ 2949649 h 8523134"/>
                        <a:gd name="connsiteX13" fmla="*/ 7995281 w 8140424"/>
                        <a:gd name="connsiteY13" fmla="*/ 4313992 h 8523134"/>
                        <a:gd name="connsiteX14" fmla="*/ 8140424 w 8140424"/>
                        <a:gd name="connsiteY14" fmla="*/ 5518677 h 8523134"/>
                        <a:gd name="connsiteX15" fmla="*/ 5339165 w 8140424"/>
                        <a:gd name="connsiteY15" fmla="*/ 8523134 h 8523134"/>
                        <a:gd name="connsiteX16" fmla="*/ 5063396 w 8140424"/>
                        <a:gd name="connsiteY16" fmla="*/ 8436048 h 8523134"/>
                        <a:gd name="connsiteX17" fmla="*/ 534938 w 8140424"/>
                        <a:gd name="connsiteY17" fmla="*/ 4023705 h 852313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7763052 w 8140424"/>
                        <a:gd name="connsiteY12" fmla="*/ 2968999 h 8542484"/>
                        <a:gd name="connsiteX13" fmla="*/ 7995281 w 8140424"/>
                        <a:gd name="connsiteY13" fmla="*/ 4333342 h 8542484"/>
                        <a:gd name="connsiteX14" fmla="*/ 8140424 w 8140424"/>
                        <a:gd name="connsiteY14" fmla="*/ 5538027 h 8542484"/>
                        <a:gd name="connsiteX15" fmla="*/ 5339165 w 8140424"/>
                        <a:gd name="connsiteY15" fmla="*/ 8542484 h 8542484"/>
                        <a:gd name="connsiteX16" fmla="*/ 5063396 w 8140424"/>
                        <a:gd name="connsiteY16" fmla="*/ 8455398 h 8542484"/>
                        <a:gd name="connsiteX17" fmla="*/ 534938 w 8140424"/>
                        <a:gd name="connsiteY17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7037337 w 8140424"/>
                        <a:gd name="connsiteY12" fmla="*/ 3389915 h 8542484"/>
                        <a:gd name="connsiteX13" fmla="*/ 7763052 w 8140424"/>
                        <a:gd name="connsiteY13" fmla="*/ 2968999 h 8542484"/>
                        <a:gd name="connsiteX14" fmla="*/ 7995281 w 8140424"/>
                        <a:gd name="connsiteY14" fmla="*/ 4333342 h 8542484"/>
                        <a:gd name="connsiteX15" fmla="*/ 8140424 w 8140424"/>
                        <a:gd name="connsiteY15" fmla="*/ 5538027 h 8542484"/>
                        <a:gd name="connsiteX16" fmla="*/ 5339165 w 8140424"/>
                        <a:gd name="connsiteY16" fmla="*/ 8542484 h 8542484"/>
                        <a:gd name="connsiteX17" fmla="*/ 5063396 w 8140424"/>
                        <a:gd name="connsiteY17" fmla="*/ 8455398 h 8542484"/>
                        <a:gd name="connsiteX18" fmla="*/ 534938 w 8140424"/>
                        <a:gd name="connsiteY18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51966 w 8140424"/>
                        <a:gd name="connsiteY12" fmla="*/ 2243287 h 8542484"/>
                        <a:gd name="connsiteX13" fmla="*/ 7763052 w 8140424"/>
                        <a:gd name="connsiteY13" fmla="*/ 2968999 h 8542484"/>
                        <a:gd name="connsiteX14" fmla="*/ 7995281 w 8140424"/>
                        <a:gd name="connsiteY14" fmla="*/ 4333342 h 8542484"/>
                        <a:gd name="connsiteX15" fmla="*/ 8140424 w 8140424"/>
                        <a:gd name="connsiteY15" fmla="*/ 5538027 h 8542484"/>
                        <a:gd name="connsiteX16" fmla="*/ 5339165 w 8140424"/>
                        <a:gd name="connsiteY16" fmla="*/ 8542484 h 8542484"/>
                        <a:gd name="connsiteX17" fmla="*/ 5063396 w 8140424"/>
                        <a:gd name="connsiteY17" fmla="*/ 8455398 h 8542484"/>
                        <a:gd name="connsiteX18" fmla="*/ 534938 w 8140424"/>
                        <a:gd name="connsiteY18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51966 w 8140424"/>
                        <a:gd name="connsiteY12" fmla="*/ 2243287 h 8542484"/>
                        <a:gd name="connsiteX13" fmla="*/ 7763052 w 8140424"/>
                        <a:gd name="connsiteY13" fmla="*/ 2968999 h 8542484"/>
                        <a:gd name="connsiteX14" fmla="*/ 7995281 w 8140424"/>
                        <a:gd name="connsiteY14" fmla="*/ 4333342 h 8542484"/>
                        <a:gd name="connsiteX15" fmla="*/ 8140424 w 8140424"/>
                        <a:gd name="connsiteY15" fmla="*/ 5538027 h 8542484"/>
                        <a:gd name="connsiteX16" fmla="*/ 5339165 w 8140424"/>
                        <a:gd name="connsiteY16" fmla="*/ 8542484 h 8542484"/>
                        <a:gd name="connsiteX17" fmla="*/ 5063396 w 8140424"/>
                        <a:gd name="connsiteY17" fmla="*/ 8455398 h 8542484"/>
                        <a:gd name="connsiteX18" fmla="*/ 534938 w 8140424"/>
                        <a:gd name="connsiteY18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51966 w 8140424"/>
                        <a:gd name="connsiteY12" fmla="*/ 2243287 h 8542484"/>
                        <a:gd name="connsiteX13" fmla="*/ 7763052 w 8140424"/>
                        <a:gd name="connsiteY13" fmla="*/ 2968999 h 8542484"/>
                        <a:gd name="connsiteX14" fmla="*/ 7995281 w 8140424"/>
                        <a:gd name="connsiteY14" fmla="*/ 4333342 h 8542484"/>
                        <a:gd name="connsiteX15" fmla="*/ 8140424 w 8140424"/>
                        <a:gd name="connsiteY15" fmla="*/ 5538027 h 8542484"/>
                        <a:gd name="connsiteX16" fmla="*/ 5339165 w 8140424"/>
                        <a:gd name="connsiteY16" fmla="*/ 8542484 h 8542484"/>
                        <a:gd name="connsiteX17" fmla="*/ 5063396 w 8140424"/>
                        <a:gd name="connsiteY17" fmla="*/ 8455398 h 8542484"/>
                        <a:gd name="connsiteX18" fmla="*/ 534938 w 8140424"/>
                        <a:gd name="connsiteY18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7763052 w 8140424"/>
                        <a:gd name="connsiteY13" fmla="*/ 2968999 h 8542484"/>
                        <a:gd name="connsiteX14" fmla="*/ 7995281 w 8140424"/>
                        <a:gd name="connsiteY14" fmla="*/ 4333342 h 8542484"/>
                        <a:gd name="connsiteX15" fmla="*/ 8140424 w 8140424"/>
                        <a:gd name="connsiteY15" fmla="*/ 5538027 h 8542484"/>
                        <a:gd name="connsiteX16" fmla="*/ 5339165 w 8140424"/>
                        <a:gd name="connsiteY16" fmla="*/ 8542484 h 8542484"/>
                        <a:gd name="connsiteX17" fmla="*/ 5063396 w 8140424"/>
                        <a:gd name="connsiteY17" fmla="*/ 8455398 h 8542484"/>
                        <a:gd name="connsiteX18" fmla="*/ 534938 w 8140424"/>
                        <a:gd name="connsiteY18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7269566 w 8140424"/>
                        <a:gd name="connsiteY13" fmla="*/ 2780315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34938 w 8140424"/>
                        <a:gd name="connsiteY19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34938 w 8140424"/>
                        <a:gd name="connsiteY19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34938 w 8140424"/>
                        <a:gd name="connsiteY19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34938 w 8140424"/>
                        <a:gd name="connsiteY19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34938 w 8140424"/>
                        <a:gd name="connsiteY19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34938 w 8140424"/>
                        <a:gd name="connsiteY19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34938 w 8140424"/>
                        <a:gd name="connsiteY19" fmla="*/ 4043055 h 8542484"/>
                        <a:gd name="connsiteX0" fmla="*/ 534938 w 8140424"/>
                        <a:gd name="connsiteY0" fmla="*/ 4043055 h 8542484"/>
                        <a:gd name="connsiteX1" fmla="*/ 1168921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34938 w 8140424"/>
                        <a:gd name="connsiteY19" fmla="*/ 4043055 h 8542484"/>
                        <a:gd name="connsiteX0" fmla="*/ 547130 w 8140424"/>
                        <a:gd name="connsiteY0" fmla="*/ 4043055 h 8542484"/>
                        <a:gd name="connsiteX1" fmla="*/ 1168921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47130 w 8140424"/>
                        <a:gd name="connsiteY19" fmla="*/ 4043055 h 8542484"/>
                        <a:gd name="connsiteX0" fmla="*/ 547130 w 8140424"/>
                        <a:gd name="connsiteY0" fmla="*/ 4043055 h 8542484"/>
                        <a:gd name="connsiteX1" fmla="*/ 1168921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47130 w 8140424"/>
                        <a:gd name="connsiteY19" fmla="*/ 4043055 h 8542484"/>
                        <a:gd name="connsiteX0" fmla="*/ 541518 w 8134812"/>
                        <a:gd name="connsiteY0" fmla="*/ 4043055 h 8542484"/>
                        <a:gd name="connsiteX1" fmla="*/ 1163309 w 8134812"/>
                        <a:gd name="connsiteY1" fmla="*/ 3360886 h 8542484"/>
                        <a:gd name="connsiteX2" fmla="*/ 2967723 w 8134812"/>
                        <a:gd name="connsiteY2" fmla="*/ 5189686 h 8542484"/>
                        <a:gd name="connsiteX3" fmla="*/ 108411 w 8134812"/>
                        <a:gd name="connsiteY3" fmla="*/ 2214256 h 8542484"/>
                        <a:gd name="connsiteX4" fmla="*/ 1008296 w 8134812"/>
                        <a:gd name="connsiteY4" fmla="*/ 1503057 h 8542484"/>
                        <a:gd name="connsiteX5" fmla="*/ 3432182 w 8134812"/>
                        <a:gd name="connsiteY5" fmla="*/ 3941457 h 8542484"/>
                        <a:gd name="connsiteX6" fmla="*/ 718011 w 8134812"/>
                        <a:gd name="connsiteY6" fmla="*/ 1183743 h 8542484"/>
                        <a:gd name="connsiteX7" fmla="*/ 1719497 w 8134812"/>
                        <a:gd name="connsiteY7" fmla="*/ 487058 h 8542484"/>
                        <a:gd name="connsiteX8" fmla="*/ 4085326 w 8134812"/>
                        <a:gd name="connsiteY8" fmla="*/ 2969001 h 8542484"/>
                        <a:gd name="connsiteX9" fmla="*/ 2096868 w 8134812"/>
                        <a:gd name="connsiteY9" fmla="*/ 835401 h 8542484"/>
                        <a:gd name="connsiteX10" fmla="*/ 3170925 w 8134812"/>
                        <a:gd name="connsiteY10" fmla="*/ 269344 h 8542484"/>
                        <a:gd name="connsiteX11" fmla="*/ 6538239 w 8134812"/>
                        <a:gd name="connsiteY11" fmla="*/ 3723742 h 8542484"/>
                        <a:gd name="connsiteX12" fmla="*/ 6102811 w 8134812"/>
                        <a:gd name="connsiteY12" fmla="*/ 2243287 h 8542484"/>
                        <a:gd name="connsiteX13" fmla="*/ 6639839 w 8134812"/>
                        <a:gd name="connsiteY13" fmla="*/ 1024087 h 8542484"/>
                        <a:gd name="connsiteX14" fmla="*/ 7757440 w 8134812"/>
                        <a:gd name="connsiteY14" fmla="*/ 2968999 h 8542484"/>
                        <a:gd name="connsiteX15" fmla="*/ 7989669 w 8134812"/>
                        <a:gd name="connsiteY15" fmla="*/ 4333342 h 8542484"/>
                        <a:gd name="connsiteX16" fmla="*/ 8134812 w 8134812"/>
                        <a:gd name="connsiteY16" fmla="*/ 5538027 h 8542484"/>
                        <a:gd name="connsiteX17" fmla="*/ 5333553 w 8134812"/>
                        <a:gd name="connsiteY17" fmla="*/ 8542484 h 8542484"/>
                        <a:gd name="connsiteX18" fmla="*/ 5057784 w 8134812"/>
                        <a:gd name="connsiteY18" fmla="*/ 8455398 h 8542484"/>
                        <a:gd name="connsiteX19" fmla="*/ 541518 w 8134812"/>
                        <a:gd name="connsiteY19" fmla="*/ 4043055 h 8542484"/>
                        <a:gd name="connsiteX0" fmla="*/ 541518 w 8134812"/>
                        <a:gd name="connsiteY0" fmla="*/ 4043055 h 8542484"/>
                        <a:gd name="connsiteX1" fmla="*/ 1163309 w 8134812"/>
                        <a:gd name="connsiteY1" fmla="*/ 3360886 h 8542484"/>
                        <a:gd name="connsiteX2" fmla="*/ 2967723 w 8134812"/>
                        <a:gd name="connsiteY2" fmla="*/ 5189686 h 8542484"/>
                        <a:gd name="connsiteX3" fmla="*/ 108411 w 8134812"/>
                        <a:gd name="connsiteY3" fmla="*/ 2214256 h 8542484"/>
                        <a:gd name="connsiteX4" fmla="*/ 1008296 w 8134812"/>
                        <a:gd name="connsiteY4" fmla="*/ 1503057 h 8542484"/>
                        <a:gd name="connsiteX5" fmla="*/ 3432182 w 8134812"/>
                        <a:gd name="connsiteY5" fmla="*/ 3941457 h 8542484"/>
                        <a:gd name="connsiteX6" fmla="*/ 718011 w 8134812"/>
                        <a:gd name="connsiteY6" fmla="*/ 1183743 h 8542484"/>
                        <a:gd name="connsiteX7" fmla="*/ 1719497 w 8134812"/>
                        <a:gd name="connsiteY7" fmla="*/ 487058 h 8542484"/>
                        <a:gd name="connsiteX8" fmla="*/ 4085326 w 8134812"/>
                        <a:gd name="connsiteY8" fmla="*/ 2969001 h 8542484"/>
                        <a:gd name="connsiteX9" fmla="*/ 2096868 w 8134812"/>
                        <a:gd name="connsiteY9" fmla="*/ 835401 h 8542484"/>
                        <a:gd name="connsiteX10" fmla="*/ 3170925 w 8134812"/>
                        <a:gd name="connsiteY10" fmla="*/ 269344 h 8542484"/>
                        <a:gd name="connsiteX11" fmla="*/ 6538239 w 8134812"/>
                        <a:gd name="connsiteY11" fmla="*/ 3723742 h 8542484"/>
                        <a:gd name="connsiteX12" fmla="*/ 6090619 w 8134812"/>
                        <a:gd name="connsiteY12" fmla="*/ 2231095 h 8542484"/>
                        <a:gd name="connsiteX13" fmla="*/ 6639839 w 8134812"/>
                        <a:gd name="connsiteY13" fmla="*/ 1024087 h 8542484"/>
                        <a:gd name="connsiteX14" fmla="*/ 7757440 w 8134812"/>
                        <a:gd name="connsiteY14" fmla="*/ 2968999 h 8542484"/>
                        <a:gd name="connsiteX15" fmla="*/ 7989669 w 8134812"/>
                        <a:gd name="connsiteY15" fmla="*/ 4333342 h 8542484"/>
                        <a:gd name="connsiteX16" fmla="*/ 8134812 w 8134812"/>
                        <a:gd name="connsiteY16" fmla="*/ 5538027 h 8542484"/>
                        <a:gd name="connsiteX17" fmla="*/ 5333553 w 8134812"/>
                        <a:gd name="connsiteY17" fmla="*/ 8542484 h 8542484"/>
                        <a:gd name="connsiteX18" fmla="*/ 5057784 w 8134812"/>
                        <a:gd name="connsiteY18" fmla="*/ 8455398 h 8542484"/>
                        <a:gd name="connsiteX19" fmla="*/ 541518 w 8134812"/>
                        <a:gd name="connsiteY19" fmla="*/ 4043055 h 8542484"/>
                        <a:gd name="connsiteX0" fmla="*/ 541518 w 8134812"/>
                        <a:gd name="connsiteY0" fmla="*/ 4043055 h 8542484"/>
                        <a:gd name="connsiteX1" fmla="*/ 1163309 w 8134812"/>
                        <a:gd name="connsiteY1" fmla="*/ 3360886 h 8542484"/>
                        <a:gd name="connsiteX2" fmla="*/ 2967723 w 8134812"/>
                        <a:gd name="connsiteY2" fmla="*/ 5189686 h 8542484"/>
                        <a:gd name="connsiteX3" fmla="*/ 108411 w 8134812"/>
                        <a:gd name="connsiteY3" fmla="*/ 2214256 h 8542484"/>
                        <a:gd name="connsiteX4" fmla="*/ 1008296 w 8134812"/>
                        <a:gd name="connsiteY4" fmla="*/ 1503057 h 8542484"/>
                        <a:gd name="connsiteX5" fmla="*/ 3432182 w 8134812"/>
                        <a:gd name="connsiteY5" fmla="*/ 3941457 h 8542484"/>
                        <a:gd name="connsiteX6" fmla="*/ 718011 w 8134812"/>
                        <a:gd name="connsiteY6" fmla="*/ 1183743 h 8542484"/>
                        <a:gd name="connsiteX7" fmla="*/ 1719497 w 8134812"/>
                        <a:gd name="connsiteY7" fmla="*/ 487058 h 8542484"/>
                        <a:gd name="connsiteX8" fmla="*/ 4085326 w 8134812"/>
                        <a:gd name="connsiteY8" fmla="*/ 2969001 h 8542484"/>
                        <a:gd name="connsiteX9" fmla="*/ 2096868 w 8134812"/>
                        <a:gd name="connsiteY9" fmla="*/ 835401 h 8542484"/>
                        <a:gd name="connsiteX10" fmla="*/ 3170925 w 8134812"/>
                        <a:gd name="connsiteY10" fmla="*/ 269344 h 8542484"/>
                        <a:gd name="connsiteX11" fmla="*/ 6538239 w 8134812"/>
                        <a:gd name="connsiteY11" fmla="*/ 3723742 h 8542484"/>
                        <a:gd name="connsiteX12" fmla="*/ 6090619 w 8134812"/>
                        <a:gd name="connsiteY12" fmla="*/ 2231095 h 8542484"/>
                        <a:gd name="connsiteX13" fmla="*/ 6639839 w 8134812"/>
                        <a:gd name="connsiteY13" fmla="*/ 1024087 h 8542484"/>
                        <a:gd name="connsiteX14" fmla="*/ 7757440 w 8134812"/>
                        <a:gd name="connsiteY14" fmla="*/ 2968999 h 8542484"/>
                        <a:gd name="connsiteX15" fmla="*/ 7989669 w 8134812"/>
                        <a:gd name="connsiteY15" fmla="*/ 4333342 h 8542484"/>
                        <a:gd name="connsiteX16" fmla="*/ 8134812 w 8134812"/>
                        <a:gd name="connsiteY16" fmla="*/ 5538027 h 8542484"/>
                        <a:gd name="connsiteX17" fmla="*/ 5333553 w 8134812"/>
                        <a:gd name="connsiteY17" fmla="*/ 8542484 h 8542484"/>
                        <a:gd name="connsiteX18" fmla="*/ 5057784 w 8134812"/>
                        <a:gd name="connsiteY18" fmla="*/ 8455398 h 8542484"/>
                        <a:gd name="connsiteX19" fmla="*/ 541518 w 8134812"/>
                        <a:gd name="connsiteY19" fmla="*/ 4043055 h 8542484"/>
                        <a:gd name="connsiteX0" fmla="*/ 541518 w 8134812"/>
                        <a:gd name="connsiteY0" fmla="*/ 4043055 h 8542484"/>
                        <a:gd name="connsiteX1" fmla="*/ 1163309 w 8134812"/>
                        <a:gd name="connsiteY1" fmla="*/ 3360886 h 8542484"/>
                        <a:gd name="connsiteX2" fmla="*/ 2967723 w 8134812"/>
                        <a:gd name="connsiteY2" fmla="*/ 5189686 h 8542484"/>
                        <a:gd name="connsiteX3" fmla="*/ 108411 w 8134812"/>
                        <a:gd name="connsiteY3" fmla="*/ 2214256 h 8542484"/>
                        <a:gd name="connsiteX4" fmla="*/ 1008296 w 8134812"/>
                        <a:gd name="connsiteY4" fmla="*/ 1503057 h 8542484"/>
                        <a:gd name="connsiteX5" fmla="*/ 3432182 w 8134812"/>
                        <a:gd name="connsiteY5" fmla="*/ 3941457 h 8542484"/>
                        <a:gd name="connsiteX6" fmla="*/ 718011 w 8134812"/>
                        <a:gd name="connsiteY6" fmla="*/ 1183743 h 8542484"/>
                        <a:gd name="connsiteX7" fmla="*/ 1719497 w 8134812"/>
                        <a:gd name="connsiteY7" fmla="*/ 487058 h 8542484"/>
                        <a:gd name="connsiteX8" fmla="*/ 4085326 w 8134812"/>
                        <a:gd name="connsiteY8" fmla="*/ 2969001 h 8542484"/>
                        <a:gd name="connsiteX9" fmla="*/ 2096868 w 8134812"/>
                        <a:gd name="connsiteY9" fmla="*/ 835401 h 8542484"/>
                        <a:gd name="connsiteX10" fmla="*/ 3170925 w 8134812"/>
                        <a:gd name="connsiteY10" fmla="*/ 269344 h 8542484"/>
                        <a:gd name="connsiteX11" fmla="*/ 6538239 w 8134812"/>
                        <a:gd name="connsiteY11" fmla="*/ 3723742 h 8542484"/>
                        <a:gd name="connsiteX12" fmla="*/ 6090619 w 8134812"/>
                        <a:gd name="connsiteY12" fmla="*/ 2231095 h 8542484"/>
                        <a:gd name="connsiteX13" fmla="*/ 6639839 w 8134812"/>
                        <a:gd name="connsiteY13" fmla="*/ 1024087 h 8542484"/>
                        <a:gd name="connsiteX14" fmla="*/ 7757440 w 8134812"/>
                        <a:gd name="connsiteY14" fmla="*/ 2968999 h 8542484"/>
                        <a:gd name="connsiteX15" fmla="*/ 7989669 w 8134812"/>
                        <a:gd name="connsiteY15" fmla="*/ 4333342 h 8542484"/>
                        <a:gd name="connsiteX16" fmla="*/ 8134812 w 8134812"/>
                        <a:gd name="connsiteY16" fmla="*/ 5538027 h 8542484"/>
                        <a:gd name="connsiteX17" fmla="*/ 5333553 w 8134812"/>
                        <a:gd name="connsiteY17" fmla="*/ 8542484 h 8542484"/>
                        <a:gd name="connsiteX18" fmla="*/ 5057784 w 8134812"/>
                        <a:gd name="connsiteY18" fmla="*/ 8455398 h 8542484"/>
                        <a:gd name="connsiteX19" fmla="*/ 541518 w 8134812"/>
                        <a:gd name="connsiteY19" fmla="*/ 4043055 h 8542484"/>
                        <a:gd name="connsiteX0" fmla="*/ 541518 w 8134812"/>
                        <a:gd name="connsiteY0" fmla="*/ 4043055 h 8542484"/>
                        <a:gd name="connsiteX1" fmla="*/ 1163309 w 8134812"/>
                        <a:gd name="connsiteY1" fmla="*/ 3360886 h 8542484"/>
                        <a:gd name="connsiteX2" fmla="*/ 2967723 w 8134812"/>
                        <a:gd name="connsiteY2" fmla="*/ 5189686 h 8542484"/>
                        <a:gd name="connsiteX3" fmla="*/ 108411 w 8134812"/>
                        <a:gd name="connsiteY3" fmla="*/ 2214256 h 8542484"/>
                        <a:gd name="connsiteX4" fmla="*/ 1008296 w 8134812"/>
                        <a:gd name="connsiteY4" fmla="*/ 1503057 h 8542484"/>
                        <a:gd name="connsiteX5" fmla="*/ 3432182 w 8134812"/>
                        <a:gd name="connsiteY5" fmla="*/ 3941457 h 8542484"/>
                        <a:gd name="connsiteX6" fmla="*/ 718011 w 8134812"/>
                        <a:gd name="connsiteY6" fmla="*/ 1183743 h 8542484"/>
                        <a:gd name="connsiteX7" fmla="*/ 1719497 w 8134812"/>
                        <a:gd name="connsiteY7" fmla="*/ 487058 h 8542484"/>
                        <a:gd name="connsiteX8" fmla="*/ 4085326 w 8134812"/>
                        <a:gd name="connsiteY8" fmla="*/ 2969001 h 8542484"/>
                        <a:gd name="connsiteX9" fmla="*/ 2096868 w 8134812"/>
                        <a:gd name="connsiteY9" fmla="*/ 835401 h 8542484"/>
                        <a:gd name="connsiteX10" fmla="*/ 3170925 w 8134812"/>
                        <a:gd name="connsiteY10" fmla="*/ 269344 h 8542484"/>
                        <a:gd name="connsiteX11" fmla="*/ 6538239 w 8134812"/>
                        <a:gd name="connsiteY11" fmla="*/ 3723742 h 8542484"/>
                        <a:gd name="connsiteX12" fmla="*/ 6090619 w 8134812"/>
                        <a:gd name="connsiteY12" fmla="*/ 2231095 h 8542484"/>
                        <a:gd name="connsiteX13" fmla="*/ 6639839 w 8134812"/>
                        <a:gd name="connsiteY13" fmla="*/ 1024087 h 8542484"/>
                        <a:gd name="connsiteX14" fmla="*/ 7757440 w 8134812"/>
                        <a:gd name="connsiteY14" fmla="*/ 2968999 h 8542484"/>
                        <a:gd name="connsiteX15" fmla="*/ 7989669 w 8134812"/>
                        <a:gd name="connsiteY15" fmla="*/ 4333342 h 8542484"/>
                        <a:gd name="connsiteX16" fmla="*/ 8134812 w 8134812"/>
                        <a:gd name="connsiteY16" fmla="*/ 5538027 h 8542484"/>
                        <a:gd name="connsiteX17" fmla="*/ 5333553 w 8134812"/>
                        <a:gd name="connsiteY17" fmla="*/ 8542484 h 8542484"/>
                        <a:gd name="connsiteX18" fmla="*/ 5057784 w 8134812"/>
                        <a:gd name="connsiteY18" fmla="*/ 8455398 h 8542484"/>
                        <a:gd name="connsiteX19" fmla="*/ 541518 w 8134812"/>
                        <a:gd name="connsiteY19" fmla="*/ 4043055 h 8542484"/>
                        <a:gd name="connsiteX0" fmla="*/ 541518 w 8134812"/>
                        <a:gd name="connsiteY0" fmla="*/ 4036746 h 8536175"/>
                        <a:gd name="connsiteX1" fmla="*/ 1163309 w 8134812"/>
                        <a:gd name="connsiteY1" fmla="*/ 3354577 h 8536175"/>
                        <a:gd name="connsiteX2" fmla="*/ 2967723 w 8134812"/>
                        <a:gd name="connsiteY2" fmla="*/ 5183377 h 8536175"/>
                        <a:gd name="connsiteX3" fmla="*/ 108411 w 8134812"/>
                        <a:gd name="connsiteY3" fmla="*/ 2207947 h 8536175"/>
                        <a:gd name="connsiteX4" fmla="*/ 1008296 w 8134812"/>
                        <a:gd name="connsiteY4" fmla="*/ 1496748 h 8536175"/>
                        <a:gd name="connsiteX5" fmla="*/ 3432182 w 8134812"/>
                        <a:gd name="connsiteY5" fmla="*/ 3935148 h 8536175"/>
                        <a:gd name="connsiteX6" fmla="*/ 718011 w 8134812"/>
                        <a:gd name="connsiteY6" fmla="*/ 1177434 h 8536175"/>
                        <a:gd name="connsiteX7" fmla="*/ 1719497 w 8134812"/>
                        <a:gd name="connsiteY7" fmla="*/ 480749 h 8536175"/>
                        <a:gd name="connsiteX8" fmla="*/ 4085326 w 8134812"/>
                        <a:gd name="connsiteY8" fmla="*/ 2962692 h 8536175"/>
                        <a:gd name="connsiteX9" fmla="*/ 2133444 w 8134812"/>
                        <a:gd name="connsiteY9" fmla="*/ 853476 h 8536175"/>
                        <a:gd name="connsiteX10" fmla="*/ 3170925 w 8134812"/>
                        <a:gd name="connsiteY10" fmla="*/ 263035 h 8536175"/>
                        <a:gd name="connsiteX11" fmla="*/ 6538239 w 8134812"/>
                        <a:gd name="connsiteY11" fmla="*/ 3717433 h 8536175"/>
                        <a:gd name="connsiteX12" fmla="*/ 6090619 w 8134812"/>
                        <a:gd name="connsiteY12" fmla="*/ 2224786 h 8536175"/>
                        <a:gd name="connsiteX13" fmla="*/ 6639839 w 8134812"/>
                        <a:gd name="connsiteY13" fmla="*/ 1017778 h 8536175"/>
                        <a:gd name="connsiteX14" fmla="*/ 7757440 w 8134812"/>
                        <a:gd name="connsiteY14" fmla="*/ 2962690 h 8536175"/>
                        <a:gd name="connsiteX15" fmla="*/ 7989669 w 8134812"/>
                        <a:gd name="connsiteY15" fmla="*/ 4327033 h 8536175"/>
                        <a:gd name="connsiteX16" fmla="*/ 8134812 w 8134812"/>
                        <a:gd name="connsiteY16" fmla="*/ 5531718 h 8536175"/>
                        <a:gd name="connsiteX17" fmla="*/ 5333553 w 8134812"/>
                        <a:gd name="connsiteY17" fmla="*/ 8536175 h 8536175"/>
                        <a:gd name="connsiteX18" fmla="*/ 5057784 w 8134812"/>
                        <a:gd name="connsiteY18" fmla="*/ 8449089 h 8536175"/>
                        <a:gd name="connsiteX19" fmla="*/ 541518 w 8134812"/>
                        <a:gd name="connsiteY19" fmla="*/ 4036746 h 8536175"/>
                        <a:gd name="connsiteX0" fmla="*/ 541518 w 8134812"/>
                        <a:gd name="connsiteY0" fmla="*/ 4036746 h 8536175"/>
                        <a:gd name="connsiteX1" fmla="*/ 1163309 w 8134812"/>
                        <a:gd name="connsiteY1" fmla="*/ 3354577 h 8536175"/>
                        <a:gd name="connsiteX2" fmla="*/ 2967723 w 8134812"/>
                        <a:gd name="connsiteY2" fmla="*/ 5183377 h 8536175"/>
                        <a:gd name="connsiteX3" fmla="*/ 108411 w 8134812"/>
                        <a:gd name="connsiteY3" fmla="*/ 2207947 h 8536175"/>
                        <a:gd name="connsiteX4" fmla="*/ 1008296 w 8134812"/>
                        <a:gd name="connsiteY4" fmla="*/ 1496748 h 8536175"/>
                        <a:gd name="connsiteX5" fmla="*/ 3432182 w 8134812"/>
                        <a:gd name="connsiteY5" fmla="*/ 3935148 h 8536175"/>
                        <a:gd name="connsiteX6" fmla="*/ 718011 w 8134812"/>
                        <a:gd name="connsiteY6" fmla="*/ 1177434 h 8536175"/>
                        <a:gd name="connsiteX7" fmla="*/ 1719497 w 8134812"/>
                        <a:gd name="connsiteY7" fmla="*/ 480749 h 8536175"/>
                        <a:gd name="connsiteX8" fmla="*/ 4085326 w 8134812"/>
                        <a:gd name="connsiteY8" fmla="*/ 2962692 h 8536175"/>
                        <a:gd name="connsiteX9" fmla="*/ 2133444 w 8134812"/>
                        <a:gd name="connsiteY9" fmla="*/ 853476 h 8536175"/>
                        <a:gd name="connsiteX10" fmla="*/ 3170925 w 8134812"/>
                        <a:gd name="connsiteY10" fmla="*/ 263035 h 8536175"/>
                        <a:gd name="connsiteX11" fmla="*/ 6538239 w 8134812"/>
                        <a:gd name="connsiteY11" fmla="*/ 3717433 h 8536175"/>
                        <a:gd name="connsiteX12" fmla="*/ 6090619 w 8134812"/>
                        <a:gd name="connsiteY12" fmla="*/ 2224786 h 8536175"/>
                        <a:gd name="connsiteX13" fmla="*/ 6639839 w 8134812"/>
                        <a:gd name="connsiteY13" fmla="*/ 1017778 h 8536175"/>
                        <a:gd name="connsiteX14" fmla="*/ 7757440 w 8134812"/>
                        <a:gd name="connsiteY14" fmla="*/ 2962690 h 8536175"/>
                        <a:gd name="connsiteX15" fmla="*/ 7989669 w 8134812"/>
                        <a:gd name="connsiteY15" fmla="*/ 4327033 h 8536175"/>
                        <a:gd name="connsiteX16" fmla="*/ 8134812 w 8134812"/>
                        <a:gd name="connsiteY16" fmla="*/ 5531718 h 8536175"/>
                        <a:gd name="connsiteX17" fmla="*/ 5333553 w 8134812"/>
                        <a:gd name="connsiteY17" fmla="*/ 8536175 h 8536175"/>
                        <a:gd name="connsiteX18" fmla="*/ 5057784 w 8134812"/>
                        <a:gd name="connsiteY18" fmla="*/ 8449089 h 8536175"/>
                        <a:gd name="connsiteX19" fmla="*/ 541518 w 8134812"/>
                        <a:gd name="connsiteY19" fmla="*/ 4036746 h 8536175"/>
                        <a:gd name="connsiteX0" fmla="*/ 541518 w 8134812"/>
                        <a:gd name="connsiteY0" fmla="*/ 4036746 h 8536175"/>
                        <a:gd name="connsiteX1" fmla="*/ 1163309 w 8134812"/>
                        <a:gd name="connsiteY1" fmla="*/ 3354577 h 8536175"/>
                        <a:gd name="connsiteX2" fmla="*/ 2967723 w 8134812"/>
                        <a:gd name="connsiteY2" fmla="*/ 5183377 h 8536175"/>
                        <a:gd name="connsiteX3" fmla="*/ 108411 w 8134812"/>
                        <a:gd name="connsiteY3" fmla="*/ 2207947 h 8536175"/>
                        <a:gd name="connsiteX4" fmla="*/ 1008296 w 8134812"/>
                        <a:gd name="connsiteY4" fmla="*/ 1496748 h 8536175"/>
                        <a:gd name="connsiteX5" fmla="*/ 3432182 w 8134812"/>
                        <a:gd name="connsiteY5" fmla="*/ 3935148 h 8536175"/>
                        <a:gd name="connsiteX6" fmla="*/ 718011 w 8134812"/>
                        <a:gd name="connsiteY6" fmla="*/ 1177434 h 8536175"/>
                        <a:gd name="connsiteX7" fmla="*/ 1719497 w 8134812"/>
                        <a:gd name="connsiteY7" fmla="*/ 480749 h 8536175"/>
                        <a:gd name="connsiteX8" fmla="*/ 4085326 w 8134812"/>
                        <a:gd name="connsiteY8" fmla="*/ 2962692 h 8536175"/>
                        <a:gd name="connsiteX9" fmla="*/ 2133444 w 8134812"/>
                        <a:gd name="connsiteY9" fmla="*/ 853476 h 8536175"/>
                        <a:gd name="connsiteX10" fmla="*/ 3170925 w 8134812"/>
                        <a:gd name="connsiteY10" fmla="*/ 263035 h 8536175"/>
                        <a:gd name="connsiteX11" fmla="*/ 6538239 w 8134812"/>
                        <a:gd name="connsiteY11" fmla="*/ 3717433 h 8536175"/>
                        <a:gd name="connsiteX12" fmla="*/ 6090619 w 8134812"/>
                        <a:gd name="connsiteY12" fmla="*/ 2224786 h 8536175"/>
                        <a:gd name="connsiteX13" fmla="*/ 6639839 w 8134812"/>
                        <a:gd name="connsiteY13" fmla="*/ 1017778 h 8536175"/>
                        <a:gd name="connsiteX14" fmla="*/ 7757440 w 8134812"/>
                        <a:gd name="connsiteY14" fmla="*/ 2962690 h 8536175"/>
                        <a:gd name="connsiteX15" fmla="*/ 7989669 w 8134812"/>
                        <a:gd name="connsiteY15" fmla="*/ 4327033 h 8536175"/>
                        <a:gd name="connsiteX16" fmla="*/ 8134812 w 8134812"/>
                        <a:gd name="connsiteY16" fmla="*/ 5531718 h 8536175"/>
                        <a:gd name="connsiteX17" fmla="*/ 5333553 w 8134812"/>
                        <a:gd name="connsiteY17" fmla="*/ 8536175 h 8536175"/>
                        <a:gd name="connsiteX18" fmla="*/ 5057784 w 8134812"/>
                        <a:gd name="connsiteY18" fmla="*/ 8449089 h 8536175"/>
                        <a:gd name="connsiteX19" fmla="*/ 541518 w 8134812"/>
                        <a:gd name="connsiteY19" fmla="*/ 4036746 h 8536175"/>
                        <a:gd name="connsiteX0" fmla="*/ 541518 w 8134812"/>
                        <a:gd name="connsiteY0" fmla="*/ 4053000 h 8552429"/>
                        <a:gd name="connsiteX1" fmla="*/ 1163309 w 8134812"/>
                        <a:gd name="connsiteY1" fmla="*/ 3370831 h 8552429"/>
                        <a:gd name="connsiteX2" fmla="*/ 2967723 w 8134812"/>
                        <a:gd name="connsiteY2" fmla="*/ 5199631 h 8552429"/>
                        <a:gd name="connsiteX3" fmla="*/ 108411 w 8134812"/>
                        <a:gd name="connsiteY3" fmla="*/ 2224201 h 8552429"/>
                        <a:gd name="connsiteX4" fmla="*/ 1008296 w 8134812"/>
                        <a:gd name="connsiteY4" fmla="*/ 1513002 h 8552429"/>
                        <a:gd name="connsiteX5" fmla="*/ 3432182 w 8134812"/>
                        <a:gd name="connsiteY5" fmla="*/ 3951402 h 8552429"/>
                        <a:gd name="connsiteX6" fmla="*/ 718011 w 8134812"/>
                        <a:gd name="connsiteY6" fmla="*/ 1193688 h 8552429"/>
                        <a:gd name="connsiteX7" fmla="*/ 1719497 w 8134812"/>
                        <a:gd name="connsiteY7" fmla="*/ 497003 h 8552429"/>
                        <a:gd name="connsiteX8" fmla="*/ 4085326 w 8134812"/>
                        <a:gd name="connsiteY8" fmla="*/ 2978946 h 8552429"/>
                        <a:gd name="connsiteX9" fmla="*/ 2133444 w 8134812"/>
                        <a:gd name="connsiteY9" fmla="*/ 869730 h 8552429"/>
                        <a:gd name="connsiteX10" fmla="*/ 3170925 w 8134812"/>
                        <a:gd name="connsiteY10" fmla="*/ 279289 h 8552429"/>
                        <a:gd name="connsiteX11" fmla="*/ 6538239 w 8134812"/>
                        <a:gd name="connsiteY11" fmla="*/ 3733687 h 8552429"/>
                        <a:gd name="connsiteX12" fmla="*/ 6090619 w 8134812"/>
                        <a:gd name="connsiteY12" fmla="*/ 2241040 h 8552429"/>
                        <a:gd name="connsiteX13" fmla="*/ 6639839 w 8134812"/>
                        <a:gd name="connsiteY13" fmla="*/ 1034032 h 8552429"/>
                        <a:gd name="connsiteX14" fmla="*/ 7757440 w 8134812"/>
                        <a:gd name="connsiteY14" fmla="*/ 2978944 h 8552429"/>
                        <a:gd name="connsiteX15" fmla="*/ 7989669 w 8134812"/>
                        <a:gd name="connsiteY15" fmla="*/ 4343287 h 8552429"/>
                        <a:gd name="connsiteX16" fmla="*/ 8134812 w 8134812"/>
                        <a:gd name="connsiteY16" fmla="*/ 5547972 h 8552429"/>
                        <a:gd name="connsiteX17" fmla="*/ 5333553 w 8134812"/>
                        <a:gd name="connsiteY17" fmla="*/ 8552429 h 8552429"/>
                        <a:gd name="connsiteX18" fmla="*/ 5057784 w 8134812"/>
                        <a:gd name="connsiteY18" fmla="*/ 8465343 h 8552429"/>
                        <a:gd name="connsiteX19" fmla="*/ 541518 w 8134812"/>
                        <a:gd name="connsiteY19" fmla="*/ 4053000 h 8552429"/>
                        <a:gd name="connsiteX0" fmla="*/ 541518 w 8134812"/>
                        <a:gd name="connsiteY0" fmla="*/ 4050353 h 8549782"/>
                        <a:gd name="connsiteX1" fmla="*/ 1163309 w 8134812"/>
                        <a:gd name="connsiteY1" fmla="*/ 3368184 h 8549782"/>
                        <a:gd name="connsiteX2" fmla="*/ 2967723 w 8134812"/>
                        <a:gd name="connsiteY2" fmla="*/ 5196984 h 8549782"/>
                        <a:gd name="connsiteX3" fmla="*/ 108411 w 8134812"/>
                        <a:gd name="connsiteY3" fmla="*/ 2221554 h 8549782"/>
                        <a:gd name="connsiteX4" fmla="*/ 1008296 w 8134812"/>
                        <a:gd name="connsiteY4" fmla="*/ 1510355 h 8549782"/>
                        <a:gd name="connsiteX5" fmla="*/ 3432182 w 8134812"/>
                        <a:gd name="connsiteY5" fmla="*/ 3948755 h 8549782"/>
                        <a:gd name="connsiteX6" fmla="*/ 718011 w 8134812"/>
                        <a:gd name="connsiteY6" fmla="*/ 1191041 h 8549782"/>
                        <a:gd name="connsiteX7" fmla="*/ 1719497 w 8134812"/>
                        <a:gd name="connsiteY7" fmla="*/ 494356 h 8549782"/>
                        <a:gd name="connsiteX8" fmla="*/ 4085326 w 8134812"/>
                        <a:gd name="connsiteY8" fmla="*/ 2976299 h 8549782"/>
                        <a:gd name="connsiteX9" fmla="*/ 2133444 w 8134812"/>
                        <a:gd name="connsiteY9" fmla="*/ 867083 h 8549782"/>
                        <a:gd name="connsiteX10" fmla="*/ 3170925 w 8134812"/>
                        <a:gd name="connsiteY10" fmla="*/ 276642 h 8549782"/>
                        <a:gd name="connsiteX11" fmla="*/ 6538239 w 8134812"/>
                        <a:gd name="connsiteY11" fmla="*/ 3731040 h 8549782"/>
                        <a:gd name="connsiteX12" fmla="*/ 6090619 w 8134812"/>
                        <a:gd name="connsiteY12" fmla="*/ 2238393 h 8549782"/>
                        <a:gd name="connsiteX13" fmla="*/ 6639839 w 8134812"/>
                        <a:gd name="connsiteY13" fmla="*/ 1031385 h 8549782"/>
                        <a:gd name="connsiteX14" fmla="*/ 7757440 w 8134812"/>
                        <a:gd name="connsiteY14" fmla="*/ 2976297 h 8549782"/>
                        <a:gd name="connsiteX15" fmla="*/ 7989669 w 8134812"/>
                        <a:gd name="connsiteY15" fmla="*/ 4340640 h 8549782"/>
                        <a:gd name="connsiteX16" fmla="*/ 8134812 w 8134812"/>
                        <a:gd name="connsiteY16" fmla="*/ 5545325 h 8549782"/>
                        <a:gd name="connsiteX17" fmla="*/ 5333553 w 8134812"/>
                        <a:gd name="connsiteY17" fmla="*/ 8549782 h 8549782"/>
                        <a:gd name="connsiteX18" fmla="*/ 5057784 w 8134812"/>
                        <a:gd name="connsiteY18" fmla="*/ 8462696 h 8549782"/>
                        <a:gd name="connsiteX19" fmla="*/ 541518 w 8134812"/>
                        <a:gd name="connsiteY19" fmla="*/ 4050353 h 8549782"/>
                        <a:gd name="connsiteX0" fmla="*/ 541518 w 8389877"/>
                        <a:gd name="connsiteY0" fmla="*/ 4050353 h 8549782"/>
                        <a:gd name="connsiteX1" fmla="*/ 1163309 w 8389877"/>
                        <a:gd name="connsiteY1" fmla="*/ 3368184 h 8549782"/>
                        <a:gd name="connsiteX2" fmla="*/ 2967723 w 8389877"/>
                        <a:gd name="connsiteY2" fmla="*/ 5196984 h 8549782"/>
                        <a:gd name="connsiteX3" fmla="*/ 108411 w 8389877"/>
                        <a:gd name="connsiteY3" fmla="*/ 2221554 h 8549782"/>
                        <a:gd name="connsiteX4" fmla="*/ 1008296 w 8389877"/>
                        <a:gd name="connsiteY4" fmla="*/ 1510355 h 8549782"/>
                        <a:gd name="connsiteX5" fmla="*/ 3432182 w 8389877"/>
                        <a:gd name="connsiteY5" fmla="*/ 3948755 h 8549782"/>
                        <a:gd name="connsiteX6" fmla="*/ 718011 w 8389877"/>
                        <a:gd name="connsiteY6" fmla="*/ 1191041 h 8549782"/>
                        <a:gd name="connsiteX7" fmla="*/ 1719497 w 8389877"/>
                        <a:gd name="connsiteY7" fmla="*/ 494356 h 8549782"/>
                        <a:gd name="connsiteX8" fmla="*/ 4085326 w 8389877"/>
                        <a:gd name="connsiteY8" fmla="*/ 2976299 h 8549782"/>
                        <a:gd name="connsiteX9" fmla="*/ 2133444 w 8389877"/>
                        <a:gd name="connsiteY9" fmla="*/ 867083 h 8549782"/>
                        <a:gd name="connsiteX10" fmla="*/ 3170925 w 8389877"/>
                        <a:gd name="connsiteY10" fmla="*/ 276642 h 8549782"/>
                        <a:gd name="connsiteX11" fmla="*/ 6538239 w 8389877"/>
                        <a:gd name="connsiteY11" fmla="*/ 3731040 h 8549782"/>
                        <a:gd name="connsiteX12" fmla="*/ 6090619 w 8389877"/>
                        <a:gd name="connsiteY12" fmla="*/ 2238393 h 8549782"/>
                        <a:gd name="connsiteX13" fmla="*/ 6639839 w 8389877"/>
                        <a:gd name="connsiteY13" fmla="*/ 1031385 h 8549782"/>
                        <a:gd name="connsiteX14" fmla="*/ 7757440 w 8389877"/>
                        <a:gd name="connsiteY14" fmla="*/ 2976297 h 8549782"/>
                        <a:gd name="connsiteX15" fmla="*/ 7989669 w 8389877"/>
                        <a:gd name="connsiteY15" fmla="*/ 4340640 h 8549782"/>
                        <a:gd name="connsiteX16" fmla="*/ 8389877 w 8389877"/>
                        <a:gd name="connsiteY16" fmla="*/ 5777404 h 8549782"/>
                        <a:gd name="connsiteX17" fmla="*/ 5333553 w 8389877"/>
                        <a:gd name="connsiteY17" fmla="*/ 8549782 h 8549782"/>
                        <a:gd name="connsiteX18" fmla="*/ 5057784 w 8389877"/>
                        <a:gd name="connsiteY18" fmla="*/ 8462696 h 8549782"/>
                        <a:gd name="connsiteX19" fmla="*/ 541518 w 8389877"/>
                        <a:gd name="connsiteY19" fmla="*/ 4050353 h 8549782"/>
                        <a:gd name="connsiteX0" fmla="*/ 541518 w 8389877"/>
                        <a:gd name="connsiteY0" fmla="*/ 4050353 h 8549782"/>
                        <a:gd name="connsiteX1" fmla="*/ 1163309 w 8389877"/>
                        <a:gd name="connsiteY1" fmla="*/ 3368184 h 8549782"/>
                        <a:gd name="connsiteX2" fmla="*/ 2967723 w 8389877"/>
                        <a:gd name="connsiteY2" fmla="*/ 5196984 h 8549782"/>
                        <a:gd name="connsiteX3" fmla="*/ 108411 w 8389877"/>
                        <a:gd name="connsiteY3" fmla="*/ 2221554 h 8549782"/>
                        <a:gd name="connsiteX4" fmla="*/ 1008296 w 8389877"/>
                        <a:gd name="connsiteY4" fmla="*/ 1510355 h 8549782"/>
                        <a:gd name="connsiteX5" fmla="*/ 3432182 w 8389877"/>
                        <a:gd name="connsiteY5" fmla="*/ 3948755 h 8549782"/>
                        <a:gd name="connsiteX6" fmla="*/ 718011 w 8389877"/>
                        <a:gd name="connsiteY6" fmla="*/ 1191041 h 8549782"/>
                        <a:gd name="connsiteX7" fmla="*/ 1719497 w 8389877"/>
                        <a:gd name="connsiteY7" fmla="*/ 494356 h 8549782"/>
                        <a:gd name="connsiteX8" fmla="*/ 4085326 w 8389877"/>
                        <a:gd name="connsiteY8" fmla="*/ 2976299 h 8549782"/>
                        <a:gd name="connsiteX9" fmla="*/ 2133444 w 8389877"/>
                        <a:gd name="connsiteY9" fmla="*/ 867083 h 8549782"/>
                        <a:gd name="connsiteX10" fmla="*/ 3170925 w 8389877"/>
                        <a:gd name="connsiteY10" fmla="*/ 276642 h 8549782"/>
                        <a:gd name="connsiteX11" fmla="*/ 6538239 w 8389877"/>
                        <a:gd name="connsiteY11" fmla="*/ 3731040 h 8549782"/>
                        <a:gd name="connsiteX12" fmla="*/ 6090619 w 8389877"/>
                        <a:gd name="connsiteY12" fmla="*/ 2238393 h 8549782"/>
                        <a:gd name="connsiteX13" fmla="*/ 6639839 w 8389877"/>
                        <a:gd name="connsiteY13" fmla="*/ 1031385 h 8549782"/>
                        <a:gd name="connsiteX14" fmla="*/ 7757440 w 8389877"/>
                        <a:gd name="connsiteY14" fmla="*/ 2976297 h 8549782"/>
                        <a:gd name="connsiteX15" fmla="*/ 7989669 w 8389877"/>
                        <a:gd name="connsiteY15" fmla="*/ 4340640 h 8549782"/>
                        <a:gd name="connsiteX16" fmla="*/ 8389877 w 8389877"/>
                        <a:gd name="connsiteY16" fmla="*/ 5777404 h 8549782"/>
                        <a:gd name="connsiteX17" fmla="*/ 5333553 w 8389877"/>
                        <a:gd name="connsiteY17" fmla="*/ 8549782 h 8549782"/>
                        <a:gd name="connsiteX18" fmla="*/ 5057784 w 8389877"/>
                        <a:gd name="connsiteY18" fmla="*/ 8462696 h 8549782"/>
                        <a:gd name="connsiteX19" fmla="*/ 541518 w 8389877"/>
                        <a:gd name="connsiteY19" fmla="*/ 4050353 h 8549782"/>
                        <a:gd name="connsiteX0" fmla="*/ 541518 w 8389877"/>
                        <a:gd name="connsiteY0" fmla="*/ 4050353 h 8549782"/>
                        <a:gd name="connsiteX1" fmla="*/ 1163309 w 8389877"/>
                        <a:gd name="connsiteY1" fmla="*/ 3368184 h 8549782"/>
                        <a:gd name="connsiteX2" fmla="*/ 2967723 w 8389877"/>
                        <a:gd name="connsiteY2" fmla="*/ 5196984 h 8549782"/>
                        <a:gd name="connsiteX3" fmla="*/ 108411 w 8389877"/>
                        <a:gd name="connsiteY3" fmla="*/ 2221554 h 8549782"/>
                        <a:gd name="connsiteX4" fmla="*/ 1008296 w 8389877"/>
                        <a:gd name="connsiteY4" fmla="*/ 1510355 h 8549782"/>
                        <a:gd name="connsiteX5" fmla="*/ 3432182 w 8389877"/>
                        <a:gd name="connsiteY5" fmla="*/ 3948755 h 8549782"/>
                        <a:gd name="connsiteX6" fmla="*/ 718011 w 8389877"/>
                        <a:gd name="connsiteY6" fmla="*/ 1191041 h 8549782"/>
                        <a:gd name="connsiteX7" fmla="*/ 1719497 w 8389877"/>
                        <a:gd name="connsiteY7" fmla="*/ 494356 h 8549782"/>
                        <a:gd name="connsiteX8" fmla="*/ 4085326 w 8389877"/>
                        <a:gd name="connsiteY8" fmla="*/ 2976299 h 8549782"/>
                        <a:gd name="connsiteX9" fmla="*/ 2133444 w 8389877"/>
                        <a:gd name="connsiteY9" fmla="*/ 867083 h 8549782"/>
                        <a:gd name="connsiteX10" fmla="*/ 3170925 w 8389877"/>
                        <a:gd name="connsiteY10" fmla="*/ 276642 h 8549782"/>
                        <a:gd name="connsiteX11" fmla="*/ 6538239 w 8389877"/>
                        <a:gd name="connsiteY11" fmla="*/ 3731040 h 8549782"/>
                        <a:gd name="connsiteX12" fmla="*/ 6090619 w 8389877"/>
                        <a:gd name="connsiteY12" fmla="*/ 2238393 h 8549782"/>
                        <a:gd name="connsiteX13" fmla="*/ 6639839 w 8389877"/>
                        <a:gd name="connsiteY13" fmla="*/ 1031385 h 8549782"/>
                        <a:gd name="connsiteX14" fmla="*/ 7757440 w 8389877"/>
                        <a:gd name="connsiteY14" fmla="*/ 2976297 h 8549782"/>
                        <a:gd name="connsiteX15" fmla="*/ 7989669 w 8389877"/>
                        <a:gd name="connsiteY15" fmla="*/ 4340640 h 8549782"/>
                        <a:gd name="connsiteX16" fmla="*/ 8389877 w 8389877"/>
                        <a:gd name="connsiteY16" fmla="*/ 5777404 h 8549782"/>
                        <a:gd name="connsiteX17" fmla="*/ 5333553 w 8389877"/>
                        <a:gd name="connsiteY17" fmla="*/ 8549782 h 8549782"/>
                        <a:gd name="connsiteX18" fmla="*/ 5057784 w 8389877"/>
                        <a:gd name="connsiteY18" fmla="*/ 8462696 h 8549782"/>
                        <a:gd name="connsiteX19" fmla="*/ 541518 w 8389877"/>
                        <a:gd name="connsiteY19" fmla="*/ 4050353 h 8549782"/>
                        <a:gd name="connsiteX0" fmla="*/ 541518 w 8389877"/>
                        <a:gd name="connsiteY0" fmla="*/ 4050353 h 8549782"/>
                        <a:gd name="connsiteX1" fmla="*/ 1163309 w 8389877"/>
                        <a:gd name="connsiteY1" fmla="*/ 3368184 h 8549782"/>
                        <a:gd name="connsiteX2" fmla="*/ 2967723 w 8389877"/>
                        <a:gd name="connsiteY2" fmla="*/ 5196984 h 8549782"/>
                        <a:gd name="connsiteX3" fmla="*/ 108411 w 8389877"/>
                        <a:gd name="connsiteY3" fmla="*/ 2221554 h 8549782"/>
                        <a:gd name="connsiteX4" fmla="*/ 1008296 w 8389877"/>
                        <a:gd name="connsiteY4" fmla="*/ 1510355 h 8549782"/>
                        <a:gd name="connsiteX5" fmla="*/ 3432182 w 8389877"/>
                        <a:gd name="connsiteY5" fmla="*/ 3948755 h 8549782"/>
                        <a:gd name="connsiteX6" fmla="*/ 718011 w 8389877"/>
                        <a:gd name="connsiteY6" fmla="*/ 1191041 h 8549782"/>
                        <a:gd name="connsiteX7" fmla="*/ 1719497 w 8389877"/>
                        <a:gd name="connsiteY7" fmla="*/ 494356 h 8549782"/>
                        <a:gd name="connsiteX8" fmla="*/ 4085326 w 8389877"/>
                        <a:gd name="connsiteY8" fmla="*/ 2976299 h 8549782"/>
                        <a:gd name="connsiteX9" fmla="*/ 2133444 w 8389877"/>
                        <a:gd name="connsiteY9" fmla="*/ 867083 h 8549782"/>
                        <a:gd name="connsiteX10" fmla="*/ 3170925 w 8389877"/>
                        <a:gd name="connsiteY10" fmla="*/ 276642 h 8549782"/>
                        <a:gd name="connsiteX11" fmla="*/ 6538239 w 8389877"/>
                        <a:gd name="connsiteY11" fmla="*/ 3731040 h 8549782"/>
                        <a:gd name="connsiteX12" fmla="*/ 6090619 w 8389877"/>
                        <a:gd name="connsiteY12" fmla="*/ 2238393 h 8549782"/>
                        <a:gd name="connsiteX13" fmla="*/ 6639839 w 8389877"/>
                        <a:gd name="connsiteY13" fmla="*/ 1031385 h 8549782"/>
                        <a:gd name="connsiteX14" fmla="*/ 7757440 w 8389877"/>
                        <a:gd name="connsiteY14" fmla="*/ 2976297 h 8549782"/>
                        <a:gd name="connsiteX15" fmla="*/ 7989669 w 8389877"/>
                        <a:gd name="connsiteY15" fmla="*/ 4340640 h 8549782"/>
                        <a:gd name="connsiteX16" fmla="*/ 8389877 w 8389877"/>
                        <a:gd name="connsiteY16" fmla="*/ 5777404 h 8549782"/>
                        <a:gd name="connsiteX17" fmla="*/ 5333553 w 8389877"/>
                        <a:gd name="connsiteY17" fmla="*/ 8549782 h 8549782"/>
                        <a:gd name="connsiteX18" fmla="*/ 5057784 w 8389877"/>
                        <a:gd name="connsiteY18" fmla="*/ 8462696 h 8549782"/>
                        <a:gd name="connsiteX19" fmla="*/ 541518 w 8389877"/>
                        <a:gd name="connsiteY19" fmla="*/ 4050353 h 8549782"/>
                        <a:gd name="connsiteX0" fmla="*/ 541518 w 8389877"/>
                        <a:gd name="connsiteY0" fmla="*/ 4050353 h 8549782"/>
                        <a:gd name="connsiteX1" fmla="*/ 1163309 w 8389877"/>
                        <a:gd name="connsiteY1" fmla="*/ 3368184 h 8549782"/>
                        <a:gd name="connsiteX2" fmla="*/ 2967723 w 8389877"/>
                        <a:gd name="connsiteY2" fmla="*/ 5196984 h 8549782"/>
                        <a:gd name="connsiteX3" fmla="*/ 108411 w 8389877"/>
                        <a:gd name="connsiteY3" fmla="*/ 2221554 h 8549782"/>
                        <a:gd name="connsiteX4" fmla="*/ 1008296 w 8389877"/>
                        <a:gd name="connsiteY4" fmla="*/ 1510355 h 8549782"/>
                        <a:gd name="connsiteX5" fmla="*/ 3432182 w 8389877"/>
                        <a:gd name="connsiteY5" fmla="*/ 3948755 h 8549782"/>
                        <a:gd name="connsiteX6" fmla="*/ 718011 w 8389877"/>
                        <a:gd name="connsiteY6" fmla="*/ 1191041 h 8549782"/>
                        <a:gd name="connsiteX7" fmla="*/ 1719497 w 8389877"/>
                        <a:gd name="connsiteY7" fmla="*/ 494356 h 8549782"/>
                        <a:gd name="connsiteX8" fmla="*/ 4085326 w 8389877"/>
                        <a:gd name="connsiteY8" fmla="*/ 2976299 h 8549782"/>
                        <a:gd name="connsiteX9" fmla="*/ 2133444 w 8389877"/>
                        <a:gd name="connsiteY9" fmla="*/ 867083 h 8549782"/>
                        <a:gd name="connsiteX10" fmla="*/ 3170925 w 8389877"/>
                        <a:gd name="connsiteY10" fmla="*/ 276642 h 8549782"/>
                        <a:gd name="connsiteX11" fmla="*/ 6538239 w 8389877"/>
                        <a:gd name="connsiteY11" fmla="*/ 3731040 h 8549782"/>
                        <a:gd name="connsiteX12" fmla="*/ 6090619 w 8389877"/>
                        <a:gd name="connsiteY12" fmla="*/ 2238393 h 8549782"/>
                        <a:gd name="connsiteX13" fmla="*/ 6639839 w 8389877"/>
                        <a:gd name="connsiteY13" fmla="*/ 1031385 h 8549782"/>
                        <a:gd name="connsiteX14" fmla="*/ 7757440 w 8389877"/>
                        <a:gd name="connsiteY14" fmla="*/ 2976297 h 8549782"/>
                        <a:gd name="connsiteX15" fmla="*/ 7989669 w 8389877"/>
                        <a:gd name="connsiteY15" fmla="*/ 4340640 h 8549782"/>
                        <a:gd name="connsiteX16" fmla="*/ 8389877 w 8389877"/>
                        <a:gd name="connsiteY16" fmla="*/ 5777404 h 8549782"/>
                        <a:gd name="connsiteX17" fmla="*/ 5333553 w 8389877"/>
                        <a:gd name="connsiteY17" fmla="*/ 8549782 h 8549782"/>
                        <a:gd name="connsiteX18" fmla="*/ 5057784 w 8389877"/>
                        <a:gd name="connsiteY18" fmla="*/ 8462696 h 8549782"/>
                        <a:gd name="connsiteX19" fmla="*/ 541518 w 8389877"/>
                        <a:gd name="connsiteY19" fmla="*/ 4050353 h 8549782"/>
                        <a:gd name="connsiteX0" fmla="*/ 541518 w 8389877"/>
                        <a:gd name="connsiteY0" fmla="*/ 4050353 h 8549782"/>
                        <a:gd name="connsiteX1" fmla="*/ 1163309 w 8389877"/>
                        <a:gd name="connsiteY1" fmla="*/ 3368184 h 8549782"/>
                        <a:gd name="connsiteX2" fmla="*/ 2967723 w 8389877"/>
                        <a:gd name="connsiteY2" fmla="*/ 5196984 h 8549782"/>
                        <a:gd name="connsiteX3" fmla="*/ 108411 w 8389877"/>
                        <a:gd name="connsiteY3" fmla="*/ 2221554 h 8549782"/>
                        <a:gd name="connsiteX4" fmla="*/ 1008296 w 8389877"/>
                        <a:gd name="connsiteY4" fmla="*/ 1510355 h 8549782"/>
                        <a:gd name="connsiteX5" fmla="*/ 3432182 w 8389877"/>
                        <a:gd name="connsiteY5" fmla="*/ 3948755 h 8549782"/>
                        <a:gd name="connsiteX6" fmla="*/ 718011 w 8389877"/>
                        <a:gd name="connsiteY6" fmla="*/ 1191041 h 8549782"/>
                        <a:gd name="connsiteX7" fmla="*/ 1719497 w 8389877"/>
                        <a:gd name="connsiteY7" fmla="*/ 494356 h 8549782"/>
                        <a:gd name="connsiteX8" fmla="*/ 4085326 w 8389877"/>
                        <a:gd name="connsiteY8" fmla="*/ 2976299 h 8549782"/>
                        <a:gd name="connsiteX9" fmla="*/ 2133444 w 8389877"/>
                        <a:gd name="connsiteY9" fmla="*/ 867083 h 8549782"/>
                        <a:gd name="connsiteX10" fmla="*/ 3170925 w 8389877"/>
                        <a:gd name="connsiteY10" fmla="*/ 276642 h 8549782"/>
                        <a:gd name="connsiteX11" fmla="*/ 6538239 w 8389877"/>
                        <a:gd name="connsiteY11" fmla="*/ 3731040 h 8549782"/>
                        <a:gd name="connsiteX12" fmla="*/ 6090619 w 8389877"/>
                        <a:gd name="connsiteY12" fmla="*/ 2238393 h 8549782"/>
                        <a:gd name="connsiteX13" fmla="*/ 6639839 w 8389877"/>
                        <a:gd name="connsiteY13" fmla="*/ 1031385 h 8549782"/>
                        <a:gd name="connsiteX14" fmla="*/ 7757440 w 8389877"/>
                        <a:gd name="connsiteY14" fmla="*/ 2976297 h 8549782"/>
                        <a:gd name="connsiteX15" fmla="*/ 7989669 w 8389877"/>
                        <a:gd name="connsiteY15" fmla="*/ 4340640 h 8549782"/>
                        <a:gd name="connsiteX16" fmla="*/ 8389877 w 8389877"/>
                        <a:gd name="connsiteY16" fmla="*/ 5777404 h 8549782"/>
                        <a:gd name="connsiteX17" fmla="*/ 5333553 w 8389877"/>
                        <a:gd name="connsiteY17" fmla="*/ 8549782 h 8549782"/>
                        <a:gd name="connsiteX18" fmla="*/ 5057784 w 8389877"/>
                        <a:gd name="connsiteY18" fmla="*/ 8462696 h 8549782"/>
                        <a:gd name="connsiteX19" fmla="*/ 541518 w 8389877"/>
                        <a:gd name="connsiteY19" fmla="*/ 4050353 h 8549782"/>
                        <a:gd name="connsiteX0" fmla="*/ 541518 w 8389877"/>
                        <a:gd name="connsiteY0" fmla="*/ 4050353 h 8549782"/>
                        <a:gd name="connsiteX1" fmla="*/ 1163309 w 8389877"/>
                        <a:gd name="connsiteY1" fmla="*/ 3368184 h 8549782"/>
                        <a:gd name="connsiteX2" fmla="*/ 2967723 w 8389877"/>
                        <a:gd name="connsiteY2" fmla="*/ 5196984 h 8549782"/>
                        <a:gd name="connsiteX3" fmla="*/ 108411 w 8389877"/>
                        <a:gd name="connsiteY3" fmla="*/ 2221554 h 8549782"/>
                        <a:gd name="connsiteX4" fmla="*/ 1008296 w 8389877"/>
                        <a:gd name="connsiteY4" fmla="*/ 1510355 h 8549782"/>
                        <a:gd name="connsiteX5" fmla="*/ 3432182 w 8389877"/>
                        <a:gd name="connsiteY5" fmla="*/ 3948755 h 8549782"/>
                        <a:gd name="connsiteX6" fmla="*/ 718011 w 8389877"/>
                        <a:gd name="connsiteY6" fmla="*/ 1191041 h 8549782"/>
                        <a:gd name="connsiteX7" fmla="*/ 1719497 w 8389877"/>
                        <a:gd name="connsiteY7" fmla="*/ 494356 h 8549782"/>
                        <a:gd name="connsiteX8" fmla="*/ 4085326 w 8389877"/>
                        <a:gd name="connsiteY8" fmla="*/ 2976299 h 8549782"/>
                        <a:gd name="connsiteX9" fmla="*/ 2133444 w 8389877"/>
                        <a:gd name="connsiteY9" fmla="*/ 867083 h 8549782"/>
                        <a:gd name="connsiteX10" fmla="*/ 3170925 w 8389877"/>
                        <a:gd name="connsiteY10" fmla="*/ 276642 h 8549782"/>
                        <a:gd name="connsiteX11" fmla="*/ 6538239 w 8389877"/>
                        <a:gd name="connsiteY11" fmla="*/ 3731040 h 8549782"/>
                        <a:gd name="connsiteX12" fmla="*/ 6090619 w 8389877"/>
                        <a:gd name="connsiteY12" fmla="*/ 2238393 h 8549782"/>
                        <a:gd name="connsiteX13" fmla="*/ 6639839 w 8389877"/>
                        <a:gd name="connsiteY13" fmla="*/ 1031385 h 8549782"/>
                        <a:gd name="connsiteX14" fmla="*/ 7757440 w 8389877"/>
                        <a:gd name="connsiteY14" fmla="*/ 2976297 h 8549782"/>
                        <a:gd name="connsiteX15" fmla="*/ 7989669 w 8389877"/>
                        <a:gd name="connsiteY15" fmla="*/ 4340640 h 8549782"/>
                        <a:gd name="connsiteX16" fmla="*/ 8389877 w 8389877"/>
                        <a:gd name="connsiteY16" fmla="*/ 5777404 h 8549782"/>
                        <a:gd name="connsiteX17" fmla="*/ 5333553 w 8389877"/>
                        <a:gd name="connsiteY17" fmla="*/ 8549782 h 8549782"/>
                        <a:gd name="connsiteX18" fmla="*/ 5057784 w 8389877"/>
                        <a:gd name="connsiteY18" fmla="*/ 8462696 h 8549782"/>
                        <a:gd name="connsiteX19" fmla="*/ 541518 w 8389877"/>
                        <a:gd name="connsiteY19" fmla="*/ 4050353 h 8549782"/>
                        <a:gd name="connsiteX0" fmla="*/ 541518 w 8389877"/>
                        <a:gd name="connsiteY0" fmla="*/ 4050353 h 8549782"/>
                        <a:gd name="connsiteX1" fmla="*/ 1163309 w 8389877"/>
                        <a:gd name="connsiteY1" fmla="*/ 3368184 h 8549782"/>
                        <a:gd name="connsiteX2" fmla="*/ 2967723 w 8389877"/>
                        <a:gd name="connsiteY2" fmla="*/ 5196984 h 8549782"/>
                        <a:gd name="connsiteX3" fmla="*/ 108411 w 8389877"/>
                        <a:gd name="connsiteY3" fmla="*/ 2221554 h 8549782"/>
                        <a:gd name="connsiteX4" fmla="*/ 1008296 w 8389877"/>
                        <a:gd name="connsiteY4" fmla="*/ 1510355 h 8549782"/>
                        <a:gd name="connsiteX5" fmla="*/ 3432182 w 8389877"/>
                        <a:gd name="connsiteY5" fmla="*/ 3948755 h 8549782"/>
                        <a:gd name="connsiteX6" fmla="*/ 718011 w 8389877"/>
                        <a:gd name="connsiteY6" fmla="*/ 1191041 h 8549782"/>
                        <a:gd name="connsiteX7" fmla="*/ 1719497 w 8389877"/>
                        <a:gd name="connsiteY7" fmla="*/ 494356 h 8549782"/>
                        <a:gd name="connsiteX8" fmla="*/ 4085326 w 8389877"/>
                        <a:gd name="connsiteY8" fmla="*/ 2976299 h 8549782"/>
                        <a:gd name="connsiteX9" fmla="*/ 2133444 w 8389877"/>
                        <a:gd name="connsiteY9" fmla="*/ 867083 h 8549782"/>
                        <a:gd name="connsiteX10" fmla="*/ 3170925 w 8389877"/>
                        <a:gd name="connsiteY10" fmla="*/ 276642 h 8549782"/>
                        <a:gd name="connsiteX11" fmla="*/ 6538239 w 8389877"/>
                        <a:gd name="connsiteY11" fmla="*/ 3731040 h 8549782"/>
                        <a:gd name="connsiteX12" fmla="*/ 6090619 w 8389877"/>
                        <a:gd name="connsiteY12" fmla="*/ 2238393 h 8549782"/>
                        <a:gd name="connsiteX13" fmla="*/ 6639839 w 8389877"/>
                        <a:gd name="connsiteY13" fmla="*/ 1031385 h 8549782"/>
                        <a:gd name="connsiteX14" fmla="*/ 7757440 w 8389877"/>
                        <a:gd name="connsiteY14" fmla="*/ 2976297 h 8549782"/>
                        <a:gd name="connsiteX15" fmla="*/ 7989669 w 8389877"/>
                        <a:gd name="connsiteY15" fmla="*/ 4340640 h 8549782"/>
                        <a:gd name="connsiteX16" fmla="*/ 8389877 w 8389877"/>
                        <a:gd name="connsiteY16" fmla="*/ 5777404 h 8549782"/>
                        <a:gd name="connsiteX17" fmla="*/ 5333553 w 8389877"/>
                        <a:gd name="connsiteY17" fmla="*/ 8549782 h 8549782"/>
                        <a:gd name="connsiteX18" fmla="*/ 5057784 w 8389877"/>
                        <a:gd name="connsiteY18" fmla="*/ 8462696 h 8549782"/>
                        <a:gd name="connsiteX19" fmla="*/ 541518 w 8389877"/>
                        <a:gd name="connsiteY19" fmla="*/ 4050353 h 8549782"/>
                        <a:gd name="connsiteX0" fmla="*/ 541518 w 8389877"/>
                        <a:gd name="connsiteY0" fmla="*/ 4050353 h 9315726"/>
                        <a:gd name="connsiteX1" fmla="*/ 1163309 w 8389877"/>
                        <a:gd name="connsiteY1" fmla="*/ 3368184 h 9315726"/>
                        <a:gd name="connsiteX2" fmla="*/ 2967723 w 8389877"/>
                        <a:gd name="connsiteY2" fmla="*/ 5196984 h 9315726"/>
                        <a:gd name="connsiteX3" fmla="*/ 108411 w 8389877"/>
                        <a:gd name="connsiteY3" fmla="*/ 2221554 h 9315726"/>
                        <a:gd name="connsiteX4" fmla="*/ 1008296 w 8389877"/>
                        <a:gd name="connsiteY4" fmla="*/ 1510355 h 9315726"/>
                        <a:gd name="connsiteX5" fmla="*/ 3432182 w 8389877"/>
                        <a:gd name="connsiteY5" fmla="*/ 3948755 h 9315726"/>
                        <a:gd name="connsiteX6" fmla="*/ 718011 w 8389877"/>
                        <a:gd name="connsiteY6" fmla="*/ 1191041 h 9315726"/>
                        <a:gd name="connsiteX7" fmla="*/ 1719497 w 8389877"/>
                        <a:gd name="connsiteY7" fmla="*/ 494356 h 9315726"/>
                        <a:gd name="connsiteX8" fmla="*/ 4085326 w 8389877"/>
                        <a:gd name="connsiteY8" fmla="*/ 2976299 h 9315726"/>
                        <a:gd name="connsiteX9" fmla="*/ 2133444 w 8389877"/>
                        <a:gd name="connsiteY9" fmla="*/ 867083 h 9315726"/>
                        <a:gd name="connsiteX10" fmla="*/ 3170925 w 8389877"/>
                        <a:gd name="connsiteY10" fmla="*/ 276642 h 9315726"/>
                        <a:gd name="connsiteX11" fmla="*/ 6538239 w 8389877"/>
                        <a:gd name="connsiteY11" fmla="*/ 3731040 h 9315726"/>
                        <a:gd name="connsiteX12" fmla="*/ 6090619 w 8389877"/>
                        <a:gd name="connsiteY12" fmla="*/ 2238393 h 9315726"/>
                        <a:gd name="connsiteX13" fmla="*/ 6639839 w 8389877"/>
                        <a:gd name="connsiteY13" fmla="*/ 1031385 h 9315726"/>
                        <a:gd name="connsiteX14" fmla="*/ 7757440 w 8389877"/>
                        <a:gd name="connsiteY14" fmla="*/ 2976297 h 9315726"/>
                        <a:gd name="connsiteX15" fmla="*/ 7989669 w 8389877"/>
                        <a:gd name="connsiteY15" fmla="*/ 4340640 h 9315726"/>
                        <a:gd name="connsiteX16" fmla="*/ 8389877 w 8389877"/>
                        <a:gd name="connsiteY16" fmla="*/ 5777404 h 9315726"/>
                        <a:gd name="connsiteX17" fmla="*/ 6336452 w 8389877"/>
                        <a:gd name="connsiteY17" fmla="*/ 9315727 h 9315726"/>
                        <a:gd name="connsiteX18" fmla="*/ 5057784 w 8389877"/>
                        <a:gd name="connsiteY18" fmla="*/ 8462696 h 9315726"/>
                        <a:gd name="connsiteX19" fmla="*/ 541518 w 8389877"/>
                        <a:gd name="connsiteY19" fmla="*/ 4050353 h 9315726"/>
                        <a:gd name="connsiteX0" fmla="*/ 541518 w 8389877"/>
                        <a:gd name="connsiteY0" fmla="*/ 4050353 h 9224165"/>
                        <a:gd name="connsiteX1" fmla="*/ 1163309 w 8389877"/>
                        <a:gd name="connsiteY1" fmla="*/ 3368184 h 9224165"/>
                        <a:gd name="connsiteX2" fmla="*/ 2967723 w 8389877"/>
                        <a:gd name="connsiteY2" fmla="*/ 5196984 h 9224165"/>
                        <a:gd name="connsiteX3" fmla="*/ 108411 w 8389877"/>
                        <a:gd name="connsiteY3" fmla="*/ 2221554 h 9224165"/>
                        <a:gd name="connsiteX4" fmla="*/ 1008296 w 8389877"/>
                        <a:gd name="connsiteY4" fmla="*/ 1510355 h 9224165"/>
                        <a:gd name="connsiteX5" fmla="*/ 3432182 w 8389877"/>
                        <a:gd name="connsiteY5" fmla="*/ 3948755 h 9224165"/>
                        <a:gd name="connsiteX6" fmla="*/ 718011 w 8389877"/>
                        <a:gd name="connsiteY6" fmla="*/ 1191041 h 9224165"/>
                        <a:gd name="connsiteX7" fmla="*/ 1719497 w 8389877"/>
                        <a:gd name="connsiteY7" fmla="*/ 494356 h 9224165"/>
                        <a:gd name="connsiteX8" fmla="*/ 4085326 w 8389877"/>
                        <a:gd name="connsiteY8" fmla="*/ 2976299 h 9224165"/>
                        <a:gd name="connsiteX9" fmla="*/ 2133444 w 8389877"/>
                        <a:gd name="connsiteY9" fmla="*/ 867083 h 9224165"/>
                        <a:gd name="connsiteX10" fmla="*/ 3170925 w 8389877"/>
                        <a:gd name="connsiteY10" fmla="*/ 276642 h 9224165"/>
                        <a:gd name="connsiteX11" fmla="*/ 6538239 w 8389877"/>
                        <a:gd name="connsiteY11" fmla="*/ 3731040 h 9224165"/>
                        <a:gd name="connsiteX12" fmla="*/ 6090619 w 8389877"/>
                        <a:gd name="connsiteY12" fmla="*/ 2238393 h 9224165"/>
                        <a:gd name="connsiteX13" fmla="*/ 6639839 w 8389877"/>
                        <a:gd name="connsiteY13" fmla="*/ 1031385 h 9224165"/>
                        <a:gd name="connsiteX14" fmla="*/ 7757440 w 8389877"/>
                        <a:gd name="connsiteY14" fmla="*/ 2976297 h 9224165"/>
                        <a:gd name="connsiteX15" fmla="*/ 7989669 w 8389877"/>
                        <a:gd name="connsiteY15" fmla="*/ 4340640 h 9224165"/>
                        <a:gd name="connsiteX16" fmla="*/ 8389877 w 8389877"/>
                        <a:gd name="connsiteY16" fmla="*/ 5777404 h 9224165"/>
                        <a:gd name="connsiteX17" fmla="*/ 6266896 w 8389877"/>
                        <a:gd name="connsiteY17" fmla="*/ 9224162 h 9224165"/>
                        <a:gd name="connsiteX18" fmla="*/ 5057784 w 8389877"/>
                        <a:gd name="connsiteY18" fmla="*/ 8462696 h 9224165"/>
                        <a:gd name="connsiteX19" fmla="*/ 541518 w 8389877"/>
                        <a:gd name="connsiteY19" fmla="*/ 4050353 h 9224165"/>
                        <a:gd name="connsiteX0" fmla="*/ 541518 w 8389877"/>
                        <a:gd name="connsiteY0" fmla="*/ 4050353 h 9224165"/>
                        <a:gd name="connsiteX1" fmla="*/ 1163309 w 8389877"/>
                        <a:gd name="connsiteY1" fmla="*/ 3368184 h 9224165"/>
                        <a:gd name="connsiteX2" fmla="*/ 2967723 w 8389877"/>
                        <a:gd name="connsiteY2" fmla="*/ 5196984 h 9224165"/>
                        <a:gd name="connsiteX3" fmla="*/ 108411 w 8389877"/>
                        <a:gd name="connsiteY3" fmla="*/ 2221554 h 9224165"/>
                        <a:gd name="connsiteX4" fmla="*/ 1008296 w 8389877"/>
                        <a:gd name="connsiteY4" fmla="*/ 1510355 h 9224165"/>
                        <a:gd name="connsiteX5" fmla="*/ 3432182 w 8389877"/>
                        <a:gd name="connsiteY5" fmla="*/ 3948755 h 9224165"/>
                        <a:gd name="connsiteX6" fmla="*/ 718011 w 8389877"/>
                        <a:gd name="connsiteY6" fmla="*/ 1191041 h 9224165"/>
                        <a:gd name="connsiteX7" fmla="*/ 1719497 w 8389877"/>
                        <a:gd name="connsiteY7" fmla="*/ 494356 h 9224165"/>
                        <a:gd name="connsiteX8" fmla="*/ 4085326 w 8389877"/>
                        <a:gd name="connsiteY8" fmla="*/ 2976299 h 9224165"/>
                        <a:gd name="connsiteX9" fmla="*/ 2133444 w 8389877"/>
                        <a:gd name="connsiteY9" fmla="*/ 867083 h 9224165"/>
                        <a:gd name="connsiteX10" fmla="*/ 3170925 w 8389877"/>
                        <a:gd name="connsiteY10" fmla="*/ 276642 h 9224165"/>
                        <a:gd name="connsiteX11" fmla="*/ 6538239 w 8389877"/>
                        <a:gd name="connsiteY11" fmla="*/ 3731040 h 9224165"/>
                        <a:gd name="connsiteX12" fmla="*/ 6090619 w 8389877"/>
                        <a:gd name="connsiteY12" fmla="*/ 2238393 h 9224165"/>
                        <a:gd name="connsiteX13" fmla="*/ 6639839 w 8389877"/>
                        <a:gd name="connsiteY13" fmla="*/ 1031385 h 9224165"/>
                        <a:gd name="connsiteX14" fmla="*/ 7757440 w 8389877"/>
                        <a:gd name="connsiteY14" fmla="*/ 2976297 h 9224165"/>
                        <a:gd name="connsiteX15" fmla="*/ 7989669 w 8389877"/>
                        <a:gd name="connsiteY15" fmla="*/ 4340640 h 9224165"/>
                        <a:gd name="connsiteX16" fmla="*/ 8389877 w 8389877"/>
                        <a:gd name="connsiteY16" fmla="*/ 5777404 h 9224165"/>
                        <a:gd name="connsiteX17" fmla="*/ 6266896 w 8389877"/>
                        <a:gd name="connsiteY17" fmla="*/ 9224162 h 9224165"/>
                        <a:gd name="connsiteX18" fmla="*/ 5057784 w 8389877"/>
                        <a:gd name="connsiteY18" fmla="*/ 8462696 h 9224165"/>
                        <a:gd name="connsiteX19" fmla="*/ 541518 w 8389877"/>
                        <a:gd name="connsiteY19" fmla="*/ 4050353 h 9224165"/>
                        <a:gd name="connsiteX0" fmla="*/ 541518 w 8389877"/>
                        <a:gd name="connsiteY0" fmla="*/ 4050353 h 9224165"/>
                        <a:gd name="connsiteX1" fmla="*/ 1163309 w 8389877"/>
                        <a:gd name="connsiteY1" fmla="*/ 3368184 h 9224165"/>
                        <a:gd name="connsiteX2" fmla="*/ 2967723 w 8389877"/>
                        <a:gd name="connsiteY2" fmla="*/ 5196984 h 9224165"/>
                        <a:gd name="connsiteX3" fmla="*/ 108411 w 8389877"/>
                        <a:gd name="connsiteY3" fmla="*/ 2221554 h 9224165"/>
                        <a:gd name="connsiteX4" fmla="*/ 1008296 w 8389877"/>
                        <a:gd name="connsiteY4" fmla="*/ 1510355 h 9224165"/>
                        <a:gd name="connsiteX5" fmla="*/ 3432182 w 8389877"/>
                        <a:gd name="connsiteY5" fmla="*/ 3948755 h 9224165"/>
                        <a:gd name="connsiteX6" fmla="*/ 718011 w 8389877"/>
                        <a:gd name="connsiteY6" fmla="*/ 1191041 h 9224165"/>
                        <a:gd name="connsiteX7" fmla="*/ 1719497 w 8389877"/>
                        <a:gd name="connsiteY7" fmla="*/ 494356 h 9224165"/>
                        <a:gd name="connsiteX8" fmla="*/ 4085326 w 8389877"/>
                        <a:gd name="connsiteY8" fmla="*/ 2976299 h 9224165"/>
                        <a:gd name="connsiteX9" fmla="*/ 2133444 w 8389877"/>
                        <a:gd name="connsiteY9" fmla="*/ 867083 h 9224165"/>
                        <a:gd name="connsiteX10" fmla="*/ 3170925 w 8389877"/>
                        <a:gd name="connsiteY10" fmla="*/ 276642 h 9224165"/>
                        <a:gd name="connsiteX11" fmla="*/ 6538239 w 8389877"/>
                        <a:gd name="connsiteY11" fmla="*/ 3731040 h 9224165"/>
                        <a:gd name="connsiteX12" fmla="*/ 6090619 w 8389877"/>
                        <a:gd name="connsiteY12" fmla="*/ 2238393 h 9224165"/>
                        <a:gd name="connsiteX13" fmla="*/ 6639839 w 8389877"/>
                        <a:gd name="connsiteY13" fmla="*/ 1031385 h 9224165"/>
                        <a:gd name="connsiteX14" fmla="*/ 7757440 w 8389877"/>
                        <a:gd name="connsiteY14" fmla="*/ 2976297 h 9224165"/>
                        <a:gd name="connsiteX15" fmla="*/ 7989669 w 8389877"/>
                        <a:gd name="connsiteY15" fmla="*/ 4340640 h 9224165"/>
                        <a:gd name="connsiteX16" fmla="*/ 8389877 w 8389877"/>
                        <a:gd name="connsiteY16" fmla="*/ 5777404 h 9224165"/>
                        <a:gd name="connsiteX17" fmla="*/ 6266896 w 8389877"/>
                        <a:gd name="connsiteY17" fmla="*/ 9224162 h 9224165"/>
                        <a:gd name="connsiteX18" fmla="*/ 5057784 w 8389877"/>
                        <a:gd name="connsiteY18" fmla="*/ 8462696 h 9224165"/>
                        <a:gd name="connsiteX19" fmla="*/ 541518 w 8389877"/>
                        <a:gd name="connsiteY19" fmla="*/ 4050353 h 9224165"/>
                        <a:gd name="connsiteX0" fmla="*/ 541518 w 8359910"/>
                        <a:gd name="connsiteY0" fmla="*/ 4050353 h 9224165"/>
                        <a:gd name="connsiteX1" fmla="*/ 1163309 w 8359910"/>
                        <a:gd name="connsiteY1" fmla="*/ 3368184 h 9224165"/>
                        <a:gd name="connsiteX2" fmla="*/ 2967723 w 8359910"/>
                        <a:gd name="connsiteY2" fmla="*/ 5196984 h 9224165"/>
                        <a:gd name="connsiteX3" fmla="*/ 108411 w 8359910"/>
                        <a:gd name="connsiteY3" fmla="*/ 2221554 h 9224165"/>
                        <a:gd name="connsiteX4" fmla="*/ 1008296 w 8359910"/>
                        <a:gd name="connsiteY4" fmla="*/ 1510355 h 9224165"/>
                        <a:gd name="connsiteX5" fmla="*/ 3432182 w 8359910"/>
                        <a:gd name="connsiteY5" fmla="*/ 3948755 h 9224165"/>
                        <a:gd name="connsiteX6" fmla="*/ 718011 w 8359910"/>
                        <a:gd name="connsiteY6" fmla="*/ 1191041 h 9224165"/>
                        <a:gd name="connsiteX7" fmla="*/ 1719497 w 8359910"/>
                        <a:gd name="connsiteY7" fmla="*/ 494356 h 9224165"/>
                        <a:gd name="connsiteX8" fmla="*/ 4085326 w 8359910"/>
                        <a:gd name="connsiteY8" fmla="*/ 2976299 h 9224165"/>
                        <a:gd name="connsiteX9" fmla="*/ 2133444 w 8359910"/>
                        <a:gd name="connsiteY9" fmla="*/ 867083 h 9224165"/>
                        <a:gd name="connsiteX10" fmla="*/ 3170925 w 8359910"/>
                        <a:gd name="connsiteY10" fmla="*/ 276642 h 9224165"/>
                        <a:gd name="connsiteX11" fmla="*/ 6538239 w 8359910"/>
                        <a:gd name="connsiteY11" fmla="*/ 3731040 h 9224165"/>
                        <a:gd name="connsiteX12" fmla="*/ 6090619 w 8359910"/>
                        <a:gd name="connsiteY12" fmla="*/ 2238393 h 9224165"/>
                        <a:gd name="connsiteX13" fmla="*/ 6639839 w 8359910"/>
                        <a:gd name="connsiteY13" fmla="*/ 1031385 h 9224165"/>
                        <a:gd name="connsiteX14" fmla="*/ 7757440 w 8359910"/>
                        <a:gd name="connsiteY14" fmla="*/ 2976297 h 9224165"/>
                        <a:gd name="connsiteX15" fmla="*/ 7989669 w 8359910"/>
                        <a:gd name="connsiteY15" fmla="*/ 4340640 h 9224165"/>
                        <a:gd name="connsiteX16" fmla="*/ 8359907 w 8359910"/>
                        <a:gd name="connsiteY16" fmla="*/ 5645609 h 9224165"/>
                        <a:gd name="connsiteX17" fmla="*/ 6266896 w 8359910"/>
                        <a:gd name="connsiteY17" fmla="*/ 9224162 h 9224165"/>
                        <a:gd name="connsiteX18" fmla="*/ 5057784 w 8359910"/>
                        <a:gd name="connsiteY18" fmla="*/ 8462696 h 9224165"/>
                        <a:gd name="connsiteX19" fmla="*/ 541518 w 8359910"/>
                        <a:gd name="connsiteY19" fmla="*/ 4050353 h 9224165"/>
                        <a:gd name="connsiteX0" fmla="*/ 541518 w 8636226"/>
                        <a:gd name="connsiteY0" fmla="*/ 4050353 h 9224165"/>
                        <a:gd name="connsiteX1" fmla="*/ 1163309 w 8636226"/>
                        <a:gd name="connsiteY1" fmla="*/ 3368184 h 9224165"/>
                        <a:gd name="connsiteX2" fmla="*/ 2967723 w 8636226"/>
                        <a:gd name="connsiteY2" fmla="*/ 5196984 h 9224165"/>
                        <a:gd name="connsiteX3" fmla="*/ 108411 w 8636226"/>
                        <a:gd name="connsiteY3" fmla="*/ 2221554 h 9224165"/>
                        <a:gd name="connsiteX4" fmla="*/ 1008296 w 8636226"/>
                        <a:gd name="connsiteY4" fmla="*/ 1510355 h 9224165"/>
                        <a:gd name="connsiteX5" fmla="*/ 3432182 w 8636226"/>
                        <a:gd name="connsiteY5" fmla="*/ 3948755 h 9224165"/>
                        <a:gd name="connsiteX6" fmla="*/ 718011 w 8636226"/>
                        <a:gd name="connsiteY6" fmla="*/ 1191041 h 9224165"/>
                        <a:gd name="connsiteX7" fmla="*/ 1719497 w 8636226"/>
                        <a:gd name="connsiteY7" fmla="*/ 494356 h 9224165"/>
                        <a:gd name="connsiteX8" fmla="*/ 4085326 w 8636226"/>
                        <a:gd name="connsiteY8" fmla="*/ 2976299 h 9224165"/>
                        <a:gd name="connsiteX9" fmla="*/ 2133444 w 8636226"/>
                        <a:gd name="connsiteY9" fmla="*/ 867083 h 9224165"/>
                        <a:gd name="connsiteX10" fmla="*/ 3170925 w 8636226"/>
                        <a:gd name="connsiteY10" fmla="*/ 276642 h 9224165"/>
                        <a:gd name="connsiteX11" fmla="*/ 6538239 w 8636226"/>
                        <a:gd name="connsiteY11" fmla="*/ 3731040 h 9224165"/>
                        <a:gd name="connsiteX12" fmla="*/ 6090619 w 8636226"/>
                        <a:gd name="connsiteY12" fmla="*/ 2238393 h 9224165"/>
                        <a:gd name="connsiteX13" fmla="*/ 6639839 w 8636226"/>
                        <a:gd name="connsiteY13" fmla="*/ 1031385 h 9224165"/>
                        <a:gd name="connsiteX14" fmla="*/ 7757440 w 8636226"/>
                        <a:gd name="connsiteY14" fmla="*/ 2976297 h 9224165"/>
                        <a:gd name="connsiteX15" fmla="*/ 7989669 w 8636226"/>
                        <a:gd name="connsiteY15" fmla="*/ 4340640 h 9224165"/>
                        <a:gd name="connsiteX16" fmla="*/ 8636220 w 8636226"/>
                        <a:gd name="connsiteY16" fmla="*/ 6034120 h 9224165"/>
                        <a:gd name="connsiteX17" fmla="*/ 6266896 w 8636226"/>
                        <a:gd name="connsiteY17" fmla="*/ 9224162 h 9224165"/>
                        <a:gd name="connsiteX18" fmla="*/ 5057784 w 8636226"/>
                        <a:gd name="connsiteY18" fmla="*/ 8462696 h 9224165"/>
                        <a:gd name="connsiteX19" fmla="*/ 541518 w 8636226"/>
                        <a:gd name="connsiteY19" fmla="*/ 4050353 h 9224165"/>
                        <a:gd name="connsiteX0" fmla="*/ 541518 w 8752649"/>
                        <a:gd name="connsiteY0" fmla="*/ 4050353 h 9224165"/>
                        <a:gd name="connsiteX1" fmla="*/ 1163309 w 8752649"/>
                        <a:gd name="connsiteY1" fmla="*/ 3368184 h 9224165"/>
                        <a:gd name="connsiteX2" fmla="*/ 2967723 w 8752649"/>
                        <a:gd name="connsiteY2" fmla="*/ 5196984 h 9224165"/>
                        <a:gd name="connsiteX3" fmla="*/ 108411 w 8752649"/>
                        <a:gd name="connsiteY3" fmla="*/ 2221554 h 9224165"/>
                        <a:gd name="connsiteX4" fmla="*/ 1008296 w 8752649"/>
                        <a:gd name="connsiteY4" fmla="*/ 1510355 h 9224165"/>
                        <a:gd name="connsiteX5" fmla="*/ 3432182 w 8752649"/>
                        <a:gd name="connsiteY5" fmla="*/ 3948755 h 9224165"/>
                        <a:gd name="connsiteX6" fmla="*/ 718011 w 8752649"/>
                        <a:gd name="connsiteY6" fmla="*/ 1191041 h 9224165"/>
                        <a:gd name="connsiteX7" fmla="*/ 1719497 w 8752649"/>
                        <a:gd name="connsiteY7" fmla="*/ 494356 h 9224165"/>
                        <a:gd name="connsiteX8" fmla="*/ 4085326 w 8752649"/>
                        <a:gd name="connsiteY8" fmla="*/ 2976299 h 9224165"/>
                        <a:gd name="connsiteX9" fmla="*/ 2133444 w 8752649"/>
                        <a:gd name="connsiteY9" fmla="*/ 867083 h 9224165"/>
                        <a:gd name="connsiteX10" fmla="*/ 3170925 w 8752649"/>
                        <a:gd name="connsiteY10" fmla="*/ 276642 h 9224165"/>
                        <a:gd name="connsiteX11" fmla="*/ 6538239 w 8752649"/>
                        <a:gd name="connsiteY11" fmla="*/ 3731040 h 9224165"/>
                        <a:gd name="connsiteX12" fmla="*/ 6090619 w 8752649"/>
                        <a:gd name="connsiteY12" fmla="*/ 2238393 h 9224165"/>
                        <a:gd name="connsiteX13" fmla="*/ 6639839 w 8752649"/>
                        <a:gd name="connsiteY13" fmla="*/ 1031385 h 9224165"/>
                        <a:gd name="connsiteX14" fmla="*/ 7757440 w 8752649"/>
                        <a:gd name="connsiteY14" fmla="*/ 2976297 h 9224165"/>
                        <a:gd name="connsiteX15" fmla="*/ 7989669 w 8752649"/>
                        <a:gd name="connsiteY15" fmla="*/ 4340640 h 9224165"/>
                        <a:gd name="connsiteX16" fmla="*/ 8752654 w 8752649"/>
                        <a:gd name="connsiteY16" fmla="*/ 6193162 h 9224165"/>
                        <a:gd name="connsiteX17" fmla="*/ 6266896 w 8752649"/>
                        <a:gd name="connsiteY17" fmla="*/ 9224162 h 9224165"/>
                        <a:gd name="connsiteX18" fmla="*/ 5057784 w 8752649"/>
                        <a:gd name="connsiteY18" fmla="*/ 8462696 h 9224165"/>
                        <a:gd name="connsiteX19" fmla="*/ 541518 w 8752649"/>
                        <a:gd name="connsiteY19" fmla="*/ 4050353 h 9224165"/>
                        <a:gd name="connsiteX0" fmla="*/ 541518 w 8752649"/>
                        <a:gd name="connsiteY0" fmla="*/ 4050353 h 9224165"/>
                        <a:gd name="connsiteX1" fmla="*/ 1163309 w 8752649"/>
                        <a:gd name="connsiteY1" fmla="*/ 3368184 h 9224165"/>
                        <a:gd name="connsiteX2" fmla="*/ 2967723 w 8752649"/>
                        <a:gd name="connsiteY2" fmla="*/ 5196984 h 9224165"/>
                        <a:gd name="connsiteX3" fmla="*/ 108411 w 8752649"/>
                        <a:gd name="connsiteY3" fmla="*/ 2221554 h 9224165"/>
                        <a:gd name="connsiteX4" fmla="*/ 1008296 w 8752649"/>
                        <a:gd name="connsiteY4" fmla="*/ 1510355 h 9224165"/>
                        <a:gd name="connsiteX5" fmla="*/ 3432182 w 8752649"/>
                        <a:gd name="connsiteY5" fmla="*/ 3948755 h 9224165"/>
                        <a:gd name="connsiteX6" fmla="*/ 718011 w 8752649"/>
                        <a:gd name="connsiteY6" fmla="*/ 1191041 h 9224165"/>
                        <a:gd name="connsiteX7" fmla="*/ 1719497 w 8752649"/>
                        <a:gd name="connsiteY7" fmla="*/ 494356 h 9224165"/>
                        <a:gd name="connsiteX8" fmla="*/ 4085326 w 8752649"/>
                        <a:gd name="connsiteY8" fmla="*/ 2976299 h 9224165"/>
                        <a:gd name="connsiteX9" fmla="*/ 2133444 w 8752649"/>
                        <a:gd name="connsiteY9" fmla="*/ 867083 h 9224165"/>
                        <a:gd name="connsiteX10" fmla="*/ 3170925 w 8752649"/>
                        <a:gd name="connsiteY10" fmla="*/ 276642 h 9224165"/>
                        <a:gd name="connsiteX11" fmla="*/ 6538239 w 8752649"/>
                        <a:gd name="connsiteY11" fmla="*/ 3731040 h 9224165"/>
                        <a:gd name="connsiteX12" fmla="*/ 6090619 w 8752649"/>
                        <a:gd name="connsiteY12" fmla="*/ 2238393 h 9224165"/>
                        <a:gd name="connsiteX13" fmla="*/ 6639839 w 8752649"/>
                        <a:gd name="connsiteY13" fmla="*/ 1031385 h 9224165"/>
                        <a:gd name="connsiteX14" fmla="*/ 7757440 w 8752649"/>
                        <a:gd name="connsiteY14" fmla="*/ 2976297 h 9224165"/>
                        <a:gd name="connsiteX15" fmla="*/ 7989669 w 8752649"/>
                        <a:gd name="connsiteY15" fmla="*/ 4340640 h 9224165"/>
                        <a:gd name="connsiteX16" fmla="*/ 8752654 w 8752649"/>
                        <a:gd name="connsiteY16" fmla="*/ 6193162 h 9224165"/>
                        <a:gd name="connsiteX17" fmla="*/ 6266896 w 8752649"/>
                        <a:gd name="connsiteY17" fmla="*/ 9224162 h 9224165"/>
                        <a:gd name="connsiteX18" fmla="*/ 5057784 w 8752649"/>
                        <a:gd name="connsiteY18" fmla="*/ 8462696 h 9224165"/>
                        <a:gd name="connsiteX19" fmla="*/ 541518 w 8752649"/>
                        <a:gd name="connsiteY19" fmla="*/ 4050353 h 92241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8752649" h="9224165">
                          <a:moveTo>
                            <a:pt x="541518" y="4050353"/>
                          </a:moveTo>
                          <a:cubicBezTo>
                            <a:pt x="125441" y="3629439"/>
                            <a:pt x="694015" y="2947268"/>
                            <a:pt x="1163309" y="3368184"/>
                          </a:cubicBezTo>
                          <a:lnTo>
                            <a:pt x="2967723" y="5196984"/>
                          </a:lnTo>
                          <a:lnTo>
                            <a:pt x="108411" y="2221554"/>
                          </a:lnTo>
                          <a:cubicBezTo>
                            <a:pt x="-288312" y="1549060"/>
                            <a:pt x="493523" y="1038543"/>
                            <a:pt x="1008296" y="1510355"/>
                          </a:cubicBezTo>
                          <a:lnTo>
                            <a:pt x="3432182" y="3948755"/>
                          </a:lnTo>
                          <a:lnTo>
                            <a:pt x="718011" y="1191041"/>
                          </a:lnTo>
                          <a:cubicBezTo>
                            <a:pt x="330963" y="465328"/>
                            <a:pt x="1235688" y="29898"/>
                            <a:pt x="1719497" y="494356"/>
                          </a:cubicBezTo>
                          <a:lnTo>
                            <a:pt x="4085326" y="2976299"/>
                          </a:lnTo>
                          <a:lnTo>
                            <a:pt x="2133444" y="867083"/>
                          </a:lnTo>
                          <a:cubicBezTo>
                            <a:pt x="1689694" y="110019"/>
                            <a:pt x="2618995" y="-311477"/>
                            <a:pt x="3170925" y="276642"/>
                          </a:cubicBezTo>
                          <a:lnTo>
                            <a:pt x="6538239" y="3731040"/>
                          </a:lnTo>
                          <a:cubicBezTo>
                            <a:pt x="6567268" y="3498812"/>
                            <a:pt x="6433736" y="2847992"/>
                            <a:pt x="6090619" y="2238393"/>
                          </a:cubicBezTo>
                          <a:cubicBezTo>
                            <a:pt x="5902707" y="1832574"/>
                            <a:pt x="6141515" y="1249099"/>
                            <a:pt x="6639839" y="1031385"/>
                          </a:cubicBezTo>
                          <a:cubicBezTo>
                            <a:pt x="7026887" y="1679688"/>
                            <a:pt x="7384906" y="2327993"/>
                            <a:pt x="7757440" y="2976297"/>
                          </a:cubicBezTo>
                          <a:lnTo>
                            <a:pt x="7989669" y="4340640"/>
                          </a:lnTo>
                          <a:cubicBezTo>
                            <a:pt x="8085131" y="4794167"/>
                            <a:pt x="8594837" y="6050116"/>
                            <a:pt x="8752654" y="6193162"/>
                          </a:cubicBezTo>
                          <a:cubicBezTo>
                            <a:pt x="7977375" y="7437758"/>
                            <a:pt x="7170303" y="8195142"/>
                            <a:pt x="6266896" y="9224162"/>
                          </a:cubicBezTo>
                          <a:cubicBezTo>
                            <a:pt x="6129010" y="9197551"/>
                            <a:pt x="5181156" y="8530430"/>
                            <a:pt x="5057784" y="8462696"/>
                          </a:cubicBezTo>
                          <a:cubicBezTo>
                            <a:pt x="4397384" y="8046620"/>
                            <a:pt x="768618" y="4236716"/>
                            <a:pt x="541518" y="4050353"/>
                          </a:cubicBezTo>
                          <a:close/>
                        </a:path>
                      </a:pathLst>
                    </a:custGeom>
                    <a:solidFill>
                      <a:srgbClr val="F4B183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2" name="Rectangle 51"/>
                    <p:cNvSpPr/>
                    <p:nvPr/>
                  </p:nvSpPr>
                  <p:spPr>
                    <a:xfrm rot="5540364">
                      <a:off x="5760279" y="3441231"/>
                      <a:ext cx="150701" cy="2807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4" name="Rectangle 53"/>
                    <p:cNvSpPr/>
                    <p:nvPr/>
                  </p:nvSpPr>
                  <p:spPr>
                    <a:xfrm rot="6383905" flipH="1">
                      <a:off x="5499094" y="4257258"/>
                      <a:ext cx="150701" cy="2807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1" name="Rectangle 12"/>
                    <p:cNvSpPr/>
                    <p:nvPr/>
                  </p:nvSpPr>
                  <p:spPr>
                    <a:xfrm rot="6615602">
                      <a:off x="5628973" y="3445630"/>
                      <a:ext cx="1141446" cy="1072707"/>
                    </a:xfrm>
                    <a:custGeom>
                      <a:avLst/>
                      <a:gdLst>
                        <a:gd name="connsiteX0" fmla="*/ 0 w 2869809"/>
                        <a:gd name="connsiteY0" fmla="*/ 0 h 2791482"/>
                        <a:gd name="connsiteX1" fmla="*/ 2869809 w 2869809"/>
                        <a:gd name="connsiteY1" fmla="*/ 0 h 2791482"/>
                        <a:gd name="connsiteX2" fmla="*/ 2869809 w 2869809"/>
                        <a:gd name="connsiteY2" fmla="*/ 2791482 h 2791482"/>
                        <a:gd name="connsiteX3" fmla="*/ 0 w 2869809"/>
                        <a:gd name="connsiteY3" fmla="*/ 2791482 h 2791482"/>
                        <a:gd name="connsiteX4" fmla="*/ 0 w 2869809"/>
                        <a:gd name="connsiteY4" fmla="*/ 0 h 2791482"/>
                        <a:gd name="connsiteX0" fmla="*/ 14068 w 2869809"/>
                        <a:gd name="connsiteY0" fmla="*/ 386861 h 2791482"/>
                        <a:gd name="connsiteX1" fmla="*/ 2869809 w 2869809"/>
                        <a:gd name="connsiteY1" fmla="*/ 0 h 2791482"/>
                        <a:gd name="connsiteX2" fmla="*/ 2869809 w 2869809"/>
                        <a:gd name="connsiteY2" fmla="*/ 2791482 h 2791482"/>
                        <a:gd name="connsiteX3" fmla="*/ 0 w 2869809"/>
                        <a:gd name="connsiteY3" fmla="*/ 2791482 h 2791482"/>
                        <a:gd name="connsiteX4" fmla="*/ 14068 w 2869809"/>
                        <a:gd name="connsiteY4" fmla="*/ 386861 h 2791482"/>
                        <a:gd name="connsiteX0" fmla="*/ 14068 w 2869809"/>
                        <a:gd name="connsiteY0" fmla="*/ 316522 h 2721143"/>
                        <a:gd name="connsiteX1" fmla="*/ 2461846 w 2869809"/>
                        <a:gd name="connsiteY1" fmla="*/ 0 h 2721143"/>
                        <a:gd name="connsiteX2" fmla="*/ 2869809 w 2869809"/>
                        <a:gd name="connsiteY2" fmla="*/ 2721143 h 2721143"/>
                        <a:gd name="connsiteX3" fmla="*/ 0 w 2869809"/>
                        <a:gd name="connsiteY3" fmla="*/ 2721143 h 2721143"/>
                        <a:gd name="connsiteX4" fmla="*/ 14068 w 2869809"/>
                        <a:gd name="connsiteY4" fmla="*/ 316522 h 2721143"/>
                        <a:gd name="connsiteX0" fmla="*/ 35169 w 2869809"/>
                        <a:gd name="connsiteY0" fmla="*/ 337623 h 2721143"/>
                        <a:gd name="connsiteX1" fmla="*/ 2461846 w 2869809"/>
                        <a:gd name="connsiteY1" fmla="*/ 0 h 2721143"/>
                        <a:gd name="connsiteX2" fmla="*/ 2869809 w 2869809"/>
                        <a:gd name="connsiteY2" fmla="*/ 2721143 h 2721143"/>
                        <a:gd name="connsiteX3" fmla="*/ 0 w 2869809"/>
                        <a:gd name="connsiteY3" fmla="*/ 2721143 h 2721143"/>
                        <a:gd name="connsiteX4" fmla="*/ 35169 w 2869809"/>
                        <a:gd name="connsiteY4" fmla="*/ 337623 h 2721143"/>
                        <a:gd name="connsiteX0" fmla="*/ 21101 w 2869809"/>
                        <a:gd name="connsiteY0" fmla="*/ 302454 h 2721143"/>
                        <a:gd name="connsiteX1" fmla="*/ 2461846 w 2869809"/>
                        <a:gd name="connsiteY1" fmla="*/ 0 h 2721143"/>
                        <a:gd name="connsiteX2" fmla="*/ 2869809 w 2869809"/>
                        <a:gd name="connsiteY2" fmla="*/ 2721143 h 2721143"/>
                        <a:gd name="connsiteX3" fmla="*/ 0 w 2869809"/>
                        <a:gd name="connsiteY3" fmla="*/ 2721143 h 2721143"/>
                        <a:gd name="connsiteX4" fmla="*/ 21101 w 2869809"/>
                        <a:gd name="connsiteY4" fmla="*/ 302454 h 2721143"/>
                        <a:gd name="connsiteX0" fmla="*/ 21101 w 2869809"/>
                        <a:gd name="connsiteY0" fmla="*/ 326022 h 2744711"/>
                        <a:gd name="connsiteX1" fmla="*/ 2461846 w 2869809"/>
                        <a:gd name="connsiteY1" fmla="*/ 23568 h 2744711"/>
                        <a:gd name="connsiteX2" fmla="*/ 2869809 w 2869809"/>
                        <a:gd name="connsiteY2" fmla="*/ 2744711 h 2744711"/>
                        <a:gd name="connsiteX3" fmla="*/ 0 w 2869809"/>
                        <a:gd name="connsiteY3" fmla="*/ 2744711 h 2744711"/>
                        <a:gd name="connsiteX4" fmla="*/ 21101 w 2869809"/>
                        <a:gd name="connsiteY4" fmla="*/ 326022 h 2744711"/>
                        <a:gd name="connsiteX0" fmla="*/ 21101 w 2869809"/>
                        <a:gd name="connsiteY0" fmla="*/ 515823 h 2934512"/>
                        <a:gd name="connsiteX1" fmla="*/ 2461846 w 2869809"/>
                        <a:gd name="connsiteY1" fmla="*/ 213369 h 2934512"/>
                        <a:gd name="connsiteX2" fmla="*/ 2869809 w 2869809"/>
                        <a:gd name="connsiteY2" fmla="*/ 2934512 h 2934512"/>
                        <a:gd name="connsiteX3" fmla="*/ 0 w 2869809"/>
                        <a:gd name="connsiteY3" fmla="*/ 2934512 h 2934512"/>
                        <a:gd name="connsiteX4" fmla="*/ 21101 w 2869809"/>
                        <a:gd name="connsiteY4" fmla="*/ 515823 h 2934512"/>
                        <a:gd name="connsiteX0" fmla="*/ 21101 w 2869809"/>
                        <a:gd name="connsiteY0" fmla="*/ 515823 h 2934512"/>
                        <a:gd name="connsiteX1" fmla="*/ 2461846 w 2869809"/>
                        <a:gd name="connsiteY1" fmla="*/ 213369 h 2934512"/>
                        <a:gd name="connsiteX2" fmla="*/ 2609557 w 2869809"/>
                        <a:gd name="connsiteY2" fmla="*/ 1284952 h 2934512"/>
                        <a:gd name="connsiteX3" fmla="*/ 2869809 w 2869809"/>
                        <a:gd name="connsiteY3" fmla="*/ 2934512 h 2934512"/>
                        <a:gd name="connsiteX4" fmla="*/ 0 w 2869809"/>
                        <a:gd name="connsiteY4" fmla="*/ 2934512 h 2934512"/>
                        <a:gd name="connsiteX5" fmla="*/ 21101 w 2869809"/>
                        <a:gd name="connsiteY5" fmla="*/ 515823 h 2934512"/>
                        <a:gd name="connsiteX0" fmla="*/ 21101 w 2869809"/>
                        <a:gd name="connsiteY0" fmla="*/ 515823 h 2934512"/>
                        <a:gd name="connsiteX1" fmla="*/ 2461846 w 2869809"/>
                        <a:gd name="connsiteY1" fmla="*/ 213369 h 2934512"/>
                        <a:gd name="connsiteX2" fmla="*/ 2644726 w 2869809"/>
                        <a:gd name="connsiteY2" fmla="*/ 813684 h 2934512"/>
                        <a:gd name="connsiteX3" fmla="*/ 2869809 w 2869809"/>
                        <a:gd name="connsiteY3" fmla="*/ 2934512 h 2934512"/>
                        <a:gd name="connsiteX4" fmla="*/ 0 w 2869809"/>
                        <a:gd name="connsiteY4" fmla="*/ 2934512 h 2934512"/>
                        <a:gd name="connsiteX5" fmla="*/ 21101 w 2869809"/>
                        <a:gd name="connsiteY5" fmla="*/ 515823 h 2934512"/>
                        <a:gd name="connsiteX0" fmla="*/ 21101 w 2869809"/>
                        <a:gd name="connsiteY0" fmla="*/ 515823 h 2934512"/>
                        <a:gd name="connsiteX1" fmla="*/ 2461846 w 2869809"/>
                        <a:gd name="connsiteY1" fmla="*/ 213369 h 2934512"/>
                        <a:gd name="connsiteX2" fmla="*/ 2644726 w 2869809"/>
                        <a:gd name="connsiteY2" fmla="*/ 813684 h 2934512"/>
                        <a:gd name="connsiteX3" fmla="*/ 2869809 w 2869809"/>
                        <a:gd name="connsiteY3" fmla="*/ 2934512 h 2934512"/>
                        <a:gd name="connsiteX4" fmla="*/ 0 w 2869809"/>
                        <a:gd name="connsiteY4" fmla="*/ 2934512 h 2934512"/>
                        <a:gd name="connsiteX5" fmla="*/ 21101 w 2869809"/>
                        <a:gd name="connsiteY5" fmla="*/ 515823 h 2934512"/>
                        <a:gd name="connsiteX0" fmla="*/ 21101 w 2869809"/>
                        <a:gd name="connsiteY0" fmla="*/ 515823 h 2934512"/>
                        <a:gd name="connsiteX1" fmla="*/ 2461846 w 2869809"/>
                        <a:gd name="connsiteY1" fmla="*/ 213369 h 2934512"/>
                        <a:gd name="connsiteX2" fmla="*/ 2644726 w 2869809"/>
                        <a:gd name="connsiteY2" fmla="*/ 813684 h 2934512"/>
                        <a:gd name="connsiteX3" fmla="*/ 2869809 w 2869809"/>
                        <a:gd name="connsiteY3" fmla="*/ 2934512 h 2934512"/>
                        <a:gd name="connsiteX4" fmla="*/ 0 w 2869809"/>
                        <a:gd name="connsiteY4" fmla="*/ 2934512 h 2934512"/>
                        <a:gd name="connsiteX5" fmla="*/ 21101 w 2869809"/>
                        <a:gd name="connsiteY5" fmla="*/ 515823 h 2934512"/>
                        <a:gd name="connsiteX0" fmla="*/ 21101 w 2869809"/>
                        <a:gd name="connsiteY0" fmla="*/ 511198 h 2929887"/>
                        <a:gd name="connsiteX1" fmla="*/ 2447779 w 2869809"/>
                        <a:gd name="connsiteY1" fmla="*/ 215777 h 2929887"/>
                        <a:gd name="connsiteX2" fmla="*/ 2644726 w 2869809"/>
                        <a:gd name="connsiteY2" fmla="*/ 809059 h 2929887"/>
                        <a:gd name="connsiteX3" fmla="*/ 2869809 w 2869809"/>
                        <a:gd name="connsiteY3" fmla="*/ 2929887 h 2929887"/>
                        <a:gd name="connsiteX4" fmla="*/ 0 w 2869809"/>
                        <a:gd name="connsiteY4" fmla="*/ 2929887 h 2929887"/>
                        <a:gd name="connsiteX5" fmla="*/ 21101 w 2869809"/>
                        <a:gd name="connsiteY5" fmla="*/ 511198 h 2929887"/>
                        <a:gd name="connsiteX0" fmla="*/ 21101 w 2869809"/>
                        <a:gd name="connsiteY0" fmla="*/ 511198 h 2929887"/>
                        <a:gd name="connsiteX1" fmla="*/ 2447779 w 2869809"/>
                        <a:gd name="connsiteY1" fmla="*/ 215777 h 2929887"/>
                        <a:gd name="connsiteX2" fmla="*/ 2644726 w 2869809"/>
                        <a:gd name="connsiteY2" fmla="*/ 809059 h 2929887"/>
                        <a:gd name="connsiteX3" fmla="*/ 2869809 w 2869809"/>
                        <a:gd name="connsiteY3" fmla="*/ 2929887 h 2929887"/>
                        <a:gd name="connsiteX4" fmla="*/ 0 w 2869809"/>
                        <a:gd name="connsiteY4" fmla="*/ 2929887 h 2929887"/>
                        <a:gd name="connsiteX5" fmla="*/ 21101 w 2869809"/>
                        <a:gd name="connsiteY5" fmla="*/ 511198 h 2929887"/>
                        <a:gd name="connsiteX0" fmla="*/ 21101 w 2869809"/>
                        <a:gd name="connsiteY0" fmla="*/ 511198 h 2929887"/>
                        <a:gd name="connsiteX1" fmla="*/ 2447779 w 2869809"/>
                        <a:gd name="connsiteY1" fmla="*/ 215777 h 2929887"/>
                        <a:gd name="connsiteX2" fmla="*/ 2644726 w 2869809"/>
                        <a:gd name="connsiteY2" fmla="*/ 809059 h 2929887"/>
                        <a:gd name="connsiteX3" fmla="*/ 2869809 w 2869809"/>
                        <a:gd name="connsiteY3" fmla="*/ 2929887 h 2929887"/>
                        <a:gd name="connsiteX4" fmla="*/ 0 w 2869809"/>
                        <a:gd name="connsiteY4" fmla="*/ 2929887 h 2929887"/>
                        <a:gd name="connsiteX5" fmla="*/ 21101 w 2869809"/>
                        <a:gd name="connsiteY5" fmla="*/ 511198 h 2929887"/>
                        <a:gd name="connsiteX0" fmla="*/ 21101 w 2869809"/>
                        <a:gd name="connsiteY0" fmla="*/ 511198 h 2929887"/>
                        <a:gd name="connsiteX1" fmla="*/ 2447779 w 2869809"/>
                        <a:gd name="connsiteY1" fmla="*/ 215777 h 2929887"/>
                        <a:gd name="connsiteX2" fmla="*/ 2644726 w 2869809"/>
                        <a:gd name="connsiteY2" fmla="*/ 809059 h 2929887"/>
                        <a:gd name="connsiteX3" fmla="*/ 2869809 w 2869809"/>
                        <a:gd name="connsiteY3" fmla="*/ 2929887 h 2929887"/>
                        <a:gd name="connsiteX4" fmla="*/ 0 w 2869809"/>
                        <a:gd name="connsiteY4" fmla="*/ 2929887 h 2929887"/>
                        <a:gd name="connsiteX5" fmla="*/ 21101 w 2869809"/>
                        <a:gd name="connsiteY5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44726 w 2757267"/>
                        <a:gd name="connsiteY2" fmla="*/ 809059 h 2929887"/>
                        <a:gd name="connsiteX3" fmla="*/ 2757267 w 2757267"/>
                        <a:gd name="connsiteY3" fmla="*/ 2479720 h 2929887"/>
                        <a:gd name="connsiteX4" fmla="*/ 0 w 2757267"/>
                        <a:gd name="connsiteY4" fmla="*/ 2929887 h 2929887"/>
                        <a:gd name="connsiteX5" fmla="*/ 21101 w 2757267"/>
                        <a:gd name="connsiteY5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0 w 2757267"/>
                        <a:gd name="connsiteY4" fmla="*/ 2929887 h 2929887"/>
                        <a:gd name="connsiteX5" fmla="*/ 21101 w 2757267"/>
                        <a:gd name="connsiteY5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0 w 2757267"/>
                        <a:gd name="connsiteY4" fmla="*/ 2929887 h 2929887"/>
                        <a:gd name="connsiteX5" fmla="*/ 21101 w 2757267"/>
                        <a:gd name="connsiteY5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13991 w 2757267"/>
                        <a:gd name="connsiteY4" fmla="*/ 2547435 h 2929887"/>
                        <a:gd name="connsiteX5" fmla="*/ 0 w 2757267"/>
                        <a:gd name="connsiteY5" fmla="*/ 2929887 h 2929887"/>
                        <a:gd name="connsiteX6" fmla="*/ 21101 w 2757267"/>
                        <a:gd name="connsiteY6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61125 w 2757267"/>
                        <a:gd name="connsiteY4" fmla="*/ 2516012 h 2929887"/>
                        <a:gd name="connsiteX5" fmla="*/ 0 w 2757267"/>
                        <a:gd name="connsiteY5" fmla="*/ 2929887 h 2929887"/>
                        <a:gd name="connsiteX6" fmla="*/ 21101 w 2757267"/>
                        <a:gd name="connsiteY6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61125 w 2757267"/>
                        <a:gd name="connsiteY4" fmla="*/ 2516012 h 2929887"/>
                        <a:gd name="connsiteX5" fmla="*/ 1412160 w 2757267"/>
                        <a:gd name="connsiteY5" fmla="*/ 2679410 h 2929887"/>
                        <a:gd name="connsiteX6" fmla="*/ 0 w 2757267"/>
                        <a:gd name="connsiteY6" fmla="*/ 2929887 h 2929887"/>
                        <a:gd name="connsiteX7" fmla="*/ 21101 w 2757267"/>
                        <a:gd name="connsiteY7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61125 w 2757267"/>
                        <a:gd name="connsiteY4" fmla="*/ 2516012 h 2929887"/>
                        <a:gd name="connsiteX5" fmla="*/ 2288853 w 2757267"/>
                        <a:gd name="connsiteY5" fmla="*/ 1837283 h 2929887"/>
                        <a:gd name="connsiteX6" fmla="*/ 0 w 2757267"/>
                        <a:gd name="connsiteY6" fmla="*/ 2929887 h 2929887"/>
                        <a:gd name="connsiteX7" fmla="*/ 21101 w 2757267"/>
                        <a:gd name="connsiteY7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61125 w 2757267"/>
                        <a:gd name="connsiteY4" fmla="*/ 2516012 h 2929887"/>
                        <a:gd name="connsiteX5" fmla="*/ 2317134 w 2757267"/>
                        <a:gd name="connsiteY5" fmla="*/ 1058000 h 2929887"/>
                        <a:gd name="connsiteX6" fmla="*/ 0 w 2757267"/>
                        <a:gd name="connsiteY6" fmla="*/ 2929887 h 2929887"/>
                        <a:gd name="connsiteX7" fmla="*/ 21101 w 2757267"/>
                        <a:gd name="connsiteY7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61125 w 2757267"/>
                        <a:gd name="connsiteY4" fmla="*/ 2516012 h 2929887"/>
                        <a:gd name="connsiteX5" fmla="*/ 2182017 w 2757267"/>
                        <a:gd name="connsiteY5" fmla="*/ 753200 h 2929887"/>
                        <a:gd name="connsiteX6" fmla="*/ 0 w 2757267"/>
                        <a:gd name="connsiteY6" fmla="*/ 2929887 h 2929887"/>
                        <a:gd name="connsiteX7" fmla="*/ 21101 w 2757267"/>
                        <a:gd name="connsiteY7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2017 w 2757267"/>
                        <a:gd name="connsiteY5" fmla="*/ 753200 h 2929887"/>
                        <a:gd name="connsiteX6" fmla="*/ 0 w 2757267"/>
                        <a:gd name="connsiteY6" fmla="*/ 2929887 h 2929887"/>
                        <a:gd name="connsiteX7" fmla="*/ 21101 w 2757267"/>
                        <a:gd name="connsiteY7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0 w 2757267"/>
                        <a:gd name="connsiteY6" fmla="*/ 2929887 h 2929887"/>
                        <a:gd name="connsiteX7" fmla="*/ 21101 w 2757267"/>
                        <a:gd name="connsiteY7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1358741 w 2757267"/>
                        <a:gd name="connsiteY6" fmla="*/ 1582759 h 2929887"/>
                        <a:gd name="connsiteX7" fmla="*/ 0 w 2757267"/>
                        <a:gd name="connsiteY7" fmla="*/ 2929887 h 2929887"/>
                        <a:gd name="connsiteX8" fmla="*/ 21101 w 2757267"/>
                        <a:gd name="connsiteY8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1899211 w 2757267"/>
                        <a:gd name="connsiteY6" fmla="*/ 904029 h 2929887"/>
                        <a:gd name="connsiteX7" fmla="*/ 0 w 2757267"/>
                        <a:gd name="connsiteY7" fmla="*/ 2929887 h 2929887"/>
                        <a:gd name="connsiteX8" fmla="*/ 21101 w 2757267"/>
                        <a:gd name="connsiteY8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1899211 w 2757267"/>
                        <a:gd name="connsiteY6" fmla="*/ 904029 h 2929887"/>
                        <a:gd name="connsiteX7" fmla="*/ 0 w 2757267"/>
                        <a:gd name="connsiteY7" fmla="*/ 2929887 h 2929887"/>
                        <a:gd name="connsiteX8" fmla="*/ 21101 w 2757267"/>
                        <a:gd name="connsiteY8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1899211 w 2757267"/>
                        <a:gd name="connsiteY6" fmla="*/ 904029 h 2929887"/>
                        <a:gd name="connsiteX7" fmla="*/ 0 w 2757267"/>
                        <a:gd name="connsiteY7" fmla="*/ 2929887 h 2929887"/>
                        <a:gd name="connsiteX8" fmla="*/ 21101 w 2757267"/>
                        <a:gd name="connsiteY8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1899211 w 2757267"/>
                        <a:gd name="connsiteY6" fmla="*/ 904029 h 2929887"/>
                        <a:gd name="connsiteX7" fmla="*/ 0 w 2757267"/>
                        <a:gd name="connsiteY7" fmla="*/ 2929887 h 2929887"/>
                        <a:gd name="connsiteX8" fmla="*/ 21101 w 2757267"/>
                        <a:gd name="connsiteY8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1880358 w 2757267"/>
                        <a:gd name="connsiteY6" fmla="*/ 910313 h 2929887"/>
                        <a:gd name="connsiteX7" fmla="*/ 0 w 2757267"/>
                        <a:gd name="connsiteY7" fmla="*/ 2929887 h 2929887"/>
                        <a:gd name="connsiteX8" fmla="*/ 21101 w 2757267"/>
                        <a:gd name="connsiteY8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1880358 w 2757267"/>
                        <a:gd name="connsiteY6" fmla="*/ 910313 h 2929887"/>
                        <a:gd name="connsiteX7" fmla="*/ 0 w 2757267"/>
                        <a:gd name="connsiteY7" fmla="*/ 2929887 h 2929887"/>
                        <a:gd name="connsiteX8" fmla="*/ 21101 w 2757267"/>
                        <a:gd name="connsiteY8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1880358 w 2757267"/>
                        <a:gd name="connsiteY6" fmla="*/ 910313 h 2929887"/>
                        <a:gd name="connsiteX7" fmla="*/ 859120 w 2757267"/>
                        <a:gd name="connsiteY7" fmla="*/ 1997538 h 2929887"/>
                        <a:gd name="connsiteX8" fmla="*/ 0 w 2757267"/>
                        <a:gd name="connsiteY8" fmla="*/ 2929887 h 2929887"/>
                        <a:gd name="connsiteX9" fmla="*/ 21101 w 2757267"/>
                        <a:gd name="connsiteY9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1880358 w 2757267"/>
                        <a:gd name="connsiteY6" fmla="*/ 910313 h 2929887"/>
                        <a:gd name="connsiteX7" fmla="*/ 774279 w 2757267"/>
                        <a:gd name="connsiteY7" fmla="*/ 1463352 h 2929887"/>
                        <a:gd name="connsiteX8" fmla="*/ 0 w 2757267"/>
                        <a:gd name="connsiteY8" fmla="*/ 2929887 h 2929887"/>
                        <a:gd name="connsiteX9" fmla="*/ 21101 w 2757267"/>
                        <a:gd name="connsiteY9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1880358 w 2757267"/>
                        <a:gd name="connsiteY6" fmla="*/ 910313 h 2929887"/>
                        <a:gd name="connsiteX7" fmla="*/ 789990 w 2757267"/>
                        <a:gd name="connsiteY7" fmla="*/ 963731 h 2929887"/>
                        <a:gd name="connsiteX8" fmla="*/ 0 w 2757267"/>
                        <a:gd name="connsiteY8" fmla="*/ 2929887 h 2929887"/>
                        <a:gd name="connsiteX9" fmla="*/ 21101 w 2757267"/>
                        <a:gd name="connsiteY9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1880358 w 2757267"/>
                        <a:gd name="connsiteY6" fmla="*/ 910313 h 2929887"/>
                        <a:gd name="connsiteX7" fmla="*/ 789990 w 2757267"/>
                        <a:gd name="connsiteY7" fmla="*/ 963731 h 2929887"/>
                        <a:gd name="connsiteX8" fmla="*/ 478906 w 2757267"/>
                        <a:gd name="connsiteY8" fmla="*/ 1733587 h 2929887"/>
                        <a:gd name="connsiteX9" fmla="*/ 0 w 2757267"/>
                        <a:gd name="connsiteY9" fmla="*/ 2929887 h 2929887"/>
                        <a:gd name="connsiteX10" fmla="*/ 21101 w 2757267"/>
                        <a:gd name="connsiteY10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1880358 w 2757267"/>
                        <a:gd name="connsiteY6" fmla="*/ 910313 h 2929887"/>
                        <a:gd name="connsiteX7" fmla="*/ 789990 w 2757267"/>
                        <a:gd name="connsiteY7" fmla="*/ 963731 h 2929887"/>
                        <a:gd name="connsiteX8" fmla="*/ 573174 w 2757267"/>
                        <a:gd name="connsiteY8" fmla="*/ 860036 h 2929887"/>
                        <a:gd name="connsiteX9" fmla="*/ 0 w 2757267"/>
                        <a:gd name="connsiteY9" fmla="*/ 2929887 h 2929887"/>
                        <a:gd name="connsiteX10" fmla="*/ 21101 w 2757267"/>
                        <a:gd name="connsiteY10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1880358 w 2757267"/>
                        <a:gd name="connsiteY6" fmla="*/ 910313 h 2929887"/>
                        <a:gd name="connsiteX7" fmla="*/ 789990 w 2757267"/>
                        <a:gd name="connsiteY7" fmla="*/ 963731 h 2929887"/>
                        <a:gd name="connsiteX8" fmla="*/ 573174 w 2757267"/>
                        <a:gd name="connsiteY8" fmla="*/ 860036 h 2929887"/>
                        <a:gd name="connsiteX9" fmla="*/ 0 w 2757267"/>
                        <a:gd name="connsiteY9" fmla="*/ 2929887 h 2929887"/>
                        <a:gd name="connsiteX10" fmla="*/ 21101 w 2757267"/>
                        <a:gd name="connsiteY10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1880358 w 2757267"/>
                        <a:gd name="connsiteY6" fmla="*/ 910313 h 2929887"/>
                        <a:gd name="connsiteX7" fmla="*/ 789990 w 2757267"/>
                        <a:gd name="connsiteY7" fmla="*/ 963731 h 2929887"/>
                        <a:gd name="connsiteX8" fmla="*/ 573174 w 2757267"/>
                        <a:gd name="connsiteY8" fmla="*/ 860036 h 2929887"/>
                        <a:gd name="connsiteX9" fmla="*/ 0 w 2757267"/>
                        <a:gd name="connsiteY9" fmla="*/ 2929887 h 2929887"/>
                        <a:gd name="connsiteX10" fmla="*/ 21101 w 2757267"/>
                        <a:gd name="connsiteY10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1880358 w 2757267"/>
                        <a:gd name="connsiteY6" fmla="*/ 910313 h 2929887"/>
                        <a:gd name="connsiteX7" fmla="*/ 789990 w 2757267"/>
                        <a:gd name="connsiteY7" fmla="*/ 963731 h 2929887"/>
                        <a:gd name="connsiteX8" fmla="*/ 573174 w 2757267"/>
                        <a:gd name="connsiteY8" fmla="*/ 860036 h 2929887"/>
                        <a:gd name="connsiteX9" fmla="*/ 507186 w 2757267"/>
                        <a:gd name="connsiteY9" fmla="*/ 1083138 h 2929887"/>
                        <a:gd name="connsiteX10" fmla="*/ 0 w 2757267"/>
                        <a:gd name="connsiteY10" fmla="*/ 2929887 h 2929887"/>
                        <a:gd name="connsiteX11" fmla="*/ 21101 w 2757267"/>
                        <a:gd name="connsiteY11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1880358 w 2757267"/>
                        <a:gd name="connsiteY6" fmla="*/ 910313 h 2929887"/>
                        <a:gd name="connsiteX7" fmla="*/ 789990 w 2757267"/>
                        <a:gd name="connsiteY7" fmla="*/ 963731 h 2929887"/>
                        <a:gd name="connsiteX8" fmla="*/ 573174 w 2757267"/>
                        <a:gd name="connsiteY8" fmla="*/ 860036 h 2929887"/>
                        <a:gd name="connsiteX9" fmla="*/ 469479 w 2757267"/>
                        <a:gd name="connsiteY9" fmla="*/ 1048573 h 2929887"/>
                        <a:gd name="connsiteX10" fmla="*/ 0 w 2757267"/>
                        <a:gd name="connsiteY10" fmla="*/ 2929887 h 2929887"/>
                        <a:gd name="connsiteX11" fmla="*/ 21101 w 2757267"/>
                        <a:gd name="connsiteY11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1880358 w 2757267"/>
                        <a:gd name="connsiteY6" fmla="*/ 910313 h 2929887"/>
                        <a:gd name="connsiteX7" fmla="*/ 789990 w 2757267"/>
                        <a:gd name="connsiteY7" fmla="*/ 963731 h 2929887"/>
                        <a:gd name="connsiteX8" fmla="*/ 573174 w 2757267"/>
                        <a:gd name="connsiteY8" fmla="*/ 860036 h 2929887"/>
                        <a:gd name="connsiteX9" fmla="*/ 469479 w 2757267"/>
                        <a:gd name="connsiteY9" fmla="*/ 1048573 h 2929887"/>
                        <a:gd name="connsiteX10" fmla="*/ 0 w 2757267"/>
                        <a:gd name="connsiteY10" fmla="*/ 2929887 h 2929887"/>
                        <a:gd name="connsiteX11" fmla="*/ 21101 w 2757267"/>
                        <a:gd name="connsiteY11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1880358 w 2757267"/>
                        <a:gd name="connsiteY6" fmla="*/ 910313 h 2929887"/>
                        <a:gd name="connsiteX7" fmla="*/ 789990 w 2757267"/>
                        <a:gd name="connsiteY7" fmla="*/ 963731 h 2929887"/>
                        <a:gd name="connsiteX8" fmla="*/ 588885 w 2757267"/>
                        <a:gd name="connsiteY8" fmla="*/ 882032 h 2929887"/>
                        <a:gd name="connsiteX9" fmla="*/ 469479 w 2757267"/>
                        <a:gd name="connsiteY9" fmla="*/ 1048573 h 2929887"/>
                        <a:gd name="connsiteX10" fmla="*/ 0 w 2757267"/>
                        <a:gd name="connsiteY10" fmla="*/ 2929887 h 2929887"/>
                        <a:gd name="connsiteX11" fmla="*/ 21101 w 2757267"/>
                        <a:gd name="connsiteY11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1880358 w 2757267"/>
                        <a:gd name="connsiteY6" fmla="*/ 910313 h 2929887"/>
                        <a:gd name="connsiteX7" fmla="*/ 789990 w 2757267"/>
                        <a:gd name="connsiteY7" fmla="*/ 963731 h 2929887"/>
                        <a:gd name="connsiteX8" fmla="*/ 604596 w 2757267"/>
                        <a:gd name="connsiteY8" fmla="*/ 891459 h 2929887"/>
                        <a:gd name="connsiteX9" fmla="*/ 469479 w 2757267"/>
                        <a:gd name="connsiteY9" fmla="*/ 1048573 h 2929887"/>
                        <a:gd name="connsiteX10" fmla="*/ 0 w 2757267"/>
                        <a:gd name="connsiteY10" fmla="*/ 2929887 h 2929887"/>
                        <a:gd name="connsiteX11" fmla="*/ 21101 w 2757267"/>
                        <a:gd name="connsiteY11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1880358 w 2757267"/>
                        <a:gd name="connsiteY6" fmla="*/ 910313 h 2929887"/>
                        <a:gd name="connsiteX7" fmla="*/ 789990 w 2757267"/>
                        <a:gd name="connsiteY7" fmla="*/ 963731 h 2929887"/>
                        <a:gd name="connsiteX8" fmla="*/ 604596 w 2757267"/>
                        <a:gd name="connsiteY8" fmla="*/ 891459 h 2929887"/>
                        <a:gd name="connsiteX9" fmla="*/ 469479 w 2757267"/>
                        <a:gd name="connsiteY9" fmla="*/ 1048573 h 2929887"/>
                        <a:gd name="connsiteX10" fmla="*/ 0 w 2757267"/>
                        <a:gd name="connsiteY10" fmla="*/ 2929887 h 2929887"/>
                        <a:gd name="connsiteX11" fmla="*/ 21101 w 2757267"/>
                        <a:gd name="connsiteY11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1880358 w 2757267"/>
                        <a:gd name="connsiteY6" fmla="*/ 910313 h 2929887"/>
                        <a:gd name="connsiteX7" fmla="*/ 789990 w 2757267"/>
                        <a:gd name="connsiteY7" fmla="*/ 963731 h 2929887"/>
                        <a:gd name="connsiteX8" fmla="*/ 604596 w 2757267"/>
                        <a:gd name="connsiteY8" fmla="*/ 891459 h 2929887"/>
                        <a:gd name="connsiteX9" fmla="*/ 469479 w 2757267"/>
                        <a:gd name="connsiteY9" fmla="*/ 1057999 h 2929887"/>
                        <a:gd name="connsiteX10" fmla="*/ 0 w 2757267"/>
                        <a:gd name="connsiteY10" fmla="*/ 2929887 h 2929887"/>
                        <a:gd name="connsiteX11" fmla="*/ 21101 w 2757267"/>
                        <a:gd name="connsiteY11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1880358 w 2757267"/>
                        <a:gd name="connsiteY6" fmla="*/ 910313 h 2929887"/>
                        <a:gd name="connsiteX7" fmla="*/ 789990 w 2757267"/>
                        <a:gd name="connsiteY7" fmla="*/ 963731 h 2929887"/>
                        <a:gd name="connsiteX8" fmla="*/ 604596 w 2757267"/>
                        <a:gd name="connsiteY8" fmla="*/ 891459 h 2929887"/>
                        <a:gd name="connsiteX9" fmla="*/ 469479 w 2757267"/>
                        <a:gd name="connsiteY9" fmla="*/ 1057999 h 2929887"/>
                        <a:gd name="connsiteX10" fmla="*/ 0 w 2757267"/>
                        <a:gd name="connsiteY10" fmla="*/ 2929887 h 2929887"/>
                        <a:gd name="connsiteX11" fmla="*/ 21101 w 2757267"/>
                        <a:gd name="connsiteY11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1880358 w 2757267"/>
                        <a:gd name="connsiteY6" fmla="*/ 910313 h 2929887"/>
                        <a:gd name="connsiteX7" fmla="*/ 789990 w 2757267"/>
                        <a:gd name="connsiteY7" fmla="*/ 963731 h 2929887"/>
                        <a:gd name="connsiteX8" fmla="*/ 604596 w 2757267"/>
                        <a:gd name="connsiteY8" fmla="*/ 891459 h 2929887"/>
                        <a:gd name="connsiteX9" fmla="*/ 469479 w 2757267"/>
                        <a:gd name="connsiteY9" fmla="*/ 1057999 h 2929887"/>
                        <a:gd name="connsiteX10" fmla="*/ 0 w 2757267"/>
                        <a:gd name="connsiteY10" fmla="*/ 2929887 h 2929887"/>
                        <a:gd name="connsiteX11" fmla="*/ 21101 w 2757267"/>
                        <a:gd name="connsiteY11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1880358 w 2757267"/>
                        <a:gd name="connsiteY6" fmla="*/ 910313 h 2929887"/>
                        <a:gd name="connsiteX7" fmla="*/ 789990 w 2757267"/>
                        <a:gd name="connsiteY7" fmla="*/ 963731 h 2929887"/>
                        <a:gd name="connsiteX8" fmla="*/ 604596 w 2757267"/>
                        <a:gd name="connsiteY8" fmla="*/ 891459 h 2929887"/>
                        <a:gd name="connsiteX9" fmla="*/ 478905 w 2757267"/>
                        <a:gd name="connsiteY9" fmla="*/ 1054857 h 2929887"/>
                        <a:gd name="connsiteX10" fmla="*/ 0 w 2757267"/>
                        <a:gd name="connsiteY10" fmla="*/ 2929887 h 2929887"/>
                        <a:gd name="connsiteX11" fmla="*/ 21101 w 2757267"/>
                        <a:gd name="connsiteY11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1880358 w 2757267"/>
                        <a:gd name="connsiteY6" fmla="*/ 910313 h 2929887"/>
                        <a:gd name="connsiteX7" fmla="*/ 789990 w 2757267"/>
                        <a:gd name="connsiteY7" fmla="*/ 963731 h 2929887"/>
                        <a:gd name="connsiteX8" fmla="*/ 604596 w 2757267"/>
                        <a:gd name="connsiteY8" fmla="*/ 891459 h 2929887"/>
                        <a:gd name="connsiteX9" fmla="*/ 478905 w 2757267"/>
                        <a:gd name="connsiteY9" fmla="*/ 1054857 h 2929887"/>
                        <a:gd name="connsiteX10" fmla="*/ 0 w 2757267"/>
                        <a:gd name="connsiteY10" fmla="*/ 2929887 h 2929887"/>
                        <a:gd name="connsiteX11" fmla="*/ 21101 w 2757267"/>
                        <a:gd name="connsiteY11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1880358 w 2757267"/>
                        <a:gd name="connsiteY6" fmla="*/ 910313 h 2929887"/>
                        <a:gd name="connsiteX7" fmla="*/ 789990 w 2757267"/>
                        <a:gd name="connsiteY7" fmla="*/ 963731 h 2929887"/>
                        <a:gd name="connsiteX8" fmla="*/ 604596 w 2757267"/>
                        <a:gd name="connsiteY8" fmla="*/ 891459 h 2929887"/>
                        <a:gd name="connsiteX9" fmla="*/ 478905 w 2757267"/>
                        <a:gd name="connsiteY9" fmla="*/ 1054857 h 2929887"/>
                        <a:gd name="connsiteX10" fmla="*/ 0 w 2757267"/>
                        <a:gd name="connsiteY10" fmla="*/ 2929887 h 2929887"/>
                        <a:gd name="connsiteX11" fmla="*/ 21101 w 2757267"/>
                        <a:gd name="connsiteY11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1880358 w 2757267"/>
                        <a:gd name="connsiteY6" fmla="*/ 910313 h 2929887"/>
                        <a:gd name="connsiteX7" fmla="*/ 789990 w 2757267"/>
                        <a:gd name="connsiteY7" fmla="*/ 963731 h 2929887"/>
                        <a:gd name="connsiteX8" fmla="*/ 604596 w 2757267"/>
                        <a:gd name="connsiteY8" fmla="*/ 891459 h 2929887"/>
                        <a:gd name="connsiteX9" fmla="*/ 491474 w 2757267"/>
                        <a:gd name="connsiteY9" fmla="*/ 1058000 h 2929887"/>
                        <a:gd name="connsiteX10" fmla="*/ 0 w 2757267"/>
                        <a:gd name="connsiteY10" fmla="*/ 2929887 h 2929887"/>
                        <a:gd name="connsiteX11" fmla="*/ 21101 w 2757267"/>
                        <a:gd name="connsiteY11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1880358 w 2757267"/>
                        <a:gd name="connsiteY6" fmla="*/ 910313 h 2929887"/>
                        <a:gd name="connsiteX7" fmla="*/ 789990 w 2757267"/>
                        <a:gd name="connsiteY7" fmla="*/ 963731 h 2929887"/>
                        <a:gd name="connsiteX8" fmla="*/ 604596 w 2757267"/>
                        <a:gd name="connsiteY8" fmla="*/ 891459 h 2929887"/>
                        <a:gd name="connsiteX9" fmla="*/ 491474 w 2757267"/>
                        <a:gd name="connsiteY9" fmla="*/ 1058000 h 2929887"/>
                        <a:gd name="connsiteX10" fmla="*/ 126972 w 2757267"/>
                        <a:gd name="connsiteY10" fmla="*/ 2440598 h 2929887"/>
                        <a:gd name="connsiteX11" fmla="*/ 0 w 2757267"/>
                        <a:gd name="connsiteY11" fmla="*/ 2929887 h 2929887"/>
                        <a:gd name="connsiteX12" fmla="*/ 21101 w 2757267"/>
                        <a:gd name="connsiteY12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1880358 w 2757267"/>
                        <a:gd name="connsiteY6" fmla="*/ 910313 h 2929887"/>
                        <a:gd name="connsiteX7" fmla="*/ 789990 w 2757267"/>
                        <a:gd name="connsiteY7" fmla="*/ 963731 h 2929887"/>
                        <a:gd name="connsiteX8" fmla="*/ 604596 w 2757267"/>
                        <a:gd name="connsiteY8" fmla="*/ 891459 h 2929887"/>
                        <a:gd name="connsiteX9" fmla="*/ 491474 w 2757267"/>
                        <a:gd name="connsiteY9" fmla="*/ 1058000 h 2929887"/>
                        <a:gd name="connsiteX10" fmla="*/ 610881 w 2757267"/>
                        <a:gd name="connsiteY10" fmla="*/ 2494017 h 2929887"/>
                        <a:gd name="connsiteX11" fmla="*/ 0 w 2757267"/>
                        <a:gd name="connsiteY11" fmla="*/ 2929887 h 2929887"/>
                        <a:gd name="connsiteX12" fmla="*/ 21101 w 2757267"/>
                        <a:gd name="connsiteY12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1880358 w 2757267"/>
                        <a:gd name="connsiteY6" fmla="*/ 910313 h 2929887"/>
                        <a:gd name="connsiteX7" fmla="*/ 789990 w 2757267"/>
                        <a:gd name="connsiteY7" fmla="*/ 963731 h 2929887"/>
                        <a:gd name="connsiteX8" fmla="*/ 604596 w 2757267"/>
                        <a:gd name="connsiteY8" fmla="*/ 891459 h 2929887"/>
                        <a:gd name="connsiteX9" fmla="*/ 485190 w 2757267"/>
                        <a:gd name="connsiteY9" fmla="*/ 1058000 h 2929887"/>
                        <a:gd name="connsiteX10" fmla="*/ 610881 w 2757267"/>
                        <a:gd name="connsiteY10" fmla="*/ 2494017 h 2929887"/>
                        <a:gd name="connsiteX11" fmla="*/ 0 w 2757267"/>
                        <a:gd name="connsiteY11" fmla="*/ 2929887 h 2929887"/>
                        <a:gd name="connsiteX12" fmla="*/ 21101 w 2757267"/>
                        <a:gd name="connsiteY12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1880358 w 2757267"/>
                        <a:gd name="connsiteY6" fmla="*/ 910313 h 2929887"/>
                        <a:gd name="connsiteX7" fmla="*/ 789990 w 2757267"/>
                        <a:gd name="connsiteY7" fmla="*/ 963731 h 2929887"/>
                        <a:gd name="connsiteX8" fmla="*/ 604596 w 2757267"/>
                        <a:gd name="connsiteY8" fmla="*/ 891459 h 2929887"/>
                        <a:gd name="connsiteX9" fmla="*/ 485190 w 2757267"/>
                        <a:gd name="connsiteY9" fmla="*/ 1058000 h 2929887"/>
                        <a:gd name="connsiteX10" fmla="*/ 610881 w 2757267"/>
                        <a:gd name="connsiteY10" fmla="*/ 2494017 h 2929887"/>
                        <a:gd name="connsiteX11" fmla="*/ 0 w 2757267"/>
                        <a:gd name="connsiteY11" fmla="*/ 2929887 h 2929887"/>
                        <a:gd name="connsiteX12" fmla="*/ 21101 w 2757267"/>
                        <a:gd name="connsiteY12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1880358 w 2757267"/>
                        <a:gd name="connsiteY6" fmla="*/ 910313 h 2929887"/>
                        <a:gd name="connsiteX7" fmla="*/ 789990 w 2757267"/>
                        <a:gd name="connsiteY7" fmla="*/ 963731 h 2929887"/>
                        <a:gd name="connsiteX8" fmla="*/ 604596 w 2757267"/>
                        <a:gd name="connsiteY8" fmla="*/ 891459 h 2929887"/>
                        <a:gd name="connsiteX9" fmla="*/ 485190 w 2757267"/>
                        <a:gd name="connsiteY9" fmla="*/ 1058000 h 2929887"/>
                        <a:gd name="connsiteX10" fmla="*/ 610881 w 2757267"/>
                        <a:gd name="connsiteY10" fmla="*/ 2494017 h 2929887"/>
                        <a:gd name="connsiteX11" fmla="*/ 0 w 2757267"/>
                        <a:gd name="connsiteY11" fmla="*/ 2929887 h 2929887"/>
                        <a:gd name="connsiteX12" fmla="*/ 21101 w 2757267"/>
                        <a:gd name="connsiteY12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1880358 w 2757267"/>
                        <a:gd name="connsiteY6" fmla="*/ 910313 h 2929887"/>
                        <a:gd name="connsiteX7" fmla="*/ 789990 w 2757267"/>
                        <a:gd name="connsiteY7" fmla="*/ 963731 h 2929887"/>
                        <a:gd name="connsiteX8" fmla="*/ 604596 w 2757267"/>
                        <a:gd name="connsiteY8" fmla="*/ 891459 h 2929887"/>
                        <a:gd name="connsiteX9" fmla="*/ 485190 w 2757267"/>
                        <a:gd name="connsiteY9" fmla="*/ 1058000 h 2929887"/>
                        <a:gd name="connsiteX10" fmla="*/ 614023 w 2757267"/>
                        <a:gd name="connsiteY10" fmla="*/ 2525440 h 2929887"/>
                        <a:gd name="connsiteX11" fmla="*/ 0 w 2757267"/>
                        <a:gd name="connsiteY11" fmla="*/ 2929887 h 2929887"/>
                        <a:gd name="connsiteX12" fmla="*/ 21101 w 2757267"/>
                        <a:gd name="connsiteY12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1880358 w 2757267"/>
                        <a:gd name="connsiteY6" fmla="*/ 910313 h 2929887"/>
                        <a:gd name="connsiteX7" fmla="*/ 789990 w 2757267"/>
                        <a:gd name="connsiteY7" fmla="*/ 963731 h 2929887"/>
                        <a:gd name="connsiteX8" fmla="*/ 604596 w 2757267"/>
                        <a:gd name="connsiteY8" fmla="*/ 891459 h 2929887"/>
                        <a:gd name="connsiteX9" fmla="*/ 485190 w 2757267"/>
                        <a:gd name="connsiteY9" fmla="*/ 1058000 h 2929887"/>
                        <a:gd name="connsiteX10" fmla="*/ 614023 w 2757267"/>
                        <a:gd name="connsiteY10" fmla="*/ 2525440 h 2929887"/>
                        <a:gd name="connsiteX11" fmla="*/ 0 w 2757267"/>
                        <a:gd name="connsiteY11" fmla="*/ 2929887 h 2929887"/>
                        <a:gd name="connsiteX12" fmla="*/ 21101 w 2757267"/>
                        <a:gd name="connsiteY12" fmla="*/ 511198 h 2929887"/>
                        <a:gd name="connsiteX0" fmla="*/ 79 w 2736245"/>
                        <a:gd name="connsiteY0" fmla="*/ 511198 h 2653367"/>
                        <a:gd name="connsiteX1" fmla="*/ 2426757 w 2736245"/>
                        <a:gd name="connsiteY1" fmla="*/ 215777 h 2653367"/>
                        <a:gd name="connsiteX2" fmla="*/ 2637772 w 2736245"/>
                        <a:gd name="connsiteY2" fmla="*/ 816093 h 2653367"/>
                        <a:gd name="connsiteX3" fmla="*/ 2736245 w 2736245"/>
                        <a:gd name="connsiteY3" fmla="*/ 2479720 h 2653367"/>
                        <a:gd name="connsiteX4" fmla="*/ 2314965 w 2736245"/>
                        <a:gd name="connsiteY4" fmla="*/ 2512869 h 2653367"/>
                        <a:gd name="connsiteX5" fmla="*/ 2167279 w 2736245"/>
                        <a:gd name="connsiteY5" fmla="*/ 768911 h 2653367"/>
                        <a:gd name="connsiteX6" fmla="*/ 1859336 w 2736245"/>
                        <a:gd name="connsiteY6" fmla="*/ 910313 h 2653367"/>
                        <a:gd name="connsiteX7" fmla="*/ 768968 w 2736245"/>
                        <a:gd name="connsiteY7" fmla="*/ 963731 h 2653367"/>
                        <a:gd name="connsiteX8" fmla="*/ 583574 w 2736245"/>
                        <a:gd name="connsiteY8" fmla="*/ 891459 h 2653367"/>
                        <a:gd name="connsiteX9" fmla="*/ 464168 w 2736245"/>
                        <a:gd name="connsiteY9" fmla="*/ 1058000 h 2653367"/>
                        <a:gd name="connsiteX10" fmla="*/ 593001 w 2736245"/>
                        <a:gd name="connsiteY10" fmla="*/ 2525440 h 2653367"/>
                        <a:gd name="connsiteX11" fmla="*/ 198937 w 2736245"/>
                        <a:gd name="connsiteY11" fmla="*/ 2653367 h 2653367"/>
                        <a:gd name="connsiteX12" fmla="*/ 79 w 2736245"/>
                        <a:gd name="connsiteY12" fmla="*/ 511198 h 2653367"/>
                        <a:gd name="connsiteX0" fmla="*/ 81 w 2729962"/>
                        <a:gd name="connsiteY0" fmla="*/ 515330 h 2651214"/>
                        <a:gd name="connsiteX1" fmla="*/ 2420474 w 2729962"/>
                        <a:gd name="connsiteY1" fmla="*/ 213624 h 2651214"/>
                        <a:gd name="connsiteX2" fmla="*/ 2631489 w 2729962"/>
                        <a:gd name="connsiteY2" fmla="*/ 813940 h 2651214"/>
                        <a:gd name="connsiteX3" fmla="*/ 2729962 w 2729962"/>
                        <a:gd name="connsiteY3" fmla="*/ 2477567 h 2651214"/>
                        <a:gd name="connsiteX4" fmla="*/ 2308682 w 2729962"/>
                        <a:gd name="connsiteY4" fmla="*/ 2510716 h 2651214"/>
                        <a:gd name="connsiteX5" fmla="*/ 2160996 w 2729962"/>
                        <a:gd name="connsiteY5" fmla="*/ 766758 h 2651214"/>
                        <a:gd name="connsiteX6" fmla="*/ 1853053 w 2729962"/>
                        <a:gd name="connsiteY6" fmla="*/ 908160 h 2651214"/>
                        <a:gd name="connsiteX7" fmla="*/ 762685 w 2729962"/>
                        <a:gd name="connsiteY7" fmla="*/ 961578 h 2651214"/>
                        <a:gd name="connsiteX8" fmla="*/ 577291 w 2729962"/>
                        <a:gd name="connsiteY8" fmla="*/ 889306 h 2651214"/>
                        <a:gd name="connsiteX9" fmla="*/ 457885 w 2729962"/>
                        <a:gd name="connsiteY9" fmla="*/ 1055847 h 2651214"/>
                        <a:gd name="connsiteX10" fmla="*/ 586718 w 2729962"/>
                        <a:gd name="connsiteY10" fmla="*/ 2523287 h 2651214"/>
                        <a:gd name="connsiteX11" fmla="*/ 192654 w 2729962"/>
                        <a:gd name="connsiteY11" fmla="*/ 2651214 h 2651214"/>
                        <a:gd name="connsiteX12" fmla="*/ 81 w 2729962"/>
                        <a:gd name="connsiteY12" fmla="*/ 515330 h 2651214"/>
                        <a:gd name="connsiteX0" fmla="*/ 81 w 2729962"/>
                        <a:gd name="connsiteY0" fmla="*/ 508397 h 2644281"/>
                        <a:gd name="connsiteX1" fmla="*/ 2420474 w 2729962"/>
                        <a:gd name="connsiteY1" fmla="*/ 206691 h 2644281"/>
                        <a:gd name="connsiteX2" fmla="*/ 2631489 w 2729962"/>
                        <a:gd name="connsiteY2" fmla="*/ 807007 h 2644281"/>
                        <a:gd name="connsiteX3" fmla="*/ 2729962 w 2729962"/>
                        <a:gd name="connsiteY3" fmla="*/ 2470634 h 2644281"/>
                        <a:gd name="connsiteX4" fmla="*/ 2308682 w 2729962"/>
                        <a:gd name="connsiteY4" fmla="*/ 2503783 h 2644281"/>
                        <a:gd name="connsiteX5" fmla="*/ 2160996 w 2729962"/>
                        <a:gd name="connsiteY5" fmla="*/ 759825 h 2644281"/>
                        <a:gd name="connsiteX6" fmla="*/ 1853053 w 2729962"/>
                        <a:gd name="connsiteY6" fmla="*/ 901227 h 2644281"/>
                        <a:gd name="connsiteX7" fmla="*/ 762685 w 2729962"/>
                        <a:gd name="connsiteY7" fmla="*/ 954645 h 2644281"/>
                        <a:gd name="connsiteX8" fmla="*/ 577291 w 2729962"/>
                        <a:gd name="connsiteY8" fmla="*/ 882373 h 2644281"/>
                        <a:gd name="connsiteX9" fmla="*/ 457885 w 2729962"/>
                        <a:gd name="connsiteY9" fmla="*/ 1048914 h 2644281"/>
                        <a:gd name="connsiteX10" fmla="*/ 586718 w 2729962"/>
                        <a:gd name="connsiteY10" fmla="*/ 2516354 h 2644281"/>
                        <a:gd name="connsiteX11" fmla="*/ 192654 w 2729962"/>
                        <a:gd name="connsiteY11" fmla="*/ 2644281 h 2644281"/>
                        <a:gd name="connsiteX12" fmla="*/ 81 w 2729962"/>
                        <a:gd name="connsiteY12" fmla="*/ 508397 h 2644281"/>
                        <a:gd name="connsiteX0" fmla="*/ 81 w 2729962"/>
                        <a:gd name="connsiteY0" fmla="*/ 518023 h 2653907"/>
                        <a:gd name="connsiteX1" fmla="*/ 2420474 w 2729962"/>
                        <a:gd name="connsiteY1" fmla="*/ 216317 h 2653907"/>
                        <a:gd name="connsiteX2" fmla="*/ 2631489 w 2729962"/>
                        <a:gd name="connsiteY2" fmla="*/ 816633 h 2653907"/>
                        <a:gd name="connsiteX3" fmla="*/ 2729962 w 2729962"/>
                        <a:gd name="connsiteY3" fmla="*/ 2480260 h 2653907"/>
                        <a:gd name="connsiteX4" fmla="*/ 2308682 w 2729962"/>
                        <a:gd name="connsiteY4" fmla="*/ 2513409 h 2653907"/>
                        <a:gd name="connsiteX5" fmla="*/ 2160996 w 2729962"/>
                        <a:gd name="connsiteY5" fmla="*/ 769451 h 2653907"/>
                        <a:gd name="connsiteX6" fmla="*/ 1853053 w 2729962"/>
                        <a:gd name="connsiteY6" fmla="*/ 910853 h 2653907"/>
                        <a:gd name="connsiteX7" fmla="*/ 762685 w 2729962"/>
                        <a:gd name="connsiteY7" fmla="*/ 964271 h 2653907"/>
                        <a:gd name="connsiteX8" fmla="*/ 577291 w 2729962"/>
                        <a:gd name="connsiteY8" fmla="*/ 891999 h 2653907"/>
                        <a:gd name="connsiteX9" fmla="*/ 457885 w 2729962"/>
                        <a:gd name="connsiteY9" fmla="*/ 1058540 h 2653907"/>
                        <a:gd name="connsiteX10" fmla="*/ 586718 w 2729962"/>
                        <a:gd name="connsiteY10" fmla="*/ 2525980 h 2653907"/>
                        <a:gd name="connsiteX11" fmla="*/ 192654 w 2729962"/>
                        <a:gd name="connsiteY11" fmla="*/ 2653907 h 2653907"/>
                        <a:gd name="connsiteX12" fmla="*/ 81 w 2729962"/>
                        <a:gd name="connsiteY12" fmla="*/ 518023 h 2653907"/>
                        <a:gd name="connsiteX0" fmla="*/ 81 w 2729962"/>
                        <a:gd name="connsiteY0" fmla="*/ 522153 h 2658037"/>
                        <a:gd name="connsiteX1" fmla="*/ 2420474 w 2729962"/>
                        <a:gd name="connsiteY1" fmla="*/ 220447 h 2658037"/>
                        <a:gd name="connsiteX2" fmla="*/ 2631489 w 2729962"/>
                        <a:gd name="connsiteY2" fmla="*/ 820763 h 2658037"/>
                        <a:gd name="connsiteX3" fmla="*/ 2729962 w 2729962"/>
                        <a:gd name="connsiteY3" fmla="*/ 2484390 h 2658037"/>
                        <a:gd name="connsiteX4" fmla="*/ 2308682 w 2729962"/>
                        <a:gd name="connsiteY4" fmla="*/ 2517539 h 2658037"/>
                        <a:gd name="connsiteX5" fmla="*/ 2160996 w 2729962"/>
                        <a:gd name="connsiteY5" fmla="*/ 773581 h 2658037"/>
                        <a:gd name="connsiteX6" fmla="*/ 1853053 w 2729962"/>
                        <a:gd name="connsiteY6" fmla="*/ 914983 h 2658037"/>
                        <a:gd name="connsiteX7" fmla="*/ 762685 w 2729962"/>
                        <a:gd name="connsiteY7" fmla="*/ 968401 h 2658037"/>
                        <a:gd name="connsiteX8" fmla="*/ 577291 w 2729962"/>
                        <a:gd name="connsiteY8" fmla="*/ 896129 h 2658037"/>
                        <a:gd name="connsiteX9" fmla="*/ 457885 w 2729962"/>
                        <a:gd name="connsiteY9" fmla="*/ 1062670 h 2658037"/>
                        <a:gd name="connsiteX10" fmla="*/ 586718 w 2729962"/>
                        <a:gd name="connsiteY10" fmla="*/ 2530110 h 2658037"/>
                        <a:gd name="connsiteX11" fmla="*/ 192654 w 2729962"/>
                        <a:gd name="connsiteY11" fmla="*/ 2658037 h 2658037"/>
                        <a:gd name="connsiteX12" fmla="*/ 81 w 2729962"/>
                        <a:gd name="connsiteY12" fmla="*/ 522153 h 2658037"/>
                        <a:gd name="connsiteX0" fmla="*/ 172207 w 2902088"/>
                        <a:gd name="connsiteY0" fmla="*/ 522153 h 2658037"/>
                        <a:gd name="connsiteX1" fmla="*/ 2592600 w 2902088"/>
                        <a:gd name="connsiteY1" fmla="*/ 220447 h 2658037"/>
                        <a:gd name="connsiteX2" fmla="*/ 2803615 w 2902088"/>
                        <a:gd name="connsiteY2" fmla="*/ 820763 h 2658037"/>
                        <a:gd name="connsiteX3" fmla="*/ 2902088 w 2902088"/>
                        <a:gd name="connsiteY3" fmla="*/ 2484390 h 2658037"/>
                        <a:gd name="connsiteX4" fmla="*/ 2480808 w 2902088"/>
                        <a:gd name="connsiteY4" fmla="*/ 2517539 h 2658037"/>
                        <a:gd name="connsiteX5" fmla="*/ 2333122 w 2902088"/>
                        <a:gd name="connsiteY5" fmla="*/ 773581 h 2658037"/>
                        <a:gd name="connsiteX6" fmla="*/ 2025179 w 2902088"/>
                        <a:gd name="connsiteY6" fmla="*/ 914983 h 2658037"/>
                        <a:gd name="connsiteX7" fmla="*/ 934811 w 2902088"/>
                        <a:gd name="connsiteY7" fmla="*/ 968401 h 2658037"/>
                        <a:gd name="connsiteX8" fmla="*/ 749417 w 2902088"/>
                        <a:gd name="connsiteY8" fmla="*/ 896129 h 2658037"/>
                        <a:gd name="connsiteX9" fmla="*/ 630011 w 2902088"/>
                        <a:gd name="connsiteY9" fmla="*/ 1062670 h 2658037"/>
                        <a:gd name="connsiteX10" fmla="*/ 758844 w 2902088"/>
                        <a:gd name="connsiteY10" fmla="*/ 2530110 h 2658037"/>
                        <a:gd name="connsiteX11" fmla="*/ 364780 w 2902088"/>
                        <a:gd name="connsiteY11" fmla="*/ 2658037 h 2658037"/>
                        <a:gd name="connsiteX12" fmla="*/ 215231 w 2902088"/>
                        <a:gd name="connsiteY12" fmla="*/ 1213498 h 2658037"/>
                        <a:gd name="connsiteX13" fmla="*/ 172207 w 2902088"/>
                        <a:gd name="connsiteY13" fmla="*/ 522153 h 2658037"/>
                        <a:gd name="connsiteX0" fmla="*/ 196812 w 2926693"/>
                        <a:gd name="connsiteY0" fmla="*/ 522153 h 2658037"/>
                        <a:gd name="connsiteX1" fmla="*/ 2617205 w 2926693"/>
                        <a:gd name="connsiteY1" fmla="*/ 220447 h 2658037"/>
                        <a:gd name="connsiteX2" fmla="*/ 2828220 w 2926693"/>
                        <a:gd name="connsiteY2" fmla="*/ 820763 h 2658037"/>
                        <a:gd name="connsiteX3" fmla="*/ 2926693 w 2926693"/>
                        <a:gd name="connsiteY3" fmla="*/ 2484390 h 2658037"/>
                        <a:gd name="connsiteX4" fmla="*/ 2505413 w 2926693"/>
                        <a:gd name="connsiteY4" fmla="*/ 2517539 h 2658037"/>
                        <a:gd name="connsiteX5" fmla="*/ 2357727 w 2926693"/>
                        <a:gd name="connsiteY5" fmla="*/ 773581 h 2658037"/>
                        <a:gd name="connsiteX6" fmla="*/ 2049784 w 2926693"/>
                        <a:gd name="connsiteY6" fmla="*/ 914983 h 2658037"/>
                        <a:gd name="connsiteX7" fmla="*/ 959416 w 2926693"/>
                        <a:gd name="connsiteY7" fmla="*/ 968401 h 2658037"/>
                        <a:gd name="connsiteX8" fmla="*/ 774022 w 2926693"/>
                        <a:gd name="connsiteY8" fmla="*/ 896129 h 2658037"/>
                        <a:gd name="connsiteX9" fmla="*/ 654616 w 2926693"/>
                        <a:gd name="connsiteY9" fmla="*/ 1062670 h 2658037"/>
                        <a:gd name="connsiteX10" fmla="*/ 783449 w 2926693"/>
                        <a:gd name="connsiteY10" fmla="*/ 2530110 h 2658037"/>
                        <a:gd name="connsiteX11" fmla="*/ 389385 w 2926693"/>
                        <a:gd name="connsiteY11" fmla="*/ 2658037 h 2658037"/>
                        <a:gd name="connsiteX12" fmla="*/ 151852 w 2926693"/>
                        <a:gd name="connsiteY12" fmla="*/ 1197787 h 2658037"/>
                        <a:gd name="connsiteX13" fmla="*/ 196812 w 2926693"/>
                        <a:gd name="connsiteY13" fmla="*/ 522153 h 2658037"/>
                        <a:gd name="connsiteX0" fmla="*/ 80585 w 2810466"/>
                        <a:gd name="connsiteY0" fmla="*/ 522153 h 2658037"/>
                        <a:gd name="connsiteX1" fmla="*/ 2500978 w 2810466"/>
                        <a:gd name="connsiteY1" fmla="*/ 220447 h 2658037"/>
                        <a:gd name="connsiteX2" fmla="*/ 2711993 w 2810466"/>
                        <a:gd name="connsiteY2" fmla="*/ 820763 h 2658037"/>
                        <a:gd name="connsiteX3" fmla="*/ 2810466 w 2810466"/>
                        <a:gd name="connsiteY3" fmla="*/ 2484390 h 2658037"/>
                        <a:gd name="connsiteX4" fmla="*/ 2389186 w 2810466"/>
                        <a:gd name="connsiteY4" fmla="*/ 2517539 h 2658037"/>
                        <a:gd name="connsiteX5" fmla="*/ 2241500 w 2810466"/>
                        <a:gd name="connsiteY5" fmla="*/ 773581 h 2658037"/>
                        <a:gd name="connsiteX6" fmla="*/ 1933557 w 2810466"/>
                        <a:gd name="connsiteY6" fmla="*/ 914983 h 2658037"/>
                        <a:gd name="connsiteX7" fmla="*/ 843189 w 2810466"/>
                        <a:gd name="connsiteY7" fmla="*/ 968401 h 2658037"/>
                        <a:gd name="connsiteX8" fmla="*/ 657795 w 2810466"/>
                        <a:gd name="connsiteY8" fmla="*/ 896129 h 2658037"/>
                        <a:gd name="connsiteX9" fmla="*/ 538389 w 2810466"/>
                        <a:gd name="connsiteY9" fmla="*/ 1062670 h 2658037"/>
                        <a:gd name="connsiteX10" fmla="*/ 667222 w 2810466"/>
                        <a:gd name="connsiteY10" fmla="*/ 2530110 h 2658037"/>
                        <a:gd name="connsiteX11" fmla="*/ 273158 w 2810466"/>
                        <a:gd name="connsiteY11" fmla="*/ 2658037 h 2658037"/>
                        <a:gd name="connsiteX12" fmla="*/ 35625 w 2810466"/>
                        <a:gd name="connsiteY12" fmla="*/ 1197787 h 2658037"/>
                        <a:gd name="connsiteX13" fmla="*/ 80585 w 2810466"/>
                        <a:gd name="connsiteY13" fmla="*/ 522153 h 2658037"/>
                        <a:gd name="connsiteX0" fmla="*/ 85498 w 2815379"/>
                        <a:gd name="connsiteY0" fmla="*/ 522153 h 2658037"/>
                        <a:gd name="connsiteX1" fmla="*/ 2505891 w 2815379"/>
                        <a:gd name="connsiteY1" fmla="*/ 220447 h 2658037"/>
                        <a:gd name="connsiteX2" fmla="*/ 2716906 w 2815379"/>
                        <a:gd name="connsiteY2" fmla="*/ 820763 h 2658037"/>
                        <a:gd name="connsiteX3" fmla="*/ 2815379 w 2815379"/>
                        <a:gd name="connsiteY3" fmla="*/ 2484390 h 2658037"/>
                        <a:gd name="connsiteX4" fmla="*/ 2394099 w 2815379"/>
                        <a:gd name="connsiteY4" fmla="*/ 2517539 h 2658037"/>
                        <a:gd name="connsiteX5" fmla="*/ 2246413 w 2815379"/>
                        <a:gd name="connsiteY5" fmla="*/ 773581 h 2658037"/>
                        <a:gd name="connsiteX6" fmla="*/ 1938470 w 2815379"/>
                        <a:gd name="connsiteY6" fmla="*/ 914983 h 2658037"/>
                        <a:gd name="connsiteX7" fmla="*/ 848102 w 2815379"/>
                        <a:gd name="connsiteY7" fmla="*/ 968401 h 2658037"/>
                        <a:gd name="connsiteX8" fmla="*/ 662708 w 2815379"/>
                        <a:gd name="connsiteY8" fmla="*/ 896129 h 2658037"/>
                        <a:gd name="connsiteX9" fmla="*/ 543302 w 2815379"/>
                        <a:gd name="connsiteY9" fmla="*/ 1062670 h 2658037"/>
                        <a:gd name="connsiteX10" fmla="*/ 672135 w 2815379"/>
                        <a:gd name="connsiteY10" fmla="*/ 2530110 h 2658037"/>
                        <a:gd name="connsiteX11" fmla="*/ 278071 w 2815379"/>
                        <a:gd name="connsiteY11" fmla="*/ 2658037 h 2658037"/>
                        <a:gd name="connsiteX12" fmla="*/ 31111 w 2815379"/>
                        <a:gd name="connsiteY12" fmla="*/ 1210356 h 2658037"/>
                        <a:gd name="connsiteX13" fmla="*/ 85498 w 2815379"/>
                        <a:gd name="connsiteY13" fmla="*/ 522153 h 2658037"/>
                        <a:gd name="connsiteX0" fmla="*/ 98332 w 2828213"/>
                        <a:gd name="connsiteY0" fmla="*/ 522153 h 2658037"/>
                        <a:gd name="connsiteX1" fmla="*/ 2518725 w 2828213"/>
                        <a:gd name="connsiteY1" fmla="*/ 220447 h 2658037"/>
                        <a:gd name="connsiteX2" fmla="*/ 2729740 w 2828213"/>
                        <a:gd name="connsiteY2" fmla="*/ 820763 h 2658037"/>
                        <a:gd name="connsiteX3" fmla="*/ 2828213 w 2828213"/>
                        <a:gd name="connsiteY3" fmla="*/ 2484390 h 2658037"/>
                        <a:gd name="connsiteX4" fmla="*/ 2406933 w 2828213"/>
                        <a:gd name="connsiteY4" fmla="*/ 2517539 h 2658037"/>
                        <a:gd name="connsiteX5" fmla="*/ 2259247 w 2828213"/>
                        <a:gd name="connsiteY5" fmla="*/ 773581 h 2658037"/>
                        <a:gd name="connsiteX6" fmla="*/ 1951304 w 2828213"/>
                        <a:gd name="connsiteY6" fmla="*/ 914983 h 2658037"/>
                        <a:gd name="connsiteX7" fmla="*/ 860936 w 2828213"/>
                        <a:gd name="connsiteY7" fmla="*/ 968401 h 2658037"/>
                        <a:gd name="connsiteX8" fmla="*/ 675542 w 2828213"/>
                        <a:gd name="connsiteY8" fmla="*/ 896129 h 2658037"/>
                        <a:gd name="connsiteX9" fmla="*/ 556136 w 2828213"/>
                        <a:gd name="connsiteY9" fmla="*/ 1062670 h 2658037"/>
                        <a:gd name="connsiteX10" fmla="*/ 684969 w 2828213"/>
                        <a:gd name="connsiteY10" fmla="*/ 2530110 h 2658037"/>
                        <a:gd name="connsiteX11" fmla="*/ 290905 w 2828213"/>
                        <a:gd name="connsiteY11" fmla="*/ 2658037 h 2658037"/>
                        <a:gd name="connsiteX12" fmla="*/ 43945 w 2828213"/>
                        <a:gd name="connsiteY12" fmla="*/ 1210356 h 2658037"/>
                        <a:gd name="connsiteX13" fmla="*/ 98332 w 2828213"/>
                        <a:gd name="connsiteY13" fmla="*/ 522153 h 2658037"/>
                        <a:gd name="connsiteX0" fmla="*/ 99338 w 2829219"/>
                        <a:gd name="connsiteY0" fmla="*/ 522153 h 2658037"/>
                        <a:gd name="connsiteX1" fmla="*/ 2519731 w 2829219"/>
                        <a:gd name="connsiteY1" fmla="*/ 220447 h 2658037"/>
                        <a:gd name="connsiteX2" fmla="*/ 2730746 w 2829219"/>
                        <a:gd name="connsiteY2" fmla="*/ 820763 h 2658037"/>
                        <a:gd name="connsiteX3" fmla="*/ 2829219 w 2829219"/>
                        <a:gd name="connsiteY3" fmla="*/ 2484390 h 2658037"/>
                        <a:gd name="connsiteX4" fmla="*/ 2407939 w 2829219"/>
                        <a:gd name="connsiteY4" fmla="*/ 2517539 h 2658037"/>
                        <a:gd name="connsiteX5" fmla="*/ 2260253 w 2829219"/>
                        <a:gd name="connsiteY5" fmla="*/ 773581 h 2658037"/>
                        <a:gd name="connsiteX6" fmla="*/ 1952310 w 2829219"/>
                        <a:gd name="connsiteY6" fmla="*/ 914983 h 2658037"/>
                        <a:gd name="connsiteX7" fmla="*/ 861942 w 2829219"/>
                        <a:gd name="connsiteY7" fmla="*/ 968401 h 2658037"/>
                        <a:gd name="connsiteX8" fmla="*/ 676548 w 2829219"/>
                        <a:gd name="connsiteY8" fmla="*/ 896129 h 2658037"/>
                        <a:gd name="connsiteX9" fmla="*/ 557142 w 2829219"/>
                        <a:gd name="connsiteY9" fmla="*/ 1062670 h 2658037"/>
                        <a:gd name="connsiteX10" fmla="*/ 685975 w 2829219"/>
                        <a:gd name="connsiteY10" fmla="*/ 2530110 h 2658037"/>
                        <a:gd name="connsiteX11" fmla="*/ 291911 w 2829219"/>
                        <a:gd name="connsiteY11" fmla="*/ 2658037 h 2658037"/>
                        <a:gd name="connsiteX12" fmla="*/ 44951 w 2829219"/>
                        <a:gd name="connsiteY12" fmla="*/ 1210356 h 2658037"/>
                        <a:gd name="connsiteX13" fmla="*/ 99338 w 2829219"/>
                        <a:gd name="connsiteY13" fmla="*/ 522153 h 2658037"/>
                        <a:gd name="connsiteX0" fmla="*/ 94163 w 2824044"/>
                        <a:gd name="connsiteY0" fmla="*/ 522153 h 2658037"/>
                        <a:gd name="connsiteX1" fmla="*/ 2514556 w 2824044"/>
                        <a:gd name="connsiteY1" fmla="*/ 220447 h 2658037"/>
                        <a:gd name="connsiteX2" fmla="*/ 2725571 w 2824044"/>
                        <a:gd name="connsiteY2" fmla="*/ 820763 h 2658037"/>
                        <a:gd name="connsiteX3" fmla="*/ 2824044 w 2824044"/>
                        <a:gd name="connsiteY3" fmla="*/ 2484390 h 2658037"/>
                        <a:gd name="connsiteX4" fmla="*/ 2402764 w 2824044"/>
                        <a:gd name="connsiteY4" fmla="*/ 2517539 h 2658037"/>
                        <a:gd name="connsiteX5" fmla="*/ 2255078 w 2824044"/>
                        <a:gd name="connsiteY5" fmla="*/ 773581 h 2658037"/>
                        <a:gd name="connsiteX6" fmla="*/ 1947135 w 2824044"/>
                        <a:gd name="connsiteY6" fmla="*/ 914983 h 2658037"/>
                        <a:gd name="connsiteX7" fmla="*/ 856767 w 2824044"/>
                        <a:gd name="connsiteY7" fmla="*/ 968401 h 2658037"/>
                        <a:gd name="connsiteX8" fmla="*/ 671373 w 2824044"/>
                        <a:gd name="connsiteY8" fmla="*/ 896129 h 2658037"/>
                        <a:gd name="connsiteX9" fmla="*/ 551967 w 2824044"/>
                        <a:gd name="connsiteY9" fmla="*/ 1062670 h 2658037"/>
                        <a:gd name="connsiteX10" fmla="*/ 680800 w 2824044"/>
                        <a:gd name="connsiteY10" fmla="*/ 2530110 h 2658037"/>
                        <a:gd name="connsiteX11" fmla="*/ 286736 w 2824044"/>
                        <a:gd name="connsiteY11" fmla="*/ 2658037 h 2658037"/>
                        <a:gd name="connsiteX12" fmla="*/ 39776 w 2824044"/>
                        <a:gd name="connsiteY12" fmla="*/ 1210356 h 2658037"/>
                        <a:gd name="connsiteX13" fmla="*/ 94163 w 2824044"/>
                        <a:gd name="connsiteY13" fmla="*/ 522153 h 2658037"/>
                        <a:gd name="connsiteX0" fmla="*/ 98484 w 2828365"/>
                        <a:gd name="connsiteY0" fmla="*/ 522153 h 2658037"/>
                        <a:gd name="connsiteX1" fmla="*/ 2518877 w 2828365"/>
                        <a:gd name="connsiteY1" fmla="*/ 220447 h 2658037"/>
                        <a:gd name="connsiteX2" fmla="*/ 2729892 w 2828365"/>
                        <a:gd name="connsiteY2" fmla="*/ 820763 h 2658037"/>
                        <a:gd name="connsiteX3" fmla="*/ 2828365 w 2828365"/>
                        <a:gd name="connsiteY3" fmla="*/ 2484390 h 2658037"/>
                        <a:gd name="connsiteX4" fmla="*/ 2407085 w 2828365"/>
                        <a:gd name="connsiteY4" fmla="*/ 2517539 h 2658037"/>
                        <a:gd name="connsiteX5" fmla="*/ 2259399 w 2828365"/>
                        <a:gd name="connsiteY5" fmla="*/ 773581 h 2658037"/>
                        <a:gd name="connsiteX6" fmla="*/ 1951456 w 2828365"/>
                        <a:gd name="connsiteY6" fmla="*/ 914983 h 2658037"/>
                        <a:gd name="connsiteX7" fmla="*/ 861088 w 2828365"/>
                        <a:gd name="connsiteY7" fmla="*/ 968401 h 2658037"/>
                        <a:gd name="connsiteX8" fmla="*/ 675694 w 2828365"/>
                        <a:gd name="connsiteY8" fmla="*/ 896129 h 2658037"/>
                        <a:gd name="connsiteX9" fmla="*/ 556288 w 2828365"/>
                        <a:gd name="connsiteY9" fmla="*/ 1062670 h 2658037"/>
                        <a:gd name="connsiteX10" fmla="*/ 685121 w 2828365"/>
                        <a:gd name="connsiteY10" fmla="*/ 2530110 h 2658037"/>
                        <a:gd name="connsiteX11" fmla="*/ 291057 w 2828365"/>
                        <a:gd name="connsiteY11" fmla="*/ 2658037 h 2658037"/>
                        <a:gd name="connsiteX12" fmla="*/ 44097 w 2828365"/>
                        <a:gd name="connsiteY12" fmla="*/ 1210356 h 2658037"/>
                        <a:gd name="connsiteX13" fmla="*/ 98484 w 2828365"/>
                        <a:gd name="connsiteY13" fmla="*/ 522153 h 2658037"/>
                        <a:gd name="connsiteX0" fmla="*/ 98484 w 2828365"/>
                        <a:gd name="connsiteY0" fmla="*/ 522153 h 2658037"/>
                        <a:gd name="connsiteX1" fmla="*/ 2518877 w 2828365"/>
                        <a:gd name="connsiteY1" fmla="*/ 220447 h 2658037"/>
                        <a:gd name="connsiteX2" fmla="*/ 2729892 w 2828365"/>
                        <a:gd name="connsiteY2" fmla="*/ 820763 h 2658037"/>
                        <a:gd name="connsiteX3" fmla="*/ 2828365 w 2828365"/>
                        <a:gd name="connsiteY3" fmla="*/ 2484390 h 2658037"/>
                        <a:gd name="connsiteX4" fmla="*/ 2407085 w 2828365"/>
                        <a:gd name="connsiteY4" fmla="*/ 2517539 h 2658037"/>
                        <a:gd name="connsiteX5" fmla="*/ 2259399 w 2828365"/>
                        <a:gd name="connsiteY5" fmla="*/ 773581 h 2658037"/>
                        <a:gd name="connsiteX6" fmla="*/ 1951456 w 2828365"/>
                        <a:gd name="connsiteY6" fmla="*/ 914983 h 2658037"/>
                        <a:gd name="connsiteX7" fmla="*/ 861088 w 2828365"/>
                        <a:gd name="connsiteY7" fmla="*/ 968401 h 2658037"/>
                        <a:gd name="connsiteX8" fmla="*/ 675694 w 2828365"/>
                        <a:gd name="connsiteY8" fmla="*/ 896129 h 2658037"/>
                        <a:gd name="connsiteX9" fmla="*/ 556288 w 2828365"/>
                        <a:gd name="connsiteY9" fmla="*/ 1062670 h 2658037"/>
                        <a:gd name="connsiteX10" fmla="*/ 685121 w 2828365"/>
                        <a:gd name="connsiteY10" fmla="*/ 2530110 h 2658037"/>
                        <a:gd name="connsiteX11" fmla="*/ 291057 w 2828365"/>
                        <a:gd name="connsiteY11" fmla="*/ 2658037 h 2658037"/>
                        <a:gd name="connsiteX12" fmla="*/ 44097 w 2828365"/>
                        <a:gd name="connsiteY12" fmla="*/ 1210356 h 2658037"/>
                        <a:gd name="connsiteX13" fmla="*/ 98484 w 2828365"/>
                        <a:gd name="connsiteY13" fmla="*/ 522153 h 2658037"/>
                        <a:gd name="connsiteX0" fmla="*/ 98484 w 2828365"/>
                        <a:gd name="connsiteY0" fmla="*/ 522153 h 2658037"/>
                        <a:gd name="connsiteX1" fmla="*/ 2518877 w 2828365"/>
                        <a:gd name="connsiteY1" fmla="*/ 220447 h 2658037"/>
                        <a:gd name="connsiteX2" fmla="*/ 2729892 w 2828365"/>
                        <a:gd name="connsiteY2" fmla="*/ 820763 h 2658037"/>
                        <a:gd name="connsiteX3" fmla="*/ 2828365 w 2828365"/>
                        <a:gd name="connsiteY3" fmla="*/ 2484390 h 2658037"/>
                        <a:gd name="connsiteX4" fmla="*/ 2407085 w 2828365"/>
                        <a:gd name="connsiteY4" fmla="*/ 2517539 h 2658037"/>
                        <a:gd name="connsiteX5" fmla="*/ 2259399 w 2828365"/>
                        <a:gd name="connsiteY5" fmla="*/ 773581 h 2658037"/>
                        <a:gd name="connsiteX6" fmla="*/ 1951456 w 2828365"/>
                        <a:gd name="connsiteY6" fmla="*/ 914983 h 2658037"/>
                        <a:gd name="connsiteX7" fmla="*/ 861088 w 2828365"/>
                        <a:gd name="connsiteY7" fmla="*/ 968401 h 2658037"/>
                        <a:gd name="connsiteX8" fmla="*/ 675694 w 2828365"/>
                        <a:gd name="connsiteY8" fmla="*/ 896129 h 2658037"/>
                        <a:gd name="connsiteX9" fmla="*/ 556288 w 2828365"/>
                        <a:gd name="connsiteY9" fmla="*/ 1062670 h 2658037"/>
                        <a:gd name="connsiteX10" fmla="*/ 685121 w 2828365"/>
                        <a:gd name="connsiteY10" fmla="*/ 2530110 h 2658037"/>
                        <a:gd name="connsiteX11" fmla="*/ 291057 w 2828365"/>
                        <a:gd name="connsiteY11" fmla="*/ 2658037 h 2658037"/>
                        <a:gd name="connsiteX12" fmla="*/ 44097 w 2828365"/>
                        <a:gd name="connsiteY12" fmla="*/ 1210356 h 2658037"/>
                        <a:gd name="connsiteX13" fmla="*/ 98484 w 2828365"/>
                        <a:gd name="connsiteY13" fmla="*/ 522153 h 2658037"/>
                        <a:gd name="connsiteX0" fmla="*/ 98484 w 2828365"/>
                        <a:gd name="connsiteY0" fmla="*/ 522153 h 2658037"/>
                        <a:gd name="connsiteX1" fmla="*/ 2518877 w 2828365"/>
                        <a:gd name="connsiteY1" fmla="*/ 220447 h 2658037"/>
                        <a:gd name="connsiteX2" fmla="*/ 2729892 w 2828365"/>
                        <a:gd name="connsiteY2" fmla="*/ 820763 h 2658037"/>
                        <a:gd name="connsiteX3" fmla="*/ 2828365 w 2828365"/>
                        <a:gd name="connsiteY3" fmla="*/ 2484390 h 2658037"/>
                        <a:gd name="connsiteX4" fmla="*/ 2407085 w 2828365"/>
                        <a:gd name="connsiteY4" fmla="*/ 2517539 h 2658037"/>
                        <a:gd name="connsiteX5" fmla="*/ 2259399 w 2828365"/>
                        <a:gd name="connsiteY5" fmla="*/ 773581 h 2658037"/>
                        <a:gd name="connsiteX6" fmla="*/ 1951456 w 2828365"/>
                        <a:gd name="connsiteY6" fmla="*/ 914983 h 2658037"/>
                        <a:gd name="connsiteX7" fmla="*/ 861088 w 2828365"/>
                        <a:gd name="connsiteY7" fmla="*/ 968401 h 2658037"/>
                        <a:gd name="connsiteX8" fmla="*/ 675694 w 2828365"/>
                        <a:gd name="connsiteY8" fmla="*/ 896129 h 2658037"/>
                        <a:gd name="connsiteX9" fmla="*/ 556288 w 2828365"/>
                        <a:gd name="connsiteY9" fmla="*/ 1062670 h 2658037"/>
                        <a:gd name="connsiteX10" fmla="*/ 685121 w 2828365"/>
                        <a:gd name="connsiteY10" fmla="*/ 2530110 h 2658037"/>
                        <a:gd name="connsiteX11" fmla="*/ 291057 w 2828365"/>
                        <a:gd name="connsiteY11" fmla="*/ 2658037 h 2658037"/>
                        <a:gd name="connsiteX12" fmla="*/ 44097 w 2828365"/>
                        <a:gd name="connsiteY12" fmla="*/ 1210356 h 2658037"/>
                        <a:gd name="connsiteX13" fmla="*/ 98484 w 2828365"/>
                        <a:gd name="connsiteY13" fmla="*/ 522153 h 2658037"/>
                        <a:gd name="connsiteX0" fmla="*/ 98484 w 2828365"/>
                        <a:gd name="connsiteY0" fmla="*/ 522153 h 2658037"/>
                        <a:gd name="connsiteX1" fmla="*/ 2518877 w 2828365"/>
                        <a:gd name="connsiteY1" fmla="*/ 220447 h 2658037"/>
                        <a:gd name="connsiteX2" fmla="*/ 2729892 w 2828365"/>
                        <a:gd name="connsiteY2" fmla="*/ 820763 h 2658037"/>
                        <a:gd name="connsiteX3" fmla="*/ 2828365 w 2828365"/>
                        <a:gd name="connsiteY3" fmla="*/ 2484390 h 2658037"/>
                        <a:gd name="connsiteX4" fmla="*/ 2407085 w 2828365"/>
                        <a:gd name="connsiteY4" fmla="*/ 2517539 h 2658037"/>
                        <a:gd name="connsiteX5" fmla="*/ 2259399 w 2828365"/>
                        <a:gd name="connsiteY5" fmla="*/ 773581 h 2658037"/>
                        <a:gd name="connsiteX6" fmla="*/ 1951456 w 2828365"/>
                        <a:gd name="connsiteY6" fmla="*/ 914983 h 2658037"/>
                        <a:gd name="connsiteX7" fmla="*/ 861088 w 2828365"/>
                        <a:gd name="connsiteY7" fmla="*/ 968401 h 2658037"/>
                        <a:gd name="connsiteX8" fmla="*/ 675694 w 2828365"/>
                        <a:gd name="connsiteY8" fmla="*/ 896129 h 2658037"/>
                        <a:gd name="connsiteX9" fmla="*/ 556288 w 2828365"/>
                        <a:gd name="connsiteY9" fmla="*/ 1062670 h 2658037"/>
                        <a:gd name="connsiteX10" fmla="*/ 685121 w 2828365"/>
                        <a:gd name="connsiteY10" fmla="*/ 2530110 h 2658037"/>
                        <a:gd name="connsiteX11" fmla="*/ 291057 w 2828365"/>
                        <a:gd name="connsiteY11" fmla="*/ 2658037 h 2658037"/>
                        <a:gd name="connsiteX12" fmla="*/ 44097 w 2828365"/>
                        <a:gd name="connsiteY12" fmla="*/ 1210356 h 2658037"/>
                        <a:gd name="connsiteX13" fmla="*/ 98484 w 2828365"/>
                        <a:gd name="connsiteY13" fmla="*/ 522153 h 2658037"/>
                        <a:gd name="connsiteX0" fmla="*/ 98484 w 2828365"/>
                        <a:gd name="connsiteY0" fmla="*/ 522153 h 2658037"/>
                        <a:gd name="connsiteX1" fmla="*/ 2518877 w 2828365"/>
                        <a:gd name="connsiteY1" fmla="*/ 220447 h 2658037"/>
                        <a:gd name="connsiteX2" fmla="*/ 2729892 w 2828365"/>
                        <a:gd name="connsiteY2" fmla="*/ 820763 h 2658037"/>
                        <a:gd name="connsiteX3" fmla="*/ 2828365 w 2828365"/>
                        <a:gd name="connsiteY3" fmla="*/ 2484390 h 2658037"/>
                        <a:gd name="connsiteX4" fmla="*/ 2407085 w 2828365"/>
                        <a:gd name="connsiteY4" fmla="*/ 2517539 h 2658037"/>
                        <a:gd name="connsiteX5" fmla="*/ 2259399 w 2828365"/>
                        <a:gd name="connsiteY5" fmla="*/ 773581 h 2658037"/>
                        <a:gd name="connsiteX6" fmla="*/ 1951456 w 2828365"/>
                        <a:gd name="connsiteY6" fmla="*/ 914983 h 2658037"/>
                        <a:gd name="connsiteX7" fmla="*/ 861088 w 2828365"/>
                        <a:gd name="connsiteY7" fmla="*/ 968401 h 2658037"/>
                        <a:gd name="connsiteX8" fmla="*/ 675694 w 2828365"/>
                        <a:gd name="connsiteY8" fmla="*/ 896129 h 2658037"/>
                        <a:gd name="connsiteX9" fmla="*/ 556288 w 2828365"/>
                        <a:gd name="connsiteY9" fmla="*/ 1062670 h 2658037"/>
                        <a:gd name="connsiteX10" fmla="*/ 565715 w 2828365"/>
                        <a:gd name="connsiteY10" fmla="*/ 1169506 h 2658037"/>
                        <a:gd name="connsiteX11" fmla="*/ 685121 w 2828365"/>
                        <a:gd name="connsiteY11" fmla="*/ 2530110 h 2658037"/>
                        <a:gd name="connsiteX12" fmla="*/ 291057 w 2828365"/>
                        <a:gd name="connsiteY12" fmla="*/ 2658037 h 2658037"/>
                        <a:gd name="connsiteX13" fmla="*/ 44097 w 2828365"/>
                        <a:gd name="connsiteY13" fmla="*/ 1210356 h 2658037"/>
                        <a:gd name="connsiteX14" fmla="*/ 98484 w 2828365"/>
                        <a:gd name="connsiteY14" fmla="*/ 522153 h 2658037"/>
                        <a:gd name="connsiteX0" fmla="*/ 98484 w 2828365"/>
                        <a:gd name="connsiteY0" fmla="*/ 522153 h 2658037"/>
                        <a:gd name="connsiteX1" fmla="*/ 2518877 w 2828365"/>
                        <a:gd name="connsiteY1" fmla="*/ 220447 h 2658037"/>
                        <a:gd name="connsiteX2" fmla="*/ 2729892 w 2828365"/>
                        <a:gd name="connsiteY2" fmla="*/ 820763 h 2658037"/>
                        <a:gd name="connsiteX3" fmla="*/ 2828365 w 2828365"/>
                        <a:gd name="connsiteY3" fmla="*/ 2484390 h 2658037"/>
                        <a:gd name="connsiteX4" fmla="*/ 2407085 w 2828365"/>
                        <a:gd name="connsiteY4" fmla="*/ 2517539 h 2658037"/>
                        <a:gd name="connsiteX5" fmla="*/ 2259399 w 2828365"/>
                        <a:gd name="connsiteY5" fmla="*/ 773581 h 2658037"/>
                        <a:gd name="connsiteX6" fmla="*/ 1951456 w 2828365"/>
                        <a:gd name="connsiteY6" fmla="*/ 914983 h 2658037"/>
                        <a:gd name="connsiteX7" fmla="*/ 861088 w 2828365"/>
                        <a:gd name="connsiteY7" fmla="*/ 968401 h 2658037"/>
                        <a:gd name="connsiteX8" fmla="*/ 675694 w 2828365"/>
                        <a:gd name="connsiteY8" fmla="*/ 896129 h 2658037"/>
                        <a:gd name="connsiteX9" fmla="*/ 565715 w 2828365"/>
                        <a:gd name="connsiteY9" fmla="*/ 1169506 h 2658037"/>
                        <a:gd name="connsiteX10" fmla="*/ 685121 w 2828365"/>
                        <a:gd name="connsiteY10" fmla="*/ 2530110 h 2658037"/>
                        <a:gd name="connsiteX11" fmla="*/ 291057 w 2828365"/>
                        <a:gd name="connsiteY11" fmla="*/ 2658037 h 2658037"/>
                        <a:gd name="connsiteX12" fmla="*/ 44097 w 2828365"/>
                        <a:gd name="connsiteY12" fmla="*/ 1210356 h 2658037"/>
                        <a:gd name="connsiteX13" fmla="*/ 98484 w 2828365"/>
                        <a:gd name="connsiteY13" fmla="*/ 522153 h 2658037"/>
                        <a:gd name="connsiteX0" fmla="*/ 98484 w 2828365"/>
                        <a:gd name="connsiteY0" fmla="*/ 522153 h 2658037"/>
                        <a:gd name="connsiteX1" fmla="*/ 2518877 w 2828365"/>
                        <a:gd name="connsiteY1" fmla="*/ 220447 h 2658037"/>
                        <a:gd name="connsiteX2" fmla="*/ 2729892 w 2828365"/>
                        <a:gd name="connsiteY2" fmla="*/ 820763 h 2658037"/>
                        <a:gd name="connsiteX3" fmla="*/ 2828365 w 2828365"/>
                        <a:gd name="connsiteY3" fmla="*/ 2484390 h 2658037"/>
                        <a:gd name="connsiteX4" fmla="*/ 2407085 w 2828365"/>
                        <a:gd name="connsiteY4" fmla="*/ 2517539 h 2658037"/>
                        <a:gd name="connsiteX5" fmla="*/ 2259399 w 2828365"/>
                        <a:gd name="connsiteY5" fmla="*/ 773581 h 2658037"/>
                        <a:gd name="connsiteX6" fmla="*/ 1951456 w 2828365"/>
                        <a:gd name="connsiteY6" fmla="*/ 914983 h 2658037"/>
                        <a:gd name="connsiteX7" fmla="*/ 861088 w 2828365"/>
                        <a:gd name="connsiteY7" fmla="*/ 968401 h 2658037"/>
                        <a:gd name="connsiteX8" fmla="*/ 675694 w 2828365"/>
                        <a:gd name="connsiteY8" fmla="*/ 896129 h 2658037"/>
                        <a:gd name="connsiteX9" fmla="*/ 543719 w 2828365"/>
                        <a:gd name="connsiteY9" fmla="*/ 1119230 h 2658037"/>
                        <a:gd name="connsiteX10" fmla="*/ 685121 w 2828365"/>
                        <a:gd name="connsiteY10" fmla="*/ 2530110 h 2658037"/>
                        <a:gd name="connsiteX11" fmla="*/ 291057 w 2828365"/>
                        <a:gd name="connsiteY11" fmla="*/ 2658037 h 2658037"/>
                        <a:gd name="connsiteX12" fmla="*/ 44097 w 2828365"/>
                        <a:gd name="connsiteY12" fmla="*/ 1210356 h 2658037"/>
                        <a:gd name="connsiteX13" fmla="*/ 98484 w 2828365"/>
                        <a:gd name="connsiteY13" fmla="*/ 522153 h 2658037"/>
                        <a:gd name="connsiteX0" fmla="*/ 98484 w 2828365"/>
                        <a:gd name="connsiteY0" fmla="*/ 522153 h 2658037"/>
                        <a:gd name="connsiteX1" fmla="*/ 2518877 w 2828365"/>
                        <a:gd name="connsiteY1" fmla="*/ 220447 h 2658037"/>
                        <a:gd name="connsiteX2" fmla="*/ 2729892 w 2828365"/>
                        <a:gd name="connsiteY2" fmla="*/ 820763 h 2658037"/>
                        <a:gd name="connsiteX3" fmla="*/ 2828365 w 2828365"/>
                        <a:gd name="connsiteY3" fmla="*/ 2484390 h 2658037"/>
                        <a:gd name="connsiteX4" fmla="*/ 2407085 w 2828365"/>
                        <a:gd name="connsiteY4" fmla="*/ 2517539 h 2658037"/>
                        <a:gd name="connsiteX5" fmla="*/ 2259399 w 2828365"/>
                        <a:gd name="connsiteY5" fmla="*/ 773581 h 2658037"/>
                        <a:gd name="connsiteX6" fmla="*/ 1951456 w 2828365"/>
                        <a:gd name="connsiteY6" fmla="*/ 914983 h 2658037"/>
                        <a:gd name="connsiteX7" fmla="*/ 861088 w 2828365"/>
                        <a:gd name="connsiteY7" fmla="*/ 968401 h 2658037"/>
                        <a:gd name="connsiteX8" fmla="*/ 675694 w 2828365"/>
                        <a:gd name="connsiteY8" fmla="*/ 896129 h 2658037"/>
                        <a:gd name="connsiteX9" fmla="*/ 543719 w 2828365"/>
                        <a:gd name="connsiteY9" fmla="*/ 1119230 h 2658037"/>
                        <a:gd name="connsiteX10" fmla="*/ 685121 w 2828365"/>
                        <a:gd name="connsiteY10" fmla="*/ 2530110 h 2658037"/>
                        <a:gd name="connsiteX11" fmla="*/ 291057 w 2828365"/>
                        <a:gd name="connsiteY11" fmla="*/ 2658037 h 2658037"/>
                        <a:gd name="connsiteX12" fmla="*/ 44097 w 2828365"/>
                        <a:gd name="connsiteY12" fmla="*/ 1210356 h 2658037"/>
                        <a:gd name="connsiteX13" fmla="*/ 98484 w 2828365"/>
                        <a:gd name="connsiteY13" fmla="*/ 522153 h 2658037"/>
                        <a:gd name="connsiteX0" fmla="*/ 98484 w 2828365"/>
                        <a:gd name="connsiteY0" fmla="*/ 522153 h 2658037"/>
                        <a:gd name="connsiteX1" fmla="*/ 2518877 w 2828365"/>
                        <a:gd name="connsiteY1" fmla="*/ 220447 h 2658037"/>
                        <a:gd name="connsiteX2" fmla="*/ 2729892 w 2828365"/>
                        <a:gd name="connsiteY2" fmla="*/ 820763 h 2658037"/>
                        <a:gd name="connsiteX3" fmla="*/ 2828365 w 2828365"/>
                        <a:gd name="connsiteY3" fmla="*/ 2484390 h 2658037"/>
                        <a:gd name="connsiteX4" fmla="*/ 2407085 w 2828365"/>
                        <a:gd name="connsiteY4" fmla="*/ 2517539 h 2658037"/>
                        <a:gd name="connsiteX5" fmla="*/ 2259399 w 2828365"/>
                        <a:gd name="connsiteY5" fmla="*/ 773581 h 2658037"/>
                        <a:gd name="connsiteX6" fmla="*/ 1951456 w 2828365"/>
                        <a:gd name="connsiteY6" fmla="*/ 914983 h 2658037"/>
                        <a:gd name="connsiteX7" fmla="*/ 861088 w 2828365"/>
                        <a:gd name="connsiteY7" fmla="*/ 968401 h 2658037"/>
                        <a:gd name="connsiteX8" fmla="*/ 675694 w 2828365"/>
                        <a:gd name="connsiteY8" fmla="*/ 896129 h 2658037"/>
                        <a:gd name="connsiteX9" fmla="*/ 543719 w 2828365"/>
                        <a:gd name="connsiteY9" fmla="*/ 1119230 h 2658037"/>
                        <a:gd name="connsiteX10" fmla="*/ 685121 w 2828365"/>
                        <a:gd name="connsiteY10" fmla="*/ 2530110 h 2658037"/>
                        <a:gd name="connsiteX11" fmla="*/ 291057 w 2828365"/>
                        <a:gd name="connsiteY11" fmla="*/ 2658037 h 2658037"/>
                        <a:gd name="connsiteX12" fmla="*/ 44097 w 2828365"/>
                        <a:gd name="connsiteY12" fmla="*/ 1210356 h 2658037"/>
                        <a:gd name="connsiteX13" fmla="*/ 98484 w 2828365"/>
                        <a:gd name="connsiteY13" fmla="*/ 522153 h 2658037"/>
                        <a:gd name="connsiteX0" fmla="*/ 98484 w 2828365"/>
                        <a:gd name="connsiteY0" fmla="*/ 522153 h 2658037"/>
                        <a:gd name="connsiteX1" fmla="*/ 2518877 w 2828365"/>
                        <a:gd name="connsiteY1" fmla="*/ 220447 h 2658037"/>
                        <a:gd name="connsiteX2" fmla="*/ 2729892 w 2828365"/>
                        <a:gd name="connsiteY2" fmla="*/ 820763 h 2658037"/>
                        <a:gd name="connsiteX3" fmla="*/ 2828365 w 2828365"/>
                        <a:gd name="connsiteY3" fmla="*/ 2484390 h 2658037"/>
                        <a:gd name="connsiteX4" fmla="*/ 2407085 w 2828365"/>
                        <a:gd name="connsiteY4" fmla="*/ 2517539 h 2658037"/>
                        <a:gd name="connsiteX5" fmla="*/ 2259399 w 2828365"/>
                        <a:gd name="connsiteY5" fmla="*/ 773581 h 2658037"/>
                        <a:gd name="connsiteX6" fmla="*/ 1951456 w 2828365"/>
                        <a:gd name="connsiteY6" fmla="*/ 914983 h 2658037"/>
                        <a:gd name="connsiteX7" fmla="*/ 861088 w 2828365"/>
                        <a:gd name="connsiteY7" fmla="*/ 968401 h 2658037"/>
                        <a:gd name="connsiteX8" fmla="*/ 675694 w 2828365"/>
                        <a:gd name="connsiteY8" fmla="*/ 896129 h 2658037"/>
                        <a:gd name="connsiteX9" fmla="*/ 543719 w 2828365"/>
                        <a:gd name="connsiteY9" fmla="*/ 1119230 h 2658037"/>
                        <a:gd name="connsiteX10" fmla="*/ 685121 w 2828365"/>
                        <a:gd name="connsiteY10" fmla="*/ 2530110 h 2658037"/>
                        <a:gd name="connsiteX11" fmla="*/ 291057 w 2828365"/>
                        <a:gd name="connsiteY11" fmla="*/ 2658037 h 2658037"/>
                        <a:gd name="connsiteX12" fmla="*/ 44097 w 2828365"/>
                        <a:gd name="connsiteY12" fmla="*/ 1210356 h 2658037"/>
                        <a:gd name="connsiteX13" fmla="*/ 98484 w 2828365"/>
                        <a:gd name="connsiteY13" fmla="*/ 522153 h 2658037"/>
                        <a:gd name="connsiteX0" fmla="*/ 98484 w 2828365"/>
                        <a:gd name="connsiteY0" fmla="*/ 522153 h 2658037"/>
                        <a:gd name="connsiteX1" fmla="*/ 2518877 w 2828365"/>
                        <a:gd name="connsiteY1" fmla="*/ 220447 h 2658037"/>
                        <a:gd name="connsiteX2" fmla="*/ 2729892 w 2828365"/>
                        <a:gd name="connsiteY2" fmla="*/ 820763 h 2658037"/>
                        <a:gd name="connsiteX3" fmla="*/ 2828365 w 2828365"/>
                        <a:gd name="connsiteY3" fmla="*/ 2484390 h 2658037"/>
                        <a:gd name="connsiteX4" fmla="*/ 2407085 w 2828365"/>
                        <a:gd name="connsiteY4" fmla="*/ 2517539 h 2658037"/>
                        <a:gd name="connsiteX5" fmla="*/ 2259399 w 2828365"/>
                        <a:gd name="connsiteY5" fmla="*/ 773581 h 2658037"/>
                        <a:gd name="connsiteX6" fmla="*/ 1951456 w 2828365"/>
                        <a:gd name="connsiteY6" fmla="*/ 914983 h 2658037"/>
                        <a:gd name="connsiteX7" fmla="*/ 861088 w 2828365"/>
                        <a:gd name="connsiteY7" fmla="*/ 968401 h 2658037"/>
                        <a:gd name="connsiteX8" fmla="*/ 675694 w 2828365"/>
                        <a:gd name="connsiteY8" fmla="*/ 896129 h 2658037"/>
                        <a:gd name="connsiteX9" fmla="*/ 543719 w 2828365"/>
                        <a:gd name="connsiteY9" fmla="*/ 1119230 h 2658037"/>
                        <a:gd name="connsiteX10" fmla="*/ 685121 w 2828365"/>
                        <a:gd name="connsiteY10" fmla="*/ 2530110 h 2658037"/>
                        <a:gd name="connsiteX11" fmla="*/ 291057 w 2828365"/>
                        <a:gd name="connsiteY11" fmla="*/ 2658037 h 2658037"/>
                        <a:gd name="connsiteX12" fmla="*/ 44097 w 2828365"/>
                        <a:gd name="connsiteY12" fmla="*/ 1210356 h 2658037"/>
                        <a:gd name="connsiteX13" fmla="*/ 98484 w 2828365"/>
                        <a:gd name="connsiteY13" fmla="*/ 522153 h 2658037"/>
                        <a:gd name="connsiteX0" fmla="*/ 98484 w 2828365"/>
                        <a:gd name="connsiteY0" fmla="*/ 522153 h 2658037"/>
                        <a:gd name="connsiteX1" fmla="*/ 2518877 w 2828365"/>
                        <a:gd name="connsiteY1" fmla="*/ 220447 h 2658037"/>
                        <a:gd name="connsiteX2" fmla="*/ 2729892 w 2828365"/>
                        <a:gd name="connsiteY2" fmla="*/ 820763 h 2658037"/>
                        <a:gd name="connsiteX3" fmla="*/ 2828365 w 2828365"/>
                        <a:gd name="connsiteY3" fmla="*/ 2484390 h 2658037"/>
                        <a:gd name="connsiteX4" fmla="*/ 2407085 w 2828365"/>
                        <a:gd name="connsiteY4" fmla="*/ 2517539 h 2658037"/>
                        <a:gd name="connsiteX5" fmla="*/ 2259399 w 2828365"/>
                        <a:gd name="connsiteY5" fmla="*/ 773581 h 2658037"/>
                        <a:gd name="connsiteX6" fmla="*/ 1951456 w 2828365"/>
                        <a:gd name="connsiteY6" fmla="*/ 914983 h 2658037"/>
                        <a:gd name="connsiteX7" fmla="*/ 861088 w 2828365"/>
                        <a:gd name="connsiteY7" fmla="*/ 968401 h 2658037"/>
                        <a:gd name="connsiteX8" fmla="*/ 675694 w 2828365"/>
                        <a:gd name="connsiteY8" fmla="*/ 896129 h 2658037"/>
                        <a:gd name="connsiteX9" fmla="*/ 543719 w 2828365"/>
                        <a:gd name="connsiteY9" fmla="*/ 1119230 h 2658037"/>
                        <a:gd name="connsiteX10" fmla="*/ 685121 w 2828365"/>
                        <a:gd name="connsiteY10" fmla="*/ 2530110 h 2658037"/>
                        <a:gd name="connsiteX11" fmla="*/ 291057 w 2828365"/>
                        <a:gd name="connsiteY11" fmla="*/ 2658037 h 2658037"/>
                        <a:gd name="connsiteX12" fmla="*/ 44097 w 2828365"/>
                        <a:gd name="connsiteY12" fmla="*/ 1210356 h 2658037"/>
                        <a:gd name="connsiteX13" fmla="*/ 98484 w 2828365"/>
                        <a:gd name="connsiteY13" fmla="*/ 522153 h 2658037"/>
                        <a:gd name="connsiteX0" fmla="*/ 98484 w 2828365"/>
                        <a:gd name="connsiteY0" fmla="*/ 522153 h 2658037"/>
                        <a:gd name="connsiteX1" fmla="*/ 2518877 w 2828365"/>
                        <a:gd name="connsiteY1" fmla="*/ 220447 h 2658037"/>
                        <a:gd name="connsiteX2" fmla="*/ 2729892 w 2828365"/>
                        <a:gd name="connsiteY2" fmla="*/ 820763 h 2658037"/>
                        <a:gd name="connsiteX3" fmla="*/ 2828365 w 2828365"/>
                        <a:gd name="connsiteY3" fmla="*/ 2484390 h 2658037"/>
                        <a:gd name="connsiteX4" fmla="*/ 2407085 w 2828365"/>
                        <a:gd name="connsiteY4" fmla="*/ 2517539 h 2658037"/>
                        <a:gd name="connsiteX5" fmla="*/ 2259399 w 2828365"/>
                        <a:gd name="connsiteY5" fmla="*/ 773581 h 2658037"/>
                        <a:gd name="connsiteX6" fmla="*/ 1951456 w 2828365"/>
                        <a:gd name="connsiteY6" fmla="*/ 914983 h 2658037"/>
                        <a:gd name="connsiteX7" fmla="*/ 861088 w 2828365"/>
                        <a:gd name="connsiteY7" fmla="*/ 968401 h 2658037"/>
                        <a:gd name="connsiteX8" fmla="*/ 675694 w 2828365"/>
                        <a:gd name="connsiteY8" fmla="*/ 896129 h 2658037"/>
                        <a:gd name="connsiteX9" fmla="*/ 543719 w 2828365"/>
                        <a:gd name="connsiteY9" fmla="*/ 1119230 h 2658037"/>
                        <a:gd name="connsiteX10" fmla="*/ 685121 w 2828365"/>
                        <a:gd name="connsiteY10" fmla="*/ 2530110 h 2658037"/>
                        <a:gd name="connsiteX11" fmla="*/ 291057 w 2828365"/>
                        <a:gd name="connsiteY11" fmla="*/ 2658037 h 2658037"/>
                        <a:gd name="connsiteX12" fmla="*/ 44097 w 2828365"/>
                        <a:gd name="connsiteY12" fmla="*/ 1210356 h 2658037"/>
                        <a:gd name="connsiteX13" fmla="*/ 98484 w 2828365"/>
                        <a:gd name="connsiteY13" fmla="*/ 522153 h 26580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2828365" h="2658037">
                          <a:moveTo>
                            <a:pt x="98484" y="522153"/>
                          </a:moveTo>
                          <a:cubicBezTo>
                            <a:pt x="710211" y="-17761"/>
                            <a:pt x="1708558" y="-174391"/>
                            <a:pt x="2518877" y="220447"/>
                          </a:cubicBezTo>
                          <a:cubicBezTo>
                            <a:pt x="2676318" y="345218"/>
                            <a:pt x="2801593" y="554168"/>
                            <a:pt x="2729892" y="820763"/>
                          </a:cubicBezTo>
                          <a:lnTo>
                            <a:pt x="2828365" y="2484390"/>
                          </a:lnTo>
                          <a:lnTo>
                            <a:pt x="2407085" y="2517539"/>
                          </a:lnTo>
                          <a:lnTo>
                            <a:pt x="2259399" y="773581"/>
                          </a:lnTo>
                          <a:cubicBezTo>
                            <a:pt x="2213313" y="620658"/>
                            <a:pt x="2107522" y="920219"/>
                            <a:pt x="1951456" y="914983"/>
                          </a:cubicBezTo>
                          <a:lnTo>
                            <a:pt x="861088" y="968401"/>
                          </a:lnTo>
                          <a:cubicBezTo>
                            <a:pt x="810812" y="974685"/>
                            <a:pt x="735396" y="971544"/>
                            <a:pt x="675694" y="896129"/>
                          </a:cubicBezTo>
                          <a:cubicBezTo>
                            <a:pt x="613896" y="857374"/>
                            <a:pt x="542148" y="846900"/>
                            <a:pt x="543719" y="1119230"/>
                          </a:cubicBezTo>
                          <a:cubicBezTo>
                            <a:pt x="543195" y="1382656"/>
                            <a:pt x="451235" y="1769833"/>
                            <a:pt x="685121" y="2530110"/>
                          </a:cubicBezTo>
                          <a:lnTo>
                            <a:pt x="291057" y="2658037"/>
                          </a:lnTo>
                          <a:cubicBezTo>
                            <a:pt x="200455" y="2438602"/>
                            <a:pt x="76192" y="1566337"/>
                            <a:pt x="44097" y="1210356"/>
                          </a:cubicBezTo>
                          <a:cubicBezTo>
                            <a:pt x="-6852" y="895224"/>
                            <a:pt x="-40077" y="700230"/>
                            <a:pt x="98484" y="522153"/>
                          </a:cubicBezTo>
                          <a:close/>
                        </a:path>
                      </a:pathLst>
                    </a:custGeom>
                    <a:solidFill>
                      <a:srgbClr val="038184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40" name="Group 39"/>
                  <p:cNvGrpSpPr/>
                  <p:nvPr/>
                </p:nvGrpSpPr>
                <p:grpSpPr>
                  <a:xfrm>
                    <a:off x="6165663" y="3824857"/>
                    <a:ext cx="576663" cy="473028"/>
                    <a:chOff x="6165663" y="3824857"/>
                    <a:chExt cx="576663" cy="473028"/>
                  </a:xfrm>
                </p:grpSpPr>
                <p:grpSp>
                  <p:nvGrpSpPr>
                    <p:cNvPr id="48" name="Group 47"/>
                    <p:cNvGrpSpPr/>
                    <p:nvPr/>
                  </p:nvGrpSpPr>
                  <p:grpSpPr>
                    <a:xfrm rot="6615602">
                      <a:off x="6227713" y="3775570"/>
                      <a:ext cx="452564" cy="576663"/>
                      <a:chOff x="2984340" y="-2401001"/>
                      <a:chExt cx="1121399" cy="1428902"/>
                    </a:xfrm>
                    <a:solidFill>
                      <a:srgbClr val="A26B33"/>
                    </a:solidFill>
                  </p:grpSpPr>
                  <p:sp>
                    <p:nvSpPr>
                      <p:cNvPr id="59" name="Rectangle 13"/>
                      <p:cNvSpPr/>
                      <p:nvPr/>
                    </p:nvSpPr>
                    <p:spPr>
                      <a:xfrm>
                        <a:off x="2984340" y="-2211067"/>
                        <a:ext cx="1121399" cy="1238968"/>
                      </a:xfrm>
                      <a:custGeom>
                        <a:avLst/>
                        <a:gdLst>
                          <a:gd name="connsiteX0" fmla="*/ 0 w 1439652"/>
                          <a:gd name="connsiteY0" fmla="*/ 0 h 1352888"/>
                          <a:gd name="connsiteX1" fmla="*/ 1439652 w 1439652"/>
                          <a:gd name="connsiteY1" fmla="*/ 0 h 1352888"/>
                          <a:gd name="connsiteX2" fmla="*/ 1439652 w 1439652"/>
                          <a:gd name="connsiteY2" fmla="*/ 1352888 h 1352888"/>
                          <a:gd name="connsiteX3" fmla="*/ 0 w 1439652"/>
                          <a:gd name="connsiteY3" fmla="*/ 1352888 h 1352888"/>
                          <a:gd name="connsiteX4" fmla="*/ 0 w 1439652"/>
                          <a:gd name="connsiteY4" fmla="*/ 0 h 1352888"/>
                          <a:gd name="connsiteX0" fmla="*/ 0 w 1439652"/>
                          <a:gd name="connsiteY0" fmla="*/ 0 h 1352888"/>
                          <a:gd name="connsiteX1" fmla="*/ 1439652 w 1439652"/>
                          <a:gd name="connsiteY1" fmla="*/ 0 h 1352888"/>
                          <a:gd name="connsiteX2" fmla="*/ 1439652 w 1439652"/>
                          <a:gd name="connsiteY2" fmla="*/ 1352888 h 1352888"/>
                          <a:gd name="connsiteX3" fmla="*/ 710215 w 1439652"/>
                          <a:gd name="connsiteY3" fmla="*/ 1349961 h 1352888"/>
                          <a:gd name="connsiteX4" fmla="*/ 0 w 1439652"/>
                          <a:gd name="connsiteY4" fmla="*/ 1352888 h 1352888"/>
                          <a:gd name="connsiteX5" fmla="*/ 0 w 1439652"/>
                          <a:gd name="connsiteY5" fmla="*/ 0 h 1352888"/>
                          <a:gd name="connsiteX0" fmla="*/ 0 w 1439652"/>
                          <a:gd name="connsiteY0" fmla="*/ 0 h 1352888"/>
                          <a:gd name="connsiteX1" fmla="*/ 1439652 w 1439652"/>
                          <a:gd name="connsiteY1" fmla="*/ 0 h 1352888"/>
                          <a:gd name="connsiteX2" fmla="*/ 1439652 w 1439652"/>
                          <a:gd name="connsiteY2" fmla="*/ 1352888 h 1352888"/>
                          <a:gd name="connsiteX3" fmla="*/ 724240 w 1439652"/>
                          <a:gd name="connsiteY3" fmla="*/ 1316302 h 1352888"/>
                          <a:gd name="connsiteX4" fmla="*/ 0 w 1439652"/>
                          <a:gd name="connsiteY4" fmla="*/ 1352888 h 1352888"/>
                          <a:gd name="connsiteX5" fmla="*/ 0 w 1439652"/>
                          <a:gd name="connsiteY5" fmla="*/ 0 h 1352888"/>
                          <a:gd name="connsiteX0" fmla="*/ 0 w 1439652"/>
                          <a:gd name="connsiteY0" fmla="*/ 0 h 1352888"/>
                          <a:gd name="connsiteX1" fmla="*/ 1439652 w 1439652"/>
                          <a:gd name="connsiteY1" fmla="*/ 0 h 1352888"/>
                          <a:gd name="connsiteX2" fmla="*/ 1439652 w 1439652"/>
                          <a:gd name="connsiteY2" fmla="*/ 1352888 h 1352888"/>
                          <a:gd name="connsiteX3" fmla="*/ 724240 w 1439652"/>
                          <a:gd name="connsiteY3" fmla="*/ 1316302 h 1352888"/>
                          <a:gd name="connsiteX4" fmla="*/ 109391 w 1439652"/>
                          <a:gd name="connsiteY4" fmla="*/ 794711 h 1352888"/>
                          <a:gd name="connsiteX5" fmla="*/ 0 w 1439652"/>
                          <a:gd name="connsiteY5" fmla="*/ 0 h 1352888"/>
                          <a:gd name="connsiteX0" fmla="*/ 0 w 1439652"/>
                          <a:gd name="connsiteY0" fmla="*/ 0 h 1352888"/>
                          <a:gd name="connsiteX1" fmla="*/ 1439652 w 1439652"/>
                          <a:gd name="connsiteY1" fmla="*/ 0 h 1352888"/>
                          <a:gd name="connsiteX2" fmla="*/ 1439652 w 1439652"/>
                          <a:gd name="connsiteY2" fmla="*/ 1352888 h 1352888"/>
                          <a:gd name="connsiteX3" fmla="*/ 724240 w 1439652"/>
                          <a:gd name="connsiteY3" fmla="*/ 1316302 h 1352888"/>
                          <a:gd name="connsiteX4" fmla="*/ 109391 w 1439652"/>
                          <a:gd name="connsiteY4" fmla="*/ 794711 h 1352888"/>
                          <a:gd name="connsiteX5" fmla="*/ 0 w 1439652"/>
                          <a:gd name="connsiteY5" fmla="*/ 0 h 1352888"/>
                          <a:gd name="connsiteX0" fmla="*/ 0 w 1439652"/>
                          <a:gd name="connsiteY0" fmla="*/ 0 h 1363864"/>
                          <a:gd name="connsiteX1" fmla="*/ 1439652 w 1439652"/>
                          <a:gd name="connsiteY1" fmla="*/ 0 h 1363864"/>
                          <a:gd name="connsiteX2" fmla="*/ 1439652 w 1439652"/>
                          <a:gd name="connsiteY2" fmla="*/ 1352888 h 1363864"/>
                          <a:gd name="connsiteX3" fmla="*/ 724240 w 1439652"/>
                          <a:gd name="connsiteY3" fmla="*/ 1316302 h 1363864"/>
                          <a:gd name="connsiteX4" fmla="*/ 109391 w 1439652"/>
                          <a:gd name="connsiteY4" fmla="*/ 794711 h 1363864"/>
                          <a:gd name="connsiteX5" fmla="*/ 0 w 1439652"/>
                          <a:gd name="connsiteY5" fmla="*/ 0 h 1363864"/>
                          <a:gd name="connsiteX0" fmla="*/ 0 w 1439652"/>
                          <a:gd name="connsiteY0" fmla="*/ 0 h 1373603"/>
                          <a:gd name="connsiteX1" fmla="*/ 1439652 w 1439652"/>
                          <a:gd name="connsiteY1" fmla="*/ 0 h 1373603"/>
                          <a:gd name="connsiteX2" fmla="*/ 1439652 w 1439652"/>
                          <a:gd name="connsiteY2" fmla="*/ 1352888 h 1373603"/>
                          <a:gd name="connsiteX3" fmla="*/ 724240 w 1439652"/>
                          <a:gd name="connsiteY3" fmla="*/ 1316302 h 1373603"/>
                          <a:gd name="connsiteX4" fmla="*/ 109391 w 1439652"/>
                          <a:gd name="connsiteY4" fmla="*/ 794711 h 1373603"/>
                          <a:gd name="connsiteX5" fmla="*/ 0 w 1439652"/>
                          <a:gd name="connsiteY5" fmla="*/ 0 h 1373603"/>
                          <a:gd name="connsiteX0" fmla="*/ 0 w 1439652"/>
                          <a:gd name="connsiteY0" fmla="*/ 0 h 1373603"/>
                          <a:gd name="connsiteX1" fmla="*/ 1439652 w 1439652"/>
                          <a:gd name="connsiteY1" fmla="*/ 0 h 1373603"/>
                          <a:gd name="connsiteX2" fmla="*/ 1234893 w 1439652"/>
                          <a:gd name="connsiteY2" fmla="*/ 800322 h 1373603"/>
                          <a:gd name="connsiteX3" fmla="*/ 724240 w 1439652"/>
                          <a:gd name="connsiteY3" fmla="*/ 1316302 h 1373603"/>
                          <a:gd name="connsiteX4" fmla="*/ 109391 w 1439652"/>
                          <a:gd name="connsiteY4" fmla="*/ 794711 h 1373603"/>
                          <a:gd name="connsiteX5" fmla="*/ 0 w 1439652"/>
                          <a:gd name="connsiteY5" fmla="*/ 0 h 1373603"/>
                          <a:gd name="connsiteX0" fmla="*/ 0 w 1439652"/>
                          <a:gd name="connsiteY0" fmla="*/ 0 h 1373603"/>
                          <a:gd name="connsiteX1" fmla="*/ 1439652 w 1439652"/>
                          <a:gd name="connsiteY1" fmla="*/ 0 h 1373603"/>
                          <a:gd name="connsiteX2" fmla="*/ 1234893 w 1439652"/>
                          <a:gd name="connsiteY2" fmla="*/ 800322 h 1373603"/>
                          <a:gd name="connsiteX3" fmla="*/ 724240 w 1439652"/>
                          <a:gd name="connsiteY3" fmla="*/ 1316302 h 1373603"/>
                          <a:gd name="connsiteX4" fmla="*/ 109391 w 1439652"/>
                          <a:gd name="connsiteY4" fmla="*/ 794711 h 1373603"/>
                          <a:gd name="connsiteX5" fmla="*/ 0 w 1439652"/>
                          <a:gd name="connsiteY5" fmla="*/ 0 h 1373603"/>
                          <a:gd name="connsiteX0" fmla="*/ 0 w 1439652"/>
                          <a:gd name="connsiteY0" fmla="*/ 0 h 1373603"/>
                          <a:gd name="connsiteX1" fmla="*/ 1439652 w 1439652"/>
                          <a:gd name="connsiteY1" fmla="*/ 0 h 1373603"/>
                          <a:gd name="connsiteX2" fmla="*/ 1218064 w 1439652"/>
                          <a:gd name="connsiteY2" fmla="*/ 783492 h 1373603"/>
                          <a:gd name="connsiteX3" fmla="*/ 724240 w 1439652"/>
                          <a:gd name="connsiteY3" fmla="*/ 1316302 h 1373603"/>
                          <a:gd name="connsiteX4" fmla="*/ 109391 w 1439652"/>
                          <a:gd name="connsiteY4" fmla="*/ 794711 h 1373603"/>
                          <a:gd name="connsiteX5" fmla="*/ 0 w 1439652"/>
                          <a:gd name="connsiteY5" fmla="*/ 0 h 1373603"/>
                          <a:gd name="connsiteX0" fmla="*/ 0 w 1439652"/>
                          <a:gd name="connsiteY0" fmla="*/ 0 h 1373603"/>
                          <a:gd name="connsiteX1" fmla="*/ 1439652 w 1439652"/>
                          <a:gd name="connsiteY1" fmla="*/ 0 h 1373603"/>
                          <a:gd name="connsiteX2" fmla="*/ 1218064 w 1439652"/>
                          <a:gd name="connsiteY2" fmla="*/ 783492 h 1373603"/>
                          <a:gd name="connsiteX3" fmla="*/ 724240 w 1439652"/>
                          <a:gd name="connsiteY3" fmla="*/ 1316302 h 1373603"/>
                          <a:gd name="connsiteX4" fmla="*/ 109391 w 1439652"/>
                          <a:gd name="connsiteY4" fmla="*/ 794711 h 1373603"/>
                          <a:gd name="connsiteX5" fmla="*/ 0 w 1439652"/>
                          <a:gd name="connsiteY5" fmla="*/ 0 h 1373603"/>
                          <a:gd name="connsiteX0" fmla="*/ 0 w 1439652"/>
                          <a:gd name="connsiteY0" fmla="*/ 0 h 1373603"/>
                          <a:gd name="connsiteX1" fmla="*/ 1439652 w 1439652"/>
                          <a:gd name="connsiteY1" fmla="*/ 0 h 1373603"/>
                          <a:gd name="connsiteX2" fmla="*/ 1218064 w 1439652"/>
                          <a:gd name="connsiteY2" fmla="*/ 783492 h 1373603"/>
                          <a:gd name="connsiteX3" fmla="*/ 724240 w 1439652"/>
                          <a:gd name="connsiteY3" fmla="*/ 1316302 h 1373603"/>
                          <a:gd name="connsiteX4" fmla="*/ 109391 w 1439652"/>
                          <a:gd name="connsiteY4" fmla="*/ 794711 h 1373603"/>
                          <a:gd name="connsiteX5" fmla="*/ 0 w 1439652"/>
                          <a:gd name="connsiteY5" fmla="*/ 0 h 1373603"/>
                          <a:gd name="connsiteX0" fmla="*/ 0 w 1439652"/>
                          <a:gd name="connsiteY0" fmla="*/ 0 h 1373603"/>
                          <a:gd name="connsiteX1" fmla="*/ 1439652 w 1439652"/>
                          <a:gd name="connsiteY1" fmla="*/ 0 h 1373603"/>
                          <a:gd name="connsiteX2" fmla="*/ 1223673 w 1439652"/>
                          <a:gd name="connsiteY2" fmla="*/ 780687 h 1373603"/>
                          <a:gd name="connsiteX3" fmla="*/ 724240 w 1439652"/>
                          <a:gd name="connsiteY3" fmla="*/ 1316302 h 1373603"/>
                          <a:gd name="connsiteX4" fmla="*/ 109391 w 1439652"/>
                          <a:gd name="connsiteY4" fmla="*/ 794711 h 1373603"/>
                          <a:gd name="connsiteX5" fmla="*/ 0 w 1439652"/>
                          <a:gd name="connsiteY5" fmla="*/ 0 h 1373603"/>
                          <a:gd name="connsiteX0" fmla="*/ 0 w 1439652"/>
                          <a:gd name="connsiteY0" fmla="*/ 0 h 1373603"/>
                          <a:gd name="connsiteX1" fmla="*/ 1439652 w 1439652"/>
                          <a:gd name="connsiteY1" fmla="*/ 0 h 1373603"/>
                          <a:gd name="connsiteX2" fmla="*/ 1223673 w 1439652"/>
                          <a:gd name="connsiteY2" fmla="*/ 780687 h 1373603"/>
                          <a:gd name="connsiteX3" fmla="*/ 724240 w 1439652"/>
                          <a:gd name="connsiteY3" fmla="*/ 1316302 h 1373603"/>
                          <a:gd name="connsiteX4" fmla="*/ 109391 w 1439652"/>
                          <a:gd name="connsiteY4" fmla="*/ 794711 h 1373603"/>
                          <a:gd name="connsiteX5" fmla="*/ 0 w 1439652"/>
                          <a:gd name="connsiteY5" fmla="*/ 0 h 1373603"/>
                          <a:gd name="connsiteX0" fmla="*/ 0 w 1439652"/>
                          <a:gd name="connsiteY0" fmla="*/ 0 h 1373603"/>
                          <a:gd name="connsiteX1" fmla="*/ 1439652 w 1439652"/>
                          <a:gd name="connsiteY1" fmla="*/ 0 h 1373603"/>
                          <a:gd name="connsiteX2" fmla="*/ 1223673 w 1439652"/>
                          <a:gd name="connsiteY2" fmla="*/ 780687 h 1373603"/>
                          <a:gd name="connsiteX3" fmla="*/ 724240 w 1439652"/>
                          <a:gd name="connsiteY3" fmla="*/ 1316302 h 1373603"/>
                          <a:gd name="connsiteX4" fmla="*/ 109391 w 1439652"/>
                          <a:gd name="connsiteY4" fmla="*/ 794711 h 1373603"/>
                          <a:gd name="connsiteX5" fmla="*/ 0 w 1439652"/>
                          <a:gd name="connsiteY5" fmla="*/ 0 h 1373603"/>
                          <a:gd name="connsiteX0" fmla="*/ 308541 w 1330261"/>
                          <a:gd name="connsiteY0" fmla="*/ 140245 h 1373603"/>
                          <a:gd name="connsiteX1" fmla="*/ 1330261 w 1330261"/>
                          <a:gd name="connsiteY1" fmla="*/ 0 h 1373603"/>
                          <a:gd name="connsiteX2" fmla="*/ 1114282 w 1330261"/>
                          <a:gd name="connsiteY2" fmla="*/ 780687 h 1373603"/>
                          <a:gd name="connsiteX3" fmla="*/ 614849 w 1330261"/>
                          <a:gd name="connsiteY3" fmla="*/ 1316302 h 1373603"/>
                          <a:gd name="connsiteX4" fmla="*/ 0 w 1330261"/>
                          <a:gd name="connsiteY4" fmla="*/ 794711 h 1373603"/>
                          <a:gd name="connsiteX5" fmla="*/ 308541 w 1330261"/>
                          <a:gd name="connsiteY5" fmla="*/ 140245 h 1373603"/>
                          <a:gd name="connsiteX0" fmla="*/ 308541 w 1330261"/>
                          <a:gd name="connsiteY0" fmla="*/ 140245 h 1373603"/>
                          <a:gd name="connsiteX1" fmla="*/ 1330261 w 1330261"/>
                          <a:gd name="connsiteY1" fmla="*/ 0 h 1373603"/>
                          <a:gd name="connsiteX2" fmla="*/ 1114282 w 1330261"/>
                          <a:gd name="connsiteY2" fmla="*/ 780687 h 1373603"/>
                          <a:gd name="connsiteX3" fmla="*/ 614849 w 1330261"/>
                          <a:gd name="connsiteY3" fmla="*/ 1316302 h 1373603"/>
                          <a:gd name="connsiteX4" fmla="*/ 0 w 1330261"/>
                          <a:gd name="connsiteY4" fmla="*/ 794711 h 1373603"/>
                          <a:gd name="connsiteX5" fmla="*/ 308541 w 1330261"/>
                          <a:gd name="connsiteY5" fmla="*/ 140245 h 1373603"/>
                          <a:gd name="connsiteX0" fmla="*/ 308541 w 1330261"/>
                          <a:gd name="connsiteY0" fmla="*/ 140245 h 1373603"/>
                          <a:gd name="connsiteX1" fmla="*/ 1330261 w 1330261"/>
                          <a:gd name="connsiteY1" fmla="*/ 0 h 1373603"/>
                          <a:gd name="connsiteX2" fmla="*/ 1114282 w 1330261"/>
                          <a:gd name="connsiteY2" fmla="*/ 780687 h 1373603"/>
                          <a:gd name="connsiteX3" fmla="*/ 614849 w 1330261"/>
                          <a:gd name="connsiteY3" fmla="*/ 1316302 h 1373603"/>
                          <a:gd name="connsiteX4" fmla="*/ 0 w 1330261"/>
                          <a:gd name="connsiteY4" fmla="*/ 794711 h 1373603"/>
                          <a:gd name="connsiteX5" fmla="*/ 308541 w 1330261"/>
                          <a:gd name="connsiteY5" fmla="*/ 140245 h 1373603"/>
                          <a:gd name="connsiteX0" fmla="*/ 313659 w 1335379"/>
                          <a:gd name="connsiteY0" fmla="*/ 140245 h 1373603"/>
                          <a:gd name="connsiteX1" fmla="*/ 1335379 w 1335379"/>
                          <a:gd name="connsiteY1" fmla="*/ 0 h 1373603"/>
                          <a:gd name="connsiteX2" fmla="*/ 1119400 w 1335379"/>
                          <a:gd name="connsiteY2" fmla="*/ 780687 h 1373603"/>
                          <a:gd name="connsiteX3" fmla="*/ 619967 w 1335379"/>
                          <a:gd name="connsiteY3" fmla="*/ 1316302 h 1373603"/>
                          <a:gd name="connsiteX4" fmla="*/ 5118 w 1335379"/>
                          <a:gd name="connsiteY4" fmla="*/ 794711 h 1373603"/>
                          <a:gd name="connsiteX5" fmla="*/ 313659 w 1335379"/>
                          <a:gd name="connsiteY5" fmla="*/ 140245 h 1373603"/>
                          <a:gd name="connsiteX0" fmla="*/ 313659 w 1119400"/>
                          <a:gd name="connsiteY0" fmla="*/ 5610 h 1238968"/>
                          <a:gd name="connsiteX1" fmla="*/ 777203 w 1119400"/>
                          <a:gd name="connsiteY1" fmla="*/ 0 h 1238968"/>
                          <a:gd name="connsiteX2" fmla="*/ 1119400 w 1119400"/>
                          <a:gd name="connsiteY2" fmla="*/ 646052 h 1238968"/>
                          <a:gd name="connsiteX3" fmla="*/ 619967 w 1119400"/>
                          <a:gd name="connsiteY3" fmla="*/ 1181667 h 1238968"/>
                          <a:gd name="connsiteX4" fmla="*/ 5118 w 1119400"/>
                          <a:gd name="connsiteY4" fmla="*/ 660076 h 1238968"/>
                          <a:gd name="connsiteX5" fmla="*/ 313659 w 1119400"/>
                          <a:gd name="connsiteY5" fmla="*/ 5610 h 1238968"/>
                          <a:gd name="connsiteX0" fmla="*/ 313659 w 1119400"/>
                          <a:gd name="connsiteY0" fmla="*/ 5610 h 1238968"/>
                          <a:gd name="connsiteX1" fmla="*/ 777203 w 1119400"/>
                          <a:gd name="connsiteY1" fmla="*/ 0 h 1238968"/>
                          <a:gd name="connsiteX2" fmla="*/ 1119400 w 1119400"/>
                          <a:gd name="connsiteY2" fmla="*/ 646052 h 1238968"/>
                          <a:gd name="connsiteX3" fmla="*/ 619967 w 1119400"/>
                          <a:gd name="connsiteY3" fmla="*/ 1181667 h 1238968"/>
                          <a:gd name="connsiteX4" fmla="*/ 5118 w 1119400"/>
                          <a:gd name="connsiteY4" fmla="*/ 660076 h 1238968"/>
                          <a:gd name="connsiteX5" fmla="*/ 313659 w 1119400"/>
                          <a:gd name="connsiteY5" fmla="*/ 5610 h 1238968"/>
                          <a:gd name="connsiteX0" fmla="*/ 313659 w 1127678"/>
                          <a:gd name="connsiteY0" fmla="*/ 5610 h 1238968"/>
                          <a:gd name="connsiteX1" fmla="*/ 777203 w 1127678"/>
                          <a:gd name="connsiteY1" fmla="*/ 0 h 1238968"/>
                          <a:gd name="connsiteX2" fmla="*/ 1119400 w 1127678"/>
                          <a:gd name="connsiteY2" fmla="*/ 646052 h 1238968"/>
                          <a:gd name="connsiteX3" fmla="*/ 619967 w 1127678"/>
                          <a:gd name="connsiteY3" fmla="*/ 1181667 h 1238968"/>
                          <a:gd name="connsiteX4" fmla="*/ 5118 w 1127678"/>
                          <a:gd name="connsiteY4" fmla="*/ 660076 h 1238968"/>
                          <a:gd name="connsiteX5" fmla="*/ 313659 w 1127678"/>
                          <a:gd name="connsiteY5" fmla="*/ 5610 h 1238968"/>
                          <a:gd name="connsiteX0" fmla="*/ 313659 w 1123274"/>
                          <a:gd name="connsiteY0" fmla="*/ 5610 h 1238968"/>
                          <a:gd name="connsiteX1" fmla="*/ 777203 w 1123274"/>
                          <a:gd name="connsiteY1" fmla="*/ 0 h 1238968"/>
                          <a:gd name="connsiteX2" fmla="*/ 1119400 w 1123274"/>
                          <a:gd name="connsiteY2" fmla="*/ 646052 h 1238968"/>
                          <a:gd name="connsiteX3" fmla="*/ 619967 w 1123274"/>
                          <a:gd name="connsiteY3" fmla="*/ 1181667 h 1238968"/>
                          <a:gd name="connsiteX4" fmla="*/ 5118 w 1123274"/>
                          <a:gd name="connsiteY4" fmla="*/ 660076 h 1238968"/>
                          <a:gd name="connsiteX5" fmla="*/ 313659 w 1123274"/>
                          <a:gd name="connsiteY5" fmla="*/ 5610 h 1238968"/>
                          <a:gd name="connsiteX0" fmla="*/ 313659 w 1119978"/>
                          <a:gd name="connsiteY0" fmla="*/ 5610 h 1238968"/>
                          <a:gd name="connsiteX1" fmla="*/ 777203 w 1119978"/>
                          <a:gd name="connsiteY1" fmla="*/ 0 h 1238968"/>
                          <a:gd name="connsiteX2" fmla="*/ 1119400 w 1119978"/>
                          <a:gd name="connsiteY2" fmla="*/ 646052 h 1238968"/>
                          <a:gd name="connsiteX3" fmla="*/ 619967 w 1119978"/>
                          <a:gd name="connsiteY3" fmla="*/ 1181667 h 1238968"/>
                          <a:gd name="connsiteX4" fmla="*/ 5118 w 1119978"/>
                          <a:gd name="connsiteY4" fmla="*/ 660076 h 1238968"/>
                          <a:gd name="connsiteX5" fmla="*/ 313659 w 1119978"/>
                          <a:gd name="connsiteY5" fmla="*/ 5610 h 1238968"/>
                          <a:gd name="connsiteX0" fmla="*/ 313659 w 1120225"/>
                          <a:gd name="connsiteY0" fmla="*/ 5610 h 1238968"/>
                          <a:gd name="connsiteX1" fmla="*/ 777203 w 1120225"/>
                          <a:gd name="connsiteY1" fmla="*/ 0 h 1238968"/>
                          <a:gd name="connsiteX2" fmla="*/ 1119400 w 1120225"/>
                          <a:gd name="connsiteY2" fmla="*/ 646052 h 1238968"/>
                          <a:gd name="connsiteX3" fmla="*/ 619967 w 1120225"/>
                          <a:gd name="connsiteY3" fmla="*/ 1181667 h 1238968"/>
                          <a:gd name="connsiteX4" fmla="*/ 5118 w 1120225"/>
                          <a:gd name="connsiteY4" fmla="*/ 660076 h 1238968"/>
                          <a:gd name="connsiteX5" fmla="*/ 313659 w 1120225"/>
                          <a:gd name="connsiteY5" fmla="*/ 5610 h 1238968"/>
                          <a:gd name="connsiteX0" fmla="*/ 313659 w 1121399"/>
                          <a:gd name="connsiteY0" fmla="*/ 5610 h 1238968"/>
                          <a:gd name="connsiteX1" fmla="*/ 777203 w 1121399"/>
                          <a:gd name="connsiteY1" fmla="*/ 0 h 1238968"/>
                          <a:gd name="connsiteX2" fmla="*/ 1119400 w 1121399"/>
                          <a:gd name="connsiteY2" fmla="*/ 646052 h 1238968"/>
                          <a:gd name="connsiteX3" fmla="*/ 619967 w 1121399"/>
                          <a:gd name="connsiteY3" fmla="*/ 1181667 h 1238968"/>
                          <a:gd name="connsiteX4" fmla="*/ 5118 w 1121399"/>
                          <a:gd name="connsiteY4" fmla="*/ 660076 h 1238968"/>
                          <a:gd name="connsiteX5" fmla="*/ 313659 w 1121399"/>
                          <a:gd name="connsiteY5" fmla="*/ 5610 h 123896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121399" h="1238968">
                            <a:moveTo>
                              <a:pt x="313659" y="5610"/>
                            </a:moveTo>
                            <a:lnTo>
                              <a:pt x="777203" y="0"/>
                            </a:lnTo>
                            <a:cubicBezTo>
                              <a:pt x="1009075" y="111569"/>
                              <a:pt x="1131555" y="354969"/>
                              <a:pt x="1119400" y="646052"/>
                            </a:cubicBezTo>
                            <a:cubicBezTo>
                              <a:pt x="1148331" y="1000364"/>
                              <a:pt x="857503" y="1349068"/>
                              <a:pt x="619967" y="1181667"/>
                            </a:cubicBezTo>
                            <a:cubicBezTo>
                              <a:pt x="386968" y="1372441"/>
                              <a:pt x="30554" y="1058333"/>
                              <a:pt x="5118" y="660076"/>
                            </a:cubicBezTo>
                            <a:cubicBezTo>
                              <a:pt x="-29475" y="310090"/>
                              <a:pt x="115445" y="105959"/>
                              <a:pt x="313659" y="5610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60" name="Oval 59"/>
                      <p:cNvSpPr/>
                      <p:nvPr/>
                    </p:nvSpPr>
                    <p:spPr>
                      <a:xfrm>
                        <a:off x="3306987" y="-2401001"/>
                        <a:ext cx="448785" cy="450820"/>
                      </a:xfrm>
                      <a:prstGeom prst="ellipse">
                        <a:avLst/>
                      </a:prstGeom>
                      <a:solidFill>
                        <a:srgbClr val="905E2D"/>
                      </a:soli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49" name="Rectangle 11"/>
                    <p:cNvSpPr/>
                    <p:nvPr/>
                  </p:nvSpPr>
                  <p:spPr>
                    <a:xfrm rot="6615602">
                      <a:off x="6370178" y="4208175"/>
                      <a:ext cx="38153" cy="141267"/>
                    </a:xfrm>
                    <a:custGeom>
                      <a:avLst/>
                      <a:gdLst>
                        <a:gd name="connsiteX0" fmla="*/ 0 w 88106"/>
                        <a:gd name="connsiteY0" fmla="*/ 0 h 414337"/>
                        <a:gd name="connsiteX1" fmla="*/ 88106 w 88106"/>
                        <a:gd name="connsiteY1" fmla="*/ 0 h 414337"/>
                        <a:gd name="connsiteX2" fmla="*/ 88106 w 88106"/>
                        <a:gd name="connsiteY2" fmla="*/ 414337 h 414337"/>
                        <a:gd name="connsiteX3" fmla="*/ 0 w 88106"/>
                        <a:gd name="connsiteY3" fmla="*/ 414337 h 414337"/>
                        <a:gd name="connsiteX4" fmla="*/ 0 w 88106"/>
                        <a:gd name="connsiteY4" fmla="*/ 0 h 414337"/>
                        <a:gd name="connsiteX0" fmla="*/ 0 w 119062"/>
                        <a:gd name="connsiteY0" fmla="*/ 0 h 416718"/>
                        <a:gd name="connsiteX1" fmla="*/ 119062 w 119062"/>
                        <a:gd name="connsiteY1" fmla="*/ 2381 h 416718"/>
                        <a:gd name="connsiteX2" fmla="*/ 119062 w 119062"/>
                        <a:gd name="connsiteY2" fmla="*/ 416718 h 416718"/>
                        <a:gd name="connsiteX3" fmla="*/ 30956 w 119062"/>
                        <a:gd name="connsiteY3" fmla="*/ 416718 h 416718"/>
                        <a:gd name="connsiteX4" fmla="*/ 0 w 119062"/>
                        <a:gd name="connsiteY4" fmla="*/ 0 h 416718"/>
                        <a:gd name="connsiteX0" fmla="*/ 0 w 119062"/>
                        <a:gd name="connsiteY0" fmla="*/ 0 h 416718"/>
                        <a:gd name="connsiteX1" fmla="*/ 119062 w 119062"/>
                        <a:gd name="connsiteY1" fmla="*/ 2381 h 416718"/>
                        <a:gd name="connsiteX2" fmla="*/ 119062 w 119062"/>
                        <a:gd name="connsiteY2" fmla="*/ 416718 h 416718"/>
                        <a:gd name="connsiteX3" fmla="*/ 0 w 119062"/>
                        <a:gd name="connsiteY3" fmla="*/ 0 h 416718"/>
                        <a:gd name="connsiteX0" fmla="*/ 0 w 119062"/>
                        <a:gd name="connsiteY0" fmla="*/ 0 h 354805"/>
                        <a:gd name="connsiteX1" fmla="*/ 119062 w 119062"/>
                        <a:gd name="connsiteY1" fmla="*/ 2381 h 354805"/>
                        <a:gd name="connsiteX2" fmla="*/ 54768 w 119062"/>
                        <a:gd name="connsiteY2" fmla="*/ 354805 h 354805"/>
                        <a:gd name="connsiteX3" fmla="*/ 0 w 119062"/>
                        <a:gd name="connsiteY3" fmla="*/ 0 h 354805"/>
                        <a:gd name="connsiteX0" fmla="*/ 0 w 54768"/>
                        <a:gd name="connsiteY0" fmla="*/ 0 h 354805"/>
                        <a:gd name="connsiteX1" fmla="*/ 54768 w 54768"/>
                        <a:gd name="connsiteY1" fmla="*/ 354805 h 354805"/>
                        <a:gd name="connsiteX2" fmla="*/ 0 w 54768"/>
                        <a:gd name="connsiteY2" fmla="*/ 0 h 354805"/>
                        <a:gd name="connsiteX0" fmla="*/ 27496 w 82264"/>
                        <a:gd name="connsiteY0" fmla="*/ 0 h 354805"/>
                        <a:gd name="connsiteX1" fmla="*/ 82264 w 82264"/>
                        <a:gd name="connsiteY1" fmla="*/ 354805 h 354805"/>
                        <a:gd name="connsiteX2" fmla="*/ 27496 w 82264"/>
                        <a:gd name="connsiteY2" fmla="*/ 0 h 354805"/>
                        <a:gd name="connsiteX0" fmla="*/ 27496 w 96956"/>
                        <a:gd name="connsiteY0" fmla="*/ 0 h 354805"/>
                        <a:gd name="connsiteX1" fmla="*/ 82264 w 96956"/>
                        <a:gd name="connsiteY1" fmla="*/ 354805 h 354805"/>
                        <a:gd name="connsiteX2" fmla="*/ 27496 w 96956"/>
                        <a:gd name="connsiteY2" fmla="*/ 0 h 354805"/>
                        <a:gd name="connsiteX0" fmla="*/ 28262 w 95882"/>
                        <a:gd name="connsiteY0" fmla="*/ 0 h 357186"/>
                        <a:gd name="connsiteX1" fmla="*/ 78268 w 95882"/>
                        <a:gd name="connsiteY1" fmla="*/ 357186 h 357186"/>
                        <a:gd name="connsiteX2" fmla="*/ 28262 w 95882"/>
                        <a:gd name="connsiteY2" fmla="*/ 0 h 357186"/>
                        <a:gd name="connsiteX0" fmla="*/ 28262 w 121470"/>
                        <a:gd name="connsiteY0" fmla="*/ 0 h 357186"/>
                        <a:gd name="connsiteX1" fmla="*/ 78268 w 121470"/>
                        <a:gd name="connsiteY1" fmla="*/ 357186 h 357186"/>
                        <a:gd name="connsiteX2" fmla="*/ 28262 w 121470"/>
                        <a:gd name="connsiteY2" fmla="*/ 0 h 357186"/>
                        <a:gd name="connsiteX0" fmla="*/ 0 w 93208"/>
                        <a:gd name="connsiteY0" fmla="*/ 0 h 357186"/>
                        <a:gd name="connsiteX1" fmla="*/ 50006 w 93208"/>
                        <a:gd name="connsiteY1" fmla="*/ 357186 h 357186"/>
                        <a:gd name="connsiteX2" fmla="*/ 0 w 93208"/>
                        <a:gd name="connsiteY2" fmla="*/ 0 h 357186"/>
                        <a:gd name="connsiteX0" fmla="*/ 0 w 93208"/>
                        <a:gd name="connsiteY0" fmla="*/ 0 h 357186"/>
                        <a:gd name="connsiteX1" fmla="*/ 50006 w 93208"/>
                        <a:gd name="connsiteY1" fmla="*/ 357186 h 357186"/>
                        <a:gd name="connsiteX2" fmla="*/ 0 w 93208"/>
                        <a:gd name="connsiteY2" fmla="*/ 0 h 357186"/>
                        <a:gd name="connsiteX0" fmla="*/ 0 w 93208"/>
                        <a:gd name="connsiteY0" fmla="*/ 0 h 357186"/>
                        <a:gd name="connsiteX1" fmla="*/ 50006 w 93208"/>
                        <a:gd name="connsiteY1" fmla="*/ 357186 h 357186"/>
                        <a:gd name="connsiteX2" fmla="*/ 0 w 93208"/>
                        <a:gd name="connsiteY2" fmla="*/ 0 h 357186"/>
                        <a:gd name="connsiteX0" fmla="*/ 0 w 94539"/>
                        <a:gd name="connsiteY0" fmla="*/ 0 h 350042"/>
                        <a:gd name="connsiteX1" fmla="*/ 52387 w 94539"/>
                        <a:gd name="connsiteY1" fmla="*/ 350042 h 350042"/>
                        <a:gd name="connsiteX2" fmla="*/ 0 w 94539"/>
                        <a:gd name="connsiteY2" fmla="*/ 0 h 350042"/>
                        <a:gd name="connsiteX0" fmla="*/ 0 w 94539"/>
                        <a:gd name="connsiteY0" fmla="*/ 0 h 350042"/>
                        <a:gd name="connsiteX1" fmla="*/ 52387 w 94539"/>
                        <a:gd name="connsiteY1" fmla="*/ 350042 h 350042"/>
                        <a:gd name="connsiteX2" fmla="*/ 0 w 94539"/>
                        <a:gd name="connsiteY2" fmla="*/ 0 h 3500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94539" h="350042">
                          <a:moveTo>
                            <a:pt x="0" y="0"/>
                          </a:moveTo>
                          <a:cubicBezTo>
                            <a:pt x="127794" y="94455"/>
                            <a:pt x="105569" y="310355"/>
                            <a:pt x="52387" y="350042"/>
                          </a:cubicBezTo>
                          <a:cubicBezTo>
                            <a:pt x="46037" y="215105"/>
                            <a:pt x="49212" y="134936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F4B183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0" name="Rectangle 11"/>
                    <p:cNvSpPr/>
                    <p:nvPr/>
                  </p:nvSpPr>
                  <p:spPr>
                    <a:xfrm rot="17853016">
                      <a:off x="6498699" y="3772650"/>
                      <a:ext cx="37097" cy="141511"/>
                    </a:xfrm>
                    <a:custGeom>
                      <a:avLst/>
                      <a:gdLst>
                        <a:gd name="connsiteX0" fmla="*/ 0 w 88106"/>
                        <a:gd name="connsiteY0" fmla="*/ 0 h 414337"/>
                        <a:gd name="connsiteX1" fmla="*/ 88106 w 88106"/>
                        <a:gd name="connsiteY1" fmla="*/ 0 h 414337"/>
                        <a:gd name="connsiteX2" fmla="*/ 88106 w 88106"/>
                        <a:gd name="connsiteY2" fmla="*/ 414337 h 414337"/>
                        <a:gd name="connsiteX3" fmla="*/ 0 w 88106"/>
                        <a:gd name="connsiteY3" fmla="*/ 414337 h 414337"/>
                        <a:gd name="connsiteX4" fmla="*/ 0 w 88106"/>
                        <a:gd name="connsiteY4" fmla="*/ 0 h 414337"/>
                        <a:gd name="connsiteX0" fmla="*/ 0 w 119062"/>
                        <a:gd name="connsiteY0" fmla="*/ 0 h 416718"/>
                        <a:gd name="connsiteX1" fmla="*/ 119062 w 119062"/>
                        <a:gd name="connsiteY1" fmla="*/ 2381 h 416718"/>
                        <a:gd name="connsiteX2" fmla="*/ 119062 w 119062"/>
                        <a:gd name="connsiteY2" fmla="*/ 416718 h 416718"/>
                        <a:gd name="connsiteX3" fmla="*/ 30956 w 119062"/>
                        <a:gd name="connsiteY3" fmla="*/ 416718 h 416718"/>
                        <a:gd name="connsiteX4" fmla="*/ 0 w 119062"/>
                        <a:gd name="connsiteY4" fmla="*/ 0 h 416718"/>
                        <a:gd name="connsiteX0" fmla="*/ 0 w 119062"/>
                        <a:gd name="connsiteY0" fmla="*/ 0 h 416718"/>
                        <a:gd name="connsiteX1" fmla="*/ 119062 w 119062"/>
                        <a:gd name="connsiteY1" fmla="*/ 2381 h 416718"/>
                        <a:gd name="connsiteX2" fmla="*/ 119062 w 119062"/>
                        <a:gd name="connsiteY2" fmla="*/ 416718 h 416718"/>
                        <a:gd name="connsiteX3" fmla="*/ 0 w 119062"/>
                        <a:gd name="connsiteY3" fmla="*/ 0 h 416718"/>
                        <a:gd name="connsiteX0" fmla="*/ 0 w 119062"/>
                        <a:gd name="connsiteY0" fmla="*/ 0 h 354805"/>
                        <a:gd name="connsiteX1" fmla="*/ 119062 w 119062"/>
                        <a:gd name="connsiteY1" fmla="*/ 2381 h 354805"/>
                        <a:gd name="connsiteX2" fmla="*/ 54768 w 119062"/>
                        <a:gd name="connsiteY2" fmla="*/ 354805 h 354805"/>
                        <a:gd name="connsiteX3" fmla="*/ 0 w 119062"/>
                        <a:gd name="connsiteY3" fmla="*/ 0 h 354805"/>
                        <a:gd name="connsiteX0" fmla="*/ 0 w 54768"/>
                        <a:gd name="connsiteY0" fmla="*/ 0 h 354805"/>
                        <a:gd name="connsiteX1" fmla="*/ 54768 w 54768"/>
                        <a:gd name="connsiteY1" fmla="*/ 354805 h 354805"/>
                        <a:gd name="connsiteX2" fmla="*/ 0 w 54768"/>
                        <a:gd name="connsiteY2" fmla="*/ 0 h 354805"/>
                        <a:gd name="connsiteX0" fmla="*/ 27496 w 82264"/>
                        <a:gd name="connsiteY0" fmla="*/ 0 h 354805"/>
                        <a:gd name="connsiteX1" fmla="*/ 82264 w 82264"/>
                        <a:gd name="connsiteY1" fmla="*/ 354805 h 354805"/>
                        <a:gd name="connsiteX2" fmla="*/ 27496 w 82264"/>
                        <a:gd name="connsiteY2" fmla="*/ 0 h 354805"/>
                        <a:gd name="connsiteX0" fmla="*/ 27496 w 96956"/>
                        <a:gd name="connsiteY0" fmla="*/ 0 h 354805"/>
                        <a:gd name="connsiteX1" fmla="*/ 82264 w 96956"/>
                        <a:gd name="connsiteY1" fmla="*/ 354805 h 354805"/>
                        <a:gd name="connsiteX2" fmla="*/ 27496 w 96956"/>
                        <a:gd name="connsiteY2" fmla="*/ 0 h 354805"/>
                        <a:gd name="connsiteX0" fmla="*/ 28262 w 95882"/>
                        <a:gd name="connsiteY0" fmla="*/ 0 h 357186"/>
                        <a:gd name="connsiteX1" fmla="*/ 78268 w 95882"/>
                        <a:gd name="connsiteY1" fmla="*/ 357186 h 357186"/>
                        <a:gd name="connsiteX2" fmla="*/ 28262 w 95882"/>
                        <a:gd name="connsiteY2" fmla="*/ 0 h 357186"/>
                        <a:gd name="connsiteX0" fmla="*/ 28262 w 121470"/>
                        <a:gd name="connsiteY0" fmla="*/ 0 h 357186"/>
                        <a:gd name="connsiteX1" fmla="*/ 78268 w 121470"/>
                        <a:gd name="connsiteY1" fmla="*/ 357186 h 357186"/>
                        <a:gd name="connsiteX2" fmla="*/ 28262 w 121470"/>
                        <a:gd name="connsiteY2" fmla="*/ 0 h 357186"/>
                        <a:gd name="connsiteX0" fmla="*/ 0 w 93208"/>
                        <a:gd name="connsiteY0" fmla="*/ 0 h 357186"/>
                        <a:gd name="connsiteX1" fmla="*/ 50006 w 93208"/>
                        <a:gd name="connsiteY1" fmla="*/ 357186 h 357186"/>
                        <a:gd name="connsiteX2" fmla="*/ 0 w 93208"/>
                        <a:gd name="connsiteY2" fmla="*/ 0 h 357186"/>
                        <a:gd name="connsiteX0" fmla="*/ 0 w 93208"/>
                        <a:gd name="connsiteY0" fmla="*/ 0 h 357186"/>
                        <a:gd name="connsiteX1" fmla="*/ 50006 w 93208"/>
                        <a:gd name="connsiteY1" fmla="*/ 357186 h 357186"/>
                        <a:gd name="connsiteX2" fmla="*/ 0 w 93208"/>
                        <a:gd name="connsiteY2" fmla="*/ 0 h 357186"/>
                        <a:gd name="connsiteX0" fmla="*/ 0 w 93208"/>
                        <a:gd name="connsiteY0" fmla="*/ 0 h 357186"/>
                        <a:gd name="connsiteX1" fmla="*/ 50006 w 93208"/>
                        <a:gd name="connsiteY1" fmla="*/ 357186 h 357186"/>
                        <a:gd name="connsiteX2" fmla="*/ 0 w 93208"/>
                        <a:gd name="connsiteY2" fmla="*/ 0 h 357186"/>
                        <a:gd name="connsiteX0" fmla="*/ 0 w 94539"/>
                        <a:gd name="connsiteY0" fmla="*/ 0 h 350042"/>
                        <a:gd name="connsiteX1" fmla="*/ 52387 w 94539"/>
                        <a:gd name="connsiteY1" fmla="*/ 350042 h 350042"/>
                        <a:gd name="connsiteX2" fmla="*/ 0 w 94539"/>
                        <a:gd name="connsiteY2" fmla="*/ 0 h 350042"/>
                        <a:gd name="connsiteX0" fmla="*/ 0 w 94539"/>
                        <a:gd name="connsiteY0" fmla="*/ 0 h 350042"/>
                        <a:gd name="connsiteX1" fmla="*/ 52387 w 94539"/>
                        <a:gd name="connsiteY1" fmla="*/ 350042 h 350042"/>
                        <a:gd name="connsiteX2" fmla="*/ 0 w 94539"/>
                        <a:gd name="connsiteY2" fmla="*/ 0 h 350042"/>
                        <a:gd name="connsiteX0" fmla="*/ 0 w 91922"/>
                        <a:gd name="connsiteY0" fmla="*/ 0 h 350646"/>
                        <a:gd name="connsiteX1" fmla="*/ 47662 w 91922"/>
                        <a:gd name="connsiteY1" fmla="*/ 350646 h 350646"/>
                        <a:gd name="connsiteX2" fmla="*/ 0 w 91922"/>
                        <a:gd name="connsiteY2" fmla="*/ 0 h 3506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91922" h="350646">
                          <a:moveTo>
                            <a:pt x="0" y="0"/>
                          </a:moveTo>
                          <a:cubicBezTo>
                            <a:pt x="127794" y="94455"/>
                            <a:pt x="100844" y="310959"/>
                            <a:pt x="47662" y="350646"/>
                          </a:cubicBezTo>
                          <a:cubicBezTo>
                            <a:pt x="41312" y="215709"/>
                            <a:pt x="49212" y="134936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F4B183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105" name="Group 104"/>
              <p:cNvGrpSpPr/>
              <p:nvPr/>
            </p:nvGrpSpPr>
            <p:grpSpPr>
              <a:xfrm>
                <a:off x="3780985" y="1083429"/>
                <a:ext cx="1257655" cy="1513739"/>
                <a:chOff x="3780985" y="1083429"/>
                <a:chExt cx="1257655" cy="1513739"/>
              </a:xfrm>
            </p:grpSpPr>
            <p:grpSp>
              <p:nvGrpSpPr>
                <p:cNvPr id="100" name="Group 99"/>
                <p:cNvGrpSpPr/>
                <p:nvPr/>
              </p:nvGrpSpPr>
              <p:grpSpPr>
                <a:xfrm>
                  <a:off x="3780985" y="1083429"/>
                  <a:ext cx="1257655" cy="697893"/>
                  <a:chOff x="3780985" y="1083429"/>
                  <a:chExt cx="1257655" cy="697893"/>
                </a:xfrm>
              </p:grpSpPr>
              <p:sp>
                <p:nvSpPr>
                  <p:cNvPr id="30" name="Rectangle 4"/>
                  <p:cNvSpPr/>
                  <p:nvPr/>
                </p:nvSpPr>
                <p:spPr>
                  <a:xfrm rot="18204398">
                    <a:off x="4775449" y="1375718"/>
                    <a:ext cx="272435" cy="253947"/>
                  </a:xfrm>
                  <a:custGeom>
                    <a:avLst/>
                    <a:gdLst>
                      <a:gd name="connsiteX0" fmla="*/ 0 w 731044"/>
                      <a:gd name="connsiteY0" fmla="*/ 0 h 697706"/>
                      <a:gd name="connsiteX1" fmla="*/ 731044 w 731044"/>
                      <a:gd name="connsiteY1" fmla="*/ 0 h 697706"/>
                      <a:gd name="connsiteX2" fmla="*/ 731044 w 731044"/>
                      <a:gd name="connsiteY2" fmla="*/ 697706 h 697706"/>
                      <a:gd name="connsiteX3" fmla="*/ 0 w 731044"/>
                      <a:gd name="connsiteY3" fmla="*/ 697706 h 697706"/>
                      <a:gd name="connsiteX4" fmla="*/ 0 w 731044"/>
                      <a:gd name="connsiteY4" fmla="*/ 0 h 697706"/>
                      <a:gd name="connsiteX0" fmla="*/ 92869 w 731044"/>
                      <a:gd name="connsiteY0" fmla="*/ 507206 h 697706"/>
                      <a:gd name="connsiteX1" fmla="*/ 731044 w 731044"/>
                      <a:gd name="connsiteY1" fmla="*/ 0 h 697706"/>
                      <a:gd name="connsiteX2" fmla="*/ 731044 w 731044"/>
                      <a:gd name="connsiteY2" fmla="*/ 697706 h 697706"/>
                      <a:gd name="connsiteX3" fmla="*/ 0 w 731044"/>
                      <a:gd name="connsiteY3" fmla="*/ 697706 h 697706"/>
                      <a:gd name="connsiteX4" fmla="*/ 92869 w 731044"/>
                      <a:gd name="connsiteY4" fmla="*/ 507206 h 697706"/>
                      <a:gd name="connsiteX0" fmla="*/ 92869 w 731044"/>
                      <a:gd name="connsiteY0" fmla="*/ 314325 h 504825"/>
                      <a:gd name="connsiteX1" fmla="*/ 454819 w 731044"/>
                      <a:gd name="connsiteY1" fmla="*/ 0 h 504825"/>
                      <a:gd name="connsiteX2" fmla="*/ 731044 w 731044"/>
                      <a:gd name="connsiteY2" fmla="*/ 504825 h 504825"/>
                      <a:gd name="connsiteX3" fmla="*/ 0 w 731044"/>
                      <a:gd name="connsiteY3" fmla="*/ 504825 h 504825"/>
                      <a:gd name="connsiteX4" fmla="*/ 92869 w 731044"/>
                      <a:gd name="connsiteY4" fmla="*/ 314325 h 504825"/>
                      <a:gd name="connsiteX0" fmla="*/ 92869 w 650082"/>
                      <a:gd name="connsiteY0" fmla="*/ 314325 h 504825"/>
                      <a:gd name="connsiteX1" fmla="*/ 454819 w 650082"/>
                      <a:gd name="connsiteY1" fmla="*/ 0 h 504825"/>
                      <a:gd name="connsiteX2" fmla="*/ 650082 w 650082"/>
                      <a:gd name="connsiteY2" fmla="*/ 219075 h 504825"/>
                      <a:gd name="connsiteX3" fmla="*/ 0 w 650082"/>
                      <a:gd name="connsiteY3" fmla="*/ 504825 h 504825"/>
                      <a:gd name="connsiteX4" fmla="*/ 92869 w 650082"/>
                      <a:gd name="connsiteY4" fmla="*/ 314325 h 504825"/>
                      <a:gd name="connsiteX0" fmla="*/ 92869 w 689668"/>
                      <a:gd name="connsiteY0" fmla="*/ 314325 h 504825"/>
                      <a:gd name="connsiteX1" fmla="*/ 454819 w 689668"/>
                      <a:gd name="connsiteY1" fmla="*/ 0 h 504825"/>
                      <a:gd name="connsiteX2" fmla="*/ 650082 w 689668"/>
                      <a:gd name="connsiteY2" fmla="*/ 219075 h 504825"/>
                      <a:gd name="connsiteX3" fmla="*/ 0 w 689668"/>
                      <a:gd name="connsiteY3" fmla="*/ 504825 h 504825"/>
                      <a:gd name="connsiteX4" fmla="*/ 92869 w 689668"/>
                      <a:gd name="connsiteY4" fmla="*/ 314325 h 504825"/>
                      <a:gd name="connsiteX0" fmla="*/ 92869 w 690173"/>
                      <a:gd name="connsiteY0" fmla="*/ 302418 h 492918"/>
                      <a:gd name="connsiteX1" fmla="*/ 459581 w 690173"/>
                      <a:gd name="connsiteY1" fmla="*/ 0 h 492918"/>
                      <a:gd name="connsiteX2" fmla="*/ 650082 w 690173"/>
                      <a:gd name="connsiteY2" fmla="*/ 207168 h 492918"/>
                      <a:gd name="connsiteX3" fmla="*/ 0 w 690173"/>
                      <a:gd name="connsiteY3" fmla="*/ 492918 h 492918"/>
                      <a:gd name="connsiteX4" fmla="*/ 92869 w 690173"/>
                      <a:gd name="connsiteY4" fmla="*/ 302418 h 492918"/>
                      <a:gd name="connsiteX0" fmla="*/ 92869 w 690173"/>
                      <a:gd name="connsiteY0" fmla="*/ 302418 h 492918"/>
                      <a:gd name="connsiteX1" fmla="*/ 459581 w 690173"/>
                      <a:gd name="connsiteY1" fmla="*/ 0 h 492918"/>
                      <a:gd name="connsiteX2" fmla="*/ 650082 w 690173"/>
                      <a:gd name="connsiteY2" fmla="*/ 207168 h 492918"/>
                      <a:gd name="connsiteX3" fmla="*/ 0 w 690173"/>
                      <a:gd name="connsiteY3" fmla="*/ 492918 h 492918"/>
                      <a:gd name="connsiteX4" fmla="*/ 92869 w 690173"/>
                      <a:gd name="connsiteY4" fmla="*/ 302418 h 492918"/>
                      <a:gd name="connsiteX0" fmla="*/ 92869 w 702970"/>
                      <a:gd name="connsiteY0" fmla="*/ 359701 h 550201"/>
                      <a:gd name="connsiteX1" fmla="*/ 459581 w 702970"/>
                      <a:gd name="connsiteY1" fmla="*/ 57283 h 550201"/>
                      <a:gd name="connsiteX2" fmla="*/ 650082 w 702970"/>
                      <a:gd name="connsiteY2" fmla="*/ 264451 h 550201"/>
                      <a:gd name="connsiteX3" fmla="*/ 0 w 702970"/>
                      <a:gd name="connsiteY3" fmla="*/ 550201 h 550201"/>
                      <a:gd name="connsiteX4" fmla="*/ 92869 w 702970"/>
                      <a:gd name="connsiteY4" fmla="*/ 359701 h 550201"/>
                      <a:gd name="connsiteX0" fmla="*/ 92869 w 706874"/>
                      <a:gd name="connsiteY0" fmla="*/ 347179 h 537679"/>
                      <a:gd name="connsiteX1" fmla="*/ 459581 w 706874"/>
                      <a:gd name="connsiteY1" fmla="*/ 44761 h 537679"/>
                      <a:gd name="connsiteX2" fmla="*/ 650082 w 706874"/>
                      <a:gd name="connsiteY2" fmla="*/ 251929 h 537679"/>
                      <a:gd name="connsiteX3" fmla="*/ 0 w 706874"/>
                      <a:gd name="connsiteY3" fmla="*/ 537679 h 537679"/>
                      <a:gd name="connsiteX4" fmla="*/ 92869 w 706874"/>
                      <a:gd name="connsiteY4" fmla="*/ 347179 h 537679"/>
                      <a:gd name="connsiteX0" fmla="*/ 92869 w 705065"/>
                      <a:gd name="connsiteY0" fmla="*/ 353475 h 543975"/>
                      <a:gd name="connsiteX1" fmla="*/ 450056 w 705065"/>
                      <a:gd name="connsiteY1" fmla="*/ 43913 h 543975"/>
                      <a:gd name="connsiteX2" fmla="*/ 650082 w 705065"/>
                      <a:gd name="connsiteY2" fmla="*/ 258225 h 543975"/>
                      <a:gd name="connsiteX3" fmla="*/ 0 w 705065"/>
                      <a:gd name="connsiteY3" fmla="*/ 543975 h 543975"/>
                      <a:gd name="connsiteX4" fmla="*/ 92869 w 705065"/>
                      <a:gd name="connsiteY4" fmla="*/ 353475 h 543975"/>
                      <a:gd name="connsiteX0" fmla="*/ 92869 w 738325"/>
                      <a:gd name="connsiteY0" fmla="*/ 357004 h 547504"/>
                      <a:gd name="connsiteX1" fmla="*/ 450056 w 738325"/>
                      <a:gd name="connsiteY1" fmla="*/ 47442 h 547504"/>
                      <a:gd name="connsiteX2" fmla="*/ 650082 w 738325"/>
                      <a:gd name="connsiteY2" fmla="*/ 261754 h 547504"/>
                      <a:gd name="connsiteX3" fmla="*/ 0 w 738325"/>
                      <a:gd name="connsiteY3" fmla="*/ 547504 h 547504"/>
                      <a:gd name="connsiteX4" fmla="*/ 92869 w 738325"/>
                      <a:gd name="connsiteY4" fmla="*/ 357004 h 547504"/>
                      <a:gd name="connsiteX0" fmla="*/ 92869 w 734198"/>
                      <a:gd name="connsiteY0" fmla="*/ 366816 h 557316"/>
                      <a:gd name="connsiteX1" fmla="*/ 450056 w 734198"/>
                      <a:gd name="connsiteY1" fmla="*/ 57254 h 557316"/>
                      <a:gd name="connsiteX2" fmla="*/ 650082 w 734198"/>
                      <a:gd name="connsiteY2" fmla="*/ 271566 h 557316"/>
                      <a:gd name="connsiteX3" fmla="*/ 0 w 734198"/>
                      <a:gd name="connsiteY3" fmla="*/ 557316 h 557316"/>
                      <a:gd name="connsiteX4" fmla="*/ 92869 w 734198"/>
                      <a:gd name="connsiteY4" fmla="*/ 366816 h 557316"/>
                      <a:gd name="connsiteX0" fmla="*/ 92869 w 736225"/>
                      <a:gd name="connsiteY0" fmla="*/ 366816 h 557316"/>
                      <a:gd name="connsiteX1" fmla="*/ 450056 w 736225"/>
                      <a:gd name="connsiteY1" fmla="*/ 57254 h 557316"/>
                      <a:gd name="connsiteX2" fmla="*/ 650082 w 736225"/>
                      <a:gd name="connsiteY2" fmla="*/ 271566 h 557316"/>
                      <a:gd name="connsiteX3" fmla="*/ 0 w 736225"/>
                      <a:gd name="connsiteY3" fmla="*/ 557316 h 557316"/>
                      <a:gd name="connsiteX4" fmla="*/ 92869 w 736225"/>
                      <a:gd name="connsiteY4" fmla="*/ 366816 h 557316"/>
                      <a:gd name="connsiteX0" fmla="*/ 92869 w 757544"/>
                      <a:gd name="connsiteY0" fmla="*/ 364191 h 554691"/>
                      <a:gd name="connsiteX1" fmla="*/ 450056 w 757544"/>
                      <a:gd name="connsiteY1" fmla="*/ 54629 h 554691"/>
                      <a:gd name="connsiteX2" fmla="*/ 676276 w 757544"/>
                      <a:gd name="connsiteY2" fmla="*/ 287991 h 554691"/>
                      <a:gd name="connsiteX3" fmla="*/ 0 w 757544"/>
                      <a:gd name="connsiteY3" fmla="*/ 554691 h 554691"/>
                      <a:gd name="connsiteX4" fmla="*/ 92869 w 757544"/>
                      <a:gd name="connsiteY4" fmla="*/ 364191 h 554691"/>
                      <a:gd name="connsiteX0" fmla="*/ 92869 w 756519"/>
                      <a:gd name="connsiteY0" fmla="*/ 364477 h 554977"/>
                      <a:gd name="connsiteX1" fmla="*/ 450056 w 756519"/>
                      <a:gd name="connsiteY1" fmla="*/ 54915 h 554977"/>
                      <a:gd name="connsiteX2" fmla="*/ 676276 w 756519"/>
                      <a:gd name="connsiteY2" fmla="*/ 288277 h 554977"/>
                      <a:gd name="connsiteX3" fmla="*/ 0 w 756519"/>
                      <a:gd name="connsiteY3" fmla="*/ 554977 h 554977"/>
                      <a:gd name="connsiteX4" fmla="*/ 92869 w 756519"/>
                      <a:gd name="connsiteY4" fmla="*/ 364477 h 554977"/>
                      <a:gd name="connsiteX0" fmla="*/ 92869 w 758034"/>
                      <a:gd name="connsiteY0" fmla="*/ 369357 h 559857"/>
                      <a:gd name="connsiteX1" fmla="*/ 450056 w 758034"/>
                      <a:gd name="connsiteY1" fmla="*/ 59795 h 559857"/>
                      <a:gd name="connsiteX2" fmla="*/ 676276 w 758034"/>
                      <a:gd name="connsiteY2" fmla="*/ 293157 h 559857"/>
                      <a:gd name="connsiteX3" fmla="*/ 0 w 758034"/>
                      <a:gd name="connsiteY3" fmla="*/ 559857 h 559857"/>
                      <a:gd name="connsiteX4" fmla="*/ 92869 w 758034"/>
                      <a:gd name="connsiteY4" fmla="*/ 369357 h 559857"/>
                      <a:gd name="connsiteX0" fmla="*/ 0 w 665165"/>
                      <a:gd name="connsiteY0" fmla="*/ 369357 h 521757"/>
                      <a:gd name="connsiteX1" fmla="*/ 357187 w 665165"/>
                      <a:gd name="connsiteY1" fmla="*/ 59795 h 521757"/>
                      <a:gd name="connsiteX2" fmla="*/ 583407 w 665165"/>
                      <a:gd name="connsiteY2" fmla="*/ 293157 h 521757"/>
                      <a:gd name="connsiteX3" fmla="*/ 138112 w 665165"/>
                      <a:gd name="connsiteY3" fmla="*/ 521757 h 521757"/>
                      <a:gd name="connsiteX4" fmla="*/ 0 w 665165"/>
                      <a:gd name="connsiteY4" fmla="*/ 369357 h 521757"/>
                      <a:gd name="connsiteX0" fmla="*/ 0 w 665165"/>
                      <a:gd name="connsiteY0" fmla="*/ 369357 h 533663"/>
                      <a:gd name="connsiteX1" fmla="*/ 357187 w 665165"/>
                      <a:gd name="connsiteY1" fmla="*/ 59795 h 533663"/>
                      <a:gd name="connsiteX2" fmla="*/ 583407 w 665165"/>
                      <a:gd name="connsiteY2" fmla="*/ 293157 h 533663"/>
                      <a:gd name="connsiteX3" fmla="*/ 154781 w 665165"/>
                      <a:gd name="connsiteY3" fmla="*/ 533663 h 533663"/>
                      <a:gd name="connsiteX4" fmla="*/ 0 w 665165"/>
                      <a:gd name="connsiteY4" fmla="*/ 369357 h 533663"/>
                      <a:gd name="connsiteX0" fmla="*/ 0 w 665165"/>
                      <a:gd name="connsiteY0" fmla="*/ 369357 h 543188"/>
                      <a:gd name="connsiteX1" fmla="*/ 357187 w 665165"/>
                      <a:gd name="connsiteY1" fmla="*/ 59795 h 543188"/>
                      <a:gd name="connsiteX2" fmla="*/ 583407 w 665165"/>
                      <a:gd name="connsiteY2" fmla="*/ 293157 h 543188"/>
                      <a:gd name="connsiteX3" fmla="*/ 154781 w 665165"/>
                      <a:gd name="connsiteY3" fmla="*/ 543188 h 543188"/>
                      <a:gd name="connsiteX4" fmla="*/ 0 w 665165"/>
                      <a:gd name="connsiteY4" fmla="*/ 369357 h 543188"/>
                      <a:gd name="connsiteX0" fmla="*/ 403 w 665568"/>
                      <a:gd name="connsiteY0" fmla="*/ 369357 h 543188"/>
                      <a:gd name="connsiteX1" fmla="*/ 357590 w 665568"/>
                      <a:gd name="connsiteY1" fmla="*/ 59795 h 543188"/>
                      <a:gd name="connsiteX2" fmla="*/ 583810 w 665568"/>
                      <a:gd name="connsiteY2" fmla="*/ 293157 h 543188"/>
                      <a:gd name="connsiteX3" fmla="*/ 155184 w 665568"/>
                      <a:gd name="connsiteY3" fmla="*/ 543188 h 543188"/>
                      <a:gd name="connsiteX4" fmla="*/ 403 w 665568"/>
                      <a:gd name="connsiteY4" fmla="*/ 369357 h 543188"/>
                      <a:gd name="connsiteX0" fmla="*/ 2012 w 667177"/>
                      <a:gd name="connsiteY0" fmla="*/ 369357 h 546530"/>
                      <a:gd name="connsiteX1" fmla="*/ 359199 w 667177"/>
                      <a:gd name="connsiteY1" fmla="*/ 59795 h 546530"/>
                      <a:gd name="connsiteX2" fmla="*/ 585419 w 667177"/>
                      <a:gd name="connsiteY2" fmla="*/ 293157 h 546530"/>
                      <a:gd name="connsiteX3" fmla="*/ 156793 w 667177"/>
                      <a:gd name="connsiteY3" fmla="*/ 543188 h 546530"/>
                      <a:gd name="connsiteX4" fmla="*/ 2012 w 667177"/>
                      <a:gd name="connsiteY4" fmla="*/ 369357 h 546530"/>
                      <a:gd name="connsiteX0" fmla="*/ 2012 w 667177"/>
                      <a:gd name="connsiteY0" fmla="*/ 369357 h 546530"/>
                      <a:gd name="connsiteX1" fmla="*/ 359199 w 667177"/>
                      <a:gd name="connsiteY1" fmla="*/ 59795 h 546530"/>
                      <a:gd name="connsiteX2" fmla="*/ 585419 w 667177"/>
                      <a:gd name="connsiteY2" fmla="*/ 293157 h 546530"/>
                      <a:gd name="connsiteX3" fmla="*/ 156793 w 667177"/>
                      <a:gd name="connsiteY3" fmla="*/ 543188 h 546530"/>
                      <a:gd name="connsiteX4" fmla="*/ 2012 w 667177"/>
                      <a:gd name="connsiteY4" fmla="*/ 369357 h 546530"/>
                      <a:gd name="connsiteX0" fmla="*/ 14922 w 680087"/>
                      <a:gd name="connsiteY0" fmla="*/ 369357 h 545428"/>
                      <a:gd name="connsiteX1" fmla="*/ 372109 w 680087"/>
                      <a:gd name="connsiteY1" fmla="*/ 59795 h 545428"/>
                      <a:gd name="connsiteX2" fmla="*/ 598329 w 680087"/>
                      <a:gd name="connsiteY2" fmla="*/ 293157 h 545428"/>
                      <a:gd name="connsiteX3" fmla="*/ 169703 w 680087"/>
                      <a:gd name="connsiteY3" fmla="*/ 543188 h 545428"/>
                      <a:gd name="connsiteX4" fmla="*/ 14922 w 680087"/>
                      <a:gd name="connsiteY4" fmla="*/ 369357 h 545428"/>
                      <a:gd name="connsiteX0" fmla="*/ 13366 w 678531"/>
                      <a:gd name="connsiteY0" fmla="*/ 369357 h 554814"/>
                      <a:gd name="connsiteX1" fmla="*/ 370553 w 678531"/>
                      <a:gd name="connsiteY1" fmla="*/ 59795 h 554814"/>
                      <a:gd name="connsiteX2" fmla="*/ 596773 w 678531"/>
                      <a:gd name="connsiteY2" fmla="*/ 293157 h 554814"/>
                      <a:gd name="connsiteX3" fmla="*/ 180054 w 678531"/>
                      <a:gd name="connsiteY3" fmla="*/ 552713 h 554814"/>
                      <a:gd name="connsiteX4" fmla="*/ 13366 w 678531"/>
                      <a:gd name="connsiteY4" fmla="*/ 369357 h 554814"/>
                      <a:gd name="connsiteX0" fmla="*/ 10389 w 675554"/>
                      <a:gd name="connsiteY0" fmla="*/ 369357 h 559513"/>
                      <a:gd name="connsiteX1" fmla="*/ 367576 w 675554"/>
                      <a:gd name="connsiteY1" fmla="*/ 59795 h 559513"/>
                      <a:gd name="connsiteX2" fmla="*/ 593796 w 675554"/>
                      <a:gd name="connsiteY2" fmla="*/ 293157 h 559513"/>
                      <a:gd name="connsiteX3" fmla="*/ 208033 w 675554"/>
                      <a:gd name="connsiteY3" fmla="*/ 557475 h 559513"/>
                      <a:gd name="connsiteX4" fmla="*/ 10389 w 675554"/>
                      <a:gd name="connsiteY4" fmla="*/ 369357 h 559513"/>
                      <a:gd name="connsiteX0" fmla="*/ 9895 w 675060"/>
                      <a:gd name="connsiteY0" fmla="*/ 369357 h 563100"/>
                      <a:gd name="connsiteX1" fmla="*/ 367082 w 675060"/>
                      <a:gd name="connsiteY1" fmla="*/ 59795 h 563100"/>
                      <a:gd name="connsiteX2" fmla="*/ 593302 w 675060"/>
                      <a:gd name="connsiteY2" fmla="*/ 293157 h 563100"/>
                      <a:gd name="connsiteX3" fmla="*/ 207539 w 675060"/>
                      <a:gd name="connsiteY3" fmla="*/ 557475 h 563100"/>
                      <a:gd name="connsiteX4" fmla="*/ 9895 w 675060"/>
                      <a:gd name="connsiteY4" fmla="*/ 369357 h 563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75060" h="563100">
                        <a:moveTo>
                          <a:pt x="9895" y="369357"/>
                        </a:moveTo>
                        <a:lnTo>
                          <a:pt x="367082" y="59795"/>
                        </a:lnTo>
                        <a:cubicBezTo>
                          <a:pt x="555994" y="-121972"/>
                          <a:pt x="806820" y="155838"/>
                          <a:pt x="593302" y="293157"/>
                        </a:cubicBezTo>
                        <a:lnTo>
                          <a:pt x="207539" y="557475"/>
                        </a:lnTo>
                        <a:cubicBezTo>
                          <a:pt x="60695" y="594781"/>
                          <a:pt x="-31379" y="436826"/>
                          <a:pt x="9895" y="369357"/>
                        </a:cubicBezTo>
                        <a:close/>
                      </a:path>
                    </a:pathLst>
                  </a:cu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" name="Rectangle 4"/>
                  <p:cNvSpPr/>
                  <p:nvPr/>
                </p:nvSpPr>
                <p:spPr>
                  <a:xfrm>
                    <a:off x="3780985" y="1443262"/>
                    <a:ext cx="117288" cy="338060"/>
                  </a:xfrm>
                  <a:custGeom>
                    <a:avLst/>
                    <a:gdLst>
                      <a:gd name="connsiteX0" fmla="*/ 0 w 731044"/>
                      <a:gd name="connsiteY0" fmla="*/ 0 h 697706"/>
                      <a:gd name="connsiteX1" fmla="*/ 731044 w 731044"/>
                      <a:gd name="connsiteY1" fmla="*/ 0 h 697706"/>
                      <a:gd name="connsiteX2" fmla="*/ 731044 w 731044"/>
                      <a:gd name="connsiteY2" fmla="*/ 697706 h 697706"/>
                      <a:gd name="connsiteX3" fmla="*/ 0 w 731044"/>
                      <a:gd name="connsiteY3" fmla="*/ 697706 h 697706"/>
                      <a:gd name="connsiteX4" fmla="*/ 0 w 731044"/>
                      <a:gd name="connsiteY4" fmla="*/ 0 h 697706"/>
                      <a:gd name="connsiteX0" fmla="*/ 92869 w 731044"/>
                      <a:gd name="connsiteY0" fmla="*/ 507206 h 697706"/>
                      <a:gd name="connsiteX1" fmla="*/ 731044 w 731044"/>
                      <a:gd name="connsiteY1" fmla="*/ 0 h 697706"/>
                      <a:gd name="connsiteX2" fmla="*/ 731044 w 731044"/>
                      <a:gd name="connsiteY2" fmla="*/ 697706 h 697706"/>
                      <a:gd name="connsiteX3" fmla="*/ 0 w 731044"/>
                      <a:gd name="connsiteY3" fmla="*/ 697706 h 697706"/>
                      <a:gd name="connsiteX4" fmla="*/ 92869 w 731044"/>
                      <a:gd name="connsiteY4" fmla="*/ 507206 h 697706"/>
                      <a:gd name="connsiteX0" fmla="*/ 92869 w 731044"/>
                      <a:gd name="connsiteY0" fmla="*/ 314325 h 504825"/>
                      <a:gd name="connsiteX1" fmla="*/ 454819 w 731044"/>
                      <a:gd name="connsiteY1" fmla="*/ 0 h 504825"/>
                      <a:gd name="connsiteX2" fmla="*/ 731044 w 731044"/>
                      <a:gd name="connsiteY2" fmla="*/ 504825 h 504825"/>
                      <a:gd name="connsiteX3" fmla="*/ 0 w 731044"/>
                      <a:gd name="connsiteY3" fmla="*/ 504825 h 504825"/>
                      <a:gd name="connsiteX4" fmla="*/ 92869 w 731044"/>
                      <a:gd name="connsiteY4" fmla="*/ 314325 h 504825"/>
                      <a:gd name="connsiteX0" fmla="*/ 92869 w 650082"/>
                      <a:gd name="connsiteY0" fmla="*/ 314325 h 504825"/>
                      <a:gd name="connsiteX1" fmla="*/ 454819 w 650082"/>
                      <a:gd name="connsiteY1" fmla="*/ 0 h 504825"/>
                      <a:gd name="connsiteX2" fmla="*/ 650082 w 650082"/>
                      <a:gd name="connsiteY2" fmla="*/ 219075 h 504825"/>
                      <a:gd name="connsiteX3" fmla="*/ 0 w 650082"/>
                      <a:gd name="connsiteY3" fmla="*/ 504825 h 504825"/>
                      <a:gd name="connsiteX4" fmla="*/ 92869 w 650082"/>
                      <a:gd name="connsiteY4" fmla="*/ 314325 h 504825"/>
                      <a:gd name="connsiteX0" fmla="*/ 92869 w 689668"/>
                      <a:gd name="connsiteY0" fmla="*/ 314325 h 504825"/>
                      <a:gd name="connsiteX1" fmla="*/ 454819 w 689668"/>
                      <a:gd name="connsiteY1" fmla="*/ 0 h 504825"/>
                      <a:gd name="connsiteX2" fmla="*/ 650082 w 689668"/>
                      <a:gd name="connsiteY2" fmla="*/ 219075 h 504825"/>
                      <a:gd name="connsiteX3" fmla="*/ 0 w 689668"/>
                      <a:gd name="connsiteY3" fmla="*/ 504825 h 504825"/>
                      <a:gd name="connsiteX4" fmla="*/ 92869 w 689668"/>
                      <a:gd name="connsiteY4" fmla="*/ 314325 h 504825"/>
                      <a:gd name="connsiteX0" fmla="*/ 92869 w 690173"/>
                      <a:gd name="connsiteY0" fmla="*/ 302418 h 492918"/>
                      <a:gd name="connsiteX1" fmla="*/ 459581 w 690173"/>
                      <a:gd name="connsiteY1" fmla="*/ 0 h 492918"/>
                      <a:gd name="connsiteX2" fmla="*/ 650082 w 690173"/>
                      <a:gd name="connsiteY2" fmla="*/ 207168 h 492918"/>
                      <a:gd name="connsiteX3" fmla="*/ 0 w 690173"/>
                      <a:gd name="connsiteY3" fmla="*/ 492918 h 492918"/>
                      <a:gd name="connsiteX4" fmla="*/ 92869 w 690173"/>
                      <a:gd name="connsiteY4" fmla="*/ 302418 h 492918"/>
                      <a:gd name="connsiteX0" fmla="*/ 92869 w 690173"/>
                      <a:gd name="connsiteY0" fmla="*/ 302418 h 492918"/>
                      <a:gd name="connsiteX1" fmla="*/ 459581 w 690173"/>
                      <a:gd name="connsiteY1" fmla="*/ 0 h 492918"/>
                      <a:gd name="connsiteX2" fmla="*/ 650082 w 690173"/>
                      <a:gd name="connsiteY2" fmla="*/ 207168 h 492918"/>
                      <a:gd name="connsiteX3" fmla="*/ 0 w 690173"/>
                      <a:gd name="connsiteY3" fmla="*/ 492918 h 492918"/>
                      <a:gd name="connsiteX4" fmla="*/ 92869 w 690173"/>
                      <a:gd name="connsiteY4" fmla="*/ 302418 h 492918"/>
                      <a:gd name="connsiteX0" fmla="*/ 92869 w 702970"/>
                      <a:gd name="connsiteY0" fmla="*/ 359701 h 550201"/>
                      <a:gd name="connsiteX1" fmla="*/ 459581 w 702970"/>
                      <a:gd name="connsiteY1" fmla="*/ 57283 h 550201"/>
                      <a:gd name="connsiteX2" fmla="*/ 650082 w 702970"/>
                      <a:gd name="connsiteY2" fmla="*/ 264451 h 550201"/>
                      <a:gd name="connsiteX3" fmla="*/ 0 w 702970"/>
                      <a:gd name="connsiteY3" fmla="*/ 550201 h 550201"/>
                      <a:gd name="connsiteX4" fmla="*/ 92869 w 702970"/>
                      <a:gd name="connsiteY4" fmla="*/ 359701 h 550201"/>
                      <a:gd name="connsiteX0" fmla="*/ 92869 w 706874"/>
                      <a:gd name="connsiteY0" fmla="*/ 347179 h 537679"/>
                      <a:gd name="connsiteX1" fmla="*/ 459581 w 706874"/>
                      <a:gd name="connsiteY1" fmla="*/ 44761 h 537679"/>
                      <a:gd name="connsiteX2" fmla="*/ 650082 w 706874"/>
                      <a:gd name="connsiteY2" fmla="*/ 251929 h 537679"/>
                      <a:gd name="connsiteX3" fmla="*/ 0 w 706874"/>
                      <a:gd name="connsiteY3" fmla="*/ 537679 h 537679"/>
                      <a:gd name="connsiteX4" fmla="*/ 92869 w 706874"/>
                      <a:gd name="connsiteY4" fmla="*/ 347179 h 537679"/>
                      <a:gd name="connsiteX0" fmla="*/ 92869 w 705065"/>
                      <a:gd name="connsiteY0" fmla="*/ 353475 h 543975"/>
                      <a:gd name="connsiteX1" fmla="*/ 450056 w 705065"/>
                      <a:gd name="connsiteY1" fmla="*/ 43913 h 543975"/>
                      <a:gd name="connsiteX2" fmla="*/ 650082 w 705065"/>
                      <a:gd name="connsiteY2" fmla="*/ 258225 h 543975"/>
                      <a:gd name="connsiteX3" fmla="*/ 0 w 705065"/>
                      <a:gd name="connsiteY3" fmla="*/ 543975 h 543975"/>
                      <a:gd name="connsiteX4" fmla="*/ 92869 w 705065"/>
                      <a:gd name="connsiteY4" fmla="*/ 353475 h 543975"/>
                      <a:gd name="connsiteX0" fmla="*/ 92869 w 738325"/>
                      <a:gd name="connsiteY0" fmla="*/ 357004 h 547504"/>
                      <a:gd name="connsiteX1" fmla="*/ 450056 w 738325"/>
                      <a:gd name="connsiteY1" fmla="*/ 47442 h 547504"/>
                      <a:gd name="connsiteX2" fmla="*/ 650082 w 738325"/>
                      <a:gd name="connsiteY2" fmla="*/ 261754 h 547504"/>
                      <a:gd name="connsiteX3" fmla="*/ 0 w 738325"/>
                      <a:gd name="connsiteY3" fmla="*/ 547504 h 547504"/>
                      <a:gd name="connsiteX4" fmla="*/ 92869 w 738325"/>
                      <a:gd name="connsiteY4" fmla="*/ 357004 h 547504"/>
                      <a:gd name="connsiteX0" fmla="*/ 92869 w 734198"/>
                      <a:gd name="connsiteY0" fmla="*/ 366816 h 557316"/>
                      <a:gd name="connsiteX1" fmla="*/ 450056 w 734198"/>
                      <a:gd name="connsiteY1" fmla="*/ 57254 h 557316"/>
                      <a:gd name="connsiteX2" fmla="*/ 650082 w 734198"/>
                      <a:gd name="connsiteY2" fmla="*/ 271566 h 557316"/>
                      <a:gd name="connsiteX3" fmla="*/ 0 w 734198"/>
                      <a:gd name="connsiteY3" fmla="*/ 557316 h 557316"/>
                      <a:gd name="connsiteX4" fmla="*/ 92869 w 734198"/>
                      <a:gd name="connsiteY4" fmla="*/ 366816 h 557316"/>
                      <a:gd name="connsiteX0" fmla="*/ 92869 w 736225"/>
                      <a:gd name="connsiteY0" fmla="*/ 366816 h 557316"/>
                      <a:gd name="connsiteX1" fmla="*/ 450056 w 736225"/>
                      <a:gd name="connsiteY1" fmla="*/ 57254 h 557316"/>
                      <a:gd name="connsiteX2" fmla="*/ 650082 w 736225"/>
                      <a:gd name="connsiteY2" fmla="*/ 271566 h 557316"/>
                      <a:gd name="connsiteX3" fmla="*/ 0 w 736225"/>
                      <a:gd name="connsiteY3" fmla="*/ 557316 h 557316"/>
                      <a:gd name="connsiteX4" fmla="*/ 92869 w 736225"/>
                      <a:gd name="connsiteY4" fmla="*/ 366816 h 557316"/>
                      <a:gd name="connsiteX0" fmla="*/ 92869 w 757544"/>
                      <a:gd name="connsiteY0" fmla="*/ 364191 h 554691"/>
                      <a:gd name="connsiteX1" fmla="*/ 450056 w 757544"/>
                      <a:gd name="connsiteY1" fmla="*/ 54629 h 554691"/>
                      <a:gd name="connsiteX2" fmla="*/ 676276 w 757544"/>
                      <a:gd name="connsiteY2" fmla="*/ 287991 h 554691"/>
                      <a:gd name="connsiteX3" fmla="*/ 0 w 757544"/>
                      <a:gd name="connsiteY3" fmla="*/ 554691 h 554691"/>
                      <a:gd name="connsiteX4" fmla="*/ 92869 w 757544"/>
                      <a:gd name="connsiteY4" fmla="*/ 364191 h 554691"/>
                      <a:gd name="connsiteX0" fmla="*/ 92869 w 756519"/>
                      <a:gd name="connsiteY0" fmla="*/ 364477 h 554977"/>
                      <a:gd name="connsiteX1" fmla="*/ 450056 w 756519"/>
                      <a:gd name="connsiteY1" fmla="*/ 54915 h 554977"/>
                      <a:gd name="connsiteX2" fmla="*/ 676276 w 756519"/>
                      <a:gd name="connsiteY2" fmla="*/ 288277 h 554977"/>
                      <a:gd name="connsiteX3" fmla="*/ 0 w 756519"/>
                      <a:gd name="connsiteY3" fmla="*/ 554977 h 554977"/>
                      <a:gd name="connsiteX4" fmla="*/ 92869 w 756519"/>
                      <a:gd name="connsiteY4" fmla="*/ 364477 h 554977"/>
                      <a:gd name="connsiteX0" fmla="*/ 92869 w 758034"/>
                      <a:gd name="connsiteY0" fmla="*/ 369357 h 559857"/>
                      <a:gd name="connsiteX1" fmla="*/ 450056 w 758034"/>
                      <a:gd name="connsiteY1" fmla="*/ 59795 h 559857"/>
                      <a:gd name="connsiteX2" fmla="*/ 676276 w 758034"/>
                      <a:gd name="connsiteY2" fmla="*/ 293157 h 559857"/>
                      <a:gd name="connsiteX3" fmla="*/ 0 w 758034"/>
                      <a:gd name="connsiteY3" fmla="*/ 559857 h 559857"/>
                      <a:gd name="connsiteX4" fmla="*/ 92869 w 758034"/>
                      <a:gd name="connsiteY4" fmla="*/ 369357 h 559857"/>
                      <a:gd name="connsiteX0" fmla="*/ 0 w 665165"/>
                      <a:gd name="connsiteY0" fmla="*/ 369357 h 521757"/>
                      <a:gd name="connsiteX1" fmla="*/ 357187 w 665165"/>
                      <a:gd name="connsiteY1" fmla="*/ 59795 h 521757"/>
                      <a:gd name="connsiteX2" fmla="*/ 583407 w 665165"/>
                      <a:gd name="connsiteY2" fmla="*/ 293157 h 521757"/>
                      <a:gd name="connsiteX3" fmla="*/ 138112 w 665165"/>
                      <a:gd name="connsiteY3" fmla="*/ 521757 h 521757"/>
                      <a:gd name="connsiteX4" fmla="*/ 0 w 665165"/>
                      <a:gd name="connsiteY4" fmla="*/ 369357 h 521757"/>
                      <a:gd name="connsiteX0" fmla="*/ 0 w 665165"/>
                      <a:gd name="connsiteY0" fmla="*/ 369357 h 533663"/>
                      <a:gd name="connsiteX1" fmla="*/ 357187 w 665165"/>
                      <a:gd name="connsiteY1" fmla="*/ 59795 h 533663"/>
                      <a:gd name="connsiteX2" fmla="*/ 583407 w 665165"/>
                      <a:gd name="connsiteY2" fmla="*/ 293157 h 533663"/>
                      <a:gd name="connsiteX3" fmla="*/ 154781 w 665165"/>
                      <a:gd name="connsiteY3" fmla="*/ 533663 h 533663"/>
                      <a:gd name="connsiteX4" fmla="*/ 0 w 665165"/>
                      <a:gd name="connsiteY4" fmla="*/ 369357 h 533663"/>
                      <a:gd name="connsiteX0" fmla="*/ 0 w 665165"/>
                      <a:gd name="connsiteY0" fmla="*/ 369357 h 543188"/>
                      <a:gd name="connsiteX1" fmla="*/ 357187 w 665165"/>
                      <a:gd name="connsiteY1" fmla="*/ 59795 h 543188"/>
                      <a:gd name="connsiteX2" fmla="*/ 583407 w 665165"/>
                      <a:gd name="connsiteY2" fmla="*/ 293157 h 543188"/>
                      <a:gd name="connsiteX3" fmla="*/ 154781 w 665165"/>
                      <a:gd name="connsiteY3" fmla="*/ 543188 h 543188"/>
                      <a:gd name="connsiteX4" fmla="*/ 0 w 665165"/>
                      <a:gd name="connsiteY4" fmla="*/ 369357 h 543188"/>
                      <a:gd name="connsiteX0" fmla="*/ 403 w 665568"/>
                      <a:gd name="connsiteY0" fmla="*/ 369357 h 543188"/>
                      <a:gd name="connsiteX1" fmla="*/ 357590 w 665568"/>
                      <a:gd name="connsiteY1" fmla="*/ 59795 h 543188"/>
                      <a:gd name="connsiteX2" fmla="*/ 583810 w 665568"/>
                      <a:gd name="connsiteY2" fmla="*/ 293157 h 543188"/>
                      <a:gd name="connsiteX3" fmla="*/ 155184 w 665568"/>
                      <a:gd name="connsiteY3" fmla="*/ 543188 h 543188"/>
                      <a:gd name="connsiteX4" fmla="*/ 403 w 665568"/>
                      <a:gd name="connsiteY4" fmla="*/ 369357 h 543188"/>
                      <a:gd name="connsiteX0" fmla="*/ 2012 w 667177"/>
                      <a:gd name="connsiteY0" fmla="*/ 369357 h 546530"/>
                      <a:gd name="connsiteX1" fmla="*/ 359199 w 667177"/>
                      <a:gd name="connsiteY1" fmla="*/ 59795 h 546530"/>
                      <a:gd name="connsiteX2" fmla="*/ 585419 w 667177"/>
                      <a:gd name="connsiteY2" fmla="*/ 293157 h 546530"/>
                      <a:gd name="connsiteX3" fmla="*/ 156793 w 667177"/>
                      <a:gd name="connsiteY3" fmla="*/ 543188 h 546530"/>
                      <a:gd name="connsiteX4" fmla="*/ 2012 w 667177"/>
                      <a:gd name="connsiteY4" fmla="*/ 369357 h 546530"/>
                      <a:gd name="connsiteX0" fmla="*/ 2012 w 667177"/>
                      <a:gd name="connsiteY0" fmla="*/ 369357 h 546530"/>
                      <a:gd name="connsiteX1" fmla="*/ 359199 w 667177"/>
                      <a:gd name="connsiteY1" fmla="*/ 59795 h 546530"/>
                      <a:gd name="connsiteX2" fmla="*/ 585419 w 667177"/>
                      <a:gd name="connsiteY2" fmla="*/ 293157 h 546530"/>
                      <a:gd name="connsiteX3" fmla="*/ 156793 w 667177"/>
                      <a:gd name="connsiteY3" fmla="*/ 543188 h 546530"/>
                      <a:gd name="connsiteX4" fmla="*/ 2012 w 667177"/>
                      <a:gd name="connsiteY4" fmla="*/ 369357 h 546530"/>
                      <a:gd name="connsiteX0" fmla="*/ 14922 w 680087"/>
                      <a:gd name="connsiteY0" fmla="*/ 369357 h 545428"/>
                      <a:gd name="connsiteX1" fmla="*/ 372109 w 680087"/>
                      <a:gd name="connsiteY1" fmla="*/ 59795 h 545428"/>
                      <a:gd name="connsiteX2" fmla="*/ 598329 w 680087"/>
                      <a:gd name="connsiteY2" fmla="*/ 293157 h 545428"/>
                      <a:gd name="connsiteX3" fmla="*/ 169703 w 680087"/>
                      <a:gd name="connsiteY3" fmla="*/ 543188 h 545428"/>
                      <a:gd name="connsiteX4" fmla="*/ 14922 w 680087"/>
                      <a:gd name="connsiteY4" fmla="*/ 369357 h 545428"/>
                      <a:gd name="connsiteX0" fmla="*/ 13366 w 678531"/>
                      <a:gd name="connsiteY0" fmla="*/ 369357 h 554814"/>
                      <a:gd name="connsiteX1" fmla="*/ 370553 w 678531"/>
                      <a:gd name="connsiteY1" fmla="*/ 59795 h 554814"/>
                      <a:gd name="connsiteX2" fmla="*/ 596773 w 678531"/>
                      <a:gd name="connsiteY2" fmla="*/ 293157 h 554814"/>
                      <a:gd name="connsiteX3" fmla="*/ 180054 w 678531"/>
                      <a:gd name="connsiteY3" fmla="*/ 552713 h 554814"/>
                      <a:gd name="connsiteX4" fmla="*/ 13366 w 678531"/>
                      <a:gd name="connsiteY4" fmla="*/ 369357 h 554814"/>
                      <a:gd name="connsiteX0" fmla="*/ 10389 w 675554"/>
                      <a:gd name="connsiteY0" fmla="*/ 369357 h 559513"/>
                      <a:gd name="connsiteX1" fmla="*/ 367576 w 675554"/>
                      <a:gd name="connsiteY1" fmla="*/ 59795 h 559513"/>
                      <a:gd name="connsiteX2" fmla="*/ 593796 w 675554"/>
                      <a:gd name="connsiteY2" fmla="*/ 293157 h 559513"/>
                      <a:gd name="connsiteX3" fmla="*/ 208033 w 675554"/>
                      <a:gd name="connsiteY3" fmla="*/ 557475 h 559513"/>
                      <a:gd name="connsiteX4" fmla="*/ 10389 w 675554"/>
                      <a:gd name="connsiteY4" fmla="*/ 369357 h 559513"/>
                      <a:gd name="connsiteX0" fmla="*/ 9895 w 675060"/>
                      <a:gd name="connsiteY0" fmla="*/ 369357 h 563100"/>
                      <a:gd name="connsiteX1" fmla="*/ 367082 w 675060"/>
                      <a:gd name="connsiteY1" fmla="*/ 59795 h 563100"/>
                      <a:gd name="connsiteX2" fmla="*/ 593302 w 675060"/>
                      <a:gd name="connsiteY2" fmla="*/ 293157 h 563100"/>
                      <a:gd name="connsiteX3" fmla="*/ 207539 w 675060"/>
                      <a:gd name="connsiteY3" fmla="*/ 557475 h 563100"/>
                      <a:gd name="connsiteX4" fmla="*/ 9895 w 675060"/>
                      <a:gd name="connsiteY4" fmla="*/ 369357 h 563100"/>
                      <a:gd name="connsiteX0" fmla="*/ 9895 w 653398"/>
                      <a:gd name="connsiteY0" fmla="*/ 380720 h 574463"/>
                      <a:gd name="connsiteX1" fmla="*/ 208338 w 653398"/>
                      <a:gd name="connsiteY1" fmla="*/ 58036 h 574463"/>
                      <a:gd name="connsiteX2" fmla="*/ 593302 w 653398"/>
                      <a:gd name="connsiteY2" fmla="*/ 304520 h 574463"/>
                      <a:gd name="connsiteX3" fmla="*/ 207539 w 653398"/>
                      <a:gd name="connsiteY3" fmla="*/ 568838 h 574463"/>
                      <a:gd name="connsiteX4" fmla="*/ 9895 w 653398"/>
                      <a:gd name="connsiteY4" fmla="*/ 380720 h 574463"/>
                      <a:gd name="connsiteX0" fmla="*/ 9895 w 469030"/>
                      <a:gd name="connsiteY0" fmla="*/ 438413 h 632156"/>
                      <a:gd name="connsiteX1" fmla="*/ 208338 w 469030"/>
                      <a:gd name="connsiteY1" fmla="*/ 115729 h 632156"/>
                      <a:gd name="connsiteX2" fmla="*/ 375028 w 469030"/>
                      <a:gd name="connsiteY2" fmla="*/ 126033 h 632156"/>
                      <a:gd name="connsiteX3" fmla="*/ 207539 w 469030"/>
                      <a:gd name="connsiteY3" fmla="*/ 626531 h 632156"/>
                      <a:gd name="connsiteX4" fmla="*/ 9895 w 469030"/>
                      <a:gd name="connsiteY4" fmla="*/ 438413 h 632156"/>
                      <a:gd name="connsiteX0" fmla="*/ 9895 w 460536"/>
                      <a:gd name="connsiteY0" fmla="*/ 428706 h 622449"/>
                      <a:gd name="connsiteX1" fmla="*/ 168652 w 460536"/>
                      <a:gd name="connsiteY1" fmla="*/ 123517 h 622449"/>
                      <a:gd name="connsiteX2" fmla="*/ 375028 w 460536"/>
                      <a:gd name="connsiteY2" fmla="*/ 116326 h 622449"/>
                      <a:gd name="connsiteX3" fmla="*/ 207539 w 460536"/>
                      <a:gd name="connsiteY3" fmla="*/ 616824 h 622449"/>
                      <a:gd name="connsiteX4" fmla="*/ 9895 w 460536"/>
                      <a:gd name="connsiteY4" fmla="*/ 428706 h 622449"/>
                      <a:gd name="connsiteX0" fmla="*/ 9895 w 435604"/>
                      <a:gd name="connsiteY0" fmla="*/ 432148 h 625891"/>
                      <a:gd name="connsiteX1" fmla="*/ 168652 w 435604"/>
                      <a:gd name="connsiteY1" fmla="*/ 126959 h 625891"/>
                      <a:gd name="connsiteX2" fmla="*/ 375028 w 435604"/>
                      <a:gd name="connsiteY2" fmla="*/ 119768 h 625891"/>
                      <a:gd name="connsiteX3" fmla="*/ 207539 w 435604"/>
                      <a:gd name="connsiteY3" fmla="*/ 620266 h 625891"/>
                      <a:gd name="connsiteX4" fmla="*/ 9895 w 435604"/>
                      <a:gd name="connsiteY4" fmla="*/ 432148 h 625891"/>
                      <a:gd name="connsiteX0" fmla="*/ 9895 w 438372"/>
                      <a:gd name="connsiteY0" fmla="*/ 432148 h 625891"/>
                      <a:gd name="connsiteX1" fmla="*/ 193455 w 438372"/>
                      <a:gd name="connsiteY1" fmla="*/ 126959 h 625891"/>
                      <a:gd name="connsiteX2" fmla="*/ 375028 w 438372"/>
                      <a:gd name="connsiteY2" fmla="*/ 119768 h 625891"/>
                      <a:gd name="connsiteX3" fmla="*/ 207539 w 438372"/>
                      <a:gd name="connsiteY3" fmla="*/ 620266 h 625891"/>
                      <a:gd name="connsiteX4" fmla="*/ 9895 w 438372"/>
                      <a:gd name="connsiteY4" fmla="*/ 432148 h 625891"/>
                      <a:gd name="connsiteX0" fmla="*/ 9895 w 433896"/>
                      <a:gd name="connsiteY0" fmla="*/ 432148 h 625891"/>
                      <a:gd name="connsiteX1" fmla="*/ 193455 w 433896"/>
                      <a:gd name="connsiteY1" fmla="*/ 126959 h 625891"/>
                      <a:gd name="connsiteX2" fmla="*/ 375028 w 433896"/>
                      <a:gd name="connsiteY2" fmla="*/ 119768 h 625891"/>
                      <a:gd name="connsiteX3" fmla="*/ 207539 w 433896"/>
                      <a:gd name="connsiteY3" fmla="*/ 620266 h 625891"/>
                      <a:gd name="connsiteX4" fmla="*/ 9895 w 433896"/>
                      <a:gd name="connsiteY4" fmla="*/ 432148 h 625891"/>
                      <a:gd name="connsiteX0" fmla="*/ 9895 w 394030"/>
                      <a:gd name="connsiteY0" fmla="*/ 448129 h 641872"/>
                      <a:gd name="connsiteX1" fmla="*/ 193455 w 394030"/>
                      <a:gd name="connsiteY1" fmla="*/ 142940 h 641872"/>
                      <a:gd name="connsiteX2" fmla="*/ 375028 w 394030"/>
                      <a:gd name="connsiteY2" fmla="*/ 135749 h 641872"/>
                      <a:gd name="connsiteX3" fmla="*/ 207539 w 394030"/>
                      <a:gd name="connsiteY3" fmla="*/ 636247 h 641872"/>
                      <a:gd name="connsiteX4" fmla="*/ 9895 w 394030"/>
                      <a:gd name="connsiteY4" fmla="*/ 448129 h 641872"/>
                      <a:gd name="connsiteX0" fmla="*/ 9895 w 446259"/>
                      <a:gd name="connsiteY0" fmla="*/ 441678 h 635421"/>
                      <a:gd name="connsiteX1" fmla="*/ 193455 w 446259"/>
                      <a:gd name="connsiteY1" fmla="*/ 136489 h 635421"/>
                      <a:gd name="connsiteX2" fmla="*/ 429596 w 446259"/>
                      <a:gd name="connsiteY2" fmla="*/ 142419 h 635421"/>
                      <a:gd name="connsiteX3" fmla="*/ 207539 w 446259"/>
                      <a:gd name="connsiteY3" fmla="*/ 629796 h 635421"/>
                      <a:gd name="connsiteX4" fmla="*/ 9895 w 446259"/>
                      <a:gd name="connsiteY4" fmla="*/ 441678 h 635421"/>
                      <a:gd name="connsiteX0" fmla="*/ 9895 w 447400"/>
                      <a:gd name="connsiteY0" fmla="*/ 438324 h 632067"/>
                      <a:gd name="connsiteX1" fmla="*/ 193455 w 447400"/>
                      <a:gd name="connsiteY1" fmla="*/ 133135 h 632067"/>
                      <a:gd name="connsiteX2" fmla="*/ 429596 w 447400"/>
                      <a:gd name="connsiteY2" fmla="*/ 139065 h 632067"/>
                      <a:gd name="connsiteX3" fmla="*/ 207539 w 447400"/>
                      <a:gd name="connsiteY3" fmla="*/ 626442 h 632067"/>
                      <a:gd name="connsiteX4" fmla="*/ 9895 w 447400"/>
                      <a:gd name="connsiteY4" fmla="*/ 438324 h 632067"/>
                      <a:gd name="connsiteX0" fmla="*/ 32636 w 351082"/>
                      <a:gd name="connsiteY0" fmla="*/ 622020 h 663918"/>
                      <a:gd name="connsiteX1" fmla="*/ 97137 w 351082"/>
                      <a:gd name="connsiteY1" fmla="*/ 133135 h 663918"/>
                      <a:gd name="connsiteX2" fmla="*/ 333278 w 351082"/>
                      <a:gd name="connsiteY2" fmla="*/ 139065 h 663918"/>
                      <a:gd name="connsiteX3" fmla="*/ 111221 w 351082"/>
                      <a:gd name="connsiteY3" fmla="*/ 626442 h 663918"/>
                      <a:gd name="connsiteX4" fmla="*/ 32636 w 351082"/>
                      <a:gd name="connsiteY4" fmla="*/ 622020 h 663918"/>
                      <a:gd name="connsiteX0" fmla="*/ 5357 w 323803"/>
                      <a:gd name="connsiteY0" fmla="*/ 622020 h 654715"/>
                      <a:gd name="connsiteX1" fmla="*/ 69858 w 323803"/>
                      <a:gd name="connsiteY1" fmla="*/ 133135 h 654715"/>
                      <a:gd name="connsiteX2" fmla="*/ 305999 w 323803"/>
                      <a:gd name="connsiteY2" fmla="*/ 139065 h 654715"/>
                      <a:gd name="connsiteX3" fmla="*/ 317099 w 323803"/>
                      <a:gd name="connsiteY3" fmla="*/ 600200 h 654715"/>
                      <a:gd name="connsiteX4" fmla="*/ 5357 w 323803"/>
                      <a:gd name="connsiteY4" fmla="*/ 622020 h 654715"/>
                      <a:gd name="connsiteX0" fmla="*/ 30192 w 254383"/>
                      <a:gd name="connsiteY0" fmla="*/ 595777 h 637675"/>
                      <a:gd name="connsiteX1" fmla="*/ 438 w 254383"/>
                      <a:gd name="connsiteY1" fmla="*/ 133135 h 637675"/>
                      <a:gd name="connsiteX2" fmla="*/ 236579 w 254383"/>
                      <a:gd name="connsiteY2" fmla="*/ 139065 h 637675"/>
                      <a:gd name="connsiteX3" fmla="*/ 247679 w 254383"/>
                      <a:gd name="connsiteY3" fmla="*/ 600200 h 637675"/>
                      <a:gd name="connsiteX4" fmla="*/ 30192 w 254383"/>
                      <a:gd name="connsiteY4" fmla="*/ 595777 h 637675"/>
                      <a:gd name="connsiteX0" fmla="*/ 30192 w 267522"/>
                      <a:gd name="connsiteY0" fmla="*/ 595777 h 628472"/>
                      <a:gd name="connsiteX1" fmla="*/ 438 w 267522"/>
                      <a:gd name="connsiteY1" fmla="*/ 133135 h 628472"/>
                      <a:gd name="connsiteX2" fmla="*/ 236579 w 267522"/>
                      <a:gd name="connsiteY2" fmla="*/ 139065 h 628472"/>
                      <a:gd name="connsiteX3" fmla="*/ 267522 w 267522"/>
                      <a:gd name="connsiteY3" fmla="*/ 573957 h 628472"/>
                      <a:gd name="connsiteX4" fmla="*/ 30192 w 267522"/>
                      <a:gd name="connsiteY4" fmla="*/ 595777 h 628472"/>
                      <a:gd name="connsiteX0" fmla="*/ 30192 w 267522"/>
                      <a:gd name="connsiteY0" fmla="*/ 595777 h 662203"/>
                      <a:gd name="connsiteX1" fmla="*/ 438 w 267522"/>
                      <a:gd name="connsiteY1" fmla="*/ 133135 h 662203"/>
                      <a:gd name="connsiteX2" fmla="*/ 236579 w 267522"/>
                      <a:gd name="connsiteY2" fmla="*/ 139065 h 662203"/>
                      <a:gd name="connsiteX3" fmla="*/ 267522 w 267522"/>
                      <a:gd name="connsiteY3" fmla="*/ 573957 h 662203"/>
                      <a:gd name="connsiteX4" fmla="*/ 30192 w 267522"/>
                      <a:gd name="connsiteY4" fmla="*/ 595777 h 662203"/>
                      <a:gd name="connsiteX0" fmla="*/ 30192 w 267522"/>
                      <a:gd name="connsiteY0" fmla="*/ 595777 h 662203"/>
                      <a:gd name="connsiteX1" fmla="*/ 438 w 267522"/>
                      <a:gd name="connsiteY1" fmla="*/ 133135 h 662203"/>
                      <a:gd name="connsiteX2" fmla="*/ 236579 w 267522"/>
                      <a:gd name="connsiteY2" fmla="*/ 139065 h 662203"/>
                      <a:gd name="connsiteX3" fmla="*/ 267522 w 267522"/>
                      <a:gd name="connsiteY3" fmla="*/ 573957 h 662203"/>
                      <a:gd name="connsiteX4" fmla="*/ 30192 w 267522"/>
                      <a:gd name="connsiteY4" fmla="*/ 595777 h 662203"/>
                      <a:gd name="connsiteX0" fmla="*/ 30192 w 267522"/>
                      <a:gd name="connsiteY0" fmla="*/ 595777 h 695849"/>
                      <a:gd name="connsiteX1" fmla="*/ 438 w 267522"/>
                      <a:gd name="connsiteY1" fmla="*/ 133135 h 695849"/>
                      <a:gd name="connsiteX2" fmla="*/ 236579 w 267522"/>
                      <a:gd name="connsiteY2" fmla="*/ 139065 h 695849"/>
                      <a:gd name="connsiteX3" fmla="*/ 267522 w 267522"/>
                      <a:gd name="connsiteY3" fmla="*/ 573957 h 695849"/>
                      <a:gd name="connsiteX4" fmla="*/ 30192 w 267522"/>
                      <a:gd name="connsiteY4" fmla="*/ 595777 h 695849"/>
                      <a:gd name="connsiteX0" fmla="*/ 30192 w 267522"/>
                      <a:gd name="connsiteY0" fmla="*/ 595777 h 695849"/>
                      <a:gd name="connsiteX1" fmla="*/ 438 w 267522"/>
                      <a:gd name="connsiteY1" fmla="*/ 133135 h 695849"/>
                      <a:gd name="connsiteX2" fmla="*/ 236579 w 267522"/>
                      <a:gd name="connsiteY2" fmla="*/ 139065 h 695849"/>
                      <a:gd name="connsiteX3" fmla="*/ 267522 w 267522"/>
                      <a:gd name="connsiteY3" fmla="*/ 573957 h 695849"/>
                      <a:gd name="connsiteX4" fmla="*/ 30192 w 267522"/>
                      <a:gd name="connsiteY4" fmla="*/ 595777 h 695849"/>
                      <a:gd name="connsiteX0" fmla="*/ 35152 w 267522"/>
                      <a:gd name="connsiteY0" fmla="*/ 600151 h 698393"/>
                      <a:gd name="connsiteX1" fmla="*/ 438 w 267522"/>
                      <a:gd name="connsiteY1" fmla="*/ 133135 h 698393"/>
                      <a:gd name="connsiteX2" fmla="*/ 236579 w 267522"/>
                      <a:gd name="connsiteY2" fmla="*/ 139065 h 698393"/>
                      <a:gd name="connsiteX3" fmla="*/ 267522 w 267522"/>
                      <a:gd name="connsiteY3" fmla="*/ 573957 h 698393"/>
                      <a:gd name="connsiteX4" fmla="*/ 35152 w 267522"/>
                      <a:gd name="connsiteY4" fmla="*/ 600151 h 698393"/>
                      <a:gd name="connsiteX0" fmla="*/ 45061 w 277431"/>
                      <a:gd name="connsiteY0" fmla="*/ 600151 h 698393"/>
                      <a:gd name="connsiteX1" fmla="*/ 426 w 277431"/>
                      <a:gd name="connsiteY1" fmla="*/ 133135 h 698393"/>
                      <a:gd name="connsiteX2" fmla="*/ 246488 w 277431"/>
                      <a:gd name="connsiteY2" fmla="*/ 139065 h 698393"/>
                      <a:gd name="connsiteX3" fmla="*/ 277431 w 277431"/>
                      <a:gd name="connsiteY3" fmla="*/ 573957 h 698393"/>
                      <a:gd name="connsiteX4" fmla="*/ 45061 w 277431"/>
                      <a:gd name="connsiteY4" fmla="*/ 600151 h 698393"/>
                      <a:gd name="connsiteX0" fmla="*/ 45150 w 277520"/>
                      <a:gd name="connsiteY0" fmla="*/ 605029 h 703271"/>
                      <a:gd name="connsiteX1" fmla="*/ 515 w 277520"/>
                      <a:gd name="connsiteY1" fmla="*/ 138013 h 703271"/>
                      <a:gd name="connsiteX2" fmla="*/ 246577 w 277520"/>
                      <a:gd name="connsiteY2" fmla="*/ 143943 h 703271"/>
                      <a:gd name="connsiteX3" fmla="*/ 277520 w 277520"/>
                      <a:gd name="connsiteY3" fmla="*/ 578835 h 703271"/>
                      <a:gd name="connsiteX4" fmla="*/ 45150 w 277520"/>
                      <a:gd name="connsiteY4" fmla="*/ 605029 h 703271"/>
                      <a:gd name="connsiteX0" fmla="*/ 45127 w 277497"/>
                      <a:gd name="connsiteY0" fmla="*/ 609484 h 707726"/>
                      <a:gd name="connsiteX1" fmla="*/ 492 w 277497"/>
                      <a:gd name="connsiteY1" fmla="*/ 142468 h 707726"/>
                      <a:gd name="connsiteX2" fmla="*/ 261436 w 277497"/>
                      <a:gd name="connsiteY2" fmla="*/ 139651 h 707726"/>
                      <a:gd name="connsiteX3" fmla="*/ 277497 w 277497"/>
                      <a:gd name="connsiteY3" fmla="*/ 583290 h 707726"/>
                      <a:gd name="connsiteX4" fmla="*/ 45127 w 277497"/>
                      <a:gd name="connsiteY4" fmla="*/ 609484 h 707726"/>
                      <a:gd name="connsiteX0" fmla="*/ 35205 w 277497"/>
                      <a:gd name="connsiteY0" fmla="*/ 605110 h 705182"/>
                      <a:gd name="connsiteX1" fmla="*/ 492 w 277497"/>
                      <a:gd name="connsiteY1" fmla="*/ 142468 h 705182"/>
                      <a:gd name="connsiteX2" fmla="*/ 261436 w 277497"/>
                      <a:gd name="connsiteY2" fmla="*/ 139651 h 705182"/>
                      <a:gd name="connsiteX3" fmla="*/ 277497 w 277497"/>
                      <a:gd name="connsiteY3" fmla="*/ 583290 h 705182"/>
                      <a:gd name="connsiteX4" fmla="*/ 35205 w 277497"/>
                      <a:gd name="connsiteY4" fmla="*/ 605110 h 705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7497" h="705182">
                        <a:moveTo>
                          <a:pt x="35205" y="605110"/>
                        </a:moveTo>
                        <a:lnTo>
                          <a:pt x="492" y="142468"/>
                        </a:lnTo>
                        <a:cubicBezTo>
                          <a:pt x="-13987" y="-39298"/>
                          <a:pt x="296367" y="-54526"/>
                          <a:pt x="261436" y="139651"/>
                        </a:cubicBezTo>
                        <a:lnTo>
                          <a:pt x="277497" y="583290"/>
                        </a:lnTo>
                        <a:cubicBezTo>
                          <a:pt x="274515" y="721192"/>
                          <a:pt x="38578" y="760053"/>
                          <a:pt x="35205" y="605110"/>
                        </a:cubicBezTo>
                        <a:close/>
                      </a:path>
                    </a:pathLst>
                  </a:cu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9" name="Rectangle 18"/>
                  <p:cNvSpPr/>
                  <p:nvPr/>
                </p:nvSpPr>
                <p:spPr>
                  <a:xfrm>
                    <a:off x="3825435" y="1083429"/>
                    <a:ext cx="1052783" cy="305210"/>
                  </a:xfrm>
                  <a:custGeom>
                    <a:avLst/>
                    <a:gdLst>
                      <a:gd name="connsiteX0" fmla="*/ 0 w 2372684"/>
                      <a:gd name="connsiteY0" fmla="*/ 0 h 655932"/>
                      <a:gd name="connsiteX1" fmla="*/ 2372684 w 2372684"/>
                      <a:gd name="connsiteY1" fmla="*/ 0 h 655932"/>
                      <a:gd name="connsiteX2" fmla="*/ 2372684 w 2372684"/>
                      <a:gd name="connsiteY2" fmla="*/ 655932 h 655932"/>
                      <a:gd name="connsiteX3" fmla="*/ 0 w 2372684"/>
                      <a:gd name="connsiteY3" fmla="*/ 655932 h 655932"/>
                      <a:gd name="connsiteX4" fmla="*/ 0 w 2372684"/>
                      <a:gd name="connsiteY4" fmla="*/ 0 h 655932"/>
                      <a:gd name="connsiteX0" fmla="*/ 0 w 2466203"/>
                      <a:gd name="connsiteY0" fmla="*/ 280555 h 655932"/>
                      <a:gd name="connsiteX1" fmla="*/ 2466203 w 2466203"/>
                      <a:gd name="connsiteY1" fmla="*/ 0 h 655932"/>
                      <a:gd name="connsiteX2" fmla="*/ 2466203 w 2466203"/>
                      <a:gd name="connsiteY2" fmla="*/ 655932 h 655932"/>
                      <a:gd name="connsiteX3" fmla="*/ 93519 w 2466203"/>
                      <a:gd name="connsiteY3" fmla="*/ 655932 h 655932"/>
                      <a:gd name="connsiteX4" fmla="*/ 0 w 2466203"/>
                      <a:gd name="connsiteY4" fmla="*/ 280555 h 655932"/>
                      <a:gd name="connsiteX0" fmla="*/ 0 w 2466203"/>
                      <a:gd name="connsiteY0" fmla="*/ 228601 h 603978"/>
                      <a:gd name="connsiteX1" fmla="*/ 2336317 w 2466203"/>
                      <a:gd name="connsiteY1" fmla="*/ 0 h 603978"/>
                      <a:gd name="connsiteX2" fmla="*/ 2466203 w 2466203"/>
                      <a:gd name="connsiteY2" fmla="*/ 603978 h 603978"/>
                      <a:gd name="connsiteX3" fmla="*/ 93519 w 2466203"/>
                      <a:gd name="connsiteY3" fmla="*/ 603978 h 603978"/>
                      <a:gd name="connsiteX4" fmla="*/ 0 w 2466203"/>
                      <a:gd name="connsiteY4" fmla="*/ 228601 h 603978"/>
                      <a:gd name="connsiteX0" fmla="*/ 0 w 2466203"/>
                      <a:gd name="connsiteY0" fmla="*/ 253640 h 629017"/>
                      <a:gd name="connsiteX1" fmla="*/ 2336317 w 2466203"/>
                      <a:gd name="connsiteY1" fmla="*/ 25039 h 629017"/>
                      <a:gd name="connsiteX2" fmla="*/ 2466203 w 2466203"/>
                      <a:gd name="connsiteY2" fmla="*/ 629017 h 629017"/>
                      <a:gd name="connsiteX3" fmla="*/ 93519 w 2466203"/>
                      <a:gd name="connsiteY3" fmla="*/ 629017 h 629017"/>
                      <a:gd name="connsiteX4" fmla="*/ 0 w 2466203"/>
                      <a:gd name="connsiteY4" fmla="*/ 253640 h 629017"/>
                      <a:gd name="connsiteX0" fmla="*/ 0 w 2461007"/>
                      <a:gd name="connsiteY0" fmla="*/ 272983 h 627578"/>
                      <a:gd name="connsiteX1" fmla="*/ 2331121 w 2461007"/>
                      <a:gd name="connsiteY1" fmla="*/ 23600 h 627578"/>
                      <a:gd name="connsiteX2" fmla="*/ 2461007 w 2461007"/>
                      <a:gd name="connsiteY2" fmla="*/ 627578 h 627578"/>
                      <a:gd name="connsiteX3" fmla="*/ 88323 w 2461007"/>
                      <a:gd name="connsiteY3" fmla="*/ 627578 h 627578"/>
                      <a:gd name="connsiteX4" fmla="*/ 0 w 2461007"/>
                      <a:gd name="connsiteY4" fmla="*/ 272983 h 627578"/>
                      <a:gd name="connsiteX0" fmla="*/ 0 w 2461007"/>
                      <a:gd name="connsiteY0" fmla="*/ 294915 h 649510"/>
                      <a:gd name="connsiteX1" fmla="*/ 2331121 w 2461007"/>
                      <a:gd name="connsiteY1" fmla="*/ 45532 h 649510"/>
                      <a:gd name="connsiteX2" fmla="*/ 2461007 w 2461007"/>
                      <a:gd name="connsiteY2" fmla="*/ 649510 h 649510"/>
                      <a:gd name="connsiteX3" fmla="*/ 88323 w 2461007"/>
                      <a:gd name="connsiteY3" fmla="*/ 649510 h 649510"/>
                      <a:gd name="connsiteX4" fmla="*/ 0 w 2461007"/>
                      <a:gd name="connsiteY4" fmla="*/ 294915 h 649510"/>
                      <a:gd name="connsiteX0" fmla="*/ 0 w 2461007"/>
                      <a:gd name="connsiteY0" fmla="*/ 308581 h 663176"/>
                      <a:gd name="connsiteX1" fmla="*/ 2331121 w 2461007"/>
                      <a:gd name="connsiteY1" fmla="*/ 59198 h 663176"/>
                      <a:gd name="connsiteX2" fmla="*/ 2461007 w 2461007"/>
                      <a:gd name="connsiteY2" fmla="*/ 663176 h 663176"/>
                      <a:gd name="connsiteX3" fmla="*/ 88323 w 2461007"/>
                      <a:gd name="connsiteY3" fmla="*/ 663176 h 663176"/>
                      <a:gd name="connsiteX4" fmla="*/ 0 w 2461007"/>
                      <a:gd name="connsiteY4" fmla="*/ 308581 h 663176"/>
                      <a:gd name="connsiteX0" fmla="*/ 0 w 2461007"/>
                      <a:gd name="connsiteY0" fmla="*/ 308581 h 663176"/>
                      <a:gd name="connsiteX1" fmla="*/ 2331121 w 2461007"/>
                      <a:gd name="connsiteY1" fmla="*/ 59198 h 663176"/>
                      <a:gd name="connsiteX2" fmla="*/ 2461007 w 2461007"/>
                      <a:gd name="connsiteY2" fmla="*/ 663176 h 663176"/>
                      <a:gd name="connsiteX3" fmla="*/ 88323 w 2461007"/>
                      <a:gd name="connsiteY3" fmla="*/ 663176 h 663176"/>
                      <a:gd name="connsiteX4" fmla="*/ 0 w 2461007"/>
                      <a:gd name="connsiteY4" fmla="*/ 308581 h 663176"/>
                      <a:gd name="connsiteX0" fmla="*/ 0 w 2461007"/>
                      <a:gd name="connsiteY0" fmla="*/ 317722 h 672317"/>
                      <a:gd name="connsiteX1" fmla="*/ 2331121 w 2461007"/>
                      <a:gd name="connsiteY1" fmla="*/ 68339 h 672317"/>
                      <a:gd name="connsiteX2" fmla="*/ 2461007 w 2461007"/>
                      <a:gd name="connsiteY2" fmla="*/ 672317 h 672317"/>
                      <a:gd name="connsiteX3" fmla="*/ 88323 w 2461007"/>
                      <a:gd name="connsiteY3" fmla="*/ 672317 h 672317"/>
                      <a:gd name="connsiteX4" fmla="*/ 0 w 2461007"/>
                      <a:gd name="connsiteY4" fmla="*/ 317722 h 672317"/>
                      <a:gd name="connsiteX0" fmla="*/ 0 w 2461007"/>
                      <a:gd name="connsiteY0" fmla="*/ 309589 h 664184"/>
                      <a:gd name="connsiteX1" fmla="*/ 2331121 w 2461007"/>
                      <a:gd name="connsiteY1" fmla="*/ 70597 h 664184"/>
                      <a:gd name="connsiteX2" fmla="*/ 2461007 w 2461007"/>
                      <a:gd name="connsiteY2" fmla="*/ 664184 h 664184"/>
                      <a:gd name="connsiteX3" fmla="*/ 88323 w 2461007"/>
                      <a:gd name="connsiteY3" fmla="*/ 664184 h 664184"/>
                      <a:gd name="connsiteX4" fmla="*/ 0 w 2461007"/>
                      <a:gd name="connsiteY4" fmla="*/ 309589 h 664184"/>
                      <a:gd name="connsiteX0" fmla="*/ 0 w 2331121"/>
                      <a:gd name="connsiteY0" fmla="*/ 309589 h 664184"/>
                      <a:gd name="connsiteX1" fmla="*/ 2331121 w 2331121"/>
                      <a:gd name="connsiteY1" fmla="*/ 70597 h 664184"/>
                      <a:gd name="connsiteX2" fmla="*/ 2320729 w 2331121"/>
                      <a:gd name="connsiteY2" fmla="*/ 440779 h 664184"/>
                      <a:gd name="connsiteX3" fmla="*/ 88323 w 2331121"/>
                      <a:gd name="connsiteY3" fmla="*/ 664184 h 664184"/>
                      <a:gd name="connsiteX4" fmla="*/ 0 w 2331121"/>
                      <a:gd name="connsiteY4" fmla="*/ 309589 h 664184"/>
                      <a:gd name="connsiteX0" fmla="*/ 0 w 2331121"/>
                      <a:gd name="connsiteY0" fmla="*/ 309589 h 664184"/>
                      <a:gd name="connsiteX1" fmla="*/ 2331121 w 2331121"/>
                      <a:gd name="connsiteY1" fmla="*/ 70597 h 664184"/>
                      <a:gd name="connsiteX2" fmla="*/ 2325924 w 2331121"/>
                      <a:gd name="connsiteY2" fmla="*/ 461561 h 664184"/>
                      <a:gd name="connsiteX3" fmla="*/ 88323 w 2331121"/>
                      <a:gd name="connsiteY3" fmla="*/ 664184 h 664184"/>
                      <a:gd name="connsiteX4" fmla="*/ 0 w 2331121"/>
                      <a:gd name="connsiteY4" fmla="*/ 309589 h 664184"/>
                      <a:gd name="connsiteX0" fmla="*/ 0 w 2420030"/>
                      <a:gd name="connsiteY0" fmla="*/ 309589 h 664184"/>
                      <a:gd name="connsiteX1" fmla="*/ 2331121 w 2420030"/>
                      <a:gd name="connsiteY1" fmla="*/ 70597 h 664184"/>
                      <a:gd name="connsiteX2" fmla="*/ 2325924 w 2420030"/>
                      <a:gd name="connsiteY2" fmla="*/ 461561 h 664184"/>
                      <a:gd name="connsiteX3" fmla="*/ 88323 w 2420030"/>
                      <a:gd name="connsiteY3" fmla="*/ 664184 h 664184"/>
                      <a:gd name="connsiteX4" fmla="*/ 0 w 2420030"/>
                      <a:gd name="connsiteY4" fmla="*/ 309589 h 664184"/>
                      <a:gd name="connsiteX0" fmla="*/ 0 w 2517060"/>
                      <a:gd name="connsiteY0" fmla="*/ 309589 h 664184"/>
                      <a:gd name="connsiteX1" fmla="*/ 2331121 w 2517060"/>
                      <a:gd name="connsiteY1" fmla="*/ 70597 h 664184"/>
                      <a:gd name="connsiteX2" fmla="*/ 2325924 w 2517060"/>
                      <a:gd name="connsiteY2" fmla="*/ 461561 h 664184"/>
                      <a:gd name="connsiteX3" fmla="*/ 88323 w 2517060"/>
                      <a:gd name="connsiteY3" fmla="*/ 664184 h 664184"/>
                      <a:gd name="connsiteX4" fmla="*/ 0 w 2517060"/>
                      <a:gd name="connsiteY4" fmla="*/ 309589 h 664184"/>
                      <a:gd name="connsiteX0" fmla="*/ 0 w 2531551"/>
                      <a:gd name="connsiteY0" fmla="*/ 309589 h 664184"/>
                      <a:gd name="connsiteX1" fmla="*/ 2331121 w 2531551"/>
                      <a:gd name="connsiteY1" fmla="*/ 70597 h 664184"/>
                      <a:gd name="connsiteX2" fmla="*/ 2325924 w 2531551"/>
                      <a:gd name="connsiteY2" fmla="*/ 461561 h 664184"/>
                      <a:gd name="connsiteX3" fmla="*/ 88323 w 2531551"/>
                      <a:gd name="connsiteY3" fmla="*/ 664184 h 664184"/>
                      <a:gd name="connsiteX4" fmla="*/ 0 w 2531551"/>
                      <a:gd name="connsiteY4" fmla="*/ 309589 h 664184"/>
                      <a:gd name="connsiteX0" fmla="*/ 0 w 2531551"/>
                      <a:gd name="connsiteY0" fmla="*/ 309589 h 664184"/>
                      <a:gd name="connsiteX1" fmla="*/ 2331121 w 2531551"/>
                      <a:gd name="connsiteY1" fmla="*/ 70597 h 664184"/>
                      <a:gd name="connsiteX2" fmla="*/ 2325924 w 2531551"/>
                      <a:gd name="connsiteY2" fmla="*/ 461561 h 664184"/>
                      <a:gd name="connsiteX3" fmla="*/ 88323 w 2531551"/>
                      <a:gd name="connsiteY3" fmla="*/ 664184 h 664184"/>
                      <a:gd name="connsiteX4" fmla="*/ 0 w 2531551"/>
                      <a:gd name="connsiteY4" fmla="*/ 309589 h 664184"/>
                      <a:gd name="connsiteX0" fmla="*/ 0 w 2523403"/>
                      <a:gd name="connsiteY0" fmla="*/ 317722 h 672317"/>
                      <a:gd name="connsiteX1" fmla="*/ 2315535 w 2523403"/>
                      <a:gd name="connsiteY1" fmla="*/ 68339 h 672317"/>
                      <a:gd name="connsiteX2" fmla="*/ 2325924 w 2523403"/>
                      <a:gd name="connsiteY2" fmla="*/ 469694 h 672317"/>
                      <a:gd name="connsiteX3" fmla="*/ 88323 w 2523403"/>
                      <a:gd name="connsiteY3" fmla="*/ 672317 h 672317"/>
                      <a:gd name="connsiteX4" fmla="*/ 0 w 2523403"/>
                      <a:gd name="connsiteY4" fmla="*/ 317722 h 672317"/>
                      <a:gd name="connsiteX0" fmla="*/ 0 w 2523403"/>
                      <a:gd name="connsiteY0" fmla="*/ 306301 h 660896"/>
                      <a:gd name="connsiteX1" fmla="*/ 2315535 w 2523403"/>
                      <a:gd name="connsiteY1" fmla="*/ 56918 h 660896"/>
                      <a:gd name="connsiteX2" fmla="*/ 2325924 w 2523403"/>
                      <a:gd name="connsiteY2" fmla="*/ 458273 h 660896"/>
                      <a:gd name="connsiteX3" fmla="*/ 88323 w 2523403"/>
                      <a:gd name="connsiteY3" fmla="*/ 660896 h 660896"/>
                      <a:gd name="connsiteX4" fmla="*/ 0 w 2523403"/>
                      <a:gd name="connsiteY4" fmla="*/ 306301 h 660896"/>
                      <a:gd name="connsiteX0" fmla="*/ 0 w 2523403"/>
                      <a:gd name="connsiteY0" fmla="*/ 318816 h 673411"/>
                      <a:gd name="connsiteX1" fmla="*/ 2315535 w 2523403"/>
                      <a:gd name="connsiteY1" fmla="*/ 53847 h 673411"/>
                      <a:gd name="connsiteX2" fmla="*/ 2325924 w 2523403"/>
                      <a:gd name="connsiteY2" fmla="*/ 470788 h 673411"/>
                      <a:gd name="connsiteX3" fmla="*/ 88323 w 2523403"/>
                      <a:gd name="connsiteY3" fmla="*/ 673411 h 673411"/>
                      <a:gd name="connsiteX4" fmla="*/ 0 w 2523403"/>
                      <a:gd name="connsiteY4" fmla="*/ 318816 h 673411"/>
                      <a:gd name="connsiteX0" fmla="*/ 0 w 2520762"/>
                      <a:gd name="connsiteY0" fmla="*/ 314615 h 669210"/>
                      <a:gd name="connsiteX1" fmla="*/ 2310340 w 2520762"/>
                      <a:gd name="connsiteY1" fmla="*/ 54841 h 669210"/>
                      <a:gd name="connsiteX2" fmla="*/ 2325924 w 2520762"/>
                      <a:gd name="connsiteY2" fmla="*/ 466587 h 669210"/>
                      <a:gd name="connsiteX3" fmla="*/ 88323 w 2520762"/>
                      <a:gd name="connsiteY3" fmla="*/ 669210 h 669210"/>
                      <a:gd name="connsiteX4" fmla="*/ 0 w 2520762"/>
                      <a:gd name="connsiteY4" fmla="*/ 314615 h 669210"/>
                      <a:gd name="connsiteX0" fmla="*/ 0 w 2526684"/>
                      <a:gd name="connsiteY0" fmla="*/ 314615 h 669210"/>
                      <a:gd name="connsiteX1" fmla="*/ 2310340 w 2526684"/>
                      <a:gd name="connsiteY1" fmla="*/ 54841 h 669210"/>
                      <a:gd name="connsiteX2" fmla="*/ 2325924 w 2526684"/>
                      <a:gd name="connsiteY2" fmla="*/ 466587 h 669210"/>
                      <a:gd name="connsiteX3" fmla="*/ 88323 w 2526684"/>
                      <a:gd name="connsiteY3" fmla="*/ 669210 h 669210"/>
                      <a:gd name="connsiteX4" fmla="*/ 0 w 2526684"/>
                      <a:gd name="connsiteY4" fmla="*/ 314615 h 669210"/>
                      <a:gd name="connsiteX0" fmla="*/ 0 w 2526684"/>
                      <a:gd name="connsiteY0" fmla="*/ 314615 h 669210"/>
                      <a:gd name="connsiteX1" fmla="*/ 2310340 w 2526684"/>
                      <a:gd name="connsiteY1" fmla="*/ 54841 h 669210"/>
                      <a:gd name="connsiteX2" fmla="*/ 2325924 w 2526684"/>
                      <a:gd name="connsiteY2" fmla="*/ 466587 h 669210"/>
                      <a:gd name="connsiteX3" fmla="*/ 1931071 w 2526684"/>
                      <a:gd name="connsiteY3" fmla="*/ 512042 h 669210"/>
                      <a:gd name="connsiteX4" fmla="*/ 88323 w 2526684"/>
                      <a:gd name="connsiteY4" fmla="*/ 669210 h 669210"/>
                      <a:gd name="connsiteX5" fmla="*/ 0 w 2526684"/>
                      <a:gd name="connsiteY5" fmla="*/ 314615 h 669210"/>
                      <a:gd name="connsiteX0" fmla="*/ 0 w 2526684"/>
                      <a:gd name="connsiteY0" fmla="*/ 314615 h 669210"/>
                      <a:gd name="connsiteX1" fmla="*/ 2310340 w 2526684"/>
                      <a:gd name="connsiteY1" fmla="*/ 54841 h 669210"/>
                      <a:gd name="connsiteX2" fmla="*/ 2325924 w 2526684"/>
                      <a:gd name="connsiteY2" fmla="*/ 466587 h 669210"/>
                      <a:gd name="connsiteX3" fmla="*/ 1920680 w 2526684"/>
                      <a:gd name="connsiteY3" fmla="*/ 475674 h 669210"/>
                      <a:gd name="connsiteX4" fmla="*/ 88323 w 2526684"/>
                      <a:gd name="connsiteY4" fmla="*/ 669210 h 669210"/>
                      <a:gd name="connsiteX5" fmla="*/ 0 w 2526684"/>
                      <a:gd name="connsiteY5" fmla="*/ 314615 h 669210"/>
                      <a:gd name="connsiteX0" fmla="*/ 0 w 2526684"/>
                      <a:gd name="connsiteY0" fmla="*/ 314615 h 669210"/>
                      <a:gd name="connsiteX1" fmla="*/ 2310340 w 2526684"/>
                      <a:gd name="connsiteY1" fmla="*/ 54841 h 669210"/>
                      <a:gd name="connsiteX2" fmla="*/ 2325924 w 2526684"/>
                      <a:gd name="connsiteY2" fmla="*/ 466587 h 669210"/>
                      <a:gd name="connsiteX3" fmla="*/ 1920680 w 2526684"/>
                      <a:gd name="connsiteY3" fmla="*/ 475674 h 669210"/>
                      <a:gd name="connsiteX4" fmla="*/ 88323 w 2526684"/>
                      <a:gd name="connsiteY4" fmla="*/ 669210 h 669210"/>
                      <a:gd name="connsiteX5" fmla="*/ 0 w 2526684"/>
                      <a:gd name="connsiteY5" fmla="*/ 314615 h 669210"/>
                      <a:gd name="connsiteX0" fmla="*/ 0 w 2526684"/>
                      <a:gd name="connsiteY0" fmla="*/ 314615 h 669210"/>
                      <a:gd name="connsiteX1" fmla="*/ 2310340 w 2526684"/>
                      <a:gd name="connsiteY1" fmla="*/ 54841 h 669210"/>
                      <a:gd name="connsiteX2" fmla="*/ 2325924 w 2526684"/>
                      <a:gd name="connsiteY2" fmla="*/ 466587 h 669210"/>
                      <a:gd name="connsiteX3" fmla="*/ 1920680 w 2526684"/>
                      <a:gd name="connsiteY3" fmla="*/ 475674 h 669210"/>
                      <a:gd name="connsiteX4" fmla="*/ 1182925 w 2526684"/>
                      <a:gd name="connsiteY4" fmla="*/ 548410 h 669210"/>
                      <a:gd name="connsiteX5" fmla="*/ 88323 w 2526684"/>
                      <a:gd name="connsiteY5" fmla="*/ 669210 h 669210"/>
                      <a:gd name="connsiteX6" fmla="*/ 0 w 2526684"/>
                      <a:gd name="connsiteY6" fmla="*/ 314615 h 669210"/>
                      <a:gd name="connsiteX0" fmla="*/ 0 w 2526684"/>
                      <a:gd name="connsiteY0" fmla="*/ 314615 h 669210"/>
                      <a:gd name="connsiteX1" fmla="*/ 2310340 w 2526684"/>
                      <a:gd name="connsiteY1" fmla="*/ 54841 h 669210"/>
                      <a:gd name="connsiteX2" fmla="*/ 2325924 w 2526684"/>
                      <a:gd name="connsiteY2" fmla="*/ 466587 h 669210"/>
                      <a:gd name="connsiteX3" fmla="*/ 1920680 w 2526684"/>
                      <a:gd name="connsiteY3" fmla="*/ 475674 h 669210"/>
                      <a:gd name="connsiteX4" fmla="*/ 2097325 w 2526684"/>
                      <a:gd name="connsiteY4" fmla="*/ 569191 h 669210"/>
                      <a:gd name="connsiteX5" fmla="*/ 88323 w 2526684"/>
                      <a:gd name="connsiteY5" fmla="*/ 669210 h 669210"/>
                      <a:gd name="connsiteX6" fmla="*/ 0 w 2526684"/>
                      <a:gd name="connsiteY6" fmla="*/ 314615 h 669210"/>
                      <a:gd name="connsiteX0" fmla="*/ 0 w 2526684"/>
                      <a:gd name="connsiteY0" fmla="*/ 314615 h 669210"/>
                      <a:gd name="connsiteX1" fmla="*/ 2310340 w 2526684"/>
                      <a:gd name="connsiteY1" fmla="*/ 54841 h 669210"/>
                      <a:gd name="connsiteX2" fmla="*/ 2325924 w 2526684"/>
                      <a:gd name="connsiteY2" fmla="*/ 466587 h 669210"/>
                      <a:gd name="connsiteX3" fmla="*/ 1910289 w 2526684"/>
                      <a:gd name="connsiteY3" fmla="*/ 460088 h 669210"/>
                      <a:gd name="connsiteX4" fmla="*/ 2097325 w 2526684"/>
                      <a:gd name="connsiteY4" fmla="*/ 569191 h 669210"/>
                      <a:gd name="connsiteX5" fmla="*/ 88323 w 2526684"/>
                      <a:gd name="connsiteY5" fmla="*/ 669210 h 669210"/>
                      <a:gd name="connsiteX6" fmla="*/ 0 w 2526684"/>
                      <a:gd name="connsiteY6" fmla="*/ 314615 h 669210"/>
                      <a:gd name="connsiteX0" fmla="*/ 0 w 2526684"/>
                      <a:gd name="connsiteY0" fmla="*/ 314615 h 669210"/>
                      <a:gd name="connsiteX1" fmla="*/ 2310340 w 2526684"/>
                      <a:gd name="connsiteY1" fmla="*/ 54841 h 669210"/>
                      <a:gd name="connsiteX2" fmla="*/ 2325924 w 2526684"/>
                      <a:gd name="connsiteY2" fmla="*/ 466587 h 669210"/>
                      <a:gd name="connsiteX3" fmla="*/ 1910289 w 2526684"/>
                      <a:gd name="connsiteY3" fmla="*/ 480870 h 669210"/>
                      <a:gd name="connsiteX4" fmla="*/ 2097325 w 2526684"/>
                      <a:gd name="connsiteY4" fmla="*/ 569191 h 669210"/>
                      <a:gd name="connsiteX5" fmla="*/ 88323 w 2526684"/>
                      <a:gd name="connsiteY5" fmla="*/ 669210 h 669210"/>
                      <a:gd name="connsiteX6" fmla="*/ 0 w 2526684"/>
                      <a:gd name="connsiteY6" fmla="*/ 314615 h 669210"/>
                      <a:gd name="connsiteX0" fmla="*/ 0 w 2526684"/>
                      <a:gd name="connsiteY0" fmla="*/ 314615 h 669210"/>
                      <a:gd name="connsiteX1" fmla="*/ 2310340 w 2526684"/>
                      <a:gd name="connsiteY1" fmla="*/ 54841 h 669210"/>
                      <a:gd name="connsiteX2" fmla="*/ 2325924 w 2526684"/>
                      <a:gd name="connsiteY2" fmla="*/ 466587 h 669210"/>
                      <a:gd name="connsiteX3" fmla="*/ 1910289 w 2526684"/>
                      <a:gd name="connsiteY3" fmla="*/ 465284 h 669210"/>
                      <a:gd name="connsiteX4" fmla="*/ 2097325 w 2526684"/>
                      <a:gd name="connsiteY4" fmla="*/ 569191 h 669210"/>
                      <a:gd name="connsiteX5" fmla="*/ 88323 w 2526684"/>
                      <a:gd name="connsiteY5" fmla="*/ 669210 h 669210"/>
                      <a:gd name="connsiteX6" fmla="*/ 0 w 2526684"/>
                      <a:gd name="connsiteY6" fmla="*/ 314615 h 669210"/>
                      <a:gd name="connsiteX0" fmla="*/ 0 w 2526684"/>
                      <a:gd name="connsiteY0" fmla="*/ 314615 h 622451"/>
                      <a:gd name="connsiteX1" fmla="*/ 2310340 w 2526684"/>
                      <a:gd name="connsiteY1" fmla="*/ 54841 h 622451"/>
                      <a:gd name="connsiteX2" fmla="*/ 2325924 w 2526684"/>
                      <a:gd name="connsiteY2" fmla="*/ 466587 h 622451"/>
                      <a:gd name="connsiteX3" fmla="*/ 1910289 w 2526684"/>
                      <a:gd name="connsiteY3" fmla="*/ 465284 h 622451"/>
                      <a:gd name="connsiteX4" fmla="*/ 2097325 w 2526684"/>
                      <a:gd name="connsiteY4" fmla="*/ 569191 h 622451"/>
                      <a:gd name="connsiteX5" fmla="*/ 88323 w 2526684"/>
                      <a:gd name="connsiteY5" fmla="*/ 622451 h 622451"/>
                      <a:gd name="connsiteX6" fmla="*/ 0 w 2526684"/>
                      <a:gd name="connsiteY6" fmla="*/ 314615 h 622451"/>
                      <a:gd name="connsiteX0" fmla="*/ 0 w 2526684"/>
                      <a:gd name="connsiteY0" fmla="*/ 314615 h 658819"/>
                      <a:gd name="connsiteX1" fmla="*/ 2310340 w 2526684"/>
                      <a:gd name="connsiteY1" fmla="*/ 54841 h 658819"/>
                      <a:gd name="connsiteX2" fmla="*/ 2325924 w 2526684"/>
                      <a:gd name="connsiteY2" fmla="*/ 466587 h 658819"/>
                      <a:gd name="connsiteX3" fmla="*/ 1910289 w 2526684"/>
                      <a:gd name="connsiteY3" fmla="*/ 465284 h 658819"/>
                      <a:gd name="connsiteX4" fmla="*/ 2097325 w 2526684"/>
                      <a:gd name="connsiteY4" fmla="*/ 569191 h 658819"/>
                      <a:gd name="connsiteX5" fmla="*/ 83128 w 2526684"/>
                      <a:gd name="connsiteY5" fmla="*/ 658819 h 658819"/>
                      <a:gd name="connsiteX6" fmla="*/ 0 w 2526684"/>
                      <a:gd name="connsiteY6" fmla="*/ 314615 h 658819"/>
                      <a:gd name="connsiteX0" fmla="*/ 0 w 2526684"/>
                      <a:gd name="connsiteY0" fmla="*/ 314615 h 658819"/>
                      <a:gd name="connsiteX1" fmla="*/ 2310340 w 2526684"/>
                      <a:gd name="connsiteY1" fmla="*/ 54841 h 658819"/>
                      <a:gd name="connsiteX2" fmla="*/ 2325924 w 2526684"/>
                      <a:gd name="connsiteY2" fmla="*/ 466587 h 658819"/>
                      <a:gd name="connsiteX3" fmla="*/ 1910289 w 2526684"/>
                      <a:gd name="connsiteY3" fmla="*/ 465284 h 658819"/>
                      <a:gd name="connsiteX4" fmla="*/ 2097325 w 2526684"/>
                      <a:gd name="connsiteY4" fmla="*/ 569191 h 658819"/>
                      <a:gd name="connsiteX5" fmla="*/ 83128 w 2526684"/>
                      <a:gd name="connsiteY5" fmla="*/ 658819 h 658819"/>
                      <a:gd name="connsiteX6" fmla="*/ 0 w 2526684"/>
                      <a:gd name="connsiteY6" fmla="*/ 314615 h 658819"/>
                      <a:gd name="connsiteX0" fmla="*/ 85480 w 2612164"/>
                      <a:gd name="connsiteY0" fmla="*/ 314615 h 658819"/>
                      <a:gd name="connsiteX1" fmla="*/ 2395820 w 2612164"/>
                      <a:gd name="connsiteY1" fmla="*/ 54841 h 658819"/>
                      <a:gd name="connsiteX2" fmla="*/ 2411404 w 2612164"/>
                      <a:gd name="connsiteY2" fmla="*/ 466587 h 658819"/>
                      <a:gd name="connsiteX3" fmla="*/ 1995769 w 2612164"/>
                      <a:gd name="connsiteY3" fmla="*/ 465284 h 658819"/>
                      <a:gd name="connsiteX4" fmla="*/ 2182805 w 2612164"/>
                      <a:gd name="connsiteY4" fmla="*/ 569191 h 658819"/>
                      <a:gd name="connsiteX5" fmla="*/ 168608 w 2612164"/>
                      <a:gd name="connsiteY5" fmla="*/ 658819 h 658819"/>
                      <a:gd name="connsiteX6" fmla="*/ 85480 w 2612164"/>
                      <a:gd name="connsiteY6" fmla="*/ 314615 h 658819"/>
                      <a:gd name="connsiteX0" fmla="*/ 85480 w 2612164"/>
                      <a:gd name="connsiteY0" fmla="*/ 314615 h 658819"/>
                      <a:gd name="connsiteX1" fmla="*/ 2395820 w 2612164"/>
                      <a:gd name="connsiteY1" fmla="*/ 54841 h 658819"/>
                      <a:gd name="connsiteX2" fmla="*/ 2411404 w 2612164"/>
                      <a:gd name="connsiteY2" fmla="*/ 466587 h 658819"/>
                      <a:gd name="connsiteX3" fmla="*/ 1995769 w 2612164"/>
                      <a:gd name="connsiteY3" fmla="*/ 465284 h 658819"/>
                      <a:gd name="connsiteX4" fmla="*/ 2182805 w 2612164"/>
                      <a:gd name="connsiteY4" fmla="*/ 569191 h 658819"/>
                      <a:gd name="connsiteX5" fmla="*/ 168608 w 2612164"/>
                      <a:gd name="connsiteY5" fmla="*/ 658819 h 658819"/>
                      <a:gd name="connsiteX6" fmla="*/ 85480 w 2612164"/>
                      <a:gd name="connsiteY6" fmla="*/ 314615 h 658819"/>
                      <a:gd name="connsiteX0" fmla="*/ 81984 w 2608668"/>
                      <a:gd name="connsiteY0" fmla="*/ 314615 h 658819"/>
                      <a:gd name="connsiteX1" fmla="*/ 2392324 w 2608668"/>
                      <a:gd name="connsiteY1" fmla="*/ 54841 h 658819"/>
                      <a:gd name="connsiteX2" fmla="*/ 2407908 w 2608668"/>
                      <a:gd name="connsiteY2" fmla="*/ 466587 h 658819"/>
                      <a:gd name="connsiteX3" fmla="*/ 1992273 w 2608668"/>
                      <a:gd name="connsiteY3" fmla="*/ 465284 h 658819"/>
                      <a:gd name="connsiteX4" fmla="*/ 2179309 w 2608668"/>
                      <a:gd name="connsiteY4" fmla="*/ 569191 h 658819"/>
                      <a:gd name="connsiteX5" fmla="*/ 165112 w 2608668"/>
                      <a:gd name="connsiteY5" fmla="*/ 658819 h 658819"/>
                      <a:gd name="connsiteX6" fmla="*/ 81984 w 2608668"/>
                      <a:gd name="connsiteY6" fmla="*/ 314615 h 658819"/>
                      <a:gd name="connsiteX0" fmla="*/ 81984 w 2608668"/>
                      <a:gd name="connsiteY0" fmla="*/ 314615 h 658819"/>
                      <a:gd name="connsiteX1" fmla="*/ 2392324 w 2608668"/>
                      <a:gd name="connsiteY1" fmla="*/ 54841 h 658819"/>
                      <a:gd name="connsiteX2" fmla="*/ 2407908 w 2608668"/>
                      <a:gd name="connsiteY2" fmla="*/ 466587 h 658819"/>
                      <a:gd name="connsiteX3" fmla="*/ 1992273 w 2608668"/>
                      <a:gd name="connsiteY3" fmla="*/ 465284 h 658819"/>
                      <a:gd name="connsiteX4" fmla="*/ 2179309 w 2608668"/>
                      <a:gd name="connsiteY4" fmla="*/ 569191 h 658819"/>
                      <a:gd name="connsiteX5" fmla="*/ 714191 w 2608668"/>
                      <a:gd name="connsiteY5" fmla="*/ 631538 h 658819"/>
                      <a:gd name="connsiteX6" fmla="*/ 165112 w 2608668"/>
                      <a:gd name="connsiteY6" fmla="*/ 658819 h 658819"/>
                      <a:gd name="connsiteX7" fmla="*/ 81984 w 2608668"/>
                      <a:gd name="connsiteY7" fmla="*/ 314615 h 658819"/>
                      <a:gd name="connsiteX0" fmla="*/ 81984 w 2608668"/>
                      <a:gd name="connsiteY0" fmla="*/ 314615 h 658819"/>
                      <a:gd name="connsiteX1" fmla="*/ 2392324 w 2608668"/>
                      <a:gd name="connsiteY1" fmla="*/ 54841 h 658819"/>
                      <a:gd name="connsiteX2" fmla="*/ 2407908 w 2608668"/>
                      <a:gd name="connsiteY2" fmla="*/ 466587 h 658819"/>
                      <a:gd name="connsiteX3" fmla="*/ 1992273 w 2608668"/>
                      <a:gd name="connsiteY3" fmla="*/ 465284 h 658819"/>
                      <a:gd name="connsiteX4" fmla="*/ 2179309 w 2608668"/>
                      <a:gd name="connsiteY4" fmla="*/ 569191 h 658819"/>
                      <a:gd name="connsiteX5" fmla="*/ 667432 w 2608668"/>
                      <a:gd name="connsiteY5" fmla="*/ 595169 h 658819"/>
                      <a:gd name="connsiteX6" fmla="*/ 165112 w 2608668"/>
                      <a:gd name="connsiteY6" fmla="*/ 658819 h 658819"/>
                      <a:gd name="connsiteX7" fmla="*/ 81984 w 2608668"/>
                      <a:gd name="connsiteY7" fmla="*/ 314615 h 658819"/>
                      <a:gd name="connsiteX0" fmla="*/ 81984 w 2608668"/>
                      <a:gd name="connsiteY0" fmla="*/ 314615 h 658819"/>
                      <a:gd name="connsiteX1" fmla="*/ 2392324 w 2608668"/>
                      <a:gd name="connsiteY1" fmla="*/ 54841 h 658819"/>
                      <a:gd name="connsiteX2" fmla="*/ 2407908 w 2608668"/>
                      <a:gd name="connsiteY2" fmla="*/ 466587 h 658819"/>
                      <a:gd name="connsiteX3" fmla="*/ 1992273 w 2608668"/>
                      <a:gd name="connsiteY3" fmla="*/ 465284 h 658819"/>
                      <a:gd name="connsiteX4" fmla="*/ 2179309 w 2608668"/>
                      <a:gd name="connsiteY4" fmla="*/ 569191 h 658819"/>
                      <a:gd name="connsiteX5" fmla="*/ 667432 w 2608668"/>
                      <a:gd name="connsiteY5" fmla="*/ 595169 h 658819"/>
                      <a:gd name="connsiteX6" fmla="*/ 165112 w 2608668"/>
                      <a:gd name="connsiteY6" fmla="*/ 658819 h 658819"/>
                      <a:gd name="connsiteX7" fmla="*/ 81984 w 2608668"/>
                      <a:gd name="connsiteY7" fmla="*/ 314615 h 658819"/>
                      <a:gd name="connsiteX0" fmla="*/ 81984 w 2608668"/>
                      <a:gd name="connsiteY0" fmla="*/ 314615 h 659614"/>
                      <a:gd name="connsiteX1" fmla="*/ 2392324 w 2608668"/>
                      <a:gd name="connsiteY1" fmla="*/ 54841 h 659614"/>
                      <a:gd name="connsiteX2" fmla="*/ 2407908 w 2608668"/>
                      <a:gd name="connsiteY2" fmla="*/ 466587 h 659614"/>
                      <a:gd name="connsiteX3" fmla="*/ 1992273 w 2608668"/>
                      <a:gd name="connsiteY3" fmla="*/ 465284 h 659614"/>
                      <a:gd name="connsiteX4" fmla="*/ 2179309 w 2608668"/>
                      <a:gd name="connsiteY4" fmla="*/ 569191 h 659614"/>
                      <a:gd name="connsiteX5" fmla="*/ 667432 w 2608668"/>
                      <a:gd name="connsiteY5" fmla="*/ 595169 h 659614"/>
                      <a:gd name="connsiteX6" fmla="*/ 165112 w 2608668"/>
                      <a:gd name="connsiteY6" fmla="*/ 658819 h 659614"/>
                      <a:gd name="connsiteX7" fmla="*/ 81984 w 2608668"/>
                      <a:gd name="connsiteY7" fmla="*/ 314615 h 659614"/>
                      <a:gd name="connsiteX0" fmla="*/ 81984 w 2608668"/>
                      <a:gd name="connsiteY0" fmla="*/ 314615 h 659232"/>
                      <a:gd name="connsiteX1" fmla="*/ 2392324 w 2608668"/>
                      <a:gd name="connsiteY1" fmla="*/ 54841 h 659232"/>
                      <a:gd name="connsiteX2" fmla="*/ 2407908 w 2608668"/>
                      <a:gd name="connsiteY2" fmla="*/ 466587 h 659232"/>
                      <a:gd name="connsiteX3" fmla="*/ 1992273 w 2608668"/>
                      <a:gd name="connsiteY3" fmla="*/ 465284 h 659232"/>
                      <a:gd name="connsiteX4" fmla="*/ 2179309 w 2608668"/>
                      <a:gd name="connsiteY4" fmla="*/ 569191 h 659232"/>
                      <a:gd name="connsiteX5" fmla="*/ 662236 w 2608668"/>
                      <a:gd name="connsiteY5" fmla="*/ 574387 h 659232"/>
                      <a:gd name="connsiteX6" fmla="*/ 165112 w 2608668"/>
                      <a:gd name="connsiteY6" fmla="*/ 658819 h 659232"/>
                      <a:gd name="connsiteX7" fmla="*/ 81984 w 2608668"/>
                      <a:gd name="connsiteY7" fmla="*/ 314615 h 659232"/>
                      <a:gd name="connsiteX0" fmla="*/ 81984 w 2608668"/>
                      <a:gd name="connsiteY0" fmla="*/ 314615 h 668872"/>
                      <a:gd name="connsiteX1" fmla="*/ 2392324 w 2608668"/>
                      <a:gd name="connsiteY1" fmla="*/ 54841 h 668872"/>
                      <a:gd name="connsiteX2" fmla="*/ 2407908 w 2608668"/>
                      <a:gd name="connsiteY2" fmla="*/ 466587 h 668872"/>
                      <a:gd name="connsiteX3" fmla="*/ 1992273 w 2608668"/>
                      <a:gd name="connsiteY3" fmla="*/ 465284 h 668872"/>
                      <a:gd name="connsiteX4" fmla="*/ 2179309 w 2608668"/>
                      <a:gd name="connsiteY4" fmla="*/ 569191 h 668872"/>
                      <a:gd name="connsiteX5" fmla="*/ 662236 w 2608668"/>
                      <a:gd name="connsiteY5" fmla="*/ 574387 h 668872"/>
                      <a:gd name="connsiteX6" fmla="*/ 165112 w 2608668"/>
                      <a:gd name="connsiteY6" fmla="*/ 658819 h 668872"/>
                      <a:gd name="connsiteX7" fmla="*/ 81984 w 2608668"/>
                      <a:gd name="connsiteY7" fmla="*/ 314615 h 668872"/>
                      <a:gd name="connsiteX0" fmla="*/ 81984 w 2608668"/>
                      <a:gd name="connsiteY0" fmla="*/ 314615 h 668872"/>
                      <a:gd name="connsiteX1" fmla="*/ 2392324 w 2608668"/>
                      <a:gd name="connsiteY1" fmla="*/ 54841 h 668872"/>
                      <a:gd name="connsiteX2" fmla="*/ 2407908 w 2608668"/>
                      <a:gd name="connsiteY2" fmla="*/ 466587 h 668872"/>
                      <a:gd name="connsiteX3" fmla="*/ 1992273 w 2608668"/>
                      <a:gd name="connsiteY3" fmla="*/ 465284 h 668872"/>
                      <a:gd name="connsiteX4" fmla="*/ 2179309 w 2608668"/>
                      <a:gd name="connsiteY4" fmla="*/ 569191 h 668872"/>
                      <a:gd name="connsiteX5" fmla="*/ 854469 w 2608668"/>
                      <a:gd name="connsiteY5" fmla="*/ 563996 h 668872"/>
                      <a:gd name="connsiteX6" fmla="*/ 662236 w 2608668"/>
                      <a:gd name="connsiteY6" fmla="*/ 574387 h 668872"/>
                      <a:gd name="connsiteX7" fmla="*/ 165112 w 2608668"/>
                      <a:gd name="connsiteY7" fmla="*/ 658819 h 668872"/>
                      <a:gd name="connsiteX8" fmla="*/ 81984 w 2608668"/>
                      <a:gd name="connsiteY8" fmla="*/ 314615 h 668872"/>
                      <a:gd name="connsiteX0" fmla="*/ 81984 w 2608668"/>
                      <a:gd name="connsiteY0" fmla="*/ 314615 h 719860"/>
                      <a:gd name="connsiteX1" fmla="*/ 2392324 w 2608668"/>
                      <a:gd name="connsiteY1" fmla="*/ 54841 h 719860"/>
                      <a:gd name="connsiteX2" fmla="*/ 2407908 w 2608668"/>
                      <a:gd name="connsiteY2" fmla="*/ 466587 h 719860"/>
                      <a:gd name="connsiteX3" fmla="*/ 1992273 w 2608668"/>
                      <a:gd name="connsiteY3" fmla="*/ 465284 h 719860"/>
                      <a:gd name="connsiteX4" fmla="*/ 2179309 w 2608668"/>
                      <a:gd name="connsiteY4" fmla="*/ 569191 h 719860"/>
                      <a:gd name="connsiteX5" fmla="*/ 480396 w 2608668"/>
                      <a:gd name="connsiteY5" fmla="*/ 719860 h 719860"/>
                      <a:gd name="connsiteX6" fmla="*/ 662236 w 2608668"/>
                      <a:gd name="connsiteY6" fmla="*/ 574387 h 719860"/>
                      <a:gd name="connsiteX7" fmla="*/ 165112 w 2608668"/>
                      <a:gd name="connsiteY7" fmla="*/ 658819 h 719860"/>
                      <a:gd name="connsiteX8" fmla="*/ 81984 w 2608668"/>
                      <a:gd name="connsiteY8" fmla="*/ 314615 h 719860"/>
                      <a:gd name="connsiteX0" fmla="*/ 81984 w 2608668"/>
                      <a:gd name="connsiteY0" fmla="*/ 314615 h 740642"/>
                      <a:gd name="connsiteX1" fmla="*/ 2392324 w 2608668"/>
                      <a:gd name="connsiteY1" fmla="*/ 54841 h 740642"/>
                      <a:gd name="connsiteX2" fmla="*/ 2407908 w 2608668"/>
                      <a:gd name="connsiteY2" fmla="*/ 466587 h 740642"/>
                      <a:gd name="connsiteX3" fmla="*/ 1992273 w 2608668"/>
                      <a:gd name="connsiteY3" fmla="*/ 465284 h 740642"/>
                      <a:gd name="connsiteX4" fmla="*/ 2179309 w 2608668"/>
                      <a:gd name="connsiteY4" fmla="*/ 569191 h 740642"/>
                      <a:gd name="connsiteX5" fmla="*/ 459614 w 2608668"/>
                      <a:gd name="connsiteY5" fmla="*/ 740642 h 740642"/>
                      <a:gd name="connsiteX6" fmla="*/ 662236 w 2608668"/>
                      <a:gd name="connsiteY6" fmla="*/ 574387 h 740642"/>
                      <a:gd name="connsiteX7" fmla="*/ 165112 w 2608668"/>
                      <a:gd name="connsiteY7" fmla="*/ 658819 h 740642"/>
                      <a:gd name="connsiteX8" fmla="*/ 81984 w 2608668"/>
                      <a:gd name="connsiteY8" fmla="*/ 314615 h 740642"/>
                      <a:gd name="connsiteX0" fmla="*/ 81984 w 2608668"/>
                      <a:gd name="connsiteY0" fmla="*/ 314615 h 740642"/>
                      <a:gd name="connsiteX1" fmla="*/ 2392324 w 2608668"/>
                      <a:gd name="connsiteY1" fmla="*/ 54841 h 740642"/>
                      <a:gd name="connsiteX2" fmla="*/ 2407908 w 2608668"/>
                      <a:gd name="connsiteY2" fmla="*/ 466587 h 740642"/>
                      <a:gd name="connsiteX3" fmla="*/ 1992273 w 2608668"/>
                      <a:gd name="connsiteY3" fmla="*/ 465284 h 740642"/>
                      <a:gd name="connsiteX4" fmla="*/ 2179309 w 2608668"/>
                      <a:gd name="connsiteY4" fmla="*/ 569191 h 740642"/>
                      <a:gd name="connsiteX5" fmla="*/ 459614 w 2608668"/>
                      <a:gd name="connsiteY5" fmla="*/ 740642 h 740642"/>
                      <a:gd name="connsiteX6" fmla="*/ 662236 w 2608668"/>
                      <a:gd name="connsiteY6" fmla="*/ 574387 h 740642"/>
                      <a:gd name="connsiteX7" fmla="*/ 165112 w 2608668"/>
                      <a:gd name="connsiteY7" fmla="*/ 658819 h 740642"/>
                      <a:gd name="connsiteX8" fmla="*/ 81984 w 2608668"/>
                      <a:gd name="connsiteY8" fmla="*/ 314615 h 740642"/>
                      <a:gd name="connsiteX0" fmla="*/ 81984 w 2608668"/>
                      <a:gd name="connsiteY0" fmla="*/ 314615 h 740642"/>
                      <a:gd name="connsiteX1" fmla="*/ 2392324 w 2608668"/>
                      <a:gd name="connsiteY1" fmla="*/ 54841 h 740642"/>
                      <a:gd name="connsiteX2" fmla="*/ 2407908 w 2608668"/>
                      <a:gd name="connsiteY2" fmla="*/ 466587 h 740642"/>
                      <a:gd name="connsiteX3" fmla="*/ 1992273 w 2608668"/>
                      <a:gd name="connsiteY3" fmla="*/ 465284 h 740642"/>
                      <a:gd name="connsiteX4" fmla="*/ 2179309 w 2608668"/>
                      <a:gd name="connsiteY4" fmla="*/ 569191 h 740642"/>
                      <a:gd name="connsiteX5" fmla="*/ 459614 w 2608668"/>
                      <a:gd name="connsiteY5" fmla="*/ 740642 h 740642"/>
                      <a:gd name="connsiteX6" fmla="*/ 662236 w 2608668"/>
                      <a:gd name="connsiteY6" fmla="*/ 574387 h 740642"/>
                      <a:gd name="connsiteX7" fmla="*/ 165112 w 2608668"/>
                      <a:gd name="connsiteY7" fmla="*/ 658819 h 740642"/>
                      <a:gd name="connsiteX8" fmla="*/ 81984 w 2608668"/>
                      <a:gd name="connsiteY8" fmla="*/ 314615 h 740642"/>
                      <a:gd name="connsiteX0" fmla="*/ 81984 w 2608668"/>
                      <a:gd name="connsiteY0" fmla="*/ 314615 h 740642"/>
                      <a:gd name="connsiteX1" fmla="*/ 2392324 w 2608668"/>
                      <a:gd name="connsiteY1" fmla="*/ 54841 h 740642"/>
                      <a:gd name="connsiteX2" fmla="*/ 2407908 w 2608668"/>
                      <a:gd name="connsiteY2" fmla="*/ 466587 h 740642"/>
                      <a:gd name="connsiteX3" fmla="*/ 1992273 w 2608668"/>
                      <a:gd name="connsiteY3" fmla="*/ 465284 h 740642"/>
                      <a:gd name="connsiteX4" fmla="*/ 2173409 w 2608668"/>
                      <a:gd name="connsiteY4" fmla="*/ 604592 h 740642"/>
                      <a:gd name="connsiteX5" fmla="*/ 459614 w 2608668"/>
                      <a:gd name="connsiteY5" fmla="*/ 740642 h 740642"/>
                      <a:gd name="connsiteX6" fmla="*/ 662236 w 2608668"/>
                      <a:gd name="connsiteY6" fmla="*/ 574387 h 740642"/>
                      <a:gd name="connsiteX7" fmla="*/ 165112 w 2608668"/>
                      <a:gd name="connsiteY7" fmla="*/ 658819 h 740642"/>
                      <a:gd name="connsiteX8" fmla="*/ 81984 w 2608668"/>
                      <a:gd name="connsiteY8" fmla="*/ 314615 h 740642"/>
                      <a:gd name="connsiteX0" fmla="*/ 81984 w 2608668"/>
                      <a:gd name="connsiteY0" fmla="*/ 314615 h 740642"/>
                      <a:gd name="connsiteX1" fmla="*/ 2392324 w 2608668"/>
                      <a:gd name="connsiteY1" fmla="*/ 54841 h 740642"/>
                      <a:gd name="connsiteX2" fmla="*/ 2407908 w 2608668"/>
                      <a:gd name="connsiteY2" fmla="*/ 466587 h 740642"/>
                      <a:gd name="connsiteX3" fmla="*/ 1992273 w 2608668"/>
                      <a:gd name="connsiteY3" fmla="*/ 465284 h 740642"/>
                      <a:gd name="connsiteX4" fmla="*/ 2173409 w 2608668"/>
                      <a:gd name="connsiteY4" fmla="*/ 604592 h 740642"/>
                      <a:gd name="connsiteX5" fmla="*/ 459614 w 2608668"/>
                      <a:gd name="connsiteY5" fmla="*/ 740642 h 740642"/>
                      <a:gd name="connsiteX6" fmla="*/ 662236 w 2608668"/>
                      <a:gd name="connsiteY6" fmla="*/ 574387 h 740642"/>
                      <a:gd name="connsiteX7" fmla="*/ 165112 w 2608668"/>
                      <a:gd name="connsiteY7" fmla="*/ 658819 h 740642"/>
                      <a:gd name="connsiteX8" fmla="*/ 81984 w 2608668"/>
                      <a:gd name="connsiteY8" fmla="*/ 314615 h 740642"/>
                      <a:gd name="connsiteX0" fmla="*/ 81984 w 2608668"/>
                      <a:gd name="connsiteY0" fmla="*/ 314615 h 740642"/>
                      <a:gd name="connsiteX1" fmla="*/ 2392324 w 2608668"/>
                      <a:gd name="connsiteY1" fmla="*/ 54841 h 740642"/>
                      <a:gd name="connsiteX2" fmla="*/ 2407908 w 2608668"/>
                      <a:gd name="connsiteY2" fmla="*/ 466587 h 740642"/>
                      <a:gd name="connsiteX3" fmla="*/ 1992273 w 2608668"/>
                      <a:gd name="connsiteY3" fmla="*/ 465284 h 740642"/>
                      <a:gd name="connsiteX4" fmla="*/ 2173409 w 2608668"/>
                      <a:gd name="connsiteY4" fmla="*/ 604592 h 740642"/>
                      <a:gd name="connsiteX5" fmla="*/ 459614 w 2608668"/>
                      <a:gd name="connsiteY5" fmla="*/ 740642 h 740642"/>
                      <a:gd name="connsiteX6" fmla="*/ 662236 w 2608668"/>
                      <a:gd name="connsiteY6" fmla="*/ 574387 h 740642"/>
                      <a:gd name="connsiteX7" fmla="*/ 165112 w 2608668"/>
                      <a:gd name="connsiteY7" fmla="*/ 658819 h 740642"/>
                      <a:gd name="connsiteX8" fmla="*/ 81984 w 2608668"/>
                      <a:gd name="connsiteY8" fmla="*/ 314615 h 740642"/>
                      <a:gd name="connsiteX0" fmla="*/ 81984 w 2608668"/>
                      <a:gd name="connsiteY0" fmla="*/ 314615 h 756272"/>
                      <a:gd name="connsiteX1" fmla="*/ 2392324 w 2608668"/>
                      <a:gd name="connsiteY1" fmla="*/ 54841 h 756272"/>
                      <a:gd name="connsiteX2" fmla="*/ 2407908 w 2608668"/>
                      <a:gd name="connsiteY2" fmla="*/ 466587 h 756272"/>
                      <a:gd name="connsiteX3" fmla="*/ 1992273 w 2608668"/>
                      <a:gd name="connsiteY3" fmla="*/ 465284 h 756272"/>
                      <a:gd name="connsiteX4" fmla="*/ 2173409 w 2608668"/>
                      <a:gd name="connsiteY4" fmla="*/ 604592 h 756272"/>
                      <a:gd name="connsiteX5" fmla="*/ 449195 w 2608668"/>
                      <a:gd name="connsiteY5" fmla="*/ 756272 h 756272"/>
                      <a:gd name="connsiteX6" fmla="*/ 662236 w 2608668"/>
                      <a:gd name="connsiteY6" fmla="*/ 574387 h 756272"/>
                      <a:gd name="connsiteX7" fmla="*/ 165112 w 2608668"/>
                      <a:gd name="connsiteY7" fmla="*/ 658819 h 756272"/>
                      <a:gd name="connsiteX8" fmla="*/ 81984 w 2608668"/>
                      <a:gd name="connsiteY8" fmla="*/ 314615 h 7562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608668" h="756272">
                        <a:moveTo>
                          <a:pt x="81984" y="314615"/>
                        </a:moveTo>
                        <a:cubicBezTo>
                          <a:pt x="507466" y="35792"/>
                          <a:pt x="1951257" y="-76777"/>
                          <a:pt x="2392324" y="54841"/>
                        </a:cubicBezTo>
                        <a:cubicBezTo>
                          <a:pt x="2697123" y="112425"/>
                          <a:pt x="2659021" y="393415"/>
                          <a:pt x="2407908" y="466587"/>
                        </a:cubicBezTo>
                        <a:lnTo>
                          <a:pt x="1992273" y="465284"/>
                        </a:lnTo>
                        <a:cubicBezTo>
                          <a:pt x="2070354" y="494022"/>
                          <a:pt x="2160234" y="522752"/>
                          <a:pt x="2173409" y="604592"/>
                        </a:cubicBezTo>
                        <a:lnTo>
                          <a:pt x="449195" y="756272"/>
                        </a:lnTo>
                        <a:cubicBezTo>
                          <a:pt x="516736" y="685268"/>
                          <a:pt x="594695" y="629805"/>
                          <a:pt x="662236" y="574387"/>
                        </a:cubicBezTo>
                        <a:cubicBezTo>
                          <a:pt x="468819" y="626776"/>
                          <a:pt x="275402" y="694751"/>
                          <a:pt x="165112" y="658819"/>
                        </a:cubicBezTo>
                        <a:cubicBezTo>
                          <a:pt x="59472" y="647993"/>
                          <a:pt x="-98126" y="512477"/>
                          <a:pt x="81984" y="314615"/>
                        </a:cubicBezTo>
                        <a:close/>
                      </a:path>
                    </a:pathLst>
                  </a:cu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99" name="Group 98"/>
                <p:cNvGrpSpPr/>
                <p:nvPr/>
              </p:nvGrpSpPr>
              <p:grpSpPr>
                <a:xfrm>
                  <a:off x="3821135" y="1262535"/>
                  <a:ext cx="1200487" cy="1334633"/>
                  <a:chOff x="3821135" y="1262535"/>
                  <a:chExt cx="1200487" cy="1334633"/>
                </a:xfrm>
              </p:grpSpPr>
              <p:grpSp>
                <p:nvGrpSpPr>
                  <p:cNvPr id="97" name="Group 96"/>
                  <p:cNvGrpSpPr/>
                  <p:nvPr/>
                </p:nvGrpSpPr>
                <p:grpSpPr>
                  <a:xfrm>
                    <a:off x="3821135" y="1281445"/>
                    <a:ext cx="1200487" cy="1315723"/>
                    <a:chOff x="3821135" y="1281445"/>
                    <a:chExt cx="1200487" cy="1315723"/>
                  </a:xfrm>
                </p:grpSpPr>
                <p:sp>
                  <p:nvSpPr>
                    <p:cNvPr id="27" name="Rectangle 2"/>
                    <p:cNvSpPr/>
                    <p:nvPr/>
                  </p:nvSpPr>
                  <p:spPr>
                    <a:xfrm rot="17877401" flipV="1">
                      <a:off x="3929155" y="2353130"/>
                      <a:ext cx="255314" cy="232762"/>
                    </a:xfrm>
                    <a:custGeom>
                      <a:avLst/>
                      <a:gdLst>
                        <a:gd name="connsiteX0" fmla="*/ 0 w 4659086"/>
                        <a:gd name="connsiteY0" fmla="*/ 0 h 2017485"/>
                        <a:gd name="connsiteX1" fmla="*/ 4659086 w 4659086"/>
                        <a:gd name="connsiteY1" fmla="*/ 0 h 2017485"/>
                        <a:gd name="connsiteX2" fmla="*/ 4659086 w 4659086"/>
                        <a:gd name="connsiteY2" fmla="*/ 2017485 h 2017485"/>
                        <a:gd name="connsiteX3" fmla="*/ 0 w 4659086"/>
                        <a:gd name="connsiteY3" fmla="*/ 2017485 h 2017485"/>
                        <a:gd name="connsiteX4" fmla="*/ 0 w 4659086"/>
                        <a:gd name="connsiteY4" fmla="*/ 0 h 2017485"/>
                        <a:gd name="connsiteX0" fmla="*/ 0 w 4804229"/>
                        <a:gd name="connsiteY0" fmla="*/ 0 h 2017485"/>
                        <a:gd name="connsiteX1" fmla="*/ 4659086 w 4804229"/>
                        <a:gd name="connsiteY1" fmla="*/ 0 h 2017485"/>
                        <a:gd name="connsiteX2" fmla="*/ 4804229 w 4804229"/>
                        <a:gd name="connsiteY2" fmla="*/ 1204685 h 2017485"/>
                        <a:gd name="connsiteX3" fmla="*/ 0 w 4804229"/>
                        <a:gd name="connsiteY3" fmla="*/ 2017485 h 2017485"/>
                        <a:gd name="connsiteX4" fmla="*/ 0 w 4804229"/>
                        <a:gd name="connsiteY4" fmla="*/ 0 h 2017485"/>
                        <a:gd name="connsiteX0" fmla="*/ 0 w 4804229"/>
                        <a:gd name="connsiteY0" fmla="*/ 0 h 4223656"/>
                        <a:gd name="connsiteX1" fmla="*/ 4659086 w 4804229"/>
                        <a:gd name="connsiteY1" fmla="*/ 0 h 4223656"/>
                        <a:gd name="connsiteX2" fmla="*/ 4804229 w 4804229"/>
                        <a:gd name="connsiteY2" fmla="*/ 1204685 h 4223656"/>
                        <a:gd name="connsiteX3" fmla="*/ 2002971 w 4804229"/>
                        <a:gd name="connsiteY3" fmla="*/ 4223656 h 4223656"/>
                        <a:gd name="connsiteX4" fmla="*/ 0 w 4804229"/>
                        <a:gd name="connsiteY4" fmla="*/ 0 h 4223656"/>
                        <a:gd name="connsiteX0" fmla="*/ 0 w 7634515"/>
                        <a:gd name="connsiteY0" fmla="*/ 0 h 4499428"/>
                        <a:gd name="connsiteX1" fmla="*/ 7489372 w 7634515"/>
                        <a:gd name="connsiteY1" fmla="*/ 275772 h 4499428"/>
                        <a:gd name="connsiteX2" fmla="*/ 7634515 w 7634515"/>
                        <a:gd name="connsiteY2" fmla="*/ 1480457 h 4499428"/>
                        <a:gd name="connsiteX3" fmla="*/ 4833257 w 7634515"/>
                        <a:gd name="connsiteY3" fmla="*/ 4499428 h 4499428"/>
                        <a:gd name="connsiteX4" fmla="*/ 0 w 7634515"/>
                        <a:gd name="connsiteY4" fmla="*/ 0 h 4499428"/>
                        <a:gd name="connsiteX0" fmla="*/ 0 w 7634515"/>
                        <a:gd name="connsiteY0" fmla="*/ 0 h 4499428"/>
                        <a:gd name="connsiteX1" fmla="*/ 7489372 w 7634515"/>
                        <a:gd name="connsiteY1" fmla="*/ 275772 h 4499428"/>
                        <a:gd name="connsiteX2" fmla="*/ 7634515 w 7634515"/>
                        <a:gd name="connsiteY2" fmla="*/ 1480457 h 4499428"/>
                        <a:gd name="connsiteX3" fmla="*/ 4833257 w 7634515"/>
                        <a:gd name="connsiteY3" fmla="*/ 4499428 h 4499428"/>
                        <a:gd name="connsiteX4" fmla="*/ 0 w 7634515"/>
                        <a:gd name="connsiteY4" fmla="*/ 0 h 4499428"/>
                        <a:gd name="connsiteX0" fmla="*/ 39552 w 7674067"/>
                        <a:gd name="connsiteY0" fmla="*/ 0 h 4895853"/>
                        <a:gd name="connsiteX1" fmla="*/ 7528924 w 7674067"/>
                        <a:gd name="connsiteY1" fmla="*/ 275772 h 4895853"/>
                        <a:gd name="connsiteX2" fmla="*/ 7674067 w 7674067"/>
                        <a:gd name="connsiteY2" fmla="*/ 1480457 h 4895853"/>
                        <a:gd name="connsiteX3" fmla="*/ 4872809 w 7674067"/>
                        <a:gd name="connsiteY3" fmla="*/ 4499428 h 4895853"/>
                        <a:gd name="connsiteX4" fmla="*/ 4582524 w 7674067"/>
                        <a:gd name="connsiteY4" fmla="*/ 4368799 h 4895853"/>
                        <a:gd name="connsiteX5" fmla="*/ 39552 w 7674067"/>
                        <a:gd name="connsiteY5" fmla="*/ 0 h 4895853"/>
                        <a:gd name="connsiteX0" fmla="*/ 38817 w 7673332"/>
                        <a:gd name="connsiteY0" fmla="*/ 0 h 4715686"/>
                        <a:gd name="connsiteX1" fmla="*/ 7528189 w 7673332"/>
                        <a:gd name="connsiteY1" fmla="*/ 275772 h 4715686"/>
                        <a:gd name="connsiteX2" fmla="*/ 7673332 w 7673332"/>
                        <a:gd name="connsiteY2" fmla="*/ 1480457 h 4715686"/>
                        <a:gd name="connsiteX3" fmla="*/ 4872074 w 7673332"/>
                        <a:gd name="connsiteY3" fmla="*/ 4499428 h 4715686"/>
                        <a:gd name="connsiteX4" fmla="*/ 4668875 w 7673332"/>
                        <a:gd name="connsiteY4" fmla="*/ 3860799 h 4715686"/>
                        <a:gd name="connsiteX5" fmla="*/ 38817 w 7673332"/>
                        <a:gd name="connsiteY5" fmla="*/ 0 h 4715686"/>
                        <a:gd name="connsiteX0" fmla="*/ 38817 w 7673332"/>
                        <a:gd name="connsiteY0" fmla="*/ 0 h 4614939"/>
                        <a:gd name="connsiteX1" fmla="*/ 7528189 w 7673332"/>
                        <a:gd name="connsiteY1" fmla="*/ 275772 h 4614939"/>
                        <a:gd name="connsiteX2" fmla="*/ 7673332 w 7673332"/>
                        <a:gd name="connsiteY2" fmla="*/ 1480457 h 4614939"/>
                        <a:gd name="connsiteX3" fmla="*/ 4872074 w 7673332"/>
                        <a:gd name="connsiteY3" fmla="*/ 4499428 h 4614939"/>
                        <a:gd name="connsiteX4" fmla="*/ 4668875 w 7673332"/>
                        <a:gd name="connsiteY4" fmla="*/ 3860799 h 4614939"/>
                        <a:gd name="connsiteX5" fmla="*/ 38817 w 7673332"/>
                        <a:gd name="connsiteY5" fmla="*/ 0 h 4614939"/>
                        <a:gd name="connsiteX0" fmla="*/ 38817 w 7673332"/>
                        <a:gd name="connsiteY0" fmla="*/ 0 h 4499428"/>
                        <a:gd name="connsiteX1" fmla="*/ 7528189 w 7673332"/>
                        <a:gd name="connsiteY1" fmla="*/ 275772 h 4499428"/>
                        <a:gd name="connsiteX2" fmla="*/ 7673332 w 7673332"/>
                        <a:gd name="connsiteY2" fmla="*/ 1480457 h 4499428"/>
                        <a:gd name="connsiteX3" fmla="*/ 4872074 w 7673332"/>
                        <a:gd name="connsiteY3" fmla="*/ 4499428 h 4499428"/>
                        <a:gd name="connsiteX4" fmla="*/ 4668875 w 7673332"/>
                        <a:gd name="connsiteY4" fmla="*/ 3860799 h 4499428"/>
                        <a:gd name="connsiteX5" fmla="*/ 38817 w 7673332"/>
                        <a:gd name="connsiteY5" fmla="*/ 0 h 4499428"/>
                        <a:gd name="connsiteX0" fmla="*/ 39428 w 7673943"/>
                        <a:gd name="connsiteY0" fmla="*/ 0 h 4499428"/>
                        <a:gd name="connsiteX1" fmla="*/ 7528800 w 7673943"/>
                        <a:gd name="connsiteY1" fmla="*/ 275772 h 4499428"/>
                        <a:gd name="connsiteX2" fmla="*/ 7673943 w 7673943"/>
                        <a:gd name="connsiteY2" fmla="*/ 1480457 h 4499428"/>
                        <a:gd name="connsiteX3" fmla="*/ 4872685 w 7673943"/>
                        <a:gd name="connsiteY3" fmla="*/ 4499428 h 4499428"/>
                        <a:gd name="connsiteX4" fmla="*/ 4596915 w 7673943"/>
                        <a:gd name="connsiteY4" fmla="*/ 4397828 h 4499428"/>
                        <a:gd name="connsiteX5" fmla="*/ 39428 w 7673943"/>
                        <a:gd name="connsiteY5" fmla="*/ 0 h 4499428"/>
                        <a:gd name="connsiteX0" fmla="*/ 39428 w 7673943"/>
                        <a:gd name="connsiteY0" fmla="*/ 0 h 4499428"/>
                        <a:gd name="connsiteX1" fmla="*/ 7528800 w 7673943"/>
                        <a:gd name="connsiteY1" fmla="*/ 275772 h 4499428"/>
                        <a:gd name="connsiteX2" fmla="*/ 7673943 w 7673943"/>
                        <a:gd name="connsiteY2" fmla="*/ 1480457 h 4499428"/>
                        <a:gd name="connsiteX3" fmla="*/ 4872685 w 7673943"/>
                        <a:gd name="connsiteY3" fmla="*/ 4499428 h 4499428"/>
                        <a:gd name="connsiteX4" fmla="*/ 4596915 w 7673943"/>
                        <a:gd name="connsiteY4" fmla="*/ 4397828 h 4499428"/>
                        <a:gd name="connsiteX5" fmla="*/ 39428 w 7673943"/>
                        <a:gd name="connsiteY5" fmla="*/ 0 h 4499428"/>
                        <a:gd name="connsiteX0" fmla="*/ 39428 w 7673943"/>
                        <a:gd name="connsiteY0" fmla="*/ 0 h 4499428"/>
                        <a:gd name="connsiteX1" fmla="*/ 7528800 w 7673943"/>
                        <a:gd name="connsiteY1" fmla="*/ 275772 h 4499428"/>
                        <a:gd name="connsiteX2" fmla="*/ 7673943 w 7673943"/>
                        <a:gd name="connsiteY2" fmla="*/ 1480457 h 4499428"/>
                        <a:gd name="connsiteX3" fmla="*/ 4872685 w 7673943"/>
                        <a:gd name="connsiteY3" fmla="*/ 4499428 h 4499428"/>
                        <a:gd name="connsiteX4" fmla="*/ 4596915 w 7673943"/>
                        <a:gd name="connsiteY4" fmla="*/ 4397828 h 4499428"/>
                        <a:gd name="connsiteX5" fmla="*/ 39428 w 7673943"/>
                        <a:gd name="connsiteY5" fmla="*/ 0 h 4499428"/>
                        <a:gd name="connsiteX0" fmla="*/ 39428 w 7673943"/>
                        <a:gd name="connsiteY0" fmla="*/ 0 h 4499428"/>
                        <a:gd name="connsiteX1" fmla="*/ 7528800 w 7673943"/>
                        <a:gd name="connsiteY1" fmla="*/ 275772 h 4499428"/>
                        <a:gd name="connsiteX2" fmla="*/ 7673943 w 7673943"/>
                        <a:gd name="connsiteY2" fmla="*/ 1480457 h 4499428"/>
                        <a:gd name="connsiteX3" fmla="*/ 4872685 w 7673943"/>
                        <a:gd name="connsiteY3" fmla="*/ 4499428 h 4499428"/>
                        <a:gd name="connsiteX4" fmla="*/ 4596915 w 7673943"/>
                        <a:gd name="connsiteY4" fmla="*/ 4397828 h 4499428"/>
                        <a:gd name="connsiteX5" fmla="*/ 39428 w 7673943"/>
                        <a:gd name="connsiteY5" fmla="*/ 0 h 4499428"/>
                        <a:gd name="connsiteX0" fmla="*/ 38245 w 7672760"/>
                        <a:gd name="connsiteY0" fmla="*/ 0 h 4499428"/>
                        <a:gd name="connsiteX1" fmla="*/ 7527617 w 7672760"/>
                        <a:gd name="connsiteY1" fmla="*/ 275772 h 4499428"/>
                        <a:gd name="connsiteX2" fmla="*/ 7672760 w 7672760"/>
                        <a:gd name="connsiteY2" fmla="*/ 1480457 h 4499428"/>
                        <a:gd name="connsiteX3" fmla="*/ 4871502 w 7672760"/>
                        <a:gd name="connsiteY3" fmla="*/ 4499428 h 4499428"/>
                        <a:gd name="connsiteX4" fmla="*/ 4595732 w 7672760"/>
                        <a:gd name="connsiteY4" fmla="*/ 4397828 h 4499428"/>
                        <a:gd name="connsiteX5" fmla="*/ 38245 w 7672760"/>
                        <a:gd name="connsiteY5" fmla="*/ 0 h 4499428"/>
                        <a:gd name="connsiteX0" fmla="*/ 0 w 7634515"/>
                        <a:gd name="connsiteY0" fmla="*/ 0 h 4499428"/>
                        <a:gd name="connsiteX1" fmla="*/ 7489372 w 7634515"/>
                        <a:gd name="connsiteY1" fmla="*/ 275772 h 4499428"/>
                        <a:gd name="connsiteX2" fmla="*/ 7634515 w 7634515"/>
                        <a:gd name="connsiteY2" fmla="*/ 1480457 h 4499428"/>
                        <a:gd name="connsiteX3" fmla="*/ 4833257 w 7634515"/>
                        <a:gd name="connsiteY3" fmla="*/ 4499428 h 4499428"/>
                        <a:gd name="connsiteX4" fmla="*/ 4557487 w 7634515"/>
                        <a:gd name="connsiteY4" fmla="*/ 4397828 h 4499428"/>
                        <a:gd name="connsiteX5" fmla="*/ 0 w 7634515"/>
                        <a:gd name="connsiteY5" fmla="*/ 0 h 4499428"/>
                        <a:gd name="connsiteX0" fmla="*/ 0 w 7634515"/>
                        <a:gd name="connsiteY0" fmla="*/ 0 h 4455885"/>
                        <a:gd name="connsiteX1" fmla="*/ 7489372 w 7634515"/>
                        <a:gd name="connsiteY1" fmla="*/ 275772 h 4455885"/>
                        <a:gd name="connsiteX2" fmla="*/ 7634515 w 7634515"/>
                        <a:gd name="connsiteY2" fmla="*/ 1480457 h 4455885"/>
                        <a:gd name="connsiteX3" fmla="*/ 4862285 w 7634515"/>
                        <a:gd name="connsiteY3" fmla="*/ 4455885 h 4455885"/>
                        <a:gd name="connsiteX4" fmla="*/ 4557487 w 7634515"/>
                        <a:gd name="connsiteY4" fmla="*/ 4397828 h 4455885"/>
                        <a:gd name="connsiteX5" fmla="*/ 0 w 7634515"/>
                        <a:gd name="connsiteY5" fmla="*/ 0 h 4455885"/>
                        <a:gd name="connsiteX0" fmla="*/ 0 w 7634515"/>
                        <a:gd name="connsiteY0" fmla="*/ 0 h 4484914"/>
                        <a:gd name="connsiteX1" fmla="*/ 7489372 w 7634515"/>
                        <a:gd name="connsiteY1" fmla="*/ 275772 h 4484914"/>
                        <a:gd name="connsiteX2" fmla="*/ 7634515 w 7634515"/>
                        <a:gd name="connsiteY2" fmla="*/ 1480457 h 4484914"/>
                        <a:gd name="connsiteX3" fmla="*/ 4833256 w 7634515"/>
                        <a:gd name="connsiteY3" fmla="*/ 4484914 h 4484914"/>
                        <a:gd name="connsiteX4" fmla="*/ 4557487 w 7634515"/>
                        <a:gd name="connsiteY4" fmla="*/ 4397828 h 4484914"/>
                        <a:gd name="connsiteX5" fmla="*/ 0 w 7634515"/>
                        <a:gd name="connsiteY5" fmla="*/ 0 h 4484914"/>
                        <a:gd name="connsiteX0" fmla="*/ 0 w 7634515"/>
                        <a:gd name="connsiteY0" fmla="*/ 0 h 4484914"/>
                        <a:gd name="connsiteX1" fmla="*/ 7489372 w 7634515"/>
                        <a:gd name="connsiteY1" fmla="*/ 275772 h 4484914"/>
                        <a:gd name="connsiteX2" fmla="*/ 7634515 w 7634515"/>
                        <a:gd name="connsiteY2" fmla="*/ 1480457 h 4484914"/>
                        <a:gd name="connsiteX3" fmla="*/ 4833256 w 7634515"/>
                        <a:gd name="connsiteY3" fmla="*/ 4484914 h 4484914"/>
                        <a:gd name="connsiteX4" fmla="*/ 4557487 w 7634515"/>
                        <a:gd name="connsiteY4" fmla="*/ 4397828 h 4484914"/>
                        <a:gd name="connsiteX5" fmla="*/ 0 w 7634515"/>
                        <a:gd name="connsiteY5" fmla="*/ 0 h 4484914"/>
                        <a:gd name="connsiteX0" fmla="*/ 0 w 7634515"/>
                        <a:gd name="connsiteY0" fmla="*/ 0 h 4484914"/>
                        <a:gd name="connsiteX1" fmla="*/ 5573485 w 7634515"/>
                        <a:gd name="connsiteY1" fmla="*/ 203200 h 4484914"/>
                        <a:gd name="connsiteX2" fmla="*/ 7489372 w 7634515"/>
                        <a:gd name="connsiteY2" fmla="*/ 275772 h 4484914"/>
                        <a:gd name="connsiteX3" fmla="*/ 7634515 w 7634515"/>
                        <a:gd name="connsiteY3" fmla="*/ 1480457 h 4484914"/>
                        <a:gd name="connsiteX4" fmla="*/ 4833256 w 7634515"/>
                        <a:gd name="connsiteY4" fmla="*/ 4484914 h 4484914"/>
                        <a:gd name="connsiteX5" fmla="*/ 4557487 w 7634515"/>
                        <a:gd name="connsiteY5" fmla="*/ 4397828 h 4484914"/>
                        <a:gd name="connsiteX6" fmla="*/ 0 w 7634515"/>
                        <a:gd name="connsiteY6" fmla="*/ 0 h 4484914"/>
                        <a:gd name="connsiteX0" fmla="*/ 0 w 7634515"/>
                        <a:gd name="connsiteY0" fmla="*/ 798285 h 5283199"/>
                        <a:gd name="connsiteX1" fmla="*/ 7082971 w 7634515"/>
                        <a:gd name="connsiteY1" fmla="*/ 0 h 5283199"/>
                        <a:gd name="connsiteX2" fmla="*/ 7489372 w 7634515"/>
                        <a:gd name="connsiteY2" fmla="*/ 1074057 h 5283199"/>
                        <a:gd name="connsiteX3" fmla="*/ 7634515 w 7634515"/>
                        <a:gd name="connsiteY3" fmla="*/ 2278742 h 5283199"/>
                        <a:gd name="connsiteX4" fmla="*/ 4833256 w 7634515"/>
                        <a:gd name="connsiteY4" fmla="*/ 5283199 h 5283199"/>
                        <a:gd name="connsiteX5" fmla="*/ 4557487 w 7634515"/>
                        <a:gd name="connsiteY5" fmla="*/ 5196113 h 5283199"/>
                        <a:gd name="connsiteX6" fmla="*/ 0 w 7634515"/>
                        <a:gd name="connsiteY6" fmla="*/ 798285 h 5283199"/>
                        <a:gd name="connsiteX0" fmla="*/ 0 w 7634515"/>
                        <a:gd name="connsiteY0" fmla="*/ 1088571 h 5573485"/>
                        <a:gd name="connsiteX1" fmla="*/ 7257143 w 7634515"/>
                        <a:gd name="connsiteY1" fmla="*/ 0 h 5573485"/>
                        <a:gd name="connsiteX2" fmla="*/ 7489372 w 7634515"/>
                        <a:gd name="connsiteY2" fmla="*/ 1364343 h 5573485"/>
                        <a:gd name="connsiteX3" fmla="*/ 7634515 w 7634515"/>
                        <a:gd name="connsiteY3" fmla="*/ 2569028 h 5573485"/>
                        <a:gd name="connsiteX4" fmla="*/ 4833256 w 7634515"/>
                        <a:gd name="connsiteY4" fmla="*/ 5573485 h 5573485"/>
                        <a:gd name="connsiteX5" fmla="*/ 4557487 w 7634515"/>
                        <a:gd name="connsiteY5" fmla="*/ 5486399 h 5573485"/>
                        <a:gd name="connsiteX6" fmla="*/ 0 w 7634515"/>
                        <a:gd name="connsiteY6" fmla="*/ 1088571 h 5573485"/>
                        <a:gd name="connsiteX0" fmla="*/ 0 w 7634515"/>
                        <a:gd name="connsiteY0" fmla="*/ 1088571 h 5573485"/>
                        <a:gd name="connsiteX1" fmla="*/ 5660571 w 7634515"/>
                        <a:gd name="connsiteY1" fmla="*/ 217715 h 5573485"/>
                        <a:gd name="connsiteX2" fmla="*/ 7257143 w 7634515"/>
                        <a:gd name="connsiteY2" fmla="*/ 0 h 5573485"/>
                        <a:gd name="connsiteX3" fmla="*/ 7489372 w 7634515"/>
                        <a:gd name="connsiteY3" fmla="*/ 1364343 h 5573485"/>
                        <a:gd name="connsiteX4" fmla="*/ 7634515 w 7634515"/>
                        <a:gd name="connsiteY4" fmla="*/ 2569028 h 5573485"/>
                        <a:gd name="connsiteX5" fmla="*/ 4833256 w 7634515"/>
                        <a:gd name="connsiteY5" fmla="*/ 5573485 h 5573485"/>
                        <a:gd name="connsiteX6" fmla="*/ 4557487 w 7634515"/>
                        <a:gd name="connsiteY6" fmla="*/ 5486399 h 5573485"/>
                        <a:gd name="connsiteX7" fmla="*/ 0 w 7634515"/>
                        <a:gd name="connsiteY7" fmla="*/ 1088571 h 5573485"/>
                        <a:gd name="connsiteX0" fmla="*/ 0 w 7634515"/>
                        <a:gd name="connsiteY0" fmla="*/ 1088571 h 5573485"/>
                        <a:gd name="connsiteX1" fmla="*/ 6110514 w 7634515"/>
                        <a:gd name="connsiteY1" fmla="*/ 740229 h 5573485"/>
                        <a:gd name="connsiteX2" fmla="*/ 7257143 w 7634515"/>
                        <a:gd name="connsiteY2" fmla="*/ 0 h 5573485"/>
                        <a:gd name="connsiteX3" fmla="*/ 7489372 w 7634515"/>
                        <a:gd name="connsiteY3" fmla="*/ 1364343 h 5573485"/>
                        <a:gd name="connsiteX4" fmla="*/ 7634515 w 7634515"/>
                        <a:gd name="connsiteY4" fmla="*/ 2569028 h 5573485"/>
                        <a:gd name="connsiteX5" fmla="*/ 4833256 w 7634515"/>
                        <a:gd name="connsiteY5" fmla="*/ 5573485 h 5573485"/>
                        <a:gd name="connsiteX6" fmla="*/ 4557487 w 7634515"/>
                        <a:gd name="connsiteY6" fmla="*/ 5486399 h 5573485"/>
                        <a:gd name="connsiteX7" fmla="*/ 0 w 7634515"/>
                        <a:gd name="connsiteY7" fmla="*/ 1088571 h 5573485"/>
                        <a:gd name="connsiteX0" fmla="*/ 0 w 7634515"/>
                        <a:gd name="connsiteY0" fmla="*/ 1088571 h 5573485"/>
                        <a:gd name="connsiteX1" fmla="*/ 6037942 w 7634515"/>
                        <a:gd name="connsiteY1" fmla="*/ 754743 h 5573485"/>
                        <a:gd name="connsiteX2" fmla="*/ 7257143 w 7634515"/>
                        <a:gd name="connsiteY2" fmla="*/ 0 h 5573485"/>
                        <a:gd name="connsiteX3" fmla="*/ 7489372 w 7634515"/>
                        <a:gd name="connsiteY3" fmla="*/ 1364343 h 5573485"/>
                        <a:gd name="connsiteX4" fmla="*/ 7634515 w 7634515"/>
                        <a:gd name="connsiteY4" fmla="*/ 2569028 h 5573485"/>
                        <a:gd name="connsiteX5" fmla="*/ 4833256 w 7634515"/>
                        <a:gd name="connsiteY5" fmla="*/ 5573485 h 5573485"/>
                        <a:gd name="connsiteX6" fmla="*/ 4557487 w 7634515"/>
                        <a:gd name="connsiteY6" fmla="*/ 5486399 h 5573485"/>
                        <a:gd name="connsiteX7" fmla="*/ 0 w 7634515"/>
                        <a:gd name="connsiteY7" fmla="*/ 1088571 h 5573485"/>
                        <a:gd name="connsiteX0" fmla="*/ 0 w 7634515"/>
                        <a:gd name="connsiteY0" fmla="*/ 1088571 h 5573485"/>
                        <a:gd name="connsiteX1" fmla="*/ 3164114 w 7634515"/>
                        <a:gd name="connsiteY1" fmla="*/ 914401 h 5573485"/>
                        <a:gd name="connsiteX2" fmla="*/ 6037942 w 7634515"/>
                        <a:gd name="connsiteY2" fmla="*/ 754743 h 5573485"/>
                        <a:gd name="connsiteX3" fmla="*/ 7257143 w 7634515"/>
                        <a:gd name="connsiteY3" fmla="*/ 0 h 5573485"/>
                        <a:gd name="connsiteX4" fmla="*/ 7489372 w 7634515"/>
                        <a:gd name="connsiteY4" fmla="*/ 1364343 h 5573485"/>
                        <a:gd name="connsiteX5" fmla="*/ 7634515 w 7634515"/>
                        <a:gd name="connsiteY5" fmla="*/ 2569028 h 5573485"/>
                        <a:gd name="connsiteX6" fmla="*/ 4833256 w 7634515"/>
                        <a:gd name="connsiteY6" fmla="*/ 5573485 h 5573485"/>
                        <a:gd name="connsiteX7" fmla="*/ 4557487 w 7634515"/>
                        <a:gd name="connsiteY7" fmla="*/ 5486399 h 5573485"/>
                        <a:gd name="connsiteX8" fmla="*/ 0 w 7634515"/>
                        <a:gd name="connsiteY8" fmla="*/ 1088571 h 5573485"/>
                        <a:gd name="connsiteX0" fmla="*/ 0 w 7634515"/>
                        <a:gd name="connsiteY0" fmla="*/ 1088571 h 5573485"/>
                        <a:gd name="connsiteX1" fmla="*/ 711199 w 7634515"/>
                        <a:gd name="connsiteY1" fmla="*/ 435430 h 5573485"/>
                        <a:gd name="connsiteX2" fmla="*/ 6037942 w 7634515"/>
                        <a:gd name="connsiteY2" fmla="*/ 754743 h 5573485"/>
                        <a:gd name="connsiteX3" fmla="*/ 7257143 w 7634515"/>
                        <a:gd name="connsiteY3" fmla="*/ 0 h 5573485"/>
                        <a:gd name="connsiteX4" fmla="*/ 7489372 w 7634515"/>
                        <a:gd name="connsiteY4" fmla="*/ 1364343 h 5573485"/>
                        <a:gd name="connsiteX5" fmla="*/ 7634515 w 7634515"/>
                        <a:gd name="connsiteY5" fmla="*/ 2569028 h 5573485"/>
                        <a:gd name="connsiteX6" fmla="*/ 4833256 w 7634515"/>
                        <a:gd name="connsiteY6" fmla="*/ 5573485 h 5573485"/>
                        <a:gd name="connsiteX7" fmla="*/ 4557487 w 7634515"/>
                        <a:gd name="connsiteY7" fmla="*/ 5486399 h 5573485"/>
                        <a:gd name="connsiteX8" fmla="*/ 0 w 7634515"/>
                        <a:gd name="connsiteY8" fmla="*/ 1088571 h 5573485"/>
                        <a:gd name="connsiteX0" fmla="*/ 0 w 7634515"/>
                        <a:gd name="connsiteY0" fmla="*/ 1088571 h 5573485"/>
                        <a:gd name="connsiteX1" fmla="*/ 711199 w 7634515"/>
                        <a:gd name="connsiteY1" fmla="*/ 435430 h 5573485"/>
                        <a:gd name="connsiteX2" fmla="*/ 6037942 w 7634515"/>
                        <a:gd name="connsiteY2" fmla="*/ 754743 h 5573485"/>
                        <a:gd name="connsiteX3" fmla="*/ 7257143 w 7634515"/>
                        <a:gd name="connsiteY3" fmla="*/ 0 h 5573485"/>
                        <a:gd name="connsiteX4" fmla="*/ 7489372 w 7634515"/>
                        <a:gd name="connsiteY4" fmla="*/ 1364343 h 5573485"/>
                        <a:gd name="connsiteX5" fmla="*/ 7634515 w 7634515"/>
                        <a:gd name="connsiteY5" fmla="*/ 2569028 h 5573485"/>
                        <a:gd name="connsiteX6" fmla="*/ 4833256 w 7634515"/>
                        <a:gd name="connsiteY6" fmla="*/ 5573485 h 5573485"/>
                        <a:gd name="connsiteX7" fmla="*/ 4557487 w 7634515"/>
                        <a:gd name="connsiteY7" fmla="*/ 5486399 h 5573485"/>
                        <a:gd name="connsiteX8" fmla="*/ 0 w 7634515"/>
                        <a:gd name="connsiteY8" fmla="*/ 1088571 h 5573485"/>
                        <a:gd name="connsiteX0" fmla="*/ 0 w 7605486"/>
                        <a:gd name="connsiteY0" fmla="*/ 1074056 h 5573485"/>
                        <a:gd name="connsiteX1" fmla="*/ 682170 w 7605486"/>
                        <a:gd name="connsiteY1" fmla="*/ 435430 h 5573485"/>
                        <a:gd name="connsiteX2" fmla="*/ 6008913 w 7605486"/>
                        <a:gd name="connsiteY2" fmla="*/ 754743 h 5573485"/>
                        <a:gd name="connsiteX3" fmla="*/ 7228114 w 7605486"/>
                        <a:gd name="connsiteY3" fmla="*/ 0 h 5573485"/>
                        <a:gd name="connsiteX4" fmla="*/ 7460343 w 7605486"/>
                        <a:gd name="connsiteY4" fmla="*/ 1364343 h 5573485"/>
                        <a:gd name="connsiteX5" fmla="*/ 7605486 w 7605486"/>
                        <a:gd name="connsiteY5" fmla="*/ 2569028 h 5573485"/>
                        <a:gd name="connsiteX6" fmla="*/ 4804227 w 7605486"/>
                        <a:gd name="connsiteY6" fmla="*/ 5573485 h 5573485"/>
                        <a:gd name="connsiteX7" fmla="*/ 4528458 w 7605486"/>
                        <a:gd name="connsiteY7" fmla="*/ 5486399 h 5573485"/>
                        <a:gd name="connsiteX8" fmla="*/ 0 w 7605486"/>
                        <a:gd name="connsiteY8" fmla="*/ 1074056 h 5573485"/>
                        <a:gd name="connsiteX0" fmla="*/ 145217 w 7750703"/>
                        <a:gd name="connsiteY0" fmla="*/ 1074056 h 5573485"/>
                        <a:gd name="connsiteX1" fmla="*/ 827387 w 7750703"/>
                        <a:gd name="connsiteY1" fmla="*/ 435430 h 5573485"/>
                        <a:gd name="connsiteX2" fmla="*/ 6154130 w 7750703"/>
                        <a:gd name="connsiteY2" fmla="*/ 754743 h 5573485"/>
                        <a:gd name="connsiteX3" fmla="*/ 7373331 w 7750703"/>
                        <a:gd name="connsiteY3" fmla="*/ 0 h 5573485"/>
                        <a:gd name="connsiteX4" fmla="*/ 7605560 w 7750703"/>
                        <a:gd name="connsiteY4" fmla="*/ 1364343 h 5573485"/>
                        <a:gd name="connsiteX5" fmla="*/ 7750703 w 7750703"/>
                        <a:gd name="connsiteY5" fmla="*/ 2569028 h 5573485"/>
                        <a:gd name="connsiteX6" fmla="*/ 4949444 w 7750703"/>
                        <a:gd name="connsiteY6" fmla="*/ 5573485 h 5573485"/>
                        <a:gd name="connsiteX7" fmla="*/ 4673675 w 7750703"/>
                        <a:gd name="connsiteY7" fmla="*/ 5486399 h 5573485"/>
                        <a:gd name="connsiteX8" fmla="*/ 145217 w 7750703"/>
                        <a:gd name="connsiteY8" fmla="*/ 1074056 h 5573485"/>
                        <a:gd name="connsiteX0" fmla="*/ 143276 w 7748762"/>
                        <a:gd name="connsiteY0" fmla="*/ 1074056 h 5573485"/>
                        <a:gd name="connsiteX1" fmla="*/ 825446 w 7748762"/>
                        <a:gd name="connsiteY1" fmla="*/ 435430 h 5573485"/>
                        <a:gd name="connsiteX2" fmla="*/ 6152189 w 7748762"/>
                        <a:gd name="connsiteY2" fmla="*/ 754743 h 5573485"/>
                        <a:gd name="connsiteX3" fmla="*/ 7371390 w 7748762"/>
                        <a:gd name="connsiteY3" fmla="*/ 0 h 5573485"/>
                        <a:gd name="connsiteX4" fmla="*/ 7603619 w 7748762"/>
                        <a:gd name="connsiteY4" fmla="*/ 1364343 h 5573485"/>
                        <a:gd name="connsiteX5" fmla="*/ 7748762 w 7748762"/>
                        <a:gd name="connsiteY5" fmla="*/ 2569028 h 5573485"/>
                        <a:gd name="connsiteX6" fmla="*/ 4947503 w 7748762"/>
                        <a:gd name="connsiteY6" fmla="*/ 5573485 h 5573485"/>
                        <a:gd name="connsiteX7" fmla="*/ 4671734 w 7748762"/>
                        <a:gd name="connsiteY7" fmla="*/ 5486399 h 5573485"/>
                        <a:gd name="connsiteX8" fmla="*/ 143276 w 7748762"/>
                        <a:gd name="connsiteY8" fmla="*/ 1074056 h 5573485"/>
                        <a:gd name="connsiteX0" fmla="*/ 143276 w 7748762"/>
                        <a:gd name="connsiteY0" fmla="*/ 1074056 h 5573485"/>
                        <a:gd name="connsiteX1" fmla="*/ 825446 w 7748762"/>
                        <a:gd name="connsiteY1" fmla="*/ 435430 h 5573485"/>
                        <a:gd name="connsiteX2" fmla="*/ 3365445 w 7748762"/>
                        <a:gd name="connsiteY2" fmla="*/ 566058 h 5573485"/>
                        <a:gd name="connsiteX3" fmla="*/ 6152189 w 7748762"/>
                        <a:gd name="connsiteY3" fmla="*/ 754743 h 5573485"/>
                        <a:gd name="connsiteX4" fmla="*/ 7371390 w 7748762"/>
                        <a:gd name="connsiteY4" fmla="*/ 0 h 5573485"/>
                        <a:gd name="connsiteX5" fmla="*/ 7603619 w 7748762"/>
                        <a:gd name="connsiteY5" fmla="*/ 1364343 h 5573485"/>
                        <a:gd name="connsiteX6" fmla="*/ 7748762 w 7748762"/>
                        <a:gd name="connsiteY6" fmla="*/ 2569028 h 5573485"/>
                        <a:gd name="connsiteX7" fmla="*/ 4947503 w 7748762"/>
                        <a:gd name="connsiteY7" fmla="*/ 5573485 h 5573485"/>
                        <a:gd name="connsiteX8" fmla="*/ 4671734 w 7748762"/>
                        <a:gd name="connsiteY8" fmla="*/ 5486399 h 5573485"/>
                        <a:gd name="connsiteX9" fmla="*/ 143276 w 7748762"/>
                        <a:gd name="connsiteY9" fmla="*/ 1074056 h 5573485"/>
                        <a:gd name="connsiteX0" fmla="*/ 143276 w 7748762"/>
                        <a:gd name="connsiteY0" fmla="*/ 1074056 h 5573485"/>
                        <a:gd name="connsiteX1" fmla="*/ 825446 w 7748762"/>
                        <a:gd name="connsiteY1" fmla="*/ 435430 h 5573485"/>
                        <a:gd name="connsiteX2" fmla="*/ 2494588 w 7748762"/>
                        <a:gd name="connsiteY2" fmla="*/ 2249715 h 5573485"/>
                        <a:gd name="connsiteX3" fmla="*/ 6152189 w 7748762"/>
                        <a:gd name="connsiteY3" fmla="*/ 754743 h 5573485"/>
                        <a:gd name="connsiteX4" fmla="*/ 7371390 w 7748762"/>
                        <a:gd name="connsiteY4" fmla="*/ 0 h 5573485"/>
                        <a:gd name="connsiteX5" fmla="*/ 7603619 w 7748762"/>
                        <a:gd name="connsiteY5" fmla="*/ 1364343 h 5573485"/>
                        <a:gd name="connsiteX6" fmla="*/ 7748762 w 7748762"/>
                        <a:gd name="connsiteY6" fmla="*/ 2569028 h 5573485"/>
                        <a:gd name="connsiteX7" fmla="*/ 4947503 w 7748762"/>
                        <a:gd name="connsiteY7" fmla="*/ 5573485 h 5573485"/>
                        <a:gd name="connsiteX8" fmla="*/ 4671734 w 7748762"/>
                        <a:gd name="connsiteY8" fmla="*/ 5486399 h 5573485"/>
                        <a:gd name="connsiteX9" fmla="*/ 143276 w 7748762"/>
                        <a:gd name="connsiteY9" fmla="*/ 1074056 h 5573485"/>
                        <a:gd name="connsiteX0" fmla="*/ 225462 w 7830948"/>
                        <a:gd name="connsiteY0" fmla="*/ 1074056 h 5573485"/>
                        <a:gd name="connsiteX1" fmla="*/ 530261 w 7830948"/>
                        <a:gd name="connsiteY1" fmla="*/ 595087 h 5573485"/>
                        <a:gd name="connsiteX2" fmla="*/ 2576774 w 7830948"/>
                        <a:gd name="connsiteY2" fmla="*/ 2249715 h 5573485"/>
                        <a:gd name="connsiteX3" fmla="*/ 6234375 w 7830948"/>
                        <a:gd name="connsiteY3" fmla="*/ 754743 h 5573485"/>
                        <a:gd name="connsiteX4" fmla="*/ 7453576 w 7830948"/>
                        <a:gd name="connsiteY4" fmla="*/ 0 h 5573485"/>
                        <a:gd name="connsiteX5" fmla="*/ 7685805 w 7830948"/>
                        <a:gd name="connsiteY5" fmla="*/ 1364343 h 5573485"/>
                        <a:gd name="connsiteX6" fmla="*/ 7830948 w 7830948"/>
                        <a:gd name="connsiteY6" fmla="*/ 2569028 h 5573485"/>
                        <a:gd name="connsiteX7" fmla="*/ 5029689 w 7830948"/>
                        <a:gd name="connsiteY7" fmla="*/ 5573485 h 5573485"/>
                        <a:gd name="connsiteX8" fmla="*/ 4753920 w 7830948"/>
                        <a:gd name="connsiteY8" fmla="*/ 5486399 h 5573485"/>
                        <a:gd name="connsiteX9" fmla="*/ 225462 w 7830948"/>
                        <a:gd name="connsiteY9" fmla="*/ 1074056 h 5573485"/>
                        <a:gd name="connsiteX0" fmla="*/ 154662 w 7760148"/>
                        <a:gd name="connsiteY0" fmla="*/ 1074056 h 5573485"/>
                        <a:gd name="connsiteX1" fmla="*/ 764261 w 7760148"/>
                        <a:gd name="connsiteY1" fmla="*/ 391887 h 5573485"/>
                        <a:gd name="connsiteX2" fmla="*/ 2505974 w 7760148"/>
                        <a:gd name="connsiteY2" fmla="*/ 2249715 h 5573485"/>
                        <a:gd name="connsiteX3" fmla="*/ 6163575 w 7760148"/>
                        <a:gd name="connsiteY3" fmla="*/ 754743 h 5573485"/>
                        <a:gd name="connsiteX4" fmla="*/ 7382776 w 7760148"/>
                        <a:gd name="connsiteY4" fmla="*/ 0 h 5573485"/>
                        <a:gd name="connsiteX5" fmla="*/ 7615005 w 7760148"/>
                        <a:gd name="connsiteY5" fmla="*/ 1364343 h 5573485"/>
                        <a:gd name="connsiteX6" fmla="*/ 7760148 w 7760148"/>
                        <a:gd name="connsiteY6" fmla="*/ 2569028 h 5573485"/>
                        <a:gd name="connsiteX7" fmla="*/ 4958889 w 7760148"/>
                        <a:gd name="connsiteY7" fmla="*/ 5573485 h 5573485"/>
                        <a:gd name="connsiteX8" fmla="*/ 4683120 w 7760148"/>
                        <a:gd name="connsiteY8" fmla="*/ 5486399 h 5573485"/>
                        <a:gd name="connsiteX9" fmla="*/ 154662 w 7760148"/>
                        <a:gd name="connsiteY9" fmla="*/ 1074056 h 5573485"/>
                        <a:gd name="connsiteX0" fmla="*/ 146294 w 7751780"/>
                        <a:gd name="connsiteY0" fmla="*/ 1074056 h 5573485"/>
                        <a:gd name="connsiteX1" fmla="*/ 755893 w 7751780"/>
                        <a:gd name="connsiteY1" fmla="*/ 391887 h 5573485"/>
                        <a:gd name="connsiteX2" fmla="*/ 2497606 w 7751780"/>
                        <a:gd name="connsiteY2" fmla="*/ 2249715 h 5573485"/>
                        <a:gd name="connsiteX3" fmla="*/ 6155207 w 7751780"/>
                        <a:gd name="connsiteY3" fmla="*/ 754743 h 5573485"/>
                        <a:gd name="connsiteX4" fmla="*/ 7374408 w 7751780"/>
                        <a:gd name="connsiteY4" fmla="*/ 0 h 5573485"/>
                        <a:gd name="connsiteX5" fmla="*/ 7606637 w 7751780"/>
                        <a:gd name="connsiteY5" fmla="*/ 1364343 h 5573485"/>
                        <a:gd name="connsiteX6" fmla="*/ 7751780 w 7751780"/>
                        <a:gd name="connsiteY6" fmla="*/ 2569028 h 5573485"/>
                        <a:gd name="connsiteX7" fmla="*/ 4950521 w 7751780"/>
                        <a:gd name="connsiteY7" fmla="*/ 5573485 h 5573485"/>
                        <a:gd name="connsiteX8" fmla="*/ 4674752 w 7751780"/>
                        <a:gd name="connsiteY8" fmla="*/ 5486399 h 5573485"/>
                        <a:gd name="connsiteX9" fmla="*/ 146294 w 7751780"/>
                        <a:gd name="connsiteY9" fmla="*/ 1074056 h 5573485"/>
                        <a:gd name="connsiteX0" fmla="*/ 146294 w 7751780"/>
                        <a:gd name="connsiteY0" fmla="*/ 1074056 h 5573485"/>
                        <a:gd name="connsiteX1" fmla="*/ 755893 w 7751780"/>
                        <a:gd name="connsiteY1" fmla="*/ 391887 h 5573485"/>
                        <a:gd name="connsiteX2" fmla="*/ 2584691 w 7751780"/>
                        <a:gd name="connsiteY2" fmla="*/ 2220687 h 5573485"/>
                        <a:gd name="connsiteX3" fmla="*/ 6155207 w 7751780"/>
                        <a:gd name="connsiteY3" fmla="*/ 754743 h 5573485"/>
                        <a:gd name="connsiteX4" fmla="*/ 7374408 w 7751780"/>
                        <a:gd name="connsiteY4" fmla="*/ 0 h 5573485"/>
                        <a:gd name="connsiteX5" fmla="*/ 7606637 w 7751780"/>
                        <a:gd name="connsiteY5" fmla="*/ 1364343 h 5573485"/>
                        <a:gd name="connsiteX6" fmla="*/ 7751780 w 7751780"/>
                        <a:gd name="connsiteY6" fmla="*/ 2569028 h 5573485"/>
                        <a:gd name="connsiteX7" fmla="*/ 4950521 w 7751780"/>
                        <a:gd name="connsiteY7" fmla="*/ 5573485 h 5573485"/>
                        <a:gd name="connsiteX8" fmla="*/ 4674752 w 7751780"/>
                        <a:gd name="connsiteY8" fmla="*/ 5486399 h 5573485"/>
                        <a:gd name="connsiteX9" fmla="*/ 146294 w 7751780"/>
                        <a:gd name="connsiteY9" fmla="*/ 1074056 h 5573485"/>
                        <a:gd name="connsiteX0" fmla="*/ 146294 w 7751780"/>
                        <a:gd name="connsiteY0" fmla="*/ 1074056 h 5573485"/>
                        <a:gd name="connsiteX1" fmla="*/ 755893 w 7751780"/>
                        <a:gd name="connsiteY1" fmla="*/ 391887 h 5573485"/>
                        <a:gd name="connsiteX2" fmla="*/ 2584691 w 7751780"/>
                        <a:gd name="connsiteY2" fmla="*/ 2220687 h 5573485"/>
                        <a:gd name="connsiteX3" fmla="*/ 4094178 w 7751780"/>
                        <a:gd name="connsiteY3" fmla="*/ 1611086 h 5573485"/>
                        <a:gd name="connsiteX4" fmla="*/ 6155207 w 7751780"/>
                        <a:gd name="connsiteY4" fmla="*/ 754743 h 5573485"/>
                        <a:gd name="connsiteX5" fmla="*/ 7374408 w 7751780"/>
                        <a:gd name="connsiteY5" fmla="*/ 0 h 5573485"/>
                        <a:gd name="connsiteX6" fmla="*/ 7606637 w 7751780"/>
                        <a:gd name="connsiteY6" fmla="*/ 1364343 h 5573485"/>
                        <a:gd name="connsiteX7" fmla="*/ 7751780 w 7751780"/>
                        <a:gd name="connsiteY7" fmla="*/ 2569028 h 5573485"/>
                        <a:gd name="connsiteX8" fmla="*/ 4950521 w 7751780"/>
                        <a:gd name="connsiteY8" fmla="*/ 5573485 h 5573485"/>
                        <a:gd name="connsiteX9" fmla="*/ 4674752 w 7751780"/>
                        <a:gd name="connsiteY9" fmla="*/ 5486399 h 5573485"/>
                        <a:gd name="connsiteX10" fmla="*/ 146294 w 7751780"/>
                        <a:gd name="connsiteY10" fmla="*/ 1074056 h 5573485"/>
                        <a:gd name="connsiteX0" fmla="*/ 362859 w 7968345"/>
                        <a:gd name="connsiteY0" fmla="*/ 1944913 h 6444342"/>
                        <a:gd name="connsiteX1" fmla="*/ 972458 w 7968345"/>
                        <a:gd name="connsiteY1" fmla="*/ 1262744 h 6444342"/>
                        <a:gd name="connsiteX2" fmla="*/ 2801256 w 7968345"/>
                        <a:gd name="connsiteY2" fmla="*/ 3091544 h 6444342"/>
                        <a:gd name="connsiteX3" fmla="*/ 0 w 7968345"/>
                        <a:gd name="connsiteY3" fmla="*/ 0 h 6444342"/>
                        <a:gd name="connsiteX4" fmla="*/ 6371772 w 7968345"/>
                        <a:gd name="connsiteY4" fmla="*/ 1625600 h 6444342"/>
                        <a:gd name="connsiteX5" fmla="*/ 7590973 w 7968345"/>
                        <a:gd name="connsiteY5" fmla="*/ 870857 h 6444342"/>
                        <a:gd name="connsiteX6" fmla="*/ 7823202 w 7968345"/>
                        <a:gd name="connsiteY6" fmla="*/ 2235200 h 6444342"/>
                        <a:gd name="connsiteX7" fmla="*/ 7968345 w 7968345"/>
                        <a:gd name="connsiteY7" fmla="*/ 3439885 h 6444342"/>
                        <a:gd name="connsiteX8" fmla="*/ 5167086 w 7968345"/>
                        <a:gd name="connsiteY8" fmla="*/ 6444342 h 6444342"/>
                        <a:gd name="connsiteX9" fmla="*/ 4891317 w 7968345"/>
                        <a:gd name="connsiteY9" fmla="*/ 6357256 h 6444342"/>
                        <a:gd name="connsiteX10" fmla="*/ 362859 w 7968345"/>
                        <a:gd name="connsiteY10" fmla="*/ 1944913 h 6444342"/>
                        <a:gd name="connsiteX0" fmla="*/ 449944 w 8055430"/>
                        <a:gd name="connsiteY0" fmla="*/ 1857827 h 6357256"/>
                        <a:gd name="connsiteX1" fmla="*/ 1059543 w 8055430"/>
                        <a:gd name="connsiteY1" fmla="*/ 1175658 h 6357256"/>
                        <a:gd name="connsiteX2" fmla="*/ 2888341 w 8055430"/>
                        <a:gd name="connsiteY2" fmla="*/ 3004458 h 6357256"/>
                        <a:gd name="connsiteX3" fmla="*/ 0 w 8055430"/>
                        <a:gd name="connsiteY3" fmla="*/ 0 h 6357256"/>
                        <a:gd name="connsiteX4" fmla="*/ 6458857 w 8055430"/>
                        <a:gd name="connsiteY4" fmla="*/ 1538514 h 6357256"/>
                        <a:gd name="connsiteX5" fmla="*/ 7678058 w 8055430"/>
                        <a:gd name="connsiteY5" fmla="*/ 783771 h 6357256"/>
                        <a:gd name="connsiteX6" fmla="*/ 7910287 w 8055430"/>
                        <a:gd name="connsiteY6" fmla="*/ 2148114 h 6357256"/>
                        <a:gd name="connsiteX7" fmla="*/ 8055430 w 8055430"/>
                        <a:gd name="connsiteY7" fmla="*/ 3352799 h 6357256"/>
                        <a:gd name="connsiteX8" fmla="*/ 5254171 w 8055430"/>
                        <a:gd name="connsiteY8" fmla="*/ 6357256 h 6357256"/>
                        <a:gd name="connsiteX9" fmla="*/ 4978402 w 8055430"/>
                        <a:gd name="connsiteY9" fmla="*/ 6270170 h 6357256"/>
                        <a:gd name="connsiteX10" fmla="*/ 449944 w 8055430"/>
                        <a:gd name="connsiteY10" fmla="*/ 1857827 h 6357256"/>
                        <a:gd name="connsiteX0" fmla="*/ 406401 w 8011887"/>
                        <a:gd name="connsiteY0" fmla="*/ 1828799 h 6328228"/>
                        <a:gd name="connsiteX1" fmla="*/ 1016000 w 8011887"/>
                        <a:gd name="connsiteY1" fmla="*/ 1146630 h 6328228"/>
                        <a:gd name="connsiteX2" fmla="*/ 2844798 w 8011887"/>
                        <a:gd name="connsiteY2" fmla="*/ 2975430 h 6328228"/>
                        <a:gd name="connsiteX3" fmla="*/ 0 w 8011887"/>
                        <a:gd name="connsiteY3" fmla="*/ 0 h 6328228"/>
                        <a:gd name="connsiteX4" fmla="*/ 6415314 w 8011887"/>
                        <a:gd name="connsiteY4" fmla="*/ 1509486 h 6328228"/>
                        <a:gd name="connsiteX5" fmla="*/ 7634515 w 8011887"/>
                        <a:gd name="connsiteY5" fmla="*/ 754743 h 6328228"/>
                        <a:gd name="connsiteX6" fmla="*/ 7866744 w 8011887"/>
                        <a:gd name="connsiteY6" fmla="*/ 2119086 h 6328228"/>
                        <a:gd name="connsiteX7" fmla="*/ 8011887 w 8011887"/>
                        <a:gd name="connsiteY7" fmla="*/ 3323771 h 6328228"/>
                        <a:gd name="connsiteX8" fmla="*/ 5210628 w 8011887"/>
                        <a:gd name="connsiteY8" fmla="*/ 6328228 h 6328228"/>
                        <a:gd name="connsiteX9" fmla="*/ 4934859 w 8011887"/>
                        <a:gd name="connsiteY9" fmla="*/ 6241142 h 6328228"/>
                        <a:gd name="connsiteX10" fmla="*/ 406401 w 8011887"/>
                        <a:gd name="connsiteY10" fmla="*/ 1828799 h 6328228"/>
                        <a:gd name="connsiteX0" fmla="*/ 420915 w 8026401"/>
                        <a:gd name="connsiteY0" fmla="*/ 1828799 h 6328228"/>
                        <a:gd name="connsiteX1" fmla="*/ 1030514 w 8026401"/>
                        <a:gd name="connsiteY1" fmla="*/ 1146630 h 6328228"/>
                        <a:gd name="connsiteX2" fmla="*/ 2859312 w 8026401"/>
                        <a:gd name="connsiteY2" fmla="*/ 2975430 h 6328228"/>
                        <a:gd name="connsiteX3" fmla="*/ 0 w 8026401"/>
                        <a:gd name="connsiteY3" fmla="*/ 0 h 6328228"/>
                        <a:gd name="connsiteX4" fmla="*/ 6429828 w 8026401"/>
                        <a:gd name="connsiteY4" fmla="*/ 1509486 h 6328228"/>
                        <a:gd name="connsiteX5" fmla="*/ 7649029 w 8026401"/>
                        <a:gd name="connsiteY5" fmla="*/ 754743 h 6328228"/>
                        <a:gd name="connsiteX6" fmla="*/ 7881258 w 8026401"/>
                        <a:gd name="connsiteY6" fmla="*/ 2119086 h 6328228"/>
                        <a:gd name="connsiteX7" fmla="*/ 8026401 w 8026401"/>
                        <a:gd name="connsiteY7" fmla="*/ 3323771 h 6328228"/>
                        <a:gd name="connsiteX8" fmla="*/ 5225142 w 8026401"/>
                        <a:gd name="connsiteY8" fmla="*/ 6328228 h 6328228"/>
                        <a:gd name="connsiteX9" fmla="*/ 4949373 w 8026401"/>
                        <a:gd name="connsiteY9" fmla="*/ 6241142 h 6328228"/>
                        <a:gd name="connsiteX10" fmla="*/ 420915 w 8026401"/>
                        <a:gd name="connsiteY10" fmla="*/ 1828799 h 6328228"/>
                        <a:gd name="connsiteX0" fmla="*/ 420915 w 8026401"/>
                        <a:gd name="connsiteY0" fmla="*/ 1828799 h 6328228"/>
                        <a:gd name="connsiteX1" fmla="*/ 1030514 w 8026401"/>
                        <a:gd name="connsiteY1" fmla="*/ 1146630 h 6328228"/>
                        <a:gd name="connsiteX2" fmla="*/ 2859312 w 8026401"/>
                        <a:gd name="connsiteY2" fmla="*/ 2975430 h 6328228"/>
                        <a:gd name="connsiteX3" fmla="*/ 0 w 8026401"/>
                        <a:gd name="connsiteY3" fmla="*/ 0 h 6328228"/>
                        <a:gd name="connsiteX4" fmla="*/ 1698171 w 8026401"/>
                        <a:gd name="connsiteY4" fmla="*/ 377372 h 6328228"/>
                        <a:gd name="connsiteX5" fmla="*/ 6429828 w 8026401"/>
                        <a:gd name="connsiteY5" fmla="*/ 1509486 h 6328228"/>
                        <a:gd name="connsiteX6" fmla="*/ 7649029 w 8026401"/>
                        <a:gd name="connsiteY6" fmla="*/ 754743 h 6328228"/>
                        <a:gd name="connsiteX7" fmla="*/ 7881258 w 8026401"/>
                        <a:gd name="connsiteY7" fmla="*/ 2119086 h 6328228"/>
                        <a:gd name="connsiteX8" fmla="*/ 8026401 w 8026401"/>
                        <a:gd name="connsiteY8" fmla="*/ 3323771 h 6328228"/>
                        <a:gd name="connsiteX9" fmla="*/ 5225142 w 8026401"/>
                        <a:gd name="connsiteY9" fmla="*/ 6328228 h 6328228"/>
                        <a:gd name="connsiteX10" fmla="*/ 4949373 w 8026401"/>
                        <a:gd name="connsiteY10" fmla="*/ 6241142 h 6328228"/>
                        <a:gd name="connsiteX11" fmla="*/ 420915 w 8026401"/>
                        <a:gd name="connsiteY11" fmla="*/ 1828799 h 6328228"/>
                        <a:gd name="connsiteX0" fmla="*/ 420915 w 8026401"/>
                        <a:gd name="connsiteY0" fmla="*/ 2539998 h 7039427"/>
                        <a:gd name="connsiteX1" fmla="*/ 1030514 w 8026401"/>
                        <a:gd name="connsiteY1" fmla="*/ 1857829 h 7039427"/>
                        <a:gd name="connsiteX2" fmla="*/ 2859312 w 8026401"/>
                        <a:gd name="connsiteY2" fmla="*/ 3686629 h 7039427"/>
                        <a:gd name="connsiteX3" fmla="*/ 0 w 8026401"/>
                        <a:gd name="connsiteY3" fmla="*/ 711199 h 7039427"/>
                        <a:gd name="connsiteX4" fmla="*/ 899885 w 8026401"/>
                        <a:gd name="connsiteY4" fmla="*/ 0 h 7039427"/>
                        <a:gd name="connsiteX5" fmla="*/ 6429828 w 8026401"/>
                        <a:gd name="connsiteY5" fmla="*/ 2220685 h 7039427"/>
                        <a:gd name="connsiteX6" fmla="*/ 7649029 w 8026401"/>
                        <a:gd name="connsiteY6" fmla="*/ 1465942 h 7039427"/>
                        <a:gd name="connsiteX7" fmla="*/ 7881258 w 8026401"/>
                        <a:gd name="connsiteY7" fmla="*/ 2830285 h 7039427"/>
                        <a:gd name="connsiteX8" fmla="*/ 8026401 w 8026401"/>
                        <a:gd name="connsiteY8" fmla="*/ 4034970 h 7039427"/>
                        <a:gd name="connsiteX9" fmla="*/ 5225142 w 8026401"/>
                        <a:gd name="connsiteY9" fmla="*/ 7039427 h 7039427"/>
                        <a:gd name="connsiteX10" fmla="*/ 4949373 w 8026401"/>
                        <a:gd name="connsiteY10" fmla="*/ 6952341 h 7039427"/>
                        <a:gd name="connsiteX11" fmla="*/ 420915 w 8026401"/>
                        <a:gd name="connsiteY11" fmla="*/ 2539998 h 7039427"/>
                        <a:gd name="connsiteX0" fmla="*/ 420915 w 8026401"/>
                        <a:gd name="connsiteY0" fmla="*/ 2665438 h 7164867"/>
                        <a:gd name="connsiteX1" fmla="*/ 1030514 w 8026401"/>
                        <a:gd name="connsiteY1" fmla="*/ 1983269 h 7164867"/>
                        <a:gd name="connsiteX2" fmla="*/ 2859312 w 8026401"/>
                        <a:gd name="connsiteY2" fmla="*/ 3812069 h 7164867"/>
                        <a:gd name="connsiteX3" fmla="*/ 0 w 8026401"/>
                        <a:gd name="connsiteY3" fmla="*/ 836639 h 7164867"/>
                        <a:gd name="connsiteX4" fmla="*/ 899885 w 8026401"/>
                        <a:gd name="connsiteY4" fmla="*/ 125440 h 7164867"/>
                        <a:gd name="connsiteX5" fmla="*/ 6429828 w 8026401"/>
                        <a:gd name="connsiteY5" fmla="*/ 2346125 h 7164867"/>
                        <a:gd name="connsiteX6" fmla="*/ 7649029 w 8026401"/>
                        <a:gd name="connsiteY6" fmla="*/ 1591382 h 7164867"/>
                        <a:gd name="connsiteX7" fmla="*/ 7881258 w 8026401"/>
                        <a:gd name="connsiteY7" fmla="*/ 2955725 h 7164867"/>
                        <a:gd name="connsiteX8" fmla="*/ 8026401 w 8026401"/>
                        <a:gd name="connsiteY8" fmla="*/ 4160410 h 7164867"/>
                        <a:gd name="connsiteX9" fmla="*/ 5225142 w 8026401"/>
                        <a:gd name="connsiteY9" fmla="*/ 7164867 h 7164867"/>
                        <a:gd name="connsiteX10" fmla="*/ 4949373 w 8026401"/>
                        <a:gd name="connsiteY10" fmla="*/ 7077781 h 7164867"/>
                        <a:gd name="connsiteX11" fmla="*/ 420915 w 8026401"/>
                        <a:gd name="connsiteY11" fmla="*/ 2665438 h 7164867"/>
                        <a:gd name="connsiteX0" fmla="*/ 534938 w 8140424"/>
                        <a:gd name="connsiteY0" fmla="*/ 2718214 h 7217643"/>
                        <a:gd name="connsiteX1" fmla="*/ 1144537 w 8140424"/>
                        <a:gd name="connsiteY1" fmla="*/ 2036045 h 7217643"/>
                        <a:gd name="connsiteX2" fmla="*/ 2973335 w 8140424"/>
                        <a:gd name="connsiteY2" fmla="*/ 3864845 h 7217643"/>
                        <a:gd name="connsiteX3" fmla="*/ 114023 w 8140424"/>
                        <a:gd name="connsiteY3" fmla="*/ 889415 h 7217643"/>
                        <a:gd name="connsiteX4" fmla="*/ 1013908 w 8140424"/>
                        <a:gd name="connsiteY4" fmla="*/ 178216 h 7217643"/>
                        <a:gd name="connsiteX5" fmla="*/ 6543851 w 8140424"/>
                        <a:gd name="connsiteY5" fmla="*/ 2398901 h 7217643"/>
                        <a:gd name="connsiteX6" fmla="*/ 7763052 w 8140424"/>
                        <a:gd name="connsiteY6" fmla="*/ 1644158 h 7217643"/>
                        <a:gd name="connsiteX7" fmla="*/ 7995281 w 8140424"/>
                        <a:gd name="connsiteY7" fmla="*/ 3008501 h 7217643"/>
                        <a:gd name="connsiteX8" fmla="*/ 8140424 w 8140424"/>
                        <a:gd name="connsiteY8" fmla="*/ 4213186 h 7217643"/>
                        <a:gd name="connsiteX9" fmla="*/ 5339165 w 8140424"/>
                        <a:gd name="connsiteY9" fmla="*/ 7217643 h 7217643"/>
                        <a:gd name="connsiteX10" fmla="*/ 5063396 w 8140424"/>
                        <a:gd name="connsiteY10" fmla="*/ 7130557 h 7217643"/>
                        <a:gd name="connsiteX11" fmla="*/ 534938 w 8140424"/>
                        <a:gd name="connsiteY11" fmla="*/ 2718214 h 7217643"/>
                        <a:gd name="connsiteX0" fmla="*/ 534938 w 8140424"/>
                        <a:gd name="connsiteY0" fmla="*/ 2718214 h 7217643"/>
                        <a:gd name="connsiteX1" fmla="*/ 1144537 w 8140424"/>
                        <a:gd name="connsiteY1" fmla="*/ 2036045 h 7217643"/>
                        <a:gd name="connsiteX2" fmla="*/ 2973335 w 8140424"/>
                        <a:gd name="connsiteY2" fmla="*/ 3864845 h 7217643"/>
                        <a:gd name="connsiteX3" fmla="*/ 114023 w 8140424"/>
                        <a:gd name="connsiteY3" fmla="*/ 889415 h 7217643"/>
                        <a:gd name="connsiteX4" fmla="*/ 1013908 w 8140424"/>
                        <a:gd name="connsiteY4" fmla="*/ 178216 h 7217643"/>
                        <a:gd name="connsiteX5" fmla="*/ 3510366 w 8140424"/>
                        <a:gd name="connsiteY5" fmla="*/ 1194217 h 7217643"/>
                        <a:gd name="connsiteX6" fmla="*/ 6543851 w 8140424"/>
                        <a:gd name="connsiteY6" fmla="*/ 2398901 h 7217643"/>
                        <a:gd name="connsiteX7" fmla="*/ 7763052 w 8140424"/>
                        <a:gd name="connsiteY7" fmla="*/ 1644158 h 7217643"/>
                        <a:gd name="connsiteX8" fmla="*/ 7995281 w 8140424"/>
                        <a:gd name="connsiteY8" fmla="*/ 3008501 h 7217643"/>
                        <a:gd name="connsiteX9" fmla="*/ 8140424 w 8140424"/>
                        <a:gd name="connsiteY9" fmla="*/ 4213186 h 7217643"/>
                        <a:gd name="connsiteX10" fmla="*/ 5339165 w 8140424"/>
                        <a:gd name="connsiteY10" fmla="*/ 7217643 h 7217643"/>
                        <a:gd name="connsiteX11" fmla="*/ 5063396 w 8140424"/>
                        <a:gd name="connsiteY11" fmla="*/ 7130557 h 7217643"/>
                        <a:gd name="connsiteX12" fmla="*/ 534938 w 8140424"/>
                        <a:gd name="connsiteY12" fmla="*/ 2718214 h 7217643"/>
                        <a:gd name="connsiteX0" fmla="*/ 534938 w 8140424"/>
                        <a:gd name="connsiteY0" fmla="*/ 2718214 h 7217643"/>
                        <a:gd name="connsiteX1" fmla="*/ 1144537 w 8140424"/>
                        <a:gd name="connsiteY1" fmla="*/ 2036045 h 7217643"/>
                        <a:gd name="connsiteX2" fmla="*/ 2973335 w 8140424"/>
                        <a:gd name="connsiteY2" fmla="*/ 3864845 h 7217643"/>
                        <a:gd name="connsiteX3" fmla="*/ 114023 w 8140424"/>
                        <a:gd name="connsiteY3" fmla="*/ 889415 h 7217643"/>
                        <a:gd name="connsiteX4" fmla="*/ 1013908 w 8140424"/>
                        <a:gd name="connsiteY4" fmla="*/ 178216 h 7217643"/>
                        <a:gd name="connsiteX5" fmla="*/ 3379737 w 8140424"/>
                        <a:gd name="connsiteY5" fmla="*/ 2631131 h 7217643"/>
                        <a:gd name="connsiteX6" fmla="*/ 6543851 w 8140424"/>
                        <a:gd name="connsiteY6" fmla="*/ 2398901 h 7217643"/>
                        <a:gd name="connsiteX7" fmla="*/ 7763052 w 8140424"/>
                        <a:gd name="connsiteY7" fmla="*/ 1644158 h 7217643"/>
                        <a:gd name="connsiteX8" fmla="*/ 7995281 w 8140424"/>
                        <a:gd name="connsiteY8" fmla="*/ 3008501 h 7217643"/>
                        <a:gd name="connsiteX9" fmla="*/ 8140424 w 8140424"/>
                        <a:gd name="connsiteY9" fmla="*/ 4213186 h 7217643"/>
                        <a:gd name="connsiteX10" fmla="*/ 5339165 w 8140424"/>
                        <a:gd name="connsiteY10" fmla="*/ 7217643 h 7217643"/>
                        <a:gd name="connsiteX11" fmla="*/ 5063396 w 8140424"/>
                        <a:gd name="connsiteY11" fmla="*/ 7130557 h 7217643"/>
                        <a:gd name="connsiteX12" fmla="*/ 534938 w 8140424"/>
                        <a:gd name="connsiteY12" fmla="*/ 2718214 h 7217643"/>
                        <a:gd name="connsiteX0" fmla="*/ 534938 w 8140424"/>
                        <a:gd name="connsiteY0" fmla="*/ 2718214 h 7217643"/>
                        <a:gd name="connsiteX1" fmla="*/ 1144537 w 8140424"/>
                        <a:gd name="connsiteY1" fmla="*/ 2036045 h 7217643"/>
                        <a:gd name="connsiteX2" fmla="*/ 2973335 w 8140424"/>
                        <a:gd name="connsiteY2" fmla="*/ 3864845 h 7217643"/>
                        <a:gd name="connsiteX3" fmla="*/ 114023 w 8140424"/>
                        <a:gd name="connsiteY3" fmla="*/ 889415 h 7217643"/>
                        <a:gd name="connsiteX4" fmla="*/ 1013908 w 8140424"/>
                        <a:gd name="connsiteY4" fmla="*/ 178216 h 7217643"/>
                        <a:gd name="connsiteX5" fmla="*/ 3437794 w 8140424"/>
                        <a:gd name="connsiteY5" fmla="*/ 2616616 h 7217643"/>
                        <a:gd name="connsiteX6" fmla="*/ 6543851 w 8140424"/>
                        <a:gd name="connsiteY6" fmla="*/ 2398901 h 7217643"/>
                        <a:gd name="connsiteX7" fmla="*/ 7763052 w 8140424"/>
                        <a:gd name="connsiteY7" fmla="*/ 1644158 h 7217643"/>
                        <a:gd name="connsiteX8" fmla="*/ 7995281 w 8140424"/>
                        <a:gd name="connsiteY8" fmla="*/ 3008501 h 7217643"/>
                        <a:gd name="connsiteX9" fmla="*/ 8140424 w 8140424"/>
                        <a:gd name="connsiteY9" fmla="*/ 4213186 h 7217643"/>
                        <a:gd name="connsiteX10" fmla="*/ 5339165 w 8140424"/>
                        <a:gd name="connsiteY10" fmla="*/ 7217643 h 7217643"/>
                        <a:gd name="connsiteX11" fmla="*/ 5063396 w 8140424"/>
                        <a:gd name="connsiteY11" fmla="*/ 7130557 h 7217643"/>
                        <a:gd name="connsiteX12" fmla="*/ 534938 w 8140424"/>
                        <a:gd name="connsiteY12" fmla="*/ 2718214 h 7217643"/>
                        <a:gd name="connsiteX0" fmla="*/ 534938 w 8140424"/>
                        <a:gd name="connsiteY0" fmla="*/ 2718214 h 7217643"/>
                        <a:gd name="connsiteX1" fmla="*/ 1144537 w 8140424"/>
                        <a:gd name="connsiteY1" fmla="*/ 2036045 h 7217643"/>
                        <a:gd name="connsiteX2" fmla="*/ 2973335 w 8140424"/>
                        <a:gd name="connsiteY2" fmla="*/ 3864845 h 7217643"/>
                        <a:gd name="connsiteX3" fmla="*/ 114023 w 8140424"/>
                        <a:gd name="connsiteY3" fmla="*/ 889415 h 7217643"/>
                        <a:gd name="connsiteX4" fmla="*/ 1013908 w 8140424"/>
                        <a:gd name="connsiteY4" fmla="*/ 178216 h 7217643"/>
                        <a:gd name="connsiteX5" fmla="*/ 3437794 w 8140424"/>
                        <a:gd name="connsiteY5" fmla="*/ 2616616 h 7217643"/>
                        <a:gd name="connsiteX6" fmla="*/ 4932766 w 8140424"/>
                        <a:gd name="connsiteY6" fmla="*/ 2471474 h 7217643"/>
                        <a:gd name="connsiteX7" fmla="*/ 6543851 w 8140424"/>
                        <a:gd name="connsiteY7" fmla="*/ 2398901 h 7217643"/>
                        <a:gd name="connsiteX8" fmla="*/ 7763052 w 8140424"/>
                        <a:gd name="connsiteY8" fmla="*/ 1644158 h 7217643"/>
                        <a:gd name="connsiteX9" fmla="*/ 7995281 w 8140424"/>
                        <a:gd name="connsiteY9" fmla="*/ 3008501 h 7217643"/>
                        <a:gd name="connsiteX10" fmla="*/ 8140424 w 8140424"/>
                        <a:gd name="connsiteY10" fmla="*/ 4213186 h 7217643"/>
                        <a:gd name="connsiteX11" fmla="*/ 5339165 w 8140424"/>
                        <a:gd name="connsiteY11" fmla="*/ 7217643 h 7217643"/>
                        <a:gd name="connsiteX12" fmla="*/ 5063396 w 8140424"/>
                        <a:gd name="connsiteY12" fmla="*/ 7130557 h 7217643"/>
                        <a:gd name="connsiteX13" fmla="*/ 534938 w 8140424"/>
                        <a:gd name="connsiteY13" fmla="*/ 2718214 h 7217643"/>
                        <a:gd name="connsiteX0" fmla="*/ 534938 w 8140424"/>
                        <a:gd name="connsiteY0" fmla="*/ 2859312 h 7358741"/>
                        <a:gd name="connsiteX1" fmla="*/ 1144537 w 8140424"/>
                        <a:gd name="connsiteY1" fmla="*/ 2177143 h 7358741"/>
                        <a:gd name="connsiteX2" fmla="*/ 2973335 w 8140424"/>
                        <a:gd name="connsiteY2" fmla="*/ 4005943 h 7358741"/>
                        <a:gd name="connsiteX3" fmla="*/ 114023 w 8140424"/>
                        <a:gd name="connsiteY3" fmla="*/ 1030513 h 7358741"/>
                        <a:gd name="connsiteX4" fmla="*/ 1013908 w 8140424"/>
                        <a:gd name="connsiteY4" fmla="*/ 319314 h 7358741"/>
                        <a:gd name="connsiteX5" fmla="*/ 3437794 w 8140424"/>
                        <a:gd name="connsiteY5" fmla="*/ 2757714 h 7358741"/>
                        <a:gd name="connsiteX6" fmla="*/ 723623 w 8140424"/>
                        <a:gd name="connsiteY6" fmla="*/ 0 h 7358741"/>
                        <a:gd name="connsiteX7" fmla="*/ 6543851 w 8140424"/>
                        <a:gd name="connsiteY7" fmla="*/ 2539999 h 7358741"/>
                        <a:gd name="connsiteX8" fmla="*/ 7763052 w 8140424"/>
                        <a:gd name="connsiteY8" fmla="*/ 1785256 h 7358741"/>
                        <a:gd name="connsiteX9" fmla="*/ 7995281 w 8140424"/>
                        <a:gd name="connsiteY9" fmla="*/ 3149599 h 7358741"/>
                        <a:gd name="connsiteX10" fmla="*/ 8140424 w 8140424"/>
                        <a:gd name="connsiteY10" fmla="*/ 4354284 h 7358741"/>
                        <a:gd name="connsiteX11" fmla="*/ 5339165 w 8140424"/>
                        <a:gd name="connsiteY11" fmla="*/ 7358741 h 7358741"/>
                        <a:gd name="connsiteX12" fmla="*/ 5063396 w 8140424"/>
                        <a:gd name="connsiteY12" fmla="*/ 7271655 h 7358741"/>
                        <a:gd name="connsiteX13" fmla="*/ 534938 w 8140424"/>
                        <a:gd name="connsiteY13" fmla="*/ 2859312 h 7358741"/>
                        <a:gd name="connsiteX0" fmla="*/ 534938 w 8140424"/>
                        <a:gd name="connsiteY0" fmla="*/ 2859312 h 7358741"/>
                        <a:gd name="connsiteX1" fmla="*/ 1144537 w 8140424"/>
                        <a:gd name="connsiteY1" fmla="*/ 2177143 h 7358741"/>
                        <a:gd name="connsiteX2" fmla="*/ 2973335 w 8140424"/>
                        <a:gd name="connsiteY2" fmla="*/ 4005943 h 7358741"/>
                        <a:gd name="connsiteX3" fmla="*/ 114023 w 8140424"/>
                        <a:gd name="connsiteY3" fmla="*/ 1030513 h 7358741"/>
                        <a:gd name="connsiteX4" fmla="*/ 1013908 w 8140424"/>
                        <a:gd name="connsiteY4" fmla="*/ 319314 h 7358741"/>
                        <a:gd name="connsiteX5" fmla="*/ 3437794 w 8140424"/>
                        <a:gd name="connsiteY5" fmla="*/ 2757714 h 7358741"/>
                        <a:gd name="connsiteX6" fmla="*/ 723623 w 8140424"/>
                        <a:gd name="connsiteY6" fmla="*/ 0 h 7358741"/>
                        <a:gd name="connsiteX7" fmla="*/ 3713566 w 8140424"/>
                        <a:gd name="connsiteY7" fmla="*/ 1291772 h 7358741"/>
                        <a:gd name="connsiteX8" fmla="*/ 6543851 w 8140424"/>
                        <a:gd name="connsiteY8" fmla="*/ 2539999 h 7358741"/>
                        <a:gd name="connsiteX9" fmla="*/ 7763052 w 8140424"/>
                        <a:gd name="connsiteY9" fmla="*/ 1785256 h 7358741"/>
                        <a:gd name="connsiteX10" fmla="*/ 7995281 w 8140424"/>
                        <a:gd name="connsiteY10" fmla="*/ 3149599 h 7358741"/>
                        <a:gd name="connsiteX11" fmla="*/ 8140424 w 8140424"/>
                        <a:gd name="connsiteY11" fmla="*/ 4354284 h 7358741"/>
                        <a:gd name="connsiteX12" fmla="*/ 5339165 w 8140424"/>
                        <a:gd name="connsiteY12" fmla="*/ 7358741 h 7358741"/>
                        <a:gd name="connsiteX13" fmla="*/ 5063396 w 8140424"/>
                        <a:gd name="connsiteY13" fmla="*/ 7271655 h 7358741"/>
                        <a:gd name="connsiteX14" fmla="*/ 534938 w 8140424"/>
                        <a:gd name="connsiteY14" fmla="*/ 2859312 h 7358741"/>
                        <a:gd name="connsiteX0" fmla="*/ 534938 w 8140424"/>
                        <a:gd name="connsiteY0" fmla="*/ 3555997 h 8055426"/>
                        <a:gd name="connsiteX1" fmla="*/ 1144537 w 8140424"/>
                        <a:gd name="connsiteY1" fmla="*/ 2873828 h 8055426"/>
                        <a:gd name="connsiteX2" fmla="*/ 2973335 w 8140424"/>
                        <a:gd name="connsiteY2" fmla="*/ 4702628 h 8055426"/>
                        <a:gd name="connsiteX3" fmla="*/ 114023 w 8140424"/>
                        <a:gd name="connsiteY3" fmla="*/ 1727198 h 8055426"/>
                        <a:gd name="connsiteX4" fmla="*/ 1013908 w 8140424"/>
                        <a:gd name="connsiteY4" fmla="*/ 1015999 h 8055426"/>
                        <a:gd name="connsiteX5" fmla="*/ 3437794 w 8140424"/>
                        <a:gd name="connsiteY5" fmla="*/ 3454399 h 8055426"/>
                        <a:gd name="connsiteX6" fmla="*/ 723623 w 8140424"/>
                        <a:gd name="connsiteY6" fmla="*/ 696685 h 8055426"/>
                        <a:gd name="connsiteX7" fmla="*/ 1696080 w 8140424"/>
                        <a:gd name="connsiteY7" fmla="*/ 0 h 8055426"/>
                        <a:gd name="connsiteX8" fmla="*/ 6543851 w 8140424"/>
                        <a:gd name="connsiteY8" fmla="*/ 3236684 h 8055426"/>
                        <a:gd name="connsiteX9" fmla="*/ 7763052 w 8140424"/>
                        <a:gd name="connsiteY9" fmla="*/ 2481941 h 8055426"/>
                        <a:gd name="connsiteX10" fmla="*/ 7995281 w 8140424"/>
                        <a:gd name="connsiteY10" fmla="*/ 3846284 h 8055426"/>
                        <a:gd name="connsiteX11" fmla="*/ 8140424 w 8140424"/>
                        <a:gd name="connsiteY11" fmla="*/ 5050969 h 8055426"/>
                        <a:gd name="connsiteX12" fmla="*/ 5339165 w 8140424"/>
                        <a:gd name="connsiteY12" fmla="*/ 8055426 h 8055426"/>
                        <a:gd name="connsiteX13" fmla="*/ 5063396 w 8140424"/>
                        <a:gd name="connsiteY13" fmla="*/ 7968340 h 8055426"/>
                        <a:gd name="connsiteX14" fmla="*/ 534938 w 8140424"/>
                        <a:gd name="connsiteY14" fmla="*/ 3555997 h 8055426"/>
                        <a:gd name="connsiteX0" fmla="*/ 534938 w 8140424"/>
                        <a:gd name="connsiteY0" fmla="*/ 3662537 h 8161966"/>
                        <a:gd name="connsiteX1" fmla="*/ 1144537 w 8140424"/>
                        <a:gd name="connsiteY1" fmla="*/ 2980368 h 8161966"/>
                        <a:gd name="connsiteX2" fmla="*/ 2973335 w 8140424"/>
                        <a:gd name="connsiteY2" fmla="*/ 4809168 h 8161966"/>
                        <a:gd name="connsiteX3" fmla="*/ 114023 w 8140424"/>
                        <a:gd name="connsiteY3" fmla="*/ 1833738 h 8161966"/>
                        <a:gd name="connsiteX4" fmla="*/ 1013908 w 8140424"/>
                        <a:gd name="connsiteY4" fmla="*/ 1122539 h 8161966"/>
                        <a:gd name="connsiteX5" fmla="*/ 3437794 w 8140424"/>
                        <a:gd name="connsiteY5" fmla="*/ 3560939 h 8161966"/>
                        <a:gd name="connsiteX6" fmla="*/ 723623 w 8140424"/>
                        <a:gd name="connsiteY6" fmla="*/ 803225 h 8161966"/>
                        <a:gd name="connsiteX7" fmla="*/ 1696080 w 8140424"/>
                        <a:gd name="connsiteY7" fmla="*/ 106540 h 8161966"/>
                        <a:gd name="connsiteX8" fmla="*/ 6543851 w 8140424"/>
                        <a:gd name="connsiteY8" fmla="*/ 3343224 h 8161966"/>
                        <a:gd name="connsiteX9" fmla="*/ 7763052 w 8140424"/>
                        <a:gd name="connsiteY9" fmla="*/ 2588481 h 8161966"/>
                        <a:gd name="connsiteX10" fmla="*/ 7995281 w 8140424"/>
                        <a:gd name="connsiteY10" fmla="*/ 3952824 h 8161966"/>
                        <a:gd name="connsiteX11" fmla="*/ 8140424 w 8140424"/>
                        <a:gd name="connsiteY11" fmla="*/ 5157509 h 8161966"/>
                        <a:gd name="connsiteX12" fmla="*/ 5339165 w 8140424"/>
                        <a:gd name="connsiteY12" fmla="*/ 8161966 h 8161966"/>
                        <a:gd name="connsiteX13" fmla="*/ 5063396 w 8140424"/>
                        <a:gd name="connsiteY13" fmla="*/ 8074880 h 8161966"/>
                        <a:gd name="connsiteX14" fmla="*/ 534938 w 8140424"/>
                        <a:gd name="connsiteY14" fmla="*/ 3662537 h 8161966"/>
                        <a:gd name="connsiteX0" fmla="*/ 534938 w 8140424"/>
                        <a:gd name="connsiteY0" fmla="*/ 3662537 h 8161966"/>
                        <a:gd name="connsiteX1" fmla="*/ 1144537 w 8140424"/>
                        <a:gd name="connsiteY1" fmla="*/ 2980368 h 8161966"/>
                        <a:gd name="connsiteX2" fmla="*/ 2973335 w 8140424"/>
                        <a:gd name="connsiteY2" fmla="*/ 4809168 h 8161966"/>
                        <a:gd name="connsiteX3" fmla="*/ 114023 w 8140424"/>
                        <a:gd name="connsiteY3" fmla="*/ 1833738 h 8161966"/>
                        <a:gd name="connsiteX4" fmla="*/ 1013908 w 8140424"/>
                        <a:gd name="connsiteY4" fmla="*/ 1122539 h 8161966"/>
                        <a:gd name="connsiteX5" fmla="*/ 3437794 w 8140424"/>
                        <a:gd name="connsiteY5" fmla="*/ 3560939 h 8161966"/>
                        <a:gd name="connsiteX6" fmla="*/ 723623 w 8140424"/>
                        <a:gd name="connsiteY6" fmla="*/ 803225 h 8161966"/>
                        <a:gd name="connsiteX7" fmla="*/ 1725109 w 8140424"/>
                        <a:gd name="connsiteY7" fmla="*/ 106540 h 8161966"/>
                        <a:gd name="connsiteX8" fmla="*/ 6543851 w 8140424"/>
                        <a:gd name="connsiteY8" fmla="*/ 3343224 h 8161966"/>
                        <a:gd name="connsiteX9" fmla="*/ 7763052 w 8140424"/>
                        <a:gd name="connsiteY9" fmla="*/ 2588481 h 8161966"/>
                        <a:gd name="connsiteX10" fmla="*/ 7995281 w 8140424"/>
                        <a:gd name="connsiteY10" fmla="*/ 3952824 h 8161966"/>
                        <a:gd name="connsiteX11" fmla="*/ 8140424 w 8140424"/>
                        <a:gd name="connsiteY11" fmla="*/ 5157509 h 8161966"/>
                        <a:gd name="connsiteX12" fmla="*/ 5339165 w 8140424"/>
                        <a:gd name="connsiteY12" fmla="*/ 8161966 h 8161966"/>
                        <a:gd name="connsiteX13" fmla="*/ 5063396 w 8140424"/>
                        <a:gd name="connsiteY13" fmla="*/ 8074880 h 8161966"/>
                        <a:gd name="connsiteX14" fmla="*/ 534938 w 8140424"/>
                        <a:gd name="connsiteY14" fmla="*/ 3662537 h 8161966"/>
                        <a:gd name="connsiteX0" fmla="*/ 534938 w 8140424"/>
                        <a:gd name="connsiteY0" fmla="*/ 3722591 h 8222020"/>
                        <a:gd name="connsiteX1" fmla="*/ 1144537 w 8140424"/>
                        <a:gd name="connsiteY1" fmla="*/ 3040422 h 8222020"/>
                        <a:gd name="connsiteX2" fmla="*/ 2973335 w 8140424"/>
                        <a:gd name="connsiteY2" fmla="*/ 4869222 h 8222020"/>
                        <a:gd name="connsiteX3" fmla="*/ 114023 w 8140424"/>
                        <a:gd name="connsiteY3" fmla="*/ 1893792 h 8222020"/>
                        <a:gd name="connsiteX4" fmla="*/ 1013908 w 8140424"/>
                        <a:gd name="connsiteY4" fmla="*/ 1182593 h 8222020"/>
                        <a:gd name="connsiteX5" fmla="*/ 3437794 w 8140424"/>
                        <a:gd name="connsiteY5" fmla="*/ 3620993 h 8222020"/>
                        <a:gd name="connsiteX6" fmla="*/ 723623 w 8140424"/>
                        <a:gd name="connsiteY6" fmla="*/ 863279 h 8222020"/>
                        <a:gd name="connsiteX7" fmla="*/ 1725109 w 8140424"/>
                        <a:gd name="connsiteY7" fmla="*/ 166594 h 8222020"/>
                        <a:gd name="connsiteX8" fmla="*/ 6543851 w 8140424"/>
                        <a:gd name="connsiteY8" fmla="*/ 3403278 h 8222020"/>
                        <a:gd name="connsiteX9" fmla="*/ 7763052 w 8140424"/>
                        <a:gd name="connsiteY9" fmla="*/ 2648535 h 8222020"/>
                        <a:gd name="connsiteX10" fmla="*/ 7995281 w 8140424"/>
                        <a:gd name="connsiteY10" fmla="*/ 4012878 h 8222020"/>
                        <a:gd name="connsiteX11" fmla="*/ 8140424 w 8140424"/>
                        <a:gd name="connsiteY11" fmla="*/ 5217563 h 8222020"/>
                        <a:gd name="connsiteX12" fmla="*/ 5339165 w 8140424"/>
                        <a:gd name="connsiteY12" fmla="*/ 8222020 h 8222020"/>
                        <a:gd name="connsiteX13" fmla="*/ 5063396 w 8140424"/>
                        <a:gd name="connsiteY13" fmla="*/ 8134934 h 8222020"/>
                        <a:gd name="connsiteX14" fmla="*/ 534938 w 8140424"/>
                        <a:gd name="connsiteY14" fmla="*/ 3722591 h 8222020"/>
                        <a:gd name="connsiteX0" fmla="*/ 534938 w 8140424"/>
                        <a:gd name="connsiteY0" fmla="*/ 3747941 h 8247370"/>
                        <a:gd name="connsiteX1" fmla="*/ 1144537 w 8140424"/>
                        <a:gd name="connsiteY1" fmla="*/ 3065772 h 8247370"/>
                        <a:gd name="connsiteX2" fmla="*/ 2973335 w 8140424"/>
                        <a:gd name="connsiteY2" fmla="*/ 4894572 h 8247370"/>
                        <a:gd name="connsiteX3" fmla="*/ 114023 w 8140424"/>
                        <a:gd name="connsiteY3" fmla="*/ 1919142 h 8247370"/>
                        <a:gd name="connsiteX4" fmla="*/ 1013908 w 8140424"/>
                        <a:gd name="connsiteY4" fmla="*/ 1207943 h 8247370"/>
                        <a:gd name="connsiteX5" fmla="*/ 3437794 w 8140424"/>
                        <a:gd name="connsiteY5" fmla="*/ 3646343 h 8247370"/>
                        <a:gd name="connsiteX6" fmla="*/ 723623 w 8140424"/>
                        <a:gd name="connsiteY6" fmla="*/ 888629 h 8247370"/>
                        <a:gd name="connsiteX7" fmla="*/ 1725109 w 8140424"/>
                        <a:gd name="connsiteY7" fmla="*/ 191944 h 8247370"/>
                        <a:gd name="connsiteX8" fmla="*/ 6543851 w 8140424"/>
                        <a:gd name="connsiteY8" fmla="*/ 3428628 h 8247370"/>
                        <a:gd name="connsiteX9" fmla="*/ 7763052 w 8140424"/>
                        <a:gd name="connsiteY9" fmla="*/ 2673885 h 8247370"/>
                        <a:gd name="connsiteX10" fmla="*/ 7995281 w 8140424"/>
                        <a:gd name="connsiteY10" fmla="*/ 4038228 h 8247370"/>
                        <a:gd name="connsiteX11" fmla="*/ 8140424 w 8140424"/>
                        <a:gd name="connsiteY11" fmla="*/ 5242913 h 8247370"/>
                        <a:gd name="connsiteX12" fmla="*/ 5339165 w 8140424"/>
                        <a:gd name="connsiteY12" fmla="*/ 8247370 h 8247370"/>
                        <a:gd name="connsiteX13" fmla="*/ 5063396 w 8140424"/>
                        <a:gd name="connsiteY13" fmla="*/ 8160284 h 8247370"/>
                        <a:gd name="connsiteX14" fmla="*/ 534938 w 8140424"/>
                        <a:gd name="connsiteY14" fmla="*/ 3747941 h 8247370"/>
                        <a:gd name="connsiteX0" fmla="*/ 534938 w 8140424"/>
                        <a:gd name="connsiteY0" fmla="*/ 3747941 h 8247370"/>
                        <a:gd name="connsiteX1" fmla="*/ 1144537 w 8140424"/>
                        <a:gd name="connsiteY1" fmla="*/ 3065772 h 8247370"/>
                        <a:gd name="connsiteX2" fmla="*/ 2973335 w 8140424"/>
                        <a:gd name="connsiteY2" fmla="*/ 4894572 h 8247370"/>
                        <a:gd name="connsiteX3" fmla="*/ 114023 w 8140424"/>
                        <a:gd name="connsiteY3" fmla="*/ 1919142 h 8247370"/>
                        <a:gd name="connsiteX4" fmla="*/ 1013908 w 8140424"/>
                        <a:gd name="connsiteY4" fmla="*/ 1207943 h 8247370"/>
                        <a:gd name="connsiteX5" fmla="*/ 3437794 w 8140424"/>
                        <a:gd name="connsiteY5" fmla="*/ 3646343 h 8247370"/>
                        <a:gd name="connsiteX6" fmla="*/ 723623 w 8140424"/>
                        <a:gd name="connsiteY6" fmla="*/ 888629 h 8247370"/>
                        <a:gd name="connsiteX7" fmla="*/ 1725109 w 8140424"/>
                        <a:gd name="connsiteY7" fmla="*/ 191944 h 8247370"/>
                        <a:gd name="connsiteX8" fmla="*/ 3931280 w 8140424"/>
                        <a:gd name="connsiteY8" fmla="*/ 1672401 h 8247370"/>
                        <a:gd name="connsiteX9" fmla="*/ 6543851 w 8140424"/>
                        <a:gd name="connsiteY9" fmla="*/ 3428628 h 8247370"/>
                        <a:gd name="connsiteX10" fmla="*/ 7763052 w 8140424"/>
                        <a:gd name="connsiteY10" fmla="*/ 2673885 h 8247370"/>
                        <a:gd name="connsiteX11" fmla="*/ 7995281 w 8140424"/>
                        <a:gd name="connsiteY11" fmla="*/ 4038228 h 8247370"/>
                        <a:gd name="connsiteX12" fmla="*/ 8140424 w 8140424"/>
                        <a:gd name="connsiteY12" fmla="*/ 5242913 h 8247370"/>
                        <a:gd name="connsiteX13" fmla="*/ 5339165 w 8140424"/>
                        <a:gd name="connsiteY13" fmla="*/ 8247370 h 8247370"/>
                        <a:gd name="connsiteX14" fmla="*/ 5063396 w 8140424"/>
                        <a:gd name="connsiteY14" fmla="*/ 8160284 h 8247370"/>
                        <a:gd name="connsiteX15" fmla="*/ 534938 w 8140424"/>
                        <a:gd name="connsiteY15" fmla="*/ 3747941 h 8247370"/>
                        <a:gd name="connsiteX0" fmla="*/ 534938 w 8140424"/>
                        <a:gd name="connsiteY0" fmla="*/ 3747941 h 8247370"/>
                        <a:gd name="connsiteX1" fmla="*/ 1144537 w 8140424"/>
                        <a:gd name="connsiteY1" fmla="*/ 3065772 h 8247370"/>
                        <a:gd name="connsiteX2" fmla="*/ 2973335 w 8140424"/>
                        <a:gd name="connsiteY2" fmla="*/ 4894572 h 8247370"/>
                        <a:gd name="connsiteX3" fmla="*/ 114023 w 8140424"/>
                        <a:gd name="connsiteY3" fmla="*/ 1919142 h 8247370"/>
                        <a:gd name="connsiteX4" fmla="*/ 1013908 w 8140424"/>
                        <a:gd name="connsiteY4" fmla="*/ 1207943 h 8247370"/>
                        <a:gd name="connsiteX5" fmla="*/ 3437794 w 8140424"/>
                        <a:gd name="connsiteY5" fmla="*/ 3646343 h 8247370"/>
                        <a:gd name="connsiteX6" fmla="*/ 723623 w 8140424"/>
                        <a:gd name="connsiteY6" fmla="*/ 888629 h 8247370"/>
                        <a:gd name="connsiteX7" fmla="*/ 1725109 w 8140424"/>
                        <a:gd name="connsiteY7" fmla="*/ 191944 h 8247370"/>
                        <a:gd name="connsiteX8" fmla="*/ 4090938 w 8140424"/>
                        <a:gd name="connsiteY8" fmla="*/ 2673887 h 8247370"/>
                        <a:gd name="connsiteX9" fmla="*/ 6543851 w 8140424"/>
                        <a:gd name="connsiteY9" fmla="*/ 3428628 h 8247370"/>
                        <a:gd name="connsiteX10" fmla="*/ 7763052 w 8140424"/>
                        <a:gd name="connsiteY10" fmla="*/ 2673885 h 8247370"/>
                        <a:gd name="connsiteX11" fmla="*/ 7995281 w 8140424"/>
                        <a:gd name="connsiteY11" fmla="*/ 4038228 h 8247370"/>
                        <a:gd name="connsiteX12" fmla="*/ 8140424 w 8140424"/>
                        <a:gd name="connsiteY12" fmla="*/ 5242913 h 8247370"/>
                        <a:gd name="connsiteX13" fmla="*/ 5339165 w 8140424"/>
                        <a:gd name="connsiteY13" fmla="*/ 8247370 h 8247370"/>
                        <a:gd name="connsiteX14" fmla="*/ 5063396 w 8140424"/>
                        <a:gd name="connsiteY14" fmla="*/ 8160284 h 8247370"/>
                        <a:gd name="connsiteX15" fmla="*/ 534938 w 8140424"/>
                        <a:gd name="connsiteY15" fmla="*/ 3747941 h 8247370"/>
                        <a:gd name="connsiteX0" fmla="*/ 534938 w 8140424"/>
                        <a:gd name="connsiteY0" fmla="*/ 3747941 h 8247370"/>
                        <a:gd name="connsiteX1" fmla="*/ 1144537 w 8140424"/>
                        <a:gd name="connsiteY1" fmla="*/ 3065772 h 8247370"/>
                        <a:gd name="connsiteX2" fmla="*/ 2973335 w 8140424"/>
                        <a:gd name="connsiteY2" fmla="*/ 4894572 h 8247370"/>
                        <a:gd name="connsiteX3" fmla="*/ 114023 w 8140424"/>
                        <a:gd name="connsiteY3" fmla="*/ 1919142 h 8247370"/>
                        <a:gd name="connsiteX4" fmla="*/ 1013908 w 8140424"/>
                        <a:gd name="connsiteY4" fmla="*/ 1207943 h 8247370"/>
                        <a:gd name="connsiteX5" fmla="*/ 3437794 w 8140424"/>
                        <a:gd name="connsiteY5" fmla="*/ 3646343 h 8247370"/>
                        <a:gd name="connsiteX6" fmla="*/ 723623 w 8140424"/>
                        <a:gd name="connsiteY6" fmla="*/ 888629 h 8247370"/>
                        <a:gd name="connsiteX7" fmla="*/ 1725109 w 8140424"/>
                        <a:gd name="connsiteY7" fmla="*/ 191944 h 8247370"/>
                        <a:gd name="connsiteX8" fmla="*/ 4090938 w 8140424"/>
                        <a:gd name="connsiteY8" fmla="*/ 2673887 h 8247370"/>
                        <a:gd name="connsiteX9" fmla="*/ 5847166 w 8140424"/>
                        <a:gd name="connsiteY9" fmla="*/ 3196401 h 8247370"/>
                        <a:gd name="connsiteX10" fmla="*/ 6543851 w 8140424"/>
                        <a:gd name="connsiteY10" fmla="*/ 3428628 h 8247370"/>
                        <a:gd name="connsiteX11" fmla="*/ 7763052 w 8140424"/>
                        <a:gd name="connsiteY11" fmla="*/ 2673885 h 8247370"/>
                        <a:gd name="connsiteX12" fmla="*/ 7995281 w 8140424"/>
                        <a:gd name="connsiteY12" fmla="*/ 4038228 h 8247370"/>
                        <a:gd name="connsiteX13" fmla="*/ 8140424 w 8140424"/>
                        <a:gd name="connsiteY13" fmla="*/ 5242913 h 8247370"/>
                        <a:gd name="connsiteX14" fmla="*/ 5339165 w 8140424"/>
                        <a:gd name="connsiteY14" fmla="*/ 8247370 h 8247370"/>
                        <a:gd name="connsiteX15" fmla="*/ 5063396 w 8140424"/>
                        <a:gd name="connsiteY15" fmla="*/ 8160284 h 8247370"/>
                        <a:gd name="connsiteX16" fmla="*/ 534938 w 8140424"/>
                        <a:gd name="connsiteY16" fmla="*/ 3747941 h 8247370"/>
                        <a:gd name="connsiteX0" fmla="*/ 534938 w 8140424"/>
                        <a:gd name="connsiteY0" fmla="*/ 3747941 h 8247370"/>
                        <a:gd name="connsiteX1" fmla="*/ 1144537 w 8140424"/>
                        <a:gd name="connsiteY1" fmla="*/ 3065772 h 8247370"/>
                        <a:gd name="connsiteX2" fmla="*/ 2973335 w 8140424"/>
                        <a:gd name="connsiteY2" fmla="*/ 4894572 h 8247370"/>
                        <a:gd name="connsiteX3" fmla="*/ 114023 w 8140424"/>
                        <a:gd name="connsiteY3" fmla="*/ 1919142 h 8247370"/>
                        <a:gd name="connsiteX4" fmla="*/ 1013908 w 8140424"/>
                        <a:gd name="connsiteY4" fmla="*/ 1207943 h 8247370"/>
                        <a:gd name="connsiteX5" fmla="*/ 3437794 w 8140424"/>
                        <a:gd name="connsiteY5" fmla="*/ 3646343 h 8247370"/>
                        <a:gd name="connsiteX6" fmla="*/ 723623 w 8140424"/>
                        <a:gd name="connsiteY6" fmla="*/ 888629 h 8247370"/>
                        <a:gd name="connsiteX7" fmla="*/ 1725109 w 8140424"/>
                        <a:gd name="connsiteY7" fmla="*/ 191944 h 8247370"/>
                        <a:gd name="connsiteX8" fmla="*/ 4090938 w 8140424"/>
                        <a:gd name="connsiteY8" fmla="*/ 2673887 h 8247370"/>
                        <a:gd name="connsiteX9" fmla="*/ 2058937 w 8140424"/>
                        <a:gd name="connsiteY9" fmla="*/ 540287 h 8247370"/>
                        <a:gd name="connsiteX10" fmla="*/ 6543851 w 8140424"/>
                        <a:gd name="connsiteY10" fmla="*/ 3428628 h 8247370"/>
                        <a:gd name="connsiteX11" fmla="*/ 7763052 w 8140424"/>
                        <a:gd name="connsiteY11" fmla="*/ 2673885 h 8247370"/>
                        <a:gd name="connsiteX12" fmla="*/ 7995281 w 8140424"/>
                        <a:gd name="connsiteY12" fmla="*/ 4038228 h 8247370"/>
                        <a:gd name="connsiteX13" fmla="*/ 8140424 w 8140424"/>
                        <a:gd name="connsiteY13" fmla="*/ 5242913 h 8247370"/>
                        <a:gd name="connsiteX14" fmla="*/ 5339165 w 8140424"/>
                        <a:gd name="connsiteY14" fmla="*/ 8247370 h 8247370"/>
                        <a:gd name="connsiteX15" fmla="*/ 5063396 w 8140424"/>
                        <a:gd name="connsiteY15" fmla="*/ 8160284 h 8247370"/>
                        <a:gd name="connsiteX16" fmla="*/ 534938 w 8140424"/>
                        <a:gd name="connsiteY16" fmla="*/ 3747941 h 8247370"/>
                        <a:gd name="connsiteX0" fmla="*/ 534938 w 8140424"/>
                        <a:gd name="connsiteY0" fmla="*/ 3747941 h 8247370"/>
                        <a:gd name="connsiteX1" fmla="*/ 1144537 w 8140424"/>
                        <a:gd name="connsiteY1" fmla="*/ 3065772 h 8247370"/>
                        <a:gd name="connsiteX2" fmla="*/ 2973335 w 8140424"/>
                        <a:gd name="connsiteY2" fmla="*/ 4894572 h 8247370"/>
                        <a:gd name="connsiteX3" fmla="*/ 114023 w 8140424"/>
                        <a:gd name="connsiteY3" fmla="*/ 1919142 h 8247370"/>
                        <a:gd name="connsiteX4" fmla="*/ 1013908 w 8140424"/>
                        <a:gd name="connsiteY4" fmla="*/ 1207943 h 8247370"/>
                        <a:gd name="connsiteX5" fmla="*/ 3437794 w 8140424"/>
                        <a:gd name="connsiteY5" fmla="*/ 3646343 h 8247370"/>
                        <a:gd name="connsiteX6" fmla="*/ 723623 w 8140424"/>
                        <a:gd name="connsiteY6" fmla="*/ 888629 h 8247370"/>
                        <a:gd name="connsiteX7" fmla="*/ 1725109 w 8140424"/>
                        <a:gd name="connsiteY7" fmla="*/ 191944 h 8247370"/>
                        <a:gd name="connsiteX8" fmla="*/ 4090938 w 8140424"/>
                        <a:gd name="connsiteY8" fmla="*/ 2673887 h 8247370"/>
                        <a:gd name="connsiteX9" fmla="*/ 2102480 w 8140424"/>
                        <a:gd name="connsiteY9" fmla="*/ 540287 h 8247370"/>
                        <a:gd name="connsiteX10" fmla="*/ 6543851 w 8140424"/>
                        <a:gd name="connsiteY10" fmla="*/ 3428628 h 8247370"/>
                        <a:gd name="connsiteX11" fmla="*/ 7763052 w 8140424"/>
                        <a:gd name="connsiteY11" fmla="*/ 2673885 h 8247370"/>
                        <a:gd name="connsiteX12" fmla="*/ 7995281 w 8140424"/>
                        <a:gd name="connsiteY12" fmla="*/ 4038228 h 8247370"/>
                        <a:gd name="connsiteX13" fmla="*/ 8140424 w 8140424"/>
                        <a:gd name="connsiteY13" fmla="*/ 5242913 h 8247370"/>
                        <a:gd name="connsiteX14" fmla="*/ 5339165 w 8140424"/>
                        <a:gd name="connsiteY14" fmla="*/ 8247370 h 8247370"/>
                        <a:gd name="connsiteX15" fmla="*/ 5063396 w 8140424"/>
                        <a:gd name="connsiteY15" fmla="*/ 8160284 h 8247370"/>
                        <a:gd name="connsiteX16" fmla="*/ 534938 w 8140424"/>
                        <a:gd name="connsiteY16" fmla="*/ 3747941 h 8247370"/>
                        <a:gd name="connsiteX0" fmla="*/ 534938 w 8140424"/>
                        <a:gd name="connsiteY0" fmla="*/ 3747941 h 8247370"/>
                        <a:gd name="connsiteX1" fmla="*/ 1144537 w 8140424"/>
                        <a:gd name="connsiteY1" fmla="*/ 3065772 h 8247370"/>
                        <a:gd name="connsiteX2" fmla="*/ 2973335 w 8140424"/>
                        <a:gd name="connsiteY2" fmla="*/ 4894572 h 8247370"/>
                        <a:gd name="connsiteX3" fmla="*/ 114023 w 8140424"/>
                        <a:gd name="connsiteY3" fmla="*/ 1919142 h 8247370"/>
                        <a:gd name="connsiteX4" fmla="*/ 1013908 w 8140424"/>
                        <a:gd name="connsiteY4" fmla="*/ 1207943 h 8247370"/>
                        <a:gd name="connsiteX5" fmla="*/ 3437794 w 8140424"/>
                        <a:gd name="connsiteY5" fmla="*/ 3646343 h 8247370"/>
                        <a:gd name="connsiteX6" fmla="*/ 723623 w 8140424"/>
                        <a:gd name="connsiteY6" fmla="*/ 888629 h 8247370"/>
                        <a:gd name="connsiteX7" fmla="*/ 1725109 w 8140424"/>
                        <a:gd name="connsiteY7" fmla="*/ 191944 h 8247370"/>
                        <a:gd name="connsiteX8" fmla="*/ 4090938 w 8140424"/>
                        <a:gd name="connsiteY8" fmla="*/ 2673887 h 8247370"/>
                        <a:gd name="connsiteX9" fmla="*/ 2102480 w 8140424"/>
                        <a:gd name="connsiteY9" fmla="*/ 540287 h 8247370"/>
                        <a:gd name="connsiteX10" fmla="*/ 3887737 w 8140424"/>
                        <a:gd name="connsiteY10" fmla="*/ 1730458 h 8247370"/>
                        <a:gd name="connsiteX11" fmla="*/ 6543851 w 8140424"/>
                        <a:gd name="connsiteY11" fmla="*/ 3428628 h 8247370"/>
                        <a:gd name="connsiteX12" fmla="*/ 7763052 w 8140424"/>
                        <a:gd name="connsiteY12" fmla="*/ 2673885 h 8247370"/>
                        <a:gd name="connsiteX13" fmla="*/ 7995281 w 8140424"/>
                        <a:gd name="connsiteY13" fmla="*/ 4038228 h 8247370"/>
                        <a:gd name="connsiteX14" fmla="*/ 8140424 w 8140424"/>
                        <a:gd name="connsiteY14" fmla="*/ 5242913 h 8247370"/>
                        <a:gd name="connsiteX15" fmla="*/ 5339165 w 8140424"/>
                        <a:gd name="connsiteY15" fmla="*/ 8247370 h 8247370"/>
                        <a:gd name="connsiteX16" fmla="*/ 5063396 w 8140424"/>
                        <a:gd name="connsiteY16" fmla="*/ 8160284 h 8247370"/>
                        <a:gd name="connsiteX17" fmla="*/ 534938 w 8140424"/>
                        <a:gd name="connsiteY17" fmla="*/ 3747941 h 8247370"/>
                        <a:gd name="connsiteX0" fmla="*/ 534938 w 8140424"/>
                        <a:gd name="connsiteY0" fmla="*/ 3773711 h 8273140"/>
                        <a:gd name="connsiteX1" fmla="*/ 1144537 w 8140424"/>
                        <a:gd name="connsiteY1" fmla="*/ 3091542 h 8273140"/>
                        <a:gd name="connsiteX2" fmla="*/ 2973335 w 8140424"/>
                        <a:gd name="connsiteY2" fmla="*/ 4920342 h 8273140"/>
                        <a:gd name="connsiteX3" fmla="*/ 114023 w 8140424"/>
                        <a:gd name="connsiteY3" fmla="*/ 1944912 h 8273140"/>
                        <a:gd name="connsiteX4" fmla="*/ 1013908 w 8140424"/>
                        <a:gd name="connsiteY4" fmla="*/ 1233713 h 8273140"/>
                        <a:gd name="connsiteX5" fmla="*/ 3437794 w 8140424"/>
                        <a:gd name="connsiteY5" fmla="*/ 3672113 h 8273140"/>
                        <a:gd name="connsiteX6" fmla="*/ 723623 w 8140424"/>
                        <a:gd name="connsiteY6" fmla="*/ 914399 h 8273140"/>
                        <a:gd name="connsiteX7" fmla="*/ 1725109 w 8140424"/>
                        <a:gd name="connsiteY7" fmla="*/ 217714 h 8273140"/>
                        <a:gd name="connsiteX8" fmla="*/ 4090938 w 8140424"/>
                        <a:gd name="connsiteY8" fmla="*/ 2699657 h 8273140"/>
                        <a:gd name="connsiteX9" fmla="*/ 2102480 w 8140424"/>
                        <a:gd name="connsiteY9" fmla="*/ 566057 h 8273140"/>
                        <a:gd name="connsiteX10" fmla="*/ 3176537 w 8140424"/>
                        <a:gd name="connsiteY10" fmla="*/ 0 h 8273140"/>
                        <a:gd name="connsiteX11" fmla="*/ 6543851 w 8140424"/>
                        <a:gd name="connsiteY11" fmla="*/ 3454398 h 8273140"/>
                        <a:gd name="connsiteX12" fmla="*/ 7763052 w 8140424"/>
                        <a:gd name="connsiteY12" fmla="*/ 2699655 h 8273140"/>
                        <a:gd name="connsiteX13" fmla="*/ 7995281 w 8140424"/>
                        <a:gd name="connsiteY13" fmla="*/ 4063998 h 8273140"/>
                        <a:gd name="connsiteX14" fmla="*/ 8140424 w 8140424"/>
                        <a:gd name="connsiteY14" fmla="*/ 5268683 h 8273140"/>
                        <a:gd name="connsiteX15" fmla="*/ 5339165 w 8140424"/>
                        <a:gd name="connsiteY15" fmla="*/ 8273140 h 8273140"/>
                        <a:gd name="connsiteX16" fmla="*/ 5063396 w 8140424"/>
                        <a:gd name="connsiteY16" fmla="*/ 8186054 h 8273140"/>
                        <a:gd name="connsiteX17" fmla="*/ 534938 w 8140424"/>
                        <a:gd name="connsiteY17" fmla="*/ 3773711 h 8273140"/>
                        <a:gd name="connsiteX0" fmla="*/ 534938 w 8140424"/>
                        <a:gd name="connsiteY0" fmla="*/ 3773711 h 8273140"/>
                        <a:gd name="connsiteX1" fmla="*/ 1144537 w 8140424"/>
                        <a:gd name="connsiteY1" fmla="*/ 3091542 h 8273140"/>
                        <a:gd name="connsiteX2" fmla="*/ 2973335 w 8140424"/>
                        <a:gd name="connsiteY2" fmla="*/ 4920342 h 8273140"/>
                        <a:gd name="connsiteX3" fmla="*/ 114023 w 8140424"/>
                        <a:gd name="connsiteY3" fmla="*/ 1944912 h 8273140"/>
                        <a:gd name="connsiteX4" fmla="*/ 1013908 w 8140424"/>
                        <a:gd name="connsiteY4" fmla="*/ 1233713 h 8273140"/>
                        <a:gd name="connsiteX5" fmla="*/ 3437794 w 8140424"/>
                        <a:gd name="connsiteY5" fmla="*/ 3672113 h 8273140"/>
                        <a:gd name="connsiteX6" fmla="*/ 723623 w 8140424"/>
                        <a:gd name="connsiteY6" fmla="*/ 914399 h 8273140"/>
                        <a:gd name="connsiteX7" fmla="*/ 1725109 w 8140424"/>
                        <a:gd name="connsiteY7" fmla="*/ 217714 h 8273140"/>
                        <a:gd name="connsiteX8" fmla="*/ 4090938 w 8140424"/>
                        <a:gd name="connsiteY8" fmla="*/ 2699657 h 8273140"/>
                        <a:gd name="connsiteX9" fmla="*/ 2175052 w 8140424"/>
                        <a:gd name="connsiteY9" fmla="*/ 566057 h 8273140"/>
                        <a:gd name="connsiteX10" fmla="*/ 3176537 w 8140424"/>
                        <a:gd name="connsiteY10" fmla="*/ 0 h 8273140"/>
                        <a:gd name="connsiteX11" fmla="*/ 6543851 w 8140424"/>
                        <a:gd name="connsiteY11" fmla="*/ 3454398 h 8273140"/>
                        <a:gd name="connsiteX12" fmla="*/ 7763052 w 8140424"/>
                        <a:gd name="connsiteY12" fmla="*/ 2699655 h 8273140"/>
                        <a:gd name="connsiteX13" fmla="*/ 7995281 w 8140424"/>
                        <a:gd name="connsiteY13" fmla="*/ 4063998 h 8273140"/>
                        <a:gd name="connsiteX14" fmla="*/ 8140424 w 8140424"/>
                        <a:gd name="connsiteY14" fmla="*/ 5268683 h 8273140"/>
                        <a:gd name="connsiteX15" fmla="*/ 5339165 w 8140424"/>
                        <a:gd name="connsiteY15" fmla="*/ 8273140 h 8273140"/>
                        <a:gd name="connsiteX16" fmla="*/ 5063396 w 8140424"/>
                        <a:gd name="connsiteY16" fmla="*/ 8186054 h 8273140"/>
                        <a:gd name="connsiteX17" fmla="*/ 534938 w 8140424"/>
                        <a:gd name="connsiteY17" fmla="*/ 3773711 h 8273140"/>
                        <a:gd name="connsiteX0" fmla="*/ 534938 w 8140424"/>
                        <a:gd name="connsiteY0" fmla="*/ 3773711 h 8273140"/>
                        <a:gd name="connsiteX1" fmla="*/ 1144537 w 8140424"/>
                        <a:gd name="connsiteY1" fmla="*/ 3091542 h 8273140"/>
                        <a:gd name="connsiteX2" fmla="*/ 2973335 w 8140424"/>
                        <a:gd name="connsiteY2" fmla="*/ 4920342 h 8273140"/>
                        <a:gd name="connsiteX3" fmla="*/ 114023 w 8140424"/>
                        <a:gd name="connsiteY3" fmla="*/ 1944912 h 8273140"/>
                        <a:gd name="connsiteX4" fmla="*/ 1013908 w 8140424"/>
                        <a:gd name="connsiteY4" fmla="*/ 1233713 h 8273140"/>
                        <a:gd name="connsiteX5" fmla="*/ 3437794 w 8140424"/>
                        <a:gd name="connsiteY5" fmla="*/ 3672113 h 8273140"/>
                        <a:gd name="connsiteX6" fmla="*/ 723623 w 8140424"/>
                        <a:gd name="connsiteY6" fmla="*/ 914399 h 8273140"/>
                        <a:gd name="connsiteX7" fmla="*/ 1725109 w 8140424"/>
                        <a:gd name="connsiteY7" fmla="*/ 217714 h 8273140"/>
                        <a:gd name="connsiteX8" fmla="*/ 4090938 w 8140424"/>
                        <a:gd name="connsiteY8" fmla="*/ 2699657 h 8273140"/>
                        <a:gd name="connsiteX9" fmla="*/ 2102480 w 8140424"/>
                        <a:gd name="connsiteY9" fmla="*/ 566057 h 8273140"/>
                        <a:gd name="connsiteX10" fmla="*/ 3176537 w 8140424"/>
                        <a:gd name="connsiteY10" fmla="*/ 0 h 8273140"/>
                        <a:gd name="connsiteX11" fmla="*/ 6543851 w 8140424"/>
                        <a:gd name="connsiteY11" fmla="*/ 3454398 h 8273140"/>
                        <a:gd name="connsiteX12" fmla="*/ 7763052 w 8140424"/>
                        <a:gd name="connsiteY12" fmla="*/ 2699655 h 8273140"/>
                        <a:gd name="connsiteX13" fmla="*/ 7995281 w 8140424"/>
                        <a:gd name="connsiteY13" fmla="*/ 4063998 h 8273140"/>
                        <a:gd name="connsiteX14" fmla="*/ 8140424 w 8140424"/>
                        <a:gd name="connsiteY14" fmla="*/ 5268683 h 8273140"/>
                        <a:gd name="connsiteX15" fmla="*/ 5339165 w 8140424"/>
                        <a:gd name="connsiteY15" fmla="*/ 8273140 h 8273140"/>
                        <a:gd name="connsiteX16" fmla="*/ 5063396 w 8140424"/>
                        <a:gd name="connsiteY16" fmla="*/ 8186054 h 8273140"/>
                        <a:gd name="connsiteX17" fmla="*/ 534938 w 8140424"/>
                        <a:gd name="connsiteY17" fmla="*/ 3773711 h 8273140"/>
                        <a:gd name="connsiteX0" fmla="*/ 534938 w 8140424"/>
                        <a:gd name="connsiteY0" fmla="*/ 3773711 h 8273140"/>
                        <a:gd name="connsiteX1" fmla="*/ 1144537 w 8140424"/>
                        <a:gd name="connsiteY1" fmla="*/ 3091542 h 8273140"/>
                        <a:gd name="connsiteX2" fmla="*/ 2973335 w 8140424"/>
                        <a:gd name="connsiteY2" fmla="*/ 4920342 h 8273140"/>
                        <a:gd name="connsiteX3" fmla="*/ 114023 w 8140424"/>
                        <a:gd name="connsiteY3" fmla="*/ 1944912 h 8273140"/>
                        <a:gd name="connsiteX4" fmla="*/ 1013908 w 8140424"/>
                        <a:gd name="connsiteY4" fmla="*/ 1233713 h 8273140"/>
                        <a:gd name="connsiteX5" fmla="*/ 3437794 w 8140424"/>
                        <a:gd name="connsiteY5" fmla="*/ 3672113 h 8273140"/>
                        <a:gd name="connsiteX6" fmla="*/ 723623 w 8140424"/>
                        <a:gd name="connsiteY6" fmla="*/ 914399 h 8273140"/>
                        <a:gd name="connsiteX7" fmla="*/ 1725109 w 8140424"/>
                        <a:gd name="connsiteY7" fmla="*/ 217714 h 8273140"/>
                        <a:gd name="connsiteX8" fmla="*/ 4090938 w 8140424"/>
                        <a:gd name="connsiteY8" fmla="*/ 2699657 h 8273140"/>
                        <a:gd name="connsiteX9" fmla="*/ 2102480 w 8140424"/>
                        <a:gd name="connsiteY9" fmla="*/ 566057 h 8273140"/>
                        <a:gd name="connsiteX10" fmla="*/ 3176537 w 8140424"/>
                        <a:gd name="connsiteY10" fmla="*/ 0 h 8273140"/>
                        <a:gd name="connsiteX11" fmla="*/ 6543851 w 8140424"/>
                        <a:gd name="connsiteY11" fmla="*/ 3454398 h 8273140"/>
                        <a:gd name="connsiteX12" fmla="*/ 7763052 w 8140424"/>
                        <a:gd name="connsiteY12" fmla="*/ 2699655 h 8273140"/>
                        <a:gd name="connsiteX13" fmla="*/ 7995281 w 8140424"/>
                        <a:gd name="connsiteY13" fmla="*/ 4063998 h 8273140"/>
                        <a:gd name="connsiteX14" fmla="*/ 8140424 w 8140424"/>
                        <a:gd name="connsiteY14" fmla="*/ 5268683 h 8273140"/>
                        <a:gd name="connsiteX15" fmla="*/ 5339165 w 8140424"/>
                        <a:gd name="connsiteY15" fmla="*/ 8273140 h 8273140"/>
                        <a:gd name="connsiteX16" fmla="*/ 5063396 w 8140424"/>
                        <a:gd name="connsiteY16" fmla="*/ 8186054 h 8273140"/>
                        <a:gd name="connsiteX17" fmla="*/ 534938 w 8140424"/>
                        <a:gd name="connsiteY17" fmla="*/ 3773711 h 8273140"/>
                        <a:gd name="connsiteX0" fmla="*/ 534938 w 8140424"/>
                        <a:gd name="connsiteY0" fmla="*/ 4045114 h 8544543"/>
                        <a:gd name="connsiteX1" fmla="*/ 1144537 w 8140424"/>
                        <a:gd name="connsiteY1" fmla="*/ 3362945 h 8544543"/>
                        <a:gd name="connsiteX2" fmla="*/ 2973335 w 8140424"/>
                        <a:gd name="connsiteY2" fmla="*/ 5191745 h 8544543"/>
                        <a:gd name="connsiteX3" fmla="*/ 114023 w 8140424"/>
                        <a:gd name="connsiteY3" fmla="*/ 2216315 h 8544543"/>
                        <a:gd name="connsiteX4" fmla="*/ 1013908 w 8140424"/>
                        <a:gd name="connsiteY4" fmla="*/ 1505116 h 8544543"/>
                        <a:gd name="connsiteX5" fmla="*/ 3437794 w 8140424"/>
                        <a:gd name="connsiteY5" fmla="*/ 3943516 h 8544543"/>
                        <a:gd name="connsiteX6" fmla="*/ 723623 w 8140424"/>
                        <a:gd name="connsiteY6" fmla="*/ 1185802 h 8544543"/>
                        <a:gd name="connsiteX7" fmla="*/ 1725109 w 8140424"/>
                        <a:gd name="connsiteY7" fmla="*/ 489117 h 8544543"/>
                        <a:gd name="connsiteX8" fmla="*/ 4090938 w 8140424"/>
                        <a:gd name="connsiteY8" fmla="*/ 2971060 h 8544543"/>
                        <a:gd name="connsiteX9" fmla="*/ 2102480 w 8140424"/>
                        <a:gd name="connsiteY9" fmla="*/ 837460 h 8544543"/>
                        <a:gd name="connsiteX10" fmla="*/ 3176537 w 8140424"/>
                        <a:gd name="connsiteY10" fmla="*/ 271403 h 8544543"/>
                        <a:gd name="connsiteX11" fmla="*/ 6543851 w 8140424"/>
                        <a:gd name="connsiteY11" fmla="*/ 3725801 h 8544543"/>
                        <a:gd name="connsiteX12" fmla="*/ 7763052 w 8140424"/>
                        <a:gd name="connsiteY12" fmla="*/ 2971058 h 8544543"/>
                        <a:gd name="connsiteX13" fmla="*/ 7995281 w 8140424"/>
                        <a:gd name="connsiteY13" fmla="*/ 4335401 h 8544543"/>
                        <a:gd name="connsiteX14" fmla="*/ 8140424 w 8140424"/>
                        <a:gd name="connsiteY14" fmla="*/ 5540086 h 8544543"/>
                        <a:gd name="connsiteX15" fmla="*/ 5339165 w 8140424"/>
                        <a:gd name="connsiteY15" fmla="*/ 8544543 h 8544543"/>
                        <a:gd name="connsiteX16" fmla="*/ 5063396 w 8140424"/>
                        <a:gd name="connsiteY16" fmla="*/ 8457457 h 8544543"/>
                        <a:gd name="connsiteX17" fmla="*/ 534938 w 8140424"/>
                        <a:gd name="connsiteY17" fmla="*/ 4045114 h 8544543"/>
                        <a:gd name="connsiteX0" fmla="*/ 534938 w 8140424"/>
                        <a:gd name="connsiteY0" fmla="*/ 4041454 h 8540883"/>
                        <a:gd name="connsiteX1" fmla="*/ 1144537 w 8140424"/>
                        <a:gd name="connsiteY1" fmla="*/ 3359285 h 8540883"/>
                        <a:gd name="connsiteX2" fmla="*/ 2973335 w 8140424"/>
                        <a:gd name="connsiteY2" fmla="*/ 5188085 h 8540883"/>
                        <a:gd name="connsiteX3" fmla="*/ 114023 w 8140424"/>
                        <a:gd name="connsiteY3" fmla="*/ 2212655 h 8540883"/>
                        <a:gd name="connsiteX4" fmla="*/ 1013908 w 8140424"/>
                        <a:gd name="connsiteY4" fmla="*/ 1501456 h 8540883"/>
                        <a:gd name="connsiteX5" fmla="*/ 3437794 w 8140424"/>
                        <a:gd name="connsiteY5" fmla="*/ 3939856 h 8540883"/>
                        <a:gd name="connsiteX6" fmla="*/ 723623 w 8140424"/>
                        <a:gd name="connsiteY6" fmla="*/ 1182142 h 8540883"/>
                        <a:gd name="connsiteX7" fmla="*/ 1725109 w 8140424"/>
                        <a:gd name="connsiteY7" fmla="*/ 485457 h 8540883"/>
                        <a:gd name="connsiteX8" fmla="*/ 4090938 w 8140424"/>
                        <a:gd name="connsiteY8" fmla="*/ 2967400 h 8540883"/>
                        <a:gd name="connsiteX9" fmla="*/ 2102480 w 8140424"/>
                        <a:gd name="connsiteY9" fmla="*/ 833800 h 8540883"/>
                        <a:gd name="connsiteX10" fmla="*/ 3176537 w 8140424"/>
                        <a:gd name="connsiteY10" fmla="*/ 267743 h 8540883"/>
                        <a:gd name="connsiteX11" fmla="*/ 6543851 w 8140424"/>
                        <a:gd name="connsiteY11" fmla="*/ 3722141 h 8540883"/>
                        <a:gd name="connsiteX12" fmla="*/ 7763052 w 8140424"/>
                        <a:gd name="connsiteY12" fmla="*/ 2967398 h 8540883"/>
                        <a:gd name="connsiteX13" fmla="*/ 7995281 w 8140424"/>
                        <a:gd name="connsiteY13" fmla="*/ 4331741 h 8540883"/>
                        <a:gd name="connsiteX14" fmla="*/ 8140424 w 8140424"/>
                        <a:gd name="connsiteY14" fmla="*/ 5536426 h 8540883"/>
                        <a:gd name="connsiteX15" fmla="*/ 5339165 w 8140424"/>
                        <a:gd name="connsiteY15" fmla="*/ 8540883 h 8540883"/>
                        <a:gd name="connsiteX16" fmla="*/ 5063396 w 8140424"/>
                        <a:gd name="connsiteY16" fmla="*/ 8453797 h 8540883"/>
                        <a:gd name="connsiteX17" fmla="*/ 534938 w 8140424"/>
                        <a:gd name="connsiteY17" fmla="*/ 4041454 h 8540883"/>
                        <a:gd name="connsiteX0" fmla="*/ 534938 w 8140424"/>
                        <a:gd name="connsiteY0" fmla="*/ 4047870 h 8547299"/>
                        <a:gd name="connsiteX1" fmla="*/ 1144537 w 8140424"/>
                        <a:gd name="connsiteY1" fmla="*/ 3365701 h 8547299"/>
                        <a:gd name="connsiteX2" fmla="*/ 2973335 w 8140424"/>
                        <a:gd name="connsiteY2" fmla="*/ 5194501 h 8547299"/>
                        <a:gd name="connsiteX3" fmla="*/ 114023 w 8140424"/>
                        <a:gd name="connsiteY3" fmla="*/ 2219071 h 8547299"/>
                        <a:gd name="connsiteX4" fmla="*/ 1013908 w 8140424"/>
                        <a:gd name="connsiteY4" fmla="*/ 1507872 h 8547299"/>
                        <a:gd name="connsiteX5" fmla="*/ 3437794 w 8140424"/>
                        <a:gd name="connsiteY5" fmla="*/ 3946272 h 8547299"/>
                        <a:gd name="connsiteX6" fmla="*/ 723623 w 8140424"/>
                        <a:gd name="connsiteY6" fmla="*/ 1188558 h 8547299"/>
                        <a:gd name="connsiteX7" fmla="*/ 1725109 w 8140424"/>
                        <a:gd name="connsiteY7" fmla="*/ 491873 h 8547299"/>
                        <a:gd name="connsiteX8" fmla="*/ 4090938 w 8140424"/>
                        <a:gd name="connsiteY8" fmla="*/ 2973816 h 8547299"/>
                        <a:gd name="connsiteX9" fmla="*/ 2102480 w 8140424"/>
                        <a:gd name="connsiteY9" fmla="*/ 840216 h 8547299"/>
                        <a:gd name="connsiteX10" fmla="*/ 3176537 w 8140424"/>
                        <a:gd name="connsiteY10" fmla="*/ 274159 h 8547299"/>
                        <a:gd name="connsiteX11" fmla="*/ 6543851 w 8140424"/>
                        <a:gd name="connsiteY11" fmla="*/ 3728557 h 8547299"/>
                        <a:gd name="connsiteX12" fmla="*/ 7763052 w 8140424"/>
                        <a:gd name="connsiteY12" fmla="*/ 2973814 h 8547299"/>
                        <a:gd name="connsiteX13" fmla="*/ 7995281 w 8140424"/>
                        <a:gd name="connsiteY13" fmla="*/ 4338157 h 8547299"/>
                        <a:gd name="connsiteX14" fmla="*/ 8140424 w 8140424"/>
                        <a:gd name="connsiteY14" fmla="*/ 5542842 h 8547299"/>
                        <a:gd name="connsiteX15" fmla="*/ 5339165 w 8140424"/>
                        <a:gd name="connsiteY15" fmla="*/ 8547299 h 8547299"/>
                        <a:gd name="connsiteX16" fmla="*/ 5063396 w 8140424"/>
                        <a:gd name="connsiteY16" fmla="*/ 8460213 h 8547299"/>
                        <a:gd name="connsiteX17" fmla="*/ 534938 w 8140424"/>
                        <a:gd name="connsiteY17" fmla="*/ 4047870 h 8547299"/>
                        <a:gd name="connsiteX0" fmla="*/ 534938 w 8140424"/>
                        <a:gd name="connsiteY0" fmla="*/ 4023705 h 8523134"/>
                        <a:gd name="connsiteX1" fmla="*/ 1144537 w 8140424"/>
                        <a:gd name="connsiteY1" fmla="*/ 3341536 h 8523134"/>
                        <a:gd name="connsiteX2" fmla="*/ 2973335 w 8140424"/>
                        <a:gd name="connsiteY2" fmla="*/ 5170336 h 8523134"/>
                        <a:gd name="connsiteX3" fmla="*/ 114023 w 8140424"/>
                        <a:gd name="connsiteY3" fmla="*/ 2194906 h 8523134"/>
                        <a:gd name="connsiteX4" fmla="*/ 1013908 w 8140424"/>
                        <a:gd name="connsiteY4" fmla="*/ 1483707 h 8523134"/>
                        <a:gd name="connsiteX5" fmla="*/ 3437794 w 8140424"/>
                        <a:gd name="connsiteY5" fmla="*/ 3922107 h 8523134"/>
                        <a:gd name="connsiteX6" fmla="*/ 723623 w 8140424"/>
                        <a:gd name="connsiteY6" fmla="*/ 1164393 h 8523134"/>
                        <a:gd name="connsiteX7" fmla="*/ 1725109 w 8140424"/>
                        <a:gd name="connsiteY7" fmla="*/ 467708 h 8523134"/>
                        <a:gd name="connsiteX8" fmla="*/ 4090938 w 8140424"/>
                        <a:gd name="connsiteY8" fmla="*/ 2949651 h 8523134"/>
                        <a:gd name="connsiteX9" fmla="*/ 2102480 w 8140424"/>
                        <a:gd name="connsiteY9" fmla="*/ 816051 h 8523134"/>
                        <a:gd name="connsiteX10" fmla="*/ 3176537 w 8140424"/>
                        <a:gd name="connsiteY10" fmla="*/ 249994 h 8523134"/>
                        <a:gd name="connsiteX11" fmla="*/ 6543851 w 8140424"/>
                        <a:gd name="connsiteY11" fmla="*/ 3704392 h 8523134"/>
                        <a:gd name="connsiteX12" fmla="*/ 7763052 w 8140424"/>
                        <a:gd name="connsiteY12" fmla="*/ 2949649 h 8523134"/>
                        <a:gd name="connsiteX13" fmla="*/ 7995281 w 8140424"/>
                        <a:gd name="connsiteY13" fmla="*/ 4313992 h 8523134"/>
                        <a:gd name="connsiteX14" fmla="*/ 8140424 w 8140424"/>
                        <a:gd name="connsiteY14" fmla="*/ 5518677 h 8523134"/>
                        <a:gd name="connsiteX15" fmla="*/ 5339165 w 8140424"/>
                        <a:gd name="connsiteY15" fmla="*/ 8523134 h 8523134"/>
                        <a:gd name="connsiteX16" fmla="*/ 5063396 w 8140424"/>
                        <a:gd name="connsiteY16" fmla="*/ 8436048 h 8523134"/>
                        <a:gd name="connsiteX17" fmla="*/ 534938 w 8140424"/>
                        <a:gd name="connsiteY17" fmla="*/ 4023705 h 852313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7763052 w 8140424"/>
                        <a:gd name="connsiteY12" fmla="*/ 2968999 h 8542484"/>
                        <a:gd name="connsiteX13" fmla="*/ 7995281 w 8140424"/>
                        <a:gd name="connsiteY13" fmla="*/ 4333342 h 8542484"/>
                        <a:gd name="connsiteX14" fmla="*/ 8140424 w 8140424"/>
                        <a:gd name="connsiteY14" fmla="*/ 5538027 h 8542484"/>
                        <a:gd name="connsiteX15" fmla="*/ 5339165 w 8140424"/>
                        <a:gd name="connsiteY15" fmla="*/ 8542484 h 8542484"/>
                        <a:gd name="connsiteX16" fmla="*/ 5063396 w 8140424"/>
                        <a:gd name="connsiteY16" fmla="*/ 8455398 h 8542484"/>
                        <a:gd name="connsiteX17" fmla="*/ 534938 w 8140424"/>
                        <a:gd name="connsiteY17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7037337 w 8140424"/>
                        <a:gd name="connsiteY12" fmla="*/ 3389915 h 8542484"/>
                        <a:gd name="connsiteX13" fmla="*/ 7763052 w 8140424"/>
                        <a:gd name="connsiteY13" fmla="*/ 2968999 h 8542484"/>
                        <a:gd name="connsiteX14" fmla="*/ 7995281 w 8140424"/>
                        <a:gd name="connsiteY14" fmla="*/ 4333342 h 8542484"/>
                        <a:gd name="connsiteX15" fmla="*/ 8140424 w 8140424"/>
                        <a:gd name="connsiteY15" fmla="*/ 5538027 h 8542484"/>
                        <a:gd name="connsiteX16" fmla="*/ 5339165 w 8140424"/>
                        <a:gd name="connsiteY16" fmla="*/ 8542484 h 8542484"/>
                        <a:gd name="connsiteX17" fmla="*/ 5063396 w 8140424"/>
                        <a:gd name="connsiteY17" fmla="*/ 8455398 h 8542484"/>
                        <a:gd name="connsiteX18" fmla="*/ 534938 w 8140424"/>
                        <a:gd name="connsiteY18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51966 w 8140424"/>
                        <a:gd name="connsiteY12" fmla="*/ 2243287 h 8542484"/>
                        <a:gd name="connsiteX13" fmla="*/ 7763052 w 8140424"/>
                        <a:gd name="connsiteY13" fmla="*/ 2968999 h 8542484"/>
                        <a:gd name="connsiteX14" fmla="*/ 7995281 w 8140424"/>
                        <a:gd name="connsiteY14" fmla="*/ 4333342 h 8542484"/>
                        <a:gd name="connsiteX15" fmla="*/ 8140424 w 8140424"/>
                        <a:gd name="connsiteY15" fmla="*/ 5538027 h 8542484"/>
                        <a:gd name="connsiteX16" fmla="*/ 5339165 w 8140424"/>
                        <a:gd name="connsiteY16" fmla="*/ 8542484 h 8542484"/>
                        <a:gd name="connsiteX17" fmla="*/ 5063396 w 8140424"/>
                        <a:gd name="connsiteY17" fmla="*/ 8455398 h 8542484"/>
                        <a:gd name="connsiteX18" fmla="*/ 534938 w 8140424"/>
                        <a:gd name="connsiteY18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51966 w 8140424"/>
                        <a:gd name="connsiteY12" fmla="*/ 2243287 h 8542484"/>
                        <a:gd name="connsiteX13" fmla="*/ 7763052 w 8140424"/>
                        <a:gd name="connsiteY13" fmla="*/ 2968999 h 8542484"/>
                        <a:gd name="connsiteX14" fmla="*/ 7995281 w 8140424"/>
                        <a:gd name="connsiteY14" fmla="*/ 4333342 h 8542484"/>
                        <a:gd name="connsiteX15" fmla="*/ 8140424 w 8140424"/>
                        <a:gd name="connsiteY15" fmla="*/ 5538027 h 8542484"/>
                        <a:gd name="connsiteX16" fmla="*/ 5339165 w 8140424"/>
                        <a:gd name="connsiteY16" fmla="*/ 8542484 h 8542484"/>
                        <a:gd name="connsiteX17" fmla="*/ 5063396 w 8140424"/>
                        <a:gd name="connsiteY17" fmla="*/ 8455398 h 8542484"/>
                        <a:gd name="connsiteX18" fmla="*/ 534938 w 8140424"/>
                        <a:gd name="connsiteY18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51966 w 8140424"/>
                        <a:gd name="connsiteY12" fmla="*/ 2243287 h 8542484"/>
                        <a:gd name="connsiteX13" fmla="*/ 7763052 w 8140424"/>
                        <a:gd name="connsiteY13" fmla="*/ 2968999 h 8542484"/>
                        <a:gd name="connsiteX14" fmla="*/ 7995281 w 8140424"/>
                        <a:gd name="connsiteY14" fmla="*/ 4333342 h 8542484"/>
                        <a:gd name="connsiteX15" fmla="*/ 8140424 w 8140424"/>
                        <a:gd name="connsiteY15" fmla="*/ 5538027 h 8542484"/>
                        <a:gd name="connsiteX16" fmla="*/ 5339165 w 8140424"/>
                        <a:gd name="connsiteY16" fmla="*/ 8542484 h 8542484"/>
                        <a:gd name="connsiteX17" fmla="*/ 5063396 w 8140424"/>
                        <a:gd name="connsiteY17" fmla="*/ 8455398 h 8542484"/>
                        <a:gd name="connsiteX18" fmla="*/ 534938 w 8140424"/>
                        <a:gd name="connsiteY18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7763052 w 8140424"/>
                        <a:gd name="connsiteY13" fmla="*/ 2968999 h 8542484"/>
                        <a:gd name="connsiteX14" fmla="*/ 7995281 w 8140424"/>
                        <a:gd name="connsiteY14" fmla="*/ 4333342 h 8542484"/>
                        <a:gd name="connsiteX15" fmla="*/ 8140424 w 8140424"/>
                        <a:gd name="connsiteY15" fmla="*/ 5538027 h 8542484"/>
                        <a:gd name="connsiteX16" fmla="*/ 5339165 w 8140424"/>
                        <a:gd name="connsiteY16" fmla="*/ 8542484 h 8542484"/>
                        <a:gd name="connsiteX17" fmla="*/ 5063396 w 8140424"/>
                        <a:gd name="connsiteY17" fmla="*/ 8455398 h 8542484"/>
                        <a:gd name="connsiteX18" fmla="*/ 534938 w 8140424"/>
                        <a:gd name="connsiteY18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7269566 w 8140424"/>
                        <a:gd name="connsiteY13" fmla="*/ 2780315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34938 w 8140424"/>
                        <a:gd name="connsiteY19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34938 w 8140424"/>
                        <a:gd name="connsiteY19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34938 w 8140424"/>
                        <a:gd name="connsiteY19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34938 w 8140424"/>
                        <a:gd name="connsiteY19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34938 w 8140424"/>
                        <a:gd name="connsiteY19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34938 w 8140424"/>
                        <a:gd name="connsiteY19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34938 w 8140424"/>
                        <a:gd name="connsiteY19" fmla="*/ 4043055 h 8542484"/>
                        <a:gd name="connsiteX0" fmla="*/ 534938 w 8140424"/>
                        <a:gd name="connsiteY0" fmla="*/ 4043055 h 8542484"/>
                        <a:gd name="connsiteX1" fmla="*/ 1168921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34938 w 8140424"/>
                        <a:gd name="connsiteY19" fmla="*/ 4043055 h 8542484"/>
                        <a:gd name="connsiteX0" fmla="*/ 547130 w 8140424"/>
                        <a:gd name="connsiteY0" fmla="*/ 4043055 h 8542484"/>
                        <a:gd name="connsiteX1" fmla="*/ 1168921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47130 w 8140424"/>
                        <a:gd name="connsiteY19" fmla="*/ 4043055 h 8542484"/>
                        <a:gd name="connsiteX0" fmla="*/ 547130 w 8140424"/>
                        <a:gd name="connsiteY0" fmla="*/ 4043055 h 8542484"/>
                        <a:gd name="connsiteX1" fmla="*/ 1168921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47130 w 8140424"/>
                        <a:gd name="connsiteY19" fmla="*/ 4043055 h 8542484"/>
                        <a:gd name="connsiteX0" fmla="*/ 541518 w 8134812"/>
                        <a:gd name="connsiteY0" fmla="*/ 4043055 h 8542484"/>
                        <a:gd name="connsiteX1" fmla="*/ 1163309 w 8134812"/>
                        <a:gd name="connsiteY1" fmla="*/ 3360886 h 8542484"/>
                        <a:gd name="connsiteX2" fmla="*/ 2967723 w 8134812"/>
                        <a:gd name="connsiteY2" fmla="*/ 5189686 h 8542484"/>
                        <a:gd name="connsiteX3" fmla="*/ 108411 w 8134812"/>
                        <a:gd name="connsiteY3" fmla="*/ 2214256 h 8542484"/>
                        <a:gd name="connsiteX4" fmla="*/ 1008296 w 8134812"/>
                        <a:gd name="connsiteY4" fmla="*/ 1503057 h 8542484"/>
                        <a:gd name="connsiteX5" fmla="*/ 3432182 w 8134812"/>
                        <a:gd name="connsiteY5" fmla="*/ 3941457 h 8542484"/>
                        <a:gd name="connsiteX6" fmla="*/ 718011 w 8134812"/>
                        <a:gd name="connsiteY6" fmla="*/ 1183743 h 8542484"/>
                        <a:gd name="connsiteX7" fmla="*/ 1719497 w 8134812"/>
                        <a:gd name="connsiteY7" fmla="*/ 487058 h 8542484"/>
                        <a:gd name="connsiteX8" fmla="*/ 4085326 w 8134812"/>
                        <a:gd name="connsiteY8" fmla="*/ 2969001 h 8542484"/>
                        <a:gd name="connsiteX9" fmla="*/ 2096868 w 8134812"/>
                        <a:gd name="connsiteY9" fmla="*/ 835401 h 8542484"/>
                        <a:gd name="connsiteX10" fmla="*/ 3170925 w 8134812"/>
                        <a:gd name="connsiteY10" fmla="*/ 269344 h 8542484"/>
                        <a:gd name="connsiteX11" fmla="*/ 6538239 w 8134812"/>
                        <a:gd name="connsiteY11" fmla="*/ 3723742 h 8542484"/>
                        <a:gd name="connsiteX12" fmla="*/ 6102811 w 8134812"/>
                        <a:gd name="connsiteY12" fmla="*/ 2243287 h 8542484"/>
                        <a:gd name="connsiteX13" fmla="*/ 6639839 w 8134812"/>
                        <a:gd name="connsiteY13" fmla="*/ 1024087 h 8542484"/>
                        <a:gd name="connsiteX14" fmla="*/ 7757440 w 8134812"/>
                        <a:gd name="connsiteY14" fmla="*/ 2968999 h 8542484"/>
                        <a:gd name="connsiteX15" fmla="*/ 7989669 w 8134812"/>
                        <a:gd name="connsiteY15" fmla="*/ 4333342 h 8542484"/>
                        <a:gd name="connsiteX16" fmla="*/ 8134812 w 8134812"/>
                        <a:gd name="connsiteY16" fmla="*/ 5538027 h 8542484"/>
                        <a:gd name="connsiteX17" fmla="*/ 5333553 w 8134812"/>
                        <a:gd name="connsiteY17" fmla="*/ 8542484 h 8542484"/>
                        <a:gd name="connsiteX18" fmla="*/ 5057784 w 8134812"/>
                        <a:gd name="connsiteY18" fmla="*/ 8455398 h 8542484"/>
                        <a:gd name="connsiteX19" fmla="*/ 541518 w 8134812"/>
                        <a:gd name="connsiteY19" fmla="*/ 4043055 h 8542484"/>
                        <a:gd name="connsiteX0" fmla="*/ 541518 w 8134812"/>
                        <a:gd name="connsiteY0" fmla="*/ 4043055 h 8542484"/>
                        <a:gd name="connsiteX1" fmla="*/ 1163309 w 8134812"/>
                        <a:gd name="connsiteY1" fmla="*/ 3360886 h 8542484"/>
                        <a:gd name="connsiteX2" fmla="*/ 2967723 w 8134812"/>
                        <a:gd name="connsiteY2" fmla="*/ 5189686 h 8542484"/>
                        <a:gd name="connsiteX3" fmla="*/ 108411 w 8134812"/>
                        <a:gd name="connsiteY3" fmla="*/ 2214256 h 8542484"/>
                        <a:gd name="connsiteX4" fmla="*/ 1008296 w 8134812"/>
                        <a:gd name="connsiteY4" fmla="*/ 1503057 h 8542484"/>
                        <a:gd name="connsiteX5" fmla="*/ 3432182 w 8134812"/>
                        <a:gd name="connsiteY5" fmla="*/ 3941457 h 8542484"/>
                        <a:gd name="connsiteX6" fmla="*/ 718011 w 8134812"/>
                        <a:gd name="connsiteY6" fmla="*/ 1183743 h 8542484"/>
                        <a:gd name="connsiteX7" fmla="*/ 1719497 w 8134812"/>
                        <a:gd name="connsiteY7" fmla="*/ 487058 h 8542484"/>
                        <a:gd name="connsiteX8" fmla="*/ 4085326 w 8134812"/>
                        <a:gd name="connsiteY8" fmla="*/ 2969001 h 8542484"/>
                        <a:gd name="connsiteX9" fmla="*/ 2096868 w 8134812"/>
                        <a:gd name="connsiteY9" fmla="*/ 835401 h 8542484"/>
                        <a:gd name="connsiteX10" fmla="*/ 3170925 w 8134812"/>
                        <a:gd name="connsiteY10" fmla="*/ 269344 h 8542484"/>
                        <a:gd name="connsiteX11" fmla="*/ 6538239 w 8134812"/>
                        <a:gd name="connsiteY11" fmla="*/ 3723742 h 8542484"/>
                        <a:gd name="connsiteX12" fmla="*/ 6090619 w 8134812"/>
                        <a:gd name="connsiteY12" fmla="*/ 2231095 h 8542484"/>
                        <a:gd name="connsiteX13" fmla="*/ 6639839 w 8134812"/>
                        <a:gd name="connsiteY13" fmla="*/ 1024087 h 8542484"/>
                        <a:gd name="connsiteX14" fmla="*/ 7757440 w 8134812"/>
                        <a:gd name="connsiteY14" fmla="*/ 2968999 h 8542484"/>
                        <a:gd name="connsiteX15" fmla="*/ 7989669 w 8134812"/>
                        <a:gd name="connsiteY15" fmla="*/ 4333342 h 8542484"/>
                        <a:gd name="connsiteX16" fmla="*/ 8134812 w 8134812"/>
                        <a:gd name="connsiteY16" fmla="*/ 5538027 h 8542484"/>
                        <a:gd name="connsiteX17" fmla="*/ 5333553 w 8134812"/>
                        <a:gd name="connsiteY17" fmla="*/ 8542484 h 8542484"/>
                        <a:gd name="connsiteX18" fmla="*/ 5057784 w 8134812"/>
                        <a:gd name="connsiteY18" fmla="*/ 8455398 h 8542484"/>
                        <a:gd name="connsiteX19" fmla="*/ 541518 w 8134812"/>
                        <a:gd name="connsiteY19" fmla="*/ 4043055 h 8542484"/>
                        <a:gd name="connsiteX0" fmla="*/ 541518 w 8134812"/>
                        <a:gd name="connsiteY0" fmla="*/ 4043055 h 8542484"/>
                        <a:gd name="connsiteX1" fmla="*/ 1163309 w 8134812"/>
                        <a:gd name="connsiteY1" fmla="*/ 3360886 h 8542484"/>
                        <a:gd name="connsiteX2" fmla="*/ 2967723 w 8134812"/>
                        <a:gd name="connsiteY2" fmla="*/ 5189686 h 8542484"/>
                        <a:gd name="connsiteX3" fmla="*/ 108411 w 8134812"/>
                        <a:gd name="connsiteY3" fmla="*/ 2214256 h 8542484"/>
                        <a:gd name="connsiteX4" fmla="*/ 1008296 w 8134812"/>
                        <a:gd name="connsiteY4" fmla="*/ 1503057 h 8542484"/>
                        <a:gd name="connsiteX5" fmla="*/ 3432182 w 8134812"/>
                        <a:gd name="connsiteY5" fmla="*/ 3941457 h 8542484"/>
                        <a:gd name="connsiteX6" fmla="*/ 718011 w 8134812"/>
                        <a:gd name="connsiteY6" fmla="*/ 1183743 h 8542484"/>
                        <a:gd name="connsiteX7" fmla="*/ 1719497 w 8134812"/>
                        <a:gd name="connsiteY7" fmla="*/ 487058 h 8542484"/>
                        <a:gd name="connsiteX8" fmla="*/ 4085326 w 8134812"/>
                        <a:gd name="connsiteY8" fmla="*/ 2969001 h 8542484"/>
                        <a:gd name="connsiteX9" fmla="*/ 2096868 w 8134812"/>
                        <a:gd name="connsiteY9" fmla="*/ 835401 h 8542484"/>
                        <a:gd name="connsiteX10" fmla="*/ 3170925 w 8134812"/>
                        <a:gd name="connsiteY10" fmla="*/ 269344 h 8542484"/>
                        <a:gd name="connsiteX11" fmla="*/ 6538239 w 8134812"/>
                        <a:gd name="connsiteY11" fmla="*/ 3723742 h 8542484"/>
                        <a:gd name="connsiteX12" fmla="*/ 6090619 w 8134812"/>
                        <a:gd name="connsiteY12" fmla="*/ 2231095 h 8542484"/>
                        <a:gd name="connsiteX13" fmla="*/ 6639839 w 8134812"/>
                        <a:gd name="connsiteY13" fmla="*/ 1024087 h 8542484"/>
                        <a:gd name="connsiteX14" fmla="*/ 7757440 w 8134812"/>
                        <a:gd name="connsiteY14" fmla="*/ 2968999 h 8542484"/>
                        <a:gd name="connsiteX15" fmla="*/ 7989669 w 8134812"/>
                        <a:gd name="connsiteY15" fmla="*/ 4333342 h 8542484"/>
                        <a:gd name="connsiteX16" fmla="*/ 8134812 w 8134812"/>
                        <a:gd name="connsiteY16" fmla="*/ 5538027 h 8542484"/>
                        <a:gd name="connsiteX17" fmla="*/ 5333553 w 8134812"/>
                        <a:gd name="connsiteY17" fmla="*/ 8542484 h 8542484"/>
                        <a:gd name="connsiteX18" fmla="*/ 5057784 w 8134812"/>
                        <a:gd name="connsiteY18" fmla="*/ 8455398 h 8542484"/>
                        <a:gd name="connsiteX19" fmla="*/ 541518 w 8134812"/>
                        <a:gd name="connsiteY19" fmla="*/ 4043055 h 8542484"/>
                        <a:gd name="connsiteX0" fmla="*/ 541518 w 8134812"/>
                        <a:gd name="connsiteY0" fmla="*/ 4043055 h 8542484"/>
                        <a:gd name="connsiteX1" fmla="*/ 1163309 w 8134812"/>
                        <a:gd name="connsiteY1" fmla="*/ 3360886 h 8542484"/>
                        <a:gd name="connsiteX2" fmla="*/ 2967723 w 8134812"/>
                        <a:gd name="connsiteY2" fmla="*/ 5189686 h 8542484"/>
                        <a:gd name="connsiteX3" fmla="*/ 108411 w 8134812"/>
                        <a:gd name="connsiteY3" fmla="*/ 2214256 h 8542484"/>
                        <a:gd name="connsiteX4" fmla="*/ 1008296 w 8134812"/>
                        <a:gd name="connsiteY4" fmla="*/ 1503057 h 8542484"/>
                        <a:gd name="connsiteX5" fmla="*/ 3432182 w 8134812"/>
                        <a:gd name="connsiteY5" fmla="*/ 3941457 h 8542484"/>
                        <a:gd name="connsiteX6" fmla="*/ 718011 w 8134812"/>
                        <a:gd name="connsiteY6" fmla="*/ 1183743 h 8542484"/>
                        <a:gd name="connsiteX7" fmla="*/ 1719497 w 8134812"/>
                        <a:gd name="connsiteY7" fmla="*/ 487058 h 8542484"/>
                        <a:gd name="connsiteX8" fmla="*/ 4085326 w 8134812"/>
                        <a:gd name="connsiteY8" fmla="*/ 2969001 h 8542484"/>
                        <a:gd name="connsiteX9" fmla="*/ 2096868 w 8134812"/>
                        <a:gd name="connsiteY9" fmla="*/ 835401 h 8542484"/>
                        <a:gd name="connsiteX10" fmla="*/ 3170925 w 8134812"/>
                        <a:gd name="connsiteY10" fmla="*/ 269344 h 8542484"/>
                        <a:gd name="connsiteX11" fmla="*/ 6538239 w 8134812"/>
                        <a:gd name="connsiteY11" fmla="*/ 3723742 h 8542484"/>
                        <a:gd name="connsiteX12" fmla="*/ 6090619 w 8134812"/>
                        <a:gd name="connsiteY12" fmla="*/ 2231095 h 8542484"/>
                        <a:gd name="connsiteX13" fmla="*/ 6639839 w 8134812"/>
                        <a:gd name="connsiteY13" fmla="*/ 1024087 h 8542484"/>
                        <a:gd name="connsiteX14" fmla="*/ 7757440 w 8134812"/>
                        <a:gd name="connsiteY14" fmla="*/ 2968999 h 8542484"/>
                        <a:gd name="connsiteX15" fmla="*/ 7989669 w 8134812"/>
                        <a:gd name="connsiteY15" fmla="*/ 4333342 h 8542484"/>
                        <a:gd name="connsiteX16" fmla="*/ 8134812 w 8134812"/>
                        <a:gd name="connsiteY16" fmla="*/ 5538027 h 8542484"/>
                        <a:gd name="connsiteX17" fmla="*/ 5333553 w 8134812"/>
                        <a:gd name="connsiteY17" fmla="*/ 8542484 h 8542484"/>
                        <a:gd name="connsiteX18" fmla="*/ 5057784 w 8134812"/>
                        <a:gd name="connsiteY18" fmla="*/ 8455398 h 8542484"/>
                        <a:gd name="connsiteX19" fmla="*/ 541518 w 8134812"/>
                        <a:gd name="connsiteY19" fmla="*/ 4043055 h 8542484"/>
                        <a:gd name="connsiteX0" fmla="*/ 541518 w 8134812"/>
                        <a:gd name="connsiteY0" fmla="*/ 4043055 h 8542484"/>
                        <a:gd name="connsiteX1" fmla="*/ 1163309 w 8134812"/>
                        <a:gd name="connsiteY1" fmla="*/ 3360886 h 8542484"/>
                        <a:gd name="connsiteX2" fmla="*/ 2967723 w 8134812"/>
                        <a:gd name="connsiteY2" fmla="*/ 5189686 h 8542484"/>
                        <a:gd name="connsiteX3" fmla="*/ 108411 w 8134812"/>
                        <a:gd name="connsiteY3" fmla="*/ 2214256 h 8542484"/>
                        <a:gd name="connsiteX4" fmla="*/ 1008296 w 8134812"/>
                        <a:gd name="connsiteY4" fmla="*/ 1503057 h 8542484"/>
                        <a:gd name="connsiteX5" fmla="*/ 3432182 w 8134812"/>
                        <a:gd name="connsiteY5" fmla="*/ 3941457 h 8542484"/>
                        <a:gd name="connsiteX6" fmla="*/ 718011 w 8134812"/>
                        <a:gd name="connsiteY6" fmla="*/ 1183743 h 8542484"/>
                        <a:gd name="connsiteX7" fmla="*/ 1719497 w 8134812"/>
                        <a:gd name="connsiteY7" fmla="*/ 487058 h 8542484"/>
                        <a:gd name="connsiteX8" fmla="*/ 4085326 w 8134812"/>
                        <a:gd name="connsiteY8" fmla="*/ 2969001 h 8542484"/>
                        <a:gd name="connsiteX9" fmla="*/ 2096868 w 8134812"/>
                        <a:gd name="connsiteY9" fmla="*/ 835401 h 8542484"/>
                        <a:gd name="connsiteX10" fmla="*/ 3170925 w 8134812"/>
                        <a:gd name="connsiteY10" fmla="*/ 269344 h 8542484"/>
                        <a:gd name="connsiteX11" fmla="*/ 6538239 w 8134812"/>
                        <a:gd name="connsiteY11" fmla="*/ 3723742 h 8542484"/>
                        <a:gd name="connsiteX12" fmla="*/ 6090619 w 8134812"/>
                        <a:gd name="connsiteY12" fmla="*/ 2231095 h 8542484"/>
                        <a:gd name="connsiteX13" fmla="*/ 6639839 w 8134812"/>
                        <a:gd name="connsiteY13" fmla="*/ 1024087 h 8542484"/>
                        <a:gd name="connsiteX14" fmla="*/ 7757440 w 8134812"/>
                        <a:gd name="connsiteY14" fmla="*/ 2968999 h 8542484"/>
                        <a:gd name="connsiteX15" fmla="*/ 7989669 w 8134812"/>
                        <a:gd name="connsiteY15" fmla="*/ 4333342 h 8542484"/>
                        <a:gd name="connsiteX16" fmla="*/ 8134812 w 8134812"/>
                        <a:gd name="connsiteY16" fmla="*/ 5538027 h 8542484"/>
                        <a:gd name="connsiteX17" fmla="*/ 5333553 w 8134812"/>
                        <a:gd name="connsiteY17" fmla="*/ 8542484 h 8542484"/>
                        <a:gd name="connsiteX18" fmla="*/ 5057784 w 8134812"/>
                        <a:gd name="connsiteY18" fmla="*/ 8455398 h 8542484"/>
                        <a:gd name="connsiteX19" fmla="*/ 541518 w 8134812"/>
                        <a:gd name="connsiteY19" fmla="*/ 4043055 h 8542484"/>
                        <a:gd name="connsiteX0" fmla="*/ 541518 w 8134812"/>
                        <a:gd name="connsiteY0" fmla="*/ 4036746 h 8536175"/>
                        <a:gd name="connsiteX1" fmla="*/ 1163309 w 8134812"/>
                        <a:gd name="connsiteY1" fmla="*/ 3354577 h 8536175"/>
                        <a:gd name="connsiteX2" fmla="*/ 2967723 w 8134812"/>
                        <a:gd name="connsiteY2" fmla="*/ 5183377 h 8536175"/>
                        <a:gd name="connsiteX3" fmla="*/ 108411 w 8134812"/>
                        <a:gd name="connsiteY3" fmla="*/ 2207947 h 8536175"/>
                        <a:gd name="connsiteX4" fmla="*/ 1008296 w 8134812"/>
                        <a:gd name="connsiteY4" fmla="*/ 1496748 h 8536175"/>
                        <a:gd name="connsiteX5" fmla="*/ 3432182 w 8134812"/>
                        <a:gd name="connsiteY5" fmla="*/ 3935148 h 8536175"/>
                        <a:gd name="connsiteX6" fmla="*/ 718011 w 8134812"/>
                        <a:gd name="connsiteY6" fmla="*/ 1177434 h 8536175"/>
                        <a:gd name="connsiteX7" fmla="*/ 1719497 w 8134812"/>
                        <a:gd name="connsiteY7" fmla="*/ 480749 h 8536175"/>
                        <a:gd name="connsiteX8" fmla="*/ 4085326 w 8134812"/>
                        <a:gd name="connsiteY8" fmla="*/ 2962692 h 8536175"/>
                        <a:gd name="connsiteX9" fmla="*/ 2133444 w 8134812"/>
                        <a:gd name="connsiteY9" fmla="*/ 853476 h 8536175"/>
                        <a:gd name="connsiteX10" fmla="*/ 3170925 w 8134812"/>
                        <a:gd name="connsiteY10" fmla="*/ 263035 h 8536175"/>
                        <a:gd name="connsiteX11" fmla="*/ 6538239 w 8134812"/>
                        <a:gd name="connsiteY11" fmla="*/ 3717433 h 8536175"/>
                        <a:gd name="connsiteX12" fmla="*/ 6090619 w 8134812"/>
                        <a:gd name="connsiteY12" fmla="*/ 2224786 h 8536175"/>
                        <a:gd name="connsiteX13" fmla="*/ 6639839 w 8134812"/>
                        <a:gd name="connsiteY13" fmla="*/ 1017778 h 8536175"/>
                        <a:gd name="connsiteX14" fmla="*/ 7757440 w 8134812"/>
                        <a:gd name="connsiteY14" fmla="*/ 2962690 h 8536175"/>
                        <a:gd name="connsiteX15" fmla="*/ 7989669 w 8134812"/>
                        <a:gd name="connsiteY15" fmla="*/ 4327033 h 8536175"/>
                        <a:gd name="connsiteX16" fmla="*/ 8134812 w 8134812"/>
                        <a:gd name="connsiteY16" fmla="*/ 5531718 h 8536175"/>
                        <a:gd name="connsiteX17" fmla="*/ 5333553 w 8134812"/>
                        <a:gd name="connsiteY17" fmla="*/ 8536175 h 8536175"/>
                        <a:gd name="connsiteX18" fmla="*/ 5057784 w 8134812"/>
                        <a:gd name="connsiteY18" fmla="*/ 8449089 h 8536175"/>
                        <a:gd name="connsiteX19" fmla="*/ 541518 w 8134812"/>
                        <a:gd name="connsiteY19" fmla="*/ 4036746 h 8536175"/>
                        <a:gd name="connsiteX0" fmla="*/ 541518 w 8134812"/>
                        <a:gd name="connsiteY0" fmla="*/ 4036746 h 8536175"/>
                        <a:gd name="connsiteX1" fmla="*/ 1163309 w 8134812"/>
                        <a:gd name="connsiteY1" fmla="*/ 3354577 h 8536175"/>
                        <a:gd name="connsiteX2" fmla="*/ 2967723 w 8134812"/>
                        <a:gd name="connsiteY2" fmla="*/ 5183377 h 8536175"/>
                        <a:gd name="connsiteX3" fmla="*/ 108411 w 8134812"/>
                        <a:gd name="connsiteY3" fmla="*/ 2207947 h 8536175"/>
                        <a:gd name="connsiteX4" fmla="*/ 1008296 w 8134812"/>
                        <a:gd name="connsiteY4" fmla="*/ 1496748 h 8536175"/>
                        <a:gd name="connsiteX5" fmla="*/ 3432182 w 8134812"/>
                        <a:gd name="connsiteY5" fmla="*/ 3935148 h 8536175"/>
                        <a:gd name="connsiteX6" fmla="*/ 718011 w 8134812"/>
                        <a:gd name="connsiteY6" fmla="*/ 1177434 h 8536175"/>
                        <a:gd name="connsiteX7" fmla="*/ 1719497 w 8134812"/>
                        <a:gd name="connsiteY7" fmla="*/ 480749 h 8536175"/>
                        <a:gd name="connsiteX8" fmla="*/ 4085326 w 8134812"/>
                        <a:gd name="connsiteY8" fmla="*/ 2962692 h 8536175"/>
                        <a:gd name="connsiteX9" fmla="*/ 2133444 w 8134812"/>
                        <a:gd name="connsiteY9" fmla="*/ 853476 h 8536175"/>
                        <a:gd name="connsiteX10" fmla="*/ 3170925 w 8134812"/>
                        <a:gd name="connsiteY10" fmla="*/ 263035 h 8536175"/>
                        <a:gd name="connsiteX11" fmla="*/ 6538239 w 8134812"/>
                        <a:gd name="connsiteY11" fmla="*/ 3717433 h 8536175"/>
                        <a:gd name="connsiteX12" fmla="*/ 6090619 w 8134812"/>
                        <a:gd name="connsiteY12" fmla="*/ 2224786 h 8536175"/>
                        <a:gd name="connsiteX13" fmla="*/ 6639839 w 8134812"/>
                        <a:gd name="connsiteY13" fmla="*/ 1017778 h 8536175"/>
                        <a:gd name="connsiteX14" fmla="*/ 7757440 w 8134812"/>
                        <a:gd name="connsiteY14" fmla="*/ 2962690 h 8536175"/>
                        <a:gd name="connsiteX15" fmla="*/ 7989669 w 8134812"/>
                        <a:gd name="connsiteY15" fmla="*/ 4327033 h 8536175"/>
                        <a:gd name="connsiteX16" fmla="*/ 8134812 w 8134812"/>
                        <a:gd name="connsiteY16" fmla="*/ 5531718 h 8536175"/>
                        <a:gd name="connsiteX17" fmla="*/ 5333553 w 8134812"/>
                        <a:gd name="connsiteY17" fmla="*/ 8536175 h 8536175"/>
                        <a:gd name="connsiteX18" fmla="*/ 5057784 w 8134812"/>
                        <a:gd name="connsiteY18" fmla="*/ 8449089 h 8536175"/>
                        <a:gd name="connsiteX19" fmla="*/ 541518 w 8134812"/>
                        <a:gd name="connsiteY19" fmla="*/ 4036746 h 8536175"/>
                        <a:gd name="connsiteX0" fmla="*/ 541518 w 8134812"/>
                        <a:gd name="connsiteY0" fmla="*/ 4036746 h 8536175"/>
                        <a:gd name="connsiteX1" fmla="*/ 1163309 w 8134812"/>
                        <a:gd name="connsiteY1" fmla="*/ 3354577 h 8536175"/>
                        <a:gd name="connsiteX2" fmla="*/ 2967723 w 8134812"/>
                        <a:gd name="connsiteY2" fmla="*/ 5183377 h 8536175"/>
                        <a:gd name="connsiteX3" fmla="*/ 108411 w 8134812"/>
                        <a:gd name="connsiteY3" fmla="*/ 2207947 h 8536175"/>
                        <a:gd name="connsiteX4" fmla="*/ 1008296 w 8134812"/>
                        <a:gd name="connsiteY4" fmla="*/ 1496748 h 8536175"/>
                        <a:gd name="connsiteX5" fmla="*/ 3432182 w 8134812"/>
                        <a:gd name="connsiteY5" fmla="*/ 3935148 h 8536175"/>
                        <a:gd name="connsiteX6" fmla="*/ 718011 w 8134812"/>
                        <a:gd name="connsiteY6" fmla="*/ 1177434 h 8536175"/>
                        <a:gd name="connsiteX7" fmla="*/ 1719497 w 8134812"/>
                        <a:gd name="connsiteY7" fmla="*/ 480749 h 8536175"/>
                        <a:gd name="connsiteX8" fmla="*/ 4085326 w 8134812"/>
                        <a:gd name="connsiteY8" fmla="*/ 2962692 h 8536175"/>
                        <a:gd name="connsiteX9" fmla="*/ 2133444 w 8134812"/>
                        <a:gd name="connsiteY9" fmla="*/ 853476 h 8536175"/>
                        <a:gd name="connsiteX10" fmla="*/ 3170925 w 8134812"/>
                        <a:gd name="connsiteY10" fmla="*/ 263035 h 8536175"/>
                        <a:gd name="connsiteX11" fmla="*/ 6538239 w 8134812"/>
                        <a:gd name="connsiteY11" fmla="*/ 3717433 h 8536175"/>
                        <a:gd name="connsiteX12" fmla="*/ 6090619 w 8134812"/>
                        <a:gd name="connsiteY12" fmla="*/ 2224786 h 8536175"/>
                        <a:gd name="connsiteX13" fmla="*/ 6639839 w 8134812"/>
                        <a:gd name="connsiteY13" fmla="*/ 1017778 h 8536175"/>
                        <a:gd name="connsiteX14" fmla="*/ 7757440 w 8134812"/>
                        <a:gd name="connsiteY14" fmla="*/ 2962690 h 8536175"/>
                        <a:gd name="connsiteX15" fmla="*/ 7989669 w 8134812"/>
                        <a:gd name="connsiteY15" fmla="*/ 4327033 h 8536175"/>
                        <a:gd name="connsiteX16" fmla="*/ 8134812 w 8134812"/>
                        <a:gd name="connsiteY16" fmla="*/ 5531718 h 8536175"/>
                        <a:gd name="connsiteX17" fmla="*/ 5333553 w 8134812"/>
                        <a:gd name="connsiteY17" fmla="*/ 8536175 h 8536175"/>
                        <a:gd name="connsiteX18" fmla="*/ 5057784 w 8134812"/>
                        <a:gd name="connsiteY18" fmla="*/ 8449089 h 8536175"/>
                        <a:gd name="connsiteX19" fmla="*/ 541518 w 8134812"/>
                        <a:gd name="connsiteY19" fmla="*/ 4036746 h 8536175"/>
                        <a:gd name="connsiteX0" fmla="*/ 541518 w 8134812"/>
                        <a:gd name="connsiteY0" fmla="*/ 4053000 h 8552429"/>
                        <a:gd name="connsiteX1" fmla="*/ 1163309 w 8134812"/>
                        <a:gd name="connsiteY1" fmla="*/ 3370831 h 8552429"/>
                        <a:gd name="connsiteX2" fmla="*/ 2967723 w 8134812"/>
                        <a:gd name="connsiteY2" fmla="*/ 5199631 h 8552429"/>
                        <a:gd name="connsiteX3" fmla="*/ 108411 w 8134812"/>
                        <a:gd name="connsiteY3" fmla="*/ 2224201 h 8552429"/>
                        <a:gd name="connsiteX4" fmla="*/ 1008296 w 8134812"/>
                        <a:gd name="connsiteY4" fmla="*/ 1513002 h 8552429"/>
                        <a:gd name="connsiteX5" fmla="*/ 3432182 w 8134812"/>
                        <a:gd name="connsiteY5" fmla="*/ 3951402 h 8552429"/>
                        <a:gd name="connsiteX6" fmla="*/ 718011 w 8134812"/>
                        <a:gd name="connsiteY6" fmla="*/ 1193688 h 8552429"/>
                        <a:gd name="connsiteX7" fmla="*/ 1719497 w 8134812"/>
                        <a:gd name="connsiteY7" fmla="*/ 497003 h 8552429"/>
                        <a:gd name="connsiteX8" fmla="*/ 4085326 w 8134812"/>
                        <a:gd name="connsiteY8" fmla="*/ 2978946 h 8552429"/>
                        <a:gd name="connsiteX9" fmla="*/ 2133444 w 8134812"/>
                        <a:gd name="connsiteY9" fmla="*/ 869730 h 8552429"/>
                        <a:gd name="connsiteX10" fmla="*/ 3170925 w 8134812"/>
                        <a:gd name="connsiteY10" fmla="*/ 279289 h 8552429"/>
                        <a:gd name="connsiteX11" fmla="*/ 6538239 w 8134812"/>
                        <a:gd name="connsiteY11" fmla="*/ 3733687 h 8552429"/>
                        <a:gd name="connsiteX12" fmla="*/ 6090619 w 8134812"/>
                        <a:gd name="connsiteY12" fmla="*/ 2241040 h 8552429"/>
                        <a:gd name="connsiteX13" fmla="*/ 6639839 w 8134812"/>
                        <a:gd name="connsiteY13" fmla="*/ 1034032 h 8552429"/>
                        <a:gd name="connsiteX14" fmla="*/ 7757440 w 8134812"/>
                        <a:gd name="connsiteY14" fmla="*/ 2978944 h 8552429"/>
                        <a:gd name="connsiteX15" fmla="*/ 7989669 w 8134812"/>
                        <a:gd name="connsiteY15" fmla="*/ 4343287 h 8552429"/>
                        <a:gd name="connsiteX16" fmla="*/ 8134812 w 8134812"/>
                        <a:gd name="connsiteY16" fmla="*/ 5547972 h 8552429"/>
                        <a:gd name="connsiteX17" fmla="*/ 5333553 w 8134812"/>
                        <a:gd name="connsiteY17" fmla="*/ 8552429 h 8552429"/>
                        <a:gd name="connsiteX18" fmla="*/ 5057784 w 8134812"/>
                        <a:gd name="connsiteY18" fmla="*/ 8465343 h 8552429"/>
                        <a:gd name="connsiteX19" fmla="*/ 541518 w 8134812"/>
                        <a:gd name="connsiteY19" fmla="*/ 4053000 h 8552429"/>
                        <a:gd name="connsiteX0" fmla="*/ 541518 w 8134812"/>
                        <a:gd name="connsiteY0" fmla="*/ 4050353 h 8549782"/>
                        <a:gd name="connsiteX1" fmla="*/ 1163309 w 8134812"/>
                        <a:gd name="connsiteY1" fmla="*/ 3368184 h 8549782"/>
                        <a:gd name="connsiteX2" fmla="*/ 2967723 w 8134812"/>
                        <a:gd name="connsiteY2" fmla="*/ 5196984 h 8549782"/>
                        <a:gd name="connsiteX3" fmla="*/ 108411 w 8134812"/>
                        <a:gd name="connsiteY3" fmla="*/ 2221554 h 8549782"/>
                        <a:gd name="connsiteX4" fmla="*/ 1008296 w 8134812"/>
                        <a:gd name="connsiteY4" fmla="*/ 1510355 h 8549782"/>
                        <a:gd name="connsiteX5" fmla="*/ 3432182 w 8134812"/>
                        <a:gd name="connsiteY5" fmla="*/ 3948755 h 8549782"/>
                        <a:gd name="connsiteX6" fmla="*/ 718011 w 8134812"/>
                        <a:gd name="connsiteY6" fmla="*/ 1191041 h 8549782"/>
                        <a:gd name="connsiteX7" fmla="*/ 1719497 w 8134812"/>
                        <a:gd name="connsiteY7" fmla="*/ 494356 h 8549782"/>
                        <a:gd name="connsiteX8" fmla="*/ 4085326 w 8134812"/>
                        <a:gd name="connsiteY8" fmla="*/ 2976299 h 8549782"/>
                        <a:gd name="connsiteX9" fmla="*/ 2133444 w 8134812"/>
                        <a:gd name="connsiteY9" fmla="*/ 867083 h 8549782"/>
                        <a:gd name="connsiteX10" fmla="*/ 3170925 w 8134812"/>
                        <a:gd name="connsiteY10" fmla="*/ 276642 h 8549782"/>
                        <a:gd name="connsiteX11" fmla="*/ 6538239 w 8134812"/>
                        <a:gd name="connsiteY11" fmla="*/ 3731040 h 8549782"/>
                        <a:gd name="connsiteX12" fmla="*/ 6090619 w 8134812"/>
                        <a:gd name="connsiteY12" fmla="*/ 2238393 h 8549782"/>
                        <a:gd name="connsiteX13" fmla="*/ 6639839 w 8134812"/>
                        <a:gd name="connsiteY13" fmla="*/ 1031385 h 8549782"/>
                        <a:gd name="connsiteX14" fmla="*/ 7757440 w 8134812"/>
                        <a:gd name="connsiteY14" fmla="*/ 2976297 h 8549782"/>
                        <a:gd name="connsiteX15" fmla="*/ 7989669 w 8134812"/>
                        <a:gd name="connsiteY15" fmla="*/ 4340640 h 8549782"/>
                        <a:gd name="connsiteX16" fmla="*/ 8134812 w 8134812"/>
                        <a:gd name="connsiteY16" fmla="*/ 5545325 h 8549782"/>
                        <a:gd name="connsiteX17" fmla="*/ 5333553 w 8134812"/>
                        <a:gd name="connsiteY17" fmla="*/ 8549782 h 8549782"/>
                        <a:gd name="connsiteX18" fmla="*/ 5057784 w 8134812"/>
                        <a:gd name="connsiteY18" fmla="*/ 8462696 h 8549782"/>
                        <a:gd name="connsiteX19" fmla="*/ 541518 w 8134812"/>
                        <a:gd name="connsiteY19" fmla="*/ 4050353 h 8549782"/>
                        <a:gd name="connsiteX0" fmla="*/ 541518 w 8389877"/>
                        <a:gd name="connsiteY0" fmla="*/ 4050353 h 8549782"/>
                        <a:gd name="connsiteX1" fmla="*/ 1163309 w 8389877"/>
                        <a:gd name="connsiteY1" fmla="*/ 3368184 h 8549782"/>
                        <a:gd name="connsiteX2" fmla="*/ 2967723 w 8389877"/>
                        <a:gd name="connsiteY2" fmla="*/ 5196984 h 8549782"/>
                        <a:gd name="connsiteX3" fmla="*/ 108411 w 8389877"/>
                        <a:gd name="connsiteY3" fmla="*/ 2221554 h 8549782"/>
                        <a:gd name="connsiteX4" fmla="*/ 1008296 w 8389877"/>
                        <a:gd name="connsiteY4" fmla="*/ 1510355 h 8549782"/>
                        <a:gd name="connsiteX5" fmla="*/ 3432182 w 8389877"/>
                        <a:gd name="connsiteY5" fmla="*/ 3948755 h 8549782"/>
                        <a:gd name="connsiteX6" fmla="*/ 718011 w 8389877"/>
                        <a:gd name="connsiteY6" fmla="*/ 1191041 h 8549782"/>
                        <a:gd name="connsiteX7" fmla="*/ 1719497 w 8389877"/>
                        <a:gd name="connsiteY7" fmla="*/ 494356 h 8549782"/>
                        <a:gd name="connsiteX8" fmla="*/ 4085326 w 8389877"/>
                        <a:gd name="connsiteY8" fmla="*/ 2976299 h 8549782"/>
                        <a:gd name="connsiteX9" fmla="*/ 2133444 w 8389877"/>
                        <a:gd name="connsiteY9" fmla="*/ 867083 h 8549782"/>
                        <a:gd name="connsiteX10" fmla="*/ 3170925 w 8389877"/>
                        <a:gd name="connsiteY10" fmla="*/ 276642 h 8549782"/>
                        <a:gd name="connsiteX11" fmla="*/ 6538239 w 8389877"/>
                        <a:gd name="connsiteY11" fmla="*/ 3731040 h 8549782"/>
                        <a:gd name="connsiteX12" fmla="*/ 6090619 w 8389877"/>
                        <a:gd name="connsiteY12" fmla="*/ 2238393 h 8549782"/>
                        <a:gd name="connsiteX13" fmla="*/ 6639839 w 8389877"/>
                        <a:gd name="connsiteY13" fmla="*/ 1031385 h 8549782"/>
                        <a:gd name="connsiteX14" fmla="*/ 7757440 w 8389877"/>
                        <a:gd name="connsiteY14" fmla="*/ 2976297 h 8549782"/>
                        <a:gd name="connsiteX15" fmla="*/ 7989669 w 8389877"/>
                        <a:gd name="connsiteY15" fmla="*/ 4340640 h 8549782"/>
                        <a:gd name="connsiteX16" fmla="*/ 8389877 w 8389877"/>
                        <a:gd name="connsiteY16" fmla="*/ 5777404 h 8549782"/>
                        <a:gd name="connsiteX17" fmla="*/ 5333553 w 8389877"/>
                        <a:gd name="connsiteY17" fmla="*/ 8549782 h 8549782"/>
                        <a:gd name="connsiteX18" fmla="*/ 5057784 w 8389877"/>
                        <a:gd name="connsiteY18" fmla="*/ 8462696 h 8549782"/>
                        <a:gd name="connsiteX19" fmla="*/ 541518 w 8389877"/>
                        <a:gd name="connsiteY19" fmla="*/ 4050353 h 8549782"/>
                        <a:gd name="connsiteX0" fmla="*/ 541518 w 8389877"/>
                        <a:gd name="connsiteY0" fmla="*/ 4050353 h 8549782"/>
                        <a:gd name="connsiteX1" fmla="*/ 1163309 w 8389877"/>
                        <a:gd name="connsiteY1" fmla="*/ 3368184 h 8549782"/>
                        <a:gd name="connsiteX2" fmla="*/ 2967723 w 8389877"/>
                        <a:gd name="connsiteY2" fmla="*/ 5196984 h 8549782"/>
                        <a:gd name="connsiteX3" fmla="*/ 108411 w 8389877"/>
                        <a:gd name="connsiteY3" fmla="*/ 2221554 h 8549782"/>
                        <a:gd name="connsiteX4" fmla="*/ 1008296 w 8389877"/>
                        <a:gd name="connsiteY4" fmla="*/ 1510355 h 8549782"/>
                        <a:gd name="connsiteX5" fmla="*/ 3432182 w 8389877"/>
                        <a:gd name="connsiteY5" fmla="*/ 3948755 h 8549782"/>
                        <a:gd name="connsiteX6" fmla="*/ 718011 w 8389877"/>
                        <a:gd name="connsiteY6" fmla="*/ 1191041 h 8549782"/>
                        <a:gd name="connsiteX7" fmla="*/ 1719497 w 8389877"/>
                        <a:gd name="connsiteY7" fmla="*/ 494356 h 8549782"/>
                        <a:gd name="connsiteX8" fmla="*/ 4085326 w 8389877"/>
                        <a:gd name="connsiteY8" fmla="*/ 2976299 h 8549782"/>
                        <a:gd name="connsiteX9" fmla="*/ 2133444 w 8389877"/>
                        <a:gd name="connsiteY9" fmla="*/ 867083 h 8549782"/>
                        <a:gd name="connsiteX10" fmla="*/ 3170925 w 8389877"/>
                        <a:gd name="connsiteY10" fmla="*/ 276642 h 8549782"/>
                        <a:gd name="connsiteX11" fmla="*/ 6538239 w 8389877"/>
                        <a:gd name="connsiteY11" fmla="*/ 3731040 h 8549782"/>
                        <a:gd name="connsiteX12" fmla="*/ 6090619 w 8389877"/>
                        <a:gd name="connsiteY12" fmla="*/ 2238393 h 8549782"/>
                        <a:gd name="connsiteX13" fmla="*/ 6639839 w 8389877"/>
                        <a:gd name="connsiteY13" fmla="*/ 1031385 h 8549782"/>
                        <a:gd name="connsiteX14" fmla="*/ 7757440 w 8389877"/>
                        <a:gd name="connsiteY14" fmla="*/ 2976297 h 8549782"/>
                        <a:gd name="connsiteX15" fmla="*/ 7989669 w 8389877"/>
                        <a:gd name="connsiteY15" fmla="*/ 4340640 h 8549782"/>
                        <a:gd name="connsiteX16" fmla="*/ 8389877 w 8389877"/>
                        <a:gd name="connsiteY16" fmla="*/ 5777404 h 8549782"/>
                        <a:gd name="connsiteX17" fmla="*/ 5333553 w 8389877"/>
                        <a:gd name="connsiteY17" fmla="*/ 8549782 h 8549782"/>
                        <a:gd name="connsiteX18" fmla="*/ 5057784 w 8389877"/>
                        <a:gd name="connsiteY18" fmla="*/ 8462696 h 8549782"/>
                        <a:gd name="connsiteX19" fmla="*/ 541518 w 8389877"/>
                        <a:gd name="connsiteY19" fmla="*/ 4050353 h 8549782"/>
                        <a:gd name="connsiteX0" fmla="*/ 541518 w 8389877"/>
                        <a:gd name="connsiteY0" fmla="*/ 4050353 h 8549782"/>
                        <a:gd name="connsiteX1" fmla="*/ 1163309 w 8389877"/>
                        <a:gd name="connsiteY1" fmla="*/ 3368184 h 8549782"/>
                        <a:gd name="connsiteX2" fmla="*/ 2967723 w 8389877"/>
                        <a:gd name="connsiteY2" fmla="*/ 5196984 h 8549782"/>
                        <a:gd name="connsiteX3" fmla="*/ 108411 w 8389877"/>
                        <a:gd name="connsiteY3" fmla="*/ 2221554 h 8549782"/>
                        <a:gd name="connsiteX4" fmla="*/ 1008296 w 8389877"/>
                        <a:gd name="connsiteY4" fmla="*/ 1510355 h 8549782"/>
                        <a:gd name="connsiteX5" fmla="*/ 3432182 w 8389877"/>
                        <a:gd name="connsiteY5" fmla="*/ 3948755 h 8549782"/>
                        <a:gd name="connsiteX6" fmla="*/ 718011 w 8389877"/>
                        <a:gd name="connsiteY6" fmla="*/ 1191041 h 8549782"/>
                        <a:gd name="connsiteX7" fmla="*/ 1719497 w 8389877"/>
                        <a:gd name="connsiteY7" fmla="*/ 494356 h 8549782"/>
                        <a:gd name="connsiteX8" fmla="*/ 4085326 w 8389877"/>
                        <a:gd name="connsiteY8" fmla="*/ 2976299 h 8549782"/>
                        <a:gd name="connsiteX9" fmla="*/ 2133444 w 8389877"/>
                        <a:gd name="connsiteY9" fmla="*/ 867083 h 8549782"/>
                        <a:gd name="connsiteX10" fmla="*/ 3170925 w 8389877"/>
                        <a:gd name="connsiteY10" fmla="*/ 276642 h 8549782"/>
                        <a:gd name="connsiteX11" fmla="*/ 6538239 w 8389877"/>
                        <a:gd name="connsiteY11" fmla="*/ 3731040 h 8549782"/>
                        <a:gd name="connsiteX12" fmla="*/ 6090619 w 8389877"/>
                        <a:gd name="connsiteY12" fmla="*/ 2238393 h 8549782"/>
                        <a:gd name="connsiteX13" fmla="*/ 6639839 w 8389877"/>
                        <a:gd name="connsiteY13" fmla="*/ 1031385 h 8549782"/>
                        <a:gd name="connsiteX14" fmla="*/ 7757440 w 8389877"/>
                        <a:gd name="connsiteY14" fmla="*/ 2976297 h 8549782"/>
                        <a:gd name="connsiteX15" fmla="*/ 7989669 w 8389877"/>
                        <a:gd name="connsiteY15" fmla="*/ 4340640 h 8549782"/>
                        <a:gd name="connsiteX16" fmla="*/ 8389877 w 8389877"/>
                        <a:gd name="connsiteY16" fmla="*/ 5777404 h 8549782"/>
                        <a:gd name="connsiteX17" fmla="*/ 5333553 w 8389877"/>
                        <a:gd name="connsiteY17" fmla="*/ 8549782 h 8549782"/>
                        <a:gd name="connsiteX18" fmla="*/ 5057784 w 8389877"/>
                        <a:gd name="connsiteY18" fmla="*/ 8462696 h 8549782"/>
                        <a:gd name="connsiteX19" fmla="*/ 541518 w 8389877"/>
                        <a:gd name="connsiteY19" fmla="*/ 4050353 h 8549782"/>
                        <a:gd name="connsiteX0" fmla="*/ 541518 w 8389877"/>
                        <a:gd name="connsiteY0" fmla="*/ 4050353 h 8549782"/>
                        <a:gd name="connsiteX1" fmla="*/ 1163309 w 8389877"/>
                        <a:gd name="connsiteY1" fmla="*/ 3368184 h 8549782"/>
                        <a:gd name="connsiteX2" fmla="*/ 2967723 w 8389877"/>
                        <a:gd name="connsiteY2" fmla="*/ 5196984 h 8549782"/>
                        <a:gd name="connsiteX3" fmla="*/ 108411 w 8389877"/>
                        <a:gd name="connsiteY3" fmla="*/ 2221554 h 8549782"/>
                        <a:gd name="connsiteX4" fmla="*/ 1008296 w 8389877"/>
                        <a:gd name="connsiteY4" fmla="*/ 1510355 h 8549782"/>
                        <a:gd name="connsiteX5" fmla="*/ 3432182 w 8389877"/>
                        <a:gd name="connsiteY5" fmla="*/ 3948755 h 8549782"/>
                        <a:gd name="connsiteX6" fmla="*/ 718011 w 8389877"/>
                        <a:gd name="connsiteY6" fmla="*/ 1191041 h 8549782"/>
                        <a:gd name="connsiteX7" fmla="*/ 1719497 w 8389877"/>
                        <a:gd name="connsiteY7" fmla="*/ 494356 h 8549782"/>
                        <a:gd name="connsiteX8" fmla="*/ 4085326 w 8389877"/>
                        <a:gd name="connsiteY8" fmla="*/ 2976299 h 8549782"/>
                        <a:gd name="connsiteX9" fmla="*/ 2133444 w 8389877"/>
                        <a:gd name="connsiteY9" fmla="*/ 867083 h 8549782"/>
                        <a:gd name="connsiteX10" fmla="*/ 3170925 w 8389877"/>
                        <a:gd name="connsiteY10" fmla="*/ 276642 h 8549782"/>
                        <a:gd name="connsiteX11" fmla="*/ 6538239 w 8389877"/>
                        <a:gd name="connsiteY11" fmla="*/ 3731040 h 8549782"/>
                        <a:gd name="connsiteX12" fmla="*/ 6090619 w 8389877"/>
                        <a:gd name="connsiteY12" fmla="*/ 2238393 h 8549782"/>
                        <a:gd name="connsiteX13" fmla="*/ 6639839 w 8389877"/>
                        <a:gd name="connsiteY13" fmla="*/ 1031385 h 8549782"/>
                        <a:gd name="connsiteX14" fmla="*/ 7757440 w 8389877"/>
                        <a:gd name="connsiteY14" fmla="*/ 2976297 h 8549782"/>
                        <a:gd name="connsiteX15" fmla="*/ 7989669 w 8389877"/>
                        <a:gd name="connsiteY15" fmla="*/ 4340640 h 8549782"/>
                        <a:gd name="connsiteX16" fmla="*/ 8389877 w 8389877"/>
                        <a:gd name="connsiteY16" fmla="*/ 5777404 h 8549782"/>
                        <a:gd name="connsiteX17" fmla="*/ 5333553 w 8389877"/>
                        <a:gd name="connsiteY17" fmla="*/ 8549782 h 8549782"/>
                        <a:gd name="connsiteX18" fmla="*/ 5057784 w 8389877"/>
                        <a:gd name="connsiteY18" fmla="*/ 8462696 h 8549782"/>
                        <a:gd name="connsiteX19" fmla="*/ 541518 w 8389877"/>
                        <a:gd name="connsiteY19" fmla="*/ 4050353 h 8549782"/>
                        <a:gd name="connsiteX0" fmla="*/ 541518 w 8389877"/>
                        <a:gd name="connsiteY0" fmla="*/ 4050353 h 8549782"/>
                        <a:gd name="connsiteX1" fmla="*/ 1163309 w 8389877"/>
                        <a:gd name="connsiteY1" fmla="*/ 3368184 h 8549782"/>
                        <a:gd name="connsiteX2" fmla="*/ 2967723 w 8389877"/>
                        <a:gd name="connsiteY2" fmla="*/ 5196984 h 8549782"/>
                        <a:gd name="connsiteX3" fmla="*/ 108411 w 8389877"/>
                        <a:gd name="connsiteY3" fmla="*/ 2221554 h 8549782"/>
                        <a:gd name="connsiteX4" fmla="*/ 1008296 w 8389877"/>
                        <a:gd name="connsiteY4" fmla="*/ 1510355 h 8549782"/>
                        <a:gd name="connsiteX5" fmla="*/ 3432182 w 8389877"/>
                        <a:gd name="connsiteY5" fmla="*/ 3948755 h 8549782"/>
                        <a:gd name="connsiteX6" fmla="*/ 718011 w 8389877"/>
                        <a:gd name="connsiteY6" fmla="*/ 1191041 h 8549782"/>
                        <a:gd name="connsiteX7" fmla="*/ 1719497 w 8389877"/>
                        <a:gd name="connsiteY7" fmla="*/ 494356 h 8549782"/>
                        <a:gd name="connsiteX8" fmla="*/ 4085326 w 8389877"/>
                        <a:gd name="connsiteY8" fmla="*/ 2976299 h 8549782"/>
                        <a:gd name="connsiteX9" fmla="*/ 2133444 w 8389877"/>
                        <a:gd name="connsiteY9" fmla="*/ 867083 h 8549782"/>
                        <a:gd name="connsiteX10" fmla="*/ 3170925 w 8389877"/>
                        <a:gd name="connsiteY10" fmla="*/ 276642 h 8549782"/>
                        <a:gd name="connsiteX11" fmla="*/ 6538239 w 8389877"/>
                        <a:gd name="connsiteY11" fmla="*/ 3731040 h 8549782"/>
                        <a:gd name="connsiteX12" fmla="*/ 6090619 w 8389877"/>
                        <a:gd name="connsiteY12" fmla="*/ 2238393 h 8549782"/>
                        <a:gd name="connsiteX13" fmla="*/ 6639839 w 8389877"/>
                        <a:gd name="connsiteY13" fmla="*/ 1031385 h 8549782"/>
                        <a:gd name="connsiteX14" fmla="*/ 7757440 w 8389877"/>
                        <a:gd name="connsiteY14" fmla="*/ 2976297 h 8549782"/>
                        <a:gd name="connsiteX15" fmla="*/ 7989669 w 8389877"/>
                        <a:gd name="connsiteY15" fmla="*/ 4340640 h 8549782"/>
                        <a:gd name="connsiteX16" fmla="*/ 8389877 w 8389877"/>
                        <a:gd name="connsiteY16" fmla="*/ 5777404 h 8549782"/>
                        <a:gd name="connsiteX17" fmla="*/ 5333553 w 8389877"/>
                        <a:gd name="connsiteY17" fmla="*/ 8549782 h 8549782"/>
                        <a:gd name="connsiteX18" fmla="*/ 5057784 w 8389877"/>
                        <a:gd name="connsiteY18" fmla="*/ 8462696 h 8549782"/>
                        <a:gd name="connsiteX19" fmla="*/ 541518 w 8389877"/>
                        <a:gd name="connsiteY19" fmla="*/ 4050353 h 8549782"/>
                        <a:gd name="connsiteX0" fmla="*/ 541518 w 8389877"/>
                        <a:gd name="connsiteY0" fmla="*/ 4050353 h 8549782"/>
                        <a:gd name="connsiteX1" fmla="*/ 1163309 w 8389877"/>
                        <a:gd name="connsiteY1" fmla="*/ 3368184 h 8549782"/>
                        <a:gd name="connsiteX2" fmla="*/ 2967723 w 8389877"/>
                        <a:gd name="connsiteY2" fmla="*/ 5196984 h 8549782"/>
                        <a:gd name="connsiteX3" fmla="*/ 108411 w 8389877"/>
                        <a:gd name="connsiteY3" fmla="*/ 2221554 h 8549782"/>
                        <a:gd name="connsiteX4" fmla="*/ 1008296 w 8389877"/>
                        <a:gd name="connsiteY4" fmla="*/ 1510355 h 8549782"/>
                        <a:gd name="connsiteX5" fmla="*/ 3432182 w 8389877"/>
                        <a:gd name="connsiteY5" fmla="*/ 3948755 h 8549782"/>
                        <a:gd name="connsiteX6" fmla="*/ 718011 w 8389877"/>
                        <a:gd name="connsiteY6" fmla="*/ 1191041 h 8549782"/>
                        <a:gd name="connsiteX7" fmla="*/ 1719497 w 8389877"/>
                        <a:gd name="connsiteY7" fmla="*/ 494356 h 8549782"/>
                        <a:gd name="connsiteX8" fmla="*/ 4085326 w 8389877"/>
                        <a:gd name="connsiteY8" fmla="*/ 2976299 h 8549782"/>
                        <a:gd name="connsiteX9" fmla="*/ 2133444 w 8389877"/>
                        <a:gd name="connsiteY9" fmla="*/ 867083 h 8549782"/>
                        <a:gd name="connsiteX10" fmla="*/ 3170925 w 8389877"/>
                        <a:gd name="connsiteY10" fmla="*/ 276642 h 8549782"/>
                        <a:gd name="connsiteX11" fmla="*/ 6538239 w 8389877"/>
                        <a:gd name="connsiteY11" fmla="*/ 3731040 h 8549782"/>
                        <a:gd name="connsiteX12" fmla="*/ 6090619 w 8389877"/>
                        <a:gd name="connsiteY12" fmla="*/ 2238393 h 8549782"/>
                        <a:gd name="connsiteX13" fmla="*/ 6639839 w 8389877"/>
                        <a:gd name="connsiteY13" fmla="*/ 1031385 h 8549782"/>
                        <a:gd name="connsiteX14" fmla="*/ 7757440 w 8389877"/>
                        <a:gd name="connsiteY14" fmla="*/ 2976297 h 8549782"/>
                        <a:gd name="connsiteX15" fmla="*/ 7989669 w 8389877"/>
                        <a:gd name="connsiteY15" fmla="*/ 4340640 h 8549782"/>
                        <a:gd name="connsiteX16" fmla="*/ 8389877 w 8389877"/>
                        <a:gd name="connsiteY16" fmla="*/ 5777404 h 8549782"/>
                        <a:gd name="connsiteX17" fmla="*/ 5333553 w 8389877"/>
                        <a:gd name="connsiteY17" fmla="*/ 8549782 h 8549782"/>
                        <a:gd name="connsiteX18" fmla="*/ 5057784 w 8389877"/>
                        <a:gd name="connsiteY18" fmla="*/ 8462696 h 8549782"/>
                        <a:gd name="connsiteX19" fmla="*/ 541518 w 8389877"/>
                        <a:gd name="connsiteY19" fmla="*/ 4050353 h 8549782"/>
                        <a:gd name="connsiteX0" fmla="*/ 541518 w 8389877"/>
                        <a:gd name="connsiteY0" fmla="*/ 4050353 h 8549782"/>
                        <a:gd name="connsiteX1" fmla="*/ 1163309 w 8389877"/>
                        <a:gd name="connsiteY1" fmla="*/ 3368184 h 8549782"/>
                        <a:gd name="connsiteX2" fmla="*/ 2967723 w 8389877"/>
                        <a:gd name="connsiteY2" fmla="*/ 5196984 h 8549782"/>
                        <a:gd name="connsiteX3" fmla="*/ 108411 w 8389877"/>
                        <a:gd name="connsiteY3" fmla="*/ 2221554 h 8549782"/>
                        <a:gd name="connsiteX4" fmla="*/ 1008296 w 8389877"/>
                        <a:gd name="connsiteY4" fmla="*/ 1510355 h 8549782"/>
                        <a:gd name="connsiteX5" fmla="*/ 3432182 w 8389877"/>
                        <a:gd name="connsiteY5" fmla="*/ 3948755 h 8549782"/>
                        <a:gd name="connsiteX6" fmla="*/ 718011 w 8389877"/>
                        <a:gd name="connsiteY6" fmla="*/ 1191041 h 8549782"/>
                        <a:gd name="connsiteX7" fmla="*/ 1719497 w 8389877"/>
                        <a:gd name="connsiteY7" fmla="*/ 494356 h 8549782"/>
                        <a:gd name="connsiteX8" fmla="*/ 4085326 w 8389877"/>
                        <a:gd name="connsiteY8" fmla="*/ 2976299 h 8549782"/>
                        <a:gd name="connsiteX9" fmla="*/ 2133444 w 8389877"/>
                        <a:gd name="connsiteY9" fmla="*/ 867083 h 8549782"/>
                        <a:gd name="connsiteX10" fmla="*/ 3170925 w 8389877"/>
                        <a:gd name="connsiteY10" fmla="*/ 276642 h 8549782"/>
                        <a:gd name="connsiteX11" fmla="*/ 6538239 w 8389877"/>
                        <a:gd name="connsiteY11" fmla="*/ 3731040 h 8549782"/>
                        <a:gd name="connsiteX12" fmla="*/ 6090619 w 8389877"/>
                        <a:gd name="connsiteY12" fmla="*/ 2238393 h 8549782"/>
                        <a:gd name="connsiteX13" fmla="*/ 6639839 w 8389877"/>
                        <a:gd name="connsiteY13" fmla="*/ 1031385 h 8549782"/>
                        <a:gd name="connsiteX14" fmla="*/ 7757440 w 8389877"/>
                        <a:gd name="connsiteY14" fmla="*/ 2976297 h 8549782"/>
                        <a:gd name="connsiteX15" fmla="*/ 7989669 w 8389877"/>
                        <a:gd name="connsiteY15" fmla="*/ 4340640 h 8549782"/>
                        <a:gd name="connsiteX16" fmla="*/ 8389877 w 8389877"/>
                        <a:gd name="connsiteY16" fmla="*/ 5777404 h 8549782"/>
                        <a:gd name="connsiteX17" fmla="*/ 5333553 w 8389877"/>
                        <a:gd name="connsiteY17" fmla="*/ 8549782 h 8549782"/>
                        <a:gd name="connsiteX18" fmla="*/ 5057784 w 8389877"/>
                        <a:gd name="connsiteY18" fmla="*/ 8462696 h 8549782"/>
                        <a:gd name="connsiteX19" fmla="*/ 541518 w 8389877"/>
                        <a:gd name="connsiteY19" fmla="*/ 4050353 h 8549782"/>
                        <a:gd name="connsiteX0" fmla="*/ 541518 w 8389877"/>
                        <a:gd name="connsiteY0" fmla="*/ 4050353 h 8549782"/>
                        <a:gd name="connsiteX1" fmla="*/ 1163309 w 8389877"/>
                        <a:gd name="connsiteY1" fmla="*/ 3368184 h 8549782"/>
                        <a:gd name="connsiteX2" fmla="*/ 2967723 w 8389877"/>
                        <a:gd name="connsiteY2" fmla="*/ 5196984 h 8549782"/>
                        <a:gd name="connsiteX3" fmla="*/ 108411 w 8389877"/>
                        <a:gd name="connsiteY3" fmla="*/ 2221554 h 8549782"/>
                        <a:gd name="connsiteX4" fmla="*/ 1008296 w 8389877"/>
                        <a:gd name="connsiteY4" fmla="*/ 1510355 h 8549782"/>
                        <a:gd name="connsiteX5" fmla="*/ 3432182 w 8389877"/>
                        <a:gd name="connsiteY5" fmla="*/ 3948755 h 8549782"/>
                        <a:gd name="connsiteX6" fmla="*/ 718011 w 8389877"/>
                        <a:gd name="connsiteY6" fmla="*/ 1191041 h 8549782"/>
                        <a:gd name="connsiteX7" fmla="*/ 1719497 w 8389877"/>
                        <a:gd name="connsiteY7" fmla="*/ 494356 h 8549782"/>
                        <a:gd name="connsiteX8" fmla="*/ 4085326 w 8389877"/>
                        <a:gd name="connsiteY8" fmla="*/ 2976299 h 8549782"/>
                        <a:gd name="connsiteX9" fmla="*/ 2133444 w 8389877"/>
                        <a:gd name="connsiteY9" fmla="*/ 867083 h 8549782"/>
                        <a:gd name="connsiteX10" fmla="*/ 3170925 w 8389877"/>
                        <a:gd name="connsiteY10" fmla="*/ 276642 h 8549782"/>
                        <a:gd name="connsiteX11" fmla="*/ 6538239 w 8389877"/>
                        <a:gd name="connsiteY11" fmla="*/ 3731040 h 8549782"/>
                        <a:gd name="connsiteX12" fmla="*/ 6090619 w 8389877"/>
                        <a:gd name="connsiteY12" fmla="*/ 2238393 h 8549782"/>
                        <a:gd name="connsiteX13" fmla="*/ 6639839 w 8389877"/>
                        <a:gd name="connsiteY13" fmla="*/ 1031385 h 8549782"/>
                        <a:gd name="connsiteX14" fmla="*/ 7757440 w 8389877"/>
                        <a:gd name="connsiteY14" fmla="*/ 2976297 h 8549782"/>
                        <a:gd name="connsiteX15" fmla="*/ 7989669 w 8389877"/>
                        <a:gd name="connsiteY15" fmla="*/ 4340640 h 8549782"/>
                        <a:gd name="connsiteX16" fmla="*/ 8389877 w 8389877"/>
                        <a:gd name="connsiteY16" fmla="*/ 5777404 h 8549782"/>
                        <a:gd name="connsiteX17" fmla="*/ 5333553 w 8389877"/>
                        <a:gd name="connsiteY17" fmla="*/ 8549782 h 8549782"/>
                        <a:gd name="connsiteX18" fmla="*/ 5057784 w 8389877"/>
                        <a:gd name="connsiteY18" fmla="*/ 8462696 h 8549782"/>
                        <a:gd name="connsiteX19" fmla="*/ 541518 w 8389877"/>
                        <a:gd name="connsiteY19" fmla="*/ 4050353 h 8549782"/>
                        <a:gd name="connsiteX0" fmla="*/ 541518 w 8389877"/>
                        <a:gd name="connsiteY0" fmla="*/ 4050353 h 9315726"/>
                        <a:gd name="connsiteX1" fmla="*/ 1163309 w 8389877"/>
                        <a:gd name="connsiteY1" fmla="*/ 3368184 h 9315726"/>
                        <a:gd name="connsiteX2" fmla="*/ 2967723 w 8389877"/>
                        <a:gd name="connsiteY2" fmla="*/ 5196984 h 9315726"/>
                        <a:gd name="connsiteX3" fmla="*/ 108411 w 8389877"/>
                        <a:gd name="connsiteY3" fmla="*/ 2221554 h 9315726"/>
                        <a:gd name="connsiteX4" fmla="*/ 1008296 w 8389877"/>
                        <a:gd name="connsiteY4" fmla="*/ 1510355 h 9315726"/>
                        <a:gd name="connsiteX5" fmla="*/ 3432182 w 8389877"/>
                        <a:gd name="connsiteY5" fmla="*/ 3948755 h 9315726"/>
                        <a:gd name="connsiteX6" fmla="*/ 718011 w 8389877"/>
                        <a:gd name="connsiteY6" fmla="*/ 1191041 h 9315726"/>
                        <a:gd name="connsiteX7" fmla="*/ 1719497 w 8389877"/>
                        <a:gd name="connsiteY7" fmla="*/ 494356 h 9315726"/>
                        <a:gd name="connsiteX8" fmla="*/ 4085326 w 8389877"/>
                        <a:gd name="connsiteY8" fmla="*/ 2976299 h 9315726"/>
                        <a:gd name="connsiteX9" fmla="*/ 2133444 w 8389877"/>
                        <a:gd name="connsiteY9" fmla="*/ 867083 h 9315726"/>
                        <a:gd name="connsiteX10" fmla="*/ 3170925 w 8389877"/>
                        <a:gd name="connsiteY10" fmla="*/ 276642 h 9315726"/>
                        <a:gd name="connsiteX11" fmla="*/ 6538239 w 8389877"/>
                        <a:gd name="connsiteY11" fmla="*/ 3731040 h 9315726"/>
                        <a:gd name="connsiteX12" fmla="*/ 6090619 w 8389877"/>
                        <a:gd name="connsiteY12" fmla="*/ 2238393 h 9315726"/>
                        <a:gd name="connsiteX13" fmla="*/ 6639839 w 8389877"/>
                        <a:gd name="connsiteY13" fmla="*/ 1031385 h 9315726"/>
                        <a:gd name="connsiteX14" fmla="*/ 7757440 w 8389877"/>
                        <a:gd name="connsiteY14" fmla="*/ 2976297 h 9315726"/>
                        <a:gd name="connsiteX15" fmla="*/ 7989669 w 8389877"/>
                        <a:gd name="connsiteY15" fmla="*/ 4340640 h 9315726"/>
                        <a:gd name="connsiteX16" fmla="*/ 8389877 w 8389877"/>
                        <a:gd name="connsiteY16" fmla="*/ 5777404 h 9315726"/>
                        <a:gd name="connsiteX17" fmla="*/ 6336452 w 8389877"/>
                        <a:gd name="connsiteY17" fmla="*/ 9315727 h 9315726"/>
                        <a:gd name="connsiteX18" fmla="*/ 5057784 w 8389877"/>
                        <a:gd name="connsiteY18" fmla="*/ 8462696 h 9315726"/>
                        <a:gd name="connsiteX19" fmla="*/ 541518 w 8389877"/>
                        <a:gd name="connsiteY19" fmla="*/ 4050353 h 9315726"/>
                        <a:gd name="connsiteX0" fmla="*/ 541518 w 8389877"/>
                        <a:gd name="connsiteY0" fmla="*/ 4050353 h 9224165"/>
                        <a:gd name="connsiteX1" fmla="*/ 1163309 w 8389877"/>
                        <a:gd name="connsiteY1" fmla="*/ 3368184 h 9224165"/>
                        <a:gd name="connsiteX2" fmla="*/ 2967723 w 8389877"/>
                        <a:gd name="connsiteY2" fmla="*/ 5196984 h 9224165"/>
                        <a:gd name="connsiteX3" fmla="*/ 108411 w 8389877"/>
                        <a:gd name="connsiteY3" fmla="*/ 2221554 h 9224165"/>
                        <a:gd name="connsiteX4" fmla="*/ 1008296 w 8389877"/>
                        <a:gd name="connsiteY4" fmla="*/ 1510355 h 9224165"/>
                        <a:gd name="connsiteX5" fmla="*/ 3432182 w 8389877"/>
                        <a:gd name="connsiteY5" fmla="*/ 3948755 h 9224165"/>
                        <a:gd name="connsiteX6" fmla="*/ 718011 w 8389877"/>
                        <a:gd name="connsiteY6" fmla="*/ 1191041 h 9224165"/>
                        <a:gd name="connsiteX7" fmla="*/ 1719497 w 8389877"/>
                        <a:gd name="connsiteY7" fmla="*/ 494356 h 9224165"/>
                        <a:gd name="connsiteX8" fmla="*/ 4085326 w 8389877"/>
                        <a:gd name="connsiteY8" fmla="*/ 2976299 h 9224165"/>
                        <a:gd name="connsiteX9" fmla="*/ 2133444 w 8389877"/>
                        <a:gd name="connsiteY9" fmla="*/ 867083 h 9224165"/>
                        <a:gd name="connsiteX10" fmla="*/ 3170925 w 8389877"/>
                        <a:gd name="connsiteY10" fmla="*/ 276642 h 9224165"/>
                        <a:gd name="connsiteX11" fmla="*/ 6538239 w 8389877"/>
                        <a:gd name="connsiteY11" fmla="*/ 3731040 h 9224165"/>
                        <a:gd name="connsiteX12" fmla="*/ 6090619 w 8389877"/>
                        <a:gd name="connsiteY12" fmla="*/ 2238393 h 9224165"/>
                        <a:gd name="connsiteX13" fmla="*/ 6639839 w 8389877"/>
                        <a:gd name="connsiteY13" fmla="*/ 1031385 h 9224165"/>
                        <a:gd name="connsiteX14" fmla="*/ 7757440 w 8389877"/>
                        <a:gd name="connsiteY14" fmla="*/ 2976297 h 9224165"/>
                        <a:gd name="connsiteX15" fmla="*/ 7989669 w 8389877"/>
                        <a:gd name="connsiteY15" fmla="*/ 4340640 h 9224165"/>
                        <a:gd name="connsiteX16" fmla="*/ 8389877 w 8389877"/>
                        <a:gd name="connsiteY16" fmla="*/ 5777404 h 9224165"/>
                        <a:gd name="connsiteX17" fmla="*/ 6266896 w 8389877"/>
                        <a:gd name="connsiteY17" fmla="*/ 9224162 h 9224165"/>
                        <a:gd name="connsiteX18" fmla="*/ 5057784 w 8389877"/>
                        <a:gd name="connsiteY18" fmla="*/ 8462696 h 9224165"/>
                        <a:gd name="connsiteX19" fmla="*/ 541518 w 8389877"/>
                        <a:gd name="connsiteY19" fmla="*/ 4050353 h 9224165"/>
                        <a:gd name="connsiteX0" fmla="*/ 541518 w 8389877"/>
                        <a:gd name="connsiteY0" fmla="*/ 4050353 h 9224165"/>
                        <a:gd name="connsiteX1" fmla="*/ 1163309 w 8389877"/>
                        <a:gd name="connsiteY1" fmla="*/ 3368184 h 9224165"/>
                        <a:gd name="connsiteX2" fmla="*/ 2967723 w 8389877"/>
                        <a:gd name="connsiteY2" fmla="*/ 5196984 h 9224165"/>
                        <a:gd name="connsiteX3" fmla="*/ 108411 w 8389877"/>
                        <a:gd name="connsiteY3" fmla="*/ 2221554 h 9224165"/>
                        <a:gd name="connsiteX4" fmla="*/ 1008296 w 8389877"/>
                        <a:gd name="connsiteY4" fmla="*/ 1510355 h 9224165"/>
                        <a:gd name="connsiteX5" fmla="*/ 3432182 w 8389877"/>
                        <a:gd name="connsiteY5" fmla="*/ 3948755 h 9224165"/>
                        <a:gd name="connsiteX6" fmla="*/ 718011 w 8389877"/>
                        <a:gd name="connsiteY6" fmla="*/ 1191041 h 9224165"/>
                        <a:gd name="connsiteX7" fmla="*/ 1719497 w 8389877"/>
                        <a:gd name="connsiteY7" fmla="*/ 494356 h 9224165"/>
                        <a:gd name="connsiteX8" fmla="*/ 4085326 w 8389877"/>
                        <a:gd name="connsiteY8" fmla="*/ 2976299 h 9224165"/>
                        <a:gd name="connsiteX9" fmla="*/ 2133444 w 8389877"/>
                        <a:gd name="connsiteY9" fmla="*/ 867083 h 9224165"/>
                        <a:gd name="connsiteX10" fmla="*/ 3170925 w 8389877"/>
                        <a:gd name="connsiteY10" fmla="*/ 276642 h 9224165"/>
                        <a:gd name="connsiteX11" fmla="*/ 6538239 w 8389877"/>
                        <a:gd name="connsiteY11" fmla="*/ 3731040 h 9224165"/>
                        <a:gd name="connsiteX12" fmla="*/ 6090619 w 8389877"/>
                        <a:gd name="connsiteY12" fmla="*/ 2238393 h 9224165"/>
                        <a:gd name="connsiteX13" fmla="*/ 6639839 w 8389877"/>
                        <a:gd name="connsiteY13" fmla="*/ 1031385 h 9224165"/>
                        <a:gd name="connsiteX14" fmla="*/ 7757440 w 8389877"/>
                        <a:gd name="connsiteY14" fmla="*/ 2976297 h 9224165"/>
                        <a:gd name="connsiteX15" fmla="*/ 7989669 w 8389877"/>
                        <a:gd name="connsiteY15" fmla="*/ 4340640 h 9224165"/>
                        <a:gd name="connsiteX16" fmla="*/ 8389877 w 8389877"/>
                        <a:gd name="connsiteY16" fmla="*/ 5777404 h 9224165"/>
                        <a:gd name="connsiteX17" fmla="*/ 6266896 w 8389877"/>
                        <a:gd name="connsiteY17" fmla="*/ 9224162 h 9224165"/>
                        <a:gd name="connsiteX18" fmla="*/ 5057784 w 8389877"/>
                        <a:gd name="connsiteY18" fmla="*/ 8462696 h 9224165"/>
                        <a:gd name="connsiteX19" fmla="*/ 541518 w 8389877"/>
                        <a:gd name="connsiteY19" fmla="*/ 4050353 h 9224165"/>
                        <a:gd name="connsiteX0" fmla="*/ 541518 w 8389877"/>
                        <a:gd name="connsiteY0" fmla="*/ 4050353 h 9224165"/>
                        <a:gd name="connsiteX1" fmla="*/ 1163309 w 8389877"/>
                        <a:gd name="connsiteY1" fmla="*/ 3368184 h 9224165"/>
                        <a:gd name="connsiteX2" fmla="*/ 2967723 w 8389877"/>
                        <a:gd name="connsiteY2" fmla="*/ 5196984 h 9224165"/>
                        <a:gd name="connsiteX3" fmla="*/ 108411 w 8389877"/>
                        <a:gd name="connsiteY3" fmla="*/ 2221554 h 9224165"/>
                        <a:gd name="connsiteX4" fmla="*/ 1008296 w 8389877"/>
                        <a:gd name="connsiteY4" fmla="*/ 1510355 h 9224165"/>
                        <a:gd name="connsiteX5" fmla="*/ 3432182 w 8389877"/>
                        <a:gd name="connsiteY5" fmla="*/ 3948755 h 9224165"/>
                        <a:gd name="connsiteX6" fmla="*/ 718011 w 8389877"/>
                        <a:gd name="connsiteY6" fmla="*/ 1191041 h 9224165"/>
                        <a:gd name="connsiteX7" fmla="*/ 1719497 w 8389877"/>
                        <a:gd name="connsiteY7" fmla="*/ 494356 h 9224165"/>
                        <a:gd name="connsiteX8" fmla="*/ 4085326 w 8389877"/>
                        <a:gd name="connsiteY8" fmla="*/ 2976299 h 9224165"/>
                        <a:gd name="connsiteX9" fmla="*/ 2133444 w 8389877"/>
                        <a:gd name="connsiteY9" fmla="*/ 867083 h 9224165"/>
                        <a:gd name="connsiteX10" fmla="*/ 3170925 w 8389877"/>
                        <a:gd name="connsiteY10" fmla="*/ 276642 h 9224165"/>
                        <a:gd name="connsiteX11" fmla="*/ 6538239 w 8389877"/>
                        <a:gd name="connsiteY11" fmla="*/ 3731040 h 9224165"/>
                        <a:gd name="connsiteX12" fmla="*/ 6090619 w 8389877"/>
                        <a:gd name="connsiteY12" fmla="*/ 2238393 h 9224165"/>
                        <a:gd name="connsiteX13" fmla="*/ 6639839 w 8389877"/>
                        <a:gd name="connsiteY13" fmla="*/ 1031385 h 9224165"/>
                        <a:gd name="connsiteX14" fmla="*/ 7757440 w 8389877"/>
                        <a:gd name="connsiteY14" fmla="*/ 2976297 h 9224165"/>
                        <a:gd name="connsiteX15" fmla="*/ 7989669 w 8389877"/>
                        <a:gd name="connsiteY15" fmla="*/ 4340640 h 9224165"/>
                        <a:gd name="connsiteX16" fmla="*/ 8389877 w 8389877"/>
                        <a:gd name="connsiteY16" fmla="*/ 5777404 h 9224165"/>
                        <a:gd name="connsiteX17" fmla="*/ 6266896 w 8389877"/>
                        <a:gd name="connsiteY17" fmla="*/ 9224162 h 9224165"/>
                        <a:gd name="connsiteX18" fmla="*/ 5057784 w 8389877"/>
                        <a:gd name="connsiteY18" fmla="*/ 8462696 h 9224165"/>
                        <a:gd name="connsiteX19" fmla="*/ 541518 w 8389877"/>
                        <a:gd name="connsiteY19" fmla="*/ 4050353 h 9224165"/>
                        <a:gd name="connsiteX0" fmla="*/ 541518 w 8359910"/>
                        <a:gd name="connsiteY0" fmla="*/ 4050353 h 9224165"/>
                        <a:gd name="connsiteX1" fmla="*/ 1163309 w 8359910"/>
                        <a:gd name="connsiteY1" fmla="*/ 3368184 h 9224165"/>
                        <a:gd name="connsiteX2" fmla="*/ 2967723 w 8359910"/>
                        <a:gd name="connsiteY2" fmla="*/ 5196984 h 9224165"/>
                        <a:gd name="connsiteX3" fmla="*/ 108411 w 8359910"/>
                        <a:gd name="connsiteY3" fmla="*/ 2221554 h 9224165"/>
                        <a:gd name="connsiteX4" fmla="*/ 1008296 w 8359910"/>
                        <a:gd name="connsiteY4" fmla="*/ 1510355 h 9224165"/>
                        <a:gd name="connsiteX5" fmla="*/ 3432182 w 8359910"/>
                        <a:gd name="connsiteY5" fmla="*/ 3948755 h 9224165"/>
                        <a:gd name="connsiteX6" fmla="*/ 718011 w 8359910"/>
                        <a:gd name="connsiteY6" fmla="*/ 1191041 h 9224165"/>
                        <a:gd name="connsiteX7" fmla="*/ 1719497 w 8359910"/>
                        <a:gd name="connsiteY7" fmla="*/ 494356 h 9224165"/>
                        <a:gd name="connsiteX8" fmla="*/ 4085326 w 8359910"/>
                        <a:gd name="connsiteY8" fmla="*/ 2976299 h 9224165"/>
                        <a:gd name="connsiteX9" fmla="*/ 2133444 w 8359910"/>
                        <a:gd name="connsiteY9" fmla="*/ 867083 h 9224165"/>
                        <a:gd name="connsiteX10" fmla="*/ 3170925 w 8359910"/>
                        <a:gd name="connsiteY10" fmla="*/ 276642 h 9224165"/>
                        <a:gd name="connsiteX11" fmla="*/ 6538239 w 8359910"/>
                        <a:gd name="connsiteY11" fmla="*/ 3731040 h 9224165"/>
                        <a:gd name="connsiteX12" fmla="*/ 6090619 w 8359910"/>
                        <a:gd name="connsiteY12" fmla="*/ 2238393 h 9224165"/>
                        <a:gd name="connsiteX13" fmla="*/ 6639839 w 8359910"/>
                        <a:gd name="connsiteY13" fmla="*/ 1031385 h 9224165"/>
                        <a:gd name="connsiteX14" fmla="*/ 7757440 w 8359910"/>
                        <a:gd name="connsiteY14" fmla="*/ 2976297 h 9224165"/>
                        <a:gd name="connsiteX15" fmla="*/ 7989669 w 8359910"/>
                        <a:gd name="connsiteY15" fmla="*/ 4340640 h 9224165"/>
                        <a:gd name="connsiteX16" fmla="*/ 8359907 w 8359910"/>
                        <a:gd name="connsiteY16" fmla="*/ 5645609 h 9224165"/>
                        <a:gd name="connsiteX17" fmla="*/ 6266896 w 8359910"/>
                        <a:gd name="connsiteY17" fmla="*/ 9224162 h 9224165"/>
                        <a:gd name="connsiteX18" fmla="*/ 5057784 w 8359910"/>
                        <a:gd name="connsiteY18" fmla="*/ 8462696 h 9224165"/>
                        <a:gd name="connsiteX19" fmla="*/ 541518 w 8359910"/>
                        <a:gd name="connsiteY19" fmla="*/ 4050353 h 9224165"/>
                        <a:gd name="connsiteX0" fmla="*/ 541518 w 8636226"/>
                        <a:gd name="connsiteY0" fmla="*/ 4050353 h 9224165"/>
                        <a:gd name="connsiteX1" fmla="*/ 1163309 w 8636226"/>
                        <a:gd name="connsiteY1" fmla="*/ 3368184 h 9224165"/>
                        <a:gd name="connsiteX2" fmla="*/ 2967723 w 8636226"/>
                        <a:gd name="connsiteY2" fmla="*/ 5196984 h 9224165"/>
                        <a:gd name="connsiteX3" fmla="*/ 108411 w 8636226"/>
                        <a:gd name="connsiteY3" fmla="*/ 2221554 h 9224165"/>
                        <a:gd name="connsiteX4" fmla="*/ 1008296 w 8636226"/>
                        <a:gd name="connsiteY4" fmla="*/ 1510355 h 9224165"/>
                        <a:gd name="connsiteX5" fmla="*/ 3432182 w 8636226"/>
                        <a:gd name="connsiteY5" fmla="*/ 3948755 h 9224165"/>
                        <a:gd name="connsiteX6" fmla="*/ 718011 w 8636226"/>
                        <a:gd name="connsiteY6" fmla="*/ 1191041 h 9224165"/>
                        <a:gd name="connsiteX7" fmla="*/ 1719497 w 8636226"/>
                        <a:gd name="connsiteY7" fmla="*/ 494356 h 9224165"/>
                        <a:gd name="connsiteX8" fmla="*/ 4085326 w 8636226"/>
                        <a:gd name="connsiteY8" fmla="*/ 2976299 h 9224165"/>
                        <a:gd name="connsiteX9" fmla="*/ 2133444 w 8636226"/>
                        <a:gd name="connsiteY9" fmla="*/ 867083 h 9224165"/>
                        <a:gd name="connsiteX10" fmla="*/ 3170925 w 8636226"/>
                        <a:gd name="connsiteY10" fmla="*/ 276642 h 9224165"/>
                        <a:gd name="connsiteX11" fmla="*/ 6538239 w 8636226"/>
                        <a:gd name="connsiteY11" fmla="*/ 3731040 h 9224165"/>
                        <a:gd name="connsiteX12" fmla="*/ 6090619 w 8636226"/>
                        <a:gd name="connsiteY12" fmla="*/ 2238393 h 9224165"/>
                        <a:gd name="connsiteX13" fmla="*/ 6639839 w 8636226"/>
                        <a:gd name="connsiteY13" fmla="*/ 1031385 h 9224165"/>
                        <a:gd name="connsiteX14" fmla="*/ 7757440 w 8636226"/>
                        <a:gd name="connsiteY14" fmla="*/ 2976297 h 9224165"/>
                        <a:gd name="connsiteX15" fmla="*/ 7989669 w 8636226"/>
                        <a:gd name="connsiteY15" fmla="*/ 4340640 h 9224165"/>
                        <a:gd name="connsiteX16" fmla="*/ 8636220 w 8636226"/>
                        <a:gd name="connsiteY16" fmla="*/ 6034120 h 9224165"/>
                        <a:gd name="connsiteX17" fmla="*/ 6266896 w 8636226"/>
                        <a:gd name="connsiteY17" fmla="*/ 9224162 h 9224165"/>
                        <a:gd name="connsiteX18" fmla="*/ 5057784 w 8636226"/>
                        <a:gd name="connsiteY18" fmla="*/ 8462696 h 9224165"/>
                        <a:gd name="connsiteX19" fmla="*/ 541518 w 8636226"/>
                        <a:gd name="connsiteY19" fmla="*/ 4050353 h 9224165"/>
                        <a:gd name="connsiteX0" fmla="*/ 541518 w 8752649"/>
                        <a:gd name="connsiteY0" fmla="*/ 4050353 h 9224165"/>
                        <a:gd name="connsiteX1" fmla="*/ 1163309 w 8752649"/>
                        <a:gd name="connsiteY1" fmla="*/ 3368184 h 9224165"/>
                        <a:gd name="connsiteX2" fmla="*/ 2967723 w 8752649"/>
                        <a:gd name="connsiteY2" fmla="*/ 5196984 h 9224165"/>
                        <a:gd name="connsiteX3" fmla="*/ 108411 w 8752649"/>
                        <a:gd name="connsiteY3" fmla="*/ 2221554 h 9224165"/>
                        <a:gd name="connsiteX4" fmla="*/ 1008296 w 8752649"/>
                        <a:gd name="connsiteY4" fmla="*/ 1510355 h 9224165"/>
                        <a:gd name="connsiteX5" fmla="*/ 3432182 w 8752649"/>
                        <a:gd name="connsiteY5" fmla="*/ 3948755 h 9224165"/>
                        <a:gd name="connsiteX6" fmla="*/ 718011 w 8752649"/>
                        <a:gd name="connsiteY6" fmla="*/ 1191041 h 9224165"/>
                        <a:gd name="connsiteX7" fmla="*/ 1719497 w 8752649"/>
                        <a:gd name="connsiteY7" fmla="*/ 494356 h 9224165"/>
                        <a:gd name="connsiteX8" fmla="*/ 4085326 w 8752649"/>
                        <a:gd name="connsiteY8" fmla="*/ 2976299 h 9224165"/>
                        <a:gd name="connsiteX9" fmla="*/ 2133444 w 8752649"/>
                        <a:gd name="connsiteY9" fmla="*/ 867083 h 9224165"/>
                        <a:gd name="connsiteX10" fmla="*/ 3170925 w 8752649"/>
                        <a:gd name="connsiteY10" fmla="*/ 276642 h 9224165"/>
                        <a:gd name="connsiteX11" fmla="*/ 6538239 w 8752649"/>
                        <a:gd name="connsiteY11" fmla="*/ 3731040 h 9224165"/>
                        <a:gd name="connsiteX12" fmla="*/ 6090619 w 8752649"/>
                        <a:gd name="connsiteY12" fmla="*/ 2238393 h 9224165"/>
                        <a:gd name="connsiteX13" fmla="*/ 6639839 w 8752649"/>
                        <a:gd name="connsiteY13" fmla="*/ 1031385 h 9224165"/>
                        <a:gd name="connsiteX14" fmla="*/ 7757440 w 8752649"/>
                        <a:gd name="connsiteY14" fmla="*/ 2976297 h 9224165"/>
                        <a:gd name="connsiteX15" fmla="*/ 7989669 w 8752649"/>
                        <a:gd name="connsiteY15" fmla="*/ 4340640 h 9224165"/>
                        <a:gd name="connsiteX16" fmla="*/ 8752654 w 8752649"/>
                        <a:gd name="connsiteY16" fmla="*/ 6193162 h 9224165"/>
                        <a:gd name="connsiteX17" fmla="*/ 6266896 w 8752649"/>
                        <a:gd name="connsiteY17" fmla="*/ 9224162 h 9224165"/>
                        <a:gd name="connsiteX18" fmla="*/ 5057784 w 8752649"/>
                        <a:gd name="connsiteY18" fmla="*/ 8462696 h 9224165"/>
                        <a:gd name="connsiteX19" fmla="*/ 541518 w 8752649"/>
                        <a:gd name="connsiteY19" fmla="*/ 4050353 h 92241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8752649" h="9224165">
                          <a:moveTo>
                            <a:pt x="541518" y="4050353"/>
                          </a:moveTo>
                          <a:cubicBezTo>
                            <a:pt x="125441" y="3629439"/>
                            <a:pt x="694015" y="2947268"/>
                            <a:pt x="1163309" y="3368184"/>
                          </a:cubicBezTo>
                          <a:lnTo>
                            <a:pt x="2967723" y="5196984"/>
                          </a:lnTo>
                          <a:lnTo>
                            <a:pt x="108411" y="2221554"/>
                          </a:lnTo>
                          <a:cubicBezTo>
                            <a:pt x="-288312" y="1549060"/>
                            <a:pt x="493523" y="1038543"/>
                            <a:pt x="1008296" y="1510355"/>
                          </a:cubicBezTo>
                          <a:lnTo>
                            <a:pt x="3432182" y="3948755"/>
                          </a:lnTo>
                          <a:lnTo>
                            <a:pt x="718011" y="1191041"/>
                          </a:lnTo>
                          <a:cubicBezTo>
                            <a:pt x="330963" y="465328"/>
                            <a:pt x="1235688" y="29898"/>
                            <a:pt x="1719497" y="494356"/>
                          </a:cubicBezTo>
                          <a:lnTo>
                            <a:pt x="4085326" y="2976299"/>
                          </a:lnTo>
                          <a:lnTo>
                            <a:pt x="2133444" y="867083"/>
                          </a:lnTo>
                          <a:cubicBezTo>
                            <a:pt x="1689694" y="110019"/>
                            <a:pt x="2618995" y="-311477"/>
                            <a:pt x="3170925" y="276642"/>
                          </a:cubicBezTo>
                          <a:lnTo>
                            <a:pt x="6538239" y="3731040"/>
                          </a:lnTo>
                          <a:cubicBezTo>
                            <a:pt x="6567268" y="3498812"/>
                            <a:pt x="6433736" y="2847992"/>
                            <a:pt x="6090619" y="2238393"/>
                          </a:cubicBezTo>
                          <a:cubicBezTo>
                            <a:pt x="5902707" y="1832574"/>
                            <a:pt x="6141515" y="1249099"/>
                            <a:pt x="6639839" y="1031385"/>
                          </a:cubicBezTo>
                          <a:cubicBezTo>
                            <a:pt x="7026887" y="1679688"/>
                            <a:pt x="7384906" y="2327993"/>
                            <a:pt x="7757440" y="2976297"/>
                          </a:cubicBezTo>
                          <a:lnTo>
                            <a:pt x="7989669" y="4340640"/>
                          </a:lnTo>
                          <a:cubicBezTo>
                            <a:pt x="8085131" y="4794167"/>
                            <a:pt x="8594837" y="6050116"/>
                            <a:pt x="8752654" y="6193162"/>
                          </a:cubicBezTo>
                          <a:cubicBezTo>
                            <a:pt x="7977375" y="7437758"/>
                            <a:pt x="7007393" y="7933774"/>
                            <a:pt x="6266896" y="9224162"/>
                          </a:cubicBezTo>
                          <a:cubicBezTo>
                            <a:pt x="6129010" y="9197551"/>
                            <a:pt x="5181156" y="8530430"/>
                            <a:pt x="5057784" y="8462696"/>
                          </a:cubicBezTo>
                          <a:cubicBezTo>
                            <a:pt x="4397384" y="8046620"/>
                            <a:pt x="768618" y="4236716"/>
                            <a:pt x="541518" y="4050353"/>
                          </a:cubicBezTo>
                          <a:close/>
                        </a:path>
                      </a:pathLst>
                    </a:custGeom>
                    <a:solidFill>
                      <a:srgbClr val="F19E65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9" name="Rectangle 2"/>
                    <p:cNvSpPr/>
                    <p:nvPr/>
                  </p:nvSpPr>
                  <p:spPr>
                    <a:xfrm rot="2574033" flipH="1" flipV="1">
                      <a:off x="4766308" y="2323418"/>
                      <a:ext cx="255314" cy="232762"/>
                    </a:xfrm>
                    <a:custGeom>
                      <a:avLst/>
                      <a:gdLst>
                        <a:gd name="connsiteX0" fmla="*/ 0 w 4659086"/>
                        <a:gd name="connsiteY0" fmla="*/ 0 h 2017485"/>
                        <a:gd name="connsiteX1" fmla="*/ 4659086 w 4659086"/>
                        <a:gd name="connsiteY1" fmla="*/ 0 h 2017485"/>
                        <a:gd name="connsiteX2" fmla="*/ 4659086 w 4659086"/>
                        <a:gd name="connsiteY2" fmla="*/ 2017485 h 2017485"/>
                        <a:gd name="connsiteX3" fmla="*/ 0 w 4659086"/>
                        <a:gd name="connsiteY3" fmla="*/ 2017485 h 2017485"/>
                        <a:gd name="connsiteX4" fmla="*/ 0 w 4659086"/>
                        <a:gd name="connsiteY4" fmla="*/ 0 h 2017485"/>
                        <a:gd name="connsiteX0" fmla="*/ 0 w 4804229"/>
                        <a:gd name="connsiteY0" fmla="*/ 0 h 2017485"/>
                        <a:gd name="connsiteX1" fmla="*/ 4659086 w 4804229"/>
                        <a:gd name="connsiteY1" fmla="*/ 0 h 2017485"/>
                        <a:gd name="connsiteX2" fmla="*/ 4804229 w 4804229"/>
                        <a:gd name="connsiteY2" fmla="*/ 1204685 h 2017485"/>
                        <a:gd name="connsiteX3" fmla="*/ 0 w 4804229"/>
                        <a:gd name="connsiteY3" fmla="*/ 2017485 h 2017485"/>
                        <a:gd name="connsiteX4" fmla="*/ 0 w 4804229"/>
                        <a:gd name="connsiteY4" fmla="*/ 0 h 2017485"/>
                        <a:gd name="connsiteX0" fmla="*/ 0 w 4804229"/>
                        <a:gd name="connsiteY0" fmla="*/ 0 h 4223656"/>
                        <a:gd name="connsiteX1" fmla="*/ 4659086 w 4804229"/>
                        <a:gd name="connsiteY1" fmla="*/ 0 h 4223656"/>
                        <a:gd name="connsiteX2" fmla="*/ 4804229 w 4804229"/>
                        <a:gd name="connsiteY2" fmla="*/ 1204685 h 4223656"/>
                        <a:gd name="connsiteX3" fmla="*/ 2002971 w 4804229"/>
                        <a:gd name="connsiteY3" fmla="*/ 4223656 h 4223656"/>
                        <a:gd name="connsiteX4" fmla="*/ 0 w 4804229"/>
                        <a:gd name="connsiteY4" fmla="*/ 0 h 4223656"/>
                        <a:gd name="connsiteX0" fmla="*/ 0 w 7634515"/>
                        <a:gd name="connsiteY0" fmla="*/ 0 h 4499428"/>
                        <a:gd name="connsiteX1" fmla="*/ 7489372 w 7634515"/>
                        <a:gd name="connsiteY1" fmla="*/ 275772 h 4499428"/>
                        <a:gd name="connsiteX2" fmla="*/ 7634515 w 7634515"/>
                        <a:gd name="connsiteY2" fmla="*/ 1480457 h 4499428"/>
                        <a:gd name="connsiteX3" fmla="*/ 4833257 w 7634515"/>
                        <a:gd name="connsiteY3" fmla="*/ 4499428 h 4499428"/>
                        <a:gd name="connsiteX4" fmla="*/ 0 w 7634515"/>
                        <a:gd name="connsiteY4" fmla="*/ 0 h 4499428"/>
                        <a:gd name="connsiteX0" fmla="*/ 0 w 7634515"/>
                        <a:gd name="connsiteY0" fmla="*/ 0 h 4499428"/>
                        <a:gd name="connsiteX1" fmla="*/ 7489372 w 7634515"/>
                        <a:gd name="connsiteY1" fmla="*/ 275772 h 4499428"/>
                        <a:gd name="connsiteX2" fmla="*/ 7634515 w 7634515"/>
                        <a:gd name="connsiteY2" fmla="*/ 1480457 h 4499428"/>
                        <a:gd name="connsiteX3" fmla="*/ 4833257 w 7634515"/>
                        <a:gd name="connsiteY3" fmla="*/ 4499428 h 4499428"/>
                        <a:gd name="connsiteX4" fmla="*/ 0 w 7634515"/>
                        <a:gd name="connsiteY4" fmla="*/ 0 h 4499428"/>
                        <a:gd name="connsiteX0" fmla="*/ 39552 w 7674067"/>
                        <a:gd name="connsiteY0" fmla="*/ 0 h 4895853"/>
                        <a:gd name="connsiteX1" fmla="*/ 7528924 w 7674067"/>
                        <a:gd name="connsiteY1" fmla="*/ 275772 h 4895853"/>
                        <a:gd name="connsiteX2" fmla="*/ 7674067 w 7674067"/>
                        <a:gd name="connsiteY2" fmla="*/ 1480457 h 4895853"/>
                        <a:gd name="connsiteX3" fmla="*/ 4872809 w 7674067"/>
                        <a:gd name="connsiteY3" fmla="*/ 4499428 h 4895853"/>
                        <a:gd name="connsiteX4" fmla="*/ 4582524 w 7674067"/>
                        <a:gd name="connsiteY4" fmla="*/ 4368799 h 4895853"/>
                        <a:gd name="connsiteX5" fmla="*/ 39552 w 7674067"/>
                        <a:gd name="connsiteY5" fmla="*/ 0 h 4895853"/>
                        <a:gd name="connsiteX0" fmla="*/ 38817 w 7673332"/>
                        <a:gd name="connsiteY0" fmla="*/ 0 h 4715686"/>
                        <a:gd name="connsiteX1" fmla="*/ 7528189 w 7673332"/>
                        <a:gd name="connsiteY1" fmla="*/ 275772 h 4715686"/>
                        <a:gd name="connsiteX2" fmla="*/ 7673332 w 7673332"/>
                        <a:gd name="connsiteY2" fmla="*/ 1480457 h 4715686"/>
                        <a:gd name="connsiteX3" fmla="*/ 4872074 w 7673332"/>
                        <a:gd name="connsiteY3" fmla="*/ 4499428 h 4715686"/>
                        <a:gd name="connsiteX4" fmla="*/ 4668875 w 7673332"/>
                        <a:gd name="connsiteY4" fmla="*/ 3860799 h 4715686"/>
                        <a:gd name="connsiteX5" fmla="*/ 38817 w 7673332"/>
                        <a:gd name="connsiteY5" fmla="*/ 0 h 4715686"/>
                        <a:gd name="connsiteX0" fmla="*/ 38817 w 7673332"/>
                        <a:gd name="connsiteY0" fmla="*/ 0 h 4614939"/>
                        <a:gd name="connsiteX1" fmla="*/ 7528189 w 7673332"/>
                        <a:gd name="connsiteY1" fmla="*/ 275772 h 4614939"/>
                        <a:gd name="connsiteX2" fmla="*/ 7673332 w 7673332"/>
                        <a:gd name="connsiteY2" fmla="*/ 1480457 h 4614939"/>
                        <a:gd name="connsiteX3" fmla="*/ 4872074 w 7673332"/>
                        <a:gd name="connsiteY3" fmla="*/ 4499428 h 4614939"/>
                        <a:gd name="connsiteX4" fmla="*/ 4668875 w 7673332"/>
                        <a:gd name="connsiteY4" fmla="*/ 3860799 h 4614939"/>
                        <a:gd name="connsiteX5" fmla="*/ 38817 w 7673332"/>
                        <a:gd name="connsiteY5" fmla="*/ 0 h 4614939"/>
                        <a:gd name="connsiteX0" fmla="*/ 38817 w 7673332"/>
                        <a:gd name="connsiteY0" fmla="*/ 0 h 4499428"/>
                        <a:gd name="connsiteX1" fmla="*/ 7528189 w 7673332"/>
                        <a:gd name="connsiteY1" fmla="*/ 275772 h 4499428"/>
                        <a:gd name="connsiteX2" fmla="*/ 7673332 w 7673332"/>
                        <a:gd name="connsiteY2" fmla="*/ 1480457 h 4499428"/>
                        <a:gd name="connsiteX3" fmla="*/ 4872074 w 7673332"/>
                        <a:gd name="connsiteY3" fmla="*/ 4499428 h 4499428"/>
                        <a:gd name="connsiteX4" fmla="*/ 4668875 w 7673332"/>
                        <a:gd name="connsiteY4" fmla="*/ 3860799 h 4499428"/>
                        <a:gd name="connsiteX5" fmla="*/ 38817 w 7673332"/>
                        <a:gd name="connsiteY5" fmla="*/ 0 h 4499428"/>
                        <a:gd name="connsiteX0" fmla="*/ 39428 w 7673943"/>
                        <a:gd name="connsiteY0" fmla="*/ 0 h 4499428"/>
                        <a:gd name="connsiteX1" fmla="*/ 7528800 w 7673943"/>
                        <a:gd name="connsiteY1" fmla="*/ 275772 h 4499428"/>
                        <a:gd name="connsiteX2" fmla="*/ 7673943 w 7673943"/>
                        <a:gd name="connsiteY2" fmla="*/ 1480457 h 4499428"/>
                        <a:gd name="connsiteX3" fmla="*/ 4872685 w 7673943"/>
                        <a:gd name="connsiteY3" fmla="*/ 4499428 h 4499428"/>
                        <a:gd name="connsiteX4" fmla="*/ 4596915 w 7673943"/>
                        <a:gd name="connsiteY4" fmla="*/ 4397828 h 4499428"/>
                        <a:gd name="connsiteX5" fmla="*/ 39428 w 7673943"/>
                        <a:gd name="connsiteY5" fmla="*/ 0 h 4499428"/>
                        <a:gd name="connsiteX0" fmla="*/ 39428 w 7673943"/>
                        <a:gd name="connsiteY0" fmla="*/ 0 h 4499428"/>
                        <a:gd name="connsiteX1" fmla="*/ 7528800 w 7673943"/>
                        <a:gd name="connsiteY1" fmla="*/ 275772 h 4499428"/>
                        <a:gd name="connsiteX2" fmla="*/ 7673943 w 7673943"/>
                        <a:gd name="connsiteY2" fmla="*/ 1480457 h 4499428"/>
                        <a:gd name="connsiteX3" fmla="*/ 4872685 w 7673943"/>
                        <a:gd name="connsiteY3" fmla="*/ 4499428 h 4499428"/>
                        <a:gd name="connsiteX4" fmla="*/ 4596915 w 7673943"/>
                        <a:gd name="connsiteY4" fmla="*/ 4397828 h 4499428"/>
                        <a:gd name="connsiteX5" fmla="*/ 39428 w 7673943"/>
                        <a:gd name="connsiteY5" fmla="*/ 0 h 4499428"/>
                        <a:gd name="connsiteX0" fmla="*/ 39428 w 7673943"/>
                        <a:gd name="connsiteY0" fmla="*/ 0 h 4499428"/>
                        <a:gd name="connsiteX1" fmla="*/ 7528800 w 7673943"/>
                        <a:gd name="connsiteY1" fmla="*/ 275772 h 4499428"/>
                        <a:gd name="connsiteX2" fmla="*/ 7673943 w 7673943"/>
                        <a:gd name="connsiteY2" fmla="*/ 1480457 h 4499428"/>
                        <a:gd name="connsiteX3" fmla="*/ 4872685 w 7673943"/>
                        <a:gd name="connsiteY3" fmla="*/ 4499428 h 4499428"/>
                        <a:gd name="connsiteX4" fmla="*/ 4596915 w 7673943"/>
                        <a:gd name="connsiteY4" fmla="*/ 4397828 h 4499428"/>
                        <a:gd name="connsiteX5" fmla="*/ 39428 w 7673943"/>
                        <a:gd name="connsiteY5" fmla="*/ 0 h 4499428"/>
                        <a:gd name="connsiteX0" fmla="*/ 39428 w 7673943"/>
                        <a:gd name="connsiteY0" fmla="*/ 0 h 4499428"/>
                        <a:gd name="connsiteX1" fmla="*/ 7528800 w 7673943"/>
                        <a:gd name="connsiteY1" fmla="*/ 275772 h 4499428"/>
                        <a:gd name="connsiteX2" fmla="*/ 7673943 w 7673943"/>
                        <a:gd name="connsiteY2" fmla="*/ 1480457 h 4499428"/>
                        <a:gd name="connsiteX3" fmla="*/ 4872685 w 7673943"/>
                        <a:gd name="connsiteY3" fmla="*/ 4499428 h 4499428"/>
                        <a:gd name="connsiteX4" fmla="*/ 4596915 w 7673943"/>
                        <a:gd name="connsiteY4" fmla="*/ 4397828 h 4499428"/>
                        <a:gd name="connsiteX5" fmla="*/ 39428 w 7673943"/>
                        <a:gd name="connsiteY5" fmla="*/ 0 h 4499428"/>
                        <a:gd name="connsiteX0" fmla="*/ 38245 w 7672760"/>
                        <a:gd name="connsiteY0" fmla="*/ 0 h 4499428"/>
                        <a:gd name="connsiteX1" fmla="*/ 7527617 w 7672760"/>
                        <a:gd name="connsiteY1" fmla="*/ 275772 h 4499428"/>
                        <a:gd name="connsiteX2" fmla="*/ 7672760 w 7672760"/>
                        <a:gd name="connsiteY2" fmla="*/ 1480457 h 4499428"/>
                        <a:gd name="connsiteX3" fmla="*/ 4871502 w 7672760"/>
                        <a:gd name="connsiteY3" fmla="*/ 4499428 h 4499428"/>
                        <a:gd name="connsiteX4" fmla="*/ 4595732 w 7672760"/>
                        <a:gd name="connsiteY4" fmla="*/ 4397828 h 4499428"/>
                        <a:gd name="connsiteX5" fmla="*/ 38245 w 7672760"/>
                        <a:gd name="connsiteY5" fmla="*/ 0 h 4499428"/>
                        <a:gd name="connsiteX0" fmla="*/ 0 w 7634515"/>
                        <a:gd name="connsiteY0" fmla="*/ 0 h 4499428"/>
                        <a:gd name="connsiteX1" fmla="*/ 7489372 w 7634515"/>
                        <a:gd name="connsiteY1" fmla="*/ 275772 h 4499428"/>
                        <a:gd name="connsiteX2" fmla="*/ 7634515 w 7634515"/>
                        <a:gd name="connsiteY2" fmla="*/ 1480457 h 4499428"/>
                        <a:gd name="connsiteX3" fmla="*/ 4833257 w 7634515"/>
                        <a:gd name="connsiteY3" fmla="*/ 4499428 h 4499428"/>
                        <a:gd name="connsiteX4" fmla="*/ 4557487 w 7634515"/>
                        <a:gd name="connsiteY4" fmla="*/ 4397828 h 4499428"/>
                        <a:gd name="connsiteX5" fmla="*/ 0 w 7634515"/>
                        <a:gd name="connsiteY5" fmla="*/ 0 h 4499428"/>
                        <a:gd name="connsiteX0" fmla="*/ 0 w 7634515"/>
                        <a:gd name="connsiteY0" fmla="*/ 0 h 4455885"/>
                        <a:gd name="connsiteX1" fmla="*/ 7489372 w 7634515"/>
                        <a:gd name="connsiteY1" fmla="*/ 275772 h 4455885"/>
                        <a:gd name="connsiteX2" fmla="*/ 7634515 w 7634515"/>
                        <a:gd name="connsiteY2" fmla="*/ 1480457 h 4455885"/>
                        <a:gd name="connsiteX3" fmla="*/ 4862285 w 7634515"/>
                        <a:gd name="connsiteY3" fmla="*/ 4455885 h 4455885"/>
                        <a:gd name="connsiteX4" fmla="*/ 4557487 w 7634515"/>
                        <a:gd name="connsiteY4" fmla="*/ 4397828 h 4455885"/>
                        <a:gd name="connsiteX5" fmla="*/ 0 w 7634515"/>
                        <a:gd name="connsiteY5" fmla="*/ 0 h 4455885"/>
                        <a:gd name="connsiteX0" fmla="*/ 0 w 7634515"/>
                        <a:gd name="connsiteY0" fmla="*/ 0 h 4484914"/>
                        <a:gd name="connsiteX1" fmla="*/ 7489372 w 7634515"/>
                        <a:gd name="connsiteY1" fmla="*/ 275772 h 4484914"/>
                        <a:gd name="connsiteX2" fmla="*/ 7634515 w 7634515"/>
                        <a:gd name="connsiteY2" fmla="*/ 1480457 h 4484914"/>
                        <a:gd name="connsiteX3" fmla="*/ 4833256 w 7634515"/>
                        <a:gd name="connsiteY3" fmla="*/ 4484914 h 4484914"/>
                        <a:gd name="connsiteX4" fmla="*/ 4557487 w 7634515"/>
                        <a:gd name="connsiteY4" fmla="*/ 4397828 h 4484914"/>
                        <a:gd name="connsiteX5" fmla="*/ 0 w 7634515"/>
                        <a:gd name="connsiteY5" fmla="*/ 0 h 4484914"/>
                        <a:gd name="connsiteX0" fmla="*/ 0 w 7634515"/>
                        <a:gd name="connsiteY0" fmla="*/ 0 h 4484914"/>
                        <a:gd name="connsiteX1" fmla="*/ 7489372 w 7634515"/>
                        <a:gd name="connsiteY1" fmla="*/ 275772 h 4484914"/>
                        <a:gd name="connsiteX2" fmla="*/ 7634515 w 7634515"/>
                        <a:gd name="connsiteY2" fmla="*/ 1480457 h 4484914"/>
                        <a:gd name="connsiteX3" fmla="*/ 4833256 w 7634515"/>
                        <a:gd name="connsiteY3" fmla="*/ 4484914 h 4484914"/>
                        <a:gd name="connsiteX4" fmla="*/ 4557487 w 7634515"/>
                        <a:gd name="connsiteY4" fmla="*/ 4397828 h 4484914"/>
                        <a:gd name="connsiteX5" fmla="*/ 0 w 7634515"/>
                        <a:gd name="connsiteY5" fmla="*/ 0 h 4484914"/>
                        <a:gd name="connsiteX0" fmla="*/ 0 w 7634515"/>
                        <a:gd name="connsiteY0" fmla="*/ 0 h 4484914"/>
                        <a:gd name="connsiteX1" fmla="*/ 5573485 w 7634515"/>
                        <a:gd name="connsiteY1" fmla="*/ 203200 h 4484914"/>
                        <a:gd name="connsiteX2" fmla="*/ 7489372 w 7634515"/>
                        <a:gd name="connsiteY2" fmla="*/ 275772 h 4484914"/>
                        <a:gd name="connsiteX3" fmla="*/ 7634515 w 7634515"/>
                        <a:gd name="connsiteY3" fmla="*/ 1480457 h 4484914"/>
                        <a:gd name="connsiteX4" fmla="*/ 4833256 w 7634515"/>
                        <a:gd name="connsiteY4" fmla="*/ 4484914 h 4484914"/>
                        <a:gd name="connsiteX5" fmla="*/ 4557487 w 7634515"/>
                        <a:gd name="connsiteY5" fmla="*/ 4397828 h 4484914"/>
                        <a:gd name="connsiteX6" fmla="*/ 0 w 7634515"/>
                        <a:gd name="connsiteY6" fmla="*/ 0 h 4484914"/>
                        <a:gd name="connsiteX0" fmla="*/ 0 w 7634515"/>
                        <a:gd name="connsiteY0" fmla="*/ 798285 h 5283199"/>
                        <a:gd name="connsiteX1" fmla="*/ 7082971 w 7634515"/>
                        <a:gd name="connsiteY1" fmla="*/ 0 h 5283199"/>
                        <a:gd name="connsiteX2" fmla="*/ 7489372 w 7634515"/>
                        <a:gd name="connsiteY2" fmla="*/ 1074057 h 5283199"/>
                        <a:gd name="connsiteX3" fmla="*/ 7634515 w 7634515"/>
                        <a:gd name="connsiteY3" fmla="*/ 2278742 h 5283199"/>
                        <a:gd name="connsiteX4" fmla="*/ 4833256 w 7634515"/>
                        <a:gd name="connsiteY4" fmla="*/ 5283199 h 5283199"/>
                        <a:gd name="connsiteX5" fmla="*/ 4557487 w 7634515"/>
                        <a:gd name="connsiteY5" fmla="*/ 5196113 h 5283199"/>
                        <a:gd name="connsiteX6" fmla="*/ 0 w 7634515"/>
                        <a:gd name="connsiteY6" fmla="*/ 798285 h 5283199"/>
                        <a:gd name="connsiteX0" fmla="*/ 0 w 7634515"/>
                        <a:gd name="connsiteY0" fmla="*/ 1088571 h 5573485"/>
                        <a:gd name="connsiteX1" fmla="*/ 7257143 w 7634515"/>
                        <a:gd name="connsiteY1" fmla="*/ 0 h 5573485"/>
                        <a:gd name="connsiteX2" fmla="*/ 7489372 w 7634515"/>
                        <a:gd name="connsiteY2" fmla="*/ 1364343 h 5573485"/>
                        <a:gd name="connsiteX3" fmla="*/ 7634515 w 7634515"/>
                        <a:gd name="connsiteY3" fmla="*/ 2569028 h 5573485"/>
                        <a:gd name="connsiteX4" fmla="*/ 4833256 w 7634515"/>
                        <a:gd name="connsiteY4" fmla="*/ 5573485 h 5573485"/>
                        <a:gd name="connsiteX5" fmla="*/ 4557487 w 7634515"/>
                        <a:gd name="connsiteY5" fmla="*/ 5486399 h 5573485"/>
                        <a:gd name="connsiteX6" fmla="*/ 0 w 7634515"/>
                        <a:gd name="connsiteY6" fmla="*/ 1088571 h 5573485"/>
                        <a:gd name="connsiteX0" fmla="*/ 0 w 7634515"/>
                        <a:gd name="connsiteY0" fmla="*/ 1088571 h 5573485"/>
                        <a:gd name="connsiteX1" fmla="*/ 5660571 w 7634515"/>
                        <a:gd name="connsiteY1" fmla="*/ 217715 h 5573485"/>
                        <a:gd name="connsiteX2" fmla="*/ 7257143 w 7634515"/>
                        <a:gd name="connsiteY2" fmla="*/ 0 h 5573485"/>
                        <a:gd name="connsiteX3" fmla="*/ 7489372 w 7634515"/>
                        <a:gd name="connsiteY3" fmla="*/ 1364343 h 5573485"/>
                        <a:gd name="connsiteX4" fmla="*/ 7634515 w 7634515"/>
                        <a:gd name="connsiteY4" fmla="*/ 2569028 h 5573485"/>
                        <a:gd name="connsiteX5" fmla="*/ 4833256 w 7634515"/>
                        <a:gd name="connsiteY5" fmla="*/ 5573485 h 5573485"/>
                        <a:gd name="connsiteX6" fmla="*/ 4557487 w 7634515"/>
                        <a:gd name="connsiteY6" fmla="*/ 5486399 h 5573485"/>
                        <a:gd name="connsiteX7" fmla="*/ 0 w 7634515"/>
                        <a:gd name="connsiteY7" fmla="*/ 1088571 h 5573485"/>
                        <a:gd name="connsiteX0" fmla="*/ 0 w 7634515"/>
                        <a:gd name="connsiteY0" fmla="*/ 1088571 h 5573485"/>
                        <a:gd name="connsiteX1" fmla="*/ 6110514 w 7634515"/>
                        <a:gd name="connsiteY1" fmla="*/ 740229 h 5573485"/>
                        <a:gd name="connsiteX2" fmla="*/ 7257143 w 7634515"/>
                        <a:gd name="connsiteY2" fmla="*/ 0 h 5573485"/>
                        <a:gd name="connsiteX3" fmla="*/ 7489372 w 7634515"/>
                        <a:gd name="connsiteY3" fmla="*/ 1364343 h 5573485"/>
                        <a:gd name="connsiteX4" fmla="*/ 7634515 w 7634515"/>
                        <a:gd name="connsiteY4" fmla="*/ 2569028 h 5573485"/>
                        <a:gd name="connsiteX5" fmla="*/ 4833256 w 7634515"/>
                        <a:gd name="connsiteY5" fmla="*/ 5573485 h 5573485"/>
                        <a:gd name="connsiteX6" fmla="*/ 4557487 w 7634515"/>
                        <a:gd name="connsiteY6" fmla="*/ 5486399 h 5573485"/>
                        <a:gd name="connsiteX7" fmla="*/ 0 w 7634515"/>
                        <a:gd name="connsiteY7" fmla="*/ 1088571 h 5573485"/>
                        <a:gd name="connsiteX0" fmla="*/ 0 w 7634515"/>
                        <a:gd name="connsiteY0" fmla="*/ 1088571 h 5573485"/>
                        <a:gd name="connsiteX1" fmla="*/ 6037942 w 7634515"/>
                        <a:gd name="connsiteY1" fmla="*/ 754743 h 5573485"/>
                        <a:gd name="connsiteX2" fmla="*/ 7257143 w 7634515"/>
                        <a:gd name="connsiteY2" fmla="*/ 0 h 5573485"/>
                        <a:gd name="connsiteX3" fmla="*/ 7489372 w 7634515"/>
                        <a:gd name="connsiteY3" fmla="*/ 1364343 h 5573485"/>
                        <a:gd name="connsiteX4" fmla="*/ 7634515 w 7634515"/>
                        <a:gd name="connsiteY4" fmla="*/ 2569028 h 5573485"/>
                        <a:gd name="connsiteX5" fmla="*/ 4833256 w 7634515"/>
                        <a:gd name="connsiteY5" fmla="*/ 5573485 h 5573485"/>
                        <a:gd name="connsiteX6" fmla="*/ 4557487 w 7634515"/>
                        <a:gd name="connsiteY6" fmla="*/ 5486399 h 5573485"/>
                        <a:gd name="connsiteX7" fmla="*/ 0 w 7634515"/>
                        <a:gd name="connsiteY7" fmla="*/ 1088571 h 5573485"/>
                        <a:gd name="connsiteX0" fmla="*/ 0 w 7634515"/>
                        <a:gd name="connsiteY0" fmla="*/ 1088571 h 5573485"/>
                        <a:gd name="connsiteX1" fmla="*/ 3164114 w 7634515"/>
                        <a:gd name="connsiteY1" fmla="*/ 914401 h 5573485"/>
                        <a:gd name="connsiteX2" fmla="*/ 6037942 w 7634515"/>
                        <a:gd name="connsiteY2" fmla="*/ 754743 h 5573485"/>
                        <a:gd name="connsiteX3" fmla="*/ 7257143 w 7634515"/>
                        <a:gd name="connsiteY3" fmla="*/ 0 h 5573485"/>
                        <a:gd name="connsiteX4" fmla="*/ 7489372 w 7634515"/>
                        <a:gd name="connsiteY4" fmla="*/ 1364343 h 5573485"/>
                        <a:gd name="connsiteX5" fmla="*/ 7634515 w 7634515"/>
                        <a:gd name="connsiteY5" fmla="*/ 2569028 h 5573485"/>
                        <a:gd name="connsiteX6" fmla="*/ 4833256 w 7634515"/>
                        <a:gd name="connsiteY6" fmla="*/ 5573485 h 5573485"/>
                        <a:gd name="connsiteX7" fmla="*/ 4557487 w 7634515"/>
                        <a:gd name="connsiteY7" fmla="*/ 5486399 h 5573485"/>
                        <a:gd name="connsiteX8" fmla="*/ 0 w 7634515"/>
                        <a:gd name="connsiteY8" fmla="*/ 1088571 h 5573485"/>
                        <a:gd name="connsiteX0" fmla="*/ 0 w 7634515"/>
                        <a:gd name="connsiteY0" fmla="*/ 1088571 h 5573485"/>
                        <a:gd name="connsiteX1" fmla="*/ 711199 w 7634515"/>
                        <a:gd name="connsiteY1" fmla="*/ 435430 h 5573485"/>
                        <a:gd name="connsiteX2" fmla="*/ 6037942 w 7634515"/>
                        <a:gd name="connsiteY2" fmla="*/ 754743 h 5573485"/>
                        <a:gd name="connsiteX3" fmla="*/ 7257143 w 7634515"/>
                        <a:gd name="connsiteY3" fmla="*/ 0 h 5573485"/>
                        <a:gd name="connsiteX4" fmla="*/ 7489372 w 7634515"/>
                        <a:gd name="connsiteY4" fmla="*/ 1364343 h 5573485"/>
                        <a:gd name="connsiteX5" fmla="*/ 7634515 w 7634515"/>
                        <a:gd name="connsiteY5" fmla="*/ 2569028 h 5573485"/>
                        <a:gd name="connsiteX6" fmla="*/ 4833256 w 7634515"/>
                        <a:gd name="connsiteY6" fmla="*/ 5573485 h 5573485"/>
                        <a:gd name="connsiteX7" fmla="*/ 4557487 w 7634515"/>
                        <a:gd name="connsiteY7" fmla="*/ 5486399 h 5573485"/>
                        <a:gd name="connsiteX8" fmla="*/ 0 w 7634515"/>
                        <a:gd name="connsiteY8" fmla="*/ 1088571 h 5573485"/>
                        <a:gd name="connsiteX0" fmla="*/ 0 w 7634515"/>
                        <a:gd name="connsiteY0" fmla="*/ 1088571 h 5573485"/>
                        <a:gd name="connsiteX1" fmla="*/ 711199 w 7634515"/>
                        <a:gd name="connsiteY1" fmla="*/ 435430 h 5573485"/>
                        <a:gd name="connsiteX2" fmla="*/ 6037942 w 7634515"/>
                        <a:gd name="connsiteY2" fmla="*/ 754743 h 5573485"/>
                        <a:gd name="connsiteX3" fmla="*/ 7257143 w 7634515"/>
                        <a:gd name="connsiteY3" fmla="*/ 0 h 5573485"/>
                        <a:gd name="connsiteX4" fmla="*/ 7489372 w 7634515"/>
                        <a:gd name="connsiteY4" fmla="*/ 1364343 h 5573485"/>
                        <a:gd name="connsiteX5" fmla="*/ 7634515 w 7634515"/>
                        <a:gd name="connsiteY5" fmla="*/ 2569028 h 5573485"/>
                        <a:gd name="connsiteX6" fmla="*/ 4833256 w 7634515"/>
                        <a:gd name="connsiteY6" fmla="*/ 5573485 h 5573485"/>
                        <a:gd name="connsiteX7" fmla="*/ 4557487 w 7634515"/>
                        <a:gd name="connsiteY7" fmla="*/ 5486399 h 5573485"/>
                        <a:gd name="connsiteX8" fmla="*/ 0 w 7634515"/>
                        <a:gd name="connsiteY8" fmla="*/ 1088571 h 5573485"/>
                        <a:gd name="connsiteX0" fmla="*/ 0 w 7605486"/>
                        <a:gd name="connsiteY0" fmla="*/ 1074056 h 5573485"/>
                        <a:gd name="connsiteX1" fmla="*/ 682170 w 7605486"/>
                        <a:gd name="connsiteY1" fmla="*/ 435430 h 5573485"/>
                        <a:gd name="connsiteX2" fmla="*/ 6008913 w 7605486"/>
                        <a:gd name="connsiteY2" fmla="*/ 754743 h 5573485"/>
                        <a:gd name="connsiteX3" fmla="*/ 7228114 w 7605486"/>
                        <a:gd name="connsiteY3" fmla="*/ 0 h 5573485"/>
                        <a:gd name="connsiteX4" fmla="*/ 7460343 w 7605486"/>
                        <a:gd name="connsiteY4" fmla="*/ 1364343 h 5573485"/>
                        <a:gd name="connsiteX5" fmla="*/ 7605486 w 7605486"/>
                        <a:gd name="connsiteY5" fmla="*/ 2569028 h 5573485"/>
                        <a:gd name="connsiteX6" fmla="*/ 4804227 w 7605486"/>
                        <a:gd name="connsiteY6" fmla="*/ 5573485 h 5573485"/>
                        <a:gd name="connsiteX7" fmla="*/ 4528458 w 7605486"/>
                        <a:gd name="connsiteY7" fmla="*/ 5486399 h 5573485"/>
                        <a:gd name="connsiteX8" fmla="*/ 0 w 7605486"/>
                        <a:gd name="connsiteY8" fmla="*/ 1074056 h 5573485"/>
                        <a:gd name="connsiteX0" fmla="*/ 145217 w 7750703"/>
                        <a:gd name="connsiteY0" fmla="*/ 1074056 h 5573485"/>
                        <a:gd name="connsiteX1" fmla="*/ 827387 w 7750703"/>
                        <a:gd name="connsiteY1" fmla="*/ 435430 h 5573485"/>
                        <a:gd name="connsiteX2" fmla="*/ 6154130 w 7750703"/>
                        <a:gd name="connsiteY2" fmla="*/ 754743 h 5573485"/>
                        <a:gd name="connsiteX3" fmla="*/ 7373331 w 7750703"/>
                        <a:gd name="connsiteY3" fmla="*/ 0 h 5573485"/>
                        <a:gd name="connsiteX4" fmla="*/ 7605560 w 7750703"/>
                        <a:gd name="connsiteY4" fmla="*/ 1364343 h 5573485"/>
                        <a:gd name="connsiteX5" fmla="*/ 7750703 w 7750703"/>
                        <a:gd name="connsiteY5" fmla="*/ 2569028 h 5573485"/>
                        <a:gd name="connsiteX6" fmla="*/ 4949444 w 7750703"/>
                        <a:gd name="connsiteY6" fmla="*/ 5573485 h 5573485"/>
                        <a:gd name="connsiteX7" fmla="*/ 4673675 w 7750703"/>
                        <a:gd name="connsiteY7" fmla="*/ 5486399 h 5573485"/>
                        <a:gd name="connsiteX8" fmla="*/ 145217 w 7750703"/>
                        <a:gd name="connsiteY8" fmla="*/ 1074056 h 5573485"/>
                        <a:gd name="connsiteX0" fmla="*/ 143276 w 7748762"/>
                        <a:gd name="connsiteY0" fmla="*/ 1074056 h 5573485"/>
                        <a:gd name="connsiteX1" fmla="*/ 825446 w 7748762"/>
                        <a:gd name="connsiteY1" fmla="*/ 435430 h 5573485"/>
                        <a:gd name="connsiteX2" fmla="*/ 6152189 w 7748762"/>
                        <a:gd name="connsiteY2" fmla="*/ 754743 h 5573485"/>
                        <a:gd name="connsiteX3" fmla="*/ 7371390 w 7748762"/>
                        <a:gd name="connsiteY3" fmla="*/ 0 h 5573485"/>
                        <a:gd name="connsiteX4" fmla="*/ 7603619 w 7748762"/>
                        <a:gd name="connsiteY4" fmla="*/ 1364343 h 5573485"/>
                        <a:gd name="connsiteX5" fmla="*/ 7748762 w 7748762"/>
                        <a:gd name="connsiteY5" fmla="*/ 2569028 h 5573485"/>
                        <a:gd name="connsiteX6" fmla="*/ 4947503 w 7748762"/>
                        <a:gd name="connsiteY6" fmla="*/ 5573485 h 5573485"/>
                        <a:gd name="connsiteX7" fmla="*/ 4671734 w 7748762"/>
                        <a:gd name="connsiteY7" fmla="*/ 5486399 h 5573485"/>
                        <a:gd name="connsiteX8" fmla="*/ 143276 w 7748762"/>
                        <a:gd name="connsiteY8" fmla="*/ 1074056 h 5573485"/>
                        <a:gd name="connsiteX0" fmla="*/ 143276 w 7748762"/>
                        <a:gd name="connsiteY0" fmla="*/ 1074056 h 5573485"/>
                        <a:gd name="connsiteX1" fmla="*/ 825446 w 7748762"/>
                        <a:gd name="connsiteY1" fmla="*/ 435430 h 5573485"/>
                        <a:gd name="connsiteX2" fmla="*/ 3365445 w 7748762"/>
                        <a:gd name="connsiteY2" fmla="*/ 566058 h 5573485"/>
                        <a:gd name="connsiteX3" fmla="*/ 6152189 w 7748762"/>
                        <a:gd name="connsiteY3" fmla="*/ 754743 h 5573485"/>
                        <a:gd name="connsiteX4" fmla="*/ 7371390 w 7748762"/>
                        <a:gd name="connsiteY4" fmla="*/ 0 h 5573485"/>
                        <a:gd name="connsiteX5" fmla="*/ 7603619 w 7748762"/>
                        <a:gd name="connsiteY5" fmla="*/ 1364343 h 5573485"/>
                        <a:gd name="connsiteX6" fmla="*/ 7748762 w 7748762"/>
                        <a:gd name="connsiteY6" fmla="*/ 2569028 h 5573485"/>
                        <a:gd name="connsiteX7" fmla="*/ 4947503 w 7748762"/>
                        <a:gd name="connsiteY7" fmla="*/ 5573485 h 5573485"/>
                        <a:gd name="connsiteX8" fmla="*/ 4671734 w 7748762"/>
                        <a:gd name="connsiteY8" fmla="*/ 5486399 h 5573485"/>
                        <a:gd name="connsiteX9" fmla="*/ 143276 w 7748762"/>
                        <a:gd name="connsiteY9" fmla="*/ 1074056 h 5573485"/>
                        <a:gd name="connsiteX0" fmla="*/ 143276 w 7748762"/>
                        <a:gd name="connsiteY0" fmla="*/ 1074056 h 5573485"/>
                        <a:gd name="connsiteX1" fmla="*/ 825446 w 7748762"/>
                        <a:gd name="connsiteY1" fmla="*/ 435430 h 5573485"/>
                        <a:gd name="connsiteX2" fmla="*/ 2494588 w 7748762"/>
                        <a:gd name="connsiteY2" fmla="*/ 2249715 h 5573485"/>
                        <a:gd name="connsiteX3" fmla="*/ 6152189 w 7748762"/>
                        <a:gd name="connsiteY3" fmla="*/ 754743 h 5573485"/>
                        <a:gd name="connsiteX4" fmla="*/ 7371390 w 7748762"/>
                        <a:gd name="connsiteY4" fmla="*/ 0 h 5573485"/>
                        <a:gd name="connsiteX5" fmla="*/ 7603619 w 7748762"/>
                        <a:gd name="connsiteY5" fmla="*/ 1364343 h 5573485"/>
                        <a:gd name="connsiteX6" fmla="*/ 7748762 w 7748762"/>
                        <a:gd name="connsiteY6" fmla="*/ 2569028 h 5573485"/>
                        <a:gd name="connsiteX7" fmla="*/ 4947503 w 7748762"/>
                        <a:gd name="connsiteY7" fmla="*/ 5573485 h 5573485"/>
                        <a:gd name="connsiteX8" fmla="*/ 4671734 w 7748762"/>
                        <a:gd name="connsiteY8" fmla="*/ 5486399 h 5573485"/>
                        <a:gd name="connsiteX9" fmla="*/ 143276 w 7748762"/>
                        <a:gd name="connsiteY9" fmla="*/ 1074056 h 5573485"/>
                        <a:gd name="connsiteX0" fmla="*/ 225462 w 7830948"/>
                        <a:gd name="connsiteY0" fmla="*/ 1074056 h 5573485"/>
                        <a:gd name="connsiteX1" fmla="*/ 530261 w 7830948"/>
                        <a:gd name="connsiteY1" fmla="*/ 595087 h 5573485"/>
                        <a:gd name="connsiteX2" fmla="*/ 2576774 w 7830948"/>
                        <a:gd name="connsiteY2" fmla="*/ 2249715 h 5573485"/>
                        <a:gd name="connsiteX3" fmla="*/ 6234375 w 7830948"/>
                        <a:gd name="connsiteY3" fmla="*/ 754743 h 5573485"/>
                        <a:gd name="connsiteX4" fmla="*/ 7453576 w 7830948"/>
                        <a:gd name="connsiteY4" fmla="*/ 0 h 5573485"/>
                        <a:gd name="connsiteX5" fmla="*/ 7685805 w 7830948"/>
                        <a:gd name="connsiteY5" fmla="*/ 1364343 h 5573485"/>
                        <a:gd name="connsiteX6" fmla="*/ 7830948 w 7830948"/>
                        <a:gd name="connsiteY6" fmla="*/ 2569028 h 5573485"/>
                        <a:gd name="connsiteX7" fmla="*/ 5029689 w 7830948"/>
                        <a:gd name="connsiteY7" fmla="*/ 5573485 h 5573485"/>
                        <a:gd name="connsiteX8" fmla="*/ 4753920 w 7830948"/>
                        <a:gd name="connsiteY8" fmla="*/ 5486399 h 5573485"/>
                        <a:gd name="connsiteX9" fmla="*/ 225462 w 7830948"/>
                        <a:gd name="connsiteY9" fmla="*/ 1074056 h 5573485"/>
                        <a:gd name="connsiteX0" fmla="*/ 154662 w 7760148"/>
                        <a:gd name="connsiteY0" fmla="*/ 1074056 h 5573485"/>
                        <a:gd name="connsiteX1" fmla="*/ 764261 w 7760148"/>
                        <a:gd name="connsiteY1" fmla="*/ 391887 h 5573485"/>
                        <a:gd name="connsiteX2" fmla="*/ 2505974 w 7760148"/>
                        <a:gd name="connsiteY2" fmla="*/ 2249715 h 5573485"/>
                        <a:gd name="connsiteX3" fmla="*/ 6163575 w 7760148"/>
                        <a:gd name="connsiteY3" fmla="*/ 754743 h 5573485"/>
                        <a:gd name="connsiteX4" fmla="*/ 7382776 w 7760148"/>
                        <a:gd name="connsiteY4" fmla="*/ 0 h 5573485"/>
                        <a:gd name="connsiteX5" fmla="*/ 7615005 w 7760148"/>
                        <a:gd name="connsiteY5" fmla="*/ 1364343 h 5573485"/>
                        <a:gd name="connsiteX6" fmla="*/ 7760148 w 7760148"/>
                        <a:gd name="connsiteY6" fmla="*/ 2569028 h 5573485"/>
                        <a:gd name="connsiteX7" fmla="*/ 4958889 w 7760148"/>
                        <a:gd name="connsiteY7" fmla="*/ 5573485 h 5573485"/>
                        <a:gd name="connsiteX8" fmla="*/ 4683120 w 7760148"/>
                        <a:gd name="connsiteY8" fmla="*/ 5486399 h 5573485"/>
                        <a:gd name="connsiteX9" fmla="*/ 154662 w 7760148"/>
                        <a:gd name="connsiteY9" fmla="*/ 1074056 h 5573485"/>
                        <a:gd name="connsiteX0" fmla="*/ 146294 w 7751780"/>
                        <a:gd name="connsiteY0" fmla="*/ 1074056 h 5573485"/>
                        <a:gd name="connsiteX1" fmla="*/ 755893 w 7751780"/>
                        <a:gd name="connsiteY1" fmla="*/ 391887 h 5573485"/>
                        <a:gd name="connsiteX2" fmla="*/ 2497606 w 7751780"/>
                        <a:gd name="connsiteY2" fmla="*/ 2249715 h 5573485"/>
                        <a:gd name="connsiteX3" fmla="*/ 6155207 w 7751780"/>
                        <a:gd name="connsiteY3" fmla="*/ 754743 h 5573485"/>
                        <a:gd name="connsiteX4" fmla="*/ 7374408 w 7751780"/>
                        <a:gd name="connsiteY4" fmla="*/ 0 h 5573485"/>
                        <a:gd name="connsiteX5" fmla="*/ 7606637 w 7751780"/>
                        <a:gd name="connsiteY5" fmla="*/ 1364343 h 5573485"/>
                        <a:gd name="connsiteX6" fmla="*/ 7751780 w 7751780"/>
                        <a:gd name="connsiteY6" fmla="*/ 2569028 h 5573485"/>
                        <a:gd name="connsiteX7" fmla="*/ 4950521 w 7751780"/>
                        <a:gd name="connsiteY7" fmla="*/ 5573485 h 5573485"/>
                        <a:gd name="connsiteX8" fmla="*/ 4674752 w 7751780"/>
                        <a:gd name="connsiteY8" fmla="*/ 5486399 h 5573485"/>
                        <a:gd name="connsiteX9" fmla="*/ 146294 w 7751780"/>
                        <a:gd name="connsiteY9" fmla="*/ 1074056 h 5573485"/>
                        <a:gd name="connsiteX0" fmla="*/ 146294 w 7751780"/>
                        <a:gd name="connsiteY0" fmla="*/ 1074056 h 5573485"/>
                        <a:gd name="connsiteX1" fmla="*/ 755893 w 7751780"/>
                        <a:gd name="connsiteY1" fmla="*/ 391887 h 5573485"/>
                        <a:gd name="connsiteX2" fmla="*/ 2584691 w 7751780"/>
                        <a:gd name="connsiteY2" fmla="*/ 2220687 h 5573485"/>
                        <a:gd name="connsiteX3" fmla="*/ 6155207 w 7751780"/>
                        <a:gd name="connsiteY3" fmla="*/ 754743 h 5573485"/>
                        <a:gd name="connsiteX4" fmla="*/ 7374408 w 7751780"/>
                        <a:gd name="connsiteY4" fmla="*/ 0 h 5573485"/>
                        <a:gd name="connsiteX5" fmla="*/ 7606637 w 7751780"/>
                        <a:gd name="connsiteY5" fmla="*/ 1364343 h 5573485"/>
                        <a:gd name="connsiteX6" fmla="*/ 7751780 w 7751780"/>
                        <a:gd name="connsiteY6" fmla="*/ 2569028 h 5573485"/>
                        <a:gd name="connsiteX7" fmla="*/ 4950521 w 7751780"/>
                        <a:gd name="connsiteY7" fmla="*/ 5573485 h 5573485"/>
                        <a:gd name="connsiteX8" fmla="*/ 4674752 w 7751780"/>
                        <a:gd name="connsiteY8" fmla="*/ 5486399 h 5573485"/>
                        <a:gd name="connsiteX9" fmla="*/ 146294 w 7751780"/>
                        <a:gd name="connsiteY9" fmla="*/ 1074056 h 5573485"/>
                        <a:gd name="connsiteX0" fmla="*/ 146294 w 7751780"/>
                        <a:gd name="connsiteY0" fmla="*/ 1074056 h 5573485"/>
                        <a:gd name="connsiteX1" fmla="*/ 755893 w 7751780"/>
                        <a:gd name="connsiteY1" fmla="*/ 391887 h 5573485"/>
                        <a:gd name="connsiteX2" fmla="*/ 2584691 w 7751780"/>
                        <a:gd name="connsiteY2" fmla="*/ 2220687 h 5573485"/>
                        <a:gd name="connsiteX3" fmla="*/ 4094178 w 7751780"/>
                        <a:gd name="connsiteY3" fmla="*/ 1611086 h 5573485"/>
                        <a:gd name="connsiteX4" fmla="*/ 6155207 w 7751780"/>
                        <a:gd name="connsiteY4" fmla="*/ 754743 h 5573485"/>
                        <a:gd name="connsiteX5" fmla="*/ 7374408 w 7751780"/>
                        <a:gd name="connsiteY5" fmla="*/ 0 h 5573485"/>
                        <a:gd name="connsiteX6" fmla="*/ 7606637 w 7751780"/>
                        <a:gd name="connsiteY6" fmla="*/ 1364343 h 5573485"/>
                        <a:gd name="connsiteX7" fmla="*/ 7751780 w 7751780"/>
                        <a:gd name="connsiteY7" fmla="*/ 2569028 h 5573485"/>
                        <a:gd name="connsiteX8" fmla="*/ 4950521 w 7751780"/>
                        <a:gd name="connsiteY8" fmla="*/ 5573485 h 5573485"/>
                        <a:gd name="connsiteX9" fmla="*/ 4674752 w 7751780"/>
                        <a:gd name="connsiteY9" fmla="*/ 5486399 h 5573485"/>
                        <a:gd name="connsiteX10" fmla="*/ 146294 w 7751780"/>
                        <a:gd name="connsiteY10" fmla="*/ 1074056 h 5573485"/>
                        <a:gd name="connsiteX0" fmla="*/ 362859 w 7968345"/>
                        <a:gd name="connsiteY0" fmla="*/ 1944913 h 6444342"/>
                        <a:gd name="connsiteX1" fmla="*/ 972458 w 7968345"/>
                        <a:gd name="connsiteY1" fmla="*/ 1262744 h 6444342"/>
                        <a:gd name="connsiteX2" fmla="*/ 2801256 w 7968345"/>
                        <a:gd name="connsiteY2" fmla="*/ 3091544 h 6444342"/>
                        <a:gd name="connsiteX3" fmla="*/ 0 w 7968345"/>
                        <a:gd name="connsiteY3" fmla="*/ 0 h 6444342"/>
                        <a:gd name="connsiteX4" fmla="*/ 6371772 w 7968345"/>
                        <a:gd name="connsiteY4" fmla="*/ 1625600 h 6444342"/>
                        <a:gd name="connsiteX5" fmla="*/ 7590973 w 7968345"/>
                        <a:gd name="connsiteY5" fmla="*/ 870857 h 6444342"/>
                        <a:gd name="connsiteX6" fmla="*/ 7823202 w 7968345"/>
                        <a:gd name="connsiteY6" fmla="*/ 2235200 h 6444342"/>
                        <a:gd name="connsiteX7" fmla="*/ 7968345 w 7968345"/>
                        <a:gd name="connsiteY7" fmla="*/ 3439885 h 6444342"/>
                        <a:gd name="connsiteX8" fmla="*/ 5167086 w 7968345"/>
                        <a:gd name="connsiteY8" fmla="*/ 6444342 h 6444342"/>
                        <a:gd name="connsiteX9" fmla="*/ 4891317 w 7968345"/>
                        <a:gd name="connsiteY9" fmla="*/ 6357256 h 6444342"/>
                        <a:gd name="connsiteX10" fmla="*/ 362859 w 7968345"/>
                        <a:gd name="connsiteY10" fmla="*/ 1944913 h 6444342"/>
                        <a:gd name="connsiteX0" fmla="*/ 449944 w 8055430"/>
                        <a:gd name="connsiteY0" fmla="*/ 1857827 h 6357256"/>
                        <a:gd name="connsiteX1" fmla="*/ 1059543 w 8055430"/>
                        <a:gd name="connsiteY1" fmla="*/ 1175658 h 6357256"/>
                        <a:gd name="connsiteX2" fmla="*/ 2888341 w 8055430"/>
                        <a:gd name="connsiteY2" fmla="*/ 3004458 h 6357256"/>
                        <a:gd name="connsiteX3" fmla="*/ 0 w 8055430"/>
                        <a:gd name="connsiteY3" fmla="*/ 0 h 6357256"/>
                        <a:gd name="connsiteX4" fmla="*/ 6458857 w 8055430"/>
                        <a:gd name="connsiteY4" fmla="*/ 1538514 h 6357256"/>
                        <a:gd name="connsiteX5" fmla="*/ 7678058 w 8055430"/>
                        <a:gd name="connsiteY5" fmla="*/ 783771 h 6357256"/>
                        <a:gd name="connsiteX6" fmla="*/ 7910287 w 8055430"/>
                        <a:gd name="connsiteY6" fmla="*/ 2148114 h 6357256"/>
                        <a:gd name="connsiteX7" fmla="*/ 8055430 w 8055430"/>
                        <a:gd name="connsiteY7" fmla="*/ 3352799 h 6357256"/>
                        <a:gd name="connsiteX8" fmla="*/ 5254171 w 8055430"/>
                        <a:gd name="connsiteY8" fmla="*/ 6357256 h 6357256"/>
                        <a:gd name="connsiteX9" fmla="*/ 4978402 w 8055430"/>
                        <a:gd name="connsiteY9" fmla="*/ 6270170 h 6357256"/>
                        <a:gd name="connsiteX10" fmla="*/ 449944 w 8055430"/>
                        <a:gd name="connsiteY10" fmla="*/ 1857827 h 6357256"/>
                        <a:gd name="connsiteX0" fmla="*/ 406401 w 8011887"/>
                        <a:gd name="connsiteY0" fmla="*/ 1828799 h 6328228"/>
                        <a:gd name="connsiteX1" fmla="*/ 1016000 w 8011887"/>
                        <a:gd name="connsiteY1" fmla="*/ 1146630 h 6328228"/>
                        <a:gd name="connsiteX2" fmla="*/ 2844798 w 8011887"/>
                        <a:gd name="connsiteY2" fmla="*/ 2975430 h 6328228"/>
                        <a:gd name="connsiteX3" fmla="*/ 0 w 8011887"/>
                        <a:gd name="connsiteY3" fmla="*/ 0 h 6328228"/>
                        <a:gd name="connsiteX4" fmla="*/ 6415314 w 8011887"/>
                        <a:gd name="connsiteY4" fmla="*/ 1509486 h 6328228"/>
                        <a:gd name="connsiteX5" fmla="*/ 7634515 w 8011887"/>
                        <a:gd name="connsiteY5" fmla="*/ 754743 h 6328228"/>
                        <a:gd name="connsiteX6" fmla="*/ 7866744 w 8011887"/>
                        <a:gd name="connsiteY6" fmla="*/ 2119086 h 6328228"/>
                        <a:gd name="connsiteX7" fmla="*/ 8011887 w 8011887"/>
                        <a:gd name="connsiteY7" fmla="*/ 3323771 h 6328228"/>
                        <a:gd name="connsiteX8" fmla="*/ 5210628 w 8011887"/>
                        <a:gd name="connsiteY8" fmla="*/ 6328228 h 6328228"/>
                        <a:gd name="connsiteX9" fmla="*/ 4934859 w 8011887"/>
                        <a:gd name="connsiteY9" fmla="*/ 6241142 h 6328228"/>
                        <a:gd name="connsiteX10" fmla="*/ 406401 w 8011887"/>
                        <a:gd name="connsiteY10" fmla="*/ 1828799 h 6328228"/>
                        <a:gd name="connsiteX0" fmla="*/ 420915 w 8026401"/>
                        <a:gd name="connsiteY0" fmla="*/ 1828799 h 6328228"/>
                        <a:gd name="connsiteX1" fmla="*/ 1030514 w 8026401"/>
                        <a:gd name="connsiteY1" fmla="*/ 1146630 h 6328228"/>
                        <a:gd name="connsiteX2" fmla="*/ 2859312 w 8026401"/>
                        <a:gd name="connsiteY2" fmla="*/ 2975430 h 6328228"/>
                        <a:gd name="connsiteX3" fmla="*/ 0 w 8026401"/>
                        <a:gd name="connsiteY3" fmla="*/ 0 h 6328228"/>
                        <a:gd name="connsiteX4" fmla="*/ 6429828 w 8026401"/>
                        <a:gd name="connsiteY4" fmla="*/ 1509486 h 6328228"/>
                        <a:gd name="connsiteX5" fmla="*/ 7649029 w 8026401"/>
                        <a:gd name="connsiteY5" fmla="*/ 754743 h 6328228"/>
                        <a:gd name="connsiteX6" fmla="*/ 7881258 w 8026401"/>
                        <a:gd name="connsiteY6" fmla="*/ 2119086 h 6328228"/>
                        <a:gd name="connsiteX7" fmla="*/ 8026401 w 8026401"/>
                        <a:gd name="connsiteY7" fmla="*/ 3323771 h 6328228"/>
                        <a:gd name="connsiteX8" fmla="*/ 5225142 w 8026401"/>
                        <a:gd name="connsiteY8" fmla="*/ 6328228 h 6328228"/>
                        <a:gd name="connsiteX9" fmla="*/ 4949373 w 8026401"/>
                        <a:gd name="connsiteY9" fmla="*/ 6241142 h 6328228"/>
                        <a:gd name="connsiteX10" fmla="*/ 420915 w 8026401"/>
                        <a:gd name="connsiteY10" fmla="*/ 1828799 h 6328228"/>
                        <a:gd name="connsiteX0" fmla="*/ 420915 w 8026401"/>
                        <a:gd name="connsiteY0" fmla="*/ 1828799 h 6328228"/>
                        <a:gd name="connsiteX1" fmla="*/ 1030514 w 8026401"/>
                        <a:gd name="connsiteY1" fmla="*/ 1146630 h 6328228"/>
                        <a:gd name="connsiteX2" fmla="*/ 2859312 w 8026401"/>
                        <a:gd name="connsiteY2" fmla="*/ 2975430 h 6328228"/>
                        <a:gd name="connsiteX3" fmla="*/ 0 w 8026401"/>
                        <a:gd name="connsiteY3" fmla="*/ 0 h 6328228"/>
                        <a:gd name="connsiteX4" fmla="*/ 1698171 w 8026401"/>
                        <a:gd name="connsiteY4" fmla="*/ 377372 h 6328228"/>
                        <a:gd name="connsiteX5" fmla="*/ 6429828 w 8026401"/>
                        <a:gd name="connsiteY5" fmla="*/ 1509486 h 6328228"/>
                        <a:gd name="connsiteX6" fmla="*/ 7649029 w 8026401"/>
                        <a:gd name="connsiteY6" fmla="*/ 754743 h 6328228"/>
                        <a:gd name="connsiteX7" fmla="*/ 7881258 w 8026401"/>
                        <a:gd name="connsiteY7" fmla="*/ 2119086 h 6328228"/>
                        <a:gd name="connsiteX8" fmla="*/ 8026401 w 8026401"/>
                        <a:gd name="connsiteY8" fmla="*/ 3323771 h 6328228"/>
                        <a:gd name="connsiteX9" fmla="*/ 5225142 w 8026401"/>
                        <a:gd name="connsiteY9" fmla="*/ 6328228 h 6328228"/>
                        <a:gd name="connsiteX10" fmla="*/ 4949373 w 8026401"/>
                        <a:gd name="connsiteY10" fmla="*/ 6241142 h 6328228"/>
                        <a:gd name="connsiteX11" fmla="*/ 420915 w 8026401"/>
                        <a:gd name="connsiteY11" fmla="*/ 1828799 h 6328228"/>
                        <a:gd name="connsiteX0" fmla="*/ 420915 w 8026401"/>
                        <a:gd name="connsiteY0" fmla="*/ 2539998 h 7039427"/>
                        <a:gd name="connsiteX1" fmla="*/ 1030514 w 8026401"/>
                        <a:gd name="connsiteY1" fmla="*/ 1857829 h 7039427"/>
                        <a:gd name="connsiteX2" fmla="*/ 2859312 w 8026401"/>
                        <a:gd name="connsiteY2" fmla="*/ 3686629 h 7039427"/>
                        <a:gd name="connsiteX3" fmla="*/ 0 w 8026401"/>
                        <a:gd name="connsiteY3" fmla="*/ 711199 h 7039427"/>
                        <a:gd name="connsiteX4" fmla="*/ 899885 w 8026401"/>
                        <a:gd name="connsiteY4" fmla="*/ 0 h 7039427"/>
                        <a:gd name="connsiteX5" fmla="*/ 6429828 w 8026401"/>
                        <a:gd name="connsiteY5" fmla="*/ 2220685 h 7039427"/>
                        <a:gd name="connsiteX6" fmla="*/ 7649029 w 8026401"/>
                        <a:gd name="connsiteY6" fmla="*/ 1465942 h 7039427"/>
                        <a:gd name="connsiteX7" fmla="*/ 7881258 w 8026401"/>
                        <a:gd name="connsiteY7" fmla="*/ 2830285 h 7039427"/>
                        <a:gd name="connsiteX8" fmla="*/ 8026401 w 8026401"/>
                        <a:gd name="connsiteY8" fmla="*/ 4034970 h 7039427"/>
                        <a:gd name="connsiteX9" fmla="*/ 5225142 w 8026401"/>
                        <a:gd name="connsiteY9" fmla="*/ 7039427 h 7039427"/>
                        <a:gd name="connsiteX10" fmla="*/ 4949373 w 8026401"/>
                        <a:gd name="connsiteY10" fmla="*/ 6952341 h 7039427"/>
                        <a:gd name="connsiteX11" fmla="*/ 420915 w 8026401"/>
                        <a:gd name="connsiteY11" fmla="*/ 2539998 h 7039427"/>
                        <a:gd name="connsiteX0" fmla="*/ 420915 w 8026401"/>
                        <a:gd name="connsiteY0" fmla="*/ 2665438 h 7164867"/>
                        <a:gd name="connsiteX1" fmla="*/ 1030514 w 8026401"/>
                        <a:gd name="connsiteY1" fmla="*/ 1983269 h 7164867"/>
                        <a:gd name="connsiteX2" fmla="*/ 2859312 w 8026401"/>
                        <a:gd name="connsiteY2" fmla="*/ 3812069 h 7164867"/>
                        <a:gd name="connsiteX3" fmla="*/ 0 w 8026401"/>
                        <a:gd name="connsiteY3" fmla="*/ 836639 h 7164867"/>
                        <a:gd name="connsiteX4" fmla="*/ 899885 w 8026401"/>
                        <a:gd name="connsiteY4" fmla="*/ 125440 h 7164867"/>
                        <a:gd name="connsiteX5" fmla="*/ 6429828 w 8026401"/>
                        <a:gd name="connsiteY5" fmla="*/ 2346125 h 7164867"/>
                        <a:gd name="connsiteX6" fmla="*/ 7649029 w 8026401"/>
                        <a:gd name="connsiteY6" fmla="*/ 1591382 h 7164867"/>
                        <a:gd name="connsiteX7" fmla="*/ 7881258 w 8026401"/>
                        <a:gd name="connsiteY7" fmla="*/ 2955725 h 7164867"/>
                        <a:gd name="connsiteX8" fmla="*/ 8026401 w 8026401"/>
                        <a:gd name="connsiteY8" fmla="*/ 4160410 h 7164867"/>
                        <a:gd name="connsiteX9" fmla="*/ 5225142 w 8026401"/>
                        <a:gd name="connsiteY9" fmla="*/ 7164867 h 7164867"/>
                        <a:gd name="connsiteX10" fmla="*/ 4949373 w 8026401"/>
                        <a:gd name="connsiteY10" fmla="*/ 7077781 h 7164867"/>
                        <a:gd name="connsiteX11" fmla="*/ 420915 w 8026401"/>
                        <a:gd name="connsiteY11" fmla="*/ 2665438 h 7164867"/>
                        <a:gd name="connsiteX0" fmla="*/ 534938 w 8140424"/>
                        <a:gd name="connsiteY0" fmla="*/ 2718214 h 7217643"/>
                        <a:gd name="connsiteX1" fmla="*/ 1144537 w 8140424"/>
                        <a:gd name="connsiteY1" fmla="*/ 2036045 h 7217643"/>
                        <a:gd name="connsiteX2" fmla="*/ 2973335 w 8140424"/>
                        <a:gd name="connsiteY2" fmla="*/ 3864845 h 7217643"/>
                        <a:gd name="connsiteX3" fmla="*/ 114023 w 8140424"/>
                        <a:gd name="connsiteY3" fmla="*/ 889415 h 7217643"/>
                        <a:gd name="connsiteX4" fmla="*/ 1013908 w 8140424"/>
                        <a:gd name="connsiteY4" fmla="*/ 178216 h 7217643"/>
                        <a:gd name="connsiteX5" fmla="*/ 6543851 w 8140424"/>
                        <a:gd name="connsiteY5" fmla="*/ 2398901 h 7217643"/>
                        <a:gd name="connsiteX6" fmla="*/ 7763052 w 8140424"/>
                        <a:gd name="connsiteY6" fmla="*/ 1644158 h 7217643"/>
                        <a:gd name="connsiteX7" fmla="*/ 7995281 w 8140424"/>
                        <a:gd name="connsiteY7" fmla="*/ 3008501 h 7217643"/>
                        <a:gd name="connsiteX8" fmla="*/ 8140424 w 8140424"/>
                        <a:gd name="connsiteY8" fmla="*/ 4213186 h 7217643"/>
                        <a:gd name="connsiteX9" fmla="*/ 5339165 w 8140424"/>
                        <a:gd name="connsiteY9" fmla="*/ 7217643 h 7217643"/>
                        <a:gd name="connsiteX10" fmla="*/ 5063396 w 8140424"/>
                        <a:gd name="connsiteY10" fmla="*/ 7130557 h 7217643"/>
                        <a:gd name="connsiteX11" fmla="*/ 534938 w 8140424"/>
                        <a:gd name="connsiteY11" fmla="*/ 2718214 h 7217643"/>
                        <a:gd name="connsiteX0" fmla="*/ 534938 w 8140424"/>
                        <a:gd name="connsiteY0" fmla="*/ 2718214 h 7217643"/>
                        <a:gd name="connsiteX1" fmla="*/ 1144537 w 8140424"/>
                        <a:gd name="connsiteY1" fmla="*/ 2036045 h 7217643"/>
                        <a:gd name="connsiteX2" fmla="*/ 2973335 w 8140424"/>
                        <a:gd name="connsiteY2" fmla="*/ 3864845 h 7217643"/>
                        <a:gd name="connsiteX3" fmla="*/ 114023 w 8140424"/>
                        <a:gd name="connsiteY3" fmla="*/ 889415 h 7217643"/>
                        <a:gd name="connsiteX4" fmla="*/ 1013908 w 8140424"/>
                        <a:gd name="connsiteY4" fmla="*/ 178216 h 7217643"/>
                        <a:gd name="connsiteX5" fmla="*/ 3510366 w 8140424"/>
                        <a:gd name="connsiteY5" fmla="*/ 1194217 h 7217643"/>
                        <a:gd name="connsiteX6" fmla="*/ 6543851 w 8140424"/>
                        <a:gd name="connsiteY6" fmla="*/ 2398901 h 7217643"/>
                        <a:gd name="connsiteX7" fmla="*/ 7763052 w 8140424"/>
                        <a:gd name="connsiteY7" fmla="*/ 1644158 h 7217643"/>
                        <a:gd name="connsiteX8" fmla="*/ 7995281 w 8140424"/>
                        <a:gd name="connsiteY8" fmla="*/ 3008501 h 7217643"/>
                        <a:gd name="connsiteX9" fmla="*/ 8140424 w 8140424"/>
                        <a:gd name="connsiteY9" fmla="*/ 4213186 h 7217643"/>
                        <a:gd name="connsiteX10" fmla="*/ 5339165 w 8140424"/>
                        <a:gd name="connsiteY10" fmla="*/ 7217643 h 7217643"/>
                        <a:gd name="connsiteX11" fmla="*/ 5063396 w 8140424"/>
                        <a:gd name="connsiteY11" fmla="*/ 7130557 h 7217643"/>
                        <a:gd name="connsiteX12" fmla="*/ 534938 w 8140424"/>
                        <a:gd name="connsiteY12" fmla="*/ 2718214 h 7217643"/>
                        <a:gd name="connsiteX0" fmla="*/ 534938 w 8140424"/>
                        <a:gd name="connsiteY0" fmla="*/ 2718214 h 7217643"/>
                        <a:gd name="connsiteX1" fmla="*/ 1144537 w 8140424"/>
                        <a:gd name="connsiteY1" fmla="*/ 2036045 h 7217643"/>
                        <a:gd name="connsiteX2" fmla="*/ 2973335 w 8140424"/>
                        <a:gd name="connsiteY2" fmla="*/ 3864845 h 7217643"/>
                        <a:gd name="connsiteX3" fmla="*/ 114023 w 8140424"/>
                        <a:gd name="connsiteY3" fmla="*/ 889415 h 7217643"/>
                        <a:gd name="connsiteX4" fmla="*/ 1013908 w 8140424"/>
                        <a:gd name="connsiteY4" fmla="*/ 178216 h 7217643"/>
                        <a:gd name="connsiteX5" fmla="*/ 3379737 w 8140424"/>
                        <a:gd name="connsiteY5" fmla="*/ 2631131 h 7217643"/>
                        <a:gd name="connsiteX6" fmla="*/ 6543851 w 8140424"/>
                        <a:gd name="connsiteY6" fmla="*/ 2398901 h 7217643"/>
                        <a:gd name="connsiteX7" fmla="*/ 7763052 w 8140424"/>
                        <a:gd name="connsiteY7" fmla="*/ 1644158 h 7217643"/>
                        <a:gd name="connsiteX8" fmla="*/ 7995281 w 8140424"/>
                        <a:gd name="connsiteY8" fmla="*/ 3008501 h 7217643"/>
                        <a:gd name="connsiteX9" fmla="*/ 8140424 w 8140424"/>
                        <a:gd name="connsiteY9" fmla="*/ 4213186 h 7217643"/>
                        <a:gd name="connsiteX10" fmla="*/ 5339165 w 8140424"/>
                        <a:gd name="connsiteY10" fmla="*/ 7217643 h 7217643"/>
                        <a:gd name="connsiteX11" fmla="*/ 5063396 w 8140424"/>
                        <a:gd name="connsiteY11" fmla="*/ 7130557 h 7217643"/>
                        <a:gd name="connsiteX12" fmla="*/ 534938 w 8140424"/>
                        <a:gd name="connsiteY12" fmla="*/ 2718214 h 7217643"/>
                        <a:gd name="connsiteX0" fmla="*/ 534938 w 8140424"/>
                        <a:gd name="connsiteY0" fmla="*/ 2718214 h 7217643"/>
                        <a:gd name="connsiteX1" fmla="*/ 1144537 w 8140424"/>
                        <a:gd name="connsiteY1" fmla="*/ 2036045 h 7217643"/>
                        <a:gd name="connsiteX2" fmla="*/ 2973335 w 8140424"/>
                        <a:gd name="connsiteY2" fmla="*/ 3864845 h 7217643"/>
                        <a:gd name="connsiteX3" fmla="*/ 114023 w 8140424"/>
                        <a:gd name="connsiteY3" fmla="*/ 889415 h 7217643"/>
                        <a:gd name="connsiteX4" fmla="*/ 1013908 w 8140424"/>
                        <a:gd name="connsiteY4" fmla="*/ 178216 h 7217643"/>
                        <a:gd name="connsiteX5" fmla="*/ 3437794 w 8140424"/>
                        <a:gd name="connsiteY5" fmla="*/ 2616616 h 7217643"/>
                        <a:gd name="connsiteX6" fmla="*/ 6543851 w 8140424"/>
                        <a:gd name="connsiteY6" fmla="*/ 2398901 h 7217643"/>
                        <a:gd name="connsiteX7" fmla="*/ 7763052 w 8140424"/>
                        <a:gd name="connsiteY7" fmla="*/ 1644158 h 7217643"/>
                        <a:gd name="connsiteX8" fmla="*/ 7995281 w 8140424"/>
                        <a:gd name="connsiteY8" fmla="*/ 3008501 h 7217643"/>
                        <a:gd name="connsiteX9" fmla="*/ 8140424 w 8140424"/>
                        <a:gd name="connsiteY9" fmla="*/ 4213186 h 7217643"/>
                        <a:gd name="connsiteX10" fmla="*/ 5339165 w 8140424"/>
                        <a:gd name="connsiteY10" fmla="*/ 7217643 h 7217643"/>
                        <a:gd name="connsiteX11" fmla="*/ 5063396 w 8140424"/>
                        <a:gd name="connsiteY11" fmla="*/ 7130557 h 7217643"/>
                        <a:gd name="connsiteX12" fmla="*/ 534938 w 8140424"/>
                        <a:gd name="connsiteY12" fmla="*/ 2718214 h 7217643"/>
                        <a:gd name="connsiteX0" fmla="*/ 534938 w 8140424"/>
                        <a:gd name="connsiteY0" fmla="*/ 2718214 h 7217643"/>
                        <a:gd name="connsiteX1" fmla="*/ 1144537 w 8140424"/>
                        <a:gd name="connsiteY1" fmla="*/ 2036045 h 7217643"/>
                        <a:gd name="connsiteX2" fmla="*/ 2973335 w 8140424"/>
                        <a:gd name="connsiteY2" fmla="*/ 3864845 h 7217643"/>
                        <a:gd name="connsiteX3" fmla="*/ 114023 w 8140424"/>
                        <a:gd name="connsiteY3" fmla="*/ 889415 h 7217643"/>
                        <a:gd name="connsiteX4" fmla="*/ 1013908 w 8140424"/>
                        <a:gd name="connsiteY4" fmla="*/ 178216 h 7217643"/>
                        <a:gd name="connsiteX5" fmla="*/ 3437794 w 8140424"/>
                        <a:gd name="connsiteY5" fmla="*/ 2616616 h 7217643"/>
                        <a:gd name="connsiteX6" fmla="*/ 4932766 w 8140424"/>
                        <a:gd name="connsiteY6" fmla="*/ 2471474 h 7217643"/>
                        <a:gd name="connsiteX7" fmla="*/ 6543851 w 8140424"/>
                        <a:gd name="connsiteY7" fmla="*/ 2398901 h 7217643"/>
                        <a:gd name="connsiteX8" fmla="*/ 7763052 w 8140424"/>
                        <a:gd name="connsiteY8" fmla="*/ 1644158 h 7217643"/>
                        <a:gd name="connsiteX9" fmla="*/ 7995281 w 8140424"/>
                        <a:gd name="connsiteY9" fmla="*/ 3008501 h 7217643"/>
                        <a:gd name="connsiteX10" fmla="*/ 8140424 w 8140424"/>
                        <a:gd name="connsiteY10" fmla="*/ 4213186 h 7217643"/>
                        <a:gd name="connsiteX11" fmla="*/ 5339165 w 8140424"/>
                        <a:gd name="connsiteY11" fmla="*/ 7217643 h 7217643"/>
                        <a:gd name="connsiteX12" fmla="*/ 5063396 w 8140424"/>
                        <a:gd name="connsiteY12" fmla="*/ 7130557 h 7217643"/>
                        <a:gd name="connsiteX13" fmla="*/ 534938 w 8140424"/>
                        <a:gd name="connsiteY13" fmla="*/ 2718214 h 7217643"/>
                        <a:gd name="connsiteX0" fmla="*/ 534938 w 8140424"/>
                        <a:gd name="connsiteY0" fmla="*/ 2859312 h 7358741"/>
                        <a:gd name="connsiteX1" fmla="*/ 1144537 w 8140424"/>
                        <a:gd name="connsiteY1" fmla="*/ 2177143 h 7358741"/>
                        <a:gd name="connsiteX2" fmla="*/ 2973335 w 8140424"/>
                        <a:gd name="connsiteY2" fmla="*/ 4005943 h 7358741"/>
                        <a:gd name="connsiteX3" fmla="*/ 114023 w 8140424"/>
                        <a:gd name="connsiteY3" fmla="*/ 1030513 h 7358741"/>
                        <a:gd name="connsiteX4" fmla="*/ 1013908 w 8140424"/>
                        <a:gd name="connsiteY4" fmla="*/ 319314 h 7358741"/>
                        <a:gd name="connsiteX5" fmla="*/ 3437794 w 8140424"/>
                        <a:gd name="connsiteY5" fmla="*/ 2757714 h 7358741"/>
                        <a:gd name="connsiteX6" fmla="*/ 723623 w 8140424"/>
                        <a:gd name="connsiteY6" fmla="*/ 0 h 7358741"/>
                        <a:gd name="connsiteX7" fmla="*/ 6543851 w 8140424"/>
                        <a:gd name="connsiteY7" fmla="*/ 2539999 h 7358741"/>
                        <a:gd name="connsiteX8" fmla="*/ 7763052 w 8140424"/>
                        <a:gd name="connsiteY8" fmla="*/ 1785256 h 7358741"/>
                        <a:gd name="connsiteX9" fmla="*/ 7995281 w 8140424"/>
                        <a:gd name="connsiteY9" fmla="*/ 3149599 h 7358741"/>
                        <a:gd name="connsiteX10" fmla="*/ 8140424 w 8140424"/>
                        <a:gd name="connsiteY10" fmla="*/ 4354284 h 7358741"/>
                        <a:gd name="connsiteX11" fmla="*/ 5339165 w 8140424"/>
                        <a:gd name="connsiteY11" fmla="*/ 7358741 h 7358741"/>
                        <a:gd name="connsiteX12" fmla="*/ 5063396 w 8140424"/>
                        <a:gd name="connsiteY12" fmla="*/ 7271655 h 7358741"/>
                        <a:gd name="connsiteX13" fmla="*/ 534938 w 8140424"/>
                        <a:gd name="connsiteY13" fmla="*/ 2859312 h 7358741"/>
                        <a:gd name="connsiteX0" fmla="*/ 534938 w 8140424"/>
                        <a:gd name="connsiteY0" fmla="*/ 2859312 h 7358741"/>
                        <a:gd name="connsiteX1" fmla="*/ 1144537 w 8140424"/>
                        <a:gd name="connsiteY1" fmla="*/ 2177143 h 7358741"/>
                        <a:gd name="connsiteX2" fmla="*/ 2973335 w 8140424"/>
                        <a:gd name="connsiteY2" fmla="*/ 4005943 h 7358741"/>
                        <a:gd name="connsiteX3" fmla="*/ 114023 w 8140424"/>
                        <a:gd name="connsiteY3" fmla="*/ 1030513 h 7358741"/>
                        <a:gd name="connsiteX4" fmla="*/ 1013908 w 8140424"/>
                        <a:gd name="connsiteY4" fmla="*/ 319314 h 7358741"/>
                        <a:gd name="connsiteX5" fmla="*/ 3437794 w 8140424"/>
                        <a:gd name="connsiteY5" fmla="*/ 2757714 h 7358741"/>
                        <a:gd name="connsiteX6" fmla="*/ 723623 w 8140424"/>
                        <a:gd name="connsiteY6" fmla="*/ 0 h 7358741"/>
                        <a:gd name="connsiteX7" fmla="*/ 3713566 w 8140424"/>
                        <a:gd name="connsiteY7" fmla="*/ 1291772 h 7358741"/>
                        <a:gd name="connsiteX8" fmla="*/ 6543851 w 8140424"/>
                        <a:gd name="connsiteY8" fmla="*/ 2539999 h 7358741"/>
                        <a:gd name="connsiteX9" fmla="*/ 7763052 w 8140424"/>
                        <a:gd name="connsiteY9" fmla="*/ 1785256 h 7358741"/>
                        <a:gd name="connsiteX10" fmla="*/ 7995281 w 8140424"/>
                        <a:gd name="connsiteY10" fmla="*/ 3149599 h 7358741"/>
                        <a:gd name="connsiteX11" fmla="*/ 8140424 w 8140424"/>
                        <a:gd name="connsiteY11" fmla="*/ 4354284 h 7358741"/>
                        <a:gd name="connsiteX12" fmla="*/ 5339165 w 8140424"/>
                        <a:gd name="connsiteY12" fmla="*/ 7358741 h 7358741"/>
                        <a:gd name="connsiteX13" fmla="*/ 5063396 w 8140424"/>
                        <a:gd name="connsiteY13" fmla="*/ 7271655 h 7358741"/>
                        <a:gd name="connsiteX14" fmla="*/ 534938 w 8140424"/>
                        <a:gd name="connsiteY14" fmla="*/ 2859312 h 7358741"/>
                        <a:gd name="connsiteX0" fmla="*/ 534938 w 8140424"/>
                        <a:gd name="connsiteY0" fmla="*/ 3555997 h 8055426"/>
                        <a:gd name="connsiteX1" fmla="*/ 1144537 w 8140424"/>
                        <a:gd name="connsiteY1" fmla="*/ 2873828 h 8055426"/>
                        <a:gd name="connsiteX2" fmla="*/ 2973335 w 8140424"/>
                        <a:gd name="connsiteY2" fmla="*/ 4702628 h 8055426"/>
                        <a:gd name="connsiteX3" fmla="*/ 114023 w 8140424"/>
                        <a:gd name="connsiteY3" fmla="*/ 1727198 h 8055426"/>
                        <a:gd name="connsiteX4" fmla="*/ 1013908 w 8140424"/>
                        <a:gd name="connsiteY4" fmla="*/ 1015999 h 8055426"/>
                        <a:gd name="connsiteX5" fmla="*/ 3437794 w 8140424"/>
                        <a:gd name="connsiteY5" fmla="*/ 3454399 h 8055426"/>
                        <a:gd name="connsiteX6" fmla="*/ 723623 w 8140424"/>
                        <a:gd name="connsiteY6" fmla="*/ 696685 h 8055426"/>
                        <a:gd name="connsiteX7" fmla="*/ 1696080 w 8140424"/>
                        <a:gd name="connsiteY7" fmla="*/ 0 h 8055426"/>
                        <a:gd name="connsiteX8" fmla="*/ 6543851 w 8140424"/>
                        <a:gd name="connsiteY8" fmla="*/ 3236684 h 8055426"/>
                        <a:gd name="connsiteX9" fmla="*/ 7763052 w 8140424"/>
                        <a:gd name="connsiteY9" fmla="*/ 2481941 h 8055426"/>
                        <a:gd name="connsiteX10" fmla="*/ 7995281 w 8140424"/>
                        <a:gd name="connsiteY10" fmla="*/ 3846284 h 8055426"/>
                        <a:gd name="connsiteX11" fmla="*/ 8140424 w 8140424"/>
                        <a:gd name="connsiteY11" fmla="*/ 5050969 h 8055426"/>
                        <a:gd name="connsiteX12" fmla="*/ 5339165 w 8140424"/>
                        <a:gd name="connsiteY12" fmla="*/ 8055426 h 8055426"/>
                        <a:gd name="connsiteX13" fmla="*/ 5063396 w 8140424"/>
                        <a:gd name="connsiteY13" fmla="*/ 7968340 h 8055426"/>
                        <a:gd name="connsiteX14" fmla="*/ 534938 w 8140424"/>
                        <a:gd name="connsiteY14" fmla="*/ 3555997 h 8055426"/>
                        <a:gd name="connsiteX0" fmla="*/ 534938 w 8140424"/>
                        <a:gd name="connsiteY0" fmla="*/ 3662537 h 8161966"/>
                        <a:gd name="connsiteX1" fmla="*/ 1144537 w 8140424"/>
                        <a:gd name="connsiteY1" fmla="*/ 2980368 h 8161966"/>
                        <a:gd name="connsiteX2" fmla="*/ 2973335 w 8140424"/>
                        <a:gd name="connsiteY2" fmla="*/ 4809168 h 8161966"/>
                        <a:gd name="connsiteX3" fmla="*/ 114023 w 8140424"/>
                        <a:gd name="connsiteY3" fmla="*/ 1833738 h 8161966"/>
                        <a:gd name="connsiteX4" fmla="*/ 1013908 w 8140424"/>
                        <a:gd name="connsiteY4" fmla="*/ 1122539 h 8161966"/>
                        <a:gd name="connsiteX5" fmla="*/ 3437794 w 8140424"/>
                        <a:gd name="connsiteY5" fmla="*/ 3560939 h 8161966"/>
                        <a:gd name="connsiteX6" fmla="*/ 723623 w 8140424"/>
                        <a:gd name="connsiteY6" fmla="*/ 803225 h 8161966"/>
                        <a:gd name="connsiteX7" fmla="*/ 1696080 w 8140424"/>
                        <a:gd name="connsiteY7" fmla="*/ 106540 h 8161966"/>
                        <a:gd name="connsiteX8" fmla="*/ 6543851 w 8140424"/>
                        <a:gd name="connsiteY8" fmla="*/ 3343224 h 8161966"/>
                        <a:gd name="connsiteX9" fmla="*/ 7763052 w 8140424"/>
                        <a:gd name="connsiteY9" fmla="*/ 2588481 h 8161966"/>
                        <a:gd name="connsiteX10" fmla="*/ 7995281 w 8140424"/>
                        <a:gd name="connsiteY10" fmla="*/ 3952824 h 8161966"/>
                        <a:gd name="connsiteX11" fmla="*/ 8140424 w 8140424"/>
                        <a:gd name="connsiteY11" fmla="*/ 5157509 h 8161966"/>
                        <a:gd name="connsiteX12" fmla="*/ 5339165 w 8140424"/>
                        <a:gd name="connsiteY12" fmla="*/ 8161966 h 8161966"/>
                        <a:gd name="connsiteX13" fmla="*/ 5063396 w 8140424"/>
                        <a:gd name="connsiteY13" fmla="*/ 8074880 h 8161966"/>
                        <a:gd name="connsiteX14" fmla="*/ 534938 w 8140424"/>
                        <a:gd name="connsiteY14" fmla="*/ 3662537 h 8161966"/>
                        <a:gd name="connsiteX0" fmla="*/ 534938 w 8140424"/>
                        <a:gd name="connsiteY0" fmla="*/ 3662537 h 8161966"/>
                        <a:gd name="connsiteX1" fmla="*/ 1144537 w 8140424"/>
                        <a:gd name="connsiteY1" fmla="*/ 2980368 h 8161966"/>
                        <a:gd name="connsiteX2" fmla="*/ 2973335 w 8140424"/>
                        <a:gd name="connsiteY2" fmla="*/ 4809168 h 8161966"/>
                        <a:gd name="connsiteX3" fmla="*/ 114023 w 8140424"/>
                        <a:gd name="connsiteY3" fmla="*/ 1833738 h 8161966"/>
                        <a:gd name="connsiteX4" fmla="*/ 1013908 w 8140424"/>
                        <a:gd name="connsiteY4" fmla="*/ 1122539 h 8161966"/>
                        <a:gd name="connsiteX5" fmla="*/ 3437794 w 8140424"/>
                        <a:gd name="connsiteY5" fmla="*/ 3560939 h 8161966"/>
                        <a:gd name="connsiteX6" fmla="*/ 723623 w 8140424"/>
                        <a:gd name="connsiteY6" fmla="*/ 803225 h 8161966"/>
                        <a:gd name="connsiteX7" fmla="*/ 1725109 w 8140424"/>
                        <a:gd name="connsiteY7" fmla="*/ 106540 h 8161966"/>
                        <a:gd name="connsiteX8" fmla="*/ 6543851 w 8140424"/>
                        <a:gd name="connsiteY8" fmla="*/ 3343224 h 8161966"/>
                        <a:gd name="connsiteX9" fmla="*/ 7763052 w 8140424"/>
                        <a:gd name="connsiteY9" fmla="*/ 2588481 h 8161966"/>
                        <a:gd name="connsiteX10" fmla="*/ 7995281 w 8140424"/>
                        <a:gd name="connsiteY10" fmla="*/ 3952824 h 8161966"/>
                        <a:gd name="connsiteX11" fmla="*/ 8140424 w 8140424"/>
                        <a:gd name="connsiteY11" fmla="*/ 5157509 h 8161966"/>
                        <a:gd name="connsiteX12" fmla="*/ 5339165 w 8140424"/>
                        <a:gd name="connsiteY12" fmla="*/ 8161966 h 8161966"/>
                        <a:gd name="connsiteX13" fmla="*/ 5063396 w 8140424"/>
                        <a:gd name="connsiteY13" fmla="*/ 8074880 h 8161966"/>
                        <a:gd name="connsiteX14" fmla="*/ 534938 w 8140424"/>
                        <a:gd name="connsiteY14" fmla="*/ 3662537 h 8161966"/>
                        <a:gd name="connsiteX0" fmla="*/ 534938 w 8140424"/>
                        <a:gd name="connsiteY0" fmla="*/ 3722591 h 8222020"/>
                        <a:gd name="connsiteX1" fmla="*/ 1144537 w 8140424"/>
                        <a:gd name="connsiteY1" fmla="*/ 3040422 h 8222020"/>
                        <a:gd name="connsiteX2" fmla="*/ 2973335 w 8140424"/>
                        <a:gd name="connsiteY2" fmla="*/ 4869222 h 8222020"/>
                        <a:gd name="connsiteX3" fmla="*/ 114023 w 8140424"/>
                        <a:gd name="connsiteY3" fmla="*/ 1893792 h 8222020"/>
                        <a:gd name="connsiteX4" fmla="*/ 1013908 w 8140424"/>
                        <a:gd name="connsiteY4" fmla="*/ 1182593 h 8222020"/>
                        <a:gd name="connsiteX5" fmla="*/ 3437794 w 8140424"/>
                        <a:gd name="connsiteY5" fmla="*/ 3620993 h 8222020"/>
                        <a:gd name="connsiteX6" fmla="*/ 723623 w 8140424"/>
                        <a:gd name="connsiteY6" fmla="*/ 863279 h 8222020"/>
                        <a:gd name="connsiteX7" fmla="*/ 1725109 w 8140424"/>
                        <a:gd name="connsiteY7" fmla="*/ 166594 h 8222020"/>
                        <a:gd name="connsiteX8" fmla="*/ 6543851 w 8140424"/>
                        <a:gd name="connsiteY8" fmla="*/ 3403278 h 8222020"/>
                        <a:gd name="connsiteX9" fmla="*/ 7763052 w 8140424"/>
                        <a:gd name="connsiteY9" fmla="*/ 2648535 h 8222020"/>
                        <a:gd name="connsiteX10" fmla="*/ 7995281 w 8140424"/>
                        <a:gd name="connsiteY10" fmla="*/ 4012878 h 8222020"/>
                        <a:gd name="connsiteX11" fmla="*/ 8140424 w 8140424"/>
                        <a:gd name="connsiteY11" fmla="*/ 5217563 h 8222020"/>
                        <a:gd name="connsiteX12" fmla="*/ 5339165 w 8140424"/>
                        <a:gd name="connsiteY12" fmla="*/ 8222020 h 8222020"/>
                        <a:gd name="connsiteX13" fmla="*/ 5063396 w 8140424"/>
                        <a:gd name="connsiteY13" fmla="*/ 8134934 h 8222020"/>
                        <a:gd name="connsiteX14" fmla="*/ 534938 w 8140424"/>
                        <a:gd name="connsiteY14" fmla="*/ 3722591 h 8222020"/>
                        <a:gd name="connsiteX0" fmla="*/ 534938 w 8140424"/>
                        <a:gd name="connsiteY0" fmla="*/ 3747941 h 8247370"/>
                        <a:gd name="connsiteX1" fmla="*/ 1144537 w 8140424"/>
                        <a:gd name="connsiteY1" fmla="*/ 3065772 h 8247370"/>
                        <a:gd name="connsiteX2" fmla="*/ 2973335 w 8140424"/>
                        <a:gd name="connsiteY2" fmla="*/ 4894572 h 8247370"/>
                        <a:gd name="connsiteX3" fmla="*/ 114023 w 8140424"/>
                        <a:gd name="connsiteY3" fmla="*/ 1919142 h 8247370"/>
                        <a:gd name="connsiteX4" fmla="*/ 1013908 w 8140424"/>
                        <a:gd name="connsiteY4" fmla="*/ 1207943 h 8247370"/>
                        <a:gd name="connsiteX5" fmla="*/ 3437794 w 8140424"/>
                        <a:gd name="connsiteY5" fmla="*/ 3646343 h 8247370"/>
                        <a:gd name="connsiteX6" fmla="*/ 723623 w 8140424"/>
                        <a:gd name="connsiteY6" fmla="*/ 888629 h 8247370"/>
                        <a:gd name="connsiteX7" fmla="*/ 1725109 w 8140424"/>
                        <a:gd name="connsiteY7" fmla="*/ 191944 h 8247370"/>
                        <a:gd name="connsiteX8" fmla="*/ 6543851 w 8140424"/>
                        <a:gd name="connsiteY8" fmla="*/ 3428628 h 8247370"/>
                        <a:gd name="connsiteX9" fmla="*/ 7763052 w 8140424"/>
                        <a:gd name="connsiteY9" fmla="*/ 2673885 h 8247370"/>
                        <a:gd name="connsiteX10" fmla="*/ 7995281 w 8140424"/>
                        <a:gd name="connsiteY10" fmla="*/ 4038228 h 8247370"/>
                        <a:gd name="connsiteX11" fmla="*/ 8140424 w 8140424"/>
                        <a:gd name="connsiteY11" fmla="*/ 5242913 h 8247370"/>
                        <a:gd name="connsiteX12" fmla="*/ 5339165 w 8140424"/>
                        <a:gd name="connsiteY12" fmla="*/ 8247370 h 8247370"/>
                        <a:gd name="connsiteX13" fmla="*/ 5063396 w 8140424"/>
                        <a:gd name="connsiteY13" fmla="*/ 8160284 h 8247370"/>
                        <a:gd name="connsiteX14" fmla="*/ 534938 w 8140424"/>
                        <a:gd name="connsiteY14" fmla="*/ 3747941 h 8247370"/>
                        <a:gd name="connsiteX0" fmla="*/ 534938 w 8140424"/>
                        <a:gd name="connsiteY0" fmla="*/ 3747941 h 8247370"/>
                        <a:gd name="connsiteX1" fmla="*/ 1144537 w 8140424"/>
                        <a:gd name="connsiteY1" fmla="*/ 3065772 h 8247370"/>
                        <a:gd name="connsiteX2" fmla="*/ 2973335 w 8140424"/>
                        <a:gd name="connsiteY2" fmla="*/ 4894572 h 8247370"/>
                        <a:gd name="connsiteX3" fmla="*/ 114023 w 8140424"/>
                        <a:gd name="connsiteY3" fmla="*/ 1919142 h 8247370"/>
                        <a:gd name="connsiteX4" fmla="*/ 1013908 w 8140424"/>
                        <a:gd name="connsiteY4" fmla="*/ 1207943 h 8247370"/>
                        <a:gd name="connsiteX5" fmla="*/ 3437794 w 8140424"/>
                        <a:gd name="connsiteY5" fmla="*/ 3646343 h 8247370"/>
                        <a:gd name="connsiteX6" fmla="*/ 723623 w 8140424"/>
                        <a:gd name="connsiteY6" fmla="*/ 888629 h 8247370"/>
                        <a:gd name="connsiteX7" fmla="*/ 1725109 w 8140424"/>
                        <a:gd name="connsiteY7" fmla="*/ 191944 h 8247370"/>
                        <a:gd name="connsiteX8" fmla="*/ 3931280 w 8140424"/>
                        <a:gd name="connsiteY8" fmla="*/ 1672401 h 8247370"/>
                        <a:gd name="connsiteX9" fmla="*/ 6543851 w 8140424"/>
                        <a:gd name="connsiteY9" fmla="*/ 3428628 h 8247370"/>
                        <a:gd name="connsiteX10" fmla="*/ 7763052 w 8140424"/>
                        <a:gd name="connsiteY10" fmla="*/ 2673885 h 8247370"/>
                        <a:gd name="connsiteX11" fmla="*/ 7995281 w 8140424"/>
                        <a:gd name="connsiteY11" fmla="*/ 4038228 h 8247370"/>
                        <a:gd name="connsiteX12" fmla="*/ 8140424 w 8140424"/>
                        <a:gd name="connsiteY12" fmla="*/ 5242913 h 8247370"/>
                        <a:gd name="connsiteX13" fmla="*/ 5339165 w 8140424"/>
                        <a:gd name="connsiteY13" fmla="*/ 8247370 h 8247370"/>
                        <a:gd name="connsiteX14" fmla="*/ 5063396 w 8140424"/>
                        <a:gd name="connsiteY14" fmla="*/ 8160284 h 8247370"/>
                        <a:gd name="connsiteX15" fmla="*/ 534938 w 8140424"/>
                        <a:gd name="connsiteY15" fmla="*/ 3747941 h 8247370"/>
                        <a:gd name="connsiteX0" fmla="*/ 534938 w 8140424"/>
                        <a:gd name="connsiteY0" fmla="*/ 3747941 h 8247370"/>
                        <a:gd name="connsiteX1" fmla="*/ 1144537 w 8140424"/>
                        <a:gd name="connsiteY1" fmla="*/ 3065772 h 8247370"/>
                        <a:gd name="connsiteX2" fmla="*/ 2973335 w 8140424"/>
                        <a:gd name="connsiteY2" fmla="*/ 4894572 h 8247370"/>
                        <a:gd name="connsiteX3" fmla="*/ 114023 w 8140424"/>
                        <a:gd name="connsiteY3" fmla="*/ 1919142 h 8247370"/>
                        <a:gd name="connsiteX4" fmla="*/ 1013908 w 8140424"/>
                        <a:gd name="connsiteY4" fmla="*/ 1207943 h 8247370"/>
                        <a:gd name="connsiteX5" fmla="*/ 3437794 w 8140424"/>
                        <a:gd name="connsiteY5" fmla="*/ 3646343 h 8247370"/>
                        <a:gd name="connsiteX6" fmla="*/ 723623 w 8140424"/>
                        <a:gd name="connsiteY6" fmla="*/ 888629 h 8247370"/>
                        <a:gd name="connsiteX7" fmla="*/ 1725109 w 8140424"/>
                        <a:gd name="connsiteY7" fmla="*/ 191944 h 8247370"/>
                        <a:gd name="connsiteX8" fmla="*/ 4090938 w 8140424"/>
                        <a:gd name="connsiteY8" fmla="*/ 2673887 h 8247370"/>
                        <a:gd name="connsiteX9" fmla="*/ 6543851 w 8140424"/>
                        <a:gd name="connsiteY9" fmla="*/ 3428628 h 8247370"/>
                        <a:gd name="connsiteX10" fmla="*/ 7763052 w 8140424"/>
                        <a:gd name="connsiteY10" fmla="*/ 2673885 h 8247370"/>
                        <a:gd name="connsiteX11" fmla="*/ 7995281 w 8140424"/>
                        <a:gd name="connsiteY11" fmla="*/ 4038228 h 8247370"/>
                        <a:gd name="connsiteX12" fmla="*/ 8140424 w 8140424"/>
                        <a:gd name="connsiteY12" fmla="*/ 5242913 h 8247370"/>
                        <a:gd name="connsiteX13" fmla="*/ 5339165 w 8140424"/>
                        <a:gd name="connsiteY13" fmla="*/ 8247370 h 8247370"/>
                        <a:gd name="connsiteX14" fmla="*/ 5063396 w 8140424"/>
                        <a:gd name="connsiteY14" fmla="*/ 8160284 h 8247370"/>
                        <a:gd name="connsiteX15" fmla="*/ 534938 w 8140424"/>
                        <a:gd name="connsiteY15" fmla="*/ 3747941 h 8247370"/>
                        <a:gd name="connsiteX0" fmla="*/ 534938 w 8140424"/>
                        <a:gd name="connsiteY0" fmla="*/ 3747941 h 8247370"/>
                        <a:gd name="connsiteX1" fmla="*/ 1144537 w 8140424"/>
                        <a:gd name="connsiteY1" fmla="*/ 3065772 h 8247370"/>
                        <a:gd name="connsiteX2" fmla="*/ 2973335 w 8140424"/>
                        <a:gd name="connsiteY2" fmla="*/ 4894572 h 8247370"/>
                        <a:gd name="connsiteX3" fmla="*/ 114023 w 8140424"/>
                        <a:gd name="connsiteY3" fmla="*/ 1919142 h 8247370"/>
                        <a:gd name="connsiteX4" fmla="*/ 1013908 w 8140424"/>
                        <a:gd name="connsiteY4" fmla="*/ 1207943 h 8247370"/>
                        <a:gd name="connsiteX5" fmla="*/ 3437794 w 8140424"/>
                        <a:gd name="connsiteY5" fmla="*/ 3646343 h 8247370"/>
                        <a:gd name="connsiteX6" fmla="*/ 723623 w 8140424"/>
                        <a:gd name="connsiteY6" fmla="*/ 888629 h 8247370"/>
                        <a:gd name="connsiteX7" fmla="*/ 1725109 w 8140424"/>
                        <a:gd name="connsiteY7" fmla="*/ 191944 h 8247370"/>
                        <a:gd name="connsiteX8" fmla="*/ 4090938 w 8140424"/>
                        <a:gd name="connsiteY8" fmla="*/ 2673887 h 8247370"/>
                        <a:gd name="connsiteX9" fmla="*/ 5847166 w 8140424"/>
                        <a:gd name="connsiteY9" fmla="*/ 3196401 h 8247370"/>
                        <a:gd name="connsiteX10" fmla="*/ 6543851 w 8140424"/>
                        <a:gd name="connsiteY10" fmla="*/ 3428628 h 8247370"/>
                        <a:gd name="connsiteX11" fmla="*/ 7763052 w 8140424"/>
                        <a:gd name="connsiteY11" fmla="*/ 2673885 h 8247370"/>
                        <a:gd name="connsiteX12" fmla="*/ 7995281 w 8140424"/>
                        <a:gd name="connsiteY12" fmla="*/ 4038228 h 8247370"/>
                        <a:gd name="connsiteX13" fmla="*/ 8140424 w 8140424"/>
                        <a:gd name="connsiteY13" fmla="*/ 5242913 h 8247370"/>
                        <a:gd name="connsiteX14" fmla="*/ 5339165 w 8140424"/>
                        <a:gd name="connsiteY14" fmla="*/ 8247370 h 8247370"/>
                        <a:gd name="connsiteX15" fmla="*/ 5063396 w 8140424"/>
                        <a:gd name="connsiteY15" fmla="*/ 8160284 h 8247370"/>
                        <a:gd name="connsiteX16" fmla="*/ 534938 w 8140424"/>
                        <a:gd name="connsiteY16" fmla="*/ 3747941 h 8247370"/>
                        <a:gd name="connsiteX0" fmla="*/ 534938 w 8140424"/>
                        <a:gd name="connsiteY0" fmla="*/ 3747941 h 8247370"/>
                        <a:gd name="connsiteX1" fmla="*/ 1144537 w 8140424"/>
                        <a:gd name="connsiteY1" fmla="*/ 3065772 h 8247370"/>
                        <a:gd name="connsiteX2" fmla="*/ 2973335 w 8140424"/>
                        <a:gd name="connsiteY2" fmla="*/ 4894572 h 8247370"/>
                        <a:gd name="connsiteX3" fmla="*/ 114023 w 8140424"/>
                        <a:gd name="connsiteY3" fmla="*/ 1919142 h 8247370"/>
                        <a:gd name="connsiteX4" fmla="*/ 1013908 w 8140424"/>
                        <a:gd name="connsiteY4" fmla="*/ 1207943 h 8247370"/>
                        <a:gd name="connsiteX5" fmla="*/ 3437794 w 8140424"/>
                        <a:gd name="connsiteY5" fmla="*/ 3646343 h 8247370"/>
                        <a:gd name="connsiteX6" fmla="*/ 723623 w 8140424"/>
                        <a:gd name="connsiteY6" fmla="*/ 888629 h 8247370"/>
                        <a:gd name="connsiteX7" fmla="*/ 1725109 w 8140424"/>
                        <a:gd name="connsiteY7" fmla="*/ 191944 h 8247370"/>
                        <a:gd name="connsiteX8" fmla="*/ 4090938 w 8140424"/>
                        <a:gd name="connsiteY8" fmla="*/ 2673887 h 8247370"/>
                        <a:gd name="connsiteX9" fmla="*/ 2058937 w 8140424"/>
                        <a:gd name="connsiteY9" fmla="*/ 540287 h 8247370"/>
                        <a:gd name="connsiteX10" fmla="*/ 6543851 w 8140424"/>
                        <a:gd name="connsiteY10" fmla="*/ 3428628 h 8247370"/>
                        <a:gd name="connsiteX11" fmla="*/ 7763052 w 8140424"/>
                        <a:gd name="connsiteY11" fmla="*/ 2673885 h 8247370"/>
                        <a:gd name="connsiteX12" fmla="*/ 7995281 w 8140424"/>
                        <a:gd name="connsiteY12" fmla="*/ 4038228 h 8247370"/>
                        <a:gd name="connsiteX13" fmla="*/ 8140424 w 8140424"/>
                        <a:gd name="connsiteY13" fmla="*/ 5242913 h 8247370"/>
                        <a:gd name="connsiteX14" fmla="*/ 5339165 w 8140424"/>
                        <a:gd name="connsiteY14" fmla="*/ 8247370 h 8247370"/>
                        <a:gd name="connsiteX15" fmla="*/ 5063396 w 8140424"/>
                        <a:gd name="connsiteY15" fmla="*/ 8160284 h 8247370"/>
                        <a:gd name="connsiteX16" fmla="*/ 534938 w 8140424"/>
                        <a:gd name="connsiteY16" fmla="*/ 3747941 h 8247370"/>
                        <a:gd name="connsiteX0" fmla="*/ 534938 w 8140424"/>
                        <a:gd name="connsiteY0" fmla="*/ 3747941 h 8247370"/>
                        <a:gd name="connsiteX1" fmla="*/ 1144537 w 8140424"/>
                        <a:gd name="connsiteY1" fmla="*/ 3065772 h 8247370"/>
                        <a:gd name="connsiteX2" fmla="*/ 2973335 w 8140424"/>
                        <a:gd name="connsiteY2" fmla="*/ 4894572 h 8247370"/>
                        <a:gd name="connsiteX3" fmla="*/ 114023 w 8140424"/>
                        <a:gd name="connsiteY3" fmla="*/ 1919142 h 8247370"/>
                        <a:gd name="connsiteX4" fmla="*/ 1013908 w 8140424"/>
                        <a:gd name="connsiteY4" fmla="*/ 1207943 h 8247370"/>
                        <a:gd name="connsiteX5" fmla="*/ 3437794 w 8140424"/>
                        <a:gd name="connsiteY5" fmla="*/ 3646343 h 8247370"/>
                        <a:gd name="connsiteX6" fmla="*/ 723623 w 8140424"/>
                        <a:gd name="connsiteY6" fmla="*/ 888629 h 8247370"/>
                        <a:gd name="connsiteX7" fmla="*/ 1725109 w 8140424"/>
                        <a:gd name="connsiteY7" fmla="*/ 191944 h 8247370"/>
                        <a:gd name="connsiteX8" fmla="*/ 4090938 w 8140424"/>
                        <a:gd name="connsiteY8" fmla="*/ 2673887 h 8247370"/>
                        <a:gd name="connsiteX9" fmla="*/ 2102480 w 8140424"/>
                        <a:gd name="connsiteY9" fmla="*/ 540287 h 8247370"/>
                        <a:gd name="connsiteX10" fmla="*/ 6543851 w 8140424"/>
                        <a:gd name="connsiteY10" fmla="*/ 3428628 h 8247370"/>
                        <a:gd name="connsiteX11" fmla="*/ 7763052 w 8140424"/>
                        <a:gd name="connsiteY11" fmla="*/ 2673885 h 8247370"/>
                        <a:gd name="connsiteX12" fmla="*/ 7995281 w 8140424"/>
                        <a:gd name="connsiteY12" fmla="*/ 4038228 h 8247370"/>
                        <a:gd name="connsiteX13" fmla="*/ 8140424 w 8140424"/>
                        <a:gd name="connsiteY13" fmla="*/ 5242913 h 8247370"/>
                        <a:gd name="connsiteX14" fmla="*/ 5339165 w 8140424"/>
                        <a:gd name="connsiteY14" fmla="*/ 8247370 h 8247370"/>
                        <a:gd name="connsiteX15" fmla="*/ 5063396 w 8140424"/>
                        <a:gd name="connsiteY15" fmla="*/ 8160284 h 8247370"/>
                        <a:gd name="connsiteX16" fmla="*/ 534938 w 8140424"/>
                        <a:gd name="connsiteY16" fmla="*/ 3747941 h 8247370"/>
                        <a:gd name="connsiteX0" fmla="*/ 534938 w 8140424"/>
                        <a:gd name="connsiteY0" fmla="*/ 3747941 h 8247370"/>
                        <a:gd name="connsiteX1" fmla="*/ 1144537 w 8140424"/>
                        <a:gd name="connsiteY1" fmla="*/ 3065772 h 8247370"/>
                        <a:gd name="connsiteX2" fmla="*/ 2973335 w 8140424"/>
                        <a:gd name="connsiteY2" fmla="*/ 4894572 h 8247370"/>
                        <a:gd name="connsiteX3" fmla="*/ 114023 w 8140424"/>
                        <a:gd name="connsiteY3" fmla="*/ 1919142 h 8247370"/>
                        <a:gd name="connsiteX4" fmla="*/ 1013908 w 8140424"/>
                        <a:gd name="connsiteY4" fmla="*/ 1207943 h 8247370"/>
                        <a:gd name="connsiteX5" fmla="*/ 3437794 w 8140424"/>
                        <a:gd name="connsiteY5" fmla="*/ 3646343 h 8247370"/>
                        <a:gd name="connsiteX6" fmla="*/ 723623 w 8140424"/>
                        <a:gd name="connsiteY6" fmla="*/ 888629 h 8247370"/>
                        <a:gd name="connsiteX7" fmla="*/ 1725109 w 8140424"/>
                        <a:gd name="connsiteY7" fmla="*/ 191944 h 8247370"/>
                        <a:gd name="connsiteX8" fmla="*/ 4090938 w 8140424"/>
                        <a:gd name="connsiteY8" fmla="*/ 2673887 h 8247370"/>
                        <a:gd name="connsiteX9" fmla="*/ 2102480 w 8140424"/>
                        <a:gd name="connsiteY9" fmla="*/ 540287 h 8247370"/>
                        <a:gd name="connsiteX10" fmla="*/ 3887737 w 8140424"/>
                        <a:gd name="connsiteY10" fmla="*/ 1730458 h 8247370"/>
                        <a:gd name="connsiteX11" fmla="*/ 6543851 w 8140424"/>
                        <a:gd name="connsiteY11" fmla="*/ 3428628 h 8247370"/>
                        <a:gd name="connsiteX12" fmla="*/ 7763052 w 8140424"/>
                        <a:gd name="connsiteY12" fmla="*/ 2673885 h 8247370"/>
                        <a:gd name="connsiteX13" fmla="*/ 7995281 w 8140424"/>
                        <a:gd name="connsiteY13" fmla="*/ 4038228 h 8247370"/>
                        <a:gd name="connsiteX14" fmla="*/ 8140424 w 8140424"/>
                        <a:gd name="connsiteY14" fmla="*/ 5242913 h 8247370"/>
                        <a:gd name="connsiteX15" fmla="*/ 5339165 w 8140424"/>
                        <a:gd name="connsiteY15" fmla="*/ 8247370 h 8247370"/>
                        <a:gd name="connsiteX16" fmla="*/ 5063396 w 8140424"/>
                        <a:gd name="connsiteY16" fmla="*/ 8160284 h 8247370"/>
                        <a:gd name="connsiteX17" fmla="*/ 534938 w 8140424"/>
                        <a:gd name="connsiteY17" fmla="*/ 3747941 h 8247370"/>
                        <a:gd name="connsiteX0" fmla="*/ 534938 w 8140424"/>
                        <a:gd name="connsiteY0" fmla="*/ 3773711 h 8273140"/>
                        <a:gd name="connsiteX1" fmla="*/ 1144537 w 8140424"/>
                        <a:gd name="connsiteY1" fmla="*/ 3091542 h 8273140"/>
                        <a:gd name="connsiteX2" fmla="*/ 2973335 w 8140424"/>
                        <a:gd name="connsiteY2" fmla="*/ 4920342 h 8273140"/>
                        <a:gd name="connsiteX3" fmla="*/ 114023 w 8140424"/>
                        <a:gd name="connsiteY3" fmla="*/ 1944912 h 8273140"/>
                        <a:gd name="connsiteX4" fmla="*/ 1013908 w 8140424"/>
                        <a:gd name="connsiteY4" fmla="*/ 1233713 h 8273140"/>
                        <a:gd name="connsiteX5" fmla="*/ 3437794 w 8140424"/>
                        <a:gd name="connsiteY5" fmla="*/ 3672113 h 8273140"/>
                        <a:gd name="connsiteX6" fmla="*/ 723623 w 8140424"/>
                        <a:gd name="connsiteY6" fmla="*/ 914399 h 8273140"/>
                        <a:gd name="connsiteX7" fmla="*/ 1725109 w 8140424"/>
                        <a:gd name="connsiteY7" fmla="*/ 217714 h 8273140"/>
                        <a:gd name="connsiteX8" fmla="*/ 4090938 w 8140424"/>
                        <a:gd name="connsiteY8" fmla="*/ 2699657 h 8273140"/>
                        <a:gd name="connsiteX9" fmla="*/ 2102480 w 8140424"/>
                        <a:gd name="connsiteY9" fmla="*/ 566057 h 8273140"/>
                        <a:gd name="connsiteX10" fmla="*/ 3176537 w 8140424"/>
                        <a:gd name="connsiteY10" fmla="*/ 0 h 8273140"/>
                        <a:gd name="connsiteX11" fmla="*/ 6543851 w 8140424"/>
                        <a:gd name="connsiteY11" fmla="*/ 3454398 h 8273140"/>
                        <a:gd name="connsiteX12" fmla="*/ 7763052 w 8140424"/>
                        <a:gd name="connsiteY12" fmla="*/ 2699655 h 8273140"/>
                        <a:gd name="connsiteX13" fmla="*/ 7995281 w 8140424"/>
                        <a:gd name="connsiteY13" fmla="*/ 4063998 h 8273140"/>
                        <a:gd name="connsiteX14" fmla="*/ 8140424 w 8140424"/>
                        <a:gd name="connsiteY14" fmla="*/ 5268683 h 8273140"/>
                        <a:gd name="connsiteX15" fmla="*/ 5339165 w 8140424"/>
                        <a:gd name="connsiteY15" fmla="*/ 8273140 h 8273140"/>
                        <a:gd name="connsiteX16" fmla="*/ 5063396 w 8140424"/>
                        <a:gd name="connsiteY16" fmla="*/ 8186054 h 8273140"/>
                        <a:gd name="connsiteX17" fmla="*/ 534938 w 8140424"/>
                        <a:gd name="connsiteY17" fmla="*/ 3773711 h 8273140"/>
                        <a:gd name="connsiteX0" fmla="*/ 534938 w 8140424"/>
                        <a:gd name="connsiteY0" fmla="*/ 3773711 h 8273140"/>
                        <a:gd name="connsiteX1" fmla="*/ 1144537 w 8140424"/>
                        <a:gd name="connsiteY1" fmla="*/ 3091542 h 8273140"/>
                        <a:gd name="connsiteX2" fmla="*/ 2973335 w 8140424"/>
                        <a:gd name="connsiteY2" fmla="*/ 4920342 h 8273140"/>
                        <a:gd name="connsiteX3" fmla="*/ 114023 w 8140424"/>
                        <a:gd name="connsiteY3" fmla="*/ 1944912 h 8273140"/>
                        <a:gd name="connsiteX4" fmla="*/ 1013908 w 8140424"/>
                        <a:gd name="connsiteY4" fmla="*/ 1233713 h 8273140"/>
                        <a:gd name="connsiteX5" fmla="*/ 3437794 w 8140424"/>
                        <a:gd name="connsiteY5" fmla="*/ 3672113 h 8273140"/>
                        <a:gd name="connsiteX6" fmla="*/ 723623 w 8140424"/>
                        <a:gd name="connsiteY6" fmla="*/ 914399 h 8273140"/>
                        <a:gd name="connsiteX7" fmla="*/ 1725109 w 8140424"/>
                        <a:gd name="connsiteY7" fmla="*/ 217714 h 8273140"/>
                        <a:gd name="connsiteX8" fmla="*/ 4090938 w 8140424"/>
                        <a:gd name="connsiteY8" fmla="*/ 2699657 h 8273140"/>
                        <a:gd name="connsiteX9" fmla="*/ 2175052 w 8140424"/>
                        <a:gd name="connsiteY9" fmla="*/ 566057 h 8273140"/>
                        <a:gd name="connsiteX10" fmla="*/ 3176537 w 8140424"/>
                        <a:gd name="connsiteY10" fmla="*/ 0 h 8273140"/>
                        <a:gd name="connsiteX11" fmla="*/ 6543851 w 8140424"/>
                        <a:gd name="connsiteY11" fmla="*/ 3454398 h 8273140"/>
                        <a:gd name="connsiteX12" fmla="*/ 7763052 w 8140424"/>
                        <a:gd name="connsiteY12" fmla="*/ 2699655 h 8273140"/>
                        <a:gd name="connsiteX13" fmla="*/ 7995281 w 8140424"/>
                        <a:gd name="connsiteY13" fmla="*/ 4063998 h 8273140"/>
                        <a:gd name="connsiteX14" fmla="*/ 8140424 w 8140424"/>
                        <a:gd name="connsiteY14" fmla="*/ 5268683 h 8273140"/>
                        <a:gd name="connsiteX15" fmla="*/ 5339165 w 8140424"/>
                        <a:gd name="connsiteY15" fmla="*/ 8273140 h 8273140"/>
                        <a:gd name="connsiteX16" fmla="*/ 5063396 w 8140424"/>
                        <a:gd name="connsiteY16" fmla="*/ 8186054 h 8273140"/>
                        <a:gd name="connsiteX17" fmla="*/ 534938 w 8140424"/>
                        <a:gd name="connsiteY17" fmla="*/ 3773711 h 8273140"/>
                        <a:gd name="connsiteX0" fmla="*/ 534938 w 8140424"/>
                        <a:gd name="connsiteY0" fmla="*/ 3773711 h 8273140"/>
                        <a:gd name="connsiteX1" fmla="*/ 1144537 w 8140424"/>
                        <a:gd name="connsiteY1" fmla="*/ 3091542 h 8273140"/>
                        <a:gd name="connsiteX2" fmla="*/ 2973335 w 8140424"/>
                        <a:gd name="connsiteY2" fmla="*/ 4920342 h 8273140"/>
                        <a:gd name="connsiteX3" fmla="*/ 114023 w 8140424"/>
                        <a:gd name="connsiteY3" fmla="*/ 1944912 h 8273140"/>
                        <a:gd name="connsiteX4" fmla="*/ 1013908 w 8140424"/>
                        <a:gd name="connsiteY4" fmla="*/ 1233713 h 8273140"/>
                        <a:gd name="connsiteX5" fmla="*/ 3437794 w 8140424"/>
                        <a:gd name="connsiteY5" fmla="*/ 3672113 h 8273140"/>
                        <a:gd name="connsiteX6" fmla="*/ 723623 w 8140424"/>
                        <a:gd name="connsiteY6" fmla="*/ 914399 h 8273140"/>
                        <a:gd name="connsiteX7" fmla="*/ 1725109 w 8140424"/>
                        <a:gd name="connsiteY7" fmla="*/ 217714 h 8273140"/>
                        <a:gd name="connsiteX8" fmla="*/ 4090938 w 8140424"/>
                        <a:gd name="connsiteY8" fmla="*/ 2699657 h 8273140"/>
                        <a:gd name="connsiteX9" fmla="*/ 2102480 w 8140424"/>
                        <a:gd name="connsiteY9" fmla="*/ 566057 h 8273140"/>
                        <a:gd name="connsiteX10" fmla="*/ 3176537 w 8140424"/>
                        <a:gd name="connsiteY10" fmla="*/ 0 h 8273140"/>
                        <a:gd name="connsiteX11" fmla="*/ 6543851 w 8140424"/>
                        <a:gd name="connsiteY11" fmla="*/ 3454398 h 8273140"/>
                        <a:gd name="connsiteX12" fmla="*/ 7763052 w 8140424"/>
                        <a:gd name="connsiteY12" fmla="*/ 2699655 h 8273140"/>
                        <a:gd name="connsiteX13" fmla="*/ 7995281 w 8140424"/>
                        <a:gd name="connsiteY13" fmla="*/ 4063998 h 8273140"/>
                        <a:gd name="connsiteX14" fmla="*/ 8140424 w 8140424"/>
                        <a:gd name="connsiteY14" fmla="*/ 5268683 h 8273140"/>
                        <a:gd name="connsiteX15" fmla="*/ 5339165 w 8140424"/>
                        <a:gd name="connsiteY15" fmla="*/ 8273140 h 8273140"/>
                        <a:gd name="connsiteX16" fmla="*/ 5063396 w 8140424"/>
                        <a:gd name="connsiteY16" fmla="*/ 8186054 h 8273140"/>
                        <a:gd name="connsiteX17" fmla="*/ 534938 w 8140424"/>
                        <a:gd name="connsiteY17" fmla="*/ 3773711 h 8273140"/>
                        <a:gd name="connsiteX0" fmla="*/ 534938 w 8140424"/>
                        <a:gd name="connsiteY0" fmla="*/ 3773711 h 8273140"/>
                        <a:gd name="connsiteX1" fmla="*/ 1144537 w 8140424"/>
                        <a:gd name="connsiteY1" fmla="*/ 3091542 h 8273140"/>
                        <a:gd name="connsiteX2" fmla="*/ 2973335 w 8140424"/>
                        <a:gd name="connsiteY2" fmla="*/ 4920342 h 8273140"/>
                        <a:gd name="connsiteX3" fmla="*/ 114023 w 8140424"/>
                        <a:gd name="connsiteY3" fmla="*/ 1944912 h 8273140"/>
                        <a:gd name="connsiteX4" fmla="*/ 1013908 w 8140424"/>
                        <a:gd name="connsiteY4" fmla="*/ 1233713 h 8273140"/>
                        <a:gd name="connsiteX5" fmla="*/ 3437794 w 8140424"/>
                        <a:gd name="connsiteY5" fmla="*/ 3672113 h 8273140"/>
                        <a:gd name="connsiteX6" fmla="*/ 723623 w 8140424"/>
                        <a:gd name="connsiteY6" fmla="*/ 914399 h 8273140"/>
                        <a:gd name="connsiteX7" fmla="*/ 1725109 w 8140424"/>
                        <a:gd name="connsiteY7" fmla="*/ 217714 h 8273140"/>
                        <a:gd name="connsiteX8" fmla="*/ 4090938 w 8140424"/>
                        <a:gd name="connsiteY8" fmla="*/ 2699657 h 8273140"/>
                        <a:gd name="connsiteX9" fmla="*/ 2102480 w 8140424"/>
                        <a:gd name="connsiteY9" fmla="*/ 566057 h 8273140"/>
                        <a:gd name="connsiteX10" fmla="*/ 3176537 w 8140424"/>
                        <a:gd name="connsiteY10" fmla="*/ 0 h 8273140"/>
                        <a:gd name="connsiteX11" fmla="*/ 6543851 w 8140424"/>
                        <a:gd name="connsiteY11" fmla="*/ 3454398 h 8273140"/>
                        <a:gd name="connsiteX12" fmla="*/ 7763052 w 8140424"/>
                        <a:gd name="connsiteY12" fmla="*/ 2699655 h 8273140"/>
                        <a:gd name="connsiteX13" fmla="*/ 7995281 w 8140424"/>
                        <a:gd name="connsiteY13" fmla="*/ 4063998 h 8273140"/>
                        <a:gd name="connsiteX14" fmla="*/ 8140424 w 8140424"/>
                        <a:gd name="connsiteY14" fmla="*/ 5268683 h 8273140"/>
                        <a:gd name="connsiteX15" fmla="*/ 5339165 w 8140424"/>
                        <a:gd name="connsiteY15" fmla="*/ 8273140 h 8273140"/>
                        <a:gd name="connsiteX16" fmla="*/ 5063396 w 8140424"/>
                        <a:gd name="connsiteY16" fmla="*/ 8186054 h 8273140"/>
                        <a:gd name="connsiteX17" fmla="*/ 534938 w 8140424"/>
                        <a:gd name="connsiteY17" fmla="*/ 3773711 h 8273140"/>
                        <a:gd name="connsiteX0" fmla="*/ 534938 w 8140424"/>
                        <a:gd name="connsiteY0" fmla="*/ 4045114 h 8544543"/>
                        <a:gd name="connsiteX1" fmla="*/ 1144537 w 8140424"/>
                        <a:gd name="connsiteY1" fmla="*/ 3362945 h 8544543"/>
                        <a:gd name="connsiteX2" fmla="*/ 2973335 w 8140424"/>
                        <a:gd name="connsiteY2" fmla="*/ 5191745 h 8544543"/>
                        <a:gd name="connsiteX3" fmla="*/ 114023 w 8140424"/>
                        <a:gd name="connsiteY3" fmla="*/ 2216315 h 8544543"/>
                        <a:gd name="connsiteX4" fmla="*/ 1013908 w 8140424"/>
                        <a:gd name="connsiteY4" fmla="*/ 1505116 h 8544543"/>
                        <a:gd name="connsiteX5" fmla="*/ 3437794 w 8140424"/>
                        <a:gd name="connsiteY5" fmla="*/ 3943516 h 8544543"/>
                        <a:gd name="connsiteX6" fmla="*/ 723623 w 8140424"/>
                        <a:gd name="connsiteY6" fmla="*/ 1185802 h 8544543"/>
                        <a:gd name="connsiteX7" fmla="*/ 1725109 w 8140424"/>
                        <a:gd name="connsiteY7" fmla="*/ 489117 h 8544543"/>
                        <a:gd name="connsiteX8" fmla="*/ 4090938 w 8140424"/>
                        <a:gd name="connsiteY8" fmla="*/ 2971060 h 8544543"/>
                        <a:gd name="connsiteX9" fmla="*/ 2102480 w 8140424"/>
                        <a:gd name="connsiteY9" fmla="*/ 837460 h 8544543"/>
                        <a:gd name="connsiteX10" fmla="*/ 3176537 w 8140424"/>
                        <a:gd name="connsiteY10" fmla="*/ 271403 h 8544543"/>
                        <a:gd name="connsiteX11" fmla="*/ 6543851 w 8140424"/>
                        <a:gd name="connsiteY11" fmla="*/ 3725801 h 8544543"/>
                        <a:gd name="connsiteX12" fmla="*/ 7763052 w 8140424"/>
                        <a:gd name="connsiteY12" fmla="*/ 2971058 h 8544543"/>
                        <a:gd name="connsiteX13" fmla="*/ 7995281 w 8140424"/>
                        <a:gd name="connsiteY13" fmla="*/ 4335401 h 8544543"/>
                        <a:gd name="connsiteX14" fmla="*/ 8140424 w 8140424"/>
                        <a:gd name="connsiteY14" fmla="*/ 5540086 h 8544543"/>
                        <a:gd name="connsiteX15" fmla="*/ 5339165 w 8140424"/>
                        <a:gd name="connsiteY15" fmla="*/ 8544543 h 8544543"/>
                        <a:gd name="connsiteX16" fmla="*/ 5063396 w 8140424"/>
                        <a:gd name="connsiteY16" fmla="*/ 8457457 h 8544543"/>
                        <a:gd name="connsiteX17" fmla="*/ 534938 w 8140424"/>
                        <a:gd name="connsiteY17" fmla="*/ 4045114 h 8544543"/>
                        <a:gd name="connsiteX0" fmla="*/ 534938 w 8140424"/>
                        <a:gd name="connsiteY0" fmla="*/ 4041454 h 8540883"/>
                        <a:gd name="connsiteX1" fmla="*/ 1144537 w 8140424"/>
                        <a:gd name="connsiteY1" fmla="*/ 3359285 h 8540883"/>
                        <a:gd name="connsiteX2" fmla="*/ 2973335 w 8140424"/>
                        <a:gd name="connsiteY2" fmla="*/ 5188085 h 8540883"/>
                        <a:gd name="connsiteX3" fmla="*/ 114023 w 8140424"/>
                        <a:gd name="connsiteY3" fmla="*/ 2212655 h 8540883"/>
                        <a:gd name="connsiteX4" fmla="*/ 1013908 w 8140424"/>
                        <a:gd name="connsiteY4" fmla="*/ 1501456 h 8540883"/>
                        <a:gd name="connsiteX5" fmla="*/ 3437794 w 8140424"/>
                        <a:gd name="connsiteY5" fmla="*/ 3939856 h 8540883"/>
                        <a:gd name="connsiteX6" fmla="*/ 723623 w 8140424"/>
                        <a:gd name="connsiteY6" fmla="*/ 1182142 h 8540883"/>
                        <a:gd name="connsiteX7" fmla="*/ 1725109 w 8140424"/>
                        <a:gd name="connsiteY7" fmla="*/ 485457 h 8540883"/>
                        <a:gd name="connsiteX8" fmla="*/ 4090938 w 8140424"/>
                        <a:gd name="connsiteY8" fmla="*/ 2967400 h 8540883"/>
                        <a:gd name="connsiteX9" fmla="*/ 2102480 w 8140424"/>
                        <a:gd name="connsiteY9" fmla="*/ 833800 h 8540883"/>
                        <a:gd name="connsiteX10" fmla="*/ 3176537 w 8140424"/>
                        <a:gd name="connsiteY10" fmla="*/ 267743 h 8540883"/>
                        <a:gd name="connsiteX11" fmla="*/ 6543851 w 8140424"/>
                        <a:gd name="connsiteY11" fmla="*/ 3722141 h 8540883"/>
                        <a:gd name="connsiteX12" fmla="*/ 7763052 w 8140424"/>
                        <a:gd name="connsiteY12" fmla="*/ 2967398 h 8540883"/>
                        <a:gd name="connsiteX13" fmla="*/ 7995281 w 8140424"/>
                        <a:gd name="connsiteY13" fmla="*/ 4331741 h 8540883"/>
                        <a:gd name="connsiteX14" fmla="*/ 8140424 w 8140424"/>
                        <a:gd name="connsiteY14" fmla="*/ 5536426 h 8540883"/>
                        <a:gd name="connsiteX15" fmla="*/ 5339165 w 8140424"/>
                        <a:gd name="connsiteY15" fmla="*/ 8540883 h 8540883"/>
                        <a:gd name="connsiteX16" fmla="*/ 5063396 w 8140424"/>
                        <a:gd name="connsiteY16" fmla="*/ 8453797 h 8540883"/>
                        <a:gd name="connsiteX17" fmla="*/ 534938 w 8140424"/>
                        <a:gd name="connsiteY17" fmla="*/ 4041454 h 8540883"/>
                        <a:gd name="connsiteX0" fmla="*/ 534938 w 8140424"/>
                        <a:gd name="connsiteY0" fmla="*/ 4047870 h 8547299"/>
                        <a:gd name="connsiteX1" fmla="*/ 1144537 w 8140424"/>
                        <a:gd name="connsiteY1" fmla="*/ 3365701 h 8547299"/>
                        <a:gd name="connsiteX2" fmla="*/ 2973335 w 8140424"/>
                        <a:gd name="connsiteY2" fmla="*/ 5194501 h 8547299"/>
                        <a:gd name="connsiteX3" fmla="*/ 114023 w 8140424"/>
                        <a:gd name="connsiteY3" fmla="*/ 2219071 h 8547299"/>
                        <a:gd name="connsiteX4" fmla="*/ 1013908 w 8140424"/>
                        <a:gd name="connsiteY4" fmla="*/ 1507872 h 8547299"/>
                        <a:gd name="connsiteX5" fmla="*/ 3437794 w 8140424"/>
                        <a:gd name="connsiteY5" fmla="*/ 3946272 h 8547299"/>
                        <a:gd name="connsiteX6" fmla="*/ 723623 w 8140424"/>
                        <a:gd name="connsiteY6" fmla="*/ 1188558 h 8547299"/>
                        <a:gd name="connsiteX7" fmla="*/ 1725109 w 8140424"/>
                        <a:gd name="connsiteY7" fmla="*/ 491873 h 8547299"/>
                        <a:gd name="connsiteX8" fmla="*/ 4090938 w 8140424"/>
                        <a:gd name="connsiteY8" fmla="*/ 2973816 h 8547299"/>
                        <a:gd name="connsiteX9" fmla="*/ 2102480 w 8140424"/>
                        <a:gd name="connsiteY9" fmla="*/ 840216 h 8547299"/>
                        <a:gd name="connsiteX10" fmla="*/ 3176537 w 8140424"/>
                        <a:gd name="connsiteY10" fmla="*/ 274159 h 8547299"/>
                        <a:gd name="connsiteX11" fmla="*/ 6543851 w 8140424"/>
                        <a:gd name="connsiteY11" fmla="*/ 3728557 h 8547299"/>
                        <a:gd name="connsiteX12" fmla="*/ 7763052 w 8140424"/>
                        <a:gd name="connsiteY12" fmla="*/ 2973814 h 8547299"/>
                        <a:gd name="connsiteX13" fmla="*/ 7995281 w 8140424"/>
                        <a:gd name="connsiteY13" fmla="*/ 4338157 h 8547299"/>
                        <a:gd name="connsiteX14" fmla="*/ 8140424 w 8140424"/>
                        <a:gd name="connsiteY14" fmla="*/ 5542842 h 8547299"/>
                        <a:gd name="connsiteX15" fmla="*/ 5339165 w 8140424"/>
                        <a:gd name="connsiteY15" fmla="*/ 8547299 h 8547299"/>
                        <a:gd name="connsiteX16" fmla="*/ 5063396 w 8140424"/>
                        <a:gd name="connsiteY16" fmla="*/ 8460213 h 8547299"/>
                        <a:gd name="connsiteX17" fmla="*/ 534938 w 8140424"/>
                        <a:gd name="connsiteY17" fmla="*/ 4047870 h 8547299"/>
                        <a:gd name="connsiteX0" fmla="*/ 534938 w 8140424"/>
                        <a:gd name="connsiteY0" fmla="*/ 4023705 h 8523134"/>
                        <a:gd name="connsiteX1" fmla="*/ 1144537 w 8140424"/>
                        <a:gd name="connsiteY1" fmla="*/ 3341536 h 8523134"/>
                        <a:gd name="connsiteX2" fmla="*/ 2973335 w 8140424"/>
                        <a:gd name="connsiteY2" fmla="*/ 5170336 h 8523134"/>
                        <a:gd name="connsiteX3" fmla="*/ 114023 w 8140424"/>
                        <a:gd name="connsiteY3" fmla="*/ 2194906 h 8523134"/>
                        <a:gd name="connsiteX4" fmla="*/ 1013908 w 8140424"/>
                        <a:gd name="connsiteY4" fmla="*/ 1483707 h 8523134"/>
                        <a:gd name="connsiteX5" fmla="*/ 3437794 w 8140424"/>
                        <a:gd name="connsiteY5" fmla="*/ 3922107 h 8523134"/>
                        <a:gd name="connsiteX6" fmla="*/ 723623 w 8140424"/>
                        <a:gd name="connsiteY6" fmla="*/ 1164393 h 8523134"/>
                        <a:gd name="connsiteX7" fmla="*/ 1725109 w 8140424"/>
                        <a:gd name="connsiteY7" fmla="*/ 467708 h 8523134"/>
                        <a:gd name="connsiteX8" fmla="*/ 4090938 w 8140424"/>
                        <a:gd name="connsiteY8" fmla="*/ 2949651 h 8523134"/>
                        <a:gd name="connsiteX9" fmla="*/ 2102480 w 8140424"/>
                        <a:gd name="connsiteY9" fmla="*/ 816051 h 8523134"/>
                        <a:gd name="connsiteX10" fmla="*/ 3176537 w 8140424"/>
                        <a:gd name="connsiteY10" fmla="*/ 249994 h 8523134"/>
                        <a:gd name="connsiteX11" fmla="*/ 6543851 w 8140424"/>
                        <a:gd name="connsiteY11" fmla="*/ 3704392 h 8523134"/>
                        <a:gd name="connsiteX12" fmla="*/ 7763052 w 8140424"/>
                        <a:gd name="connsiteY12" fmla="*/ 2949649 h 8523134"/>
                        <a:gd name="connsiteX13" fmla="*/ 7995281 w 8140424"/>
                        <a:gd name="connsiteY13" fmla="*/ 4313992 h 8523134"/>
                        <a:gd name="connsiteX14" fmla="*/ 8140424 w 8140424"/>
                        <a:gd name="connsiteY14" fmla="*/ 5518677 h 8523134"/>
                        <a:gd name="connsiteX15" fmla="*/ 5339165 w 8140424"/>
                        <a:gd name="connsiteY15" fmla="*/ 8523134 h 8523134"/>
                        <a:gd name="connsiteX16" fmla="*/ 5063396 w 8140424"/>
                        <a:gd name="connsiteY16" fmla="*/ 8436048 h 8523134"/>
                        <a:gd name="connsiteX17" fmla="*/ 534938 w 8140424"/>
                        <a:gd name="connsiteY17" fmla="*/ 4023705 h 852313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7763052 w 8140424"/>
                        <a:gd name="connsiteY12" fmla="*/ 2968999 h 8542484"/>
                        <a:gd name="connsiteX13" fmla="*/ 7995281 w 8140424"/>
                        <a:gd name="connsiteY13" fmla="*/ 4333342 h 8542484"/>
                        <a:gd name="connsiteX14" fmla="*/ 8140424 w 8140424"/>
                        <a:gd name="connsiteY14" fmla="*/ 5538027 h 8542484"/>
                        <a:gd name="connsiteX15" fmla="*/ 5339165 w 8140424"/>
                        <a:gd name="connsiteY15" fmla="*/ 8542484 h 8542484"/>
                        <a:gd name="connsiteX16" fmla="*/ 5063396 w 8140424"/>
                        <a:gd name="connsiteY16" fmla="*/ 8455398 h 8542484"/>
                        <a:gd name="connsiteX17" fmla="*/ 534938 w 8140424"/>
                        <a:gd name="connsiteY17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7037337 w 8140424"/>
                        <a:gd name="connsiteY12" fmla="*/ 3389915 h 8542484"/>
                        <a:gd name="connsiteX13" fmla="*/ 7763052 w 8140424"/>
                        <a:gd name="connsiteY13" fmla="*/ 2968999 h 8542484"/>
                        <a:gd name="connsiteX14" fmla="*/ 7995281 w 8140424"/>
                        <a:gd name="connsiteY14" fmla="*/ 4333342 h 8542484"/>
                        <a:gd name="connsiteX15" fmla="*/ 8140424 w 8140424"/>
                        <a:gd name="connsiteY15" fmla="*/ 5538027 h 8542484"/>
                        <a:gd name="connsiteX16" fmla="*/ 5339165 w 8140424"/>
                        <a:gd name="connsiteY16" fmla="*/ 8542484 h 8542484"/>
                        <a:gd name="connsiteX17" fmla="*/ 5063396 w 8140424"/>
                        <a:gd name="connsiteY17" fmla="*/ 8455398 h 8542484"/>
                        <a:gd name="connsiteX18" fmla="*/ 534938 w 8140424"/>
                        <a:gd name="connsiteY18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51966 w 8140424"/>
                        <a:gd name="connsiteY12" fmla="*/ 2243287 h 8542484"/>
                        <a:gd name="connsiteX13" fmla="*/ 7763052 w 8140424"/>
                        <a:gd name="connsiteY13" fmla="*/ 2968999 h 8542484"/>
                        <a:gd name="connsiteX14" fmla="*/ 7995281 w 8140424"/>
                        <a:gd name="connsiteY14" fmla="*/ 4333342 h 8542484"/>
                        <a:gd name="connsiteX15" fmla="*/ 8140424 w 8140424"/>
                        <a:gd name="connsiteY15" fmla="*/ 5538027 h 8542484"/>
                        <a:gd name="connsiteX16" fmla="*/ 5339165 w 8140424"/>
                        <a:gd name="connsiteY16" fmla="*/ 8542484 h 8542484"/>
                        <a:gd name="connsiteX17" fmla="*/ 5063396 w 8140424"/>
                        <a:gd name="connsiteY17" fmla="*/ 8455398 h 8542484"/>
                        <a:gd name="connsiteX18" fmla="*/ 534938 w 8140424"/>
                        <a:gd name="connsiteY18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51966 w 8140424"/>
                        <a:gd name="connsiteY12" fmla="*/ 2243287 h 8542484"/>
                        <a:gd name="connsiteX13" fmla="*/ 7763052 w 8140424"/>
                        <a:gd name="connsiteY13" fmla="*/ 2968999 h 8542484"/>
                        <a:gd name="connsiteX14" fmla="*/ 7995281 w 8140424"/>
                        <a:gd name="connsiteY14" fmla="*/ 4333342 h 8542484"/>
                        <a:gd name="connsiteX15" fmla="*/ 8140424 w 8140424"/>
                        <a:gd name="connsiteY15" fmla="*/ 5538027 h 8542484"/>
                        <a:gd name="connsiteX16" fmla="*/ 5339165 w 8140424"/>
                        <a:gd name="connsiteY16" fmla="*/ 8542484 h 8542484"/>
                        <a:gd name="connsiteX17" fmla="*/ 5063396 w 8140424"/>
                        <a:gd name="connsiteY17" fmla="*/ 8455398 h 8542484"/>
                        <a:gd name="connsiteX18" fmla="*/ 534938 w 8140424"/>
                        <a:gd name="connsiteY18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51966 w 8140424"/>
                        <a:gd name="connsiteY12" fmla="*/ 2243287 h 8542484"/>
                        <a:gd name="connsiteX13" fmla="*/ 7763052 w 8140424"/>
                        <a:gd name="connsiteY13" fmla="*/ 2968999 h 8542484"/>
                        <a:gd name="connsiteX14" fmla="*/ 7995281 w 8140424"/>
                        <a:gd name="connsiteY14" fmla="*/ 4333342 h 8542484"/>
                        <a:gd name="connsiteX15" fmla="*/ 8140424 w 8140424"/>
                        <a:gd name="connsiteY15" fmla="*/ 5538027 h 8542484"/>
                        <a:gd name="connsiteX16" fmla="*/ 5339165 w 8140424"/>
                        <a:gd name="connsiteY16" fmla="*/ 8542484 h 8542484"/>
                        <a:gd name="connsiteX17" fmla="*/ 5063396 w 8140424"/>
                        <a:gd name="connsiteY17" fmla="*/ 8455398 h 8542484"/>
                        <a:gd name="connsiteX18" fmla="*/ 534938 w 8140424"/>
                        <a:gd name="connsiteY18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7763052 w 8140424"/>
                        <a:gd name="connsiteY13" fmla="*/ 2968999 h 8542484"/>
                        <a:gd name="connsiteX14" fmla="*/ 7995281 w 8140424"/>
                        <a:gd name="connsiteY14" fmla="*/ 4333342 h 8542484"/>
                        <a:gd name="connsiteX15" fmla="*/ 8140424 w 8140424"/>
                        <a:gd name="connsiteY15" fmla="*/ 5538027 h 8542484"/>
                        <a:gd name="connsiteX16" fmla="*/ 5339165 w 8140424"/>
                        <a:gd name="connsiteY16" fmla="*/ 8542484 h 8542484"/>
                        <a:gd name="connsiteX17" fmla="*/ 5063396 w 8140424"/>
                        <a:gd name="connsiteY17" fmla="*/ 8455398 h 8542484"/>
                        <a:gd name="connsiteX18" fmla="*/ 534938 w 8140424"/>
                        <a:gd name="connsiteY18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7269566 w 8140424"/>
                        <a:gd name="connsiteY13" fmla="*/ 2780315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34938 w 8140424"/>
                        <a:gd name="connsiteY19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34938 w 8140424"/>
                        <a:gd name="connsiteY19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34938 w 8140424"/>
                        <a:gd name="connsiteY19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34938 w 8140424"/>
                        <a:gd name="connsiteY19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34938 w 8140424"/>
                        <a:gd name="connsiteY19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34938 w 8140424"/>
                        <a:gd name="connsiteY19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34938 w 8140424"/>
                        <a:gd name="connsiteY19" fmla="*/ 4043055 h 8542484"/>
                        <a:gd name="connsiteX0" fmla="*/ 534938 w 8140424"/>
                        <a:gd name="connsiteY0" fmla="*/ 4043055 h 8542484"/>
                        <a:gd name="connsiteX1" fmla="*/ 1168921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34938 w 8140424"/>
                        <a:gd name="connsiteY19" fmla="*/ 4043055 h 8542484"/>
                        <a:gd name="connsiteX0" fmla="*/ 547130 w 8140424"/>
                        <a:gd name="connsiteY0" fmla="*/ 4043055 h 8542484"/>
                        <a:gd name="connsiteX1" fmla="*/ 1168921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47130 w 8140424"/>
                        <a:gd name="connsiteY19" fmla="*/ 4043055 h 8542484"/>
                        <a:gd name="connsiteX0" fmla="*/ 547130 w 8140424"/>
                        <a:gd name="connsiteY0" fmla="*/ 4043055 h 8542484"/>
                        <a:gd name="connsiteX1" fmla="*/ 1168921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47130 w 8140424"/>
                        <a:gd name="connsiteY19" fmla="*/ 4043055 h 8542484"/>
                        <a:gd name="connsiteX0" fmla="*/ 541518 w 8134812"/>
                        <a:gd name="connsiteY0" fmla="*/ 4043055 h 8542484"/>
                        <a:gd name="connsiteX1" fmla="*/ 1163309 w 8134812"/>
                        <a:gd name="connsiteY1" fmla="*/ 3360886 h 8542484"/>
                        <a:gd name="connsiteX2" fmla="*/ 2967723 w 8134812"/>
                        <a:gd name="connsiteY2" fmla="*/ 5189686 h 8542484"/>
                        <a:gd name="connsiteX3" fmla="*/ 108411 w 8134812"/>
                        <a:gd name="connsiteY3" fmla="*/ 2214256 h 8542484"/>
                        <a:gd name="connsiteX4" fmla="*/ 1008296 w 8134812"/>
                        <a:gd name="connsiteY4" fmla="*/ 1503057 h 8542484"/>
                        <a:gd name="connsiteX5" fmla="*/ 3432182 w 8134812"/>
                        <a:gd name="connsiteY5" fmla="*/ 3941457 h 8542484"/>
                        <a:gd name="connsiteX6" fmla="*/ 718011 w 8134812"/>
                        <a:gd name="connsiteY6" fmla="*/ 1183743 h 8542484"/>
                        <a:gd name="connsiteX7" fmla="*/ 1719497 w 8134812"/>
                        <a:gd name="connsiteY7" fmla="*/ 487058 h 8542484"/>
                        <a:gd name="connsiteX8" fmla="*/ 4085326 w 8134812"/>
                        <a:gd name="connsiteY8" fmla="*/ 2969001 h 8542484"/>
                        <a:gd name="connsiteX9" fmla="*/ 2096868 w 8134812"/>
                        <a:gd name="connsiteY9" fmla="*/ 835401 h 8542484"/>
                        <a:gd name="connsiteX10" fmla="*/ 3170925 w 8134812"/>
                        <a:gd name="connsiteY10" fmla="*/ 269344 h 8542484"/>
                        <a:gd name="connsiteX11" fmla="*/ 6538239 w 8134812"/>
                        <a:gd name="connsiteY11" fmla="*/ 3723742 h 8542484"/>
                        <a:gd name="connsiteX12" fmla="*/ 6102811 w 8134812"/>
                        <a:gd name="connsiteY12" fmla="*/ 2243287 h 8542484"/>
                        <a:gd name="connsiteX13" fmla="*/ 6639839 w 8134812"/>
                        <a:gd name="connsiteY13" fmla="*/ 1024087 h 8542484"/>
                        <a:gd name="connsiteX14" fmla="*/ 7757440 w 8134812"/>
                        <a:gd name="connsiteY14" fmla="*/ 2968999 h 8542484"/>
                        <a:gd name="connsiteX15" fmla="*/ 7989669 w 8134812"/>
                        <a:gd name="connsiteY15" fmla="*/ 4333342 h 8542484"/>
                        <a:gd name="connsiteX16" fmla="*/ 8134812 w 8134812"/>
                        <a:gd name="connsiteY16" fmla="*/ 5538027 h 8542484"/>
                        <a:gd name="connsiteX17" fmla="*/ 5333553 w 8134812"/>
                        <a:gd name="connsiteY17" fmla="*/ 8542484 h 8542484"/>
                        <a:gd name="connsiteX18" fmla="*/ 5057784 w 8134812"/>
                        <a:gd name="connsiteY18" fmla="*/ 8455398 h 8542484"/>
                        <a:gd name="connsiteX19" fmla="*/ 541518 w 8134812"/>
                        <a:gd name="connsiteY19" fmla="*/ 4043055 h 8542484"/>
                        <a:gd name="connsiteX0" fmla="*/ 541518 w 8134812"/>
                        <a:gd name="connsiteY0" fmla="*/ 4043055 h 8542484"/>
                        <a:gd name="connsiteX1" fmla="*/ 1163309 w 8134812"/>
                        <a:gd name="connsiteY1" fmla="*/ 3360886 h 8542484"/>
                        <a:gd name="connsiteX2" fmla="*/ 2967723 w 8134812"/>
                        <a:gd name="connsiteY2" fmla="*/ 5189686 h 8542484"/>
                        <a:gd name="connsiteX3" fmla="*/ 108411 w 8134812"/>
                        <a:gd name="connsiteY3" fmla="*/ 2214256 h 8542484"/>
                        <a:gd name="connsiteX4" fmla="*/ 1008296 w 8134812"/>
                        <a:gd name="connsiteY4" fmla="*/ 1503057 h 8542484"/>
                        <a:gd name="connsiteX5" fmla="*/ 3432182 w 8134812"/>
                        <a:gd name="connsiteY5" fmla="*/ 3941457 h 8542484"/>
                        <a:gd name="connsiteX6" fmla="*/ 718011 w 8134812"/>
                        <a:gd name="connsiteY6" fmla="*/ 1183743 h 8542484"/>
                        <a:gd name="connsiteX7" fmla="*/ 1719497 w 8134812"/>
                        <a:gd name="connsiteY7" fmla="*/ 487058 h 8542484"/>
                        <a:gd name="connsiteX8" fmla="*/ 4085326 w 8134812"/>
                        <a:gd name="connsiteY8" fmla="*/ 2969001 h 8542484"/>
                        <a:gd name="connsiteX9" fmla="*/ 2096868 w 8134812"/>
                        <a:gd name="connsiteY9" fmla="*/ 835401 h 8542484"/>
                        <a:gd name="connsiteX10" fmla="*/ 3170925 w 8134812"/>
                        <a:gd name="connsiteY10" fmla="*/ 269344 h 8542484"/>
                        <a:gd name="connsiteX11" fmla="*/ 6538239 w 8134812"/>
                        <a:gd name="connsiteY11" fmla="*/ 3723742 h 8542484"/>
                        <a:gd name="connsiteX12" fmla="*/ 6090619 w 8134812"/>
                        <a:gd name="connsiteY12" fmla="*/ 2231095 h 8542484"/>
                        <a:gd name="connsiteX13" fmla="*/ 6639839 w 8134812"/>
                        <a:gd name="connsiteY13" fmla="*/ 1024087 h 8542484"/>
                        <a:gd name="connsiteX14" fmla="*/ 7757440 w 8134812"/>
                        <a:gd name="connsiteY14" fmla="*/ 2968999 h 8542484"/>
                        <a:gd name="connsiteX15" fmla="*/ 7989669 w 8134812"/>
                        <a:gd name="connsiteY15" fmla="*/ 4333342 h 8542484"/>
                        <a:gd name="connsiteX16" fmla="*/ 8134812 w 8134812"/>
                        <a:gd name="connsiteY16" fmla="*/ 5538027 h 8542484"/>
                        <a:gd name="connsiteX17" fmla="*/ 5333553 w 8134812"/>
                        <a:gd name="connsiteY17" fmla="*/ 8542484 h 8542484"/>
                        <a:gd name="connsiteX18" fmla="*/ 5057784 w 8134812"/>
                        <a:gd name="connsiteY18" fmla="*/ 8455398 h 8542484"/>
                        <a:gd name="connsiteX19" fmla="*/ 541518 w 8134812"/>
                        <a:gd name="connsiteY19" fmla="*/ 4043055 h 8542484"/>
                        <a:gd name="connsiteX0" fmla="*/ 541518 w 8134812"/>
                        <a:gd name="connsiteY0" fmla="*/ 4043055 h 8542484"/>
                        <a:gd name="connsiteX1" fmla="*/ 1163309 w 8134812"/>
                        <a:gd name="connsiteY1" fmla="*/ 3360886 h 8542484"/>
                        <a:gd name="connsiteX2" fmla="*/ 2967723 w 8134812"/>
                        <a:gd name="connsiteY2" fmla="*/ 5189686 h 8542484"/>
                        <a:gd name="connsiteX3" fmla="*/ 108411 w 8134812"/>
                        <a:gd name="connsiteY3" fmla="*/ 2214256 h 8542484"/>
                        <a:gd name="connsiteX4" fmla="*/ 1008296 w 8134812"/>
                        <a:gd name="connsiteY4" fmla="*/ 1503057 h 8542484"/>
                        <a:gd name="connsiteX5" fmla="*/ 3432182 w 8134812"/>
                        <a:gd name="connsiteY5" fmla="*/ 3941457 h 8542484"/>
                        <a:gd name="connsiteX6" fmla="*/ 718011 w 8134812"/>
                        <a:gd name="connsiteY6" fmla="*/ 1183743 h 8542484"/>
                        <a:gd name="connsiteX7" fmla="*/ 1719497 w 8134812"/>
                        <a:gd name="connsiteY7" fmla="*/ 487058 h 8542484"/>
                        <a:gd name="connsiteX8" fmla="*/ 4085326 w 8134812"/>
                        <a:gd name="connsiteY8" fmla="*/ 2969001 h 8542484"/>
                        <a:gd name="connsiteX9" fmla="*/ 2096868 w 8134812"/>
                        <a:gd name="connsiteY9" fmla="*/ 835401 h 8542484"/>
                        <a:gd name="connsiteX10" fmla="*/ 3170925 w 8134812"/>
                        <a:gd name="connsiteY10" fmla="*/ 269344 h 8542484"/>
                        <a:gd name="connsiteX11" fmla="*/ 6538239 w 8134812"/>
                        <a:gd name="connsiteY11" fmla="*/ 3723742 h 8542484"/>
                        <a:gd name="connsiteX12" fmla="*/ 6090619 w 8134812"/>
                        <a:gd name="connsiteY12" fmla="*/ 2231095 h 8542484"/>
                        <a:gd name="connsiteX13" fmla="*/ 6639839 w 8134812"/>
                        <a:gd name="connsiteY13" fmla="*/ 1024087 h 8542484"/>
                        <a:gd name="connsiteX14" fmla="*/ 7757440 w 8134812"/>
                        <a:gd name="connsiteY14" fmla="*/ 2968999 h 8542484"/>
                        <a:gd name="connsiteX15" fmla="*/ 7989669 w 8134812"/>
                        <a:gd name="connsiteY15" fmla="*/ 4333342 h 8542484"/>
                        <a:gd name="connsiteX16" fmla="*/ 8134812 w 8134812"/>
                        <a:gd name="connsiteY16" fmla="*/ 5538027 h 8542484"/>
                        <a:gd name="connsiteX17" fmla="*/ 5333553 w 8134812"/>
                        <a:gd name="connsiteY17" fmla="*/ 8542484 h 8542484"/>
                        <a:gd name="connsiteX18" fmla="*/ 5057784 w 8134812"/>
                        <a:gd name="connsiteY18" fmla="*/ 8455398 h 8542484"/>
                        <a:gd name="connsiteX19" fmla="*/ 541518 w 8134812"/>
                        <a:gd name="connsiteY19" fmla="*/ 4043055 h 8542484"/>
                        <a:gd name="connsiteX0" fmla="*/ 541518 w 8134812"/>
                        <a:gd name="connsiteY0" fmla="*/ 4043055 h 8542484"/>
                        <a:gd name="connsiteX1" fmla="*/ 1163309 w 8134812"/>
                        <a:gd name="connsiteY1" fmla="*/ 3360886 h 8542484"/>
                        <a:gd name="connsiteX2" fmla="*/ 2967723 w 8134812"/>
                        <a:gd name="connsiteY2" fmla="*/ 5189686 h 8542484"/>
                        <a:gd name="connsiteX3" fmla="*/ 108411 w 8134812"/>
                        <a:gd name="connsiteY3" fmla="*/ 2214256 h 8542484"/>
                        <a:gd name="connsiteX4" fmla="*/ 1008296 w 8134812"/>
                        <a:gd name="connsiteY4" fmla="*/ 1503057 h 8542484"/>
                        <a:gd name="connsiteX5" fmla="*/ 3432182 w 8134812"/>
                        <a:gd name="connsiteY5" fmla="*/ 3941457 h 8542484"/>
                        <a:gd name="connsiteX6" fmla="*/ 718011 w 8134812"/>
                        <a:gd name="connsiteY6" fmla="*/ 1183743 h 8542484"/>
                        <a:gd name="connsiteX7" fmla="*/ 1719497 w 8134812"/>
                        <a:gd name="connsiteY7" fmla="*/ 487058 h 8542484"/>
                        <a:gd name="connsiteX8" fmla="*/ 4085326 w 8134812"/>
                        <a:gd name="connsiteY8" fmla="*/ 2969001 h 8542484"/>
                        <a:gd name="connsiteX9" fmla="*/ 2096868 w 8134812"/>
                        <a:gd name="connsiteY9" fmla="*/ 835401 h 8542484"/>
                        <a:gd name="connsiteX10" fmla="*/ 3170925 w 8134812"/>
                        <a:gd name="connsiteY10" fmla="*/ 269344 h 8542484"/>
                        <a:gd name="connsiteX11" fmla="*/ 6538239 w 8134812"/>
                        <a:gd name="connsiteY11" fmla="*/ 3723742 h 8542484"/>
                        <a:gd name="connsiteX12" fmla="*/ 6090619 w 8134812"/>
                        <a:gd name="connsiteY12" fmla="*/ 2231095 h 8542484"/>
                        <a:gd name="connsiteX13" fmla="*/ 6639839 w 8134812"/>
                        <a:gd name="connsiteY13" fmla="*/ 1024087 h 8542484"/>
                        <a:gd name="connsiteX14" fmla="*/ 7757440 w 8134812"/>
                        <a:gd name="connsiteY14" fmla="*/ 2968999 h 8542484"/>
                        <a:gd name="connsiteX15" fmla="*/ 7989669 w 8134812"/>
                        <a:gd name="connsiteY15" fmla="*/ 4333342 h 8542484"/>
                        <a:gd name="connsiteX16" fmla="*/ 8134812 w 8134812"/>
                        <a:gd name="connsiteY16" fmla="*/ 5538027 h 8542484"/>
                        <a:gd name="connsiteX17" fmla="*/ 5333553 w 8134812"/>
                        <a:gd name="connsiteY17" fmla="*/ 8542484 h 8542484"/>
                        <a:gd name="connsiteX18" fmla="*/ 5057784 w 8134812"/>
                        <a:gd name="connsiteY18" fmla="*/ 8455398 h 8542484"/>
                        <a:gd name="connsiteX19" fmla="*/ 541518 w 8134812"/>
                        <a:gd name="connsiteY19" fmla="*/ 4043055 h 8542484"/>
                        <a:gd name="connsiteX0" fmla="*/ 541518 w 8134812"/>
                        <a:gd name="connsiteY0" fmla="*/ 4043055 h 8542484"/>
                        <a:gd name="connsiteX1" fmla="*/ 1163309 w 8134812"/>
                        <a:gd name="connsiteY1" fmla="*/ 3360886 h 8542484"/>
                        <a:gd name="connsiteX2" fmla="*/ 2967723 w 8134812"/>
                        <a:gd name="connsiteY2" fmla="*/ 5189686 h 8542484"/>
                        <a:gd name="connsiteX3" fmla="*/ 108411 w 8134812"/>
                        <a:gd name="connsiteY3" fmla="*/ 2214256 h 8542484"/>
                        <a:gd name="connsiteX4" fmla="*/ 1008296 w 8134812"/>
                        <a:gd name="connsiteY4" fmla="*/ 1503057 h 8542484"/>
                        <a:gd name="connsiteX5" fmla="*/ 3432182 w 8134812"/>
                        <a:gd name="connsiteY5" fmla="*/ 3941457 h 8542484"/>
                        <a:gd name="connsiteX6" fmla="*/ 718011 w 8134812"/>
                        <a:gd name="connsiteY6" fmla="*/ 1183743 h 8542484"/>
                        <a:gd name="connsiteX7" fmla="*/ 1719497 w 8134812"/>
                        <a:gd name="connsiteY7" fmla="*/ 487058 h 8542484"/>
                        <a:gd name="connsiteX8" fmla="*/ 4085326 w 8134812"/>
                        <a:gd name="connsiteY8" fmla="*/ 2969001 h 8542484"/>
                        <a:gd name="connsiteX9" fmla="*/ 2096868 w 8134812"/>
                        <a:gd name="connsiteY9" fmla="*/ 835401 h 8542484"/>
                        <a:gd name="connsiteX10" fmla="*/ 3170925 w 8134812"/>
                        <a:gd name="connsiteY10" fmla="*/ 269344 h 8542484"/>
                        <a:gd name="connsiteX11" fmla="*/ 6538239 w 8134812"/>
                        <a:gd name="connsiteY11" fmla="*/ 3723742 h 8542484"/>
                        <a:gd name="connsiteX12" fmla="*/ 6090619 w 8134812"/>
                        <a:gd name="connsiteY12" fmla="*/ 2231095 h 8542484"/>
                        <a:gd name="connsiteX13" fmla="*/ 6639839 w 8134812"/>
                        <a:gd name="connsiteY13" fmla="*/ 1024087 h 8542484"/>
                        <a:gd name="connsiteX14" fmla="*/ 7757440 w 8134812"/>
                        <a:gd name="connsiteY14" fmla="*/ 2968999 h 8542484"/>
                        <a:gd name="connsiteX15" fmla="*/ 7989669 w 8134812"/>
                        <a:gd name="connsiteY15" fmla="*/ 4333342 h 8542484"/>
                        <a:gd name="connsiteX16" fmla="*/ 8134812 w 8134812"/>
                        <a:gd name="connsiteY16" fmla="*/ 5538027 h 8542484"/>
                        <a:gd name="connsiteX17" fmla="*/ 5333553 w 8134812"/>
                        <a:gd name="connsiteY17" fmla="*/ 8542484 h 8542484"/>
                        <a:gd name="connsiteX18" fmla="*/ 5057784 w 8134812"/>
                        <a:gd name="connsiteY18" fmla="*/ 8455398 h 8542484"/>
                        <a:gd name="connsiteX19" fmla="*/ 541518 w 8134812"/>
                        <a:gd name="connsiteY19" fmla="*/ 4043055 h 8542484"/>
                        <a:gd name="connsiteX0" fmla="*/ 541518 w 8134812"/>
                        <a:gd name="connsiteY0" fmla="*/ 4036746 h 8536175"/>
                        <a:gd name="connsiteX1" fmla="*/ 1163309 w 8134812"/>
                        <a:gd name="connsiteY1" fmla="*/ 3354577 h 8536175"/>
                        <a:gd name="connsiteX2" fmla="*/ 2967723 w 8134812"/>
                        <a:gd name="connsiteY2" fmla="*/ 5183377 h 8536175"/>
                        <a:gd name="connsiteX3" fmla="*/ 108411 w 8134812"/>
                        <a:gd name="connsiteY3" fmla="*/ 2207947 h 8536175"/>
                        <a:gd name="connsiteX4" fmla="*/ 1008296 w 8134812"/>
                        <a:gd name="connsiteY4" fmla="*/ 1496748 h 8536175"/>
                        <a:gd name="connsiteX5" fmla="*/ 3432182 w 8134812"/>
                        <a:gd name="connsiteY5" fmla="*/ 3935148 h 8536175"/>
                        <a:gd name="connsiteX6" fmla="*/ 718011 w 8134812"/>
                        <a:gd name="connsiteY6" fmla="*/ 1177434 h 8536175"/>
                        <a:gd name="connsiteX7" fmla="*/ 1719497 w 8134812"/>
                        <a:gd name="connsiteY7" fmla="*/ 480749 h 8536175"/>
                        <a:gd name="connsiteX8" fmla="*/ 4085326 w 8134812"/>
                        <a:gd name="connsiteY8" fmla="*/ 2962692 h 8536175"/>
                        <a:gd name="connsiteX9" fmla="*/ 2133444 w 8134812"/>
                        <a:gd name="connsiteY9" fmla="*/ 853476 h 8536175"/>
                        <a:gd name="connsiteX10" fmla="*/ 3170925 w 8134812"/>
                        <a:gd name="connsiteY10" fmla="*/ 263035 h 8536175"/>
                        <a:gd name="connsiteX11" fmla="*/ 6538239 w 8134812"/>
                        <a:gd name="connsiteY11" fmla="*/ 3717433 h 8536175"/>
                        <a:gd name="connsiteX12" fmla="*/ 6090619 w 8134812"/>
                        <a:gd name="connsiteY12" fmla="*/ 2224786 h 8536175"/>
                        <a:gd name="connsiteX13" fmla="*/ 6639839 w 8134812"/>
                        <a:gd name="connsiteY13" fmla="*/ 1017778 h 8536175"/>
                        <a:gd name="connsiteX14" fmla="*/ 7757440 w 8134812"/>
                        <a:gd name="connsiteY14" fmla="*/ 2962690 h 8536175"/>
                        <a:gd name="connsiteX15" fmla="*/ 7989669 w 8134812"/>
                        <a:gd name="connsiteY15" fmla="*/ 4327033 h 8536175"/>
                        <a:gd name="connsiteX16" fmla="*/ 8134812 w 8134812"/>
                        <a:gd name="connsiteY16" fmla="*/ 5531718 h 8536175"/>
                        <a:gd name="connsiteX17" fmla="*/ 5333553 w 8134812"/>
                        <a:gd name="connsiteY17" fmla="*/ 8536175 h 8536175"/>
                        <a:gd name="connsiteX18" fmla="*/ 5057784 w 8134812"/>
                        <a:gd name="connsiteY18" fmla="*/ 8449089 h 8536175"/>
                        <a:gd name="connsiteX19" fmla="*/ 541518 w 8134812"/>
                        <a:gd name="connsiteY19" fmla="*/ 4036746 h 8536175"/>
                        <a:gd name="connsiteX0" fmla="*/ 541518 w 8134812"/>
                        <a:gd name="connsiteY0" fmla="*/ 4036746 h 8536175"/>
                        <a:gd name="connsiteX1" fmla="*/ 1163309 w 8134812"/>
                        <a:gd name="connsiteY1" fmla="*/ 3354577 h 8536175"/>
                        <a:gd name="connsiteX2" fmla="*/ 2967723 w 8134812"/>
                        <a:gd name="connsiteY2" fmla="*/ 5183377 h 8536175"/>
                        <a:gd name="connsiteX3" fmla="*/ 108411 w 8134812"/>
                        <a:gd name="connsiteY3" fmla="*/ 2207947 h 8536175"/>
                        <a:gd name="connsiteX4" fmla="*/ 1008296 w 8134812"/>
                        <a:gd name="connsiteY4" fmla="*/ 1496748 h 8536175"/>
                        <a:gd name="connsiteX5" fmla="*/ 3432182 w 8134812"/>
                        <a:gd name="connsiteY5" fmla="*/ 3935148 h 8536175"/>
                        <a:gd name="connsiteX6" fmla="*/ 718011 w 8134812"/>
                        <a:gd name="connsiteY6" fmla="*/ 1177434 h 8536175"/>
                        <a:gd name="connsiteX7" fmla="*/ 1719497 w 8134812"/>
                        <a:gd name="connsiteY7" fmla="*/ 480749 h 8536175"/>
                        <a:gd name="connsiteX8" fmla="*/ 4085326 w 8134812"/>
                        <a:gd name="connsiteY8" fmla="*/ 2962692 h 8536175"/>
                        <a:gd name="connsiteX9" fmla="*/ 2133444 w 8134812"/>
                        <a:gd name="connsiteY9" fmla="*/ 853476 h 8536175"/>
                        <a:gd name="connsiteX10" fmla="*/ 3170925 w 8134812"/>
                        <a:gd name="connsiteY10" fmla="*/ 263035 h 8536175"/>
                        <a:gd name="connsiteX11" fmla="*/ 6538239 w 8134812"/>
                        <a:gd name="connsiteY11" fmla="*/ 3717433 h 8536175"/>
                        <a:gd name="connsiteX12" fmla="*/ 6090619 w 8134812"/>
                        <a:gd name="connsiteY12" fmla="*/ 2224786 h 8536175"/>
                        <a:gd name="connsiteX13" fmla="*/ 6639839 w 8134812"/>
                        <a:gd name="connsiteY13" fmla="*/ 1017778 h 8536175"/>
                        <a:gd name="connsiteX14" fmla="*/ 7757440 w 8134812"/>
                        <a:gd name="connsiteY14" fmla="*/ 2962690 h 8536175"/>
                        <a:gd name="connsiteX15" fmla="*/ 7989669 w 8134812"/>
                        <a:gd name="connsiteY15" fmla="*/ 4327033 h 8536175"/>
                        <a:gd name="connsiteX16" fmla="*/ 8134812 w 8134812"/>
                        <a:gd name="connsiteY16" fmla="*/ 5531718 h 8536175"/>
                        <a:gd name="connsiteX17" fmla="*/ 5333553 w 8134812"/>
                        <a:gd name="connsiteY17" fmla="*/ 8536175 h 8536175"/>
                        <a:gd name="connsiteX18" fmla="*/ 5057784 w 8134812"/>
                        <a:gd name="connsiteY18" fmla="*/ 8449089 h 8536175"/>
                        <a:gd name="connsiteX19" fmla="*/ 541518 w 8134812"/>
                        <a:gd name="connsiteY19" fmla="*/ 4036746 h 8536175"/>
                        <a:gd name="connsiteX0" fmla="*/ 541518 w 8134812"/>
                        <a:gd name="connsiteY0" fmla="*/ 4036746 h 8536175"/>
                        <a:gd name="connsiteX1" fmla="*/ 1163309 w 8134812"/>
                        <a:gd name="connsiteY1" fmla="*/ 3354577 h 8536175"/>
                        <a:gd name="connsiteX2" fmla="*/ 2967723 w 8134812"/>
                        <a:gd name="connsiteY2" fmla="*/ 5183377 h 8536175"/>
                        <a:gd name="connsiteX3" fmla="*/ 108411 w 8134812"/>
                        <a:gd name="connsiteY3" fmla="*/ 2207947 h 8536175"/>
                        <a:gd name="connsiteX4" fmla="*/ 1008296 w 8134812"/>
                        <a:gd name="connsiteY4" fmla="*/ 1496748 h 8536175"/>
                        <a:gd name="connsiteX5" fmla="*/ 3432182 w 8134812"/>
                        <a:gd name="connsiteY5" fmla="*/ 3935148 h 8536175"/>
                        <a:gd name="connsiteX6" fmla="*/ 718011 w 8134812"/>
                        <a:gd name="connsiteY6" fmla="*/ 1177434 h 8536175"/>
                        <a:gd name="connsiteX7" fmla="*/ 1719497 w 8134812"/>
                        <a:gd name="connsiteY7" fmla="*/ 480749 h 8536175"/>
                        <a:gd name="connsiteX8" fmla="*/ 4085326 w 8134812"/>
                        <a:gd name="connsiteY8" fmla="*/ 2962692 h 8536175"/>
                        <a:gd name="connsiteX9" fmla="*/ 2133444 w 8134812"/>
                        <a:gd name="connsiteY9" fmla="*/ 853476 h 8536175"/>
                        <a:gd name="connsiteX10" fmla="*/ 3170925 w 8134812"/>
                        <a:gd name="connsiteY10" fmla="*/ 263035 h 8536175"/>
                        <a:gd name="connsiteX11" fmla="*/ 6538239 w 8134812"/>
                        <a:gd name="connsiteY11" fmla="*/ 3717433 h 8536175"/>
                        <a:gd name="connsiteX12" fmla="*/ 6090619 w 8134812"/>
                        <a:gd name="connsiteY12" fmla="*/ 2224786 h 8536175"/>
                        <a:gd name="connsiteX13" fmla="*/ 6639839 w 8134812"/>
                        <a:gd name="connsiteY13" fmla="*/ 1017778 h 8536175"/>
                        <a:gd name="connsiteX14" fmla="*/ 7757440 w 8134812"/>
                        <a:gd name="connsiteY14" fmla="*/ 2962690 h 8536175"/>
                        <a:gd name="connsiteX15" fmla="*/ 7989669 w 8134812"/>
                        <a:gd name="connsiteY15" fmla="*/ 4327033 h 8536175"/>
                        <a:gd name="connsiteX16" fmla="*/ 8134812 w 8134812"/>
                        <a:gd name="connsiteY16" fmla="*/ 5531718 h 8536175"/>
                        <a:gd name="connsiteX17" fmla="*/ 5333553 w 8134812"/>
                        <a:gd name="connsiteY17" fmla="*/ 8536175 h 8536175"/>
                        <a:gd name="connsiteX18" fmla="*/ 5057784 w 8134812"/>
                        <a:gd name="connsiteY18" fmla="*/ 8449089 h 8536175"/>
                        <a:gd name="connsiteX19" fmla="*/ 541518 w 8134812"/>
                        <a:gd name="connsiteY19" fmla="*/ 4036746 h 8536175"/>
                        <a:gd name="connsiteX0" fmla="*/ 541518 w 8134812"/>
                        <a:gd name="connsiteY0" fmla="*/ 4053000 h 8552429"/>
                        <a:gd name="connsiteX1" fmla="*/ 1163309 w 8134812"/>
                        <a:gd name="connsiteY1" fmla="*/ 3370831 h 8552429"/>
                        <a:gd name="connsiteX2" fmla="*/ 2967723 w 8134812"/>
                        <a:gd name="connsiteY2" fmla="*/ 5199631 h 8552429"/>
                        <a:gd name="connsiteX3" fmla="*/ 108411 w 8134812"/>
                        <a:gd name="connsiteY3" fmla="*/ 2224201 h 8552429"/>
                        <a:gd name="connsiteX4" fmla="*/ 1008296 w 8134812"/>
                        <a:gd name="connsiteY4" fmla="*/ 1513002 h 8552429"/>
                        <a:gd name="connsiteX5" fmla="*/ 3432182 w 8134812"/>
                        <a:gd name="connsiteY5" fmla="*/ 3951402 h 8552429"/>
                        <a:gd name="connsiteX6" fmla="*/ 718011 w 8134812"/>
                        <a:gd name="connsiteY6" fmla="*/ 1193688 h 8552429"/>
                        <a:gd name="connsiteX7" fmla="*/ 1719497 w 8134812"/>
                        <a:gd name="connsiteY7" fmla="*/ 497003 h 8552429"/>
                        <a:gd name="connsiteX8" fmla="*/ 4085326 w 8134812"/>
                        <a:gd name="connsiteY8" fmla="*/ 2978946 h 8552429"/>
                        <a:gd name="connsiteX9" fmla="*/ 2133444 w 8134812"/>
                        <a:gd name="connsiteY9" fmla="*/ 869730 h 8552429"/>
                        <a:gd name="connsiteX10" fmla="*/ 3170925 w 8134812"/>
                        <a:gd name="connsiteY10" fmla="*/ 279289 h 8552429"/>
                        <a:gd name="connsiteX11" fmla="*/ 6538239 w 8134812"/>
                        <a:gd name="connsiteY11" fmla="*/ 3733687 h 8552429"/>
                        <a:gd name="connsiteX12" fmla="*/ 6090619 w 8134812"/>
                        <a:gd name="connsiteY12" fmla="*/ 2241040 h 8552429"/>
                        <a:gd name="connsiteX13" fmla="*/ 6639839 w 8134812"/>
                        <a:gd name="connsiteY13" fmla="*/ 1034032 h 8552429"/>
                        <a:gd name="connsiteX14" fmla="*/ 7757440 w 8134812"/>
                        <a:gd name="connsiteY14" fmla="*/ 2978944 h 8552429"/>
                        <a:gd name="connsiteX15" fmla="*/ 7989669 w 8134812"/>
                        <a:gd name="connsiteY15" fmla="*/ 4343287 h 8552429"/>
                        <a:gd name="connsiteX16" fmla="*/ 8134812 w 8134812"/>
                        <a:gd name="connsiteY16" fmla="*/ 5547972 h 8552429"/>
                        <a:gd name="connsiteX17" fmla="*/ 5333553 w 8134812"/>
                        <a:gd name="connsiteY17" fmla="*/ 8552429 h 8552429"/>
                        <a:gd name="connsiteX18" fmla="*/ 5057784 w 8134812"/>
                        <a:gd name="connsiteY18" fmla="*/ 8465343 h 8552429"/>
                        <a:gd name="connsiteX19" fmla="*/ 541518 w 8134812"/>
                        <a:gd name="connsiteY19" fmla="*/ 4053000 h 8552429"/>
                        <a:gd name="connsiteX0" fmla="*/ 541518 w 8134812"/>
                        <a:gd name="connsiteY0" fmla="*/ 4050353 h 8549782"/>
                        <a:gd name="connsiteX1" fmla="*/ 1163309 w 8134812"/>
                        <a:gd name="connsiteY1" fmla="*/ 3368184 h 8549782"/>
                        <a:gd name="connsiteX2" fmla="*/ 2967723 w 8134812"/>
                        <a:gd name="connsiteY2" fmla="*/ 5196984 h 8549782"/>
                        <a:gd name="connsiteX3" fmla="*/ 108411 w 8134812"/>
                        <a:gd name="connsiteY3" fmla="*/ 2221554 h 8549782"/>
                        <a:gd name="connsiteX4" fmla="*/ 1008296 w 8134812"/>
                        <a:gd name="connsiteY4" fmla="*/ 1510355 h 8549782"/>
                        <a:gd name="connsiteX5" fmla="*/ 3432182 w 8134812"/>
                        <a:gd name="connsiteY5" fmla="*/ 3948755 h 8549782"/>
                        <a:gd name="connsiteX6" fmla="*/ 718011 w 8134812"/>
                        <a:gd name="connsiteY6" fmla="*/ 1191041 h 8549782"/>
                        <a:gd name="connsiteX7" fmla="*/ 1719497 w 8134812"/>
                        <a:gd name="connsiteY7" fmla="*/ 494356 h 8549782"/>
                        <a:gd name="connsiteX8" fmla="*/ 4085326 w 8134812"/>
                        <a:gd name="connsiteY8" fmla="*/ 2976299 h 8549782"/>
                        <a:gd name="connsiteX9" fmla="*/ 2133444 w 8134812"/>
                        <a:gd name="connsiteY9" fmla="*/ 867083 h 8549782"/>
                        <a:gd name="connsiteX10" fmla="*/ 3170925 w 8134812"/>
                        <a:gd name="connsiteY10" fmla="*/ 276642 h 8549782"/>
                        <a:gd name="connsiteX11" fmla="*/ 6538239 w 8134812"/>
                        <a:gd name="connsiteY11" fmla="*/ 3731040 h 8549782"/>
                        <a:gd name="connsiteX12" fmla="*/ 6090619 w 8134812"/>
                        <a:gd name="connsiteY12" fmla="*/ 2238393 h 8549782"/>
                        <a:gd name="connsiteX13" fmla="*/ 6639839 w 8134812"/>
                        <a:gd name="connsiteY13" fmla="*/ 1031385 h 8549782"/>
                        <a:gd name="connsiteX14" fmla="*/ 7757440 w 8134812"/>
                        <a:gd name="connsiteY14" fmla="*/ 2976297 h 8549782"/>
                        <a:gd name="connsiteX15" fmla="*/ 7989669 w 8134812"/>
                        <a:gd name="connsiteY15" fmla="*/ 4340640 h 8549782"/>
                        <a:gd name="connsiteX16" fmla="*/ 8134812 w 8134812"/>
                        <a:gd name="connsiteY16" fmla="*/ 5545325 h 8549782"/>
                        <a:gd name="connsiteX17" fmla="*/ 5333553 w 8134812"/>
                        <a:gd name="connsiteY17" fmla="*/ 8549782 h 8549782"/>
                        <a:gd name="connsiteX18" fmla="*/ 5057784 w 8134812"/>
                        <a:gd name="connsiteY18" fmla="*/ 8462696 h 8549782"/>
                        <a:gd name="connsiteX19" fmla="*/ 541518 w 8134812"/>
                        <a:gd name="connsiteY19" fmla="*/ 4050353 h 8549782"/>
                        <a:gd name="connsiteX0" fmla="*/ 541518 w 8389877"/>
                        <a:gd name="connsiteY0" fmla="*/ 4050353 h 8549782"/>
                        <a:gd name="connsiteX1" fmla="*/ 1163309 w 8389877"/>
                        <a:gd name="connsiteY1" fmla="*/ 3368184 h 8549782"/>
                        <a:gd name="connsiteX2" fmla="*/ 2967723 w 8389877"/>
                        <a:gd name="connsiteY2" fmla="*/ 5196984 h 8549782"/>
                        <a:gd name="connsiteX3" fmla="*/ 108411 w 8389877"/>
                        <a:gd name="connsiteY3" fmla="*/ 2221554 h 8549782"/>
                        <a:gd name="connsiteX4" fmla="*/ 1008296 w 8389877"/>
                        <a:gd name="connsiteY4" fmla="*/ 1510355 h 8549782"/>
                        <a:gd name="connsiteX5" fmla="*/ 3432182 w 8389877"/>
                        <a:gd name="connsiteY5" fmla="*/ 3948755 h 8549782"/>
                        <a:gd name="connsiteX6" fmla="*/ 718011 w 8389877"/>
                        <a:gd name="connsiteY6" fmla="*/ 1191041 h 8549782"/>
                        <a:gd name="connsiteX7" fmla="*/ 1719497 w 8389877"/>
                        <a:gd name="connsiteY7" fmla="*/ 494356 h 8549782"/>
                        <a:gd name="connsiteX8" fmla="*/ 4085326 w 8389877"/>
                        <a:gd name="connsiteY8" fmla="*/ 2976299 h 8549782"/>
                        <a:gd name="connsiteX9" fmla="*/ 2133444 w 8389877"/>
                        <a:gd name="connsiteY9" fmla="*/ 867083 h 8549782"/>
                        <a:gd name="connsiteX10" fmla="*/ 3170925 w 8389877"/>
                        <a:gd name="connsiteY10" fmla="*/ 276642 h 8549782"/>
                        <a:gd name="connsiteX11" fmla="*/ 6538239 w 8389877"/>
                        <a:gd name="connsiteY11" fmla="*/ 3731040 h 8549782"/>
                        <a:gd name="connsiteX12" fmla="*/ 6090619 w 8389877"/>
                        <a:gd name="connsiteY12" fmla="*/ 2238393 h 8549782"/>
                        <a:gd name="connsiteX13" fmla="*/ 6639839 w 8389877"/>
                        <a:gd name="connsiteY13" fmla="*/ 1031385 h 8549782"/>
                        <a:gd name="connsiteX14" fmla="*/ 7757440 w 8389877"/>
                        <a:gd name="connsiteY14" fmla="*/ 2976297 h 8549782"/>
                        <a:gd name="connsiteX15" fmla="*/ 7989669 w 8389877"/>
                        <a:gd name="connsiteY15" fmla="*/ 4340640 h 8549782"/>
                        <a:gd name="connsiteX16" fmla="*/ 8389877 w 8389877"/>
                        <a:gd name="connsiteY16" fmla="*/ 5777404 h 8549782"/>
                        <a:gd name="connsiteX17" fmla="*/ 5333553 w 8389877"/>
                        <a:gd name="connsiteY17" fmla="*/ 8549782 h 8549782"/>
                        <a:gd name="connsiteX18" fmla="*/ 5057784 w 8389877"/>
                        <a:gd name="connsiteY18" fmla="*/ 8462696 h 8549782"/>
                        <a:gd name="connsiteX19" fmla="*/ 541518 w 8389877"/>
                        <a:gd name="connsiteY19" fmla="*/ 4050353 h 8549782"/>
                        <a:gd name="connsiteX0" fmla="*/ 541518 w 8389877"/>
                        <a:gd name="connsiteY0" fmla="*/ 4050353 h 8549782"/>
                        <a:gd name="connsiteX1" fmla="*/ 1163309 w 8389877"/>
                        <a:gd name="connsiteY1" fmla="*/ 3368184 h 8549782"/>
                        <a:gd name="connsiteX2" fmla="*/ 2967723 w 8389877"/>
                        <a:gd name="connsiteY2" fmla="*/ 5196984 h 8549782"/>
                        <a:gd name="connsiteX3" fmla="*/ 108411 w 8389877"/>
                        <a:gd name="connsiteY3" fmla="*/ 2221554 h 8549782"/>
                        <a:gd name="connsiteX4" fmla="*/ 1008296 w 8389877"/>
                        <a:gd name="connsiteY4" fmla="*/ 1510355 h 8549782"/>
                        <a:gd name="connsiteX5" fmla="*/ 3432182 w 8389877"/>
                        <a:gd name="connsiteY5" fmla="*/ 3948755 h 8549782"/>
                        <a:gd name="connsiteX6" fmla="*/ 718011 w 8389877"/>
                        <a:gd name="connsiteY6" fmla="*/ 1191041 h 8549782"/>
                        <a:gd name="connsiteX7" fmla="*/ 1719497 w 8389877"/>
                        <a:gd name="connsiteY7" fmla="*/ 494356 h 8549782"/>
                        <a:gd name="connsiteX8" fmla="*/ 4085326 w 8389877"/>
                        <a:gd name="connsiteY8" fmla="*/ 2976299 h 8549782"/>
                        <a:gd name="connsiteX9" fmla="*/ 2133444 w 8389877"/>
                        <a:gd name="connsiteY9" fmla="*/ 867083 h 8549782"/>
                        <a:gd name="connsiteX10" fmla="*/ 3170925 w 8389877"/>
                        <a:gd name="connsiteY10" fmla="*/ 276642 h 8549782"/>
                        <a:gd name="connsiteX11" fmla="*/ 6538239 w 8389877"/>
                        <a:gd name="connsiteY11" fmla="*/ 3731040 h 8549782"/>
                        <a:gd name="connsiteX12" fmla="*/ 6090619 w 8389877"/>
                        <a:gd name="connsiteY12" fmla="*/ 2238393 h 8549782"/>
                        <a:gd name="connsiteX13" fmla="*/ 6639839 w 8389877"/>
                        <a:gd name="connsiteY13" fmla="*/ 1031385 h 8549782"/>
                        <a:gd name="connsiteX14" fmla="*/ 7757440 w 8389877"/>
                        <a:gd name="connsiteY14" fmla="*/ 2976297 h 8549782"/>
                        <a:gd name="connsiteX15" fmla="*/ 7989669 w 8389877"/>
                        <a:gd name="connsiteY15" fmla="*/ 4340640 h 8549782"/>
                        <a:gd name="connsiteX16" fmla="*/ 8389877 w 8389877"/>
                        <a:gd name="connsiteY16" fmla="*/ 5777404 h 8549782"/>
                        <a:gd name="connsiteX17" fmla="*/ 5333553 w 8389877"/>
                        <a:gd name="connsiteY17" fmla="*/ 8549782 h 8549782"/>
                        <a:gd name="connsiteX18" fmla="*/ 5057784 w 8389877"/>
                        <a:gd name="connsiteY18" fmla="*/ 8462696 h 8549782"/>
                        <a:gd name="connsiteX19" fmla="*/ 541518 w 8389877"/>
                        <a:gd name="connsiteY19" fmla="*/ 4050353 h 8549782"/>
                        <a:gd name="connsiteX0" fmla="*/ 541518 w 8389877"/>
                        <a:gd name="connsiteY0" fmla="*/ 4050353 h 8549782"/>
                        <a:gd name="connsiteX1" fmla="*/ 1163309 w 8389877"/>
                        <a:gd name="connsiteY1" fmla="*/ 3368184 h 8549782"/>
                        <a:gd name="connsiteX2" fmla="*/ 2967723 w 8389877"/>
                        <a:gd name="connsiteY2" fmla="*/ 5196984 h 8549782"/>
                        <a:gd name="connsiteX3" fmla="*/ 108411 w 8389877"/>
                        <a:gd name="connsiteY3" fmla="*/ 2221554 h 8549782"/>
                        <a:gd name="connsiteX4" fmla="*/ 1008296 w 8389877"/>
                        <a:gd name="connsiteY4" fmla="*/ 1510355 h 8549782"/>
                        <a:gd name="connsiteX5" fmla="*/ 3432182 w 8389877"/>
                        <a:gd name="connsiteY5" fmla="*/ 3948755 h 8549782"/>
                        <a:gd name="connsiteX6" fmla="*/ 718011 w 8389877"/>
                        <a:gd name="connsiteY6" fmla="*/ 1191041 h 8549782"/>
                        <a:gd name="connsiteX7" fmla="*/ 1719497 w 8389877"/>
                        <a:gd name="connsiteY7" fmla="*/ 494356 h 8549782"/>
                        <a:gd name="connsiteX8" fmla="*/ 4085326 w 8389877"/>
                        <a:gd name="connsiteY8" fmla="*/ 2976299 h 8549782"/>
                        <a:gd name="connsiteX9" fmla="*/ 2133444 w 8389877"/>
                        <a:gd name="connsiteY9" fmla="*/ 867083 h 8549782"/>
                        <a:gd name="connsiteX10" fmla="*/ 3170925 w 8389877"/>
                        <a:gd name="connsiteY10" fmla="*/ 276642 h 8549782"/>
                        <a:gd name="connsiteX11" fmla="*/ 6538239 w 8389877"/>
                        <a:gd name="connsiteY11" fmla="*/ 3731040 h 8549782"/>
                        <a:gd name="connsiteX12" fmla="*/ 6090619 w 8389877"/>
                        <a:gd name="connsiteY12" fmla="*/ 2238393 h 8549782"/>
                        <a:gd name="connsiteX13" fmla="*/ 6639839 w 8389877"/>
                        <a:gd name="connsiteY13" fmla="*/ 1031385 h 8549782"/>
                        <a:gd name="connsiteX14" fmla="*/ 7757440 w 8389877"/>
                        <a:gd name="connsiteY14" fmla="*/ 2976297 h 8549782"/>
                        <a:gd name="connsiteX15" fmla="*/ 7989669 w 8389877"/>
                        <a:gd name="connsiteY15" fmla="*/ 4340640 h 8549782"/>
                        <a:gd name="connsiteX16" fmla="*/ 8389877 w 8389877"/>
                        <a:gd name="connsiteY16" fmla="*/ 5777404 h 8549782"/>
                        <a:gd name="connsiteX17" fmla="*/ 5333553 w 8389877"/>
                        <a:gd name="connsiteY17" fmla="*/ 8549782 h 8549782"/>
                        <a:gd name="connsiteX18" fmla="*/ 5057784 w 8389877"/>
                        <a:gd name="connsiteY18" fmla="*/ 8462696 h 8549782"/>
                        <a:gd name="connsiteX19" fmla="*/ 541518 w 8389877"/>
                        <a:gd name="connsiteY19" fmla="*/ 4050353 h 8549782"/>
                        <a:gd name="connsiteX0" fmla="*/ 541518 w 8389877"/>
                        <a:gd name="connsiteY0" fmla="*/ 4050353 h 8549782"/>
                        <a:gd name="connsiteX1" fmla="*/ 1163309 w 8389877"/>
                        <a:gd name="connsiteY1" fmla="*/ 3368184 h 8549782"/>
                        <a:gd name="connsiteX2" fmla="*/ 2967723 w 8389877"/>
                        <a:gd name="connsiteY2" fmla="*/ 5196984 h 8549782"/>
                        <a:gd name="connsiteX3" fmla="*/ 108411 w 8389877"/>
                        <a:gd name="connsiteY3" fmla="*/ 2221554 h 8549782"/>
                        <a:gd name="connsiteX4" fmla="*/ 1008296 w 8389877"/>
                        <a:gd name="connsiteY4" fmla="*/ 1510355 h 8549782"/>
                        <a:gd name="connsiteX5" fmla="*/ 3432182 w 8389877"/>
                        <a:gd name="connsiteY5" fmla="*/ 3948755 h 8549782"/>
                        <a:gd name="connsiteX6" fmla="*/ 718011 w 8389877"/>
                        <a:gd name="connsiteY6" fmla="*/ 1191041 h 8549782"/>
                        <a:gd name="connsiteX7" fmla="*/ 1719497 w 8389877"/>
                        <a:gd name="connsiteY7" fmla="*/ 494356 h 8549782"/>
                        <a:gd name="connsiteX8" fmla="*/ 4085326 w 8389877"/>
                        <a:gd name="connsiteY8" fmla="*/ 2976299 h 8549782"/>
                        <a:gd name="connsiteX9" fmla="*/ 2133444 w 8389877"/>
                        <a:gd name="connsiteY9" fmla="*/ 867083 h 8549782"/>
                        <a:gd name="connsiteX10" fmla="*/ 3170925 w 8389877"/>
                        <a:gd name="connsiteY10" fmla="*/ 276642 h 8549782"/>
                        <a:gd name="connsiteX11" fmla="*/ 6538239 w 8389877"/>
                        <a:gd name="connsiteY11" fmla="*/ 3731040 h 8549782"/>
                        <a:gd name="connsiteX12" fmla="*/ 6090619 w 8389877"/>
                        <a:gd name="connsiteY12" fmla="*/ 2238393 h 8549782"/>
                        <a:gd name="connsiteX13" fmla="*/ 6639839 w 8389877"/>
                        <a:gd name="connsiteY13" fmla="*/ 1031385 h 8549782"/>
                        <a:gd name="connsiteX14" fmla="*/ 7757440 w 8389877"/>
                        <a:gd name="connsiteY14" fmla="*/ 2976297 h 8549782"/>
                        <a:gd name="connsiteX15" fmla="*/ 7989669 w 8389877"/>
                        <a:gd name="connsiteY15" fmla="*/ 4340640 h 8549782"/>
                        <a:gd name="connsiteX16" fmla="*/ 8389877 w 8389877"/>
                        <a:gd name="connsiteY16" fmla="*/ 5777404 h 8549782"/>
                        <a:gd name="connsiteX17" fmla="*/ 5333553 w 8389877"/>
                        <a:gd name="connsiteY17" fmla="*/ 8549782 h 8549782"/>
                        <a:gd name="connsiteX18" fmla="*/ 5057784 w 8389877"/>
                        <a:gd name="connsiteY18" fmla="*/ 8462696 h 8549782"/>
                        <a:gd name="connsiteX19" fmla="*/ 541518 w 8389877"/>
                        <a:gd name="connsiteY19" fmla="*/ 4050353 h 8549782"/>
                        <a:gd name="connsiteX0" fmla="*/ 541518 w 8389877"/>
                        <a:gd name="connsiteY0" fmla="*/ 4050353 h 8549782"/>
                        <a:gd name="connsiteX1" fmla="*/ 1163309 w 8389877"/>
                        <a:gd name="connsiteY1" fmla="*/ 3368184 h 8549782"/>
                        <a:gd name="connsiteX2" fmla="*/ 2967723 w 8389877"/>
                        <a:gd name="connsiteY2" fmla="*/ 5196984 h 8549782"/>
                        <a:gd name="connsiteX3" fmla="*/ 108411 w 8389877"/>
                        <a:gd name="connsiteY3" fmla="*/ 2221554 h 8549782"/>
                        <a:gd name="connsiteX4" fmla="*/ 1008296 w 8389877"/>
                        <a:gd name="connsiteY4" fmla="*/ 1510355 h 8549782"/>
                        <a:gd name="connsiteX5" fmla="*/ 3432182 w 8389877"/>
                        <a:gd name="connsiteY5" fmla="*/ 3948755 h 8549782"/>
                        <a:gd name="connsiteX6" fmla="*/ 718011 w 8389877"/>
                        <a:gd name="connsiteY6" fmla="*/ 1191041 h 8549782"/>
                        <a:gd name="connsiteX7" fmla="*/ 1719497 w 8389877"/>
                        <a:gd name="connsiteY7" fmla="*/ 494356 h 8549782"/>
                        <a:gd name="connsiteX8" fmla="*/ 4085326 w 8389877"/>
                        <a:gd name="connsiteY8" fmla="*/ 2976299 h 8549782"/>
                        <a:gd name="connsiteX9" fmla="*/ 2133444 w 8389877"/>
                        <a:gd name="connsiteY9" fmla="*/ 867083 h 8549782"/>
                        <a:gd name="connsiteX10" fmla="*/ 3170925 w 8389877"/>
                        <a:gd name="connsiteY10" fmla="*/ 276642 h 8549782"/>
                        <a:gd name="connsiteX11" fmla="*/ 6538239 w 8389877"/>
                        <a:gd name="connsiteY11" fmla="*/ 3731040 h 8549782"/>
                        <a:gd name="connsiteX12" fmla="*/ 6090619 w 8389877"/>
                        <a:gd name="connsiteY12" fmla="*/ 2238393 h 8549782"/>
                        <a:gd name="connsiteX13" fmla="*/ 6639839 w 8389877"/>
                        <a:gd name="connsiteY13" fmla="*/ 1031385 h 8549782"/>
                        <a:gd name="connsiteX14" fmla="*/ 7757440 w 8389877"/>
                        <a:gd name="connsiteY14" fmla="*/ 2976297 h 8549782"/>
                        <a:gd name="connsiteX15" fmla="*/ 7989669 w 8389877"/>
                        <a:gd name="connsiteY15" fmla="*/ 4340640 h 8549782"/>
                        <a:gd name="connsiteX16" fmla="*/ 8389877 w 8389877"/>
                        <a:gd name="connsiteY16" fmla="*/ 5777404 h 8549782"/>
                        <a:gd name="connsiteX17" fmla="*/ 5333553 w 8389877"/>
                        <a:gd name="connsiteY17" fmla="*/ 8549782 h 8549782"/>
                        <a:gd name="connsiteX18" fmla="*/ 5057784 w 8389877"/>
                        <a:gd name="connsiteY18" fmla="*/ 8462696 h 8549782"/>
                        <a:gd name="connsiteX19" fmla="*/ 541518 w 8389877"/>
                        <a:gd name="connsiteY19" fmla="*/ 4050353 h 8549782"/>
                        <a:gd name="connsiteX0" fmla="*/ 541518 w 8389877"/>
                        <a:gd name="connsiteY0" fmla="*/ 4050353 h 8549782"/>
                        <a:gd name="connsiteX1" fmla="*/ 1163309 w 8389877"/>
                        <a:gd name="connsiteY1" fmla="*/ 3368184 h 8549782"/>
                        <a:gd name="connsiteX2" fmla="*/ 2967723 w 8389877"/>
                        <a:gd name="connsiteY2" fmla="*/ 5196984 h 8549782"/>
                        <a:gd name="connsiteX3" fmla="*/ 108411 w 8389877"/>
                        <a:gd name="connsiteY3" fmla="*/ 2221554 h 8549782"/>
                        <a:gd name="connsiteX4" fmla="*/ 1008296 w 8389877"/>
                        <a:gd name="connsiteY4" fmla="*/ 1510355 h 8549782"/>
                        <a:gd name="connsiteX5" fmla="*/ 3432182 w 8389877"/>
                        <a:gd name="connsiteY5" fmla="*/ 3948755 h 8549782"/>
                        <a:gd name="connsiteX6" fmla="*/ 718011 w 8389877"/>
                        <a:gd name="connsiteY6" fmla="*/ 1191041 h 8549782"/>
                        <a:gd name="connsiteX7" fmla="*/ 1719497 w 8389877"/>
                        <a:gd name="connsiteY7" fmla="*/ 494356 h 8549782"/>
                        <a:gd name="connsiteX8" fmla="*/ 4085326 w 8389877"/>
                        <a:gd name="connsiteY8" fmla="*/ 2976299 h 8549782"/>
                        <a:gd name="connsiteX9" fmla="*/ 2133444 w 8389877"/>
                        <a:gd name="connsiteY9" fmla="*/ 867083 h 8549782"/>
                        <a:gd name="connsiteX10" fmla="*/ 3170925 w 8389877"/>
                        <a:gd name="connsiteY10" fmla="*/ 276642 h 8549782"/>
                        <a:gd name="connsiteX11" fmla="*/ 6538239 w 8389877"/>
                        <a:gd name="connsiteY11" fmla="*/ 3731040 h 8549782"/>
                        <a:gd name="connsiteX12" fmla="*/ 6090619 w 8389877"/>
                        <a:gd name="connsiteY12" fmla="*/ 2238393 h 8549782"/>
                        <a:gd name="connsiteX13" fmla="*/ 6639839 w 8389877"/>
                        <a:gd name="connsiteY13" fmla="*/ 1031385 h 8549782"/>
                        <a:gd name="connsiteX14" fmla="*/ 7757440 w 8389877"/>
                        <a:gd name="connsiteY14" fmla="*/ 2976297 h 8549782"/>
                        <a:gd name="connsiteX15" fmla="*/ 7989669 w 8389877"/>
                        <a:gd name="connsiteY15" fmla="*/ 4340640 h 8549782"/>
                        <a:gd name="connsiteX16" fmla="*/ 8389877 w 8389877"/>
                        <a:gd name="connsiteY16" fmla="*/ 5777404 h 8549782"/>
                        <a:gd name="connsiteX17" fmla="*/ 5333553 w 8389877"/>
                        <a:gd name="connsiteY17" fmla="*/ 8549782 h 8549782"/>
                        <a:gd name="connsiteX18" fmla="*/ 5057784 w 8389877"/>
                        <a:gd name="connsiteY18" fmla="*/ 8462696 h 8549782"/>
                        <a:gd name="connsiteX19" fmla="*/ 541518 w 8389877"/>
                        <a:gd name="connsiteY19" fmla="*/ 4050353 h 8549782"/>
                        <a:gd name="connsiteX0" fmla="*/ 541518 w 8389877"/>
                        <a:gd name="connsiteY0" fmla="*/ 4050353 h 8549782"/>
                        <a:gd name="connsiteX1" fmla="*/ 1163309 w 8389877"/>
                        <a:gd name="connsiteY1" fmla="*/ 3368184 h 8549782"/>
                        <a:gd name="connsiteX2" fmla="*/ 2967723 w 8389877"/>
                        <a:gd name="connsiteY2" fmla="*/ 5196984 h 8549782"/>
                        <a:gd name="connsiteX3" fmla="*/ 108411 w 8389877"/>
                        <a:gd name="connsiteY3" fmla="*/ 2221554 h 8549782"/>
                        <a:gd name="connsiteX4" fmla="*/ 1008296 w 8389877"/>
                        <a:gd name="connsiteY4" fmla="*/ 1510355 h 8549782"/>
                        <a:gd name="connsiteX5" fmla="*/ 3432182 w 8389877"/>
                        <a:gd name="connsiteY5" fmla="*/ 3948755 h 8549782"/>
                        <a:gd name="connsiteX6" fmla="*/ 718011 w 8389877"/>
                        <a:gd name="connsiteY6" fmla="*/ 1191041 h 8549782"/>
                        <a:gd name="connsiteX7" fmla="*/ 1719497 w 8389877"/>
                        <a:gd name="connsiteY7" fmla="*/ 494356 h 8549782"/>
                        <a:gd name="connsiteX8" fmla="*/ 4085326 w 8389877"/>
                        <a:gd name="connsiteY8" fmla="*/ 2976299 h 8549782"/>
                        <a:gd name="connsiteX9" fmla="*/ 2133444 w 8389877"/>
                        <a:gd name="connsiteY9" fmla="*/ 867083 h 8549782"/>
                        <a:gd name="connsiteX10" fmla="*/ 3170925 w 8389877"/>
                        <a:gd name="connsiteY10" fmla="*/ 276642 h 8549782"/>
                        <a:gd name="connsiteX11" fmla="*/ 6538239 w 8389877"/>
                        <a:gd name="connsiteY11" fmla="*/ 3731040 h 8549782"/>
                        <a:gd name="connsiteX12" fmla="*/ 6090619 w 8389877"/>
                        <a:gd name="connsiteY12" fmla="*/ 2238393 h 8549782"/>
                        <a:gd name="connsiteX13" fmla="*/ 6639839 w 8389877"/>
                        <a:gd name="connsiteY13" fmla="*/ 1031385 h 8549782"/>
                        <a:gd name="connsiteX14" fmla="*/ 7757440 w 8389877"/>
                        <a:gd name="connsiteY14" fmla="*/ 2976297 h 8549782"/>
                        <a:gd name="connsiteX15" fmla="*/ 7989669 w 8389877"/>
                        <a:gd name="connsiteY15" fmla="*/ 4340640 h 8549782"/>
                        <a:gd name="connsiteX16" fmla="*/ 8389877 w 8389877"/>
                        <a:gd name="connsiteY16" fmla="*/ 5777404 h 8549782"/>
                        <a:gd name="connsiteX17" fmla="*/ 5333553 w 8389877"/>
                        <a:gd name="connsiteY17" fmla="*/ 8549782 h 8549782"/>
                        <a:gd name="connsiteX18" fmla="*/ 5057784 w 8389877"/>
                        <a:gd name="connsiteY18" fmla="*/ 8462696 h 8549782"/>
                        <a:gd name="connsiteX19" fmla="*/ 541518 w 8389877"/>
                        <a:gd name="connsiteY19" fmla="*/ 4050353 h 8549782"/>
                        <a:gd name="connsiteX0" fmla="*/ 541518 w 8389877"/>
                        <a:gd name="connsiteY0" fmla="*/ 4050353 h 8549782"/>
                        <a:gd name="connsiteX1" fmla="*/ 1163309 w 8389877"/>
                        <a:gd name="connsiteY1" fmla="*/ 3368184 h 8549782"/>
                        <a:gd name="connsiteX2" fmla="*/ 2967723 w 8389877"/>
                        <a:gd name="connsiteY2" fmla="*/ 5196984 h 8549782"/>
                        <a:gd name="connsiteX3" fmla="*/ 108411 w 8389877"/>
                        <a:gd name="connsiteY3" fmla="*/ 2221554 h 8549782"/>
                        <a:gd name="connsiteX4" fmla="*/ 1008296 w 8389877"/>
                        <a:gd name="connsiteY4" fmla="*/ 1510355 h 8549782"/>
                        <a:gd name="connsiteX5" fmla="*/ 3432182 w 8389877"/>
                        <a:gd name="connsiteY5" fmla="*/ 3948755 h 8549782"/>
                        <a:gd name="connsiteX6" fmla="*/ 718011 w 8389877"/>
                        <a:gd name="connsiteY6" fmla="*/ 1191041 h 8549782"/>
                        <a:gd name="connsiteX7" fmla="*/ 1719497 w 8389877"/>
                        <a:gd name="connsiteY7" fmla="*/ 494356 h 8549782"/>
                        <a:gd name="connsiteX8" fmla="*/ 4085326 w 8389877"/>
                        <a:gd name="connsiteY8" fmla="*/ 2976299 h 8549782"/>
                        <a:gd name="connsiteX9" fmla="*/ 2133444 w 8389877"/>
                        <a:gd name="connsiteY9" fmla="*/ 867083 h 8549782"/>
                        <a:gd name="connsiteX10" fmla="*/ 3170925 w 8389877"/>
                        <a:gd name="connsiteY10" fmla="*/ 276642 h 8549782"/>
                        <a:gd name="connsiteX11" fmla="*/ 6538239 w 8389877"/>
                        <a:gd name="connsiteY11" fmla="*/ 3731040 h 8549782"/>
                        <a:gd name="connsiteX12" fmla="*/ 6090619 w 8389877"/>
                        <a:gd name="connsiteY12" fmla="*/ 2238393 h 8549782"/>
                        <a:gd name="connsiteX13" fmla="*/ 6639839 w 8389877"/>
                        <a:gd name="connsiteY13" fmla="*/ 1031385 h 8549782"/>
                        <a:gd name="connsiteX14" fmla="*/ 7757440 w 8389877"/>
                        <a:gd name="connsiteY14" fmla="*/ 2976297 h 8549782"/>
                        <a:gd name="connsiteX15" fmla="*/ 7989669 w 8389877"/>
                        <a:gd name="connsiteY15" fmla="*/ 4340640 h 8549782"/>
                        <a:gd name="connsiteX16" fmla="*/ 8389877 w 8389877"/>
                        <a:gd name="connsiteY16" fmla="*/ 5777404 h 8549782"/>
                        <a:gd name="connsiteX17" fmla="*/ 5333553 w 8389877"/>
                        <a:gd name="connsiteY17" fmla="*/ 8549782 h 8549782"/>
                        <a:gd name="connsiteX18" fmla="*/ 5057784 w 8389877"/>
                        <a:gd name="connsiteY18" fmla="*/ 8462696 h 8549782"/>
                        <a:gd name="connsiteX19" fmla="*/ 541518 w 8389877"/>
                        <a:gd name="connsiteY19" fmla="*/ 4050353 h 8549782"/>
                        <a:gd name="connsiteX0" fmla="*/ 541518 w 8389877"/>
                        <a:gd name="connsiteY0" fmla="*/ 4050353 h 9315726"/>
                        <a:gd name="connsiteX1" fmla="*/ 1163309 w 8389877"/>
                        <a:gd name="connsiteY1" fmla="*/ 3368184 h 9315726"/>
                        <a:gd name="connsiteX2" fmla="*/ 2967723 w 8389877"/>
                        <a:gd name="connsiteY2" fmla="*/ 5196984 h 9315726"/>
                        <a:gd name="connsiteX3" fmla="*/ 108411 w 8389877"/>
                        <a:gd name="connsiteY3" fmla="*/ 2221554 h 9315726"/>
                        <a:gd name="connsiteX4" fmla="*/ 1008296 w 8389877"/>
                        <a:gd name="connsiteY4" fmla="*/ 1510355 h 9315726"/>
                        <a:gd name="connsiteX5" fmla="*/ 3432182 w 8389877"/>
                        <a:gd name="connsiteY5" fmla="*/ 3948755 h 9315726"/>
                        <a:gd name="connsiteX6" fmla="*/ 718011 w 8389877"/>
                        <a:gd name="connsiteY6" fmla="*/ 1191041 h 9315726"/>
                        <a:gd name="connsiteX7" fmla="*/ 1719497 w 8389877"/>
                        <a:gd name="connsiteY7" fmla="*/ 494356 h 9315726"/>
                        <a:gd name="connsiteX8" fmla="*/ 4085326 w 8389877"/>
                        <a:gd name="connsiteY8" fmla="*/ 2976299 h 9315726"/>
                        <a:gd name="connsiteX9" fmla="*/ 2133444 w 8389877"/>
                        <a:gd name="connsiteY9" fmla="*/ 867083 h 9315726"/>
                        <a:gd name="connsiteX10" fmla="*/ 3170925 w 8389877"/>
                        <a:gd name="connsiteY10" fmla="*/ 276642 h 9315726"/>
                        <a:gd name="connsiteX11" fmla="*/ 6538239 w 8389877"/>
                        <a:gd name="connsiteY11" fmla="*/ 3731040 h 9315726"/>
                        <a:gd name="connsiteX12" fmla="*/ 6090619 w 8389877"/>
                        <a:gd name="connsiteY12" fmla="*/ 2238393 h 9315726"/>
                        <a:gd name="connsiteX13" fmla="*/ 6639839 w 8389877"/>
                        <a:gd name="connsiteY13" fmla="*/ 1031385 h 9315726"/>
                        <a:gd name="connsiteX14" fmla="*/ 7757440 w 8389877"/>
                        <a:gd name="connsiteY14" fmla="*/ 2976297 h 9315726"/>
                        <a:gd name="connsiteX15" fmla="*/ 7989669 w 8389877"/>
                        <a:gd name="connsiteY15" fmla="*/ 4340640 h 9315726"/>
                        <a:gd name="connsiteX16" fmla="*/ 8389877 w 8389877"/>
                        <a:gd name="connsiteY16" fmla="*/ 5777404 h 9315726"/>
                        <a:gd name="connsiteX17" fmla="*/ 6336452 w 8389877"/>
                        <a:gd name="connsiteY17" fmla="*/ 9315727 h 9315726"/>
                        <a:gd name="connsiteX18" fmla="*/ 5057784 w 8389877"/>
                        <a:gd name="connsiteY18" fmla="*/ 8462696 h 9315726"/>
                        <a:gd name="connsiteX19" fmla="*/ 541518 w 8389877"/>
                        <a:gd name="connsiteY19" fmla="*/ 4050353 h 9315726"/>
                        <a:gd name="connsiteX0" fmla="*/ 541518 w 8389877"/>
                        <a:gd name="connsiteY0" fmla="*/ 4050353 h 9224165"/>
                        <a:gd name="connsiteX1" fmla="*/ 1163309 w 8389877"/>
                        <a:gd name="connsiteY1" fmla="*/ 3368184 h 9224165"/>
                        <a:gd name="connsiteX2" fmla="*/ 2967723 w 8389877"/>
                        <a:gd name="connsiteY2" fmla="*/ 5196984 h 9224165"/>
                        <a:gd name="connsiteX3" fmla="*/ 108411 w 8389877"/>
                        <a:gd name="connsiteY3" fmla="*/ 2221554 h 9224165"/>
                        <a:gd name="connsiteX4" fmla="*/ 1008296 w 8389877"/>
                        <a:gd name="connsiteY4" fmla="*/ 1510355 h 9224165"/>
                        <a:gd name="connsiteX5" fmla="*/ 3432182 w 8389877"/>
                        <a:gd name="connsiteY5" fmla="*/ 3948755 h 9224165"/>
                        <a:gd name="connsiteX6" fmla="*/ 718011 w 8389877"/>
                        <a:gd name="connsiteY6" fmla="*/ 1191041 h 9224165"/>
                        <a:gd name="connsiteX7" fmla="*/ 1719497 w 8389877"/>
                        <a:gd name="connsiteY7" fmla="*/ 494356 h 9224165"/>
                        <a:gd name="connsiteX8" fmla="*/ 4085326 w 8389877"/>
                        <a:gd name="connsiteY8" fmla="*/ 2976299 h 9224165"/>
                        <a:gd name="connsiteX9" fmla="*/ 2133444 w 8389877"/>
                        <a:gd name="connsiteY9" fmla="*/ 867083 h 9224165"/>
                        <a:gd name="connsiteX10" fmla="*/ 3170925 w 8389877"/>
                        <a:gd name="connsiteY10" fmla="*/ 276642 h 9224165"/>
                        <a:gd name="connsiteX11" fmla="*/ 6538239 w 8389877"/>
                        <a:gd name="connsiteY11" fmla="*/ 3731040 h 9224165"/>
                        <a:gd name="connsiteX12" fmla="*/ 6090619 w 8389877"/>
                        <a:gd name="connsiteY12" fmla="*/ 2238393 h 9224165"/>
                        <a:gd name="connsiteX13" fmla="*/ 6639839 w 8389877"/>
                        <a:gd name="connsiteY13" fmla="*/ 1031385 h 9224165"/>
                        <a:gd name="connsiteX14" fmla="*/ 7757440 w 8389877"/>
                        <a:gd name="connsiteY14" fmla="*/ 2976297 h 9224165"/>
                        <a:gd name="connsiteX15" fmla="*/ 7989669 w 8389877"/>
                        <a:gd name="connsiteY15" fmla="*/ 4340640 h 9224165"/>
                        <a:gd name="connsiteX16" fmla="*/ 8389877 w 8389877"/>
                        <a:gd name="connsiteY16" fmla="*/ 5777404 h 9224165"/>
                        <a:gd name="connsiteX17" fmla="*/ 6266896 w 8389877"/>
                        <a:gd name="connsiteY17" fmla="*/ 9224162 h 9224165"/>
                        <a:gd name="connsiteX18" fmla="*/ 5057784 w 8389877"/>
                        <a:gd name="connsiteY18" fmla="*/ 8462696 h 9224165"/>
                        <a:gd name="connsiteX19" fmla="*/ 541518 w 8389877"/>
                        <a:gd name="connsiteY19" fmla="*/ 4050353 h 9224165"/>
                        <a:gd name="connsiteX0" fmla="*/ 541518 w 8389877"/>
                        <a:gd name="connsiteY0" fmla="*/ 4050353 h 9224165"/>
                        <a:gd name="connsiteX1" fmla="*/ 1163309 w 8389877"/>
                        <a:gd name="connsiteY1" fmla="*/ 3368184 h 9224165"/>
                        <a:gd name="connsiteX2" fmla="*/ 2967723 w 8389877"/>
                        <a:gd name="connsiteY2" fmla="*/ 5196984 h 9224165"/>
                        <a:gd name="connsiteX3" fmla="*/ 108411 w 8389877"/>
                        <a:gd name="connsiteY3" fmla="*/ 2221554 h 9224165"/>
                        <a:gd name="connsiteX4" fmla="*/ 1008296 w 8389877"/>
                        <a:gd name="connsiteY4" fmla="*/ 1510355 h 9224165"/>
                        <a:gd name="connsiteX5" fmla="*/ 3432182 w 8389877"/>
                        <a:gd name="connsiteY5" fmla="*/ 3948755 h 9224165"/>
                        <a:gd name="connsiteX6" fmla="*/ 718011 w 8389877"/>
                        <a:gd name="connsiteY6" fmla="*/ 1191041 h 9224165"/>
                        <a:gd name="connsiteX7" fmla="*/ 1719497 w 8389877"/>
                        <a:gd name="connsiteY7" fmla="*/ 494356 h 9224165"/>
                        <a:gd name="connsiteX8" fmla="*/ 4085326 w 8389877"/>
                        <a:gd name="connsiteY8" fmla="*/ 2976299 h 9224165"/>
                        <a:gd name="connsiteX9" fmla="*/ 2133444 w 8389877"/>
                        <a:gd name="connsiteY9" fmla="*/ 867083 h 9224165"/>
                        <a:gd name="connsiteX10" fmla="*/ 3170925 w 8389877"/>
                        <a:gd name="connsiteY10" fmla="*/ 276642 h 9224165"/>
                        <a:gd name="connsiteX11" fmla="*/ 6538239 w 8389877"/>
                        <a:gd name="connsiteY11" fmla="*/ 3731040 h 9224165"/>
                        <a:gd name="connsiteX12" fmla="*/ 6090619 w 8389877"/>
                        <a:gd name="connsiteY12" fmla="*/ 2238393 h 9224165"/>
                        <a:gd name="connsiteX13" fmla="*/ 6639839 w 8389877"/>
                        <a:gd name="connsiteY13" fmla="*/ 1031385 h 9224165"/>
                        <a:gd name="connsiteX14" fmla="*/ 7757440 w 8389877"/>
                        <a:gd name="connsiteY14" fmla="*/ 2976297 h 9224165"/>
                        <a:gd name="connsiteX15" fmla="*/ 7989669 w 8389877"/>
                        <a:gd name="connsiteY15" fmla="*/ 4340640 h 9224165"/>
                        <a:gd name="connsiteX16" fmla="*/ 8389877 w 8389877"/>
                        <a:gd name="connsiteY16" fmla="*/ 5777404 h 9224165"/>
                        <a:gd name="connsiteX17" fmla="*/ 6266896 w 8389877"/>
                        <a:gd name="connsiteY17" fmla="*/ 9224162 h 9224165"/>
                        <a:gd name="connsiteX18" fmla="*/ 5057784 w 8389877"/>
                        <a:gd name="connsiteY18" fmla="*/ 8462696 h 9224165"/>
                        <a:gd name="connsiteX19" fmla="*/ 541518 w 8389877"/>
                        <a:gd name="connsiteY19" fmla="*/ 4050353 h 9224165"/>
                        <a:gd name="connsiteX0" fmla="*/ 541518 w 8389877"/>
                        <a:gd name="connsiteY0" fmla="*/ 4050353 h 9224165"/>
                        <a:gd name="connsiteX1" fmla="*/ 1163309 w 8389877"/>
                        <a:gd name="connsiteY1" fmla="*/ 3368184 h 9224165"/>
                        <a:gd name="connsiteX2" fmla="*/ 2967723 w 8389877"/>
                        <a:gd name="connsiteY2" fmla="*/ 5196984 h 9224165"/>
                        <a:gd name="connsiteX3" fmla="*/ 108411 w 8389877"/>
                        <a:gd name="connsiteY3" fmla="*/ 2221554 h 9224165"/>
                        <a:gd name="connsiteX4" fmla="*/ 1008296 w 8389877"/>
                        <a:gd name="connsiteY4" fmla="*/ 1510355 h 9224165"/>
                        <a:gd name="connsiteX5" fmla="*/ 3432182 w 8389877"/>
                        <a:gd name="connsiteY5" fmla="*/ 3948755 h 9224165"/>
                        <a:gd name="connsiteX6" fmla="*/ 718011 w 8389877"/>
                        <a:gd name="connsiteY6" fmla="*/ 1191041 h 9224165"/>
                        <a:gd name="connsiteX7" fmla="*/ 1719497 w 8389877"/>
                        <a:gd name="connsiteY7" fmla="*/ 494356 h 9224165"/>
                        <a:gd name="connsiteX8" fmla="*/ 4085326 w 8389877"/>
                        <a:gd name="connsiteY8" fmla="*/ 2976299 h 9224165"/>
                        <a:gd name="connsiteX9" fmla="*/ 2133444 w 8389877"/>
                        <a:gd name="connsiteY9" fmla="*/ 867083 h 9224165"/>
                        <a:gd name="connsiteX10" fmla="*/ 3170925 w 8389877"/>
                        <a:gd name="connsiteY10" fmla="*/ 276642 h 9224165"/>
                        <a:gd name="connsiteX11" fmla="*/ 6538239 w 8389877"/>
                        <a:gd name="connsiteY11" fmla="*/ 3731040 h 9224165"/>
                        <a:gd name="connsiteX12" fmla="*/ 6090619 w 8389877"/>
                        <a:gd name="connsiteY12" fmla="*/ 2238393 h 9224165"/>
                        <a:gd name="connsiteX13" fmla="*/ 6639839 w 8389877"/>
                        <a:gd name="connsiteY13" fmla="*/ 1031385 h 9224165"/>
                        <a:gd name="connsiteX14" fmla="*/ 7757440 w 8389877"/>
                        <a:gd name="connsiteY14" fmla="*/ 2976297 h 9224165"/>
                        <a:gd name="connsiteX15" fmla="*/ 7989669 w 8389877"/>
                        <a:gd name="connsiteY15" fmla="*/ 4340640 h 9224165"/>
                        <a:gd name="connsiteX16" fmla="*/ 8389877 w 8389877"/>
                        <a:gd name="connsiteY16" fmla="*/ 5777404 h 9224165"/>
                        <a:gd name="connsiteX17" fmla="*/ 6266896 w 8389877"/>
                        <a:gd name="connsiteY17" fmla="*/ 9224162 h 9224165"/>
                        <a:gd name="connsiteX18" fmla="*/ 5057784 w 8389877"/>
                        <a:gd name="connsiteY18" fmla="*/ 8462696 h 9224165"/>
                        <a:gd name="connsiteX19" fmla="*/ 541518 w 8389877"/>
                        <a:gd name="connsiteY19" fmla="*/ 4050353 h 9224165"/>
                        <a:gd name="connsiteX0" fmla="*/ 541518 w 8359910"/>
                        <a:gd name="connsiteY0" fmla="*/ 4050353 h 9224165"/>
                        <a:gd name="connsiteX1" fmla="*/ 1163309 w 8359910"/>
                        <a:gd name="connsiteY1" fmla="*/ 3368184 h 9224165"/>
                        <a:gd name="connsiteX2" fmla="*/ 2967723 w 8359910"/>
                        <a:gd name="connsiteY2" fmla="*/ 5196984 h 9224165"/>
                        <a:gd name="connsiteX3" fmla="*/ 108411 w 8359910"/>
                        <a:gd name="connsiteY3" fmla="*/ 2221554 h 9224165"/>
                        <a:gd name="connsiteX4" fmla="*/ 1008296 w 8359910"/>
                        <a:gd name="connsiteY4" fmla="*/ 1510355 h 9224165"/>
                        <a:gd name="connsiteX5" fmla="*/ 3432182 w 8359910"/>
                        <a:gd name="connsiteY5" fmla="*/ 3948755 h 9224165"/>
                        <a:gd name="connsiteX6" fmla="*/ 718011 w 8359910"/>
                        <a:gd name="connsiteY6" fmla="*/ 1191041 h 9224165"/>
                        <a:gd name="connsiteX7" fmla="*/ 1719497 w 8359910"/>
                        <a:gd name="connsiteY7" fmla="*/ 494356 h 9224165"/>
                        <a:gd name="connsiteX8" fmla="*/ 4085326 w 8359910"/>
                        <a:gd name="connsiteY8" fmla="*/ 2976299 h 9224165"/>
                        <a:gd name="connsiteX9" fmla="*/ 2133444 w 8359910"/>
                        <a:gd name="connsiteY9" fmla="*/ 867083 h 9224165"/>
                        <a:gd name="connsiteX10" fmla="*/ 3170925 w 8359910"/>
                        <a:gd name="connsiteY10" fmla="*/ 276642 h 9224165"/>
                        <a:gd name="connsiteX11" fmla="*/ 6538239 w 8359910"/>
                        <a:gd name="connsiteY11" fmla="*/ 3731040 h 9224165"/>
                        <a:gd name="connsiteX12" fmla="*/ 6090619 w 8359910"/>
                        <a:gd name="connsiteY12" fmla="*/ 2238393 h 9224165"/>
                        <a:gd name="connsiteX13" fmla="*/ 6639839 w 8359910"/>
                        <a:gd name="connsiteY13" fmla="*/ 1031385 h 9224165"/>
                        <a:gd name="connsiteX14" fmla="*/ 7757440 w 8359910"/>
                        <a:gd name="connsiteY14" fmla="*/ 2976297 h 9224165"/>
                        <a:gd name="connsiteX15" fmla="*/ 7989669 w 8359910"/>
                        <a:gd name="connsiteY15" fmla="*/ 4340640 h 9224165"/>
                        <a:gd name="connsiteX16" fmla="*/ 8359907 w 8359910"/>
                        <a:gd name="connsiteY16" fmla="*/ 5645609 h 9224165"/>
                        <a:gd name="connsiteX17" fmla="*/ 6266896 w 8359910"/>
                        <a:gd name="connsiteY17" fmla="*/ 9224162 h 9224165"/>
                        <a:gd name="connsiteX18" fmla="*/ 5057784 w 8359910"/>
                        <a:gd name="connsiteY18" fmla="*/ 8462696 h 9224165"/>
                        <a:gd name="connsiteX19" fmla="*/ 541518 w 8359910"/>
                        <a:gd name="connsiteY19" fmla="*/ 4050353 h 9224165"/>
                        <a:gd name="connsiteX0" fmla="*/ 541518 w 8636226"/>
                        <a:gd name="connsiteY0" fmla="*/ 4050353 h 9224165"/>
                        <a:gd name="connsiteX1" fmla="*/ 1163309 w 8636226"/>
                        <a:gd name="connsiteY1" fmla="*/ 3368184 h 9224165"/>
                        <a:gd name="connsiteX2" fmla="*/ 2967723 w 8636226"/>
                        <a:gd name="connsiteY2" fmla="*/ 5196984 h 9224165"/>
                        <a:gd name="connsiteX3" fmla="*/ 108411 w 8636226"/>
                        <a:gd name="connsiteY3" fmla="*/ 2221554 h 9224165"/>
                        <a:gd name="connsiteX4" fmla="*/ 1008296 w 8636226"/>
                        <a:gd name="connsiteY4" fmla="*/ 1510355 h 9224165"/>
                        <a:gd name="connsiteX5" fmla="*/ 3432182 w 8636226"/>
                        <a:gd name="connsiteY5" fmla="*/ 3948755 h 9224165"/>
                        <a:gd name="connsiteX6" fmla="*/ 718011 w 8636226"/>
                        <a:gd name="connsiteY6" fmla="*/ 1191041 h 9224165"/>
                        <a:gd name="connsiteX7" fmla="*/ 1719497 w 8636226"/>
                        <a:gd name="connsiteY7" fmla="*/ 494356 h 9224165"/>
                        <a:gd name="connsiteX8" fmla="*/ 4085326 w 8636226"/>
                        <a:gd name="connsiteY8" fmla="*/ 2976299 h 9224165"/>
                        <a:gd name="connsiteX9" fmla="*/ 2133444 w 8636226"/>
                        <a:gd name="connsiteY9" fmla="*/ 867083 h 9224165"/>
                        <a:gd name="connsiteX10" fmla="*/ 3170925 w 8636226"/>
                        <a:gd name="connsiteY10" fmla="*/ 276642 h 9224165"/>
                        <a:gd name="connsiteX11" fmla="*/ 6538239 w 8636226"/>
                        <a:gd name="connsiteY11" fmla="*/ 3731040 h 9224165"/>
                        <a:gd name="connsiteX12" fmla="*/ 6090619 w 8636226"/>
                        <a:gd name="connsiteY12" fmla="*/ 2238393 h 9224165"/>
                        <a:gd name="connsiteX13" fmla="*/ 6639839 w 8636226"/>
                        <a:gd name="connsiteY13" fmla="*/ 1031385 h 9224165"/>
                        <a:gd name="connsiteX14" fmla="*/ 7757440 w 8636226"/>
                        <a:gd name="connsiteY14" fmla="*/ 2976297 h 9224165"/>
                        <a:gd name="connsiteX15" fmla="*/ 7989669 w 8636226"/>
                        <a:gd name="connsiteY15" fmla="*/ 4340640 h 9224165"/>
                        <a:gd name="connsiteX16" fmla="*/ 8636220 w 8636226"/>
                        <a:gd name="connsiteY16" fmla="*/ 6034120 h 9224165"/>
                        <a:gd name="connsiteX17" fmla="*/ 6266896 w 8636226"/>
                        <a:gd name="connsiteY17" fmla="*/ 9224162 h 9224165"/>
                        <a:gd name="connsiteX18" fmla="*/ 5057784 w 8636226"/>
                        <a:gd name="connsiteY18" fmla="*/ 8462696 h 9224165"/>
                        <a:gd name="connsiteX19" fmla="*/ 541518 w 8636226"/>
                        <a:gd name="connsiteY19" fmla="*/ 4050353 h 9224165"/>
                        <a:gd name="connsiteX0" fmla="*/ 541518 w 8752649"/>
                        <a:gd name="connsiteY0" fmla="*/ 4050353 h 9224165"/>
                        <a:gd name="connsiteX1" fmla="*/ 1163309 w 8752649"/>
                        <a:gd name="connsiteY1" fmla="*/ 3368184 h 9224165"/>
                        <a:gd name="connsiteX2" fmla="*/ 2967723 w 8752649"/>
                        <a:gd name="connsiteY2" fmla="*/ 5196984 h 9224165"/>
                        <a:gd name="connsiteX3" fmla="*/ 108411 w 8752649"/>
                        <a:gd name="connsiteY3" fmla="*/ 2221554 h 9224165"/>
                        <a:gd name="connsiteX4" fmla="*/ 1008296 w 8752649"/>
                        <a:gd name="connsiteY4" fmla="*/ 1510355 h 9224165"/>
                        <a:gd name="connsiteX5" fmla="*/ 3432182 w 8752649"/>
                        <a:gd name="connsiteY5" fmla="*/ 3948755 h 9224165"/>
                        <a:gd name="connsiteX6" fmla="*/ 718011 w 8752649"/>
                        <a:gd name="connsiteY6" fmla="*/ 1191041 h 9224165"/>
                        <a:gd name="connsiteX7" fmla="*/ 1719497 w 8752649"/>
                        <a:gd name="connsiteY7" fmla="*/ 494356 h 9224165"/>
                        <a:gd name="connsiteX8" fmla="*/ 4085326 w 8752649"/>
                        <a:gd name="connsiteY8" fmla="*/ 2976299 h 9224165"/>
                        <a:gd name="connsiteX9" fmla="*/ 2133444 w 8752649"/>
                        <a:gd name="connsiteY9" fmla="*/ 867083 h 9224165"/>
                        <a:gd name="connsiteX10" fmla="*/ 3170925 w 8752649"/>
                        <a:gd name="connsiteY10" fmla="*/ 276642 h 9224165"/>
                        <a:gd name="connsiteX11" fmla="*/ 6538239 w 8752649"/>
                        <a:gd name="connsiteY11" fmla="*/ 3731040 h 9224165"/>
                        <a:gd name="connsiteX12" fmla="*/ 6090619 w 8752649"/>
                        <a:gd name="connsiteY12" fmla="*/ 2238393 h 9224165"/>
                        <a:gd name="connsiteX13" fmla="*/ 6639839 w 8752649"/>
                        <a:gd name="connsiteY13" fmla="*/ 1031385 h 9224165"/>
                        <a:gd name="connsiteX14" fmla="*/ 7757440 w 8752649"/>
                        <a:gd name="connsiteY14" fmla="*/ 2976297 h 9224165"/>
                        <a:gd name="connsiteX15" fmla="*/ 7989669 w 8752649"/>
                        <a:gd name="connsiteY15" fmla="*/ 4340640 h 9224165"/>
                        <a:gd name="connsiteX16" fmla="*/ 8752654 w 8752649"/>
                        <a:gd name="connsiteY16" fmla="*/ 6193162 h 9224165"/>
                        <a:gd name="connsiteX17" fmla="*/ 6266896 w 8752649"/>
                        <a:gd name="connsiteY17" fmla="*/ 9224162 h 9224165"/>
                        <a:gd name="connsiteX18" fmla="*/ 5057784 w 8752649"/>
                        <a:gd name="connsiteY18" fmla="*/ 8462696 h 9224165"/>
                        <a:gd name="connsiteX19" fmla="*/ 541518 w 8752649"/>
                        <a:gd name="connsiteY19" fmla="*/ 4050353 h 9224165"/>
                        <a:gd name="connsiteX0" fmla="*/ 541518 w 8752649"/>
                        <a:gd name="connsiteY0" fmla="*/ 4050353 h 9224165"/>
                        <a:gd name="connsiteX1" fmla="*/ 1163309 w 8752649"/>
                        <a:gd name="connsiteY1" fmla="*/ 3368184 h 9224165"/>
                        <a:gd name="connsiteX2" fmla="*/ 2967723 w 8752649"/>
                        <a:gd name="connsiteY2" fmla="*/ 5196984 h 9224165"/>
                        <a:gd name="connsiteX3" fmla="*/ 108411 w 8752649"/>
                        <a:gd name="connsiteY3" fmla="*/ 2221554 h 9224165"/>
                        <a:gd name="connsiteX4" fmla="*/ 1008296 w 8752649"/>
                        <a:gd name="connsiteY4" fmla="*/ 1510355 h 9224165"/>
                        <a:gd name="connsiteX5" fmla="*/ 3432182 w 8752649"/>
                        <a:gd name="connsiteY5" fmla="*/ 3948755 h 9224165"/>
                        <a:gd name="connsiteX6" fmla="*/ 718011 w 8752649"/>
                        <a:gd name="connsiteY6" fmla="*/ 1191041 h 9224165"/>
                        <a:gd name="connsiteX7" fmla="*/ 1719497 w 8752649"/>
                        <a:gd name="connsiteY7" fmla="*/ 494356 h 9224165"/>
                        <a:gd name="connsiteX8" fmla="*/ 4085326 w 8752649"/>
                        <a:gd name="connsiteY8" fmla="*/ 2976299 h 9224165"/>
                        <a:gd name="connsiteX9" fmla="*/ 2133444 w 8752649"/>
                        <a:gd name="connsiteY9" fmla="*/ 867083 h 9224165"/>
                        <a:gd name="connsiteX10" fmla="*/ 3170925 w 8752649"/>
                        <a:gd name="connsiteY10" fmla="*/ 276642 h 9224165"/>
                        <a:gd name="connsiteX11" fmla="*/ 6538239 w 8752649"/>
                        <a:gd name="connsiteY11" fmla="*/ 3731040 h 9224165"/>
                        <a:gd name="connsiteX12" fmla="*/ 6090619 w 8752649"/>
                        <a:gd name="connsiteY12" fmla="*/ 2238393 h 9224165"/>
                        <a:gd name="connsiteX13" fmla="*/ 6639839 w 8752649"/>
                        <a:gd name="connsiteY13" fmla="*/ 1031385 h 9224165"/>
                        <a:gd name="connsiteX14" fmla="*/ 7757440 w 8752649"/>
                        <a:gd name="connsiteY14" fmla="*/ 2976297 h 9224165"/>
                        <a:gd name="connsiteX15" fmla="*/ 7989669 w 8752649"/>
                        <a:gd name="connsiteY15" fmla="*/ 4340640 h 9224165"/>
                        <a:gd name="connsiteX16" fmla="*/ 8752654 w 8752649"/>
                        <a:gd name="connsiteY16" fmla="*/ 6193162 h 9224165"/>
                        <a:gd name="connsiteX17" fmla="*/ 6266896 w 8752649"/>
                        <a:gd name="connsiteY17" fmla="*/ 9224162 h 9224165"/>
                        <a:gd name="connsiteX18" fmla="*/ 5057784 w 8752649"/>
                        <a:gd name="connsiteY18" fmla="*/ 8462696 h 9224165"/>
                        <a:gd name="connsiteX19" fmla="*/ 541518 w 8752649"/>
                        <a:gd name="connsiteY19" fmla="*/ 4050353 h 92241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8752649" h="9224165">
                          <a:moveTo>
                            <a:pt x="541518" y="4050353"/>
                          </a:moveTo>
                          <a:cubicBezTo>
                            <a:pt x="125441" y="3629439"/>
                            <a:pt x="694015" y="2947268"/>
                            <a:pt x="1163309" y="3368184"/>
                          </a:cubicBezTo>
                          <a:lnTo>
                            <a:pt x="2967723" y="5196984"/>
                          </a:lnTo>
                          <a:lnTo>
                            <a:pt x="108411" y="2221554"/>
                          </a:lnTo>
                          <a:cubicBezTo>
                            <a:pt x="-288312" y="1549060"/>
                            <a:pt x="493523" y="1038543"/>
                            <a:pt x="1008296" y="1510355"/>
                          </a:cubicBezTo>
                          <a:lnTo>
                            <a:pt x="3432182" y="3948755"/>
                          </a:lnTo>
                          <a:lnTo>
                            <a:pt x="718011" y="1191041"/>
                          </a:lnTo>
                          <a:cubicBezTo>
                            <a:pt x="330963" y="465328"/>
                            <a:pt x="1235688" y="29898"/>
                            <a:pt x="1719497" y="494356"/>
                          </a:cubicBezTo>
                          <a:lnTo>
                            <a:pt x="4085326" y="2976299"/>
                          </a:lnTo>
                          <a:lnTo>
                            <a:pt x="2133444" y="867083"/>
                          </a:lnTo>
                          <a:cubicBezTo>
                            <a:pt x="1689694" y="110019"/>
                            <a:pt x="2618995" y="-311477"/>
                            <a:pt x="3170925" y="276642"/>
                          </a:cubicBezTo>
                          <a:lnTo>
                            <a:pt x="6538239" y="3731040"/>
                          </a:lnTo>
                          <a:cubicBezTo>
                            <a:pt x="6567268" y="3498812"/>
                            <a:pt x="6433736" y="2847992"/>
                            <a:pt x="6090619" y="2238393"/>
                          </a:cubicBezTo>
                          <a:cubicBezTo>
                            <a:pt x="5902707" y="1832574"/>
                            <a:pt x="6141515" y="1249099"/>
                            <a:pt x="6639839" y="1031385"/>
                          </a:cubicBezTo>
                          <a:cubicBezTo>
                            <a:pt x="7026887" y="1679688"/>
                            <a:pt x="7384906" y="2327993"/>
                            <a:pt x="7757440" y="2976297"/>
                          </a:cubicBezTo>
                          <a:lnTo>
                            <a:pt x="7989669" y="4340640"/>
                          </a:lnTo>
                          <a:cubicBezTo>
                            <a:pt x="8085131" y="4794167"/>
                            <a:pt x="8594837" y="6050116"/>
                            <a:pt x="8752654" y="6193162"/>
                          </a:cubicBezTo>
                          <a:cubicBezTo>
                            <a:pt x="7977375" y="7437758"/>
                            <a:pt x="7170303" y="8195142"/>
                            <a:pt x="6266896" y="9224162"/>
                          </a:cubicBezTo>
                          <a:cubicBezTo>
                            <a:pt x="6129010" y="9197551"/>
                            <a:pt x="5181156" y="8530430"/>
                            <a:pt x="5057784" y="8462696"/>
                          </a:cubicBezTo>
                          <a:cubicBezTo>
                            <a:pt x="4397384" y="8046620"/>
                            <a:pt x="768618" y="4236716"/>
                            <a:pt x="541518" y="4050353"/>
                          </a:cubicBezTo>
                          <a:close/>
                        </a:path>
                      </a:pathLst>
                    </a:custGeom>
                    <a:solidFill>
                      <a:srgbClr val="F19E65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3" name="Rectangle 12"/>
                    <p:cNvSpPr/>
                    <p:nvPr/>
                  </p:nvSpPr>
                  <p:spPr>
                    <a:xfrm>
                      <a:off x="3821135" y="1281445"/>
                      <a:ext cx="1141446" cy="1072706"/>
                    </a:xfrm>
                    <a:custGeom>
                      <a:avLst/>
                      <a:gdLst>
                        <a:gd name="connsiteX0" fmla="*/ 0 w 2869809"/>
                        <a:gd name="connsiteY0" fmla="*/ 0 h 2791482"/>
                        <a:gd name="connsiteX1" fmla="*/ 2869809 w 2869809"/>
                        <a:gd name="connsiteY1" fmla="*/ 0 h 2791482"/>
                        <a:gd name="connsiteX2" fmla="*/ 2869809 w 2869809"/>
                        <a:gd name="connsiteY2" fmla="*/ 2791482 h 2791482"/>
                        <a:gd name="connsiteX3" fmla="*/ 0 w 2869809"/>
                        <a:gd name="connsiteY3" fmla="*/ 2791482 h 2791482"/>
                        <a:gd name="connsiteX4" fmla="*/ 0 w 2869809"/>
                        <a:gd name="connsiteY4" fmla="*/ 0 h 2791482"/>
                        <a:gd name="connsiteX0" fmla="*/ 14068 w 2869809"/>
                        <a:gd name="connsiteY0" fmla="*/ 386861 h 2791482"/>
                        <a:gd name="connsiteX1" fmla="*/ 2869809 w 2869809"/>
                        <a:gd name="connsiteY1" fmla="*/ 0 h 2791482"/>
                        <a:gd name="connsiteX2" fmla="*/ 2869809 w 2869809"/>
                        <a:gd name="connsiteY2" fmla="*/ 2791482 h 2791482"/>
                        <a:gd name="connsiteX3" fmla="*/ 0 w 2869809"/>
                        <a:gd name="connsiteY3" fmla="*/ 2791482 h 2791482"/>
                        <a:gd name="connsiteX4" fmla="*/ 14068 w 2869809"/>
                        <a:gd name="connsiteY4" fmla="*/ 386861 h 2791482"/>
                        <a:gd name="connsiteX0" fmla="*/ 14068 w 2869809"/>
                        <a:gd name="connsiteY0" fmla="*/ 316522 h 2721143"/>
                        <a:gd name="connsiteX1" fmla="*/ 2461846 w 2869809"/>
                        <a:gd name="connsiteY1" fmla="*/ 0 h 2721143"/>
                        <a:gd name="connsiteX2" fmla="*/ 2869809 w 2869809"/>
                        <a:gd name="connsiteY2" fmla="*/ 2721143 h 2721143"/>
                        <a:gd name="connsiteX3" fmla="*/ 0 w 2869809"/>
                        <a:gd name="connsiteY3" fmla="*/ 2721143 h 2721143"/>
                        <a:gd name="connsiteX4" fmla="*/ 14068 w 2869809"/>
                        <a:gd name="connsiteY4" fmla="*/ 316522 h 2721143"/>
                        <a:gd name="connsiteX0" fmla="*/ 35169 w 2869809"/>
                        <a:gd name="connsiteY0" fmla="*/ 337623 h 2721143"/>
                        <a:gd name="connsiteX1" fmla="*/ 2461846 w 2869809"/>
                        <a:gd name="connsiteY1" fmla="*/ 0 h 2721143"/>
                        <a:gd name="connsiteX2" fmla="*/ 2869809 w 2869809"/>
                        <a:gd name="connsiteY2" fmla="*/ 2721143 h 2721143"/>
                        <a:gd name="connsiteX3" fmla="*/ 0 w 2869809"/>
                        <a:gd name="connsiteY3" fmla="*/ 2721143 h 2721143"/>
                        <a:gd name="connsiteX4" fmla="*/ 35169 w 2869809"/>
                        <a:gd name="connsiteY4" fmla="*/ 337623 h 2721143"/>
                        <a:gd name="connsiteX0" fmla="*/ 21101 w 2869809"/>
                        <a:gd name="connsiteY0" fmla="*/ 302454 h 2721143"/>
                        <a:gd name="connsiteX1" fmla="*/ 2461846 w 2869809"/>
                        <a:gd name="connsiteY1" fmla="*/ 0 h 2721143"/>
                        <a:gd name="connsiteX2" fmla="*/ 2869809 w 2869809"/>
                        <a:gd name="connsiteY2" fmla="*/ 2721143 h 2721143"/>
                        <a:gd name="connsiteX3" fmla="*/ 0 w 2869809"/>
                        <a:gd name="connsiteY3" fmla="*/ 2721143 h 2721143"/>
                        <a:gd name="connsiteX4" fmla="*/ 21101 w 2869809"/>
                        <a:gd name="connsiteY4" fmla="*/ 302454 h 2721143"/>
                        <a:gd name="connsiteX0" fmla="*/ 21101 w 2869809"/>
                        <a:gd name="connsiteY0" fmla="*/ 326022 h 2744711"/>
                        <a:gd name="connsiteX1" fmla="*/ 2461846 w 2869809"/>
                        <a:gd name="connsiteY1" fmla="*/ 23568 h 2744711"/>
                        <a:gd name="connsiteX2" fmla="*/ 2869809 w 2869809"/>
                        <a:gd name="connsiteY2" fmla="*/ 2744711 h 2744711"/>
                        <a:gd name="connsiteX3" fmla="*/ 0 w 2869809"/>
                        <a:gd name="connsiteY3" fmla="*/ 2744711 h 2744711"/>
                        <a:gd name="connsiteX4" fmla="*/ 21101 w 2869809"/>
                        <a:gd name="connsiteY4" fmla="*/ 326022 h 2744711"/>
                        <a:gd name="connsiteX0" fmla="*/ 21101 w 2869809"/>
                        <a:gd name="connsiteY0" fmla="*/ 515823 h 2934512"/>
                        <a:gd name="connsiteX1" fmla="*/ 2461846 w 2869809"/>
                        <a:gd name="connsiteY1" fmla="*/ 213369 h 2934512"/>
                        <a:gd name="connsiteX2" fmla="*/ 2869809 w 2869809"/>
                        <a:gd name="connsiteY2" fmla="*/ 2934512 h 2934512"/>
                        <a:gd name="connsiteX3" fmla="*/ 0 w 2869809"/>
                        <a:gd name="connsiteY3" fmla="*/ 2934512 h 2934512"/>
                        <a:gd name="connsiteX4" fmla="*/ 21101 w 2869809"/>
                        <a:gd name="connsiteY4" fmla="*/ 515823 h 2934512"/>
                        <a:gd name="connsiteX0" fmla="*/ 21101 w 2869809"/>
                        <a:gd name="connsiteY0" fmla="*/ 515823 h 2934512"/>
                        <a:gd name="connsiteX1" fmla="*/ 2461846 w 2869809"/>
                        <a:gd name="connsiteY1" fmla="*/ 213369 h 2934512"/>
                        <a:gd name="connsiteX2" fmla="*/ 2609557 w 2869809"/>
                        <a:gd name="connsiteY2" fmla="*/ 1284952 h 2934512"/>
                        <a:gd name="connsiteX3" fmla="*/ 2869809 w 2869809"/>
                        <a:gd name="connsiteY3" fmla="*/ 2934512 h 2934512"/>
                        <a:gd name="connsiteX4" fmla="*/ 0 w 2869809"/>
                        <a:gd name="connsiteY4" fmla="*/ 2934512 h 2934512"/>
                        <a:gd name="connsiteX5" fmla="*/ 21101 w 2869809"/>
                        <a:gd name="connsiteY5" fmla="*/ 515823 h 2934512"/>
                        <a:gd name="connsiteX0" fmla="*/ 21101 w 2869809"/>
                        <a:gd name="connsiteY0" fmla="*/ 515823 h 2934512"/>
                        <a:gd name="connsiteX1" fmla="*/ 2461846 w 2869809"/>
                        <a:gd name="connsiteY1" fmla="*/ 213369 h 2934512"/>
                        <a:gd name="connsiteX2" fmla="*/ 2644726 w 2869809"/>
                        <a:gd name="connsiteY2" fmla="*/ 813684 h 2934512"/>
                        <a:gd name="connsiteX3" fmla="*/ 2869809 w 2869809"/>
                        <a:gd name="connsiteY3" fmla="*/ 2934512 h 2934512"/>
                        <a:gd name="connsiteX4" fmla="*/ 0 w 2869809"/>
                        <a:gd name="connsiteY4" fmla="*/ 2934512 h 2934512"/>
                        <a:gd name="connsiteX5" fmla="*/ 21101 w 2869809"/>
                        <a:gd name="connsiteY5" fmla="*/ 515823 h 2934512"/>
                        <a:gd name="connsiteX0" fmla="*/ 21101 w 2869809"/>
                        <a:gd name="connsiteY0" fmla="*/ 515823 h 2934512"/>
                        <a:gd name="connsiteX1" fmla="*/ 2461846 w 2869809"/>
                        <a:gd name="connsiteY1" fmla="*/ 213369 h 2934512"/>
                        <a:gd name="connsiteX2" fmla="*/ 2644726 w 2869809"/>
                        <a:gd name="connsiteY2" fmla="*/ 813684 h 2934512"/>
                        <a:gd name="connsiteX3" fmla="*/ 2869809 w 2869809"/>
                        <a:gd name="connsiteY3" fmla="*/ 2934512 h 2934512"/>
                        <a:gd name="connsiteX4" fmla="*/ 0 w 2869809"/>
                        <a:gd name="connsiteY4" fmla="*/ 2934512 h 2934512"/>
                        <a:gd name="connsiteX5" fmla="*/ 21101 w 2869809"/>
                        <a:gd name="connsiteY5" fmla="*/ 515823 h 2934512"/>
                        <a:gd name="connsiteX0" fmla="*/ 21101 w 2869809"/>
                        <a:gd name="connsiteY0" fmla="*/ 515823 h 2934512"/>
                        <a:gd name="connsiteX1" fmla="*/ 2461846 w 2869809"/>
                        <a:gd name="connsiteY1" fmla="*/ 213369 h 2934512"/>
                        <a:gd name="connsiteX2" fmla="*/ 2644726 w 2869809"/>
                        <a:gd name="connsiteY2" fmla="*/ 813684 h 2934512"/>
                        <a:gd name="connsiteX3" fmla="*/ 2869809 w 2869809"/>
                        <a:gd name="connsiteY3" fmla="*/ 2934512 h 2934512"/>
                        <a:gd name="connsiteX4" fmla="*/ 0 w 2869809"/>
                        <a:gd name="connsiteY4" fmla="*/ 2934512 h 2934512"/>
                        <a:gd name="connsiteX5" fmla="*/ 21101 w 2869809"/>
                        <a:gd name="connsiteY5" fmla="*/ 515823 h 2934512"/>
                        <a:gd name="connsiteX0" fmla="*/ 21101 w 2869809"/>
                        <a:gd name="connsiteY0" fmla="*/ 511198 h 2929887"/>
                        <a:gd name="connsiteX1" fmla="*/ 2447779 w 2869809"/>
                        <a:gd name="connsiteY1" fmla="*/ 215777 h 2929887"/>
                        <a:gd name="connsiteX2" fmla="*/ 2644726 w 2869809"/>
                        <a:gd name="connsiteY2" fmla="*/ 809059 h 2929887"/>
                        <a:gd name="connsiteX3" fmla="*/ 2869809 w 2869809"/>
                        <a:gd name="connsiteY3" fmla="*/ 2929887 h 2929887"/>
                        <a:gd name="connsiteX4" fmla="*/ 0 w 2869809"/>
                        <a:gd name="connsiteY4" fmla="*/ 2929887 h 2929887"/>
                        <a:gd name="connsiteX5" fmla="*/ 21101 w 2869809"/>
                        <a:gd name="connsiteY5" fmla="*/ 511198 h 2929887"/>
                        <a:gd name="connsiteX0" fmla="*/ 21101 w 2869809"/>
                        <a:gd name="connsiteY0" fmla="*/ 511198 h 2929887"/>
                        <a:gd name="connsiteX1" fmla="*/ 2447779 w 2869809"/>
                        <a:gd name="connsiteY1" fmla="*/ 215777 h 2929887"/>
                        <a:gd name="connsiteX2" fmla="*/ 2644726 w 2869809"/>
                        <a:gd name="connsiteY2" fmla="*/ 809059 h 2929887"/>
                        <a:gd name="connsiteX3" fmla="*/ 2869809 w 2869809"/>
                        <a:gd name="connsiteY3" fmla="*/ 2929887 h 2929887"/>
                        <a:gd name="connsiteX4" fmla="*/ 0 w 2869809"/>
                        <a:gd name="connsiteY4" fmla="*/ 2929887 h 2929887"/>
                        <a:gd name="connsiteX5" fmla="*/ 21101 w 2869809"/>
                        <a:gd name="connsiteY5" fmla="*/ 511198 h 2929887"/>
                        <a:gd name="connsiteX0" fmla="*/ 21101 w 2869809"/>
                        <a:gd name="connsiteY0" fmla="*/ 511198 h 2929887"/>
                        <a:gd name="connsiteX1" fmla="*/ 2447779 w 2869809"/>
                        <a:gd name="connsiteY1" fmla="*/ 215777 h 2929887"/>
                        <a:gd name="connsiteX2" fmla="*/ 2644726 w 2869809"/>
                        <a:gd name="connsiteY2" fmla="*/ 809059 h 2929887"/>
                        <a:gd name="connsiteX3" fmla="*/ 2869809 w 2869809"/>
                        <a:gd name="connsiteY3" fmla="*/ 2929887 h 2929887"/>
                        <a:gd name="connsiteX4" fmla="*/ 0 w 2869809"/>
                        <a:gd name="connsiteY4" fmla="*/ 2929887 h 2929887"/>
                        <a:gd name="connsiteX5" fmla="*/ 21101 w 2869809"/>
                        <a:gd name="connsiteY5" fmla="*/ 511198 h 2929887"/>
                        <a:gd name="connsiteX0" fmla="*/ 21101 w 2869809"/>
                        <a:gd name="connsiteY0" fmla="*/ 511198 h 2929887"/>
                        <a:gd name="connsiteX1" fmla="*/ 2447779 w 2869809"/>
                        <a:gd name="connsiteY1" fmla="*/ 215777 h 2929887"/>
                        <a:gd name="connsiteX2" fmla="*/ 2644726 w 2869809"/>
                        <a:gd name="connsiteY2" fmla="*/ 809059 h 2929887"/>
                        <a:gd name="connsiteX3" fmla="*/ 2869809 w 2869809"/>
                        <a:gd name="connsiteY3" fmla="*/ 2929887 h 2929887"/>
                        <a:gd name="connsiteX4" fmla="*/ 0 w 2869809"/>
                        <a:gd name="connsiteY4" fmla="*/ 2929887 h 2929887"/>
                        <a:gd name="connsiteX5" fmla="*/ 21101 w 2869809"/>
                        <a:gd name="connsiteY5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44726 w 2757267"/>
                        <a:gd name="connsiteY2" fmla="*/ 809059 h 2929887"/>
                        <a:gd name="connsiteX3" fmla="*/ 2757267 w 2757267"/>
                        <a:gd name="connsiteY3" fmla="*/ 2479720 h 2929887"/>
                        <a:gd name="connsiteX4" fmla="*/ 0 w 2757267"/>
                        <a:gd name="connsiteY4" fmla="*/ 2929887 h 2929887"/>
                        <a:gd name="connsiteX5" fmla="*/ 21101 w 2757267"/>
                        <a:gd name="connsiteY5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0 w 2757267"/>
                        <a:gd name="connsiteY4" fmla="*/ 2929887 h 2929887"/>
                        <a:gd name="connsiteX5" fmla="*/ 21101 w 2757267"/>
                        <a:gd name="connsiteY5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0 w 2757267"/>
                        <a:gd name="connsiteY4" fmla="*/ 2929887 h 2929887"/>
                        <a:gd name="connsiteX5" fmla="*/ 21101 w 2757267"/>
                        <a:gd name="connsiteY5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13991 w 2757267"/>
                        <a:gd name="connsiteY4" fmla="*/ 2547435 h 2929887"/>
                        <a:gd name="connsiteX5" fmla="*/ 0 w 2757267"/>
                        <a:gd name="connsiteY5" fmla="*/ 2929887 h 2929887"/>
                        <a:gd name="connsiteX6" fmla="*/ 21101 w 2757267"/>
                        <a:gd name="connsiteY6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61125 w 2757267"/>
                        <a:gd name="connsiteY4" fmla="*/ 2516012 h 2929887"/>
                        <a:gd name="connsiteX5" fmla="*/ 0 w 2757267"/>
                        <a:gd name="connsiteY5" fmla="*/ 2929887 h 2929887"/>
                        <a:gd name="connsiteX6" fmla="*/ 21101 w 2757267"/>
                        <a:gd name="connsiteY6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61125 w 2757267"/>
                        <a:gd name="connsiteY4" fmla="*/ 2516012 h 2929887"/>
                        <a:gd name="connsiteX5" fmla="*/ 1412160 w 2757267"/>
                        <a:gd name="connsiteY5" fmla="*/ 2679410 h 2929887"/>
                        <a:gd name="connsiteX6" fmla="*/ 0 w 2757267"/>
                        <a:gd name="connsiteY6" fmla="*/ 2929887 h 2929887"/>
                        <a:gd name="connsiteX7" fmla="*/ 21101 w 2757267"/>
                        <a:gd name="connsiteY7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61125 w 2757267"/>
                        <a:gd name="connsiteY4" fmla="*/ 2516012 h 2929887"/>
                        <a:gd name="connsiteX5" fmla="*/ 2288853 w 2757267"/>
                        <a:gd name="connsiteY5" fmla="*/ 1837283 h 2929887"/>
                        <a:gd name="connsiteX6" fmla="*/ 0 w 2757267"/>
                        <a:gd name="connsiteY6" fmla="*/ 2929887 h 2929887"/>
                        <a:gd name="connsiteX7" fmla="*/ 21101 w 2757267"/>
                        <a:gd name="connsiteY7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61125 w 2757267"/>
                        <a:gd name="connsiteY4" fmla="*/ 2516012 h 2929887"/>
                        <a:gd name="connsiteX5" fmla="*/ 2317134 w 2757267"/>
                        <a:gd name="connsiteY5" fmla="*/ 1058000 h 2929887"/>
                        <a:gd name="connsiteX6" fmla="*/ 0 w 2757267"/>
                        <a:gd name="connsiteY6" fmla="*/ 2929887 h 2929887"/>
                        <a:gd name="connsiteX7" fmla="*/ 21101 w 2757267"/>
                        <a:gd name="connsiteY7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61125 w 2757267"/>
                        <a:gd name="connsiteY4" fmla="*/ 2516012 h 2929887"/>
                        <a:gd name="connsiteX5" fmla="*/ 2182017 w 2757267"/>
                        <a:gd name="connsiteY5" fmla="*/ 753200 h 2929887"/>
                        <a:gd name="connsiteX6" fmla="*/ 0 w 2757267"/>
                        <a:gd name="connsiteY6" fmla="*/ 2929887 h 2929887"/>
                        <a:gd name="connsiteX7" fmla="*/ 21101 w 2757267"/>
                        <a:gd name="connsiteY7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2017 w 2757267"/>
                        <a:gd name="connsiteY5" fmla="*/ 753200 h 2929887"/>
                        <a:gd name="connsiteX6" fmla="*/ 0 w 2757267"/>
                        <a:gd name="connsiteY6" fmla="*/ 2929887 h 2929887"/>
                        <a:gd name="connsiteX7" fmla="*/ 21101 w 2757267"/>
                        <a:gd name="connsiteY7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0 w 2757267"/>
                        <a:gd name="connsiteY6" fmla="*/ 2929887 h 2929887"/>
                        <a:gd name="connsiteX7" fmla="*/ 21101 w 2757267"/>
                        <a:gd name="connsiteY7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1358741 w 2757267"/>
                        <a:gd name="connsiteY6" fmla="*/ 1582759 h 2929887"/>
                        <a:gd name="connsiteX7" fmla="*/ 0 w 2757267"/>
                        <a:gd name="connsiteY7" fmla="*/ 2929887 h 2929887"/>
                        <a:gd name="connsiteX8" fmla="*/ 21101 w 2757267"/>
                        <a:gd name="connsiteY8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1899211 w 2757267"/>
                        <a:gd name="connsiteY6" fmla="*/ 904029 h 2929887"/>
                        <a:gd name="connsiteX7" fmla="*/ 0 w 2757267"/>
                        <a:gd name="connsiteY7" fmla="*/ 2929887 h 2929887"/>
                        <a:gd name="connsiteX8" fmla="*/ 21101 w 2757267"/>
                        <a:gd name="connsiteY8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1899211 w 2757267"/>
                        <a:gd name="connsiteY6" fmla="*/ 904029 h 2929887"/>
                        <a:gd name="connsiteX7" fmla="*/ 0 w 2757267"/>
                        <a:gd name="connsiteY7" fmla="*/ 2929887 h 2929887"/>
                        <a:gd name="connsiteX8" fmla="*/ 21101 w 2757267"/>
                        <a:gd name="connsiteY8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1899211 w 2757267"/>
                        <a:gd name="connsiteY6" fmla="*/ 904029 h 2929887"/>
                        <a:gd name="connsiteX7" fmla="*/ 0 w 2757267"/>
                        <a:gd name="connsiteY7" fmla="*/ 2929887 h 2929887"/>
                        <a:gd name="connsiteX8" fmla="*/ 21101 w 2757267"/>
                        <a:gd name="connsiteY8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1899211 w 2757267"/>
                        <a:gd name="connsiteY6" fmla="*/ 904029 h 2929887"/>
                        <a:gd name="connsiteX7" fmla="*/ 0 w 2757267"/>
                        <a:gd name="connsiteY7" fmla="*/ 2929887 h 2929887"/>
                        <a:gd name="connsiteX8" fmla="*/ 21101 w 2757267"/>
                        <a:gd name="connsiteY8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1880358 w 2757267"/>
                        <a:gd name="connsiteY6" fmla="*/ 910313 h 2929887"/>
                        <a:gd name="connsiteX7" fmla="*/ 0 w 2757267"/>
                        <a:gd name="connsiteY7" fmla="*/ 2929887 h 2929887"/>
                        <a:gd name="connsiteX8" fmla="*/ 21101 w 2757267"/>
                        <a:gd name="connsiteY8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1880358 w 2757267"/>
                        <a:gd name="connsiteY6" fmla="*/ 910313 h 2929887"/>
                        <a:gd name="connsiteX7" fmla="*/ 0 w 2757267"/>
                        <a:gd name="connsiteY7" fmla="*/ 2929887 h 2929887"/>
                        <a:gd name="connsiteX8" fmla="*/ 21101 w 2757267"/>
                        <a:gd name="connsiteY8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1880358 w 2757267"/>
                        <a:gd name="connsiteY6" fmla="*/ 910313 h 2929887"/>
                        <a:gd name="connsiteX7" fmla="*/ 859120 w 2757267"/>
                        <a:gd name="connsiteY7" fmla="*/ 1997538 h 2929887"/>
                        <a:gd name="connsiteX8" fmla="*/ 0 w 2757267"/>
                        <a:gd name="connsiteY8" fmla="*/ 2929887 h 2929887"/>
                        <a:gd name="connsiteX9" fmla="*/ 21101 w 2757267"/>
                        <a:gd name="connsiteY9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1880358 w 2757267"/>
                        <a:gd name="connsiteY6" fmla="*/ 910313 h 2929887"/>
                        <a:gd name="connsiteX7" fmla="*/ 774279 w 2757267"/>
                        <a:gd name="connsiteY7" fmla="*/ 1463352 h 2929887"/>
                        <a:gd name="connsiteX8" fmla="*/ 0 w 2757267"/>
                        <a:gd name="connsiteY8" fmla="*/ 2929887 h 2929887"/>
                        <a:gd name="connsiteX9" fmla="*/ 21101 w 2757267"/>
                        <a:gd name="connsiteY9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1880358 w 2757267"/>
                        <a:gd name="connsiteY6" fmla="*/ 910313 h 2929887"/>
                        <a:gd name="connsiteX7" fmla="*/ 789990 w 2757267"/>
                        <a:gd name="connsiteY7" fmla="*/ 963731 h 2929887"/>
                        <a:gd name="connsiteX8" fmla="*/ 0 w 2757267"/>
                        <a:gd name="connsiteY8" fmla="*/ 2929887 h 2929887"/>
                        <a:gd name="connsiteX9" fmla="*/ 21101 w 2757267"/>
                        <a:gd name="connsiteY9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1880358 w 2757267"/>
                        <a:gd name="connsiteY6" fmla="*/ 910313 h 2929887"/>
                        <a:gd name="connsiteX7" fmla="*/ 789990 w 2757267"/>
                        <a:gd name="connsiteY7" fmla="*/ 963731 h 2929887"/>
                        <a:gd name="connsiteX8" fmla="*/ 478906 w 2757267"/>
                        <a:gd name="connsiteY8" fmla="*/ 1733587 h 2929887"/>
                        <a:gd name="connsiteX9" fmla="*/ 0 w 2757267"/>
                        <a:gd name="connsiteY9" fmla="*/ 2929887 h 2929887"/>
                        <a:gd name="connsiteX10" fmla="*/ 21101 w 2757267"/>
                        <a:gd name="connsiteY10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1880358 w 2757267"/>
                        <a:gd name="connsiteY6" fmla="*/ 910313 h 2929887"/>
                        <a:gd name="connsiteX7" fmla="*/ 789990 w 2757267"/>
                        <a:gd name="connsiteY7" fmla="*/ 963731 h 2929887"/>
                        <a:gd name="connsiteX8" fmla="*/ 573174 w 2757267"/>
                        <a:gd name="connsiteY8" fmla="*/ 860036 h 2929887"/>
                        <a:gd name="connsiteX9" fmla="*/ 0 w 2757267"/>
                        <a:gd name="connsiteY9" fmla="*/ 2929887 h 2929887"/>
                        <a:gd name="connsiteX10" fmla="*/ 21101 w 2757267"/>
                        <a:gd name="connsiteY10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1880358 w 2757267"/>
                        <a:gd name="connsiteY6" fmla="*/ 910313 h 2929887"/>
                        <a:gd name="connsiteX7" fmla="*/ 789990 w 2757267"/>
                        <a:gd name="connsiteY7" fmla="*/ 963731 h 2929887"/>
                        <a:gd name="connsiteX8" fmla="*/ 573174 w 2757267"/>
                        <a:gd name="connsiteY8" fmla="*/ 860036 h 2929887"/>
                        <a:gd name="connsiteX9" fmla="*/ 0 w 2757267"/>
                        <a:gd name="connsiteY9" fmla="*/ 2929887 h 2929887"/>
                        <a:gd name="connsiteX10" fmla="*/ 21101 w 2757267"/>
                        <a:gd name="connsiteY10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1880358 w 2757267"/>
                        <a:gd name="connsiteY6" fmla="*/ 910313 h 2929887"/>
                        <a:gd name="connsiteX7" fmla="*/ 789990 w 2757267"/>
                        <a:gd name="connsiteY7" fmla="*/ 963731 h 2929887"/>
                        <a:gd name="connsiteX8" fmla="*/ 573174 w 2757267"/>
                        <a:gd name="connsiteY8" fmla="*/ 860036 h 2929887"/>
                        <a:gd name="connsiteX9" fmla="*/ 0 w 2757267"/>
                        <a:gd name="connsiteY9" fmla="*/ 2929887 h 2929887"/>
                        <a:gd name="connsiteX10" fmla="*/ 21101 w 2757267"/>
                        <a:gd name="connsiteY10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1880358 w 2757267"/>
                        <a:gd name="connsiteY6" fmla="*/ 910313 h 2929887"/>
                        <a:gd name="connsiteX7" fmla="*/ 789990 w 2757267"/>
                        <a:gd name="connsiteY7" fmla="*/ 963731 h 2929887"/>
                        <a:gd name="connsiteX8" fmla="*/ 573174 w 2757267"/>
                        <a:gd name="connsiteY8" fmla="*/ 860036 h 2929887"/>
                        <a:gd name="connsiteX9" fmla="*/ 507186 w 2757267"/>
                        <a:gd name="connsiteY9" fmla="*/ 1083138 h 2929887"/>
                        <a:gd name="connsiteX10" fmla="*/ 0 w 2757267"/>
                        <a:gd name="connsiteY10" fmla="*/ 2929887 h 2929887"/>
                        <a:gd name="connsiteX11" fmla="*/ 21101 w 2757267"/>
                        <a:gd name="connsiteY11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1880358 w 2757267"/>
                        <a:gd name="connsiteY6" fmla="*/ 910313 h 2929887"/>
                        <a:gd name="connsiteX7" fmla="*/ 789990 w 2757267"/>
                        <a:gd name="connsiteY7" fmla="*/ 963731 h 2929887"/>
                        <a:gd name="connsiteX8" fmla="*/ 573174 w 2757267"/>
                        <a:gd name="connsiteY8" fmla="*/ 860036 h 2929887"/>
                        <a:gd name="connsiteX9" fmla="*/ 469479 w 2757267"/>
                        <a:gd name="connsiteY9" fmla="*/ 1048573 h 2929887"/>
                        <a:gd name="connsiteX10" fmla="*/ 0 w 2757267"/>
                        <a:gd name="connsiteY10" fmla="*/ 2929887 h 2929887"/>
                        <a:gd name="connsiteX11" fmla="*/ 21101 w 2757267"/>
                        <a:gd name="connsiteY11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1880358 w 2757267"/>
                        <a:gd name="connsiteY6" fmla="*/ 910313 h 2929887"/>
                        <a:gd name="connsiteX7" fmla="*/ 789990 w 2757267"/>
                        <a:gd name="connsiteY7" fmla="*/ 963731 h 2929887"/>
                        <a:gd name="connsiteX8" fmla="*/ 573174 w 2757267"/>
                        <a:gd name="connsiteY8" fmla="*/ 860036 h 2929887"/>
                        <a:gd name="connsiteX9" fmla="*/ 469479 w 2757267"/>
                        <a:gd name="connsiteY9" fmla="*/ 1048573 h 2929887"/>
                        <a:gd name="connsiteX10" fmla="*/ 0 w 2757267"/>
                        <a:gd name="connsiteY10" fmla="*/ 2929887 h 2929887"/>
                        <a:gd name="connsiteX11" fmla="*/ 21101 w 2757267"/>
                        <a:gd name="connsiteY11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1880358 w 2757267"/>
                        <a:gd name="connsiteY6" fmla="*/ 910313 h 2929887"/>
                        <a:gd name="connsiteX7" fmla="*/ 789990 w 2757267"/>
                        <a:gd name="connsiteY7" fmla="*/ 963731 h 2929887"/>
                        <a:gd name="connsiteX8" fmla="*/ 588885 w 2757267"/>
                        <a:gd name="connsiteY8" fmla="*/ 882032 h 2929887"/>
                        <a:gd name="connsiteX9" fmla="*/ 469479 w 2757267"/>
                        <a:gd name="connsiteY9" fmla="*/ 1048573 h 2929887"/>
                        <a:gd name="connsiteX10" fmla="*/ 0 w 2757267"/>
                        <a:gd name="connsiteY10" fmla="*/ 2929887 h 2929887"/>
                        <a:gd name="connsiteX11" fmla="*/ 21101 w 2757267"/>
                        <a:gd name="connsiteY11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1880358 w 2757267"/>
                        <a:gd name="connsiteY6" fmla="*/ 910313 h 2929887"/>
                        <a:gd name="connsiteX7" fmla="*/ 789990 w 2757267"/>
                        <a:gd name="connsiteY7" fmla="*/ 963731 h 2929887"/>
                        <a:gd name="connsiteX8" fmla="*/ 604596 w 2757267"/>
                        <a:gd name="connsiteY8" fmla="*/ 891459 h 2929887"/>
                        <a:gd name="connsiteX9" fmla="*/ 469479 w 2757267"/>
                        <a:gd name="connsiteY9" fmla="*/ 1048573 h 2929887"/>
                        <a:gd name="connsiteX10" fmla="*/ 0 w 2757267"/>
                        <a:gd name="connsiteY10" fmla="*/ 2929887 h 2929887"/>
                        <a:gd name="connsiteX11" fmla="*/ 21101 w 2757267"/>
                        <a:gd name="connsiteY11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1880358 w 2757267"/>
                        <a:gd name="connsiteY6" fmla="*/ 910313 h 2929887"/>
                        <a:gd name="connsiteX7" fmla="*/ 789990 w 2757267"/>
                        <a:gd name="connsiteY7" fmla="*/ 963731 h 2929887"/>
                        <a:gd name="connsiteX8" fmla="*/ 604596 w 2757267"/>
                        <a:gd name="connsiteY8" fmla="*/ 891459 h 2929887"/>
                        <a:gd name="connsiteX9" fmla="*/ 469479 w 2757267"/>
                        <a:gd name="connsiteY9" fmla="*/ 1048573 h 2929887"/>
                        <a:gd name="connsiteX10" fmla="*/ 0 w 2757267"/>
                        <a:gd name="connsiteY10" fmla="*/ 2929887 h 2929887"/>
                        <a:gd name="connsiteX11" fmla="*/ 21101 w 2757267"/>
                        <a:gd name="connsiteY11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1880358 w 2757267"/>
                        <a:gd name="connsiteY6" fmla="*/ 910313 h 2929887"/>
                        <a:gd name="connsiteX7" fmla="*/ 789990 w 2757267"/>
                        <a:gd name="connsiteY7" fmla="*/ 963731 h 2929887"/>
                        <a:gd name="connsiteX8" fmla="*/ 604596 w 2757267"/>
                        <a:gd name="connsiteY8" fmla="*/ 891459 h 2929887"/>
                        <a:gd name="connsiteX9" fmla="*/ 469479 w 2757267"/>
                        <a:gd name="connsiteY9" fmla="*/ 1057999 h 2929887"/>
                        <a:gd name="connsiteX10" fmla="*/ 0 w 2757267"/>
                        <a:gd name="connsiteY10" fmla="*/ 2929887 h 2929887"/>
                        <a:gd name="connsiteX11" fmla="*/ 21101 w 2757267"/>
                        <a:gd name="connsiteY11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1880358 w 2757267"/>
                        <a:gd name="connsiteY6" fmla="*/ 910313 h 2929887"/>
                        <a:gd name="connsiteX7" fmla="*/ 789990 w 2757267"/>
                        <a:gd name="connsiteY7" fmla="*/ 963731 h 2929887"/>
                        <a:gd name="connsiteX8" fmla="*/ 604596 w 2757267"/>
                        <a:gd name="connsiteY8" fmla="*/ 891459 h 2929887"/>
                        <a:gd name="connsiteX9" fmla="*/ 469479 w 2757267"/>
                        <a:gd name="connsiteY9" fmla="*/ 1057999 h 2929887"/>
                        <a:gd name="connsiteX10" fmla="*/ 0 w 2757267"/>
                        <a:gd name="connsiteY10" fmla="*/ 2929887 h 2929887"/>
                        <a:gd name="connsiteX11" fmla="*/ 21101 w 2757267"/>
                        <a:gd name="connsiteY11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1880358 w 2757267"/>
                        <a:gd name="connsiteY6" fmla="*/ 910313 h 2929887"/>
                        <a:gd name="connsiteX7" fmla="*/ 789990 w 2757267"/>
                        <a:gd name="connsiteY7" fmla="*/ 963731 h 2929887"/>
                        <a:gd name="connsiteX8" fmla="*/ 604596 w 2757267"/>
                        <a:gd name="connsiteY8" fmla="*/ 891459 h 2929887"/>
                        <a:gd name="connsiteX9" fmla="*/ 469479 w 2757267"/>
                        <a:gd name="connsiteY9" fmla="*/ 1057999 h 2929887"/>
                        <a:gd name="connsiteX10" fmla="*/ 0 w 2757267"/>
                        <a:gd name="connsiteY10" fmla="*/ 2929887 h 2929887"/>
                        <a:gd name="connsiteX11" fmla="*/ 21101 w 2757267"/>
                        <a:gd name="connsiteY11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1880358 w 2757267"/>
                        <a:gd name="connsiteY6" fmla="*/ 910313 h 2929887"/>
                        <a:gd name="connsiteX7" fmla="*/ 789990 w 2757267"/>
                        <a:gd name="connsiteY7" fmla="*/ 963731 h 2929887"/>
                        <a:gd name="connsiteX8" fmla="*/ 604596 w 2757267"/>
                        <a:gd name="connsiteY8" fmla="*/ 891459 h 2929887"/>
                        <a:gd name="connsiteX9" fmla="*/ 478905 w 2757267"/>
                        <a:gd name="connsiteY9" fmla="*/ 1054857 h 2929887"/>
                        <a:gd name="connsiteX10" fmla="*/ 0 w 2757267"/>
                        <a:gd name="connsiteY10" fmla="*/ 2929887 h 2929887"/>
                        <a:gd name="connsiteX11" fmla="*/ 21101 w 2757267"/>
                        <a:gd name="connsiteY11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1880358 w 2757267"/>
                        <a:gd name="connsiteY6" fmla="*/ 910313 h 2929887"/>
                        <a:gd name="connsiteX7" fmla="*/ 789990 w 2757267"/>
                        <a:gd name="connsiteY7" fmla="*/ 963731 h 2929887"/>
                        <a:gd name="connsiteX8" fmla="*/ 604596 w 2757267"/>
                        <a:gd name="connsiteY8" fmla="*/ 891459 h 2929887"/>
                        <a:gd name="connsiteX9" fmla="*/ 478905 w 2757267"/>
                        <a:gd name="connsiteY9" fmla="*/ 1054857 h 2929887"/>
                        <a:gd name="connsiteX10" fmla="*/ 0 w 2757267"/>
                        <a:gd name="connsiteY10" fmla="*/ 2929887 h 2929887"/>
                        <a:gd name="connsiteX11" fmla="*/ 21101 w 2757267"/>
                        <a:gd name="connsiteY11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1880358 w 2757267"/>
                        <a:gd name="connsiteY6" fmla="*/ 910313 h 2929887"/>
                        <a:gd name="connsiteX7" fmla="*/ 789990 w 2757267"/>
                        <a:gd name="connsiteY7" fmla="*/ 963731 h 2929887"/>
                        <a:gd name="connsiteX8" fmla="*/ 604596 w 2757267"/>
                        <a:gd name="connsiteY8" fmla="*/ 891459 h 2929887"/>
                        <a:gd name="connsiteX9" fmla="*/ 478905 w 2757267"/>
                        <a:gd name="connsiteY9" fmla="*/ 1054857 h 2929887"/>
                        <a:gd name="connsiteX10" fmla="*/ 0 w 2757267"/>
                        <a:gd name="connsiteY10" fmla="*/ 2929887 h 2929887"/>
                        <a:gd name="connsiteX11" fmla="*/ 21101 w 2757267"/>
                        <a:gd name="connsiteY11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1880358 w 2757267"/>
                        <a:gd name="connsiteY6" fmla="*/ 910313 h 2929887"/>
                        <a:gd name="connsiteX7" fmla="*/ 789990 w 2757267"/>
                        <a:gd name="connsiteY7" fmla="*/ 963731 h 2929887"/>
                        <a:gd name="connsiteX8" fmla="*/ 604596 w 2757267"/>
                        <a:gd name="connsiteY8" fmla="*/ 891459 h 2929887"/>
                        <a:gd name="connsiteX9" fmla="*/ 491474 w 2757267"/>
                        <a:gd name="connsiteY9" fmla="*/ 1058000 h 2929887"/>
                        <a:gd name="connsiteX10" fmla="*/ 0 w 2757267"/>
                        <a:gd name="connsiteY10" fmla="*/ 2929887 h 2929887"/>
                        <a:gd name="connsiteX11" fmla="*/ 21101 w 2757267"/>
                        <a:gd name="connsiteY11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1880358 w 2757267"/>
                        <a:gd name="connsiteY6" fmla="*/ 910313 h 2929887"/>
                        <a:gd name="connsiteX7" fmla="*/ 789990 w 2757267"/>
                        <a:gd name="connsiteY7" fmla="*/ 963731 h 2929887"/>
                        <a:gd name="connsiteX8" fmla="*/ 604596 w 2757267"/>
                        <a:gd name="connsiteY8" fmla="*/ 891459 h 2929887"/>
                        <a:gd name="connsiteX9" fmla="*/ 491474 w 2757267"/>
                        <a:gd name="connsiteY9" fmla="*/ 1058000 h 2929887"/>
                        <a:gd name="connsiteX10" fmla="*/ 126972 w 2757267"/>
                        <a:gd name="connsiteY10" fmla="*/ 2440598 h 2929887"/>
                        <a:gd name="connsiteX11" fmla="*/ 0 w 2757267"/>
                        <a:gd name="connsiteY11" fmla="*/ 2929887 h 2929887"/>
                        <a:gd name="connsiteX12" fmla="*/ 21101 w 2757267"/>
                        <a:gd name="connsiteY12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1880358 w 2757267"/>
                        <a:gd name="connsiteY6" fmla="*/ 910313 h 2929887"/>
                        <a:gd name="connsiteX7" fmla="*/ 789990 w 2757267"/>
                        <a:gd name="connsiteY7" fmla="*/ 963731 h 2929887"/>
                        <a:gd name="connsiteX8" fmla="*/ 604596 w 2757267"/>
                        <a:gd name="connsiteY8" fmla="*/ 891459 h 2929887"/>
                        <a:gd name="connsiteX9" fmla="*/ 491474 w 2757267"/>
                        <a:gd name="connsiteY9" fmla="*/ 1058000 h 2929887"/>
                        <a:gd name="connsiteX10" fmla="*/ 610881 w 2757267"/>
                        <a:gd name="connsiteY10" fmla="*/ 2494017 h 2929887"/>
                        <a:gd name="connsiteX11" fmla="*/ 0 w 2757267"/>
                        <a:gd name="connsiteY11" fmla="*/ 2929887 h 2929887"/>
                        <a:gd name="connsiteX12" fmla="*/ 21101 w 2757267"/>
                        <a:gd name="connsiteY12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1880358 w 2757267"/>
                        <a:gd name="connsiteY6" fmla="*/ 910313 h 2929887"/>
                        <a:gd name="connsiteX7" fmla="*/ 789990 w 2757267"/>
                        <a:gd name="connsiteY7" fmla="*/ 963731 h 2929887"/>
                        <a:gd name="connsiteX8" fmla="*/ 604596 w 2757267"/>
                        <a:gd name="connsiteY8" fmla="*/ 891459 h 2929887"/>
                        <a:gd name="connsiteX9" fmla="*/ 485190 w 2757267"/>
                        <a:gd name="connsiteY9" fmla="*/ 1058000 h 2929887"/>
                        <a:gd name="connsiteX10" fmla="*/ 610881 w 2757267"/>
                        <a:gd name="connsiteY10" fmla="*/ 2494017 h 2929887"/>
                        <a:gd name="connsiteX11" fmla="*/ 0 w 2757267"/>
                        <a:gd name="connsiteY11" fmla="*/ 2929887 h 2929887"/>
                        <a:gd name="connsiteX12" fmla="*/ 21101 w 2757267"/>
                        <a:gd name="connsiteY12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1880358 w 2757267"/>
                        <a:gd name="connsiteY6" fmla="*/ 910313 h 2929887"/>
                        <a:gd name="connsiteX7" fmla="*/ 789990 w 2757267"/>
                        <a:gd name="connsiteY7" fmla="*/ 963731 h 2929887"/>
                        <a:gd name="connsiteX8" fmla="*/ 604596 w 2757267"/>
                        <a:gd name="connsiteY8" fmla="*/ 891459 h 2929887"/>
                        <a:gd name="connsiteX9" fmla="*/ 485190 w 2757267"/>
                        <a:gd name="connsiteY9" fmla="*/ 1058000 h 2929887"/>
                        <a:gd name="connsiteX10" fmla="*/ 610881 w 2757267"/>
                        <a:gd name="connsiteY10" fmla="*/ 2494017 h 2929887"/>
                        <a:gd name="connsiteX11" fmla="*/ 0 w 2757267"/>
                        <a:gd name="connsiteY11" fmla="*/ 2929887 h 2929887"/>
                        <a:gd name="connsiteX12" fmla="*/ 21101 w 2757267"/>
                        <a:gd name="connsiteY12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1880358 w 2757267"/>
                        <a:gd name="connsiteY6" fmla="*/ 910313 h 2929887"/>
                        <a:gd name="connsiteX7" fmla="*/ 789990 w 2757267"/>
                        <a:gd name="connsiteY7" fmla="*/ 963731 h 2929887"/>
                        <a:gd name="connsiteX8" fmla="*/ 604596 w 2757267"/>
                        <a:gd name="connsiteY8" fmla="*/ 891459 h 2929887"/>
                        <a:gd name="connsiteX9" fmla="*/ 485190 w 2757267"/>
                        <a:gd name="connsiteY9" fmla="*/ 1058000 h 2929887"/>
                        <a:gd name="connsiteX10" fmla="*/ 610881 w 2757267"/>
                        <a:gd name="connsiteY10" fmla="*/ 2494017 h 2929887"/>
                        <a:gd name="connsiteX11" fmla="*/ 0 w 2757267"/>
                        <a:gd name="connsiteY11" fmla="*/ 2929887 h 2929887"/>
                        <a:gd name="connsiteX12" fmla="*/ 21101 w 2757267"/>
                        <a:gd name="connsiteY12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1880358 w 2757267"/>
                        <a:gd name="connsiteY6" fmla="*/ 910313 h 2929887"/>
                        <a:gd name="connsiteX7" fmla="*/ 789990 w 2757267"/>
                        <a:gd name="connsiteY7" fmla="*/ 963731 h 2929887"/>
                        <a:gd name="connsiteX8" fmla="*/ 604596 w 2757267"/>
                        <a:gd name="connsiteY8" fmla="*/ 891459 h 2929887"/>
                        <a:gd name="connsiteX9" fmla="*/ 485190 w 2757267"/>
                        <a:gd name="connsiteY9" fmla="*/ 1058000 h 2929887"/>
                        <a:gd name="connsiteX10" fmla="*/ 614023 w 2757267"/>
                        <a:gd name="connsiteY10" fmla="*/ 2525440 h 2929887"/>
                        <a:gd name="connsiteX11" fmla="*/ 0 w 2757267"/>
                        <a:gd name="connsiteY11" fmla="*/ 2929887 h 2929887"/>
                        <a:gd name="connsiteX12" fmla="*/ 21101 w 2757267"/>
                        <a:gd name="connsiteY12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1880358 w 2757267"/>
                        <a:gd name="connsiteY6" fmla="*/ 910313 h 2929887"/>
                        <a:gd name="connsiteX7" fmla="*/ 789990 w 2757267"/>
                        <a:gd name="connsiteY7" fmla="*/ 963731 h 2929887"/>
                        <a:gd name="connsiteX8" fmla="*/ 604596 w 2757267"/>
                        <a:gd name="connsiteY8" fmla="*/ 891459 h 2929887"/>
                        <a:gd name="connsiteX9" fmla="*/ 485190 w 2757267"/>
                        <a:gd name="connsiteY9" fmla="*/ 1058000 h 2929887"/>
                        <a:gd name="connsiteX10" fmla="*/ 614023 w 2757267"/>
                        <a:gd name="connsiteY10" fmla="*/ 2525440 h 2929887"/>
                        <a:gd name="connsiteX11" fmla="*/ 0 w 2757267"/>
                        <a:gd name="connsiteY11" fmla="*/ 2929887 h 2929887"/>
                        <a:gd name="connsiteX12" fmla="*/ 21101 w 2757267"/>
                        <a:gd name="connsiteY12" fmla="*/ 511198 h 2929887"/>
                        <a:gd name="connsiteX0" fmla="*/ 79 w 2736245"/>
                        <a:gd name="connsiteY0" fmla="*/ 511198 h 2653367"/>
                        <a:gd name="connsiteX1" fmla="*/ 2426757 w 2736245"/>
                        <a:gd name="connsiteY1" fmla="*/ 215777 h 2653367"/>
                        <a:gd name="connsiteX2" fmla="*/ 2637772 w 2736245"/>
                        <a:gd name="connsiteY2" fmla="*/ 816093 h 2653367"/>
                        <a:gd name="connsiteX3" fmla="*/ 2736245 w 2736245"/>
                        <a:gd name="connsiteY3" fmla="*/ 2479720 h 2653367"/>
                        <a:gd name="connsiteX4" fmla="*/ 2314965 w 2736245"/>
                        <a:gd name="connsiteY4" fmla="*/ 2512869 h 2653367"/>
                        <a:gd name="connsiteX5" fmla="*/ 2167279 w 2736245"/>
                        <a:gd name="connsiteY5" fmla="*/ 768911 h 2653367"/>
                        <a:gd name="connsiteX6" fmla="*/ 1859336 w 2736245"/>
                        <a:gd name="connsiteY6" fmla="*/ 910313 h 2653367"/>
                        <a:gd name="connsiteX7" fmla="*/ 768968 w 2736245"/>
                        <a:gd name="connsiteY7" fmla="*/ 963731 h 2653367"/>
                        <a:gd name="connsiteX8" fmla="*/ 583574 w 2736245"/>
                        <a:gd name="connsiteY8" fmla="*/ 891459 h 2653367"/>
                        <a:gd name="connsiteX9" fmla="*/ 464168 w 2736245"/>
                        <a:gd name="connsiteY9" fmla="*/ 1058000 h 2653367"/>
                        <a:gd name="connsiteX10" fmla="*/ 593001 w 2736245"/>
                        <a:gd name="connsiteY10" fmla="*/ 2525440 h 2653367"/>
                        <a:gd name="connsiteX11" fmla="*/ 198937 w 2736245"/>
                        <a:gd name="connsiteY11" fmla="*/ 2653367 h 2653367"/>
                        <a:gd name="connsiteX12" fmla="*/ 79 w 2736245"/>
                        <a:gd name="connsiteY12" fmla="*/ 511198 h 2653367"/>
                        <a:gd name="connsiteX0" fmla="*/ 81 w 2729962"/>
                        <a:gd name="connsiteY0" fmla="*/ 515330 h 2651214"/>
                        <a:gd name="connsiteX1" fmla="*/ 2420474 w 2729962"/>
                        <a:gd name="connsiteY1" fmla="*/ 213624 h 2651214"/>
                        <a:gd name="connsiteX2" fmla="*/ 2631489 w 2729962"/>
                        <a:gd name="connsiteY2" fmla="*/ 813940 h 2651214"/>
                        <a:gd name="connsiteX3" fmla="*/ 2729962 w 2729962"/>
                        <a:gd name="connsiteY3" fmla="*/ 2477567 h 2651214"/>
                        <a:gd name="connsiteX4" fmla="*/ 2308682 w 2729962"/>
                        <a:gd name="connsiteY4" fmla="*/ 2510716 h 2651214"/>
                        <a:gd name="connsiteX5" fmla="*/ 2160996 w 2729962"/>
                        <a:gd name="connsiteY5" fmla="*/ 766758 h 2651214"/>
                        <a:gd name="connsiteX6" fmla="*/ 1853053 w 2729962"/>
                        <a:gd name="connsiteY6" fmla="*/ 908160 h 2651214"/>
                        <a:gd name="connsiteX7" fmla="*/ 762685 w 2729962"/>
                        <a:gd name="connsiteY7" fmla="*/ 961578 h 2651214"/>
                        <a:gd name="connsiteX8" fmla="*/ 577291 w 2729962"/>
                        <a:gd name="connsiteY8" fmla="*/ 889306 h 2651214"/>
                        <a:gd name="connsiteX9" fmla="*/ 457885 w 2729962"/>
                        <a:gd name="connsiteY9" fmla="*/ 1055847 h 2651214"/>
                        <a:gd name="connsiteX10" fmla="*/ 586718 w 2729962"/>
                        <a:gd name="connsiteY10" fmla="*/ 2523287 h 2651214"/>
                        <a:gd name="connsiteX11" fmla="*/ 192654 w 2729962"/>
                        <a:gd name="connsiteY11" fmla="*/ 2651214 h 2651214"/>
                        <a:gd name="connsiteX12" fmla="*/ 81 w 2729962"/>
                        <a:gd name="connsiteY12" fmla="*/ 515330 h 2651214"/>
                        <a:gd name="connsiteX0" fmla="*/ 81 w 2729962"/>
                        <a:gd name="connsiteY0" fmla="*/ 508397 h 2644281"/>
                        <a:gd name="connsiteX1" fmla="*/ 2420474 w 2729962"/>
                        <a:gd name="connsiteY1" fmla="*/ 206691 h 2644281"/>
                        <a:gd name="connsiteX2" fmla="*/ 2631489 w 2729962"/>
                        <a:gd name="connsiteY2" fmla="*/ 807007 h 2644281"/>
                        <a:gd name="connsiteX3" fmla="*/ 2729962 w 2729962"/>
                        <a:gd name="connsiteY3" fmla="*/ 2470634 h 2644281"/>
                        <a:gd name="connsiteX4" fmla="*/ 2308682 w 2729962"/>
                        <a:gd name="connsiteY4" fmla="*/ 2503783 h 2644281"/>
                        <a:gd name="connsiteX5" fmla="*/ 2160996 w 2729962"/>
                        <a:gd name="connsiteY5" fmla="*/ 759825 h 2644281"/>
                        <a:gd name="connsiteX6" fmla="*/ 1853053 w 2729962"/>
                        <a:gd name="connsiteY6" fmla="*/ 901227 h 2644281"/>
                        <a:gd name="connsiteX7" fmla="*/ 762685 w 2729962"/>
                        <a:gd name="connsiteY7" fmla="*/ 954645 h 2644281"/>
                        <a:gd name="connsiteX8" fmla="*/ 577291 w 2729962"/>
                        <a:gd name="connsiteY8" fmla="*/ 882373 h 2644281"/>
                        <a:gd name="connsiteX9" fmla="*/ 457885 w 2729962"/>
                        <a:gd name="connsiteY9" fmla="*/ 1048914 h 2644281"/>
                        <a:gd name="connsiteX10" fmla="*/ 586718 w 2729962"/>
                        <a:gd name="connsiteY10" fmla="*/ 2516354 h 2644281"/>
                        <a:gd name="connsiteX11" fmla="*/ 192654 w 2729962"/>
                        <a:gd name="connsiteY11" fmla="*/ 2644281 h 2644281"/>
                        <a:gd name="connsiteX12" fmla="*/ 81 w 2729962"/>
                        <a:gd name="connsiteY12" fmla="*/ 508397 h 2644281"/>
                        <a:gd name="connsiteX0" fmla="*/ 81 w 2729962"/>
                        <a:gd name="connsiteY0" fmla="*/ 518023 h 2653907"/>
                        <a:gd name="connsiteX1" fmla="*/ 2420474 w 2729962"/>
                        <a:gd name="connsiteY1" fmla="*/ 216317 h 2653907"/>
                        <a:gd name="connsiteX2" fmla="*/ 2631489 w 2729962"/>
                        <a:gd name="connsiteY2" fmla="*/ 816633 h 2653907"/>
                        <a:gd name="connsiteX3" fmla="*/ 2729962 w 2729962"/>
                        <a:gd name="connsiteY3" fmla="*/ 2480260 h 2653907"/>
                        <a:gd name="connsiteX4" fmla="*/ 2308682 w 2729962"/>
                        <a:gd name="connsiteY4" fmla="*/ 2513409 h 2653907"/>
                        <a:gd name="connsiteX5" fmla="*/ 2160996 w 2729962"/>
                        <a:gd name="connsiteY5" fmla="*/ 769451 h 2653907"/>
                        <a:gd name="connsiteX6" fmla="*/ 1853053 w 2729962"/>
                        <a:gd name="connsiteY6" fmla="*/ 910853 h 2653907"/>
                        <a:gd name="connsiteX7" fmla="*/ 762685 w 2729962"/>
                        <a:gd name="connsiteY7" fmla="*/ 964271 h 2653907"/>
                        <a:gd name="connsiteX8" fmla="*/ 577291 w 2729962"/>
                        <a:gd name="connsiteY8" fmla="*/ 891999 h 2653907"/>
                        <a:gd name="connsiteX9" fmla="*/ 457885 w 2729962"/>
                        <a:gd name="connsiteY9" fmla="*/ 1058540 h 2653907"/>
                        <a:gd name="connsiteX10" fmla="*/ 586718 w 2729962"/>
                        <a:gd name="connsiteY10" fmla="*/ 2525980 h 2653907"/>
                        <a:gd name="connsiteX11" fmla="*/ 192654 w 2729962"/>
                        <a:gd name="connsiteY11" fmla="*/ 2653907 h 2653907"/>
                        <a:gd name="connsiteX12" fmla="*/ 81 w 2729962"/>
                        <a:gd name="connsiteY12" fmla="*/ 518023 h 2653907"/>
                        <a:gd name="connsiteX0" fmla="*/ 81 w 2729962"/>
                        <a:gd name="connsiteY0" fmla="*/ 522153 h 2658037"/>
                        <a:gd name="connsiteX1" fmla="*/ 2420474 w 2729962"/>
                        <a:gd name="connsiteY1" fmla="*/ 220447 h 2658037"/>
                        <a:gd name="connsiteX2" fmla="*/ 2631489 w 2729962"/>
                        <a:gd name="connsiteY2" fmla="*/ 820763 h 2658037"/>
                        <a:gd name="connsiteX3" fmla="*/ 2729962 w 2729962"/>
                        <a:gd name="connsiteY3" fmla="*/ 2484390 h 2658037"/>
                        <a:gd name="connsiteX4" fmla="*/ 2308682 w 2729962"/>
                        <a:gd name="connsiteY4" fmla="*/ 2517539 h 2658037"/>
                        <a:gd name="connsiteX5" fmla="*/ 2160996 w 2729962"/>
                        <a:gd name="connsiteY5" fmla="*/ 773581 h 2658037"/>
                        <a:gd name="connsiteX6" fmla="*/ 1853053 w 2729962"/>
                        <a:gd name="connsiteY6" fmla="*/ 914983 h 2658037"/>
                        <a:gd name="connsiteX7" fmla="*/ 762685 w 2729962"/>
                        <a:gd name="connsiteY7" fmla="*/ 968401 h 2658037"/>
                        <a:gd name="connsiteX8" fmla="*/ 577291 w 2729962"/>
                        <a:gd name="connsiteY8" fmla="*/ 896129 h 2658037"/>
                        <a:gd name="connsiteX9" fmla="*/ 457885 w 2729962"/>
                        <a:gd name="connsiteY9" fmla="*/ 1062670 h 2658037"/>
                        <a:gd name="connsiteX10" fmla="*/ 586718 w 2729962"/>
                        <a:gd name="connsiteY10" fmla="*/ 2530110 h 2658037"/>
                        <a:gd name="connsiteX11" fmla="*/ 192654 w 2729962"/>
                        <a:gd name="connsiteY11" fmla="*/ 2658037 h 2658037"/>
                        <a:gd name="connsiteX12" fmla="*/ 81 w 2729962"/>
                        <a:gd name="connsiteY12" fmla="*/ 522153 h 2658037"/>
                        <a:gd name="connsiteX0" fmla="*/ 172207 w 2902088"/>
                        <a:gd name="connsiteY0" fmla="*/ 522153 h 2658037"/>
                        <a:gd name="connsiteX1" fmla="*/ 2592600 w 2902088"/>
                        <a:gd name="connsiteY1" fmla="*/ 220447 h 2658037"/>
                        <a:gd name="connsiteX2" fmla="*/ 2803615 w 2902088"/>
                        <a:gd name="connsiteY2" fmla="*/ 820763 h 2658037"/>
                        <a:gd name="connsiteX3" fmla="*/ 2902088 w 2902088"/>
                        <a:gd name="connsiteY3" fmla="*/ 2484390 h 2658037"/>
                        <a:gd name="connsiteX4" fmla="*/ 2480808 w 2902088"/>
                        <a:gd name="connsiteY4" fmla="*/ 2517539 h 2658037"/>
                        <a:gd name="connsiteX5" fmla="*/ 2333122 w 2902088"/>
                        <a:gd name="connsiteY5" fmla="*/ 773581 h 2658037"/>
                        <a:gd name="connsiteX6" fmla="*/ 2025179 w 2902088"/>
                        <a:gd name="connsiteY6" fmla="*/ 914983 h 2658037"/>
                        <a:gd name="connsiteX7" fmla="*/ 934811 w 2902088"/>
                        <a:gd name="connsiteY7" fmla="*/ 968401 h 2658037"/>
                        <a:gd name="connsiteX8" fmla="*/ 749417 w 2902088"/>
                        <a:gd name="connsiteY8" fmla="*/ 896129 h 2658037"/>
                        <a:gd name="connsiteX9" fmla="*/ 630011 w 2902088"/>
                        <a:gd name="connsiteY9" fmla="*/ 1062670 h 2658037"/>
                        <a:gd name="connsiteX10" fmla="*/ 758844 w 2902088"/>
                        <a:gd name="connsiteY10" fmla="*/ 2530110 h 2658037"/>
                        <a:gd name="connsiteX11" fmla="*/ 364780 w 2902088"/>
                        <a:gd name="connsiteY11" fmla="*/ 2658037 h 2658037"/>
                        <a:gd name="connsiteX12" fmla="*/ 215231 w 2902088"/>
                        <a:gd name="connsiteY12" fmla="*/ 1213498 h 2658037"/>
                        <a:gd name="connsiteX13" fmla="*/ 172207 w 2902088"/>
                        <a:gd name="connsiteY13" fmla="*/ 522153 h 2658037"/>
                        <a:gd name="connsiteX0" fmla="*/ 196812 w 2926693"/>
                        <a:gd name="connsiteY0" fmla="*/ 522153 h 2658037"/>
                        <a:gd name="connsiteX1" fmla="*/ 2617205 w 2926693"/>
                        <a:gd name="connsiteY1" fmla="*/ 220447 h 2658037"/>
                        <a:gd name="connsiteX2" fmla="*/ 2828220 w 2926693"/>
                        <a:gd name="connsiteY2" fmla="*/ 820763 h 2658037"/>
                        <a:gd name="connsiteX3" fmla="*/ 2926693 w 2926693"/>
                        <a:gd name="connsiteY3" fmla="*/ 2484390 h 2658037"/>
                        <a:gd name="connsiteX4" fmla="*/ 2505413 w 2926693"/>
                        <a:gd name="connsiteY4" fmla="*/ 2517539 h 2658037"/>
                        <a:gd name="connsiteX5" fmla="*/ 2357727 w 2926693"/>
                        <a:gd name="connsiteY5" fmla="*/ 773581 h 2658037"/>
                        <a:gd name="connsiteX6" fmla="*/ 2049784 w 2926693"/>
                        <a:gd name="connsiteY6" fmla="*/ 914983 h 2658037"/>
                        <a:gd name="connsiteX7" fmla="*/ 959416 w 2926693"/>
                        <a:gd name="connsiteY7" fmla="*/ 968401 h 2658037"/>
                        <a:gd name="connsiteX8" fmla="*/ 774022 w 2926693"/>
                        <a:gd name="connsiteY8" fmla="*/ 896129 h 2658037"/>
                        <a:gd name="connsiteX9" fmla="*/ 654616 w 2926693"/>
                        <a:gd name="connsiteY9" fmla="*/ 1062670 h 2658037"/>
                        <a:gd name="connsiteX10" fmla="*/ 783449 w 2926693"/>
                        <a:gd name="connsiteY10" fmla="*/ 2530110 h 2658037"/>
                        <a:gd name="connsiteX11" fmla="*/ 389385 w 2926693"/>
                        <a:gd name="connsiteY11" fmla="*/ 2658037 h 2658037"/>
                        <a:gd name="connsiteX12" fmla="*/ 151852 w 2926693"/>
                        <a:gd name="connsiteY12" fmla="*/ 1197787 h 2658037"/>
                        <a:gd name="connsiteX13" fmla="*/ 196812 w 2926693"/>
                        <a:gd name="connsiteY13" fmla="*/ 522153 h 2658037"/>
                        <a:gd name="connsiteX0" fmla="*/ 80585 w 2810466"/>
                        <a:gd name="connsiteY0" fmla="*/ 522153 h 2658037"/>
                        <a:gd name="connsiteX1" fmla="*/ 2500978 w 2810466"/>
                        <a:gd name="connsiteY1" fmla="*/ 220447 h 2658037"/>
                        <a:gd name="connsiteX2" fmla="*/ 2711993 w 2810466"/>
                        <a:gd name="connsiteY2" fmla="*/ 820763 h 2658037"/>
                        <a:gd name="connsiteX3" fmla="*/ 2810466 w 2810466"/>
                        <a:gd name="connsiteY3" fmla="*/ 2484390 h 2658037"/>
                        <a:gd name="connsiteX4" fmla="*/ 2389186 w 2810466"/>
                        <a:gd name="connsiteY4" fmla="*/ 2517539 h 2658037"/>
                        <a:gd name="connsiteX5" fmla="*/ 2241500 w 2810466"/>
                        <a:gd name="connsiteY5" fmla="*/ 773581 h 2658037"/>
                        <a:gd name="connsiteX6" fmla="*/ 1933557 w 2810466"/>
                        <a:gd name="connsiteY6" fmla="*/ 914983 h 2658037"/>
                        <a:gd name="connsiteX7" fmla="*/ 843189 w 2810466"/>
                        <a:gd name="connsiteY7" fmla="*/ 968401 h 2658037"/>
                        <a:gd name="connsiteX8" fmla="*/ 657795 w 2810466"/>
                        <a:gd name="connsiteY8" fmla="*/ 896129 h 2658037"/>
                        <a:gd name="connsiteX9" fmla="*/ 538389 w 2810466"/>
                        <a:gd name="connsiteY9" fmla="*/ 1062670 h 2658037"/>
                        <a:gd name="connsiteX10" fmla="*/ 667222 w 2810466"/>
                        <a:gd name="connsiteY10" fmla="*/ 2530110 h 2658037"/>
                        <a:gd name="connsiteX11" fmla="*/ 273158 w 2810466"/>
                        <a:gd name="connsiteY11" fmla="*/ 2658037 h 2658037"/>
                        <a:gd name="connsiteX12" fmla="*/ 35625 w 2810466"/>
                        <a:gd name="connsiteY12" fmla="*/ 1197787 h 2658037"/>
                        <a:gd name="connsiteX13" fmla="*/ 80585 w 2810466"/>
                        <a:gd name="connsiteY13" fmla="*/ 522153 h 2658037"/>
                        <a:gd name="connsiteX0" fmla="*/ 85498 w 2815379"/>
                        <a:gd name="connsiteY0" fmla="*/ 522153 h 2658037"/>
                        <a:gd name="connsiteX1" fmla="*/ 2505891 w 2815379"/>
                        <a:gd name="connsiteY1" fmla="*/ 220447 h 2658037"/>
                        <a:gd name="connsiteX2" fmla="*/ 2716906 w 2815379"/>
                        <a:gd name="connsiteY2" fmla="*/ 820763 h 2658037"/>
                        <a:gd name="connsiteX3" fmla="*/ 2815379 w 2815379"/>
                        <a:gd name="connsiteY3" fmla="*/ 2484390 h 2658037"/>
                        <a:gd name="connsiteX4" fmla="*/ 2394099 w 2815379"/>
                        <a:gd name="connsiteY4" fmla="*/ 2517539 h 2658037"/>
                        <a:gd name="connsiteX5" fmla="*/ 2246413 w 2815379"/>
                        <a:gd name="connsiteY5" fmla="*/ 773581 h 2658037"/>
                        <a:gd name="connsiteX6" fmla="*/ 1938470 w 2815379"/>
                        <a:gd name="connsiteY6" fmla="*/ 914983 h 2658037"/>
                        <a:gd name="connsiteX7" fmla="*/ 848102 w 2815379"/>
                        <a:gd name="connsiteY7" fmla="*/ 968401 h 2658037"/>
                        <a:gd name="connsiteX8" fmla="*/ 662708 w 2815379"/>
                        <a:gd name="connsiteY8" fmla="*/ 896129 h 2658037"/>
                        <a:gd name="connsiteX9" fmla="*/ 543302 w 2815379"/>
                        <a:gd name="connsiteY9" fmla="*/ 1062670 h 2658037"/>
                        <a:gd name="connsiteX10" fmla="*/ 672135 w 2815379"/>
                        <a:gd name="connsiteY10" fmla="*/ 2530110 h 2658037"/>
                        <a:gd name="connsiteX11" fmla="*/ 278071 w 2815379"/>
                        <a:gd name="connsiteY11" fmla="*/ 2658037 h 2658037"/>
                        <a:gd name="connsiteX12" fmla="*/ 31111 w 2815379"/>
                        <a:gd name="connsiteY12" fmla="*/ 1210356 h 2658037"/>
                        <a:gd name="connsiteX13" fmla="*/ 85498 w 2815379"/>
                        <a:gd name="connsiteY13" fmla="*/ 522153 h 2658037"/>
                        <a:gd name="connsiteX0" fmla="*/ 98332 w 2828213"/>
                        <a:gd name="connsiteY0" fmla="*/ 522153 h 2658037"/>
                        <a:gd name="connsiteX1" fmla="*/ 2518725 w 2828213"/>
                        <a:gd name="connsiteY1" fmla="*/ 220447 h 2658037"/>
                        <a:gd name="connsiteX2" fmla="*/ 2729740 w 2828213"/>
                        <a:gd name="connsiteY2" fmla="*/ 820763 h 2658037"/>
                        <a:gd name="connsiteX3" fmla="*/ 2828213 w 2828213"/>
                        <a:gd name="connsiteY3" fmla="*/ 2484390 h 2658037"/>
                        <a:gd name="connsiteX4" fmla="*/ 2406933 w 2828213"/>
                        <a:gd name="connsiteY4" fmla="*/ 2517539 h 2658037"/>
                        <a:gd name="connsiteX5" fmla="*/ 2259247 w 2828213"/>
                        <a:gd name="connsiteY5" fmla="*/ 773581 h 2658037"/>
                        <a:gd name="connsiteX6" fmla="*/ 1951304 w 2828213"/>
                        <a:gd name="connsiteY6" fmla="*/ 914983 h 2658037"/>
                        <a:gd name="connsiteX7" fmla="*/ 860936 w 2828213"/>
                        <a:gd name="connsiteY7" fmla="*/ 968401 h 2658037"/>
                        <a:gd name="connsiteX8" fmla="*/ 675542 w 2828213"/>
                        <a:gd name="connsiteY8" fmla="*/ 896129 h 2658037"/>
                        <a:gd name="connsiteX9" fmla="*/ 556136 w 2828213"/>
                        <a:gd name="connsiteY9" fmla="*/ 1062670 h 2658037"/>
                        <a:gd name="connsiteX10" fmla="*/ 684969 w 2828213"/>
                        <a:gd name="connsiteY10" fmla="*/ 2530110 h 2658037"/>
                        <a:gd name="connsiteX11" fmla="*/ 290905 w 2828213"/>
                        <a:gd name="connsiteY11" fmla="*/ 2658037 h 2658037"/>
                        <a:gd name="connsiteX12" fmla="*/ 43945 w 2828213"/>
                        <a:gd name="connsiteY12" fmla="*/ 1210356 h 2658037"/>
                        <a:gd name="connsiteX13" fmla="*/ 98332 w 2828213"/>
                        <a:gd name="connsiteY13" fmla="*/ 522153 h 2658037"/>
                        <a:gd name="connsiteX0" fmla="*/ 99338 w 2829219"/>
                        <a:gd name="connsiteY0" fmla="*/ 522153 h 2658037"/>
                        <a:gd name="connsiteX1" fmla="*/ 2519731 w 2829219"/>
                        <a:gd name="connsiteY1" fmla="*/ 220447 h 2658037"/>
                        <a:gd name="connsiteX2" fmla="*/ 2730746 w 2829219"/>
                        <a:gd name="connsiteY2" fmla="*/ 820763 h 2658037"/>
                        <a:gd name="connsiteX3" fmla="*/ 2829219 w 2829219"/>
                        <a:gd name="connsiteY3" fmla="*/ 2484390 h 2658037"/>
                        <a:gd name="connsiteX4" fmla="*/ 2407939 w 2829219"/>
                        <a:gd name="connsiteY4" fmla="*/ 2517539 h 2658037"/>
                        <a:gd name="connsiteX5" fmla="*/ 2260253 w 2829219"/>
                        <a:gd name="connsiteY5" fmla="*/ 773581 h 2658037"/>
                        <a:gd name="connsiteX6" fmla="*/ 1952310 w 2829219"/>
                        <a:gd name="connsiteY6" fmla="*/ 914983 h 2658037"/>
                        <a:gd name="connsiteX7" fmla="*/ 861942 w 2829219"/>
                        <a:gd name="connsiteY7" fmla="*/ 968401 h 2658037"/>
                        <a:gd name="connsiteX8" fmla="*/ 676548 w 2829219"/>
                        <a:gd name="connsiteY8" fmla="*/ 896129 h 2658037"/>
                        <a:gd name="connsiteX9" fmla="*/ 557142 w 2829219"/>
                        <a:gd name="connsiteY9" fmla="*/ 1062670 h 2658037"/>
                        <a:gd name="connsiteX10" fmla="*/ 685975 w 2829219"/>
                        <a:gd name="connsiteY10" fmla="*/ 2530110 h 2658037"/>
                        <a:gd name="connsiteX11" fmla="*/ 291911 w 2829219"/>
                        <a:gd name="connsiteY11" fmla="*/ 2658037 h 2658037"/>
                        <a:gd name="connsiteX12" fmla="*/ 44951 w 2829219"/>
                        <a:gd name="connsiteY12" fmla="*/ 1210356 h 2658037"/>
                        <a:gd name="connsiteX13" fmla="*/ 99338 w 2829219"/>
                        <a:gd name="connsiteY13" fmla="*/ 522153 h 2658037"/>
                        <a:gd name="connsiteX0" fmla="*/ 94163 w 2824044"/>
                        <a:gd name="connsiteY0" fmla="*/ 522153 h 2658037"/>
                        <a:gd name="connsiteX1" fmla="*/ 2514556 w 2824044"/>
                        <a:gd name="connsiteY1" fmla="*/ 220447 h 2658037"/>
                        <a:gd name="connsiteX2" fmla="*/ 2725571 w 2824044"/>
                        <a:gd name="connsiteY2" fmla="*/ 820763 h 2658037"/>
                        <a:gd name="connsiteX3" fmla="*/ 2824044 w 2824044"/>
                        <a:gd name="connsiteY3" fmla="*/ 2484390 h 2658037"/>
                        <a:gd name="connsiteX4" fmla="*/ 2402764 w 2824044"/>
                        <a:gd name="connsiteY4" fmla="*/ 2517539 h 2658037"/>
                        <a:gd name="connsiteX5" fmla="*/ 2255078 w 2824044"/>
                        <a:gd name="connsiteY5" fmla="*/ 773581 h 2658037"/>
                        <a:gd name="connsiteX6" fmla="*/ 1947135 w 2824044"/>
                        <a:gd name="connsiteY6" fmla="*/ 914983 h 2658037"/>
                        <a:gd name="connsiteX7" fmla="*/ 856767 w 2824044"/>
                        <a:gd name="connsiteY7" fmla="*/ 968401 h 2658037"/>
                        <a:gd name="connsiteX8" fmla="*/ 671373 w 2824044"/>
                        <a:gd name="connsiteY8" fmla="*/ 896129 h 2658037"/>
                        <a:gd name="connsiteX9" fmla="*/ 551967 w 2824044"/>
                        <a:gd name="connsiteY9" fmla="*/ 1062670 h 2658037"/>
                        <a:gd name="connsiteX10" fmla="*/ 680800 w 2824044"/>
                        <a:gd name="connsiteY10" fmla="*/ 2530110 h 2658037"/>
                        <a:gd name="connsiteX11" fmla="*/ 286736 w 2824044"/>
                        <a:gd name="connsiteY11" fmla="*/ 2658037 h 2658037"/>
                        <a:gd name="connsiteX12" fmla="*/ 39776 w 2824044"/>
                        <a:gd name="connsiteY12" fmla="*/ 1210356 h 2658037"/>
                        <a:gd name="connsiteX13" fmla="*/ 94163 w 2824044"/>
                        <a:gd name="connsiteY13" fmla="*/ 522153 h 2658037"/>
                        <a:gd name="connsiteX0" fmla="*/ 98484 w 2828365"/>
                        <a:gd name="connsiteY0" fmla="*/ 522153 h 2658037"/>
                        <a:gd name="connsiteX1" fmla="*/ 2518877 w 2828365"/>
                        <a:gd name="connsiteY1" fmla="*/ 220447 h 2658037"/>
                        <a:gd name="connsiteX2" fmla="*/ 2729892 w 2828365"/>
                        <a:gd name="connsiteY2" fmla="*/ 820763 h 2658037"/>
                        <a:gd name="connsiteX3" fmla="*/ 2828365 w 2828365"/>
                        <a:gd name="connsiteY3" fmla="*/ 2484390 h 2658037"/>
                        <a:gd name="connsiteX4" fmla="*/ 2407085 w 2828365"/>
                        <a:gd name="connsiteY4" fmla="*/ 2517539 h 2658037"/>
                        <a:gd name="connsiteX5" fmla="*/ 2259399 w 2828365"/>
                        <a:gd name="connsiteY5" fmla="*/ 773581 h 2658037"/>
                        <a:gd name="connsiteX6" fmla="*/ 1951456 w 2828365"/>
                        <a:gd name="connsiteY6" fmla="*/ 914983 h 2658037"/>
                        <a:gd name="connsiteX7" fmla="*/ 861088 w 2828365"/>
                        <a:gd name="connsiteY7" fmla="*/ 968401 h 2658037"/>
                        <a:gd name="connsiteX8" fmla="*/ 675694 w 2828365"/>
                        <a:gd name="connsiteY8" fmla="*/ 896129 h 2658037"/>
                        <a:gd name="connsiteX9" fmla="*/ 556288 w 2828365"/>
                        <a:gd name="connsiteY9" fmla="*/ 1062670 h 2658037"/>
                        <a:gd name="connsiteX10" fmla="*/ 685121 w 2828365"/>
                        <a:gd name="connsiteY10" fmla="*/ 2530110 h 2658037"/>
                        <a:gd name="connsiteX11" fmla="*/ 291057 w 2828365"/>
                        <a:gd name="connsiteY11" fmla="*/ 2658037 h 2658037"/>
                        <a:gd name="connsiteX12" fmla="*/ 44097 w 2828365"/>
                        <a:gd name="connsiteY12" fmla="*/ 1210356 h 2658037"/>
                        <a:gd name="connsiteX13" fmla="*/ 98484 w 2828365"/>
                        <a:gd name="connsiteY13" fmla="*/ 522153 h 2658037"/>
                        <a:gd name="connsiteX0" fmla="*/ 98484 w 2828365"/>
                        <a:gd name="connsiteY0" fmla="*/ 522153 h 2658037"/>
                        <a:gd name="connsiteX1" fmla="*/ 2518877 w 2828365"/>
                        <a:gd name="connsiteY1" fmla="*/ 220447 h 2658037"/>
                        <a:gd name="connsiteX2" fmla="*/ 2729892 w 2828365"/>
                        <a:gd name="connsiteY2" fmla="*/ 820763 h 2658037"/>
                        <a:gd name="connsiteX3" fmla="*/ 2828365 w 2828365"/>
                        <a:gd name="connsiteY3" fmla="*/ 2484390 h 2658037"/>
                        <a:gd name="connsiteX4" fmla="*/ 2407085 w 2828365"/>
                        <a:gd name="connsiteY4" fmla="*/ 2517539 h 2658037"/>
                        <a:gd name="connsiteX5" fmla="*/ 2259399 w 2828365"/>
                        <a:gd name="connsiteY5" fmla="*/ 773581 h 2658037"/>
                        <a:gd name="connsiteX6" fmla="*/ 1951456 w 2828365"/>
                        <a:gd name="connsiteY6" fmla="*/ 914983 h 2658037"/>
                        <a:gd name="connsiteX7" fmla="*/ 861088 w 2828365"/>
                        <a:gd name="connsiteY7" fmla="*/ 968401 h 2658037"/>
                        <a:gd name="connsiteX8" fmla="*/ 675694 w 2828365"/>
                        <a:gd name="connsiteY8" fmla="*/ 896129 h 2658037"/>
                        <a:gd name="connsiteX9" fmla="*/ 556288 w 2828365"/>
                        <a:gd name="connsiteY9" fmla="*/ 1062670 h 2658037"/>
                        <a:gd name="connsiteX10" fmla="*/ 685121 w 2828365"/>
                        <a:gd name="connsiteY10" fmla="*/ 2530110 h 2658037"/>
                        <a:gd name="connsiteX11" fmla="*/ 291057 w 2828365"/>
                        <a:gd name="connsiteY11" fmla="*/ 2658037 h 2658037"/>
                        <a:gd name="connsiteX12" fmla="*/ 44097 w 2828365"/>
                        <a:gd name="connsiteY12" fmla="*/ 1210356 h 2658037"/>
                        <a:gd name="connsiteX13" fmla="*/ 98484 w 2828365"/>
                        <a:gd name="connsiteY13" fmla="*/ 522153 h 2658037"/>
                        <a:gd name="connsiteX0" fmla="*/ 98484 w 2828365"/>
                        <a:gd name="connsiteY0" fmla="*/ 522153 h 2658037"/>
                        <a:gd name="connsiteX1" fmla="*/ 2518877 w 2828365"/>
                        <a:gd name="connsiteY1" fmla="*/ 220447 h 2658037"/>
                        <a:gd name="connsiteX2" fmla="*/ 2729892 w 2828365"/>
                        <a:gd name="connsiteY2" fmla="*/ 820763 h 2658037"/>
                        <a:gd name="connsiteX3" fmla="*/ 2828365 w 2828365"/>
                        <a:gd name="connsiteY3" fmla="*/ 2484390 h 2658037"/>
                        <a:gd name="connsiteX4" fmla="*/ 2407085 w 2828365"/>
                        <a:gd name="connsiteY4" fmla="*/ 2517539 h 2658037"/>
                        <a:gd name="connsiteX5" fmla="*/ 2259399 w 2828365"/>
                        <a:gd name="connsiteY5" fmla="*/ 773581 h 2658037"/>
                        <a:gd name="connsiteX6" fmla="*/ 1951456 w 2828365"/>
                        <a:gd name="connsiteY6" fmla="*/ 914983 h 2658037"/>
                        <a:gd name="connsiteX7" fmla="*/ 861088 w 2828365"/>
                        <a:gd name="connsiteY7" fmla="*/ 968401 h 2658037"/>
                        <a:gd name="connsiteX8" fmla="*/ 675694 w 2828365"/>
                        <a:gd name="connsiteY8" fmla="*/ 896129 h 2658037"/>
                        <a:gd name="connsiteX9" fmla="*/ 556288 w 2828365"/>
                        <a:gd name="connsiteY9" fmla="*/ 1062670 h 2658037"/>
                        <a:gd name="connsiteX10" fmla="*/ 685121 w 2828365"/>
                        <a:gd name="connsiteY10" fmla="*/ 2530110 h 2658037"/>
                        <a:gd name="connsiteX11" fmla="*/ 291057 w 2828365"/>
                        <a:gd name="connsiteY11" fmla="*/ 2658037 h 2658037"/>
                        <a:gd name="connsiteX12" fmla="*/ 44097 w 2828365"/>
                        <a:gd name="connsiteY12" fmla="*/ 1210356 h 2658037"/>
                        <a:gd name="connsiteX13" fmla="*/ 98484 w 2828365"/>
                        <a:gd name="connsiteY13" fmla="*/ 522153 h 2658037"/>
                        <a:gd name="connsiteX0" fmla="*/ 98484 w 2828365"/>
                        <a:gd name="connsiteY0" fmla="*/ 522153 h 2658037"/>
                        <a:gd name="connsiteX1" fmla="*/ 2518877 w 2828365"/>
                        <a:gd name="connsiteY1" fmla="*/ 220447 h 2658037"/>
                        <a:gd name="connsiteX2" fmla="*/ 2729892 w 2828365"/>
                        <a:gd name="connsiteY2" fmla="*/ 820763 h 2658037"/>
                        <a:gd name="connsiteX3" fmla="*/ 2828365 w 2828365"/>
                        <a:gd name="connsiteY3" fmla="*/ 2484390 h 2658037"/>
                        <a:gd name="connsiteX4" fmla="*/ 2407085 w 2828365"/>
                        <a:gd name="connsiteY4" fmla="*/ 2517539 h 2658037"/>
                        <a:gd name="connsiteX5" fmla="*/ 2259399 w 2828365"/>
                        <a:gd name="connsiteY5" fmla="*/ 773581 h 2658037"/>
                        <a:gd name="connsiteX6" fmla="*/ 1951456 w 2828365"/>
                        <a:gd name="connsiteY6" fmla="*/ 914983 h 2658037"/>
                        <a:gd name="connsiteX7" fmla="*/ 861088 w 2828365"/>
                        <a:gd name="connsiteY7" fmla="*/ 968401 h 2658037"/>
                        <a:gd name="connsiteX8" fmla="*/ 675694 w 2828365"/>
                        <a:gd name="connsiteY8" fmla="*/ 896129 h 2658037"/>
                        <a:gd name="connsiteX9" fmla="*/ 556288 w 2828365"/>
                        <a:gd name="connsiteY9" fmla="*/ 1062670 h 2658037"/>
                        <a:gd name="connsiteX10" fmla="*/ 685121 w 2828365"/>
                        <a:gd name="connsiteY10" fmla="*/ 2530110 h 2658037"/>
                        <a:gd name="connsiteX11" fmla="*/ 291057 w 2828365"/>
                        <a:gd name="connsiteY11" fmla="*/ 2658037 h 2658037"/>
                        <a:gd name="connsiteX12" fmla="*/ 44097 w 2828365"/>
                        <a:gd name="connsiteY12" fmla="*/ 1210356 h 2658037"/>
                        <a:gd name="connsiteX13" fmla="*/ 98484 w 2828365"/>
                        <a:gd name="connsiteY13" fmla="*/ 522153 h 2658037"/>
                        <a:gd name="connsiteX0" fmla="*/ 98484 w 2828365"/>
                        <a:gd name="connsiteY0" fmla="*/ 522153 h 2658037"/>
                        <a:gd name="connsiteX1" fmla="*/ 2518877 w 2828365"/>
                        <a:gd name="connsiteY1" fmla="*/ 220447 h 2658037"/>
                        <a:gd name="connsiteX2" fmla="*/ 2729892 w 2828365"/>
                        <a:gd name="connsiteY2" fmla="*/ 820763 h 2658037"/>
                        <a:gd name="connsiteX3" fmla="*/ 2828365 w 2828365"/>
                        <a:gd name="connsiteY3" fmla="*/ 2484390 h 2658037"/>
                        <a:gd name="connsiteX4" fmla="*/ 2407085 w 2828365"/>
                        <a:gd name="connsiteY4" fmla="*/ 2517539 h 2658037"/>
                        <a:gd name="connsiteX5" fmla="*/ 2259399 w 2828365"/>
                        <a:gd name="connsiteY5" fmla="*/ 773581 h 2658037"/>
                        <a:gd name="connsiteX6" fmla="*/ 1951456 w 2828365"/>
                        <a:gd name="connsiteY6" fmla="*/ 914983 h 2658037"/>
                        <a:gd name="connsiteX7" fmla="*/ 861088 w 2828365"/>
                        <a:gd name="connsiteY7" fmla="*/ 968401 h 2658037"/>
                        <a:gd name="connsiteX8" fmla="*/ 675694 w 2828365"/>
                        <a:gd name="connsiteY8" fmla="*/ 896129 h 2658037"/>
                        <a:gd name="connsiteX9" fmla="*/ 556288 w 2828365"/>
                        <a:gd name="connsiteY9" fmla="*/ 1062670 h 2658037"/>
                        <a:gd name="connsiteX10" fmla="*/ 685121 w 2828365"/>
                        <a:gd name="connsiteY10" fmla="*/ 2530110 h 2658037"/>
                        <a:gd name="connsiteX11" fmla="*/ 291057 w 2828365"/>
                        <a:gd name="connsiteY11" fmla="*/ 2658037 h 2658037"/>
                        <a:gd name="connsiteX12" fmla="*/ 44097 w 2828365"/>
                        <a:gd name="connsiteY12" fmla="*/ 1210356 h 2658037"/>
                        <a:gd name="connsiteX13" fmla="*/ 98484 w 2828365"/>
                        <a:gd name="connsiteY13" fmla="*/ 522153 h 2658037"/>
                        <a:gd name="connsiteX0" fmla="*/ 98484 w 2828365"/>
                        <a:gd name="connsiteY0" fmla="*/ 522153 h 2658037"/>
                        <a:gd name="connsiteX1" fmla="*/ 2518877 w 2828365"/>
                        <a:gd name="connsiteY1" fmla="*/ 220447 h 2658037"/>
                        <a:gd name="connsiteX2" fmla="*/ 2729892 w 2828365"/>
                        <a:gd name="connsiteY2" fmla="*/ 820763 h 2658037"/>
                        <a:gd name="connsiteX3" fmla="*/ 2828365 w 2828365"/>
                        <a:gd name="connsiteY3" fmla="*/ 2484390 h 2658037"/>
                        <a:gd name="connsiteX4" fmla="*/ 2407085 w 2828365"/>
                        <a:gd name="connsiteY4" fmla="*/ 2517539 h 2658037"/>
                        <a:gd name="connsiteX5" fmla="*/ 2259399 w 2828365"/>
                        <a:gd name="connsiteY5" fmla="*/ 773581 h 2658037"/>
                        <a:gd name="connsiteX6" fmla="*/ 1951456 w 2828365"/>
                        <a:gd name="connsiteY6" fmla="*/ 914983 h 2658037"/>
                        <a:gd name="connsiteX7" fmla="*/ 861088 w 2828365"/>
                        <a:gd name="connsiteY7" fmla="*/ 968401 h 2658037"/>
                        <a:gd name="connsiteX8" fmla="*/ 675694 w 2828365"/>
                        <a:gd name="connsiteY8" fmla="*/ 896129 h 2658037"/>
                        <a:gd name="connsiteX9" fmla="*/ 556288 w 2828365"/>
                        <a:gd name="connsiteY9" fmla="*/ 1062670 h 2658037"/>
                        <a:gd name="connsiteX10" fmla="*/ 565715 w 2828365"/>
                        <a:gd name="connsiteY10" fmla="*/ 1169506 h 2658037"/>
                        <a:gd name="connsiteX11" fmla="*/ 685121 w 2828365"/>
                        <a:gd name="connsiteY11" fmla="*/ 2530110 h 2658037"/>
                        <a:gd name="connsiteX12" fmla="*/ 291057 w 2828365"/>
                        <a:gd name="connsiteY12" fmla="*/ 2658037 h 2658037"/>
                        <a:gd name="connsiteX13" fmla="*/ 44097 w 2828365"/>
                        <a:gd name="connsiteY13" fmla="*/ 1210356 h 2658037"/>
                        <a:gd name="connsiteX14" fmla="*/ 98484 w 2828365"/>
                        <a:gd name="connsiteY14" fmla="*/ 522153 h 2658037"/>
                        <a:gd name="connsiteX0" fmla="*/ 98484 w 2828365"/>
                        <a:gd name="connsiteY0" fmla="*/ 522153 h 2658037"/>
                        <a:gd name="connsiteX1" fmla="*/ 2518877 w 2828365"/>
                        <a:gd name="connsiteY1" fmla="*/ 220447 h 2658037"/>
                        <a:gd name="connsiteX2" fmla="*/ 2729892 w 2828365"/>
                        <a:gd name="connsiteY2" fmla="*/ 820763 h 2658037"/>
                        <a:gd name="connsiteX3" fmla="*/ 2828365 w 2828365"/>
                        <a:gd name="connsiteY3" fmla="*/ 2484390 h 2658037"/>
                        <a:gd name="connsiteX4" fmla="*/ 2407085 w 2828365"/>
                        <a:gd name="connsiteY4" fmla="*/ 2517539 h 2658037"/>
                        <a:gd name="connsiteX5" fmla="*/ 2259399 w 2828365"/>
                        <a:gd name="connsiteY5" fmla="*/ 773581 h 2658037"/>
                        <a:gd name="connsiteX6" fmla="*/ 1951456 w 2828365"/>
                        <a:gd name="connsiteY6" fmla="*/ 914983 h 2658037"/>
                        <a:gd name="connsiteX7" fmla="*/ 861088 w 2828365"/>
                        <a:gd name="connsiteY7" fmla="*/ 968401 h 2658037"/>
                        <a:gd name="connsiteX8" fmla="*/ 675694 w 2828365"/>
                        <a:gd name="connsiteY8" fmla="*/ 896129 h 2658037"/>
                        <a:gd name="connsiteX9" fmla="*/ 565715 w 2828365"/>
                        <a:gd name="connsiteY9" fmla="*/ 1169506 h 2658037"/>
                        <a:gd name="connsiteX10" fmla="*/ 685121 w 2828365"/>
                        <a:gd name="connsiteY10" fmla="*/ 2530110 h 2658037"/>
                        <a:gd name="connsiteX11" fmla="*/ 291057 w 2828365"/>
                        <a:gd name="connsiteY11" fmla="*/ 2658037 h 2658037"/>
                        <a:gd name="connsiteX12" fmla="*/ 44097 w 2828365"/>
                        <a:gd name="connsiteY12" fmla="*/ 1210356 h 2658037"/>
                        <a:gd name="connsiteX13" fmla="*/ 98484 w 2828365"/>
                        <a:gd name="connsiteY13" fmla="*/ 522153 h 2658037"/>
                        <a:gd name="connsiteX0" fmla="*/ 98484 w 2828365"/>
                        <a:gd name="connsiteY0" fmla="*/ 522153 h 2658037"/>
                        <a:gd name="connsiteX1" fmla="*/ 2518877 w 2828365"/>
                        <a:gd name="connsiteY1" fmla="*/ 220447 h 2658037"/>
                        <a:gd name="connsiteX2" fmla="*/ 2729892 w 2828365"/>
                        <a:gd name="connsiteY2" fmla="*/ 820763 h 2658037"/>
                        <a:gd name="connsiteX3" fmla="*/ 2828365 w 2828365"/>
                        <a:gd name="connsiteY3" fmla="*/ 2484390 h 2658037"/>
                        <a:gd name="connsiteX4" fmla="*/ 2407085 w 2828365"/>
                        <a:gd name="connsiteY4" fmla="*/ 2517539 h 2658037"/>
                        <a:gd name="connsiteX5" fmla="*/ 2259399 w 2828365"/>
                        <a:gd name="connsiteY5" fmla="*/ 773581 h 2658037"/>
                        <a:gd name="connsiteX6" fmla="*/ 1951456 w 2828365"/>
                        <a:gd name="connsiteY6" fmla="*/ 914983 h 2658037"/>
                        <a:gd name="connsiteX7" fmla="*/ 861088 w 2828365"/>
                        <a:gd name="connsiteY7" fmla="*/ 968401 h 2658037"/>
                        <a:gd name="connsiteX8" fmla="*/ 675694 w 2828365"/>
                        <a:gd name="connsiteY8" fmla="*/ 896129 h 2658037"/>
                        <a:gd name="connsiteX9" fmla="*/ 543719 w 2828365"/>
                        <a:gd name="connsiteY9" fmla="*/ 1119230 h 2658037"/>
                        <a:gd name="connsiteX10" fmla="*/ 685121 w 2828365"/>
                        <a:gd name="connsiteY10" fmla="*/ 2530110 h 2658037"/>
                        <a:gd name="connsiteX11" fmla="*/ 291057 w 2828365"/>
                        <a:gd name="connsiteY11" fmla="*/ 2658037 h 2658037"/>
                        <a:gd name="connsiteX12" fmla="*/ 44097 w 2828365"/>
                        <a:gd name="connsiteY12" fmla="*/ 1210356 h 2658037"/>
                        <a:gd name="connsiteX13" fmla="*/ 98484 w 2828365"/>
                        <a:gd name="connsiteY13" fmla="*/ 522153 h 2658037"/>
                        <a:gd name="connsiteX0" fmla="*/ 98484 w 2828365"/>
                        <a:gd name="connsiteY0" fmla="*/ 522153 h 2658037"/>
                        <a:gd name="connsiteX1" fmla="*/ 2518877 w 2828365"/>
                        <a:gd name="connsiteY1" fmla="*/ 220447 h 2658037"/>
                        <a:gd name="connsiteX2" fmla="*/ 2729892 w 2828365"/>
                        <a:gd name="connsiteY2" fmla="*/ 820763 h 2658037"/>
                        <a:gd name="connsiteX3" fmla="*/ 2828365 w 2828365"/>
                        <a:gd name="connsiteY3" fmla="*/ 2484390 h 2658037"/>
                        <a:gd name="connsiteX4" fmla="*/ 2407085 w 2828365"/>
                        <a:gd name="connsiteY4" fmla="*/ 2517539 h 2658037"/>
                        <a:gd name="connsiteX5" fmla="*/ 2259399 w 2828365"/>
                        <a:gd name="connsiteY5" fmla="*/ 773581 h 2658037"/>
                        <a:gd name="connsiteX6" fmla="*/ 1951456 w 2828365"/>
                        <a:gd name="connsiteY6" fmla="*/ 914983 h 2658037"/>
                        <a:gd name="connsiteX7" fmla="*/ 861088 w 2828365"/>
                        <a:gd name="connsiteY7" fmla="*/ 968401 h 2658037"/>
                        <a:gd name="connsiteX8" fmla="*/ 675694 w 2828365"/>
                        <a:gd name="connsiteY8" fmla="*/ 896129 h 2658037"/>
                        <a:gd name="connsiteX9" fmla="*/ 543719 w 2828365"/>
                        <a:gd name="connsiteY9" fmla="*/ 1119230 h 2658037"/>
                        <a:gd name="connsiteX10" fmla="*/ 685121 w 2828365"/>
                        <a:gd name="connsiteY10" fmla="*/ 2530110 h 2658037"/>
                        <a:gd name="connsiteX11" fmla="*/ 291057 w 2828365"/>
                        <a:gd name="connsiteY11" fmla="*/ 2658037 h 2658037"/>
                        <a:gd name="connsiteX12" fmla="*/ 44097 w 2828365"/>
                        <a:gd name="connsiteY12" fmla="*/ 1210356 h 2658037"/>
                        <a:gd name="connsiteX13" fmla="*/ 98484 w 2828365"/>
                        <a:gd name="connsiteY13" fmla="*/ 522153 h 2658037"/>
                        <a:gd name="connsiteX0" fmla="*/ 98484 w 2828365"/>
                        <a:gd name="connsiteY0" fmla="*/ 522153 h 2658037"/>
                        <a:gd name="connsiteX1" fmla="*/ 2518877 w 2828365"/>
                        <a:gd name="connsiteY1" fmla="*/ 220447 h 2658037"/>
                        <a:gd name="connsiteX2" fmla="*/ 2729892 w 2828365"/>
                        <a:gd name="connsiteY2" fmla="*/ 820763 h 2658037"/>
                        <a:gd name="connsiteX3" fmla="*/ 2828365 w 2828365"/>
                        <a:gd name="connsiteY3" fmla="*/ 2484390 h 2658037"/>
                        <a:gd name="connsiteX4" fmla="*/ 2407085 w 2828365"/>
                        <a:gd name="connsiteY4" fmla="*/ 2517539 h 2658037"/>
                        <a:gd name="connsiteX5" fmla="*/ 2259399 w 2828365"/>
                        <a:gd name="connsiteY5" fmla="*/ 773581 h 2658037"/>
                        <a:gd name="connsiteX6" fmla="*/ 1951456 w 2828365"/>
                        <a:gd name="connsiteY6" fmla="*/ 914983 h 2658037"/>
                        <a:gd name="connsiteX7" fmla="*/ 861088 w 2828365"/>
                        <a:gd name="connsiteY7" fmla="*/ 968401 h 2658037"/>
                        <a:gd name="connsiteX8" fmla="*/ 675694 w 2828365"/>
                        <a:gd name="connsiteY8" fmla="*/ 896129 h 2658037"/>
                        <a:gd name="connsiteX9" fmla="*/ 543719 w 2828365"/>
                        <a:gd name="connsiteY9" fmla="*/ 1119230 h 2658037"/>
                        <a:gd name="connsiteX10" fmla="*/ 685121 w 2828365"/>
                        <a:gd name="connsiteY10" fmla="*/ 2530110 h 2658037"/>
                        <a:gd name="connsiteX11" fmla="*/ 291057 w 2828365"/>
                        <a:gd name="connsiteY11" fmla="*/ 2658037 h 2658037"/>
                        <a:gd name="connsiteX12" fmla="*/ 44097 w 2828365"/>
                        <a:gd name="connsiteY12" fmla="*/ 1210356 h 2658037"/>
                        <a:gd name="connsiteX13" fmla="*/ 98484 w 2828365"/>
                        <a:gd name="connsiteY13" fmla="*/ 522153 h 2658037"/>
                        <a:gd name="connsiteX0" fmla="*/ 98484 w 2828365"/>
                        <a:gd name="connsiteY0" fmla="*/ 522153 h 2658037"/>
                        <a:gd name="connsiteX1" fmla="*/ 2518877 w 2828365"/>
                        <a:gd name="connsiteY1" fmla="*/ 220447 h 2658037"/>
                        <a:gd name="connsiteX2" fmla="*/ 2729892 w 2828365"/>
                        <a:gd name="connsiteY2" fmla="*/ 820763 h 2658037"/>
                        <a:gd name="connsiteX3" fmla="*/ 2828365 w 2828365"/>
                        <a:gd name="connsiteY3" fmla="*/ 2484390 h 2658037"/>
                        <a:gd name="connsiteX4" fmla="*/ 2407085 w 2828365"/>
                        <a:gd name="connsiteY4" fmla="*/ 2517539 h 2658037"/>
                        <a:gd name="connsiteX5" fmla="*/ 2259399 w 2828365"/>
                        <a:gd name="connsiteY5" fmla="*/ 773581 h 2658037"/>
                        <a:gd name="connsiteX6" fmla="*/ 1951456 w 2828365"/>
                        <a:gd name="connsiteY6" fmla="*/ 914983 h 2658037"/>
                        <a:gd name="connsiteX7" fmla="*/ 861088 w 2828365"/>
                        <a:gd name="connsiteY7" fmla="*/ 968401 h 2658037"/>
                        <a:gd name="connsiteX8" fmla="*/ 675694 w 2828365"/>
                        <a:gd name="connsiteY8" fmla="*/ 896129 h 2658037"/>
                        <a:gd name="connsiteX9" fmla="*/ 543719 w 2828365"/>
                        <a:gd name="connsiteY9" fmla="*/ 1119230 h 2658037"/>
                        <a:gd name="connsiteX10" fmla="*/ 685121 w 2828365"/>
                        <a:gd name="connsiteY10" fmla="*/ 2530110 h 2658037"/>
                        <a:gd name="connsiteX11" fmla="*/ 291057 w 2828365"/>
                        <a:gd name="connsiteY11" fmla="*/ 2658037 h 2658037"/>
                        <a:gd name="connsiteX12" fmla="*/ 44097 w 2828365"/>
                        <a:gd name="connsiteY12" fmla="*/ 1210356 h 2658037"/>
                        <a:gd name="connsiteX13" fmla="*/ 98484 w 2828365"/>
                        <a:gd name="connsiteY13" fmla="*/ 522153 h 2658037"/>
                        <a:gd name="connsiteX0" fmla="*/ 98484 w 2828365"/>
                        <a:gd name="connsiteY0" fmla="*/ 522153 h 2658037"/>
                        <a:gd name="connsiteX1" fmla="*/ 2518877 w 2828365"/>
                        <a:gd name="connsiteY1" fmla="*/ 220447 h 2658037"/>
                        <a:gd name="connsiteX2" fmla="*/ 2729892 w 2828365"/>
                        <a:gd name="connsiteY2" fmla="*/ 820763 h 2658037"/>
                        <a:gd name="connsiteX3" fmla="*/ 2828365 w 2828365"/>
                        <a:gd name="connsiteY3" fmla="*/ 2484390 h 2658037"/>
                        <a:gd name="connsiteX4" fmla="*/ 2407085 w 2828365"/>
                        <a:gd name="connsiteY4" fmla="*/ 2517539 h 2658037"/>
                        <a:gd name="connsiteX5" fmla="*/ 2259399 w 2828365"/>
                        <a:gd name="connsiteY5" fmla="*/ 773581 h 2658037"/>
                        <a:gd name="connsiteX6" fmla="*/ 1951456 w 2828365"/>
                        <a:gd name="connsiteY6" fmla="*/ 914983 h 2658037"/>
                        <a:gd name="connsiteX7" fmla="*/ 861088 w 2828365"/>
                        <a:gd name="connsiteY7" fmla="*/ 968401 h 2658037"/>
                        <a:gd name="connsiteX8" fmla="*/ 675694 w 2828365"/>
                        <a:gd name="connsiteY8" fmla="*/ 896129 h 2658037"/>
                        <a:gd name="connsiteX9" fmla="*/ 543719 w 2828365"/>
                        <a:gd name="connsiteY9" fmla="*/ 1119230 h 2658037"/>
                        <a:gd name="connsiteX10" fmla="*/ 685121 w 2828365"/>
                        <a:gd name="connsiteY10" fmla="*/ 2530110 h 2658037"/>
                        <a:gd name="connsiteX11" fmla="*/ 291057 w 2828365"/>
                        <a:gd name="connsiteY11" fmla="*/ 2658037 h 2658037"/>
                        <a:gd name="connsiteX12" fmla="*/ 44097 w 2828365"/>
                        <a:gd name="connsiteY12" fmla="*/ 1210356 h 2658037"/>
                        <a:gd name="connsiteX13" fmla="*/ 98484 w 2828365"/>
                        <a:gd name="connsiteY13" fmla="*/ 522153 h 26580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2828365" h="2658037">
                          <a:moveTo>
                            <a:pt x="98484" y="522153"/>
                          </a:moveTo>
                          <a:cubicBezTo>
                            <a:pt x="710211" y="-17761"/>
                            <a:pt x="1708558" y="-174391"/>
                            <a:pt x="2518877" y="220447"/>
                          </a:cubicBezTo>
                          <a:cubicBezTo>
                            <a:pt x="2727546" y="300976"/>
                            <a:pt x="2915117" y="655827"/>
                            <a:pt x="2729892" y="820763"/>
                          </a:cubicBezTo>
                          <a:lnTo>
                            <a:pt x="2828365" y="2484390"/>
                          </a:lnTo>
                          <a:lnTo>
                            <a:pt x="2407085" y="2517539"/>
                          </a:lnTo>
                          <a:lnTo>
                            <a:pt x="2259399" y="773581"/>
                          </a:lnTo>
                          <a:cubicBezTo>
                            <a:pt x="2213313" y="620658"/>
                            <a:pt x="2107522" y="920219"/>
                            <a:pt x="1951456" y="914983"/>
                          </a:cubicBezTo>
                          <a:lnTo>
                            <a:pt x="861088" y="968401"/>
                          </a:lnTo>
                          <a:cubicBezTo>
                            <a:pt x="810812" y="974685"/>
                            <a:pt x="735396" y="971544"/>
                            <a:pt x="675694" y="896129"/>
                          </a:cubicBezTo>
                          <a:cubicBezTo>
                            <a:pt x="613896" y="857374"/>
                            <a:pt x="542148" y="846900"/>
                            <a:pt x="543719" y="1119230"/>
                          </a:cubicBezTo>
                          <a:cubicBezTo>
                            <a:pt x="543195" y="1382656"/>
                            <a:pt x="451235" y="1769833"/>
                            <a:pt x="685121" y="2530110"/>
                          </a:cubicBezTo>
                          <a:lnTo>
                            <a:pt x="291057" y="2658037"/>
                          </a:lnTo>
                          <a:cubicBezTo>
                            <a:pt x="200455" y="2438602"/>
                            <a:pt x="76192" y="1566337"/>
                            <a:pt x="44097" y="1210356"/>
                          </a:cubicBezTo>
                          <a:cubicBezTo>
                            <a:pt x="-6852" y="895224"/>
                            <a:pt x="-40077" y="700230"/>
                            <a:pt x="98484" y="522153"/>
                          </a:cubicBezTo>
                          <a:close/>
                        </a:path>
                      </a:pathLst>
                    </a:custGeom>
                    <a:solidFill>
                      <a:srgbClr val="FD6102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5" name="Rectangle 24"/>
                    <p:cNvSpPr/>
                    <p:nvPr/>
                  </p:nvSpPr>
                  <p:spPr>
                    <a:xfrm rot="20524762">
                      <a:off x="3948449" y="2327696"/>
                      <a:ext cx="150701" cy="2807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8" name="Rectangle 27"/>
                    <p:cNvSpPr/>
                    <p:nvPr/>
                  </p:nvSpPr>
                  <p:spPr>
                    <a:xfrm rot="21368303" flipH="1">
                      <a:off x="4804432" y="2290147"/>
                      <a:ext cx="150701" cy="2807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34" name="Group 33"/>
                  <p:cNvGrpSpPr/>
                  <p:nvPr/>
                </p:nvGrpSpPr>
                <p:grpSpPr>
                  <a:xfrm>
                    <a:off x="4133343" y="1262535"/>
                    <a:ext cx="490412" cy="576663"/>
                    <a:chOff x="4133343" y="1262535"/>
                    <a:chExt cx="490412" cy="576663"/>
                  </a:xfrm>
                </p:grpSpPr>
                <p:sp>
                  <p:nvSpPr>
                    <p:cNvPr id="12" name="Rectangle 11"/>
                    <p:cNvSpPr/>
                    <p:nvPr/>
                  </p:nvSpPr>
                  <p:spPr>
                    <a:xfrm>
                      <a:off x="4585602" y="1466549"/>
                      <a:ext cx="38153" cy="141267"/>
                    </a:xfrm>
                    <a:custGeom>
                      <a:avLst/>
                      <a:gdLst>
                        <a:gd name="connsiteX0" fmla="*/ 0 w 88106"/>
                        <a:gd name="connsiteY0" fmla="*/ 0 h 414337"/>
                        <a:gd name="connsiteX1" fmla="*/ 88106 w 88106"/>
                        <a:gd name="connsiteY1" fmla="*/ 0 h 414337"/>
                        <a:gd name="connsiteX2" fmla="*/ 88106 w 88106"/>
                        <a:gd name="connsiteY2" fmla="*/ 414337 h 414337"/>
                        <a:gd name="connsiteX3" fmla="*/ 0 w 88106"/>
                        <a:gd name="connsiteY3" fmla="*/ 414337 h 414337"/>
                        <a:gd name="connsiteX4" fmla="*/ 0 w 88106"/>
                        <a:gd name="connsiteY4" fmla="*/ 0 h 414337"/>
                        <a:gd name="connsiteX0" fmla="*/ 0 w 119062"/>
                        <a:gd name="connsiteY0" fmla="*/ 0 h 416718"/>
                        <a:gd name="connsiteX1" fmla="*/ 119062 w 119062"/>
                        <a:gd name="connsiteY1" fmla="*/ 2381 h 416718"/>
                        <a:gd name="connsiteX2" fmla="*/ 119062 w 119062"/>
                        <a:gd name="connsiteY2" fmla="*/ 416718 h 416718"/>
                        <a:gd name="connsiteX3" fmla="*/ 30956 w 119062"/>
                        <a:gd name="connsiteY3" fmla="*/ 416718 h 416718"/>
                        <a:gd name="connsiteX4" fmla="*/ 0 w 119062"/>
                        <a:gd name="connsiteY4" fmla="*/ 0 h 416718"/>
                        <a:gd name="connsiteX0" fmla="*/ 0 w 119062"/>
                        <a:gd name="connsiteY0" fmla="*/ 0 h 416718"/>
                        <a:gd name="connsiteX1" fmla="*/ 119062 w 119062"/>
                        <a:gd name="connsiteY1" fmla="*/ 2381 h 416718"/>
                        <a:gd name="connsiteX2" fmla="*/ 119062 w 119062"/>
                        <a:gd name="connsiteY2" fmla="*/ 416718 h 416718"/>
                        <a:gd name="connsiteX3" fmla="*/ 0 w 119062"/>
                        <a:gd name="connsiteY3" fmla="*/ 0 h 416718"/>
                        <a:gd name="connsiteX0" fmla="*/ 0 w 119062"/>
                        <a:gd name="connsiteY0" fmla="*/ 0 h 354805"/>
                        <a:gd name="connsiteX1" fmla="*/ 119062 w 119062"/>
                        <a:gd name="connsiteY1" fmla="*/ 2381 h 354805"/>
                        <a:gd name="connsiteX2" fmla="*/ 54768 w 119062"/>
                        <a:gd name="connsiteY2" fmla="*/ 354805 h 354805"/>
                        <a:gd name="connsiteX3" fmla="*/ 0 w 119062"/>
                        <a:gd name="connsiteY3" fmla="*/ 0 h 354805"/>
                        <a:gd name="connsiteX0" fmla="*/ 0 w 54768"/>
                        <a:gd name="connsiteY0" fmla="*/ 0 h 354805"/>
                        <a:gd name="connsiteX1" fmla="*/ 54768 w 54768"/>
                        <a:gd name="connsiteY1" fmla="*/ 354805 h 354805"/>
                        <a:gd name="connsiteX2" fmla="*/ 0 w 54768"/>
                        <a:gd name="connsiteY2" fmla="*/ 0 h 354805"/>
                        <a:gd name="connsiteX0" fmla="*/ 27496 w 82264"/>
                        <a:gd name="connsiteY0" fmla="*/ 0 h 354805"/>
                        <a:gd name="connsiteX1" fmla="*/ 82264 w 82264"/>
                        <a:gd name="connsiteY1" fmla="*/ 354805 h 354805"/>
                        <a:gd name="connsiteX2" fmla="*/ 27496 w 82264"/>
                        <a:gd name="connsiteY2" fmla="*/ 0 h 354805"/>
                        <a:gd name="connsiteX0" fmla="*/ 27496 w 96956"/>
                        <a:gd name="connsiteY0" fmla="*/ 0 h 354805"/>
                        <a:gd name="connsiteX1" fmla="*/ 82264 w 96956"/>
                        <a:gd name="connsiteY1" fmla="*/ 354805 h 354805"/>
                        <a:gd name="connsiteX2" fmla="*/ 27496 w 96956"/>
                        <a:gd name="connsiteY2" fmla="*/ 0 h 354805"/>
                        <a:gd name="connsiteX0" fmla="*/ 28262 w 95882"/>
                        <a:gd name="connsiteY0" fmla="*/ 0 h 357186"/>
                        <a:gd name="connsiteX1" fmla="*/ 78268 w 95882"/>
                        <a:gd name="connsiteY1" fmla="*/ 357186 h 357186"/>
                        <a:gd name="connsiteX2" fmla="*/ 28262 w 95882"/>
                        <a:gd name="connsiteY2" fmla="*/ 0 h 357186"/>
                        <a:gd name="connsiteX0" fmla="*/ 28262 w 121470"/>
                        <a:gd name="connsiteY0" fmla="*/ 0 h 357186"/>
                        <a:gd name="connsiteX1" fmla="*/ 78268 w 121470"/>
                        <a:gd name="connsiteY1" fmla="*/ 357186 h 357186"/>
                        <a:gd name="connsiteX2" fmla="*/ 28262 w 121470"/>
                        <a:gd name="connsiteY2" fmla="*/ 0 h 357186"/>
                        <a:gd name="connsiteX0" fmla="*/ 0 w 93208"/>
                        <a:gd name="connsiteY0" fmla="*/ 0 h 357186"/>
                        <a:gd name="connsiteX1" fmla="*/ 50006 w 93208"/>
                        <a:gd name="connsiteY1" fmla="*/ 357186 h 357186"/>
                        <a:gd name="connsiteX2" fmla="*/ 0 w 93208"/>
                        <a:gd name="connsiteY2" fmla="*/ 0 h 357186"/>
                        <a:gd name="connsiteX0" fmla="*/ 0 w 93208"/>
                        <a:gd name="connsiteY0" fmla="*/ 0 h 357186"/>
                        <a:gd name="connsiteX1" fmla="*/ 50006 w 93208"/>
                        <a:gd name="connsiteY1" fmla="*/ 357186 h 357186"/>
                        <a:gd name="connsiteX2" fmla="*/ 0 w 93208"/>
                        <a:gd name="connsiteY2" fmla="*/ 0 h 357186"/>
                        <a:gd name="connsiteX0" fmla="*/ 0 w 93208"/>
                        <a:gd name="connsiteY0" fmla="*/ 0 h 357186"/>
                        <a:gd name="connsiteX1" fmla="*/ 50006 w 93208"/>
                        <a:gd name="connsiteY1" fmla="*/ 357186 h 357186"/>
                        <a:gd name="connsiteX2" fmla="*/ 0 w 93208"/>
                        <a:gd name="connsiteY2" fmla="*/ 0 h 357186"/>
                        <a:gd name="connsiteX0" fmla="*/ 0 w 94539"/>
                        <a:gd name="connsiteY0" fmla="*/ 0 h 350042"/>
                        <a:gd name="connsiteX1" fmla="*/ 52387 w 94539"/>
                        <a:gd name="connsiteY1" fmla="*/ 350042 h 350042"/>
                        <a:gd name="connsiteX2" fmla="*/ 0 w 94539"/>
                        <a:gd name="connsiteY2" fmla="*/ 0 h 350042"/>
                        <a:gd name="connsiteX0" fmla="*/ 0 w 94539"/>
                        <a:gd name="connsiteY0" fmla="*/ 0 h 350042"/>
                        <a:gd name="connsiteX1" fmla="*/ 52387 w 94539"/>
                        <a:gd name="connsiteY1" fmla="*/ 350042 h 350042"/>
                        <a:gd name="connsiteX2" fmla="*/ 0 w 94539"/>
                        <a:gd name="connsiteY2" fmla="*/ 0 h 3500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94539" h="350042">
                          <a:moveTo>
                            <a:pt x="0" y="0"/>
                          </a:moveTo>
                          <a:cubicBezTo>
                            <a:pt x="127794" y="94455"/>
                            <a:pt x="105569" y="310355"/>
                            <a:pt x="52387" y="350042"/>
                          </a:cubicBezTo>
                          <a:cubicBezTo>
                            <a:pt x="46037" y="215105"/>
                            <a:pt x="49212" y="134936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F8CBAD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0" name="Rectangle 11"/>
                    <p:cNvSpPr/>
                    <p:nvPr/>
                  </p:nvSpPr>
                  <p:spPr>
                    <a:xfrm rot="11237414">
                      <a:off x="4133343" y="1497125"/>
                      <a:ext cx="37097" cy="141511"/>
                    </a:xfrm>
                    <a:custGeom>
                      <a:avLst/>
                      <a:gdLst>
                        <a:gd name="connsiteX0" fmla="*/ 0 w 88106"/>
                        <a:gd name="connsiteY0" fmla="*/ 0 h 414337"/>
                        <a:gd name="connsiteX1" fmla="*/ 88106 w 88106"/>
                        <a:gd name="connsiteY1" fmla="*/ 0 h 414337"/>
                        <a:gd name="connsiteX2" fmla="*/ 88106 w 88106"/>
                        <a:gd name="connsiteY2" fmla="*/ 414337 h 414337"/>
                        <a:gd name="connsiteX3" fmla="*/ 0 w 88106"/>
                        <a:gd name="connsiteY3" fmla="*/ 414337 h 414337"/>
                        <a:gd name="connsiteX4" fmla="*/ 0 w 88106"/>
                        <a:gd name="connsiteY4" fmla="*/ 0 h 414337"/>
                        <a:gd name="connsiteX0" fmla="*/ 0 w 119062"/>
                        <a:gd name="connsiteY0" fmla="*/ 0 h 416718"/>
                        <a:gd name="connsiteX1" fmla="*/ 119062 w 119062"/>
                        <a:gd name="connsiteY1" fmla="*/ 2381 h 416718"/>
                        <a:gd name="connsiteX2" fmla="*/ 119062 w 119062"/>
                        <a:gd name="connsiteY2" fmla="*/ 416718 h 416718"/>
                        <a:gd name="connsiteX3" fmla="*/ 30956 w 119062"/>
                        <a:gd name="connsiteY3" fmla="*/ 416718 h 416718"/>
                        <a:gd name="connsiteX4" fmla="*/ 0 w 119062"/>
                        <a:gd name="connsiteY4" fmla="*/ 0 h 416718"/>
                        <a:gd name="connsiteX0" fmla="*/ 0 w 119062"/>
                        <a:gd name="connsiteY0" fmla="*/ 0 h 416718"/>
                        <a:gd name="connsiteX1" fmla="*/ 119062 w 119062"/>
                        <a:gd name="connsiteY1" fmla="*/ 2381 h 416718"/>
                        <a:gd name="connsiteX2" fmla="*/ 119062 w 119062"/>
                        <a:gd name="connsiteY2" fmla="*/ 416718 h 416718"/>
                        <a:gd name="connsiteX3" fmla="*/ 0 w 119062"/>
                        <a:gd name="connsiteY3" fmla="*/ 0 h 416718"/>
                        <a:gd name="connsiteX0" fmla="*/ 0 w 119062"/>
                        <a:gd name="connsiteY0" fmla="*/ 0 h 354805"/>
                        <a:gd name="connsiteX1" fmla="*/ 119062 w 119062"/>
                        <a:gd name="connsiteY1" fmla="*/ 2381 h 354805"/>
                        <a:gd name="connsiteX2" fmla="*/ 54768 w 119062"/>
                        <a:gd name="connsiteY2" fmla="*/ 354805 h 354805"/>
                        <a:gd name="connsiteX3" fmla="*/ 0 w 119062"/>
                        <a:gd name="connsiteY3" fmla="*/ 0 h 354805"/>
                        <a:gd name="connsiteX0" fmla="*/ 0 w 54768"/>
                        <a:gd name="connsiteY0" fmla="*/ 0 h 354805"/>
                        <a:gd name="connsiteX1" fmla="*/ 54768 w 54768"/>
                        <a:gd name="connsiteY1" fmla="*/ 354805 h 354805"/>
                        <a:gd name="connsiteX2" fmla="*/ 0 w 54768"/>
                        <a:gd name="connsiteY2" fmla="*/ 0 h 354805"/>
                        <a:gd name="connsiteX0" fmla="*/ 27496 w 82264"/>
                        <a:gd name="connsiteY0" fmla="*/ 0 h 354805"/>
                        <a:gd name="connsiteX1" fmla="*/ 82264 w 82264"/>
                        <a:gd name="connsiteY1" fmla="*/ 354805 h 354805"/>
                        <a:gd name="connsiteX2" fmla="*/ 27496 w 82264"/>
                        <a:gd name="connsiteY2" fmla="*/ 0 h 354805"/>
                        <a:gd name="connsiteX0" fmla="*/ 27496 w 96956"/>
                        <a:gd name="connsiteY0" fmla="*/ 0 h 354805"/>
                        <a:gd name="connsiteX1" fmla="*/ 82264 w 96956"/>
                        <a:gd name="connsiteY1" fmla="*/ 354805 h 354805"/>
                        <a:gd name="connsiteX2" fmla="*/ 27496 w 96956"/>
                        <a:gd name="connsiteY2" fmla="*/ 0 h 354805"/>
                        <a:gd name="connsiteX0" fmla="*/ 28262 w 95882"/>
                        <a:gd name="connsiteY0" fmla="*/ 0 h 357186"/>
                        <a:gd name="connsiteX1" fmla="*/ 78268 w 95882"/>
                        <a:gd name="connsiteY1" fmla="*/ 357186 h 357186"/>
                        <a:gd name="connsiteX2" fmla="*/ 28262 w 95882"/>
                        <a:gd name="connsiteY2" fmla="*/ 0 h 357186"/>
                        <a:gd name="connsiteX0" fmla="*/ 28262 w 121470"/>
                        <a:gd name="connsiteY0" fmla="*/ 0 h 357186"/>
                        <a:gd name="connsiteX1" fmla="*/ 78268 w 121470"/>
                        <a:gd name="connsiteY1" fmla="*/ 357186 h 357186"/>
                        <a:gd name="connsiteX2" fmla="*/ 28262 w 121470"/>
                        <a:gd name="connsiteY2" fmla="*/ 0 h 357186"/>
                        <a:gd name="connsiteX0" fmla="*/ 0 w 93208"/>
                        <a:gd name="connsiteY0" fmla="*/ 0 h 357186"/>
                        <a:gd name="connsiteX1" fmla="*/ 50006 w 93208"/>
                        <a:gd name="connsiteY1" fmla="*/ 357186 h 357186"/>
                        <a:gd name="connsiteX2" fmla="*/ 0 w 93208"/>
                        <a:gd name="connsiteY2" fmla="*/ 0 h 357186"/>
                        <a:gd name="connsiteX0" fmla="*/ 0 w 93208"/>
                        <a:gd name="connsiteY0" fmla="*/ 0 h 357186"/>
                        <a:gd name="connsiteX1" fmla="*/ 50006 w 93208"/>
                        <a:gd name="connsiteY1" fmla="*/ 357186 h 357186"/>
                        <a:gd name="connsiteX2" fmla="*/ 0 w 93208"/>
                        <a:gd name="connsiteY2" fmla="*/ 0 h 357186"/>
                        <a:gd name="connsiteX0" fmla="*/ 0 w 93208"/>
                        <a:gd name="connsiteY0" fmla="*/ 0 h 357186"/>
                        <a:gd name="connsiteX1" fmla="*/ 50006 w 93208"/>
                        <a:gd name="connsiteY1" fmla="*/ 357186 h 357186"/>
                        <a:gd name="connsiteX2" fmla="*/ 0 w 93208"/>
                        <a:gd name="connsiteY2" fmla="*/ 0 h 357186"/>
                        <a:gd name="connsiteX0" fmla="*/ 0 w 94539"/>
                        <a:gd name="connsiteY0" fmla="*/ 0 h 350042"/>
                        <a:gd name="connsiteX1" fmla="*/ 52387 w 94539"/>
                        <a:gd name="connsiteY1" fmla="*/ 350042 h 350042"/>
                        <a:gd name="connsiteX2" fmla="*/ 0 w 94539"/>
                        <a:gd name="connsiteY2" fmla="*/ 0 h 350042"/>
                        <a:gd name="connsiteX0" fmla="*/ 0 w 94539"/>
                        <a:gd name="connsiteY0" fmla="*/ 0 h 350042"/>
                        <a:gd name="connsiteX1" fmla="*/ 52387 w 94539"/>
                        <a:gd name="connsiteY1" fmla="*/ 350042 h 350042"/>
                        <a:gd name="connsiteX2" fmla="*/ 0 w 94539"/>
                        <a:gd name="connsiteY2" fmla="*/ 0 h 350042"/>
                        <a:gd name="connsiteX0" fmla="*/ 0 w 91922"/>
                        <a:gd name="connsiteY0" fmla="*/ 0 h 350646"/>
                        <a:gd name="connsiteX1" fmla="*/ 47662 w 91922"/>
                        <a:gd name="connsiteY1" fmla="*/ 350646 h 350646"/>
                        <a:gd name="connsiteX2" fmla="*/ 0 w 91922"/>
                        <a:gd name="connsiteY2" fmla="*/ 0 h 3506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91922" h="350646">
                          <a:moveTo>
                            <a:pt x="0" y="0"/>
                          </a:moveTo>
                          <a:cubicBezTo>
                            <a:pt x="127794" y="94455"/>
                            <a:pt x="100844" y="310959"/>
                            <a:pt x="47662" y="350646"/>
                          </a:cubicBezTo>
                          <a:cubicBezTo>
                            <a:pt x="41312" y="215709"/>
                            <a:pt x="49212" y="134936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F8CBAD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cs typeface="Arial" panose="020B0604020202020204" pitchFamily="34" charset="0"/>
                      </a:endParaRPr>
                    </a:p>
                  </p:txBody>
                </p:sp>
                <p:grpSp>
                  <p:nvGrpSpPr>
                    <p:cNvPr id="16" name="Group 15"/>
                    <p:cNvGrpSpPr/>
                    <p:nvPr/>
                  </p:nvGrpSpPr>
                  <p:grpSpPr>
                    <a:xfrm>
                      <a:off x="4154367" y="1262535"/>
                      <a:ext cx="452564" cy="576663"/>
                      <a:chOff x="2984340" y="-2401001"/>
                      <a:chExt cx="1121399" cy="1428903"/>
                    </a:xfrm>
                  </p:grpSpPr>
                  <p:sp>
                    <p:nvSpPr>
                      <p:cNvPr id="14" name="Rectangle 13"/>
                      <p:cNvSpPr/>
                      <p:nvPr/>
                    </p:nvSpPr>
                    <p:spPr>
                      <a:xfrm>
                        <a:off x="2984340" y="-2211066"/>
                        <a:ext cx="1121399" cy="1238968"/>
                      </a:xfrm>
                      <a:custGeom>
                        <a:avLst/>
                        <a:gdLst>
                          <a:gd name="connsiteX0" fmla="*/ 0 w 1439652"/>
                          <a:gd name="connsiteY0" fmla="*/ 0 h 1352888"/>
                          <a:gd name="connsiteX1" fmla="*/ 1439652 w 1439652"/>
                          <a:gd name="connsiteY1" fmla="*/ 0 h 1352888"/>
                          <a:gd name="connsiteX2" fmla="*/ 1439652 w 1439652"/>
                          <a:gd name="connsiteY2" fmla="*/ 1352888 h 1352888"/>
                          <a:gd name="connsiteX3" fmla="*/ 0 w 1439652"/>
                          <a:gd name="connsiteY3" fmla="*/ 1352888 h 1352888"/>
                          <a:gd name="connsiteX4" fmla="*/ 0 w 1439652"/>
                          <a:gd name="connsiteY4" fmla="*/ 0 h 1352888"/>
                          <a:gd name="connsiteX0" fmla="*/ 0 w 1439652"/>
                          <a:gd name="connsiteY0" fmla="*/ 0 h 1352888"/>
                          <a:gd name="connsiteX1" fmla="*/ 1439652 w 1439652"/>
                          <a:gd name="connsiteY1" fmla="*/ 0 h 1352888"/>
                          <a:gd name="connsiteX2" fmla="*/ 1439652 w 1439652"/>
                          <a:gd name="connsiteY2" fmla="*/ 1352888 h 1352888"/>
                          <a:gd name="connsiteX3" fmla="*/ 710215 w 1439652"/>
                          <a:gd name="connsiteY3" fmla="*/ 1349961 h 1352888"/>
                          <a:gd name="connsiteX4" fmla="*/ 0 w 1439652"/>
                          <a:gd name="connsiteY4" fmla="*/ 1352888 h 1352888"/>
                          <a:gd name="connsiteX5" fmla="*/ 0 w 1439652"/>
                          <a:gd name="connsiteY5" fmla="*/ 0 h 1352888"/>
                          <a:gd name="connsiteX0" fmla="*/ 0 w 1439652"/>
                          <a:gd name="connsiteY0" fmla="*/ 0 h 1352888"/>
                          <a:gd name="connsiteX1" fmla="*/ 1439652 w 1439652"/>
                          <a:gd name="connsiteY1" fmla="*/ 0 h 1352888"/>
                          <a:gd name="connsiteX2" fmla="*/ 1439652 w 1439652"/>
                          <a:gd name="connsiteY2" fmla="*/ 1352888 h 1352888"/>
                          <a:gd name="connsiteX3" fmla="*/ 724240 w 1439652"/>
                          <a:gd name="connsiteY3" fmla="*/ 1316302 h 1352888"/>
                          <a:gd name="connsiteX4" fmla="*/ 0 w 1439652"/>
                          <a:gd name="connsiteY4" fmla="*/ 1352888 h 1352888"/>
                          <a:gd name="connsiteX5" fmla="*/ 0 w 1439652"/>
                          <a:gd name="connsiteY5" fmla="*/ 0 h 1352888"/>
                          <a:gd name="connsiteX0" fmla="*/ 0 w 1439652"/>
                          <a:gd name="connsiteY0" fmla="*/ 0 h 1352888"/>
                          <a:gd name="connsiteX1" fmla="*/ 1439652 w 1439652"/>
                          <a:gd name="connsiteY1" fmla="*/ 0 h 1352888"/>
                          <a:gd name="connsiteX2" fmla="*/ 1439652 w 1439652"/>
                          <a:gd name="connsiteY2" fmla="*/ 1352888 h 1352888"/>
                          <a:gd name="connsiteX3" fmla="*/ 724240 w 1439652"/>
                          <a:gd name="connsiteY3" fmla="*/ 1316302 h 1352888"/>
                          <a:gd name="connsiteX4" fmla="*/ 109391 w 1439652"/>
                          <a:gd name="connsiteY4" fmla="*/ 794711 h 1352888"/>
                          <a:gd name="connsiteX5" fmla="*/ 0 w 1439652"/>
                          <a:gd name="connsiteY5" fmla="*/ 0 h 1352888"/>
                          <a:gd name="connsiteX0" fmla="*/ 0 w 1439652"/>
                          <a:gd name="connsiteY0" fmla="*/ 0 h 1352888"/>
                          <a:gd name="connsiteX1" fmla="*/ 1439652 w 1439652"/>
                          <a:gd name="connsiteY1" fmla="*/ 0 h 1352888"/>
                          <a:gd name="connsiteX2" fmla="*/ 1439652 w 1439652"/>
                          <a:gd name="connsiteY2" fmla="*/ 1352888 h 1352888"/>
                          <a:gd name="connsiteX3" fmla="*/ 724240 w 1439652"/>
                          <a:gd name="connsiteY3" fmla="*/ 1316302 h 1352888"/>
                          <a:gd name="connsiteX4" fmla="*/ 109391 w 1439652"/>
                          <a:gd name="connsiteY4" fmla="*/ 794711 h 1352888"/>
                          <a:gd name="connsiteX5" fmla="*/ 0 w 1439652"/>
                          <a:gd name="connsiteY5" fmla="*/ 0 h 1352888"/>
                          <a:gd name="connsiteX0" fmla="*/ 0 w 1439652"/>
                          <a:gd name="connsiteY0" fmla="*/ 0 h 1363864"/>
                          <a:gd name="connsiteX1" fmla="*/ 1439652 w 1439652"/>
                          <a:gd name="connsiteY1" fmla="*/ 0 h 1363864"/>
                          <a:gd name="connsiteX2" fmla="*/ 1439652 w 1439652"/>
                          <a:gd name="connsiteY2" fmla="*/ 1352888 h 1363864"/>
                          <a:gd name="connsiteX3" fmla="*/ 724240 w 1439652"/>
                          <a:gd name="connsiteY3" fmla="*/ 1316302 h 1363864"/>
                          <a:gd name="connsiteX4" fmla="*/ 109391 w 1439652"/>
                          <a:gd name="connsiteY4" fmla="*/ 794711 h 1363864"/>
                          <a:gd name="connsiteX5" fmla="*/ 0 w 1439652"/>
                          <a:gd name="connsiteY5" fmla="*/ 0 h 1363864"/>
                          <a:gd name="connsiteX0" fmla="*/ 0 w 1439652"/>
                          <a:gd name="connsiteY0" fmla="*/ 0 h 1373603"/>
                          <a:gd name="connsiteX1" fmla="*/ 1439652 w 1439652"/>
                          <a:gd name="connsiteY1" fmla="*/ 0 h 1373603"/>
                          <a:gd name="connsiteX2" fmla="*/ 1439652 w 1439652"/>
                          <a:gd name="connsiteY2" fmla="*/ 1352888 h 1373603"/>
                          <a:gd name="connsiteX3" fmla="*/ 724240 w 1439652"/>
                          <a:gd name="connsiteY3" fmla="*/ 1316302 h 1373603"/>
                          <a:gd name="connsiteX4" fmla="*/ 109391 w 1439652"/>
                          <a:gd name="connsiteY4" fmla="*/ 794711 h 1373603"/>
                          <a:gd name="connsiteX5" fmla="*/ 0 w 1439652"/>
                          <a:gd name="connsiteY5" fmla="*/ 0 h 1373603"/>
                          <a:gd name="connsiteX0" fmla="*/ 0 w 1439652"/>
                          <a:gd name="connsiteY0" fmla="*/ 0 h 1373603"/>
                          <a:gd name="connsiteX1" fmla="*/ 1439652 w 1439652"/>
                          <a:gd name="connsiteY1" fmla="*/ 0 h 1373603"/>
                          <a:gd name="connsiteX2" fmla="*/ 1234893 w 1439652"/>
                          <a:gd name="connsiteY2" fmla="*/ 800322 h 1373603"/>
                          <a:gd name="connsiteX3" fmla="*/ 724240 w 1439652"/>
                          <a:gd name="connsiteY3" fmla="*/ 1316302 h 1373603"/>
                          <a:gd name="connsiteX4" fmla="*/ 109391 w 1439652"/>
                          <a:gd name="connsiteY4" fmla="*/ 794711 h 1373603"/>
                          <a:gd name="connsiteX5" fmla="*/ 0 w 1439652"/>
                          <a:gd name="connsiteY5" fmla="*/ 0 h 1373603"/>
                          <a:gd name="connsiteX0" fmla="*/ 0 w 1439652"/>
                          <a:gd name="connsiteY0" fmla="*/ 0 h 1373603"/>
                          <a:gd name="connsiteX1" fmla="*/ 1439652 w 1439652"/>
                          <a:gd name="connsiteY1" fmla="*/ 0 h 1373603"/>
                          <a:gd name="connsiteX2" fmla="*/ 1234893 w 1439652"/>
                          <a:gd name="connsiteY2" fmla="*/ 800322 h 1373603"/>
                          <a:gd name="connsiteX3" fmla="*/ 724240 w 1439652"/>
                          <a:gd name="connsiteY3" fmla="*/ 1316302 h 1373603"/>
                          <a:gd name="connsiteX4" fmla="*/ 109391 w 1439652"/>
                          <a:gd name="connsiteY4" fmla="*/ 794711 h 1373603"/>
                          <a:gd name="connsiteX5" fmla="*/ 0 w 1439652"/>
                          <a:gd name="connsiteY5" fmla="*/ 0 h 1373603"/>
                          <a:gd name="connsiteX0" fmla="*/ 0 w 1439652"/>
                          <a:gd name="connsiteY0" fmla="*/ 0 h 1373603"/>
                          <a:gd name="connsiteX1" fmla="*/ 1439652 w 1439652"/>
                          <a:gd name="connsiteY1" fmla="*/ 0 h 1373603"/>
                          <a:gd name="connsiteX2" fmla="*/ 1218064 w 1439652"/>
                          <a:gd name="connsiteY2" fmla="*/ 783492 h 1373603"/>
                          <a:gd name="connsiteX3" fmla="*/ 724240 w 1439652"/>
                          <a:gd name="connsiteY3" fmla="*/ 1316302 h 1373603"/>
                          <a:gd name="connsiteX4" fmla="*/ 109391 w 1439652"/>
                          <a:gd name="connsiteY4" fmla="*/ 794711 h 1373603"/>
                          <a:gd name="connsiteX5" fmla="*/ 0 w 1439652"/>
                          <a:gd name="connsiteY5" fmla="*/ 0 h 1373603"/>
                          <a:gd name="connsiteX0" fmla="*/ 0 w 1439652"/>
                          <a:gd name="connsiteY0" fmla="*/ 0 h 1373603"/>
                          <a:gd name="connsiteX1" fmla="*/ 1439652 w 1439652"/>
                          <a:gd name="connsiteY1" fmla="*/ 0 h 1373603"/>
                          <a:gd name="connsiteX2" fmla="*/ 1218064 w 1439652"/>
                          <a:gd name="connsiteY2" fmla="*/ 783492 h 1373603"/>
                          <a:gd name="connsiteX3" fmla="*/ 724240 w 1439652"/>
                          <a:gd name="connsiteY3" fmla="*/ 1316302 h 1373603"/>
                          <a:gd name="connsiteX4" fmla="*/ 109391 w 1439652"/>
                          <a:gd name="connsiteY4" fmla="*/ 794711 h 1373603"/>
                          <a:gd name="connsiteX5" fmla="*/ 0 w 1439652"/>
                          <a:gd name="connsiteY5" fmla="*/ 0 h 1373603"/>
                          <a:gd name="connsiteX0" fmla="*/ 0 w 1439652"/>
                          <a:gd name="connsiteY0" fmla="*/ 0 h 1373603"/>
                          <a:gd name="connsiteX1" fmla="*/ 1439652 w 1439652"/>
                          <a:gd name="connsiteY1" fmla="*/ 0 h 1373603"/>
                          <a:gd name="connsiteX2" fmla="*/ 1218064 w 1439652"/>
                          <a:gd name="connsiteY2" fmla="*/ 783492 h 1373603"/>
                          <a:gd name="connsiteX3" fmla="*/ 724240 w 1439652"/>
                          <a:gd name="connsiteY3" fmla="*/ 1316302 h 1373603"/>
                          <a:gd name="connsiteX4" fmla="*/ 109391 w 1439652"/>
                          <a:gd name="connsiteY4" fmla="*/ 794711 h 1373603"/>
                          <a:gd name="connsiteX5" fmla="*/ 0 w 1439652"/>
                          <a:gd name="connsiteY5" fmla="*/ 0 h 1373603"/>
                          <a:gd name="connsiteX0" fmla="*/ 0 w 1439652"/>
                          <a:gd name="connsiteY0" fmla="*/ 0 h 1373603"/>
                          <a:gd name="connsiteX1" fmla="*/ 1439652 w 1439652"/>
                          <a:gd name="connsiteY1" fmla="*/ 0 h 1373603"/>
                          <a:gd name="connsiteX2" fmla="*/ 1223673 w 1439652"/>
                          <a:gd name="connsiteY2" fmla="*/ 780687 h 1373603"/>
                          <a:gd name="connsiteX3" fmla="*/ 724240 w 1439652"/>
                          <a:gd name="connsiteY3" fmla="*/ 1316302 h 1373603"/>
                          <a:gd name="connsiteX4" fmla="*/ 109391 w 1439652"/>
                          <a:gd name="connsiteY4" fmla="*/ 794711 h 1373603"/>
                          <a:gd name="connsiteX5" fmla="*/ 0 w 1439652"/>
                          <a:gd name="connsiteY5" fmla="*/ 0 h 1373603"/>
                          <a:gd name="connsiteX0" fmla="*/ 0 w 1439652"/>
                          <a:gd name="connsiteY0" fmla="*/ 0 h 1373603"/>
                          <a:gd name="connsiteX1" fmla="*/ 1439652 w 1439652"/>
                          <a:gd name="connsiteY1" fmla="*/ 0 h 1373603"/>
                          <a:gd name="connsiteX2" fmla="*/ 1223673 w 1439652"/>
                          <a:gd name="connsiteY2" fmla="*/ 780687 h 1373603"/>
                          <a:gd name="connsiteX3" fmla="*/ 724240 w 1439652"/>
                          <a:gd name="connsiteY3" fmla="*/ 1316302 h 1373603"/>
                          <a:gd name="connsiteX4" fmla="*/ 109391 w 1439652"/>
                          <a:gd name="connsiteY4" fmla="*/ 794711 h 1373603"/>
                          <a:gd name="connsiteX5" fmla="*/ 0 w 1439652"/>
                          <a:gd name="connsiteY5" fmla="*/ 0 h 1373603"/>
                          <a:gd name="connsiteX0" fmla="*/ 0 w 1439652"/>
                          <a:gd name="connsiteY0" fmla="*/ 0 h 1373603"/>
                          <a:gd name="connsiteX1" fmla="*/ 1439652 w 1439652"/>
                          <a:gd name="connsiteY1" fmla="*/ 0 h 1373603"/>
                          <a:gd name="connsiteX2" fmla="*/ 1223673 w 1439652"/>
                          <a:gd name="connsiteY2" fmla="*/ 780687 h 1373603"/>
                          <a:gd name="connsiteX3" fmla="*/ 724240 w 1439652"/>
                          <a:gd name="connsiteY3" fmla="*/ 1316302 h 1373603"/>
                          <a:gd name="connsiteX4" fmla="*/ 109391 w 1439652"/>
                          <a:gd name="connsiteY4" fmla="*/ 794711 h 1373603"/>
                          <a:gd name="connsiteX5" fmla="*/ 0 w 1439652"/>
                          <a:gd name="connsiteY5" fmla="*/ 0 h 1373603"/>
                          <a:gd name="connsiteX0" fmla="*/ 308541 w 1330261"/>
                          <a:gd name="connsiteY0" fmla="*/ 140245 h 1373603"/>
                          <a:gd name="connsiteX1" fmla="*/ 1330261 w 1330261"/>
                          <a:gd name="connsiteY1" fmla="*/ 0 h 1373603"/>
                          <a:gd name="connsiteX2" fmla="*/ 1114282 w 1330261"/>
                          <a:gd name="connsiteY2" fmla="*/ 780687 h 1373603"/>
                          <a:gd name="connsiteX3" fmla="*/ 614849 w 1330261"/>
                          <a:gd name="connsiteY3" fmla="*/ 1316302 h 1373603"/>
                          <a:gd name="connsiteX4" fmla="*/ 0 w 1330261"/>
                          <a:gd name="connsiteY4" fmla="*/ 794711 h 1373603"/>
                          <a:gd name="connsiteX5" fmla="*/ 308541 w 1330261"/>
                          <a:gd name="connsiteY5" fmla="*/ 140245 h 1373603"/>
                          <a:gd name="connsiteX0" fmla="*/ 308541 w 1330261"/>
                          <a:gd name="connsiteY0" fmla="*/ 140245 h 1373603"/>
                          <a:gd name="connsiteX1" fmla="*/ 1330261 w 1330261"/>
                          <a:gd name="connsiteY1" fmla="*/ 0 h 1373603"/>
                          <a:gd name="connsiteX2" fmla="*/ 1114282 w 1330261"/>
                          <a:gd name="connsiteY2" fmla="*/ 780687 h 1373603"/>
                          <a:gd name="connsiteX3" fmla="*/ 614849 w 1330261"/>
                          <a:gd name="connsiteY3" fmla="*/ 1316302 h 1373603"/>
                          <a:gd name="connsiteX4" fmla="*/ 0 w 1330261"/>
                          <a:gd name="connsiteY4" fmla="*/ 794711 h 1373603"/>
                          <a:gd name="connsiteX5" fmla="*/ 308541 w 1330261"/>
                          <a:gd name="connsiteY5" fmla="*/ 140245 h 1373603"/>
                          <a:gd name="connsiteX0" fmla="*/ 308541 w 1330261"/>
                          <a:gd name="connsiteY0" fmla="*/ 140245 h 1373603"/>
                          <a:gd name="connsiteX1" fmla="*/ 1330261 w 1330261"/>
                          <a:gd name="connsiteY1" fmla="*/ 0 h 1373603"/>
                          <a:gd name="connsiteX2" fmla="*/ 1114282 w 1330261"/>
                          <a:gd name="connsiteY2" fmla="*/ 780687 h 1373603"/>
                          <a:gd name="connsiteX3" fmla="*/ 614849 w 1330261"/>
                          <a:gd name="connsiteY3" fmla="*/ 1316302 h 1373603"/>
                          <a:gd name="connsiteX4" fmla="*/ 0 w 1330261"/>
                          <a:gd name="connsiteY4" fmla="*/ 794711 h 1373603"/>
                          <a:gd name="connsiteX5" fmla="*/ 308541 w 1330261"/>
                          <a:gd name="connsiteY5" fmla="*/ 140245 h 1373603"/>
                          <a:gd name="connsiteX0" fmla="*/ 313659 w 1335379"/>
                          <a:gd name="connsiteY0" fmla="*/ 140245 h 1373603"/>
                          <a:gd name="connsiteX1" fmla="*/ 1335379 w 1335379"/>
                          <a:gd name="connsiteY1" fmla="*/ 0 h 1373603"/>
                          <a:gd name="connsiteX2" fmla="*/ 1119400 w 1335379"/>
                          <a:gd name="connsiteY2" fmla="*/ 780687 h 1373603"/>
                          <a:gd name="connsiteX3" fmla="*/ 619967 w 1335379"/>
                          <a:gd name="connsiteY3" fmla="*/ 1316302 h 1373603"/>
                          <a:gd name="connsiteX4" fmla="*/ 5118 w 1335379"/>
                          <a:gd name="connsiteY4" fmla="*/ 794711 h 1373603"/>
                          <a:gd name="connsiteX5" fmla="*/ 313659 w 1335379"/>
                          <a:gd name="connsiteY5" fmla="*/ 140245 h 1373603"/>
                          <a:gd name="connsiteX0" fmla="*/ 313659 w 1119400"/>
                          <a:gd name="connsiteY0" fmla="*/ 5610 h 1238968"/>
                          <a:gd name="connsiteX1" fmla="*/ 777203 w 1119400"/>
                          <a:gd name="connsiteY1" fmla="*/ 0 h 1238968"/>
                          <a:gd name="connsiteX2" fmla="*/ 1119400 w 1119400"/>
                          <a:gd name="connsiteY2" fmla="*/ 646052 h 1238968"/>
                          <a:gd name="connsiteX3" fmla="*/ 619967 w 1119400"/>
                          <a:gd name="connsiteY3" fmla="*/ 1181667 h 1238968"/>
                          <a:gd name="connsiteX4" fmla="*/ 5118 w 1119400"/>
                          <a:gd name="connsiteY4" fmla="*/ 660076 h 1238968"/>
                          <a:gd name="connsiteX5" fmla="*/ 313659 w 1119400"/>
                          <a:gd name="connsiteY5" fmla="*/ 5610 h 1238968"/>
                          <a:gd name="connsiteX0" fmla="*/ 313659 w 1119400"/>
                          <a:gd name="connsiteY0" fmla="*/ 5610 h 1238968"/>
                          <a:gd name="connsiteX1" fmla="*/ 777203 w 1119400"/>
                          <a:gd name="connsiteY1" fmla="*/ 0 h 1238968"/>
                          <a:gd name="connsiteX2" fmla="*/ 1119400 w 1119400"/>
                          <a:gd name="connsiteY2" fmla="*/ 646052 h 1238968"/>
                          <a:gd name="connsiteX3" fmla="*/ 619967 w 1119400"/>
                          <a:gd name="connsiteY3" fmla="*/ 1181667 h 1238968"/>
                          <a:gd name="connsiteX4" fmla="*/ 5118 w 1119400"/>
                          <a:gd name="connsiteY4" fmla="*/ 660076 h 1238968"/>
                          <a:gd name="connsiteX5" fmla="*/ 313659 w 1119400"/>
                          <a:gd name="connsiteY5" fmla="*/ 5610 h 1238968"/>
                          <a:gd name="connsiteX0" fmla="*/ 313659 w 1127678"/>
                          <a:gd name="connsiteY0" fmla="*/ 5610 h 1238968"/>
                          <a:gd name="connsiteX1" fmla="*/ 777203 w 1127678"/>
                          <a:gd name="connsiteY1" fmla="*/ 0 h 1238968"/>
                          <a:gd name="connsiteX2" fmla="*/ 1119400 w 1127678"/>
                          <a:gd name="connsiteY2" fmla="*/ 646052 h 1238968"/>
                          <a:gd name="connsiteX3" fmla="*/ 619967 w 1127678"/>
                          <a:gd name="connsiteY3" fmla="*/ 1181667 h 1238968"/>
                          <a:gd name="connsiteX4" fmla="*/ 5118 w 1127678"/>
                          <a:gd name="connsiteY4" fmla="*/ 660076 h 1238968"/>
                          <a:gd name="connsiteX5" fmla="*/ 313659 w 1127678"/>
                          <a:gd name="connsiteY5" fmla="*/ 5610 h 1238968"/>
                          <a:gd name="connsiteX0" fmla="*/ 313659 w 1123274"/>
                          <a:gd name="connsiteY0" fmla="*/ 5610 h 1238968"/>
                          <a:gd name="connsiteX1" fmla="*/ 777203 w 1123274"/>
                          <a:gd name="connsiteY1" fmla="*/ 0 h 1238968"/>
                          <a:gd name="connsiteX2" fmla="*/ 1119400 w 1123274"/>
                          <a:gd name="connsiteY2" fmla="*/ 646052 h 1238968"/>
                          <a:gd name="connsiteX3" fmla="*/ 619967 w 1123274"/>
                          <a:gd name="connsiteY3" fmla="*/ 1181667 h 1238968"/>
                          <a:gd name="connsiteX4" fmla="*/ 5118 w 1123274"/>
                          <a:gd name="connsiteY4" fmla="*/ 660076 h 1238968"/>
                          <a:gd name="connsiteX5" fmla="*/ 313659 w 1123274"/>
                          <a:gd name="connsiteY5" fmla="*/ 5610 h 1238968"/>
                          <a:gd name="connsiteX0" fmla="*/ 313659 w 1119978"/>
                          <a:gd name="connsiteY0" fmla="*/ 5610 h 1238968"/>
                          <a:gd name="connsiteX1" fmla="*/ 777203 w 1119978"/>
                          <a:gd name="connsiteY1" fmla="*/ 0 h 1238968"/>
                          <a:gd name="connsiteX2" fmla="*/ 1119400 w 1119978"/>
                          <a:gd name="connsiteY2" fmla="*/ 646052 h 1238968"/>
                          <a:gd name="connsiteX3" fmla="*/ 619967 w 1119978"/>
                          <a:gd name="connsiteY3" fmla="*/ 1181667 h 1238968"/>
                          <a:gd name="connsiteX4" fmla="*/ 5118 w 1119978"/>
                          <a:gd name="connsiteY4" fmla="*/ 660076 h 1238968"/>
                          <a:gd name="connsiteX5" fmla="*/ 313659 w 1119978"/>
                          <a:gd name="connsiteY5" fmla="*/ 5610 h 1238968"/>
                          <a:gd name="connsiteX0" fmla="*/ 313659 w 1120225"/>
                          <a:gd name="connsiteY0" fmla="*/ 5610 h 1238968"/>
                          <a:gd name="connsiteX1" fmla="*/ 777203 w 1120225"/>
                          <a:gd name="connsiteY1" fmla="*/ 0 h 1238968"/>
                          <a:gd name="connsiteX2" fmla="*/ 1119400 w 1120225"/>
                          <a:gd name="connsiteY2" fmla="*/ 646052 h 1238968"/>
                          <a:gd name="connsiteX3" fmla="*/ 619967 w 1120225"/>
                          <a:gd name="connsiteY3" fmla="*/ 1181667 h 1238968"/>
                          <a:gd name="connsiteX4" fmla="*/ 5118 w 1120225"/>
                          <a:gd name="connsiteY4" fmla="*/ 660076 h 1238968"/>
                          <a:gd name="connsiteX5" fmla="*/ 313659 w 1120225"/>
                          <a:gd name="connsiteY5" fmla="*/ 5610 h 1238968"/>
                          <a:gd name="connsiteX0" fmla="*/ 313659 w 1121399"/>
                          <a:gd name="connsiteY0" fmla="*/ 5610 h 1238968"/>
                          <a:gd name="connsiteX1" fmla="*/ 777203 w 1121399"/>
                          <a:gd name="connsiteY1" fmla="*/ 0 h 1238968"/>
                          <a:gd name="connsiteX2" fmla="*/ 1119400 w 1121399"/>
                          <a:gd name="connsiteY2" fmla="*/ 646052 h 1238968"/>
                          <a:gd name="connsiteX3" fmla="*/ 619967 w 1121399"/>
                          <a:gd name="connsiteY3" fmla="*/ 1181667 h 1238968"/>
                          <a:gd name="connsiteX4" fmla="*/ 5118 w 1121399"/>
                          <a:gd name="connsiteY4" fmla="*/ 660076 h 1238968"/>
                          <a:gd name="connsiteX5" fmla="*/ 313659 w 1121399"/>
                          <a:gd name="connsiteY5" fmla="*/ 5610 h 123896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121399" h="1238968">
                            <a:moveTo>
                              <a:pt x="313659" y="5610"/>
                            </a:moveTo>
                            <a:lnTo>
                              <a:pt x="777203" y="0"/>
                            </a:lnTo>
                            <a:cubicBezTo>
                              <a:pt x="1009075" y="111569"/>
                              <a:pt x="1131555" y="354969"/>
                              <a:pt x="1119400" y="646052"/>
                            </a:cubicBezTo>
                            <a:cubicBezTo>
                              <a:pt x="1148331" y="1000364"/>
                              <a:pt x="857503" y="1349068"/>
                              <a:pt x="619967" y="1181667"/>
                            </a:cubicBezTo>
                            <a:cubicBezTo>
                              <a:pt x="386968" y="1372441"/>
                              <a:pt x="30554" y="1058333"/>
                              <a:pt x="5118" y="660076"/>
                            </a:cubicBezTo>
                            <a:cubicBezTo>
                              <a:pt x="-29475" y="310090"/>
                              <a:pt x="115445" y="105959"/>
                              <a:pt x="313659" y="5610"/>
                            </a:cubicBezTo>
                            <a:close/>
                          </a:path>
                        </a:pathLst>
                      </a:custGeom>
                      <a:solidFill>
                        <a:srgbClr val="5A4535"/>
                      </a:soli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5" name="Oval 14"/>
                      <p:cNvSpPr/>
                      <p:nvPr/>
                    </p:nvSpPr>
                    <p:spPr>
                      <a:xfrm>
                        <a:off x="3306987" y="-2401001"/>
                        <a:ext cx="448785" cy="450820"/>
                      </a:xfrm>
                      <a:prstGeom prst="ellipse">
                        <a:avLst/>
                      </a:prstGeom>
                      <a:solidFill>
                        <a:srgbClr val="443428"/>
                      </a:soli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136" name="Group 135"/>
              <p:cNvGrpSpPr/>
              <p:nvPr/>
            </p:nvGrpSpPr>
            <p:grpSpPr>
              <a:xfrm>
                <a:off x="2619816" y="3877735"/>
                <a:ext cx="1421838" cy="1687228"/>
                <a:chOff x="2736646" y="3974882"/>
                <a:chExt cx="1421838" cy="1687228"/>
              </a:xfrm>
            </p:grpSpPr>
            <p:grpSp>
              <p:nvGrpSpPr>
                <p:cNvPr id="135" name="Group 134"/>
                <p:cNvGrpSpPr/>
                <p:nvPr/>
              </p:nvGrpSpPr>
              <p:grpSpPr>
                <a:xfrm>
                  <a:off x="2736646" y="4402953"/>
                  <a:ext cx="1126408" cy="1259157"/>
                  <a:chOff x="2736646" y="4402953"/>
                  <a:chExt cx="1126408" cy="1259157"/>
                </a:xfrm>
              </p:grpSpPr>
              <p:sp>
                <p:nvSpPr>
                  <p:cNvPr id="70" name="Rectangle 4"/>
                  <p:cNvSpPr/>
                  <p:nvPr/>
                </p:nvSpPr>
                <p:spPr>
                  <a:xfrm rot="10176135">
                    <a:off x="2736646" y="4402953"/>
                    <a:ext cx="272435" cy="253947"/>
                  </a:xfrm>
                  <a:custGeom>
                    <a:avLst/>
                    <a:gdLst>
                      <a:gd name="connsiteX0" fmla="*/ 0 w 731044"/>
                      <a:gd name="connsiteY0" fmla="*/ 0 h 697706"/>
                      <a:gd name="connsiteX1" fmla="*/ 731044 w 731044"/>
                      <a:gd name="connsiteY1" fmla="*/ 0 h 697706"/>
                      <a:gd name="connsiteX2" fmla="*/ 731044 w 731044"/>
                      <a:gd name="connsiteY2" fmla="*/ 697706 h 697706"/>
                      <a:gd name="connsiteX3" fmla="*/ 0 w 731044"/>
                      <a:gd name="connsiteY3" fmla="*/ 697706 h 697706"/>
                      <a:gd name="connsiteX4" fmla="*/ 0 w 731044"/>
                      <a:gd name="connsiteY4" fmla="*/ 0 h 697706"/>
                      <a:gd name="connsiteX0" fmla="*/ 92869 w 731044"/>
                      <a:gd name="connsiteY0" fmla="*/ 507206 h 697706"/>
                      <a:gd name="connsiteX1" fmla="*/ 731044 w 731044"/>
                      <a:gd name="connsiteY1" fmla="*/ 0 h 697706"/>
                      <a:gd name="connsiteX2" fmla="*/ 731044 w 731044"/>
                      <a:gd name="connsiteY2" fmla="*/ 697706 h 697706"/>
                      <a:gd name="connsiteX3" fmla="*/ 0 w 731044"/>
                      <a:gd name="connsiteY3" fmla="*/ 697706 h 697706"/>
                      <a:gd name="connsiteX4" fmla="*/ 92869 w 731044"/>
                      <a:gd name="connsiteY4" fmla="*/ 507206 h 697706"/>
                      <a:gd name="connsiteX0" fmla="*/ 92869 w 731044"/>
                      <a:gd name="connsiteY0" fmla="*/ 314325 h 504825"/>
                      <a:gd name="connsiteX1" fmla="*/ 454819 w 731044"/>
                      <a:gd name="connsiteY1" fmla="*/ 0 h 504825"/>
                      <a:gd name="connsiteX2" fmla="*/ 731044 w 731044"/>
                      <a:gd name="connsiteY2" fmla="*/ 504825 h 504825"/>
                      <a:gd name="connsiteX3" fmla="*/ 0 w 731044"/>
                      <a:gd name="connsiteY3" fmla="*/ 504825 h 504825"/>
                      <a:gd name="connsiteX4" fmla="*/ 92869 w 731044"/>
                      <a:gd name="connsiteY4" fmla="*/ 314325 h 504825"/>
                      <a:gd name="connsiteX0" fmla="*/ 92869 w 650082"/>
                      <a:gd name="connsiteY0" fmla="*/ 314325 h 504825"/>
                      <a:gd name="connsiteX1" fmla="*/ 454819 w 650082"/>
                      <a:gd name="connsiteY1" fmla="*/ 0 h 504825"/>
                      <a:gd name="connsiteX2" fmla="*/ 650082 w 650082"/>
                      <a:gd name="connsiteY2" fmla="*/ 219075 h 504825"/>
                      <a:gd name="connsiteX3" fmla="*/ 0 w 650082"/>
                      <a:gd name="connsiteY3" fmla="*/ 504825 h 504825"/>
                      <a:gd name="connsiteX4" fmla="*/ 92869 w 650082"/>
                      <a:gd name="connsiteY4" fmla="*/ 314325 h 504825"/>
                      <a:gd name="connsiteX0" fmla="*/ 92869 w 689668"/>
                      <a:gd name="connsiteY0" fmla="*/ 314325 h 504825"/>
                      <a:gd name="connsiteX1" fmla="*/ 454819 w 689668"/>
                      <a:gd name="connsiteY1" fmla="*/ 0 h 504825"/>
                      <a:gd name="connsiteX2" fmla="*/ 650082 w 689668"/>
                      <a:gd name="connsiteY2" fmla="*/ 219075 h 504825"/>
                      <a:gd name="connsiteX3" fmla="*/ 0 w 689668"/>
                      <a:gd name="connsiteY3" fmla="*/ 504825 h 504825"/>
                      <a:gd name="connsiteX4" fmla="*/ 92869 w 689668"/>
                      <a:gd name="connsiteY4" fmla="*/ 314325 h 504825"/>
                      <a:gd name="connsiteX0" fmla="*/ 92869 w 690173"/>
                      <a:gd name="connsiteY0" fmla="*/ 302418 h 492918"/>
                      <a:gd name="connsiteX1" fmla="*/ 459581 w 690173"/>
                      <a:gd name="connsiteY1" fmla="*/ 0 h 492918"/>
                      <a:gd name="connsiteX2" fmla="*/ 650082 w 690173"/>
                      <a:gd name="connsiteY2" fmla="*/ 207168 h 492918"/>
                      <a:gd name="connsiteX3" fmla="*/ 0 w 690173"/>
                      <a:gd name="connsiteY3" fmla="*/ 492918 h 492918"/>
                      <a:gd name="connsiteX4" fmla="*/ 92869 w 690173"/>
                      <a:gd name="connsiteY4" fmla="*/ 302418 h 492918"/>
                      <a:gd name="connsiteX0" fmla="*/ 92869 w 690173"/>
                      <a:gd name="connsiteY0" fmla="*/ 302418 h 492918"/>
                      <a:gd name="connsiteX1" fmla="*/ 459581 w 690173"/>
                      <a:gd name="connsiteY1" fmla="*/ 0 h 492918"/>
                      <a:gd name="connsiteX2" fmla="*/ 650082 w 690173"/>
                      <a:gd name="connsiteY2" fmla="*/ 207168 h 492918"/>
                      <a:gd name="connsiteX3" fmla="*/ 0 w 690173"/>
                      <a:gd name="connsiteY3" fmla="*/ 492918 h 492918"/>
                      <a:gd name="connsiteX4" fmla="*/ 92869 w 690173"/>
                      <a:gd name="connsiteY4" fmla="*/ 302418 h 492918"/>
                      <a:gd name="connsiteX0" fmla="*/ 92869 w 702970"/>
                      <a:gd name="connsiteY0" fmla="*/ 359701 h 550201"/>
                      <a:gd name="connsiteX1" fmla="*/ 459581 w 702970"/>
                      <a:gd name="connsiteY1" fmla="*/ 57283 h 550201"/>
                      <a:gd name="connsiteX2" fmla="*/ 650082 w 702970"/>
                      <a:gd name="connsiteY2" fmla="*/ 264451 h 550201"/>
                      <a:gd name="connsiteX3" fmla="*/ 0 w 702970"/>
                      <a:gd name="connsiteY3" fmla="*/ 550201 h 550201"/>
                      <a:gd name="connsiteX4" fmla="*/ 92869 w 702970"/>
                      <a:gd name="connsiteY4" fmla="*/ 359701 h 550201"/>
                      <a:gd name="connsiteX0" fmla="*/ 92869 w 706874"/>
                      <a:gd name="connsiteY0" fmla="*/ 347179 h 537679"/>
                      <a:gd name="connsiteX1" fmla="*/ 459581 w 706874"/>
                      <a:gd name="connsiteY1" fmla="*/ 44761 h 537679"/>
                      <a:gd name="connsiteX2" fmla="*/ 650082 w 706874"/>
                      <a:gd name="connsiteY2" fmla="*/ 251929 h 537679"/>
                      <a:gd name="connsiteX3" fmla="*/ 0 w 706874"/>
                      <a:gd name="connsiteY3" fmla="*/ 537679 h 537679"/>
                      <a:gd name="connsiteX4" fmla="*/ 92869 w 706874"/>
                      <a:gd name="connsiteY4" fmla="*/ 347179 h 537679"/>
                      <a:gd name="connsiteX0" fmla="*/ 92869 w 705065"/>
                      <a:gd name="connsiteY0" fmla="*/ 353475 h 543975"/>
                      <a:gd name="connsiteX1" fmla="*/ 450056 w 705065"/>
                      <a:gd name="connsiteY1" fmla="*/ 43913 h 543975"/>
                      <a:gd name="connsiteX2" fmla="*/ 650082 w 705065"/>
                      <a:gd name="connsiteY2" fmla="*/ 258225 h 543975"/>
                      <a:gd name="connsiteX3" fmla="*/ 0 w 705065"/>
                      <a:gd name="connsiteY3" fmla="*/ 543975 h 543975"/>
                      <a:gd name="connsiteX4" fmla="*/ 92869 w 705065"/>
                      <a:gd name="connsiteY4" fmla="*/ 353475 h 543975"/>
                      <a:gd name="connsiteX0" fmla="*/ 92869 w 738325"/>
                      <a:gd name="connsiteY0" fmla="*/ 357004 h 547504"/>
                      <a:gd name="connsiteX1" fmla="*/ 450056 w 738325"/>
                      <a:gd name="connsiteY1" fmla="*/ 47442 h 547504"/>
                      <a:gd name="connsiteX2" fmla="*/ 650082 w 738325"/>
                      <a:gd name="connsiteY2" fmla="*/ 261754 h 547504"/>
                      <a:gd name="connsiteX3" fmla="*/ 0 w 738325"/>
                      <a:gd name="connsiteY3" fmla="*/ 547504 h 547504"/>
                      <a:gd name="connsiteX4" fmla="*/ 92869 w 738325"/>
                      <a:gd name="connsiteY4" fmla="*/ 357004 h 547504"/>
                      <a:gd name="connsiteX0" fmla="*/ 92869 w 734198"/>
                      <a:gd name="connsiteY0" fmla="*/ 366816 h 557316"/>
                      <a:gd name="connsiteX1" fmla="*/ 450056 w 734198"/>
                      <a:gd name="connsiteY1" fmla="*/ 57254 h 557316"/>
                      <a:gd name="connsiteX2" fmla="*/ 650082 w 734198"/>
                      <a:gd name="connsiteY2" fmla="*/ 271566 h 557316"/>
                      <a:gd name="connsiteX3" fmla="*/ 0 w 734198"/>
                      <a:gd name="connsiteY3" fmla="*/ 557316 h 557316"/>
                      <a:gd name="connsiteX4" fmla="*/ 92869 w 734198"/>
                      <a:gd name="connsiteY4" fmla="*/ 366816 h 557316"/>
                      <a:gd name="connsiteX0" fmla="*/ 92869 w 736225"/>
                      <a:gd name="connsiteY0" fmla="*/ 366816 h 557316"/>
                      <a:gd name="connsiteX1" fmla="*/ 450056 w 736225"/>
                      <a:gd name="connsiteY1" fmla="*/ 57254 h 557316"/>
                      <a:gd name="connsiteX2" fmla="*/ 650082 w 736225"/>
                      <a:gd name="connsiteY2" fmla="*/ 271566 h 557316"/>
                      <a:gd name="connsiteX3" fmla="*/ 0 w 736225"/>
                      <a:gd name="connsiteY3" fmla="*/ 557316 h 557316"/>
                      <a:gd name="connsiteX4" fmla="*/ 92869 w 736225"/>
                      <a:gd name="connsiteY4" fmla="*/ 366816 h 557316"/>
                      <a:gd name="connsiteX0" fmla="*/ 92869 w 757544"/>
                      <a:gd name="connsiteY0" fmla="*/ 364191 h 554691"/>
                      <a:gd name="connsiteX1" fmla="*/ 450056 w 757544"/>
                      <a:gd name="connsiteY1" fmla="*/ 54629 h 554691"/>
                      <a:gd name="connsiteX2" fmla="*/ 676276 w 757544"/>
                      <a:gd name="connsiteY2" fmla="*/ 287991 h 554691"/>
                      <a:gd name="connsiteX3" fmla="*/ 0 w 757544"/>
                      <a:gd name="connsiteY3" fmla="*/ 554691 h 554691"/>
                      <a:gd name="connsiteX4" fmla="*/ 92869 w 757544"/>
                      <a:gd name="connsiteY4" fmla="*/ 364191 h 554691"/>
                      <a:gd name="connsiteX0" fmla="*/ 92869 w 756519"/>
                      <a:gd name="connsiteY0" fmla="*/ 364477 h 554977"/>
                      <a:gd name="connsiteX1" fmla="*/ 450056 w 756519"/>
                      <a:gd name="connsiteY1" fmla="*/ 54915 h 554977"/>
                      <a:gd name="connsiteX2" fmla="*/ 676276 w 756519"/>
                      <a:gd name="connsiteY2" fmla="*/ 288277 h 554977"/>
                      <a:gd name="connsiteX3" fmla="*/ 0 w 756519"/>
                      <a:gd name="connsiteY3" fmla="*/ 554977 h 554977"/>
                      <a:gd name="connsiteX4" fmla="*/ 92869 w 756519"/>
                      <a:gd name="connsiteY4" fmla="*/ 364477 h 554977"/>
                      <a:gd name="connsiteX0" fmla="*/ 92869 w 758034"/>
                      <a:gd name="connsiteY0" fmla="*/ 369357 h 559857"/>
                      <a:gd name="connsiteX1" fmla="*/ 450056 w 758034"/>
                      <a:gd name="connsiteY1" fmla="*/ 59795 h 559857"/>
                      <a:gd name="connsiteX2" fmla="*/ 676276 w 758034"/>
                      <a:gd name="connsiteY2" fmla="*/ 293157 h 559857"/>
                      <a:gd name="connsiteX3" fmla="*/ 0 w 758034"/>
                      <a:gd name="connsiteY3" fmla="*/ 559857 h 559857"/>
                      <a:gd name="connsiteX4" fmla="*/ 92869 w 758034"/>
                      <a:gd name="connsiteY4" fmla="*/ 369357 h 559857"/>
                      <a:gd name="connsiteX0" fmla="*/ 0 w 665165"/>
                      <a:gd name="connsiteY0" fmla="*/ 369357 h 521757"/>
                      <a:gd name="connsiteX1" fmla="*/ 357187 w 665165"/>
                      <a:gd name="connsiteY1" fmla="*/ 59795 h 521757"/>
                      <a:gd name="connsiteX2" fmla="*/ 583407 w 665165"/>
                      <a:gd name="connsiteY2" fmla="*/ 293157 h 521757"/>
                      <a:gd name="connsiteX3" fmla="*/ 138112 w 665165"/>
                      <a:gd name="connsiteY3" fmla="*/ 521757 h 521757"/>
                      <a:gd name="connsiteX4" fmla="*/ 0 w 665165"/>
                      <a:gd name="connsiteY4" fmla="*/ 369357 h 521757"/>
                      <a:gd name="connsiteX0" fmla="*/ 0 w 665165"/>
                      <a:gd name="connsiteY0" fmla="*/ 369357 h 533663"/>
                      <a:gd name="connsiteX1" fmla="*/ 357187 w 665165"/>
                      <a:gd name="connsiteY1" fmla="*/ 59795 h 533663"/>
                      <a:gd name="connsiteX2" fmla="*/ 583407 w 665165"/>
                      <a:gd name="connsiteY2" fmla="*/ 293157 h 533663"/>
                      <a:gd name="connsiteX3" fmla="*/ 154781 w 665165"/>
                      <a:gd name="connsiteY3" fmla="*/ 533663 h 533663"/>
                      <a:gd name="connsiteX4" fmla="*/ 0 w 665165"/>
                      <a:gd name="connsiteY4" fmla="*/ 369357 h 533663"/>
                      <a:gd name="connsiteX0" fmla="*/ 0 w 665165"/>
                      <a:gd name="connsiteY0" fmla="*/ 369357 h 543188"/>
                      <a:gd name="connsiteX1" fmla="*/ 357187 w 665165"/>
                      <a:gd name="connsiteY1" fmla="*/ 59795 h 543188"/>
                      <a:gd name="connsiteX2" fmla="*/ 583407 w 665165"/>
                      <a:gd name="connsiteY2" fmla="*/ 293157 h 543188"/>
                      <a:gd name="connsiteX3" fmla="*/ 154781 w 665165"/>
                      <a:gd name="connsiteY3" fmla="*/ 543188 h 543188"/>
                      <a:gd name="connsiteX4" fmla="*/ 0 w 665165"/>
                      <a:gd name="connsiteY4" fmla="*/ 369357 h 543188"/>
                      <a:gd name="connsiteX0" fmla="*/ 403 w 665568"/>
                      <a:gd name="connsiteY0" fmla="*/ 369357 h 543188"/>
                      <a:gd name="connsiteX1" fmla="*/ 357590 w 665568"/>
                      <a:gd name="connsiteY1" fmla="*/ 59795 h 543188"/>
                      <a:gd name="connsiteX2" fmla="*/ 583810 w 665568"/>
                      <a:gd name="connsiteY2" fmla="*/ 293157 h 543188"/>
                      <a:gd name="connsiteX3" fmla="*/ 155184 w 665568"/>
                      <a:gd name="connsiteY3" fmla="*/ 543188 h 543188"/>
                      <a:gd name="connsiteX4" fmla="*/ 403 w 665568"/>
                      <a:gd name="connsiteY4" fmla="*/ 369357 h 543188"/>
                      <a:gd name="connsiteX0" fmla="*/ 2012 w 667177"/>
                      <a:gd name="connsiteY0" fmla="*/ 369357 h 546530"/>
                      <a:gd name="connsiteX1" fmla="*/ 359199 w 667177"/>
                      <a:gd name="connsiteY1" fmla="*/ 59795 h 546530"/>
                      <a:gd name="connsiteX2" fmla="*/ 585419 w 667177"/>
                      <a:gd name="connsiteY2" fmla="*/ 293157 h 546530"/>
                      <a:gd name="connsiteX3" fmla="*/ 156793 w 667177"/>
                      <a:gd name="connsiteY3" fmla="*/ 543188 h 546530"/>
                      <a:gd name="connsiteX4" fmla="*/ 2012 w 667177"/>
                      <a:gd name="connsiteY4" fmla="*/ 369357 h 546530"/>
                      <a:gd name="connsiteX0" fmla="*/ 2012 w 667177"/>
                      <a:gd name="connsiteY0" fmla="*/ 369357 h 546530"/>
                      <a:gd name="connsiteX1" fmla="*/ 359199 w 667177"/>
                      <a:gd name="connsiteY1" fmla="*/ 59795 h 546530"/>
                      <a:gd name="connsiteX2" fmla="*/ 585419 w 667177"/>
                      <a:gd name="connsiteY2" fmla="*/ 293157 h 546530"/>
                      <a:gd name="connsiteX3" fmla="*/ 156793 w 667177"/>
                      <a:gd name="connsiteY3" fmla="*/ 543188 h 546530"/>
                      <a:gd name="connsiteX4" fmla="*/ 2012 w 667177"/>
                      <a:gd name="connsiteY4" fmla="*/ 369357 h 546530"/>
                      <a:gd name="connsiteX0" fmla="*/ 14922 w 680087"/>
                      <a:gd name="connsiteY0" fmla="*/ 369357 h 545428"/>
                      <a:gd name="connsiteX1" fmla="*/ 372109 w 680087"/>
                      <a:gd name="connsiteY1" fmla="*/ 59795 h 545428"/>
                      <a:gd name="connsiteX2" fmla="*/ 598329 w 680087"/>
                      <a:gd name="connsiteY2" fmla="*/ 293157 h 545428"/>
                      <a:gd name="connsiteX3" fmla="*/ 169703 w 680087"/>
                      <a:gd name="connsiteY3" fmla="*/ 543188 h 545428"/>
                      <a:gd name="connsiteX4" fmla="*/ 14922 w 680087"/>
                      <a:gd name="connsiteY4" fmla="*/ 369357 h 545428"/>
                      <a:gd name="connsiteX0" fmla="*/ 13366 w 678531"/>
                      <a:gd name="connsiteY0" fmla="*/ 369357 h 554814"/>
                      <a:gd name="connsiteX1" fmla="*/ 370553 w 678531"/>
                      <a:gd name="connsiteY1" fmla="*/ 59795 h 554814"/>
                      <a:gd name="connsiteX2" fmla="*/ 596773 w 678531"/>
                      <a:gd name="connsiteY2" fmla="*/ 293157 h 554814"/>
                      <a:gd name="connsiteX3" fmla="*/ 180054 w 678531"/>
                      <a:gd name="connsiteY3" fmla="*/ 552713 h 554814"/>
                      <a:gd name="connsiteX4" fmla="*/ 13366 w 678531"/>
                      <a:gd name="connsiteY4" fmla="*/ 369357 h 554814"/>
                      <a:gd name="connsiteX0" fmla="*/ 10389 w 675554"/>
                      <a:gd name="connsiteY0" fmla="*/ 369357 h 559513"/>
                      <a:gd name="connsiteX1" fmla="*/ 367576 w 675554"/>
                      <a:gd name="connsiteY1" fmla="*/ 59795 h 559513"/>
                      <a:gd name="connsiteX2" fmla="*/ 593796 w 675554"/>
                      <a:gd name="connsiteY2" fmla="*/ 293157 h 559513"/>
                      <a:gd name="connsiteX3" fmla="*/ 208033 w 675554"/>
                      <a:gd name="connsiteY3" fmla="*/ 557475 h 559513"/>
                      <a:gd name="connsiteX4" fmla="*/ 10389 w 675554"/>
                      <a:gd name="connsiteY4" fmla="*/ 369357 h 559513"/>
                      <a:gd name="connsiteX0" fmla="*/ 9895 w 675060"/>
                      <a:gd name="connsiteY0" fmla="*/ 369357 h 563100"/>
                      <a:gd name="connsiteX1" fmla="*/ 367082 w 675060"/>
                      <a:gd name="connsiteY1" fmla="*/ 59795 h 563100"/>
                      <a:gd name="connsiteX2" fmla="*/ 593302 w 675060"/>
                      <a:gd name="connsiteY2" fmla="*/ 293157 h 563100"/>
                      <a:gd name="connsiteX3" fmla="*/ 207539 w 675060"/>
                      <a:gd name="connsiteY3" fmla="*/ 557475 h 563100"/>
                      <a:gd name="connsiteX4" fmla="*/ 9895 w 675060"/>
                      <a:gd name="connsiteY4" fmla="*/ 369357 h 563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75060" h="563100">
                        <a:moveTo>
                          <a:pt x="9895" y="369357"/>
                        </a:moveTo>
                        <a:lnTo>
                          <a:pt x="367082" y="59795"/>
                        </a:lnTo>
                        <a:cubicBezTo>
                          <a:pt x="555994" y="-121972"/>
                          <a:pt x="806820" y="155838"/>
                          <a:pt x="593302" y="293157"/>
                        </a:cubicBezTo>
                        <a:lnTo>
                          <a:pt x="207539" y="557475"/>
                        </a:lnTo>
                        <a:cubicBezTo>
                          <a:pt x="60695" y="594781"/>
                          <a:pt x="-31379" y="436826"/>
                          <a:pt x="9895" y="369357"/>
                        </a:cubicBezTo>
                        <a:close/>
                      </a:path>
                    </a:pathLst>
                  </a:cu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1" name="Rectangle 4"/>
                  <p:cNvSpPr/>
                  <p:nvPr/>
                </p:nvSpPr>
                <p:spPr>
                  <a:xfrm rot="13571737">
                    <a:off x="3635380" y="5058728"/>
                    <a:ext cx="117288" cy="338060"/>
                  </a:xfrm>
                  <a:custGeom>
                    <a:avLst/>
                    <a:gdLst>
                      <a:gd name="connsiteX0" fmla="*/ 0 w 731044"/>
                      <a:gd name="connsiteY0" fmla="*/ 0 h 697706"/>
                      <a:gd name="connsiteX1" fmla="*/ 731044 w 731044"/>
                      <a:gd name="connsiteY1" fmla="*/ 0 h 697706"/>
                      <a:gd name="connsiteX2" fmla="*/ 731044 w 731044"/>
                      <a:gd name="connsiteY2" fmla="*/ 697706 h 697706"/>
                      <a:gd name="connsiteX3" fmla="*/ 0 w 731044"/>
                      <a:gd name="connsiteY3" fmla="*/ 697706 h 697706"/>
                      <a:gd name="connsiteX4" fmla="*/ 0 w 731044"/>
                      <a:gd name="connsiteY4" fmla="*/ 0 h 697706"/>
                      <a:gd name="connsiteX0" fmla="*/ 92869 w 731044"/>
                      <a:gd name="connsiteY0" fmla="*/ 507206 h 697706"/>
                      <a:gd name="connsiteX1" fmla="*/ 731044 w 731044"/>
                      <a:gd name="connsiteY1" fmla="*/ 0 h 697706"/>
                      <a:gd name="connsiteX2" fmla="*/ 731044 w 731044"/>
                      <a:gd name="connsiteY2" fmla="*/ 697706 h 697706"/>
                      <a:gd name="connsiteX3" fmla="*/ 0 w 731044"/>
                      <a:gd name="connsiteY3" fmla="*/ 697706 h 697706"/>
                      <a:gd name="connsiteX4" fmla="*/ 92869 w 731044"/>
                      <a:gd name="connsiteY4" fmla="*/ 507206 h 697706"/>
                      <a:gd name="connsiteX0" fmla="*/ 92869 w 731044"/>
                      <a:gd name="connsiteY0" fmla="*/ 314325 h 504825"/>
                      <a:gd name="connsiteX1" fmla="*/ 454819 w 731044"/>
                      <a:gd name="connsiteY1" fmla="*/ 0 h 504825"/>
                      <a:gd name="connsiteX2" fmla="*/ 731044 w 731044"/>
                      <a:gd name="connsiteY2" fmla="*/ 504825 h 504825"/>
                      <a:gd name="connsiteX3" fmla="*/ 0 w 731044"/>
                      <a:gd name="connsiteY3" fmla="*/ 504825 h 504825"/>
                      <a:gd name="connsiteX4" fmla="*/ 92869 w 731044"/>
                      <a:gd name="connsiteY4" fmla="*/ 314325 h 504825"/>
                      <a:gd name="connsiteX0" fmla="*/ 92869 w 650082"/>
                      <a:gd name="connsiteY0" fmla="*/ 314325 h 504825"/>
                      <a:gd name="connsiteX1" fmla="*/ 454819 w 650082"/>
                      <a:gd name="connsiteY1" fmla="*/ 0 h 504825"/>
                      <a:gd name="connsiteX2" fmla="*/ 650082 w 650082"/>
                      <a:gd name="connsiteY2" fmla="*/ 219075 h 504825"/>
                      <a:gd name="connsiteX3" fmla="*/ 0 w 650082"/>
                      <a:gd name="connsiteY3" fmla="*/ 504825 h 504825"/>
                      <a:gd name="connsiteX4" fmla="*/ 92869 w 650082"/>
                      <a:gd name="connsiteY4" fmla="*/ 314325 h 504825"/>
                      <a:gd name="connsiteX0" fmla="*/ 92869 w 689668"/>
                      <a:gd name="connsiteY0" fmla="*/ 314325 h 504825"/>
                      <a:gd name="connsiteX1" fmla="*/ 454819 w 689668"/>
                      <a:gd name="connsiteY1" fmla="*/ 0 h 504825"/>
                      <a:gd name="connsiteX2" fmla="*/ 650082 w 689668"/>
                      <a:gd name="connsiteY2" fmla="*/ 219075 h 504825"/>
                      <a:gd name="connsiteX3" fmla="*/ 0 w 689668"/>
                      <a:gd name="connsiteY3" fmla="*/ 504825 h 504825"/>
                      <a:gd name="connsiteX4" fmla="*/ 92869 w 689668"/>
                      <a:gd name="connsiteY4" fmla="*/ 314325 h 504825"/>
                      <a:gd name="connsiteX0" fmla="*/ 92869 w 690173"/>
                      <a:gd name="connsiteY0" fmla="*/ 302418 h 492918"/>
                      <a:gd name="connsiteX1" fmla="*/ 459581 w 690173"/>
                      <a:gd name="connsiteY1" fmla="*/ 0 h 492918"/>
                      <a:gd name="connsiteX2" fmla="*/ 650082 w 690173"/>
                      <a:gd name="connsiteY2" fmla="*/ 207168 h 492918"/>
                      <a:gd name="connsiteX3" fmla="*/ 0 w 690173"/>
                      <a:gd name="connsiteY3" fmla="*/ 492918 h 492918"/>
                      <a:gd name="connsiteX4" fmla="*/ 92869 w 690173"/>
                      <a:gd name="connsiteY4" fmla="*/ 302418 h 492918"/>
                      <a:gd name="connsiteX0" fmla="*/ 92869 w 690173"/>
                      <a:gd name="connsiteY0" fmla="*/ 302418 h 492918"/>
                      <a:gd name="connsiteX1" fmla="*/ 459581 w 690173"/>
                      <a:gd name="connsiteY1" fmla="*/ 0 h 492918"/>
                      <a:gd name="connsiteX2" fmla="*/ 650082 w 690173"/>
                      <a:gd name="connsiteY2" fmla="*/ 207168 h 492918"/>
                      <a:gd name="connsiteX3" fmla="*/ 0 w 690173"/>
                      <a:gd name="connsiteY3" fmla="*/ 492918 h 492918"/>
                      <a:gd name="connsiteX4" fmla="*/ 92869 w 690173"/>
                      <a:gd name="connsiteY4" fmla="*/ 302418 h 492918"/>
                      <a:gd name="connsiteX0" fmla="*/ 92869 w 702970"/>
                      <a:gd name="connsiteY0" fmla="*/ 359701 h 550201"/>
                      <a:gd name="connsiteX1" fmla="*/ 459581 w 702970"/>
                      <a:gd name="connsiteY1" fmla="*/ 57283 h 550201"/>
                      <a:gd name="connsiteX2" fmla="*/ 650082 w 702970"/>
                      <a:gd name="connsiteY2" fmla="*/ 264451 h 550201"/>
                      <a:gd name="connsiteX3" fmla="*/ 0 w 702970"/>
                      <a:gd name="connsiteY3" fmla="*/ 550201 h 550201"/>
                      <a:gd name="connsiteX4" fmla="*/ 92869 w 702970"/>
                      <a:gd name="connsiteY4" fmla="*/ 359701 h 550201"/>
                      <a:gd name="connsiteX0" fmla="*/ 92869 w 706874"/>
                      <a:gd name="connsiteY0" fmla="*/ 347179 h 537679"/>
                      <a:gd name="connsiteX1" fmla="*/ 459581 w 706874"/>
                      <a:gd name="connsiteY1" fmla="*/ 44761 h 537679"/>
                      <a:gd name="connsiteX2" fmla="*/ 650082 w 706874"/>
                      <a:gd name="connsiteY2" fmla="*/ 251929 h 537679"/>
                      <a:gd name="connsiteX3" fmla="*/ 0 w 706874"/>
                      <a:gd name="connsiteY3" fmla="*/ 537679 h 537679"/>
                      <a:gd name="connsiteX4" fmla="*/ 92869 w 706874"/>
                      <a:gd name="connsiteY4" fmla="*/ 347179 h 537679"/>
                      <a:gd name="connsiteX0" fmla="*/ 92869 w 705065"/>
                      <a:gd name="connsiteY0" fmla="*/ 353475 h 543975"/>
                      <a:gd name="connsiteX1" fmla="*/ 450056 w 705065"/>
                      <a:gd name="connsiteY1" fmla="*/ 43913 h 543975"/>
                      <a:gd name="connsiteX2" fmla="*/ 650082 w 705065"/>
                      <a:gd name="connsiteY2" fmla="*/ 258225 h 543975"/>
                      <a:gd name="connsiteX3" fmla="*/ 0 w 705065"/>
                      <a:gd name="connsiteY3" fmla="*/ 543975 h 543975"/>
                      <a:gd name="connsiteX4" fmla="*/ 92869 w 705065"/>
                      <a:gd name="connsiteY4" fmla="*/ 353475 h 543975"/>
                      <a:gd name="connsiteX0" fmla="*/ 92869 w 738325"/>
                      <a:gd name="connsiteY0" fmla="*/ 357004 h 547504"/>
                      <a:gd name="connsiteX1" fmla="*/ 450056 w 738325"/>
                      <a:gd name="connsiteY1" fmla="*/ 47442 h 547504"/>
                      <a:gd name="connsiteX2" fmla="*/ 650082 w 738325"/>
                      <a:gd name="connsiteY2" fmla="*/ 261754 h 547504"/>
                      <a:gd name="connsiteX3" fmla="*/ 0 w 738325"/>
                      <a:gd name="connsiteY3" fmla="*/ 547504 h 547504"/>
                      <a:gd name="connsiteX4" fmla="*/ 92869 w 738325"/>
                      <a:gd name="connsiteY4" fmla="*/ 357004 h 547504"/>
                      <a:gd name="connsiteX0" fmla="*/ 92869 w 734198"/>
                      <a:gd name="connsiteY0" fmla="*/ 366816 h 557316"/>
                      <a:gd name="connsiteX1" fmla="*/ 450056 w 734198"/>
                      <a:gd name="connsiteY1" fmla="*/ 57254 h 557316"/>
                      <a:gd name="connsiteX2" fmla="*/ 650082 w 734198"/>
                      <a:gd name="connsiteY2" fmla="*/ 271566 h 557316"/>
                      <a:gd name="connsiteX3" fmla="*/ 0 w 734198"/>
                      <a:gd name="connsiteY3" fmla="*/ 557316 h 557316"/>
                      <a:gd name="connsiteX4" fmla="*/ 92869 w 734198"/>
                      <a:gd name="connsiteY4" fmla="*/ 366816 h 557316"/>
                      <a:gd name="connsiteX0" fmla="*/ 92869 w 736225"/>
                      <a:gd name="connsiteY0" fmla="*/ 366816 h 557316"/>
                      <a:gd name="connsiteX1" fmla="*/ 450056 w 736225"/>
                      <a:gd name="connsiteY1" fmla="*/ 57254 h 557316"/>
                      <a:gd name="connsiteX2" fmla="*/ 650082 w 736225"/>
                      <a:gd name="connsiteY2" fmla="*/ 271566 h 557316"/>
                      <a:gd name="connsiteX3" fmla="*/ 0 w 736225"/>
                      <a:gd name="connsiteY3" fmla="*/ 557316 h 557316"/>
                      <a:gd name="connsiteX4" fmla="*/ 92869 w 736225"/>
                      <a:gd name="connsiteY4" fmla="*/ 366816 h 557316"/>
                      <a:gd name="connsiteX0" fmla="*/ 92869 w 757544"/>
                      <a:gd name="connsiteY0" fmla="*/ 364191 h 554691"/>
                      <a:gd name="connsiteX1" fmla="*/ 450056 w 757544"/>
                      <a:gd name="connsiteY1" fmla="*/ 54629 h 554691"/>
                      <a:gd name="connsiteX2" fmla="*/ 676276 w 757544"/>
                      <a:gd name="connsiteY2" fmla="*/ 287991 h 554691"/>
                      <a:gd name="connsiteX3" fmla="*/ 0 w 757544"/>
                      <a:gd name="connsiteY3" fmla="*/ 554691 h 554691"/>
                      <a:gd name="connsiteX4" fmla="*/ 92869 w 757544"/>
                      <a:gd name="connsiteY4" fmla="*/ 364191 h 554691"/>
                      <a:gd name="connsiteX0" fmla="*/ 92869 w 756519"/>
                      <a:gd name="connsiteY0" fmla="*/ 364477 h 554977"/>
                      <a:gd name="connsiteX1" fmla="*/ 450056 w 756519"/>
                      <a:gd name="connsiteY1" fmla="*/ 54915 h 554977"/>
                      <a:gd name="connsiteX2" fmla="*/ 676276 w 756519"/>
                      <a:gd name="connsiteY2" fmla="*/ 288277 h 554977"/>
                      <a:gd name="connsiteX3" fmla="*/ 0 w 756519"/>
                      <a:gd name="connsiteY3" fmla="*/ 554977 h 554977"/>
                      <a:gd name="connsiteX4" fmla="*/ 92869 w 756519"/>
                      <a:gd name="connsiteY4" fmla="*/ 364477 h 554977"/>
                      <a:gd name="connsiteX0" fmla="*/ 92869 w 758034"/>
                      <a:gd name="connsiteY0" fmla="*/ 369357 h 559857"/>
                      <a:gd name="connsiteX1" fmla="*/ 450056 w 758034"/>
                      <a:gd name="connsiteY1" fmla="*/ 59795 h 559857"/>
                      <a:gd name="connsiteX2" fmla="*/ 676276 w 758034"/>
                      <a:gd name="connsiteY2" fmla="*/ 293157 h 559857"/>
                      <a:gd name="connsiteX3" fmla="*/ 0 w 758034"/>
                      <a:gd name="connsiteY3" fmla="*/ 559857 h 559857"/>
                      <a:gd name="connsiteX4" fmla="*/ 92869 w 758034"/>
                      <a:gd name="connsiteY4" fmla="*/ 369357 h 559857"/>
                      <a:gd name="connsiteX0" fmla="*/ 0 w 665165"/>
                      <a:gd name="connsiteY0" fmla="*/ 369357 h 521757"/>
                      <a:gd name="connsiteX1" fmla="*/ 357187 w 665165"/>
                      <a:gd name="connsiteY1" fmla="*/ 59795 h 521757"/>
                      <a:gd name="connsiteX2" fmla="*/ 583407 w 665165"/>
                      <a:gd name="connsiteY2" fmla="*/ 293157 h 521757"/>
                      <a:gd name="connsiteX3" fmla="*/ 138112 w 665165"/>
                      <a:gd name="connsiteY3" fmla="*/ 521757 h 521757"/>
                      <a:gd name="connsiteX4" fmla="*/ 0 w 665165"/>
                      <a:gd name="connsiteY4" fmla="*/ 369357 h 521757"/>
                      <a:gd name="connsiteX0" fmla="*/ 0 w 665165"/>
                      <a:gd name="connsiteY0" fmla="*/ 369357 h 533663"/>
                      <a:gd name="connsiteX1" fmla="*/ 357187 w 665165"/>
                      <a:gd name="connsiteY1" fmla="*/ 59795 h 533663"/>
                      <a:gd name="connsiteX2" fmla="*/ 583407 w 665165"/>
                      <a:gd name="connsiteY2" fmla="*/ 293157 h 533663"/>
                      <a:gd name="connsiteX3" fmla="*/ 154781 w 665165"/>
                      <a:gd name="connsiteY3" fmla="*/ 533663 h 533663"/>
                      <a:gd name="connsiteX4" fmla="*/ 0 w 665165"/>
                      <a:gd name="connsiteY4" fmla="*/ 369357 h 533663"/>
                      <a:gd name="connsiteX0" fmla="*/ 0 w 665165"/>
                      <a:gd name="connsiteY0" fmla="*/ 369357 h 543188"/>
                      <a:gd name="connsiteX1" fmla="*/ 357187 w 665165"/>
                      <a:gd name="connsiteY1" fmla="*/ 59795 h 543188"/>
                      <a:gd name="connsiteX2" fmla="*/ 583407 w 665165"/>
                      <a:gd name="connsiteY2" fmla="*/ 293157 h 543188"/>
                      <a:gd name="connsiteX3" fmla="*/ 154781 w 665165"/>
                      <a:gd name="connsiteY3" fmla="*/ 543188 h 543188"/>
                      <a:gd name="connsiteX4" fmla="*/ 0 w 665165"/>
                      <a:gd name="connsiteY4" fmla="*/ 369357 h 543188"/>
                      <a:gd name="connsiteX0" fmla="*/ 403 w 665568"/>
                      <a:gd name="connsiteY0" fmla="*/ 369357 h 543188"/>
                      <a:gd name="connsiteX1" fmla="*/ 357590 w 665568"/>
                      <a:gd name="connsiteY1" fmla="*/ 59795 h 543188"/>
                      <a:gd name="connsiteX2" fmla="*/ 583810 w 665568"/>
                      <a:gd name="connsiteY2" fmla="*/ 293157 h 543188"/>
                      <a:gd name="connsiteX3" fmla="*/ 155184 w 665568"/>
                      <a:gd name="connsiteY3" fmla="*/ 543188 h 543188"/>
                      <a:gd name="connsiteX4" fmla="*/ 403 w 665568"/>
                      <a:gd name="connsiteY4" fmla="*/ 369357 h 543188"/>
                      <a:gd name="connsiteX0" fmla="*/ 2012 w 667177"/>
                      <a:gd name="connsiteY0" fmla="*/ 369357 h 546530"/>
                      <a:gd name="connsiteX1" fmla="*/ 359199 w 667177"/>
                      <a:gd name="connsiteY1" fmla="*/ 59795 h 546530"/>
                      <a:gd name="connsiteX2" fmla="*/ 585419 w 667177"/>
                      <a:gd name="connsiteY2" fmla="*/ 293157 h 546530"/>
                      <a:gd name="connsiteX3" fmla="*/ 156793 w 667177"/>
                      <a:gd name="connsiteY3" fmla="*/ 543188 h 546530"/>
                      <a:gd name="connsiteX4" fmla="*/ 2012 w 667177"/>
                      <a:gd name="connsiteY4" fmla="*/ 369357 h 546530"/>
                      <a:gd name="connsiteX0" fmla="*/ 2012 w 667177"/>
                      <a:gd name="connsiteY0" fmla="*/ 369357 h 546530"/>
                      <a:gd name="connsiteX1" fmla="*/ 359199 w 667177"/>
                      <a:gd name="connsiteY1" fmla="*/ 59795 h 546530"/>
                      <a:gd name="connsiteX2" fmla="*/ 585419 w 667177"/>
                      <a:gd name="connsiteY2" fmla="*/ 293157 h 546530"/>
                      <a:gd name="connsiteX3" fmla="*/ 156793 w 667177"/>
                      <a:gd name="connsiteY3" fmla="*/ 543188 h 546530"/>
                      <a:gd name="connsiteX4" fmla="*/ 2012 w 667177"/>
                      <a:gd name="connsiteY4" fmla="*/ 369357 h 546530"/>
                      <a:gd name="connsiteX0" fmla="*/ 14922 w 680087"/>
                      <a:gd name="connsiteY0" fmla="*/ 369357 h 545428"/>
                      <a:gd name="connsiteX1" fmla="*/ 372109 w 680087"/>
                      <a:gd name="connsiteY1" fmla="*/ 59795 h 545428"/>
                      <a:gd name="connsiteX2" fmla="*/ 598329 w 680087"/>
                      <a:gd name="connsiteY2" fmla="*/ 293157 h 545428"/>
                      <a:gd name="connsiteX3" fmla="*/ 169703 w 680087"/>
                      <a:gd name="connsiteY3" fmla="*/ 543188 h 545428"/>
                      <a:gd name="connsiteX4" fmla="*/ 14922 w 680087"/>
                      <a:gd name="connsiteY4" fmla="*/ 369357 h 545428"/>
                      <a:gd name="connsiteX0" fmla="*/ 13366 w 678531"/>
                      <a:gd name="connsiteY0" fmla="*/ 369357 h 554814"/>
                      <a:gd name="connsiteX1" fmla="*/ 370553 w 678531"/>
                      <a:gd name="connsiteY1" fmla="*/ 59795 h 554814"/>
                      <a:gd name="connsiteX2" fmla="*/ 596773 w 678531"/>
                      <a:gd name="connsiteY2" fmla="*/ 293157 h 554814"/>
                      <a:gd name="connsiteX3" fmla="*/ 180054 w 678531"/>
                      <a:gd name="connsiteY3" fmla="*/ 552713 h 554814"/>
                      <a:gd name="connsiteX4" fmla="*/ 13366 w 678531"/>
                      <a:gd name="connsiteY4" fmla="*/ 369357 h 554814"/>
                      <a:gd name="connsiteX0" fmla="*/ 10389 w 675554"/>
                      <a:gd name="connsiteY0" fmla="*/ 369357 h 559513"/>
                      <a:gd name="connsiteX1" fmla="*/ 367576 w 675554"/>
                      <a:gd name="connsiteY1" fmla="*/ 59795 h 559513"/>
                      <a:gd name="connsiteX2" fmla="*/ 593796 w 675554"/>
                      <a:gd name="connsiteY2" fmla="*/ 293157 h 559513"/>
                      <a:gd name="connsiteX3" fmla="*/ 208033 w 675554"/>
                      <a:gd name="connsiteY3" fmla="*/ 557475 h 559513"/>
                      <a:gd name="connsiteX4" fmla="*/ 10389 w 675554"/>
                      <a:gd name="connsiteY4" fmla="*/ 369357 h 559513"/>
                      <a:gd name="connsiteX0" fmla="*/ 9895 w 675060"/>
                      <a:gd name="connsiteY0" fmla="*/ 369357 h 563100"/>
                      <a:gd name="connsiteX1" fmla="*/ 367082 w 675060"/>
                      <a:gd name="connsiteY1" fmla="*/ 59795 h 563100"/>
                      <a:gd name="connsiteX2" fmla="*/ 593302 w 675060"/>
                      <a:gd name="connsiteY2" fmla="*/ 293157 h 563100"/>
                      <a:gd name="connsiteX3" fmla="*/ 207539 w 675060"/>
                      <a:gd name="connsiteY3" fmla="*/ 557475 h 563100"/>
                      <a:gd name="connsiteX4" fmla="*/ 9895 w 675060"/>
                      <a:gd name="connsiteY4" fmla="*/ 369357 h 563100"/>
                      <a:gd name="connsiteX0" fmla="*/ 9895 w 653398"/>
                      <a:gd name="connsiteY0" fmla="*/ 380720 h 574463"/>
                      <a:gd name="connsiteX1" fmla="*/ 208338 w 653398"/>
                      <a:gd name="connsiteY1" fmla="*/ 58036 h 574463"/>
                      <a:gd name="connsiteX2" fmla="*/ 593302 w 653398"/>
                      <a:gd name="connsiteY2" fmla="*/ 304520 h 574463"/>
                      <a:gd name="connsiteX3" fmla="*/ 207539 w 653398"/>
                      <a:gd name="connsiteY3" fmla="*/ 568838 h 574463"/>
                      <a:gd name="connsiteX4" fmla="*/ 9895 w 653398"/>
                      <a:gd name="connsiteY4" fmla="*/ 380720 h 574463"/>
                      <a:gd name="connsiteX0" fmla="*/ 9895 w 469030"/>
                      <a:gd name="connsiteY0" fmla="*/ 438413 h 632156"/>
                      <a:gd name="connsiteX1" fmla="*/ 208338 w 469030"/>
                      <a:gd name="connsiteY1" fmla="*/ 115729 h 632156"/>
                      <a:gd name="connsiteX2" fmla="*/ 375028 w 469030"/>
                      <a:gd name="connsiteY2" fmla="*/ 126033 h 632156"/>
                      <a:gd name="connsiteX3" fmla="*/ 207539 w 469030"/>
                      <a:gd name="connsiteY3" fmla="*/ 626531 h 632156"/>
                      <a:gd name="connsiteX4" fmla="*/ 9895 w 469030"/>
                      <a:gd name="connsiteY4" fmla="*/ 438413 h 632156"/>
                      <a:gd name="connsiteX0" fmla="*/ 9895 w 460536"/>
                      <a:gd name="connsiteY0" fmla="*/ 428706 h 622449"/>
                      <a:gd name="connsiteX1" fmla="*/ 168652 w 460536"/>
                      <a:gd name="connsiteY1" fmla="*/ 123517 h 622449"/>
                      <a:gd name="connsiteX2" fmla="*/ 375028 w 460536"/>
                      <a:gd name="connsiteY2" fmla="*/ 116326 h 622449"/>
                      <a:gd name="connsiteX3" fmla="*/ 207539 w 460536"/>
                      <a:gd name="connsiteY3" fmla="*/ 616824 h 622449"/>
                      <a:gd name="connsiteX4" fmla="*/ 9895 w 460536"/>
                      <a:gd name="connsiteY4" fmla="*/ 428706 h 622449"/>
                      <a:gd name="connsiteX0" fmla="*/ 9895 w 435604"/>
                      <a:gd name="connsiteY0" fmla="*/ 432148 h 625891"/>
                      <a:gd name="connsiteX1" fmla="*/ 168652 w 435604"/>
                      <a:gd name="connsiteY1" fmla="*/ 126959 h 625891"/>
                      <a:gd name="connsiteX2" fmla="*/ 375028 w 435604"/>
                      <a:gd name="connsiteY2" fmla="*/ 119768 h 625891"/>
                      <a:gd name="connsiteX3" fmla="*/ 207539 w 435604"/>
                      <a:gd name="connsiteY3" fmla="*/ 620266 h 625891"/>
                      <a:gd name="connsiteX4" fmla="*/ 9895 w 435604"/>
                      <a:gd name="connsiteY4" fmla="*/ 432148 h 625891"/>
                      <a:gd name="connsiteX0" fmla="*/ 9895 w 438372"/>
                      <a:gd name="connsiteY0" fmla="*/ 432148 h 625891"/>
                      <a:gd name="connsiteX1" fmla="*/ 193455 w 438372"/>
                      <a:gd name="connsiteY1" fmla="*/ 126959 h 625891"/>
                      <a:gd name="connsiteX2" fmla="*/ 375028 w 438372"/>
                      <a:gd name="connsiteY2" fmla="*/ 119768 h 625891"/>
                      <a:gd name="connsiteX3" fmla="*/ 207539 w 438372"/>
                      <a:gd name="connsiteY3" fmla="*/ 620266 h 625891"/>
                      <a:gd name="connsiteX4" fmla="*/ 9895 w 438372"/>
                      <a:gd name="connsiteY4" fmla="*/ 432148 h 625891"/>
                      <a:gd name="connsiteX0" fmla="*/ 9895 w 433896"/>
                      <a:gd name="connsiteY0" fmla="*/ 432148 h 625891"/>
                      <a:gd name="connsiteX1" fmla="*/ 193455 w 433896"/>
                      <a:gd name="connsiteY1" fmla="*/ 126959 h 625891"/>
                      <a:gd name="connsiteX2" fmla="*/ 375028 w 433896"/>
                      <a:gd name="connsiteY2" fmla="*/ 119768 h 625891"/>
                      <a:gd name="connsiteX3" fmla="*/ 207539 w 433896"/>
                      <a:gd name="connsiteY3" fmla="*/ 620266 h 625891"/>
                      <a:gd name="connsiteX4" fmla="*/ 9895 w 433896"/>
                      <a:gd name="connsiteY4" fmla="*/ 432148 h 625891"/>
                      <a:gd name="connsiteX0" fmla="*/ 9895 w 394030"/>
                      <a:gd name="connsiteY0" fmla="*/ 448129 h 641872"/>
                      <a:gd name="connsiteX1" fmla="*/ 193455 w 394030"/>
                      <a:gd name="connsiteY1" fmla="*/ 142940 h 641872"/>
                      <a:gd name="connsiteX2" fmla="*/ 375028 w 394030"/>
                      <a:gd name="connsiteY2" fmla="*/ 135749 h 641872"/>
                      <a:gd name="connsiteX3" fmla="*/ 207539 w 394030"/>
                      <a:gd name="connsiteY3" fmla="*/ 636247 h 641872"/>
                      <a:gd name="connsiteX4" fmla="*/ 9895 w 394030"/>
                      <a:gd name="connsiteY4" fmla="*/ 448129 h 641872"/>
                      <a:gd name="connsiteX0" fmla="*/ 9895 w 446259"/>
                      <a:gd name="connsiteY0" fmla="*/ 441678 h 635421"/>
                      <a:gd name="connsiteX1" fmla="*/ 193455 w 446259"/>
                      <a:gd name="connsiteY1" fmla="*/ 136489 h 635421"/>
                      <a:gd name="connsiteX2" fmla="*/ 429596 w 446259"/>
                      <a:gd name="connsiteY2" fmla="*/ 142419 h 635421"/>
                      <a:gd name="connsiteX3" fmla="*/ 207539 w 446259"/>
                      <a:gd name="connsiteY3" fmla="*/ 629796 h 635421"/>
                      <a:gd name="connsiteX4" fmla="*/ 9895 w 446259"/>
                      <a:gd name="connsiteY4" fmla="*/ 441678 h 635421"/>
                      <a:gd name="connsiteX0" fmla="*/ 9895 w 447400"/>
                      <a:gd name="connsiteY0" fmla="*/ 438324 h 632067"/>
                      <a:gd name="connsiteX1" fmla="*/ 193455 w 447400"/>
                      <a:gd name="connsiteY1" fmla="*/ 133135 h 632067"/>
                      <a:gd name="connsiteX2" fmla="*/ 429596 w 447400"/>
                      <a:gd name="connsiteY2" fmla="*/ 139065 h 632067"/>
                      <a:gd name="connsiteX3" fmla="*/ 207539 w 447400"/>
                      <a:gd name="connsiteY3" fmla="*/ 626442 h 632067"/>
                      <a:gd name="connsiteX4" fmla="*/ 9895 w 447400"/>
                      <a:gd name="connsiteY4" fmla="*/ 438324 h 632067"/>
                      <a:gd name="connsiteX0" fmla="*/ 32636 w 351082"/>
                      <a:gd name="connsiteY0" fmla="*/ 622020 h 663918"/>
                      <a:gd name="connsiteX1" fmla="*/ 97137 w 351082"/>
                      <a:gd name="connsiteY1" fmla="*/ 133135 h 663918"/>
                      <a:gd name="connsiteX2" fmla="*/ 333278 w 351082"/>
                      <a:gd name="connsiteY2" fmla="*/ 139065 h 663918"/>
                      <a:gd name="connsiteX3" fmla="*/ 111221 w 351082"/>
                      <a:gd name="connsiteY3" fmla="*/ 626442 h 663918"/>
                      <a:gd name="connsiteX4" fmla="*/ 32636 w 351082"/>
                      <a:gd name="connsiteY4" fmla="*/ 622020 h 663918"/>
                      <a:gd name="connsiteX0" fmla="*/ 5357 w 323803"/>
                      <a:gd name="connsiteY0" fmla="*/ 622020 h 654715"/>
                      <a:gd name="connsiteX1" fmla="*/ 69858 w 323803"/>
                      <a:gd name="connsiteY1" fmla="*/ 133135 h 654715"/>
                      <a:gd name="connsiteX2" fmla="*/ 305999 w 323803"/>
                      <a:gd name="connsiteY2" fmla="*/ 139065 h 654715"/>
                      <a:gd name="connsiteX3" fmla="*/ 317099 w 323803"/>
                      <a:gd name="connsiteY3" fmla="*/ 600200 h 654715"/>
                      <a:gd name="connsiteX4" fmla="*/ 5357 w 323803"/>
                      <a:gd name="connsiteY4" fmla="*/ 622020 h 654715"/>
                      <a:gd name="connsiteX0" fmla="*/ 30192 w 254383"/>
                      <a:gd name="connsiteY0" fmla="*/ 595777 h 637675"/>
                      <a:gd name="connsiteX1" fmla="*/ 438 w 254383"/>
                      <a:gd name="connsiteY1" fmla="*/ 133135 h 637675"/>
                      <a:gd name="connsiteX2" fmla="*/ 236579 w 254383"/>
                      <a:gd name="connsiteY2" fmla="*/ 139065 h 637675"/>
                      <a:gd name="connsiteX3" fmla="*/ 247679 w 254383"/>
                      <a:gd name="connsiteY3" fmla="*/ 600200 h 637675"/>
                      <a:gd name="connsiteX4" fmla="*/ 30192 w 254383"/>
                      <a:gd name="connsiteY4" fmla="*/ 595777 h 637675"/>
                      <a:gd name="connsiteX0" fmla="*/ 30192 w 267522"/>
                      <a:gd name="connsiteY0" fmla="*/ 595777 h 628472"/>
                      <a:gd name="connsiteX1" fmla="*/ 438 w 267522"/>
                      <a:gd name="connsiteY1" fmla="*/ 133135 h 628472"/>
                      <a:gd name="connsiteX2" fmla="*/ 236579 w 267522"/>
                      <a:gd name="connsiteY2" fmla="*/ 139065 h 628472"/>
                      <a:gd name="connsiteX3" fmla="*/ 267522 w 267522"/>
                      <a:gd name="connsiteY3" fmla="*/ 573957 h 628472"/>
                      <a:gd name="connsiteX4" fmla="*/ 30192 w 267522"/>
                      <a:gd name="connsiteY4" fmla="*/ 595777 h 628472"/>
                      <a:gd name="connsiteX0" fmla="*/ 30192 w 267522"/>
                      <a:gd name="connsiteY0" fmla="*/ 595777 h 662203"/>
                      <a:gd name="connsiteX1" fmla="*/ 438 w 267522"/>
                      <a:gd name="connsiteY1" fmla="*/ 133135 h 662203"/>
                      <a:gd name="connsiteX2" fmla="*/ 236579 w 267522"/>
                      <a:gd name="connsiteY2" fmla="*/ 139065 h 662203"/>
                      <a:gd name="connsiteX3" fmla="*/ 267522 w 267522"/>
                      <a:gd name="connsiteY3" fmla="*/ 573957 h 662203"/>
                      <a:gd name="connsiteX4" fmla="*/ 30192 w 267522"/>
                      <a:gd name="connsiteY4" fmla="*/ 595777 h 662203"/>
                      <a:gd name="connsiteX0" fmla="*/ 30192 w 267522"/>
                      <a:gd name="connsiteY0" fmla="*/ 595777 h 662203"/>
                      <a:gd name="connsiteX1" fmla="*/ 438 w 267522"/>
                      <a:gd name="connsiteY1" fmla="*/ 133135 h 662203"/>
                      <a:gd name="connsiteX2" fmla="*/ 236579 w 267522"/>
                      <a:gd name="connsiteY2" fmla="*/ 139065 h 662203"/>
                      <a:gd name="connsiteX3" fmla="*/ 267522 w 267522"/>
                      <a:gd name="connsiteY3" fmla="*/ 573957 h 662203"/>
                      <a:gd name="connsiteX4" fmla="*/ 30192 w 267522"/>
                      <a:gd name="connsiteY4" fmla="*/ 595777 h 662203"/>
                      <a:gd name="connsiteX0" fmla="*/ 30192 w 267522"/>
                      <a:gd name="connsiteY0" fmla="*/ 595777 h 695849"/>
                      <a:gd name="connsiteX1" fmla="*/ 438 w 267522"/>
                      <a:gd name="connsiteY1" fmla="*/ 133135 h 695849"/>
                      <a:gd name="connsiteX2" fmla="*/ 236579 w 267522"/>
                      <a:gd name="connsiteY2" fmla="*/ 139065 h 695849"/>
                      <a:gd name="connsiteX3" fmla="*/ 267522 w 267522"/>
                      <a:gd name="connsiteY3" fmla="*/ 573957 h 695849"/>
                      <a:gd name="connsiteX4" fmla="*/ 30192 w 267522"/>
                      <a:gd name="connsiteY4" fmla="*/ 595777 h 695849"/>
                      <a:gd name="connsiteX0" fmla="*/ 30192 w 267522"/>
                      <a:gd name="connsiteY0" fmla="*/ 595777 h 695849"/>
                      <a:gd name="connsiteX1" fmla="*/ 438 w 267522"/>
                      <a:gd name="connsiteY1" fmla="*/ 133135 h 695849"/>
                      <a:gd name="connsiteX2" fmla="*/ 236579 w 267522"/>
                      <a:gd name="connsiteY2" fmla="*/ 139065 h 695849"/>
                      <a:gd name="connsiteX3" fmla="*/ 267522 w 267522"/>
                      <a:gd name="connsiteY3" fmla="*/ 573957 h 695849"/>
                      <a:gd name="connsiteX4" fmla="*/ 30192 w 267522"/>
                      <a:gd name="connsiteY4" fmla="*/ 595777 h 695849"/>
                      <a:gd name="connsiteX0" fmla="*/ 35152 w 267522"/>
                      <a:gd name="connsiteY0" fmla="*/ 600151 h 698393"/>
                      <a:gd name="connsiteX1" fmla="*/ 438 w 267522"/>
                      <a:gd name="connsiteY1" fmla="*/ 133135 h 698393"/>
                      <a:gd name="connsiteX2" fmla="*/ 236579 w 267522"/>
                      <a:gd name="connsiteY2" fmla="*/ 139065 h 698393"/>
                      <a:gd name="connsiteX3" fmla="*/ 267522 w 267522"/>
                      <a:gd name="connsiteY3" fmla="*/ 573957 h 698393"/>
                      <a:gd name="connsiteX4" fmla="*/ 35152 w 267522"/>
                      <a:gd name="connsiteY4" fmla="*/ 600151 h 698393"/>
                      <a:gd name="connsiteX0" fmla="*/ 45061 w 277431"/>
                      <a:gd name="connsiteY0" fmla="*/ 600151 h 698393"/>
                      <a:gd name="connsiteX1" fmla="*/ 426 w 277431"/>
                      <a:gd name="connsiteY1" fmla="*/ 133135 h 698393"/>
                      <a:gd name="connsiteX2" fmla="*/ 246488 w 277431"/>
                      <a:gd name="connsiteY2" fmla="*/ 139065 h 698393"/>
                      <a:gd name="connsiteX3" fmla="*/ 277431 w 277431"/>
                      <a:gd name="connsiteY3" fmla="*/ 573957 h 698393"/>
                      <a:gd name="connsiteX4" fmla="*/ 45061 w 277431"/>
                      <a:gd name="connsiteY4" fmla="*/ 600151 h 698393"/>
                      <a:gd name="connsiteX0" fmla="*/ 45150 w 277520"/>
                      <a:gd name="connsiteY0" fmla="*/ 605029 h 703271"/>
                      <a:gd name="connsiteX1" fmla="*/ 515 w 277520"/>
                      <a:gd name="connsiteY1" fmla="*/ 138013 h 703271"/>
                      <a:gd name="connsiteX2" fmla="*/ 246577 w 277520"/>
                      <a:gd name="connsiteY2" fmla="*/ 143943 h 703271"/>
                      <a:gd name="connsiteX3" fmla="*/ 277520 w 277520"/>
                      <a:gd name="connsiteY3" fmla="*/ 578835 h 703271"/>
                      <a:gd name="connsiteX4" fmla="*/ 45150 w 277520"/>
                      <a:gd name="connsiteY4" fmla="*/ 605029 h 703271"/>
                      <a:gd name="connsiteX0" fmla="*/ 45127 w 277497"/>
                      <a:gd name="connsiteY0" fmla="*/ 609484 h 707726"/>
                      <a:gd name="connsiteX1" fmla="*/ 492 w 277497"/>
                      <a:gd name="connsiteY1" fmla="*/ 142468 h 707726"/>
                      <a:gd name="connsiteX2" fmla="*/ 261436 w 277497"/>
                      <a:gd name="connsiteY2" fmla="*/ 139651 h 707726"/>
                      <a:gd name="connsiteX3" fmla="*/ 277497 w 277497"/>
                      <a:gd name="connsiteY3" fmla="*/ 583290 h 707726"/>
                      <a:gd name="connsiteX4" fmla="*/ 45127 w 277497"/>
                      <a:gd name="connsiteY4" fmla="*/ 609484 h 707726"/>
                      <a:gd name="connsiteX0" fmla="*/ 35205 w 277497"/>
                      <a:gd name="connsiteY0" fmla="*/ 605110 h 705182"/>
                      <a:gd name="connsiteX1" fmla="*/ 492 w 277497"/>
                      <a:gd name="connsiteY1" fmla="*/ 142468 h 705182"/>
                      <a:gd name="connsiteX2" fmla="*/ 261436 w 277497"/>
                      <a:gd name="connsiteY2" fmla="*/ 139651 h 705182"/>
                      <a:gd name="connsiteX3" fmla="*/ 277497 w 277497"/>
                      <a:gd name="connsiteY3" fmla="*/ 583290 h 705182"/>
                      <a:gd name="connsiteX4" fmla="*/ 35205 w 277497"/>
                      <a:gd name="connsiteY4" fmla="*/ 605110 h 705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7497" h="705182">
                        <a:moveTo>
                          <a:pt x="35205" y="605110"/>
                        </a:moveTo>
                        <a:lnTo>
                          <a:pt x="492" y="142468"/>
                        </a:lnTo>
                        <a:cubicBezTo>
                          <a:pt x="-13987" y="-39298"/>
                          <a:pt x="296367" y="-54526"/>
                          <a:pt x="261436" y="139651"/>
                        </a:cubicBezTo>
                        <a:lnTo>
                          <a:pt x="277497" y="583290"/>
                        </a:lnTo>
                        <a:cubicBezTo>
                          <a:pt x="274515" y="721192"/>
                          <a:pt x="38578" y="760053"/>
                          <a:pt x="35205" y="605110"/>
                        </a:cubicBezTo>
                        <a:close/>
                      </a:path>
                    </a:pathLst>
                  </a:cu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2" name="Rectangle 18"/>
                  <p:cNvSpPr/>
                  <p:nvPr/>
                </p:nvSpPr>
                <p:spPr>
                  <a:xfrm rot="13571737">
                    <a:off x="2533601" y="4974578"/>
                    <a:ext cx="1066181" cy="308884"/>
                  </a:xfrm>
                  <a:custGeom>
                    <a:avLst/>
                    <a:gdLst>
                      <a:gd name="connsiteX0" fmla="*/ 0 w 2372684"/>
                      <a:gd name="connsiteY0" fmla="*/ 0 h 655932"/>
                      <a:gd name="connsiteX1" fmla="*/ 2372684 w 2372684"/>
                      <a:gd name="connsiteY1" fmla="*/ 0 h 655932"/>
                      <a:gd name="connsiteX2" fmla="*/ 2372684 w 2372684"/>
                      <a:gd name="connsiteY2" fmla="*/ 655932 h 655932"/>
                      <a:gd name="connsiteX3" fmla="*/ 0 w 2372684"/>
                      <a:gd name="connsiteY3" fmla="*/ 655932 h 655932"/>
                      <a:gd name="connsiteX4" fmla="*/ 0 w 2372684"/>
                      <a:gd name="connsiteY4" fmla="*/ 0 h 655932"/>
                      <a:gd name="connsiteX0" fmla="*/ 0 w 2466203"/>
                      <a:gd name="connsiteY0" fmla="*/ 280555 h 655932"/>
                      <a:gd name="connsiteX1" fmla="*/ 2466203 w 2466203"/>
                      <a:gd name="connsiteY1" fmla="*/ 0 h 655932"/>
                      <a:gd name="connsiteX2" fmla="*/ 2466203 w 2466203"/>
                      <a:gd name="connsiteY2" fmla="*/ 655932 h 655932"/>
                      <a:gd name="connsiteX3" fmla="*/ 93519 w 2466203"/>
                      <a:gd name="connsiteY3" fmla="*/ 655932 h 655932"/>
                      <a:gd name="connsiteX4" fmla="*/ 0 w 2466203"/>
                      <a:gd name="connsiteY4" fmla="*/ 280555 h 655932"/>
                      <a:gd name="connsiteX0" fmla="*/ 0 w 2466203"/>
                      <a:gd name="connsiteY0" fmla="*/ 228601 h 603978"/>
                      <a:gd name="connsiteX1" fmla="*/ 2336317 w 2466203"/>
                      <a:gd name="connsiteY1" fmla="*/ 0 h 603978"/>
                      <a:gd name="connsiteX2" fmla="*/ 2466203 w 2466203"/>
                      <a:gd name="connsiteY2" fmla="*/ 603978 h 603978"/>
                      <a:gd name="connsiteX3" fmla="*/ 93519 w 2466203"/>
                      <a:gd name="connsiteY3" fmla="*/ 603978 h 603978"/>
                      <a:gd name="connsiteX4" fmla="*/ 0 w 2466203"/>
                      <a:gd name="connsiteY4" fmla="*/ 228601 h 603978"/>
                      <a:gd name="connsiteX0" fmla="*/ 0 w 2466203"/>
                      <a:gd name="connsiteY0" fmla="*/ 253640 h 629017"/>
                      <a:gd name="connsiteX1" fmla="*/ 2336317 w 2466203"/>
                      <a:gd name="connsiteY1" fmla="*/ 25039 h 629017"/>
                      <a:gd name="connsiteX2" fmla="*/ 2466203 w 2466203"/>
                      <a:gd name="connsiteY2" fmla="*/ 629017 h 629017"/>
                      <a:gd name="connsiteX3" fmla="*/ 93519 w 2466203"/>
                      <a:gd name="connsiteY3" fmla="*/ 629017 h 629017"/>
                      <a:gd name="connsiteX4" fmla="*/ 0 w 2466203"/>
                      <a:gd name="connsiteY4" fmla="*/ 253640 h 629017"/>
                      <a:gd name="connsiteX0" fmla="*/ 0 w 2461007"/>
                      <a:gd name="connsiteY0" fmla="*/ 272983 h 627578"/>
                      <a:gd name="connsiteX1" fmla="*/ 2331121 w 2461007"/>
                      <a:gd name="connsiteY1" fmla="*/ 23600 h 627578"/>
                      <a:gd name="connsiteX2" fmla="*/ 2461007 w 2461007"/>
                      <a:gd name="connsiteY2" fmla="*/ 627578 h 627578"/>
                      <a:gd name="connsiteX3" fmla="*/ 88323 w 2461007"/>
                      <a:gd name="connsiteY3" fmla="*/ 627578 h 627578"/>
                      <a:gd name="connsiteX4" fmla="*/ 0 w 2461007"/>
                      <a:gd name="connsiteY4" fmla="*/ 272983 h 627578"/>
                      <a:gd name="connsiteX0" fmla="*/ 0 w 2461007"/>
                      <a:gd name="connsiteY0" fmla="*/ 294915 h 649510"/>
                      <a:gd name="connsiteX1" fmla="*/ 2331121 w 2461007"/>
                      <a:gd name="connsiteY1" fmla="*/ 45532 h 649510"/>
                      <a:gd name="connsiteX2" fmla="*/ 2461007 w 2461007"/>
                      <a:gd name="connsiteY2" fmla="*/ 649510 h 649510"/>
                      <a:gd name="connsiteX3" fmla="*/ 88323 w 2461007"/>
                      <a:gd name="connsiteY3" fmla="*/ 649510 h 649510"/>
                      <a:gd name="connsiteX4" fmla="*/ 0 w 2461007"/>
                      <a:gd name="connsiteY4" fmla="*/ 294915 h 649510"/>
                      <a:gd name="connsiteX0" fmla="*/ 0 w 2461007"/>
                      <a:gd name="connsiteY0" fmla="*/ 308581 h 663176"/>
                      <a:gd name="connsiteX1" fmla="*/ 2331121 w 2461007"/>
                      <a:gd name="connsiteY1" fmla="*/ 59198 h 663176"/>
                      <a:gd name="connsiteX2" fmla="*/ 2461007 w 2461007"/>
                      <a:gd name="connsiteY2" fmla="*/ 663176 h 663176"/>
                      <a:gd name="connsiteX3" fmla="*/ 88323 w 2461007"/>
                      <a:gd name="connsiteY3" fmla="*/ 663176 h 663176"/>
                      <a:gd name="connsiteX4" fmla="*/ 0 w 2461007"/>
                      <a:gd name="connsiteY4" fmla="*/ 308581 h 663176"/>
                      <a:gd name="connsiteX0" fmla="*/ 0 w 2461007"/>
                      <a:gd name="connsiteY0" fmla="*/ 308581 h 663176"/>
                      <a:gd name="connsiteX1" fmla="*/ 2331121 w 2461007"/>
                      <a:gd name="connsiteY1" fmla="*/ 59198 h 663176"/>
                      <a:gd name="connsiteX2" fmla="*/ 2461007 w 2461007"/>
                      <a:gd name="connsiteY2" fmla="*/ 663176 h 663176"/>
                      <a:gd name="connsiteX3" fmla="*/ 88323 w 2461007"/>
                      <a:gd name="connsiteY3" fmla="*/ 663176 h 663176"/>
                      <a:gd name="connsiteX4" fmla="*/ 0 w 2461007"/>
                      <a:gd name="connsiteY4" fmla="*/ 308581 h 663176"/>
                      <a:gd name="connsiteX0" fmla="*/ 0 w 2461007"/>
                      <a:gd name="connsiteY0" fmla="*/ 317722 h 672317"/>
                      <a:gd name="connsiteX1" fmla="*/ 2331121 w 2461007"/>
                      <a:gd name="connsiteY1" fmla="*/ 68339 h 672317"/>
                      <a:gd name="connsiteX2" fmla="*/ 2461007 w 2461007"/>
                      <a:gd name="connsiteY2" fmla="*/ 672317 h 672317"/>
                      <a:gd name="connsiteX3" fmla="*/ 88323 w 2461007"/>
                      <a:gd name="connsiteY3" fmla="*/ 672317 h 672317"/>
                      <a:gd name="connsiteX4" fmla="*/ 0 w 2461007"/>
                      <a:gd name="connsiteY4" fmla="*/ 317722 h 672317"/>
                      <a:gd name="connsiteX0" fmla="*/ 0 w 2461007"/>
                      <a:gd name="connsiteY0" fmla="*/ 309589 h 664184"/>
                      <a:gd name="connsiteX1" fmla="*/ 2331121 w 2461007"/>
                      <a:gd name="connsiteY1" fmla="*/ 70597 h 664184"/>
                      <a:gd name="connsiteX2" fmla="*/ 2461007 w 2461007"/>
                      <a:gd name="connsiteY2" fmla="*/ 664184 h 664184"/>
                      <a:gd name="connsiteX3" fmla="*/ 88323 w 2461007"/>
                      <a:gd name="connsiteY3" fmla="*/ 664184 h 664184"/>
                      <a:gd name="connsiteX4" fmla="*/ 0 w 2461007"/>
                      <a:gd name="connsiteY4" fmla="*/ 309589 h 664184"/>
                      <a:gd name="connsiteX0" fmla="*/ 0 w 2331121"/>
                      <a:gd name="connsiteY0" fmla="*/ 309589 h 664184"/>
                      <a:gd name="connsiteX1" fmla="*/ 2331121 w 2331121"/>
                      <a:gd name="connsiteY1" fmla="*/ 70597 h 664184"/>
                      <a:gd name="connsiteX2" fmla="*/ 2320729 w 2331121"/>
                      <a:gd name="connsiteY2" fmla="*/ 440779 h 664184"/>
                      <a:gd name="connsiteX3" fmla="*/ 88323 w 2331121"/>
                      <a:gd name="connsiteY3" fmla="*/ 664184 h 664184"/>
                      <a:gd name="connsiteX4" fmla="*/ 0 w 2331121"/>
                      <a:gd name="connsiteY4" fmla="*/ 309589 h 664184"/>
                      <a:gd name="connsiteX0" fmla="*/ 0 w 2331121"/>
                      <a:gd name="connsiteY0" fmla="*/ 309589 h 664184"/>
                      <a:gd name="connsiteX1" fmla="*/ 2331121 w 2331121"/>
                      <a:gd name="connsiteY1" fmla="*/ 70597 h 664184"/>
                      <a:gd name="connsiteX2" fmla="*/ 2325924 w 2331121"/>
                      <a:gd name="connsiteY2" fmla="*/ 461561 h 664184"/>
                      <a:gd name="connsiteX3" fmla="*/ 88323 w 2331121"/>
                      <a:gd name="connsiteY3" fmla="*/ 664184 h 664184"/>
                      <a:gd name="connsiteX4" fmla="*/ 0 w 2331121"/>
                      <a:gd name="connsiteY4" fmla="*/ 309589 h 664184"/>
                      <a:gd name="connsiteX0" fmla="*/ 0 w 2420030"/>
                      <a:gd name="connsiteY0" fmla="*/ 309589 h 664184"/>
                      <a:gd name="connsiteX1" fmla="*/ 2331121 w 2420030"/>
                      <a:gd name="connsiteY1" fmla="*/ 70597 h 664184"/>
                      <a:gd name="connsiteX2" fmla="*/ 2325924 w 2420030"/>
                      <a:gd name="connsiteY2" fmla="*/ 461561 h 664184"/>
                      <a:gd name="connsiteX3" fmla="*/ 88323 w 2420030"/>
                      <a:gd name="connsiteY3" fmla="*/ 664184 h 664184"/>
                      <a:gd name="connsiteX4" fmla="*/ 0 w 2420030"/>
                      <a:gd name="connsiteY4" fmla="*/ 309589 h 664184"/>
                      <a:gd name="connsiteX0" fmla="*/ 0 w 2517060"/>
                      <a:gd name="connsiteY0" fmla="*/ 309589 h 664184"/>
                      <a:gd name="connsiteX1" fmla="*/ 2331121 w 2517060"/>
                      <a:gd name="connsiteY1" fmla="*/ 70597 h 664184"/>
                      <a:gd name="connsiteX2" fmla="*/ 2325924 w 2517060"/>
                      <a:gd name="connsiteY2" fmla="*/ 461561 h 664184"/>
                      <a:gd name="connsiteX3" fmla="*/ 88323 w 2517060"/>
                      <a:gd name="connsiteY3" fmla="*/ 664184 h 664184"/>
                      <a:gd name="connsiteX4" fmla="*/ 0 w 2517060"/>
                      <a:gd name="connsiteY4" fmla="*/ 309589 h 664184"/>
                      <a:gd name="connsiteX0" fmla="*/ 0 w 2531551"/>
                      <a:gd name="connsiteY0" fmla="*/ 309589 h 664184"/>
                      <a:gd name="connsiteX1" fmla="*/ 2331121 w 2531551"/>
                      <a:gd name="connsiteY1" fmla="*/ 70597 h 664184"/>
                      <a:gd name="connsiteX2" fmla="*/ 2325924 w 2531551"/>
                      <a:gd name="connsiteY2" fmla="*/ 461561 h 664184"/>
                      <a:gd name="connsiteX3" fmla="*/ 88323 w 2531551"/>
                      <a:gd name="connsiteY3" fmla="*/ 664184 h 664184"/>
                      <a:gd name="connsiteX4" fmla="*/ 0 w 2531551"/>
                      <a:gd name="connsiteY4" fmla="*/ 309589 h 664184"/>
                      <a:gd name="connsiteX0" fmla="*/ 0 w 2531551"/>
                      <a:gd name="connsiteY0" fmla="*/ 309589 h 664184"/>
                      <a:gd name="connsiteX1" fmla="*/ 2331121 w 2531551"/>
                      <a:gd name="connsiteY1" fmla="*/ 70597 h 664184"/>
                      <a:gd name="connsiteX2" fmla="*/ 2325924 w 2531551"/>
                      <a:gd name="connsiteY2" fmla="*/ 461561 h 664184"/>
                      <a:gd name="connsiteX3" fmla="*/ 88323 w 2531551"/>
                      <a:gd name="connsiteY3" fmla="*/ 664184 h 664184"/>
                      <a:gd name="connsiteX4" fmla="*/ 0 w 2531551"/>
                      <a:gd name="connsiteY4" fmla="*/ 309589 h 664184"/>
                      <a:gd name="connsiteX0" fmla="*/ 0 w 2523403"/>
                      <a:gd name="connsiteY0" fmla="*/ 317722 h 672317"/>
                      <a:gd name="connsiteX1" fmla="*/ 2315535 w 2523403"/>
                      <a:gd name="connsiteY1" fmla="*/ 68339 h 672317"/>
                      <a:gd name="connsiteX2" fmla="*/ 2325924 w 2523403"/>
                      <a:gd name="connsiteY2" fmla="*/ 469694 h 672317"/>
                      <a:gd name="connsiteX3" fmla="*/ 88323 w 2523403"/>
                      <a:gd name="connsiteY3" fmla="*/ 672317 h 672317"/>
                      <a:gd name="connsiteX4" fmla="*/ 0 w 2523403"/>
                      <a:gd name="connsiteY4" fmla="*/ 317722 h 672317"/>
                      <a:gd name="connsiteX0" fmla="*/ 0 w 2523403"/>
                      <a:gd name="connsiteY0" fmla="*/ 306301 h 660896"/>
                      <a:gd name="connsiteX1" fmla="*/ 2315535 w 2523403"/>
                      <a:gd name="connsiteY1" fmla="*/ 56918 h 660896"/>
                      <a:gd name="connsiteX2" fmla="*/ 2325924 w 2523403"/>
                      <a:gd name="connsiteY2" fmla="*/ 458273 h 660896"/>
                      <a:gd name="connsiteX3" fmla="*/ 88323 w 2523403"/>
                      <a:gd name="connsiteY3" fmla="*/ 660896 h 660896"/>
                      <a:gd name="connsiteX4" fmla="*/ 0 w 2523403"/>
                      <a:gd name="connsiteY4" fmla="*/ 306301 h 660896"/>
                      <a:gd name="connsiteX0" fmla="*/ 0 w 2523403"/>
                      <a:gd name="connsiteY0" fmla="*/ 318816 h 673411"/>
                      <a:gd name="connsiteX1" fmla="*/ 2315535 w 2523403"/>
                      <a:gd name="connsiteY1" fmla="*/ 53847 h 673411"/>
                      <a:gd name="connsiteX2" fmla="*/ 2325924 w 2523403"/>
                      <a:gd name="connsiteY2" fmla="*/ 470788 h 673411"/>
                      <a:gd name="connsiteX3" fmla="*/ 88323 w 2523403"/>
                      <a:gd name="connsiteY3" fmla="*/ 673411 h 673411"/>
                      <a:gd name="connsiteX4" fmla="*/ 0 w 2523403"/>
                      <a:gd name="connsiteY4" fmla="*/ 318816 h 673411"/>
                      <a:gd name="connsiteX0" fmla="*/ 0 w 2520762"/>
                      <a:gd name="connsiteY0" fmla="*/ 314615 h 669210"/>
                      <a:gd name="connsiteX1" fmla="*/ 2310340 w 2520762"/>
                      <a:gd name="connsiteY1" fmla="*/ 54841 h 669210"/>
                      <a:gd name="connsiteX2" fmla="*/ 2325924 w 2520762"/>
                      <a:gd name="connsiteY2" fmla="*/ 466587 h 669210"/>
                      <a:gd name="connsiteX3" fmla="*/ 88323 w 2520762"/>
                      <a:gd name="connsiteY3" fmla="*/ 669210 h 669210"/>
                      <a:gd name="connsiteX4" fmla="*/ 0 w 2520762"/>
                      <a:gd name="connsiteY4" fmla="*/ 314615 h 669210"/>
                      <a:gd name="connsiteX0" fmla="*/ 0 w 2526684"/>
                      <a:gd name="connsiteY0" fmla="*/ 314615 h 669210"/>
                      <a:gd name="connsiteX1" fmla="*/ 2310340 w 2526684"/>
                      <a:gd name="connsiteY1" fmla="*/ 54841 h 669210"/>
                      <a:gd name="connsiteX2" fmla="*/ 2325924 w 2526684"/>
                      <a:gd name="connsiteY2" fmla="*/ 466587 h 669210"/>
                      <a:gd name="connsiteX3" fmla="*/ 88323 w 2526684"/>
                      <a:gd name="connsiteY3" fmla="*/ 669210 h 669210"/>
                      <a:gd name="connsiteX4" fmla="*/ 0 w 2526684"/>
                      <a:gd name="connsiteY4" fmla="*/ 314615 h 669210"/>
                      <a:gd name="connsiteX0" fmla="*/ 0 w 2526684"/>
                      <a:gd name="connsiteY0" fmla="*/ 314615 h 669210"/>
                      <a:gd name="connsiteX1" fmla="*/ 2310340 w 2526684"/>
                      <a:gd name="connsiteY1" fmla="*/ 54841 h 669210"/>
                      <a:gd name="connsiteX2" fmla="*/ 2325924 w 2526684"/>
                      <a:gd name="connsiteY2" fmla="*/ 466587 h 669210"/>
                      <a:gd name="connsiteX3" fmla="*/ 1931071 w 2526684"/>
                      <a:gd name="connsiteY3" fmla="*/ 512042 h 669210"/>
                      <a:gd name="connsiteX4" fmla="*/ 88323 w 2526684"/>
                      <a:gd name="connsiteY4" fmla="*/ 669210 h 669210"/>
                      <a:gd name="connsiteX5" fmla="*/ 0 w 2526684"/>
                      <a:gd name="connsiteY5" fmla="*/ 314615 h 669210"/>
                      <a:gd name="connsiteX0" fmla="*/ 0 w 2526684"/>
                      <a:gd name="connsiteY0" fmla="*/ 314615 h 669210"/>
                      <a:gd name="connsiteX1" fmla="*/ 2310340 w 2526684"/>
                      <a:gd name="connsiteY1" fmla="*/ 54841 h 669210"/>
                      <a:gd name="connsiteX2" fmla="*/ 2325924 w 2526684"/>
                      <a:gd name="connsiteY2" fmla="*/ 466587 h 669210"/>
                      <a:gd name="connsiteX3" fmla="*/ 1920680 w 2526684"/>
                      <a:gd name="connsiteY3" fmla="*/ 475674 h 669210"/>
                      <a:gd name="connsiteX4" fmla="*/ 88323 w 2526684"/>
                      <a:gd name="connsiteY4" fmla="*/ 669210 h 669210"/>
                      <a:gd name="connsiteX5" fmla="*/ 0 w 2526684"/>
                      <a:gd name="connsiteY5" fmla="*/ 314615 h 669210"/>
                      <a:gd name="connsiteX0" fmla="*/ 0 w 2526684"/>
                      <a:gd name="connsiteY0" fmla="*/ 314615 h 669210"/>
                      <a:gd name="connsiteX1" fmla="*/ 2310340 w 2526684"/>
                      <a:gd name="connsiteY1" fmla="*/ 54841 h 669210"/>
                      <a:gd name="connsiteX2" fmla="*/ 2325924 w 2526684"/>
                      <a:gd name="connsiteY2" fmla="*/ 466587 h 669210"/>
                      <a:gd name="connsiteX3" fmla="*/ 1920680 w 2526684"/>
                      <a:gd name="connsiteY3" fmla="*/ 475674 h 669210"/>
                      <a:gd name="connsiteX4" fmla="*/ 88323 w 2526684"/>
                      <a:gd name="connsiteY4" fmla="*/ 669210 h 669210"/>
                      <a:gd name="connsiteX5" fmla="*/ 0 w 2526684"/>
                      <a:gd name="connsiteY5" fmla="*/ 314615 h 669210"/>
                      <a:gd name="connsiteX0" fmla="*/ 0 w 2526684"/>
                      <a:gd name="connsiteY0" fmla="*/ 314615 h 669210"/>
                      <a:gd name="connsiteX1" fmla="*/ 2310340 w 2526684"/>
                      <a:gd name="connsiteY1" fmla="*/ 54841 h 669210"/>
                      <a:gd name="connsiteX2" fmla="*/ 2325924 w 2526684"/>
                      <a:gd name="connsiteY2" fmla="*/ 466587 h 669210"/>
                      <a:gd name="connsiteX3" fmla="*/ 1920680 w 2526684"/>
                      <a:gd name="connsiteY3" fmla="*/ 475674 h 669210"/>
                      <a:gd name="connsiteX4" fmla="*/ 1182925 w 2526684"/>
                      <a:gd name="connsiteY4" fmla="*/ 548410 h 669210"/>
                      <a:gd name="connsiteX5" fmla="*/ 88323 w 2526684"/>
                      <a:gd name="connsiteY5" fmla="*/ 669210 h 669210"/>
                      <a:gd name="connsiteX6" fmla="*/ 0 w 2526684"/>
                      <a:gd name="connsiteY6" fmla="*/ 314615 h 669210"/>
                      <a:gd name="connsiteX0" fmla="*/ 0 w 2526684"/>
                      <a:gd name="connsiteY0" fmla="*/ 314615 h 669210"/>
                      <a:gd name="connsiteX1" fmla="*/ 2310340 w 2526684"/>
                      <a:gd name="connsiteY1" fmla="*/ 54841 h 669210"/>
                      <a:gd name="connsiteX2" fmla="*/ 2325924 w 2526684"/>
                      <a:gd name="connsiteY2" fmla="*/ 466587 h 669210"/>
                      <a:gd name="connsiteX3" fmla="*/ 1920680 w 2526684"/>
                      <a:gd name="connsiteY3" fmla="*/ 475674 h 669210"/>
                      <a:gd name="connsiteX4" fmla="*/ 2097325 w 2526684"/>
                      <a:gd name="connsiteY4" fmla="*/ 569191 h 669210"/>
                      <a:gd name="connsiteX5" fmla="*/ 88323 w 2526684"/>
                      <a:gd name="connsiteY5" fmla="*/ 669210 h 669210"/>
                      <a:gd name="connsiteX6" fmla="*/ 0 w 2526684"/>
                      <a:gd name="connsiteY6" fmla="*/ 314615 h 669210"/>
                      <a:gd name="connsiteX0" fmla="*/ 0 w 2526684"/>
                      <a:gd name="connsiteY0" fmla="*/ 314615 h 669210"/>
                      <a:gd name="connsiteX1" fmla="*/ 2310340 w 2526684"/>
                      <a:gd name="connsiteY1" fmla="*/ 54841 h 669210"/>
                      <a:gd name="connsiteX2" fmla="*/ 2325924 w 2526684"/>
                      <a:gd name="connsiteY2" fmla="*/ 466587 h 669210"/>
                      <a:gd name="connsiteX3" fmla="*/ 1910289 w 2526684"/>
                      <a:gd name="connsiteY3" fmla="*/ 460088 h 669210"/>
                      <a:gd name="connsiteX4" fmla="*/ 2097325 w 2526684"/>
                      <a:gd name="connsiteY4" fmla="*/ 569191 h 669210"/>
                      <a:gd name="connsiteX5" fmla="*/ 88323 w 2526684"/>
                      <a:gd name="connsiteY5" fmla="*/ 669210 h 669210"/>
                      <a:gd name="connsiteX6" fmla="*/ 0 w 2526684"/>
                      <a:gd name="connsiteY6" fmla="*/ 314615 h 669210"/>
                      <a:gd name="connsiteX0" fmla="*/ 0 w 2526684"/>
                      <a:gd name="connsiteY0" fmla="*/ 314615 h 669210"/>
                      <a:gd name="connsiteX1" fmla="*/ 2310340 w 2526684"/>
                      <a:gd name="connsiteY1" fmla="*/ 54841 h 669210"/>
                      <a:gd name="connsiteX2" fmla="*/ 2325924 w 2526684"/>
                      <a:gd name="connsiteY2" fmla="*/ 466587 h 669210"/>
                      <a:gd name="connsiteX3" fmla="*/ 1910289 w 2526684"/>
                      <a:gd name="connsiteY3" fmla="*/ 480870 h 669210"/>
                      <a:gd name="connsiteX4" fmla="*/ 2097325 w 2526684"/>
                      <a:gd name="connsiteY4" fmla="*/ 569191 h 669210"/>
                      <a:gd name="connsiteX5" fmla="*/ 88323 w 2526684"/>
                      <a:gd name="connsiteY5" fmla="*/ 669210 h 669210"/>
                      <a:gd name="connsiteX6" fmla="*/ 0 w 2526684"/>
                      <a:gd name="connsiteY6" fmla="*/ 314615 h 669210"/>
                      <a:gd name="connsiteX0" fmla="*/ 0 w 2526684"/>
                      <a:gd name="connsiteY0" fmla="*/ 314615 h 669210"/>
                      <a:gd name="connsiteX1" fmla="*/ 2310340 w 2526684"/>
                      <a:gd name="connsiteY1" fmla="*/ 54841 h 669210"/>
                      <a:gd name="connsiteX2" fmla="*/ 2325924 w 2526684"/>
                      <a:gd name="connsiteY2" fmla="*/ 466587 h 669210"/>
                      <a:gd name="connsiteX3" fmla="*/ 1910289 w 2526684"/>
                      <a:gd name="connsiteY3" fmla="*/ 465284 h 669210"/>
                      <a:gd name="connsiteX4" fmla="*/ 2097325 w 2526684"/>
                      <a:gd name="connsiteY4" fmla="*/ 569191 h 669210"/>
                      <a:gd name="connsiteX5" fmla="*/ 88323 w 2526684"/>
                      <a:gd name="connsiteY5" fmla="*/ 669210 h 669210"/>
                      <a:gd name="connsiteX6" fmla="*/ 0 w 2526684"/>
                      <a:gd name="connsiteY6" fmla="*/ 314615 h 669210"/>
                      <a:gd name="connsiteX0" fmla="*/ 0 w 2526684"/>
                      <a:gd name="connsiteY0" fmla="*/ 314615 h 622451"/>
                      <a:gd name="connsiteX1" fmla="*/ 2310340 w 2526684"/>
                      <a:gd name="connsiteY1" fmla="*/ 54841 h 622451"/>
                      <a:gd name="connsiteX2" fmla="*/ 2325924 w 2526684"/>
                      <a:gd name="connsiteY2" fmla="*/ 466587 h 622451"/>
                      <a:gd name="connsiteX3" fmla="*/ 1910289 w 2526684"/>
                      <a:gd name="connsiteY3" fmla="*/ 465284 h 622451"/>
                      <a:gd name="connsiteX4" fmla="*/ 2097325 w 2526684"/>
                      <a:gd name="connsiteY4" fmla="*/ 569191 h 622451"/>
                      <a:gd name="connsiteX5" fmla="*/ 88323 w 2526684"/>
                      <a:gd name="connsiteY5" fmla="*/ 622451 h 622451"/>
                      <a:gd name="connsiteX6" fmla="*/ 0 w 2526684"/>
                      <a:gd name="connsiteY6" fmla="*/ 314615 h 622451"/>
                      <a:gd name="connsiteX0" fmla="*/ 0 w 2526684"/>
                      <a:gd name="connsiteY0" fmla="*/ 314615 h 658819"/>
                      <a:gd name="connsiteX1" fmla="*/ 2310340 w 2526684"/>
                      <a:gd name="connsiteY1" fmla="*/ 54841 h 658819"/>
                      <a:gd name="connsiteX2" fmla="*/ 2325924 w 2526684"/>
                      <a:gd name="connsiteY2" fmla="*/ 466587 h 658819"/>
                      <a:gd name="connsiteX3" fmla="*/ 1910289 w 2526684"/>
                      <a:gd name="connsiteY3" fmla="*/ 465284 h 658819"/>
                      <a:gd name="connsiteX4" fmla="*/ 2097325 w 2526684"/>
                      <a:gd name="connsiteY4" fmla="*/ 569191 h 658819"/>
                      <a:gd name="connsiteX5" fmla="*/ 83128 w 2526684"/>
                      <a:gd name="connsiteY5" fmla="*/ 658819 h 658819"/>
                      <a:gd name="connsiteX6" fmla="*/ 0 w 2526684"/>
                      <a:gd name="connsiteY6" fmla="*/ 314615 h 658819"/>
                      <a:gd name="connsiteX0" fmla="*/ 0 w 2526684"/>
                      <a:gd name="connsiteY0" fmla="*/ 314615 h 658819"/>
                      <a:gd name="connsiteX1" fmla="*/ 2310340 w 2526684"/>
                      <a:gd name="connsiteY1" fmla="*/ 54841 h 658819"/>
                      <a:gd name="connsiteX2" fmla="*/ 2325924 w 2526684"/>
                      <a:gd name="connsiteY2" fmla="*/ 466587 h 658819"/>
                      <a:gd name="connsiteX3" fmla="*/ 1910289 w 2526684"/>
                      <a:gd name="connsiteY3" fmla="*/ 465284 h 658819"/>
                      <a:gd name="connsiteX4" fmla="*/ 2097325 w 2526684"/>
                      <a:gd name="connsiteY4" fmla="*/ 569191 h 658819"/>
                      <a:gd name="connsiteX5" fmla="*/ 83128 w 2526684"/>
                      <a:gd name="connsiteY5" fmla="*/ 658819 h 658819"/>
                      <a:gd name="connsiteX6" fmla="*/ 0 w 2526684"/>
                      <a:gd name="connsiteY6" fmla="*/ 314615 h 658819"/>
                      <a:gd name="connsiteX0" fmla="*/ 85480 w 2612164"/>
                      <a:gd name="connsiteY0" fmla="*/ 314615 h 658819"/>
                      <a:gd name="connsiteX1" fmla="*/ 2395820 w 2612164"/>
                      <a:gd name="connsiteY1" fmla="*/ 54841 h 658819"/>
                      <a:gd name="connsiteX2" fmla="*/ 2411404 w 2612164"/>
                      <a:gd name="connsiteY2" fmla="*/ 466587 h 658819"/>
                      <a:gd name="connsiteX3" fmla="*/ 1995769 w 2612164"/>
                      <a:gd name="connsiteY3" fmla="*/ 465284 h 658819"/>
                      <a:gd name="connsiteX4" fmla="*/ 2182805 w 2612164"/>
                      <a:gd name="connsiteY4" fmla="*/ 569191 h 658819"/>
                      <a:gd name="connsiteX5" fmla="*/ 168608 w 2612164"/>
                      <a:gd name="connsiteY5" fmla="*/ 658819 h 658819"/>
                      <a:gd name="connsiteX6" fmla="*/ 85480 w 2612164"/>
                      <a:gd name="connsiteY6" fmla="*/ 314615 h 658819"/>
                      <a:gd name="connsiteX0" fmla="*/ 85480 w 2612164"/>
                      <a:gd name="connsiteY0" fmla="*/ 314615 h 658819"/>
                      <a:gd name="connsiteX1" fmla="*/ 2395820 w 2612164"/>
                      <a:gd name="connsiteY1" fmla="*/ 54841 h 658819"/>
                      <a:gd name="connsiteX2" fmla="*/ 2411404 w 2612164"/>
                      <a:gd name="connsiteY2" fmla="*/ 466587 h 658819"/>
                      <a:gd name="connsiteX3" fmla="*/ 1995769 w 2612164"/>
                      <a:gd name="connsiteY3" fmla="*/ 465284 h 658819"/>
                      <a:gd name="connsiteX4" fmla="*/ 2182805 w 2612164"/>
                      <a:gd name="connsiteY4" fmla="*/ 569191 h 658819"/>
                      <a:gd name="connsiteX5" fmla="*/ 168608 w 2612164"/>
                      <a:gd name="connsiteY5" fmla="*/ 658819 h 658819"/>
                      <a:gd name="connsiteX6" fmla="*/ 85480 w 2612164"/>
                      <a:gd name="connsiteY6" fmla="*/ 314615 h 658819"/>
                      <a:gd name="connsiteX0" fmla="*/ 81984 w 2608668"/>
                      <a:gd name="connsiteY0" fmla="*/ 314615 h 658819"/>
                      <a:gd name="connsiteX1" fmla="*/ 2392324 w 2608668"/>
                      <a:gd name="connsiteY1" fmla="*/ 54841 h 658819"/>
                      <a:gd name="connsiteX2" fmla="*/ 2407908 w 2608668"/>
                      <a:gd name="connsiteY2" fmla="*/ 466587 h 658819"/>
                      <a:gd name="connsiteX3" fmla="*/ 1992273 w 2608668"/>
                      <a:gd name="connsiteY3" fmla="*/ 465284 h 658819"/>
                      <a:gd name="connsiteX4" fmla="*/ 2179309 w 2608668"/>
                      <a:gd name="connsiteY4" fmla="*/ 569191 h 658819"/>
                      <a:gd name="connsiteX5" fmla="*/ 165112 w 2608668"/>
                      <a:gd name="connsiteY5" fmla="*/ 658819 h 658819"/>
                      <a:gd name="connsiteX6" fmla="*/ 81984 w 2608668"/>
                      <a:gd name="connsiteY6" fmla="*/ 314615 h 658819"/>
                      <a:gd name="connsiteX0" fmla="*/ 81984 w 2608668"/>
                      <a:gd name="connsiteY0" fmla="*/ 314615 h 658819"/>
                      <a:gd name="connsiteX1" fmla="*/ 2392324 w 2608668"/>
                      <a:gd name="connsiteY1" fmla="*/ 54841 h 658819"/>
                      <a:gd name="connsiteX2" fmla="*/ 2407908 w 2608668"/>
                      <a:gd name="connsiteY2" fmla="*/ 466587 h 658819"/>
                      <a:gd name="connsiteX3" fmla="*/ 1992273 w 2608668"/>
                      <a:gd name="connsiteY3" fmla="*/ 465284 h 658819"/>
                      <a:gd name="connsiteX4" fmla="*/ 2179309 w 2608668"/>
                      <a:gd name="connsiteY4" fmla="*/ 569191 h 658819"/>
                      <a:gd name="connsiteX5" fmla="*/ 714191 w 2608668"/>
                      <a:gd name="connsiteY5" fmla="*/ 631538 h 658819"/>
                      <a:gd name="connsiteX6" fmla="*/ 165112 w 2608668"/>
                      <a:gd name="connsiteY6" fmla="*/ 658819 h 658819"/>
                      <a:gd name="connsiteX7" fmla="*/ 81984 w 2608668"/>
                      <a:gd name="connsiteY7" fmla="*/ 314615 h 658819"/>
                      <a:gd name="connsiteX0" fmla="*/ 81984 w 2608668"/>
                      <a:gd name="connsiteY0" fmla="*/ 314615 h 658819"/>
                      <a:gd name="connsiteX1" fmla="*/ 2392324 w 2608668"/>
                      <a:gd name="connsiteY1" fmla="*/ 54841 h 658819"/>
                      <a:gd name="connsiteX2" fmla="*/ 2407908 w 2608668"/>
                      <a:gd name="connsiteY2" fmla="*/ 466587 h 658819"/>
                      <a:gd name="connsiteX3" fmla="*/ 1992273 w 2608668"/>
                      <a:gd name="connsiteY3" fmla="*/ 465284 h 658819"/>
                      <a:gd name="connsiteX4" fmla="*/ 2179309 w 2608668"/>
                      <a:gd name="connsiteY4" fmla="*/ 569191 h 658819"/>
                      <a:gd name="connsiteX5" fmla="*/ 667432 w 2608668"/>
                      <a:gd name="connsiteY5" fmla="*/ 595169 h 658819"/>
                      <a:gd name="connsiteX6" fmla="*/ 165112 w 2608668"/>
                      <a:gd name="connsiteY6" fmla="*/ 658819 h 658819"/>
                      <a:gd name="connsiteX7" fmla="*/ 81984 w 2608668"/>
                      <a:gd name="connsiteY7" fmla="*/ 314615 h 658819"/>
                      <a:gd name="connsiteX0" fmla="*/ 81984 w 2608668"/>
                      <a:gd name="connsiteY0" fmla="*/ 314615 h 658819"/>
                      <a:gd name="connsiteX1" fmla="*/ 2392324 w 2608668"/>
                      <a:gd name="connsiteY1" fmla="*/ 54841 h 658819"/>
                      <a:gd name="connsiteX2" fmla="*/ 2407908 w 2608668"/>
                      <a:gd name="connsiteY2" fmla="*/ 466587 h 658819"/>
                      <a:gd name="connsiteX3" fmla="*/ 1992273 w 2608668"/>
                      <a:gd name="connsiteY3" fmla="*/ 465284 h 658819"/>
                      <a:gd name="connsiteX4" fmla="*/ 2179309 w 2608668"/>
                      <a:gd name="connsiteY4" fmla="*/ 569191 h 658819"/>
                      <a:gd name="connsiteX5" fmla="*/ 667432 w 2608668"/>
                      <a:gd name="connsiteY5" fmla="*/ 595169 h 658819"/>
                      <a:gd name="connsiteX6" fmla="*/ 165112 w 2608668"/>
                      <a:gd name="connsiteY6" fmla="*/ 658819 h 658819"/>
                      <a:gd name="connsiteX7" fmla="*/ 81984 w 2608668"/>
                      <a:gd name="connsiteY7" fmla="*/ 314615 h 658819"/>
                      <a:gd name="connsiteX0" fmla="*/ 81984 w 2608668"/>
                      <a:gd name="connsiteY0" fmla="*/ 314615 h 659614"/>
                      <a:gd name="connsiteX1" fmla="*/ 2392324 w 2608668"/>
                      <a:gd name="connsiteY1" fmla="*/ 54841 h 659614"/>
                      <a:gd name="connsiteX2" fmla="*/ 2407908 w 2608668"/>
                      <a:gd name="connsiteY2" fmla="*/ 466587 h 659614"/>
                      <a:gd name="connsiteX3" fmla="*/ 1992273 w 2608668"/>
                      <a:gd name="connsiteY3" fmla="*/ 465284 h 659614"/>
                      <a:gd name="connsiteX4" fmla="*/ 2179309 w 2608668"/>
                      <a:gd name="connsiteY4" fmla="*/ 569191 h 659614"/>
                      <a:gd name="connsiteX5" fmla="*/ 667432 w 2608668"/>
                      <a:gd name="connsiteY5" fmla="*/ 595169 h 659614"/>
                      <a:gd name="connsiteX6" fmla="*/ 165112 w 2608668"/>
                      <a:gd name="connsiteY6" fmla="*/ 658819 h 659614"/>
                      <a:gd name="connsiteX7" fmla="*/ 81984 w 2608668"/>
                      <a:gd name="connsiteY7" fmla="*/ 314615 h 659614"/>
                      <a:gd name="connsiteX0" fmla="*/ 81984 w 2608668"/>
                      <a:gd name="connsiteY0" fmla="*/ 314615 h 659232"/>
                      <a:gd name="connsiteX1" fmla="*/ 2392324 w 2608668"/>
                      <a:gd name="connsiteY1" fmla="*/ 54841 h 659232"/>
                      <a:gd name="connsiteX2" fmla="*/ 2407908 w 2608668"/>
                      <a:gd name="connsiteY2" fmla="*/ 466587 h 659232"/>
                      <a:gd name="connsiteX3" fmla="*/ 1992273 w 2608668"/>
                      <a:gd name="connsiteY3" fmla="*/ 465284 h 659232"/>
                      <a:gd name="connsiteX4" fmla="*/ 2179309 w 2608668"/>
                      <a:gd name="connsiteY4" fmla="*/ 569191 h 659232"/>
                      <a:gd name="connsiteX5" fmla="*/ 662236 w 2608668"/>
                      <a:gd name="connsiteY5" fmla="*/ 574387 h 659232"/>
                      <a:gd name="connsiteX6" fmla="*/ 165112 w 2608668"/>
                      <a:gd name="connsiteY6" fmla="*/ 658819 h 659232"/>
                      <a:gd name="connsiteX7" fmla="*/ 81984 w 2608668"/>
                      <a:gd name="connsiteY7" fmla="*/ 314615 h 659232"/>
                      <a:gd name="connsiteX0" fmla="*/ 81984 w 2608668"/>
                      <a:gd name="connsiteY0" fmla="*/ 314615 h 668872"/>
                      <a:gd name="connsiteX1" fmla="*/ 2392324 w 2608668"/>
                      <a:gd name="connsiteY1" fmla="*/ 54841 h 668872"/>
                      <a:gd name="connsiteX2" fmla="*/ 2407908 w 2608668"/>
                      <a:gd name="connsiteY2" fmla="*/ 466587 h 668872"/>
                      <a:gd name="connsiteX3" fmla="*/ 1992273 w 2608668"/>
                      <a:gd name="connsiteY3" fmla="*/ 465284 h 668872"/>
                      <a:gd name="connsiteX4" fmla="*/ 2179309 w 2608668"/>
                      <a:gd name="connsiteY4" fmla="*/ 569191 h 668872"/>
                      <a:gd name="connsiteX5" fmla="*/ 662236 w 2608668"/>
                      <a:gd name="connsiteY5" fmla="*/ 574387 h 668872"/>
                      <a:gd name="connsiteX6" fmla="*/ 165112 w 2608668"/>
                      <a:gd name="connsiteY6" fmla="*/ 658819 h 668872"/>
                      <a:gd name="connsiteX7" fmla="*/ 81984 w 2608668"/>
                      <a:gd name="connsiteY7" fmla="*/ 314615 h 668872"/>
                      <a:gd name="connsiteX0" fmla="*/ 81984 w 2608668"/>
                      <a:gd name="connsiteY0" fmla="*/ 314615 h 668872"/>
                      <a:gd name="connsiteX1" fmla="*/ 2392324 w 2608668"/>
                      <a:gd name="connsiteY1" fmla="*/ 54841 h 668872"/>
                      <a:gd name="connsiteX2" fmla="*/ 2407908 w 2608668"/>
                      <a:gd name="connsiteY2" fmla="*/ 466587 h 668872"/>
                      <a:gd name="connsiteX3" fmla="*/ 1992273 w 2608668"/>
                      <a:gd name="connsiteY3" fmla="*/ 465284 h 668872"/>
                      <a:gd name="connsiteX4" fmla="*/ 2179309 w 2608668"/>
                      <a:gd name="connsiteY4" fmla="*/ 569191 h 668872"/>
                      <a:gd name="connsiteX5" fmla="*/ 854469 w 2608668"/>
                      <a:gd name="connsiteY5" fmla="*/ 563996 h 668872"/>
                      <a:gd name="connsiteX6" fmla="*/ 662236 w 2608668"/>
                      <a:gd name="connsiteY6" fmla="*/ 574387 h 668872"/>
                      <a:gd name="connsiteX7" fmla="*/ 165112 w 2608668"/>
                      <a:gd name="connsiteY7" fmla="*/ 658819 h 668872"/>
                      <a:gd name="connsiteX8" fmla="*/ 81984 w 2608668"/>
                      <a:gd name="connsiteY8" fmla="*/ 314615 h 668872"/>
                      <a:gd name="connsiteX0" fmla="*/ 81984 w 2608668"/>
                      <a:gd name="connsiteY0" fmla="*/ 314615 h 719860"/>
                      <a:gd name="connsiteX1" fmla="*/ 2392324 w 2608668"/>
                      <a:gd name="connsiteY1" fmla="*/ 54841 h 719860"/>
                      <a:gd name="connsiteX2" fmla="*/ 2407908 w 2608668"/>
                      <a:gd name="connsiteY2" fmla="*/ 466587 h 719860"/>
                      <a:gd name="connsiteX3" fmla="*/ 1992273 w 2608668"/>
                      <a:gd name="connsiteY3" fmla="*/ 465284 h 719860"/>
                      <a:gd name="connsiteX4" fmla="*/ 2179309 w 2608668"/>
                      <a:gd name="connsiteY4" fmla="*/ 569191 h 719860"/>
                      <a:gd name="connsiteX5" fmla="*/ 480396 w 2608668"/>
                      <a:gd name="connsiteY5" fmla="*/ 719860 h 719860"/>
                      <a:gd name="connsiteX6" fmla="*/ 662236 w 2608668"/>
                      <a:gd name="connsiteY6" fmla="*/ 574387 h 719860"/>
                      <a:gd name="connsiteX7" fmla="*/ 165112 w 2608668"/>
                      <a:gd name="connsiteY7" fmla="*/ 658819 h 719860"/>
                      <a:gd name="connsiteX8" fmla="*/ 81984 w 2608668"/>
                      <a:gd name="connsiteY8" fmla="*/ 314615 h 719860"/>
                      <a:gd name="connsiteX0" fmla="*/ 81984 w 2608668"/>
                      <a:gd name="connsiteY0" fmla="*/ 314615 h 740642"/>
                      <a:gd name="connsiteX1" fmla="*/ 2392324 w 2608668"/>
                      <a:gd name="connsiteY1" fmla="*/ 54841 h 740642"/>
                      <a:gd name="connsiteX2" fmla="*/ 2407908 w 2608668"/>
                      <a:gd name="connsiteY2" fmla="*/ 466587 h 740642"/>
                      <a:gd name="connsiteX3" fmla="*/ 1992273 w 2608668"/>
                      <a:gd name="connsiteY3" fmla="*/ 465284 h 740642"/>
                      <a:gd name="connsiteX4" fmla="*/ 2179309 w 2608668"/>
                      <a:gd name="connsiteY4" fmla="*/ 569191 h 740642"/>
                      <a:gd name="connsiteX5" fmla="*/ 459614 w 2608668"/>
                      <a:gd name="connsiteY5" fmla="*/ 740642 h 740642"/>
                      <a:gd name="connsiteX6" fmla="*/ 662236 w 2608668"/>
                      <a:gd name="connsiteY6" fmla="*/ 574387 h 740642"/>
                      <a:gd name="connsiteX7" fmla="*/ 165112 w 2608668"/>
                      <a:gd name="connsiteY7" fmla="*/ 658819 h 740642"/>
                      <a:gd name="connsiteX8" fmla="*/ 81984 w 2608668"/>
                      <a:gd name="connsiteY8" fmla="*/ 314615 h 740642"/>
                      <a:gd name="connsiteX0" fmla="*/ 81984 w 2608668"/>
                      <a:gd name="connsiteY0" fmla="*/ 314615 h 740642"/>
                      <a:gd name="connsiteX1" fmla="*/ 2392324 w 2608668"/>
                      <a:gd name="connsiteY1" fmla="*/ 54841 h 740642"/>
                      <a:gd name="connsiteX2" fmla="*/ 2407908 w 2608668"/>
                      <a:gd name="connsiteY2" fmla="*/ 466587 h 740642"/>
                      <a:gd name="connsiteX3" fmla="*/ 1992273 w 2608668"/>
                      <a:gd name="connsiteY3" fmla="*/ 465284 h 740642"/>
                      <a:gd name="connsiteX4" fmla="*/ 2179309 w 2608668"/>
                      <a:gd name="connsiteY4" fmla="*/ 569191 h 740642"/>
                      <a:gd name="connsiteX5" fmla="*/ 459614 w 2608668"/>
                      <a:gd name="connsiteY5" fmla="*/ 740642 h 740642"/>
                      <a:gd name="connsiteX6" fmla="*/ 662236 w 2608668"/>
                      <a:gd name="connsiteY6" fmla="*/ 574387 h 740642"/>
                      <a:gd name="connsiteX7" fmla="*/ 165112 w 2608668"/>
                      <a:gd name="connsiteY7" fmla="*/ 658819 h 740642"/>
                      <a:gd name="connsiteX8" fmla="*/ 81984 w 2608668"/>
                      <a:gd name="connsiteY8" fmla="*/ 314615 h 740642"/>
                      <a:gd name="connsiteX0" fmla="*/ 81984 w 2608668"/>
                      <a:gd name="connsiteY0" fmla="*/ 314615 h 740642"/>
                      <a:gd name="connsiteX1" fmla="*/ 2392324 w 2608668"/>
                      <a:gd name="connsiteY1" fmla="*/ 54841 h 740642"/>
                      <a:gd name="connsiteX2" fmla="*/ 2407908 w 2608668"/>
                      <a:gd name="connsiteY2" fmla="*/ 466587 h 740642"/>
                      <a:gd name="connsiteX3" fmla="*/ 1992273 w 2608668"/>
                      <a:gd name="connsiteY3" fmla="*/ 465284 h 740642"/>
                      <a:gd name="connsiteX4" fmla="*/ 2179309 w 2608668"/>
                      <a:gd name="connsiteY4" fmla="*/ 569191 h 740642"/>
                      <a:gd name="connsiteX5" fmla="*/ 459614 w 2608668"/>
                      <a:gd name="connsiteY5" fmla="*/ 740642 h 740642"/>
                      <a:gd name="connsiteX6" fmla="*/ 662236 w 2608668"/>
                      <a:gd name="connsiteY6" fmla="*/ 574387 h 740642"/>
                      <a:gd name="connsiteX7" fmla="*/ 165112 w 2608668"/>
                      <a:gd name="connsiteY7" fmla="*/ 658819 h 740642"/>
                      <a:gd name="connsiteX8" fmla="*/ 81984 w 2608668"/>
                      <a:gd name="connsiteY8" fmla="*/ 314615 h 740642"/>
                      <a:gd name="connsiteX0" fmla="*/ 85041 w 2600062"/>
                      <a:gd name="connsiteY0" fmla="*/ 243466 h 765378"/>
                      <a:gd name="connsiteX1" fmla="*/ 2383718 w 2600062"/>
                      <a:gd name="connsiteY1" fmla="*/ 79577 h 765378"/>
                      <a:gd name="connsiteX2" fmla="*/ 2399302 w 2600062"/>
                      <a:gd name="connsiteY2" fmla="*/ 491323 h 765378"/>
                      <a:gd name="connsiteX3" fmla="*/ 1983667 w 2600062"/>
                      <a:gd name="connsiteY3" fmla="*/ 490020 h 765378"/>
                      <a:gd name="connsiteX4" fmla="*/ 2170703 w 2600062"/>
                      <a:gd name="connsiteY4" fmla="*/ 593927 h 765378"/>
                      <a:gd name="connsiteX5" fmla="*/ 451008 w 2600062"/>
                      <a:gd name="connsiteY5" fmla="*/ 765378 h 765378"/>
                      <a:gd name="connsiteX6" fmla="*/ 653630 w 2600062"/>
                      <a:gd name="connsiteY6" fmla="*/ 599123 h 765378"/>
                      <a:gd name="connsiteX7" fmla="*/ 156506 w 2600062"/>
                      <a:gd name="connsiteY7" fmla="*/ 683555 h 765378"/>
                      <a:gd name="connsiteX8" fmla="*/ 85041 w 2600062"/>
                      <a:gd name="connsiteY8" fmla="*/ 243466 h 765378"/>
                      <a:gd name="connsiteX0" fmla="*/ 92291 w 2607312"/>
                      <a:gd name="connsiteY0" fmla="*/ 243466 h 765378"/>
                      <a:gd name="connsiteX1" fmla="*/ 2390968 w 2607312"/>
                      <a:gd name="connsiteY1" fmla="*/ 79577 h 765378"/>
                      <a:gd name="connsiteX2" fmla="*/ 2406552 w 2607312"/>
                      <a:gd name="connsiteY2" fmla="*/ 491323 h 765378"/>
                      <a:gd name="connsiteX3" fmla="*/ 1990917 w 2607312"/>
                      <a:gd name="connsiteY3" fmla="*/ 490020 h 765378"/>
                      <a:gd name="connsiteX4" fmla="*/ 2177953 w 2607312"/>
                      <a:gd name="connsiteY4" fmla="*/ 593927 h 765378"/>
                      <a:gd name="connsiteX5" fmla="*/ 458258 w 2607312"/>
                      <a:gd name="connsiteY5" fmla="*/ 765378 h 765378"/>
                      <a:gd name="connsiteX6" fmla="*/ 660880 w 2607312"/>
                      <a:gd name="connsiteY6" fmla="*/ 599123 h 765378"/>
                      <a:gd name="connsiteX7" fmla="*/ 138809 w 2607312"/>
                      <a:gd name="connsiteY7" fmla="*/ 579325 h 765378"/>
                      <a:gd name="connsiteX8" fmla="*/ 92291 w 2607312"/>
                      <a:gd name="connsiteY8" fmla="*/ 243466 h 765378"/>
                      <a:gd name="connsiteX0" fmla="*/ 92291 w 2607312"/>
                      <a:gd name="connsiteY0" fmla="*/ 243466 h 765378"/>
                      <a:gd name="connsiteX1" fmla="*/ 2390968 w 2607312"/>
                      <a:gd name="connsiteY1" fmla="*/ 79577 h 765378"/>
                      <a:gd name="connsiteX2" fmla="*/ 2406552 w 2607312"/>
                      <a:gd name="connsiteY2" fmla="*/ 491323 h 765378"/>
                      <a:gd name="connsiteX3" fmla="*/ 1990917 w 2607312"/>
                      <a:gd name="connsiteY3" fmla="*/ 490020 h 765378"/>
                      <a:gd name="connsiteX4" fmla="*/ 2177953 w 2607312"/>
                      <a:gd name="connsiteY4" fmla="*/ 593927 h 765378"/>
                      <a:gd name="connsiteX5" fmla="*/ 458258 w 2607312"/>
                      <a:gd name="connsiteY5" fmla="*/ 765378 h 765378"/>
                      <a:gd name="connsiteX6" fmla="*/ 664957 w 2607312"/>
                      <a:gd name="connsiteY6" fmla="*/ 576266 h 765378"/>
                      <a:gd name="connsiteX7" fmla="*/ 138809 w 2607312"/>
                      <a:gd name="connsiteY7" fmla="*/ 579325 h 765378"/>
                      <a:gd name="connsiteX8" fmla="*/ 92291 w 2607312"/>
                      <a:gd name="connsiteY8" fmla="*/ 243466 h 765378"/>
                      <a:gd name="connsiteX0" fmla="*/ 84303 w 2599324"/>
                      <a:gd name="connsiteY0" fmla="*/ 243466 h 765378"/>
                      <a:gd name="connsiteX1" fmla="*/ 2382980 w 2599324"/>
                      <a:gd name="connsiteY1" fmla="*/ 79577 h 765378"/>
                      <a:gd name="connsiteX2" fmla="*/ 2398564 w 2599324"/>
                      <a:gd name="connsiteY2" fmla="*/ 491323 h 765378"/>
                      <a:gd name="connsiteX3" fmla="*/ 1982929 w 2599324"/>
                      <a:gd name="connsiteY3" fmla="*/ 490020 h 765378"/>
                      <a:gd name="connsiteX4" fmla="*/ 2169965 w 2599324"/>
                      <a:gd name="connsiteY4" fmla="*/ 593927 h 765378"/>
                      <a:gd name="connsiteX5" fmla="*/ 450270 w 2599324"/>
                      <a:gd name="connsiteY5" fmla="*/ 765378 h 765378"/>
                      <a:gd name="connsiteX6" fmla="*/ 656969 w 2599324"/>
                      <a:gd name="connsiteY6" fmla="*/ 576266 h 765378"/>
                      <a:gd name="connsiteX7" fmla="*/ 158515 w 2599324"/>
                      <a:gd name="connsiteY7" fmla="*/ 596965 h 765378"/>
                      <a:gd name="connsiteX8" fmla="*/ 84303 w 2599324"/>
                      <a:gd name="connsiteY8" fmla="*/ 243466 h 765378"/>
                      <a:gd name="connsiteX0" fmla="*/ 84303 w 2599324"/>
                      <a:gd name="connsiteY0" fmla="*/ 243466 h 765378"/>
                      <a:gd name="connsiteX1" fmla="*/ 2382980 w 2599324"/>
                      <a:gd name="connsiteY1" fmla="*/ 79577 h 765378"/>
                      <a:gd name="connsiteX2" fmla="*/ 2398564 w 2599324"/>
                      <a:gd name="connsiteY2" fmla="*/ 491323 h 765378"/>
                      <a:gd name="connsiteX3" fmla="*/ 1982929 w 2599324"/>
                      <a:gd name="connsiteY3" fmla="*/ 490020 h 765378"/>
                      <a:gd name="connsiteX4" fmla="*/ 2169965 w 2599324"/>
                      <a:gd name="connsiteY4" fmla="*/ 593927 h 765378"/>
                      <a:gd name="connsiteX5" fmla="*/ 450270 w 2599324"/>
                      <a:gd name="connsiteY5" fmla="*/ 765378 h 765378"/>
                      <a:gd name="connsiteX6" fmla="*/ 656969 w 2599324"/>
                      <a:gd name="connsiteY6" fmla="*/ 576266 h 765378"/>
                      <a:gd name="connsiteX7" fmla="*/ 158515 w 2599324"/>
                      <a:gd name="connsiteY7" fmla="*/ 596965 h 765378"/>
                      <a:gd name="connsiteX8" fmla="*/ 84303 w 2599324"/>
                      <a:gd name="connsiteY8" fmla="*/ 243466 h 765378"/>
                      <a:gd name="connsiteX0" fmla="*/ 84151 w 2599172"/>
                      <a:gd name="connsiteY0" fmla="*/ 243466 h 765378"/>
                      <a:gd name="connsiteX1" fmla="*/ 2382828 w 2599172"/>
                      <a:gd name="connsiteY1" fmla="*/ 79577 h 765378"/>
                      <a:gd name="connsiteX2" fmla="*/ 2398412 w 2599172"/>
                      <a:gd name="connsiteY2" fmla="*/ 491323 h 765378"/>
                      <a:gd name="connsiteX3" fmla="*/ 1982777 w 2599172"/>
                      <a:gd name="connsiteY3" fmla="*/ 490020 h 765378"/>
                      <a:gd name="connsiteX4" fmla="*/ 2169813 w 2599172"/>
                      <a:gd name="connsiteY4" fmla="*/ 593927 h 765378"/>
                      <a:gd name="connsiteX5" fmla="*/ 450118 w 2599172"/>
                      <a:gd name="connsiteY5" fmla="*/ 765378 h 765378"/>
                      <a:gd name="connsiteX6" fmla="*/ 656817 w 2599172"/>
                      <a:gd name="connsiteY6" fmla="*/ 576266 h 765378"/>
                      <a:gd name="connsiteX7" fmla="*/ 158934 w 2599172"/>
                      <a:gd name="connsiteY7" fmla="*/ 624279 h 765378"/>
                      <a:gd name="connsiteX8" fmla="*/ 84151 w 2599172"/>
                      <a:gd name="connsiteY8" fmla="*/ 243466 h 765378"/>
                      <a:gd name="connsiteX0" fmla="*/ 126846 w 2641867"/>
                      <a:gd name="connsiteY0" fmla="*/ 243466 h 765378"/>
                      <a:gd name="connsiteX1" fmla="*/ 2425523 w 2641867"/>
                      <a:gd name="connsiteY1" fmla="*/ 79577 h 765378"/>
                      <a:gd name="connsiteX2" fmla="*/ 2441107 w 2641867"/>
                      <a:gd name="connsiteY2" fmla="*/ 491323 h 765378"/>
                      <a:gd name="connsiteX3" fmla="*/ 2025472 w 2641867"/>
                      <a:gd name="connsiteY3" fmla="*/ 490020 h 765378"/>
                      <a:gd name="connsiteX4" fmla="*/ 2212508 w 2641867"/>
                      <a:gd name="connsiteY4" fmla="*/ 593927 h 765378"/>
                      <a:gd name="connsiteX5" fmla="*/ 492813 w 2641867"/>
                      <a:gd name="connsiteY5" fmla="*/ 765378 h 765378"/>
                      <a:gd name="connsiteX6" fmla="*/ 699512 w 2641867"/>
                      <a:gd name="connsiteY6" fmla="*/ 576266 h 765378"/>
                      <a:gd name="connsiteX7" fmla="*/ 201629 w 2641867"/>
                      <a:gd name="connsiteY7" fmla="*/ 624279 h 765378"/>
                      <a:gd name="connsiteX8" fmla="*/ 126846 w 2641867"/>
                      <a:gd name="connsiteY8" fmla="*/ 243466 h 765378"/>
                      <a:gd name="connsiteX0" fmla="*/ 126846 w 2641867"/>
                      <a:gd name="connsiteY0" fmla="*/ 243466 h 765378"/>
                      <a:gd name="connsiteX1" fmla="*/ 2425523 w 2641867"/>
                      <a:gd name="connsiteY1" fmla="*/ 79577 h 765378"/>
                      <a:gd name="connsiteX2" fmla="*/ 2441107 w 2641867"/>
                      <a:gd name="connsiteY2" fmla="*/ 491323 h 765378"/>
                      <a:gd name="connsiteX3" fmla="*/ 2025472 w 2641867"/>
                      <a:gd name="connsiteY3" fmla="*/ 490020 h 765378"/>
                      <a:gd name="connsiteX4" fmla="*/ 2220185 w 2641867"/>
                      <a:gd name="connsiteY4" fmla="*/ 681492 h 765378"/>
                      <a:gd name="connsiteX5" fmla="*/ 492813 w 2641867"/>
                      <a:gd name="connsiteY5" fmla="*/ 765378 h 765378"/>
                      <a:gd name="connsiteX6" fmla="*/ 699512 w 2641867"/>
                      <a:gd name="connsiteY6" fmla="*/ 576266 h 765378"/>
                      <a:gd name="connsiteX7" fmla="*/ 201629 w 2641867"/>
                      <a:gd name="connsiteY7" fmla="*/ 624279 h 765378"/>
                      <a:gd name="connsiteX8" fmla="*/ 126846 w 2641867"/>
                      <a:gd name="connsiteY8" fmla="*/ 243466 h 7653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641867" h="765378">
                        <a:moveTo>
                          <a:pt x="126846" y="243466"/>
                        </a:moveTo>
                        <a:cubicBezTo>
                          <a:pt x="552328" y="-35357"/>
                          <a:pt x="1984456" y="-52041"/>
                          <a:pt x="2425523" y="79577"/>
                        </a:cubicBezTo>
                        <a:cubicBezTo>
                          <a:pt x="2730322" y="137161"/>
                          <a:pt x="2692220" y="418151"/>
                          <a:pt x="2441107" y="491323"/>
                        </a:cubicBezTo>
                        <a:lnTo>
                          <a:pt x="2025472" y="490020"/>
                        </a:lnTo>
                        <a:lnTo>
                          <a:pt x="2220185" y="681492"/>
                        </a:lnTo>
                        <a:lnTo>
                          <a:pt x="492813" y="765378"/>
                        </a:lnTo>
                        <a:cubicBezTo>
                          <a:pt x="560354" y="694374"/>
                          <a:pt x="631971" y="631684"/>
                          <a:pt x="699512" y="576266"/>
                        </a:cubicBezTo>
                        <a:cubicBezTo>
                          <a:pt x="506095" y="628655"/>
                          <a:pt x="329749" y="641621"/>
                          <a:pt x="201629" y="624279"/>
                        </a:cubicBezTo>
                        <a:cubicBezTo>
                          <a:pt x="95989" y="613453"/>
                          <a:pt x="-149339" y="420560"/>
                          <a:pt x="126846" y="243466"/>
                        </a:cubicBezTo>
                        <a:close/>
                      </a:path>
                    </a:pathLst>
                  </a:cu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34" name="Group 133"/>
                <p:cNvGrpSpPr/>
                <p:nvPr/>
              </p:nvGrpSpPr>
              <p:grpSpPr>
                <a:xfrm>
                  <a:off x="2940159" y="3974882"/>
                  <a:ext cx="1218325" cy="1281240"/>
                  <a:chOff x="2940159" y="3974882"/>
                  <a:chExt cx="1218325" cy="1281240"/>
                </a:xfrm>
              </p:grpSpPr>
              <p:grpSp>
                <p:nvGrpSpPr>
                  <p:cNvPr id="121" name="Group 120"/>
                  <p:cNvGrpSpPr/>
                  <p:nvPr/>
                </p:nvGrpSpPr>
                <p:grpSpPr>
                  <a:xfrm>
                    <a:off x="2940159" y="3974882"/>
                    <a:ext cx="1218325" cy="1281240"/>
                    <a:chOff x="2940159" y="3974882"/>
                    <a:chExt cx="1218325" cy="1281240"/>
                  </a:xfrm>
                </p:grpSpPr>
                <p:sp>
                  <p:nvSpPr>
                    <p:cNvPr id="67" name="Rectangle 2"/>
                    <p:cNvSpPr/>
                    <p:nvPr/>
                  </p:nvSpPr>
                  <p:spPr>
                    <a:xfrm rot="8682729" flipV="1">
                      <a:off x="3903170" y="4337625"/>
                      <a:ext cx="255314" cy="232762"/>
                    </a:xfrm>
                    <a:custGeom>
                      <a:avLst/>
                      <a:gdLst>
                        <a:gd name="connsiteX0" fmla="*/ 0 w 4659086"/>
                        <a:gd name="connsiteY0" fmla="*/ 0 h 2017485"/>
                        <a:gd name="connsiteX1" fmla="*/ 4659086 w 4659086"/>
                        <a:gd name="connsiteY1" fmla="*/ 0 h 2017485"/>
                        <a:gd name="connsiteX2" fmla="*/ 4659086 w 4659086"/>
                        <a:gd name="connsiteY2" fmla="*/ 2017485 h 2017485"/>
                        <a:gd name="connsiteX3" fmla="*/ 0 w 4659086"/>
                        <a:gd name="connsiteY3" fmla="*/ 2017485 h 2017485"/>
                        <a:gd name="connsiteX4" fmla="*/ 0 w 4659086"/>
                        <a:gd name="connsiteY4" fmla="*/ 0 h 2017485"/>
                        <a:gd name="connsiteX0" fmla="*/ 0 w 4804229"/>
                        <a:gd name="connsiteY0" fmla="*/ 0 h 2017485"/>
                        <a:gd name="connsiteX1" fmla="*/ 4659086 w 4804229"/>
                        <a:gd name="connsiteY1" fmla="*/ 0 h 2017485"/>
                        <a:gd name="connsiteX2" fmla="*/ 4804229 w 4804229"/>
                        <a:gd name="connsiteY2" fmla="*/ 1204685 h 2017485"/>
                        <a:gd name="connsiteX3" fmla="*/ 0 w 4804229"/>
                        <a:gd name="connsiteY3" fmla="*/ 2017485 h 2017485"/>
                        <a:gd name="connsiteX4" fmla="*/ 0 w 4804229"/>
                        <a:gd name="connsiteY4" fmla="*/ 0 h 2017485"/>
                        <a:gd name="connsiteX0" fmla="*/ 0 w 4804229"/>
                        <a:gd name="connsiteY0" fmla="*/ 0 h 4223656"/>
                        <a:gd name="connsiteX1" fmla="*/ 4659086 w 4804229"/>
                        <a:gd name="connsiteY1" fmla="*/ 0 h 4223656"/>
                        <a:gd name="connsiteX2" fmla="*/ 4804229 w 4804229"/>
                        <a:gd name="connsiteY2" fmla="*/ 1204685 h 4223656"/>
                        <a:gd name="connsiteX3" fmla="*/ 2002971 w 4804229"/>
                        <a:gd name="connsiteY3" fmla="*/ 4223656 h 4223656"/>
                        <a:gd name="connsiteX4" fmla="*/ 0 w 4804229"/>
                        <a:gd name="connsiteY4" fmla="*/ 0 h 4223656"/>
                        <a:gd name="connsiteX0" fmla="*/ 0 w 7634515"/>
                        <a:gd name="connsiteY0" fmla="*/ 0 h 4499428"/>
                        <a:gd name="connsiteX1" fmla="*/ 7489372 w 7634515"/>
                        <a:gd name="connsiteY1" fmla="*/ 275772 h 4499428"/>
                        <a:gd name="connsiteX2" fmla="*/ 7634515 w 7634515"/>
                        <a:gd name="connsiteY2" fmla="*/ 1480457 h 4499428"/>
                        <a:gd name="connsiteX3" fmla="*/ 4833257 w 7634515"/>
                        <a:gd name="connsiteY3" fmla="*/ 4499428 h 4499428"/>
                        <a:gd name="connsiteX4" fmla="*/ 0 w 7634515"/>
                        <a:gd name="connsiteY4" fmla="*/ 0 h 4499428"/>
                        <a:gd name="connsiteX0" fmla="*/ 0 w 7634515"/>
                        <a:gd name="connsiteY0" fmla="*/ 0 h 4499428"/>
                        <a:gd name="connsiteX1" fmla="*/ 7489372 w 7634515"/>
                        <a:gd name="connsiteY1" fmla="*/ 275772 h 4499428"/>
                        <a:gd name="connsiteX2" fmla="*/ 7634515 w 7634515"/>
                        <a:gd name="connsiteY2" fmla="*/ 1480457 h 4499428"/>
                        <a:gd name="connsiteX3" fmla="*/ 4833257 w 7634515"/>
                        <a:gd name="connsiteY3" fmla="*/ 4499428 h 4499428"/>
                        <a:gd name="connsiteX4" fmla="*/ 0 w 7634515"/>
                        <a:gd name="connsiteY4" fmla="*/ 0 h 4499428"/>
                        <a:gd name="connsiteX0" fmla="*/ 39552 w 7674067"/>
                        <a:gd name="connsiteY0" fmla="*/ 0 h 4895853"/>
                        <a:gd name="connsiteX1" fmla="*/ 7528924 w 7674067"/>
                        <a:gd name="connsiteY1" fmla="*/ 275772 h 4895853"/>
                        <a:gd name="connsiteX2" fmla="*/ 7674067 w 7674067"/>
                        <a:gd name="connsiteY2" fmla="*/ 1480457 h 4895853"/>
                        <a:gd name="connsiteX3" fmla="*/ 4872809 w 7674067"/>
                        <a:gd name="connsiteY3" fmla="*/ 4499428 h 4895853"/>
                        <a:gd name="connsiteX4" fmla="*/ 4582524 w 7674067"/>
                        <a:gd name="connsiteY4" fmla="*/ 4368799 h 4895853"/>
                        <a:gd name="connsiteX5" fmla="*/ 39552 w 7674067"/>
                        <a:gd name="connsiteY5" fmla="*/ 0 h 4895853"/>
                        <a:gd name="connsiteX0" fmla="*/ 38817 w 7673332"/>
                        <a:gd name="connsiteY0" fmla="*/ 0 h 4715686"/>
                        <a:gd name="connsiteX1" fmla="*/ 7528189 w 7673332"/>
                        <a:gd name="connsiteY1" fmla="*/ 275772 h 4715686"/>
                        <a:gd name="connsiteX2" fmla="*/ 7673332 w 7673332"/>
                        <a:gd name="connsiteY2" fmla="*/ 1480457 h 4715686"/>
                        <a:gd name="connsiteX3" fmla="*/ 4872074 w 7673332"/>
                        <a:gd name="connsiteY3" fmla="*/ 4499428 h 4715686"/>
                        <a:gd name="connsiteX4" fmla="*/ 4668875 w 7673332"/>
                        <a:gd name="connsiteY4" fmla="*/ 3860799 h 4715686"/>
                        <a:gd name="connsiteX5" fmla="*/ 38817 w 7673332"/>
                        <a:gd name="connsiteY5" fmla="*/ 0 h 4715686"/>
                        <a:gd name="connsiteX0" fmla="*/ 38817 w 7673332"/>
                        <a:gd name="connsiteY0" fmla="*/ 0 h 4614939"/>
                        <a:gd name="connsiteX1" fmla="*/ 7528189 w 7673332"/>
                        <a:gd name="connsiteY1" fmla="*/ 275772 h 4614939"/>
                        <a:gd name="connsiteX2" fmla="*/ 7673332 w 7673332"/>
                        <a:gd name="connsiteY2" fmla="*/ 1480457 h 4614939"/>
                        <a:gd name="connsiteX3" fmla="*/ 4872074 w 7673332"/>
                        <a:gd name="connsiteY3" fmla="*/ 4499428 h 4614939"/>
                        <a:gd name="connsiteX4" fmla="*/ 4668875 w 7673332"/>
                        <a:gd name="connsiteY4" fmla="*/ 3860799 h 4614939"/>
                        <a:gd name="connsiteX5" fmla="*/ 38817 w 7673332"/>
                        <a:gd name="connsiteY5" fmla="*/ 0 h 4614939"/>
                        <a:gd name="connsiteX0" fmla="*/ 38817 w 7673332"/>
                        <a:gd name="connsiteY0" fmla="*/ 0 h 4499428"/>
                        <a:gd name="connsiteX1" fmla="*/ 7528189 w 7673332"/>
                        <a:gd name="connsiteY1" fmla="*/ 275772 h 4499428"/>
                        <a:gd name="connsiteX2" fmla="*/ 7673332 w 7673332"/>
                        <a:gd name="connsiteY2" fmla="*/ 1480457 h 4499428"/>
                        <a:gd name="connsiteX3" fmla="*/ 4872074 w 7673332"/>
                        <a:gd name="connsiteY3" fmla="*/ 4499428 h 4499428"/>
                        <a:gd name="connsiteX4" fmla="*/ 4668875 w 7673332"/>
                        <a:gd name="connsiteY4" fmla="*/ 3860799 h 4499428"/>
                        <a:gd name="connsiteX5" fmla="*/ 38817 w 7673332"/>
                        <a:gd name="connsiteY5" fmla="*/ 0 h 4499428"/>
                        <a:gd name="connsiteX0" fmla="*/ 39428 w 7673943"/>
                        <a:gd name="connsiteY0" fmla="*/ 0 h 4499428"/>
                        <a:gd name="connsiteX1" fmla="*/ 7528800 w 7673943"/>
                        <a:gd name="connsiteY1" fmla="*/ 275772 h 4499428"/>
                        <a:gd name="connsiteX2" fmla="*/ 7673943 w 7673943"/>
                        <a:gd name="connsiteY2" fmla="*/ 1480457 h 4499428"/>
                        <a:gd name="connsiteX3" fmla="*/ 4872685 w 7673943"/>
                        <a:gd name="connsiteY3" fmla="*/ 4499428 h 4499428"/>
                        <a:gd name="connsiteX4" fmla="*/ 4596915 w 7673943"/>
                        <a:gd name="connsiteY4" fmla="*/ 4397828 h 4499428"/>
                        <a:gd name="connsiteX5" fmla="*/ 39428 w 7673943"/>
                        <a:gd name="connsiteY5" fmla="*/ 0 h 4499428"/>
                        <a:gd name="connsiteX0" fmla="*/ 39428 w 7673943"/>
                        <a:gd name="connsiteY0" fmla="*/ 0 h 4499428"/>
                        <a:gd name="connsiteX1" fmla="*/ 7528800 w 7673943"/>
                        <a:gd name="connsiteY1" fmla="*/ 275772 h 4499428"/>
                        <a:gd name="connsiteX2" fmla="*/ 7673943 w 7673943"/>
                        <a:gd name="connsiteY2" fmla="*/ 1480457 h 4499428"/>
                        <a:gd name="connsiteX3" fmla="*/ 4872685 w 7673943"/>
                        <a:gd name="connsiteY3" fmla="*/ 4499428 h 4499428"/>
                        <a:gd name="connsiteX4" fmla="*/ 4596915 w 7673943"/>
                        <a:gd name="connsiteY4" fmla="*/ 4397828 h 4499428"/>
                        <a:gd name="connsiteX5" fmla="*/ 39428 w 7673943"/>
                        <a:gd name="connsiteY5" fmla="*/ 0 h 4499428"/>
                        <a:gd name="connsiteX0" fmla="*/ 39428 w 7673943"/>
                        <a:gd name="connsiteY0" fmla="*/ 0 h 4499428"/>
                        <a:gd name="connsiteX1" fmla="*/ 7528800 w 7673943"/>
                        <a:gd name="connsiteY1" fmla="*/ 275772 h 4499428"/>
                        <a:gd name="connsiteX2" fmla="*/ 7673943 w 7673943"/>
                        <a:gd name="connsiteY2" fmla="*/ 1480457 h 4499428"/>
                        <a:gd name="connsiteX3" fmla="*/ 4872685 w 7673943"/>
                        <a:gd name="connsiteY3" fmla="*/ 4499428 h 4499428"/>
                        <a:gd name="connsiteX4" fmla="*/ 4596915 w 7673943"/>
                        <a:gd name="connsiteY4" fmla="*/ 4397828 h 4499428"/>
                        <a:gd name="connsiteX5" fmla="*/ 39428 w 7673943"/>
                        <a:gd name="connsiteY5" fmla="*/ 0 h 4499428"/>
                        <a:gd name="connsiteX0" fmla="*/ 39428 w 7673943"/>
                        <a:gd name="connsiteY0" fmla="*/ 0 h 4499428"/>
                        <a:gd name="connsiteX1" fmla="*/ 7528800 w 7673943"/>
                        <a:gd name="connsiteY1" fmla="*/ 275772 h 4499428"/>
                        <a:gd name="connsiteX2" fmla="*/ 7673943 w 7673943"/>
                        <a:gd name="connsiteY2" fmla="*/ 1480457 h 4499428"/>
                        <a:gd name="connsiteX3" fmla="*/ 4872685 w 7673943"/>
                        <a:gd name="connsiteY3" fmla="*/ 4499428 h 4499428"/>
                        <a:gd name="connsiteX4" fmla="*/ 4596915 w 7673943"/>
                        <a:gd name="connsiteY4" fmla="*/ 4397828 h 4499428"/>
                        <a:gd name="connsiteX5" fmla="*/ 39428 w 7673943"/>
                        <a:gd name="connsiteY5" fmla="*/ 0 h 4499428"/>
                        <a:gd name="connsiteX0" fmla="*/ 38245 w 7672760"/>
                        <a:gd name="connsiteY0" fmla="*/ 0 h 4499428"/>
                        <a:gd name="connsiteX1" fmla="*/ 7527617 w 7672760"/>
                        <a:gd name="connsiteY1" fmla="*/ 275772 h 4499428"/>
                        <a:gd name="connsiteX2" fmla="*/ 7672760 w 7672760"/>
                        <a:gd name="connsiteY2" fmla="*/ 1480457 h 4499428"/>
                        <a:gd name="connsiteX3" fmla="*/ 4871502 w 7672760"/>
                        <a:gd name="connsiteY3" fmla="*/ 4499428 h 4499428"/>
                        <a:gd name="connsiteX4" fmla="*/ 4595732 w 7672760"/>
                        <a:gd name="connsiteY4" fmla="*/ 4397828 h 4499428"/>
                        <a:gd name="connsiteX5" fmla="*/ 38245 w 7672760"/>
                        <a:gd name="connsiteY5" fmla="*/ 0 h 4499428"/>
                        <a:gd name="connsiteX0" fmla="*/ 0 w 7634515"/>
                        <a:gd name="connsiteY0" fmla="*/ 0 h 4499428"/>
                        <a:gd name="connsiteX1" fmla="*/ 7489372 w 7634515"/>
                        <a:gd name="connsiteY1" fmla="*/ 275772 h 4499428"/>
                        <a:gd name="connsiteX2" fmla="*/ 7634515 w 7634515"/>
                        <a:gd name="connsiteY2" fmla="*/ 1480457 h 4499428"/>
                        <a:gd name="connsiteX3" fmla="*/ 4833257 w 7634515"/>
                        <a:gd name="connsiteY3" fmla="*/ 4499428 h 4499428"/>
                        <a:gd name="connsiteX4" fmla="*/ 4557487 w 7634515"/>
                        <a:gd name="connsiteY4" fmla="*/ 4397828 h 4499428"/>
                        <a:gd name="connsiteX5" fmla="*/ 0 w 7634515"/>
                        <a:gd name="connsiteY5" fmla="*/ 0 h 4499428"/>
                        <a:gd name="connsiteX0" fmla="*/ 0 w 7634515"/>
                        <a:gd name="connsiteY0" fmla="*/ 0 h 4455885"/>
                        <a:gd name="connsiteX1" fmla="*/ 7489372 w 7634515"/>
                        <a:gd name="connsiteY1" fmla="*/ 275772 h 4455885"/>
                        <a:gd name="connsiteX2" fmla="*/ 7634515 w 7634515"/>
                        <a:gd name="connsiteY2" fmla="*/ 1480457 h 4455885"/>
                        <a:gd name="connsiteX3" fmla="*/ 4862285 w 7634515"/>
                        <a:gd name="connsiteY3" fmla="*/ 4455885 h 4455885"/>
                        <a:gd name="connsiteX4" fmla="*/ 4557487 w 7634515"/>
                        <a:gd name="connsiteY4" fmla="*/ 4397828 h 4455885"/>
                        <a:gd name="connsiteX5" fmla="*/ 0 w 7634515"/>
                        <a:gd name="connsiteY5" fmla="*/ 0 h 4455885"/>
                        <a:gd name="connsiteX0" fmla="*/ 0 w 7634515"/>
                        <a:gd name="connsiteY0" fmla="*/ 0 h 4484914"/>
                        <a:gd name="connsiteX1" fmla="*/ 7489372 w 7634515"/>
                        <a:gd name="connsiteY1" fmla="*/ 275772 h 4484914"/>
                        <a:gd name="connsiteX2" fmla="*/ 7634515 w 7634515"/>
                        <a:gd name="connsiteY2" fmla="*/ 1480457 h 4484914"/>
                        <a:gd name="connsiteX3" fmla="*/ 4833256 w 7634515"/>
                        <a:gd name="connsiteY3" fmla="*/ 4484914 h 4484914"/>
                        <a:gd name="connsiteX4" fmla="*/ 4557487 w 7634515"/>
                        <a:gd name="connsiteY4" fmla="*/ 4397828 h 4484914"/>
                        <a:gd name="connsiteX5" fmla="*/ 0 w 7634515"/>
                        <a:gd name="connsiteY5" fmla="*/ 0 h 4484914"/>
                        <a:gd name="connsiteX0" fmla="*/ 0 w 7634515"/>
                        <a:gd name="connsiteY0" fmla="*/ 0 h 4484914"/>
                        <a:gd name="connsiteX1" fmla="*/ 7489372 w 7634515"/>
                        <a:gd name="connsiteY1" fmla="*/ 275772 h 4484914"/>
                        <a:gd name="connsiteX2" fmla="*/ 7634515 w 7634515"/>
                        <a:gd name="connsiteY2" fmla="*/ 1480457 h 4484914"/>
                        <a:gd name="connsiteX3" fmla="*/ 4833256 w 7634515"/>
                        <a:gd name="connsiteY3" fmla="*/ 4484914 h 4484914"/>
                        <a:gd name="connsiteX4" fmla="*/ 4557487 w 7634515"/>
                        <a:gd name="connsiteY4" fmla="*/ 4397828 h 4484914"/>
                        <a:gd name="connsiteX5" fmla="*/ 0 w 7634515"/>
                        <a:gd name="connsiteY5" fmla="*/ 0 h 4484914"/>
                        <a:gd name="connsiteX0" fmla="*/ 0 w 7634515"/>
                        <a:gd name="connsiteY0" fmla="*/ 0 h 4484914"/>
                        <a:gd name="connsiteX1" fmla="*/ 5573485 w 7634515"/>
                        <a:gd name="connsiteY1" fmla="*/ 203200 h 4484914"/>
                        <a:gd name="connsiteX2" fmla="*/ 7489372 w 7634515"/>
                        <a:gd name="connsiteY2" fmla="*/ 275772 h 4484914"/>
                        <a:gd name="connsiteX3" fmla="*/ 7634515 w 7634515"/>
                        <a:gd name="connsiteY3" fmla="*/ 1480457 h 4484914"/>
                        <a:gd name="connsiteX4" fmla="*/ 4833256 w 7634515"/>
                        <a:gd name="connsiteY4" fmla="*/ 4484914 h 4484914"/>
                        <a:gd name="connsiteX5" fmla="*/ 4557487 w 7634515"/>
                        <a:gd name="connsiteY5" fmla="*/ 4397828 h 4484914"/>
                        <a:gd name="connsiteX6" fmla="*/ 0 w 7634515"/>
                        <a:gd name="connsiteY6" fmla="*/ 0 h 4484914"/>
                        <a:gd name="connsiteX0" fmla="*/ 0 w 7634515"/>
                        <a:gd name="connsiteY0" fmla="*/ 798285 h 5283199"/>
                        <a:gd name="connsiteX1" fmla="*/ 7082971 w 7634515"/>
                        <a:gd name="connsiteY1" fmla="*/ 0 h 5283199"/>
                        <a:gd name="connsiteX2" fmla="*/ 7489372 w 7634515"/>
                        <a:gd name="connsiteY2" fmla="*/ 1074057 h 5283199"/>
                        <a:gd name="connsiteX3" fmla="*/ 7634515 w 7634515"/>
                        <a:gd name="connsiteY3" fmla="*/ 2278742 h 5283199"/>
                        <a:gd name="connsiteX4" fmla="*/ 4833256 w 7634515"/>
                        <a:gd name="connsiteY4" fmla="*/ 5283199 h 5283199"/>
                        <a:gd name="connsiteX5" fmla="*/ 4557487 w 7634515"/>
                        <a:gd name="connsiteY5" fmla="*/ 5196113 h 5283199"/>
                        <a:gd name="connsiteX6" fmla="*/ 0 w 7634515"/>
                        <a:gd name="connsiteY6" fmla="*/ 798285 h 5283199"/>
                        <a:gd name="connsiteX0" fmla="*/ 0 w 7634515"/>
                        <a:gd name="connsiteY0" fmla="*/ 1088571 h 5573485"/>
                        <a:gd name="connsiteX1" fmla="*/ 7257143 w 7634515"/>
                        <a:gd name="connsiteY1" fmla="*/ 0 h 5573485"/>
                        <a:gd name="connsiteX2" fmla="*/ 7489372 w 7634515"/>
                        <a:gd name="connsiteY2" fmla="*/ 1364343 h 5573485"/>
                        <a:gd name="connsiteX3" fmla="*/ 7634515 w 7634515"/>
                        <a:gd name="connsiteY3" fmla="*/ 2569028 h 5573485"/>
                        <a:gd name="connsiteX4" fmla="*/ 4833256 w 7634515"/>
                        <a:gd name="connsiteY4" fmla="*/ 5573485 h 5573485"/>
                        <a:gd name="connsiteX5" fmla="*/ 4557487 w 7634515"/>
                        <a:gd name="connsiteY5" fmla="*/ 5486399 h 5573485"/>
                        <a:gd name="connsiteX6" fmla="*/ 0 w 7634515"/>
                        <a:gd name="connsiteY6" fmla="*/ 1088571 h 5573485"/>
                        <a:gd name="connsiteX0" fmla="*/ 0 w 7634515"/>
                        <a:gd name="connsiteY0" fmla="*/ 1088571 h 5573485"/>
                        <a:gd name="connsiteX1" fmla="*/ 5660571 w 7634515"/>
                        <a:gd name="connsiteY1" fmla="*/ 217715 h 5573485"/>
                        <a:gd name="connsiteX2" fmla="*/ 7257143 w 7634515"/>
                        <a:gd name="connsiteY2" fmla="*/ 0 h 5573485"/>
                        <a:gd name="connsiteX3" fmla="*/ 7489372 w 7634515"/>
                        <a:gd name="connsiteY3" fmla="*/ 1364343 h 5573485"/>
                        <a:gd name="connsiteX4" fmla="*/ 7634515 w 7634515"/>
                        <a:gd name="connsiteY4" fmla="*/ 2569028 h 5573485"/>
                        <a:gd name="connsiteX5" fmla="*/ 4833256 w 7634515"/>
                        <a:gd name="connsiteY5" fmla="*/ 5573485 h 5573485"/>
                        <a:gd name="connsiteX6" fmla="*/ 4557487 w 7634515"/>
                        <a:gd name="connsiteY6" fmla="*/ 5486399 h 5573485"/>
                        <a:gd name="connsiteX7" fmla="*/ 0 w 7634515"/>
                        <a:gd name="connsiteY7" fmla="*/ 1088571 h 5573485"/>
                        <a:gd name="connsiteX0" fmla="*/ 0 w 7634515"/>
                        <a:gd name="connsiteY0" fmla="*/ 1088571 h 5573485"/>
                        <a:gd name="connsiteX1" fmla="*/ 6110514 w 7634515"/>
                        <a:gd name="connsiteY1" fmla="*/ 740229 h 5573485"/>
                        <a:gd name="connsiteX2" fmla="*/ 7257143 w 7634515"/>
                        <a:gd name="connsiteY2" fmla="*/ 0 h 5573485"/>
                        <a:gd name="connsiteX3" fmla="*/ 7489372 w 7634515"/>
                        <a:gd name="connsiteY3" fmla="*/ 1364343 h 5573485"/>
                        <a:gd name="connsiteX4" fmla="*/ 7634515 w 7634515"/>
                        <a:gd name="connsiteY4" fmla="*/ 2569028 h 5573485"/>
                        <a:gd name="connsiteX5" fmla="*/ 4833256 w 7634515"/>
                        <a:gd name="connsiteY5" fmla="*/ 5573485 h 5573485"/>
                        <a:gd name="connsiteX6" fmla="*/ 4557487 w 7634515"/>
                        <a:gd name="connsiteY6" fmla="*/ 5486399 h 5573485"/>
                        <a:gd name="connsiteX7" fmla="*/ 0 w 7634515"/>
                        <a:gd name="connsiteY7" fmla="*/ 1088571 h 5573485"/>
                        <a:gd name="connsiteX0" fmla="*/ 0 w 7634515"/>
                        <a:gd name="connsiteY0" fmla="*/ 1088571 h 5573485"/>
                        <a:gd name="connsiteX1" fmla="*/ 6037942 w 7634515"/>
                        <a:gd name="connsiteY1" fmla="*/ 754743 h 5573485"/>
                        <a:gd name="connsiteX2" fmla="*/ 7257143 w 7634515"/>
                        <a:gd name="connsiteY2" fmla="*/ 0 h 5573485"/>
                        <a:gd name="connsiteX3" fmla="*/ 7489372 w 7634515"/>
                        <a:gd name="connsiteY3" fmla="*/ 1364343 h 5573485"/>
                        <a:gd name="connsiteX4" fmla="*/ 7634515 w 7634515"/>
                        <a:gd name="connsiteY4" fmla="*/ 2569028 h 5573485"/>
                        <a:gd name="connsiteX5" fmla="*/ 4833256 w 7634515"/>
                        <a:gd name="connsiteY5" fmla="*/ 5573485 h 5573485"/>
                        <a:gd name="connsiteX6" fmla="*/ 4557487 w 7634515"/>
                        <a:gd name="connsiteY6" fmla="*/ 5486399 h 5573485"/>
                        <a:gd name="connsiteX7" fmla="*/ 0 w 7634515"/>
                        <a:gd name="connsiteY7" fmla="*/ 1088571 h 5573485"/>
                        <a:gd name="connsiteX0" fmla="*/ 0 w 7634515"/>
                        <a:gd name="connsiteY0" fmla="*/ 1088571 h 5573485"/>
                        <a:gd name="connsiteX1" fmla="*/ 3164114 w 7634515"/>
                        <a:gd name="connsiteY1" fmla="*/ 914401 h 5573485"/>
                        <a:gd name="connsiteX2" fmla="*/ 6037942 w 7634515"/>
                        <a:gd name="connsiteY2" fmla="*/ 754743 h 5573485"/>
                        <a:gd name="connsiteX3" fmla="*/ 7257143 w 7634515"/>
                        <a:gd name="connsiteY3" fmla="*/ 0 h 5573485"/>
                        <a:gd name="connsiteX4" fmla="*/ 7489372 w 7634515"/>
                        <a:gd name="connsiteY4" fmla="*/ 1364343 h 5573485"/>
                        <a:gd name="connsiteX5" fmla="*/ 7634515 w 7634515"/>
                        <a:gd name="connsiteY5" fmla="*/ 2569028 h 5573485"/>
                        <a:gd name="connsiteX6" fmla="*/ 4833256 w 7634515"/>
                        <a:gd name="connsiteY6" fmla="*/ 5573485 h 5573485"/>
                        <a:gd name="connsiteX7" fmla="*/ 4557487 w 7634515"/>
                        <a:gd name="connsiteY7" fmla="*/ 5486399 h 5573485"/>
                        <a:gd name="connsiteX8" fmla="*/ 0 w 7634515"/>
                        <a:gd name="connsiteY8" fmla="*/ 1088571 h 5573485"/>
                        <a:gd name="connsiteX0" fmla="*/ 0 w 7634515"/>
                        <a:gd name="connsiteY0" fmla="*/ 1088571 h 5573485"/>
                        <a:gd name="connsiteX1" fmla="*/ 711199 w 7634515"/>
                        <a:gd name="connsiteY1" fmla="*/ 435430 h 5573485"/>
                        <a:gd name="connsiteX2" fmla="*/ 6037942 w 7634515"/>
                        <a:gd name="connsiteY2" fmla="*/ 754743 h 5573485"/>
                        <a:gd name="connsiteX3" fmla="*/ 7257143 w 7634515"/>
                        <a:gd name="connsiteY3" fmla="*/ 0 h 5573485"/>
                        <a:gd name="connsiteX4" fmla="*/ 7489372 w 7634515"/>
                        <a:gd name="connsiteY4" fmla="*/ 1364343 h 5573485"/>
                        <a:gd name="connsiteX5" fmla="*/ 7634515 w 7634515"/>
                        <a:gd name="connsiteY5" fmla="*/ 2569028 h 5573485"/>
                        <a:gd name="connsiteX6" fmla="*/ 4833256 w 7634515"/>
                        <a:gd name="connsiteY6" fmla="*/ 5573485 h 5573485"/>
                        <a:gd name="connsiteX7" fmla="*/ 4557487 w 7634515"/>
                        <a:gd name="connsiteY7" fmla="*/ 5486399 h 5573485"/>
                        <a:gd name="connsiteX8" fmla="*/ 0 w 7634515"/>
                        <a:gd name="connsiteY8" fmla="*/ 1088571 h 5573485"/>
                        <a:gd name="connsiteX0" fmla="*/ 0 w 7634515"/>
                        <a:gd name="connsiteY0" fmla="*/ 1088571 h 5573485"/>
                        <a:gd name="connsiteX1" fmla="*/ 711199 w 7634515"/>
                        <a:gd name="connsiteY1" fmla="*/ 435430 h 5573485"/>
                        <a:gd name="connsiteX2" fmla="*/ 6037942 w 7634515"/>
                        <a:gd name="connsiteY2" fmla="*/ 754743 h 5573485"/>
                        <a:gd name="connsiteX3" fmla="*/ 7257143 w 7634515"/>
                        <a:gd name="connsiteY3" fmla="*/ 0 h 5573485"/>
                        <a:gd name="connsiteX4" fmla="*/ 7489372 w 7634515"/>
                        <a:gd name="connsiteY4" fmla="*/ 1364343 h 5573485"/>
                        <a:gd name="connsiteX5" fmla="*/ 7634515 w 7634515"/>
                        <a:gd name="connsiteY5" fmla="*/ 2569028 h 5573485"/>
                        <a:gd name="connsiteX6" fmla="*/ 4833256 w 7634515"/>
                        <a:gd name="connsiteY6" fmla="*/ 5573485 h 5573485"/>
                        <a:gd name="connsiteX7" fmla="*/ 4557487 w 7634515"/>
                        <a:gd name="connsiteY7" fmla="*/ 5486399 h 5573485"/>
                        <a:gd name="connsiteX8" fmla="*/ 0 w 7634515"/>
                        <a:gd name="connsiteY8" fmla="*/ 1088571 h 5573485"/>
                        <a:gd name="connsiteX0" fmla="*/ 0 w 7605486"/>
                        <a:gd name="connsiteY0" fmla="*/ 1074056 h 5573485"/>
                        <a:gd name="connsiteX1" fmla="*/ 682170 w 7605486"/>
                        <a:gd name="connsiteY1" fmla="*/ 435430 h 5573485"/>
                        <a:gd name="connsiteX2" fmla="*/ 6008913 w 7605486"/>
                        <a:gd name="connsiteY2" fmla="*/ 754743 h 5573485"/>
                        <a:gd name="connsiteX3" fmla="*/ 7228114 w 7605486"/>
                        <a:gd name="connsiteY3" fmla="*/ 0 h 5573485"/>
                        <a:gd name="connsiteX4" fmla="*/ 7460343 w 7605486"/>
                        <a:gd name="connsiteY4" fmla="*/ 1364343 h 5573485"/>
                        <a:gd name="connsiteX5" fmla="*/ 7605486 w 7605486"/>
                        <a:gd name="connsiteY5" fmla="*/ 2569028 h 5573485"/>
                        <a:gd name="connsiteX6" fmla="*/ 4804227 w 7605486"/>
                        <a:gd name="connsiteY6" fmla="*/ 5573485 h 5573485"/>
                        <a:gd name="connsiteX7" fmla="*/ 4528458 w 7605486"/>
                        <a:gd name="connsiteY7" fmla="*/ 5486399 h 5573485"/>
                        <a:gd name="connsiteX8" fmla="*/ 0 w 7605486"/>
                        <a:gd name="connsiteY8" fmla="*/ 1074056 h 5573485"/>
                        <a:gd name="connsiteX0" fmla="*/ 145217 w 7750703"/>
                        <a:gd name="connsiteY0" fmla="*/ 1074056 h 5573485"/>
                        <a:gd name="connsiteX1" fmla="*/ 827387 w 7750703"/>
                        <a:gd name="connsiteY1" fmla="*/ 435430 h 5573485"/>
                        <a:gd name="connsiteX2" fmla="*/ 6154130 w 7750703"/>
                        <a:gd name="connsiteY2" fmla="*/ 754743 h 5573485"/>
                        <a:gd name="connsiteX3" fmla="*/ 7373331 w 7750703"/>
                        <a:gd name="connsiteY3" fmla="*/ 0 h 5573485"/>
                        <a:gd name="connsiteX4" fmla="*/ 7605560 w 7750703"/>
                        <a:gd name="connsiteY4" fmla="*/ 1364343 h 5573485"/>
                        <a:gd name="connsiteX5" fmla="*/ 7750703 w 7750703"/>
                        <a:gd name="connsiteY5" fmla="*/ 2569028 h 5573485"/>
                        <a:gd name="connsiteX6" fmla="*/ 4949444 w 7750703"/>
                        <a:gd name="connsiteY6" fmla="*/ 5573485 h 5573485"/>
                        <a:gd name="connsiteX7" fmla="*/ 4673675 w 7750703"/>
                        <a:gd name="connsiteY7" fmla="*/ 5486399 h 5573485"/>
                        <a:gd name="connsiteX8" fmla="*/ 145217 w 7750703"/>
                        <a:gd name="connsiteY8" fmla="*/ 1074056 h 5573485"/>
                        <a:gd name="connsiteX0" fmla="*/ 143276 w 7748762"/>
                        <a:gd name="connsiteY0" fmla="*/ 1074056 h 5573485"/>
                        <a:gd name="connsiteX1" fmla="*/ 825446 w 7748762"/>
                        <a:gd name="connsiteY1" fmla="*/ 435430 h 5573485"/>
                        <a:gd name="connsiteX2" fmla="*/ 6152189 w 7748762"/>
                        <a:gd name="connsiteY2" fmla="*/ 754743 h 5573485"/>
                        <a:gd name="connsiteX3" fmla="*/ 7371390 w 7748762"/>
                        <a:gd name="connsiteY3" fmla="*/ 0 h 5573485"/>
                        <a:gd name="connsiteX4" fmla="*/ 7603619 w 7748762"/>
                        <a:gd name="connsiteY4" fmla="*/ 1364343 h 5573485"/>
                        <a:gd name="connsiteX5" fmla="*/ 7748762 w 7748762"/>
                        <a:gd name="connsiteY5" fmla="*/ 2569028 h 5573485"/>
                        <a:gd name="connsiteX6" fmla="*/ 4947503 w 7748762"/>
                        <a:gd name="connsiteY6" fmla="*/ 5573485 h 5573485"/>
                        <a:gd name="connsiteX7" fmla="*/ 4671734 w 7748762"/>
                        <a:gd name="connsiteY7" fmla="*/ 5486399 h 5573485"/>
                        <a:gd name="connsiteX8" fmla="*/ 143276 w 7748762"/>
                        <a:gd name="connsiteY8" fmla="*/ 1074056 h 5573485"/>
                        <a:gd name="connsiteX0" fmla="*/ 143276 w 7748762"/>
                        <a:gd name="connsiteY0" fmla="*/ 1074056 h 5573485"/>
                        <a:gd name="connsiteX1" fmla="*/ 825446 w 7748762"/>
                        <a:gd name="connsiteY1" fmla="*/ 435430 h 5573485"/>
                        <a:gd name="connsiteX2" fmla="*/ 3365445 w 7748762"/>
                        <a:gd name="connsiteY2" fmla="*/ 566058 h 5573485"/>
                        <a:gd name="connsiteX3" fmla="*/ 6152189 w 7748762"/>
                        <a:gd name="connsiteY3" fmla="*/ 754743 h 5573485"/>
                        <a:gd name="connsiteX4" fmla="*/ 7371390 w 7748762"/>
                        <a:gd name="connsiteY4" fmla="*/ 0 h 5573485"/>
                        <a:gd name="connsiteX5" fmla="*/ 7603619 w 7748762"/>
                        <a:gd name="connsiteY5" fmla="*/ 1364343 h 5573485"/>
                        <a:gd name="connsiteX6" fmla="*/ 7748762 w 7748762"/>
                        <a:gd name="connsiteY6" fmla="*/ 2569028 h 5573485"/>
                        <a:gd name="connsiteX7" fmla="*/ 4947503 w 7748762"/>
                        <a:gd name="connsiteY7" fmla="*/ 5573485 h 5573485"/>
                        <a:gd name="connsiteX8" fmla="*/ 4671734 w 7748762"/>
                        <a:gd name="connsiteY8" fmla="*/ 5486399 h 5573485"/>
                        <a:gd name="connsiteX9" fmla="*/ 143276 w 7748762"/>
                        <a:gd name="connsiteY9" fmla="*/ 1074056 h 5573485"/>
                        <a:gd name="connsiteX0" fmla="*/ 143276 w 7748762"/>
                        <a:gd name="connsiteY0" fmla="*/ 1074056 h 5573485"/>
                        <a:gd name="connsiteX1" fmla="*/ 825446 w 7748762"/>
                        <a:gd name="connsiteY1" fmla="*/ 435430 h 5573485"/>
                        <a:gd name="connsiteX2" fmla="*/ 2494588 w 7748762"/>
                        <a:gd name="connsiteY2" fmla="*/ 2249715 h 5573485"/>
                        <a:gd name="connsiteX3" fmla="*/ 6152189 w 7748762"/>
                        <a:gd name="connsiteY3" fmla="*/ 754743 h 5573485"/>
                        <a:gd name="connsiteX4" fmla="*/ 7371390 w 7748762"/>
                        <a:gd name="connsiteY4" fmla="*/ 0 h 5573485"/>
                        <a:gd name="connsiteX5" fmla="*/ 7603619 w 7748762"/>
                        <a:gd name="connsiteY5" fmla="*/ 1364343 h 5573485"/>
                        <a:gd name="connsiteX6" fmla="*/ 7748762 w 7748762"/>
                        <a:gd name="connsiteY6" fmla="*/ 2569028 h 5573485"/>
                        <a:gd name="connsiteX7" fmla="*/ 4947503 w 7748762"/>
                        <a:gd name="connsiteY7" fmla="*/ 5573485 h 5573485"/>
                        <a:gd name="connsiteX8" fmla="*/ 4671734 w 7748762"/>
                        <a:gd name="connsiteY8" fmla="*/ 5486399 h 5573485"/>
                        <a:gd name="connsiteX9" fmla="*/ 143276 w 7748762"/>
                        <a:gd name="connsiteY9" fmla="*/ 1074056 h 5573485"/>
                        <a:gd name="connsiteX0" fmla="*/ 225462 w 7830948"/>
                        <a:gd name="connsiteY0" fmla="*/ 1074056 h 5573485"/>
                        <a:gd name="connsiteX1" fmla="*/ 530261 w 7830948"/>
                        <a:gd name="connsiteY1" fmla="*/ 595087 h 5573485"/>
                        <a:gd name="connsiteX2" fmla="*/ 2576774 w 7830948"/>
                        <a:gd name="connsiteY2" fmla="*/ 2249715 h 5573485"/>
                        <a:gd name="connsiteX3" fmla="*/ 6234375 w 7830948"/>
                        <a:gd name="connsiteY3" fmla="*/ 754743 h 5573485"/>
                        <a:gd name="connsiteX4" fmla="*/ 7453576 w 7830948"/>
                        <a:gd name="connsiteY4" fmla="*/ 0 h 5573485"/>
                        <a:gd name="connsiteX5" fmla="*/ 7685805 w 7830948"/>
                        <a:gd name="connsiteY5" fmla="*/ 1364343 h 5573485"/>
                        <a:gd name="connsiteX6" fmla="*/ 7830948 w 7830948"/>
                        <a:gd name="connsiteY6" fmla="*/ 2569028 h 5573485"/>
                        <a:gd name="connsiteX7" fmla="*/ 5029689 w 7830948"/>
                        <a:gd name="connsiteY7" fmla="*/ 5573485 h 5573485"/>
                        <a:gd name="connsiteX8" fmla="*/ 4753920 w 7830948"/>
                        <a:gd name="connsiteY8" fmla="*/ 5486399 h 5573485"/>
                        <a:gd name="connsiteX9" fmla="*/ 225462 w 7830948"/>
                        <a:gd name="connsiteY9" fmla="*/ 1074056 h 5573485"/>
                        <a:gd name="connsiteX0" fmla="*/ 154662 w 7760148"/>
                        <a:gd name="connsiteY0" fmla="*/ 1074056 h 5573485"/>
                        <a:gd name="connsiteX1" fmla="*/ 764261 w 7760148"/>
                        <a:gd name="connsiteY1" fmla="*/ 391887 h 5573485"/>
                        <a:gd name="connsiteX2" fmla="*/ 2505974 w 7760148"/>
                        <a:gd name="connsiteY2" fmla="*/ 2249715 h 5573485"/>
                        <a:gd name="connsiteX3" fmla="*/ 6163575 w 7760148"/>
                        <a:gd name="connsiteY3" fmla="*/ 754743 h 5573485"/>
                        <a:gd name="connsiteX4" fmla="*/ 7382776 w 7760148"/>
                        <a:gd name="connsiteY4" fmla="*/ 0 h 5573485"/>
                        <a:gd name="connsiteX5" fmla="*/ 7615005 w 7760148"/>
                        <a:gd name="connsiteY5" fmla="*/ 1364343 h 5573485"/>
                        <a:gd name="connsiteX6" fmla="*/ 7760148 w 7760148"/>
                        <a:gd name="connsiteY6" fmla="*/ 2569028 h 5573485"/>
                        <a:gd name="connsiteX7" fmla="*/ 4958889 w 7760148"/>
                        <a:gd name="connsiteY7" fmla="*/ 5573485 h 5573485"/>
                        <a:gd name="connsiteX8" fmla="*/ 4683120 w 7760148"/>
                        <a:gd name="connsiteY8" fmla="*/ 5486399 h 5573485"/>
                        <a:gd name="connsiteX9" fmla="*/ 154662 w 7760148"/>
                        <a:gd name="connsiteY9" fmla="*/ 1074056 h 5573485"/>
                        <a:gd name="connsiteX0" fmla="*/ 146294 w 7751780"/>
                        <a:gd name="connsiteY0" fmla="*/ 1074056 h 5573485"/>
                        <a:gd name="connsiteX1" fmla="*/ 755893 w 7751780"/>
                        <a:gd name="connsiteY1" fmla="*/ 391887 h 5573485"/>
                        <a:gd name="connsiteX2" fmla="*/ 2497606 w 7751780"/>
                        <a:gd name="connsiteY2" fmla="*/ 2249715 h 5573485"/>
                        <a:gd name="connsiteX3" fmla="*/ 6155207 w 7751780"/>
                        <a:gd name="connsiteY3" fmla="*/ 754743 h 5573485"/>
                        <a:gd name="connsiteX4" fmla="*/ 7374408 w 7751780"/>
                        <a:gd name="connsiteY4" fmla="*/ 0 h 5573485"/>
                        <a:gd name="connsiteX5" fmla="*/ 7606637 w 7751780"/>
                        <a:gd name="connsiteY5" fmla="*/ 1364343 h 5573485"/>
                        <a:gd name="connsiteX6" fmla="*/ 7751780 w 7751780"/>
                        <a:gd name="connsiteY6" fmla="*/ 2569028 h 5573485"/>
                        <a:gd name="connsiteX7" fmla="*/ 4950521 w 7751780"/>
                        <a:gd name="connsiteY7" fmla="*/ 5573485 h 5573485"/>
                        <a:gd name="connsiteX8" fmla="*/ 4674752 w 7751780"/>
                        <a:gd name="connsiteY8" fmla="*/ 5486399 h 5573485"/>
                        <a:gd name="connsiteX9" fmla="*/ 146294 w 7751780"/>
                        <a:gd name="connsiteY9" fmla="*/ 1074056 h 5573485"/>
                        <a:gd name="connsiteX0" fmla="*/ 146294 w 7751780"/>
                        <a:gd name="connsiteY0" fmla="*/ 1074056 h 5573485"/>
                        <a:gd name="connsiteX1" fmla="*/ 755893 w 7751780"/>
                        <a:gd name="connsiteY1" fmla="*/ 391887 h 5573485"/>
                        <a:gd name="connsiteX2" fmla="*/ 2584691 w 7751780"/>
                        <a:gd name="connsiteY2" fmla="*/ 2220687 h 5573485"/>
                        <a:gd name="connsiteX3" fmla="*/ 6155207 w 7751780"/>
                        <a:gd name="connsiteY3" fmla="*/ 754743 h 5573485"/>
                        <a:gd name="connsiteX4" fmla="*/ 7374408 w 7751780"/>
                        <a:gd name="connsiteY4" fmla="*/ 0 h 5573485"/>
                        <a:gd name="connsiteX5" fmla="*/ 7606637 w 7751780"/>
                        <a:gd name="connsiteY5" fmla="*/ 1364343 h 5573485"/>
                        <a:gd name="connsiteX6" fmla="*/ 7751780 w 7751780"/>
                        <a:gd name="connsiteY6" fmla="*/ 2569028 h 5573485"/>
                        <a:gd name="connsiteX7" fmla="*/ 4950521 w 7751780"/>
                        <a:gd name="connsiteY7" fmla="*/ 5573485 h 5573485"/>
                        <a:gd name="connsiteX8" fmla="*/ 4674752 w 7751780"/>
                        <a:gd name="connsiteY8" fmla="*/ 5486399 h 5573485"/>
                        <a:gd name="connsiteX9" fmla="*/ 146294 w 7751780"/>
                        <a:gd name="connsiteY9" fmla="*/ 1074056 h 5573485"/>
                        <a:gd name="connsiteX0" fmla="*/ 146294 w 7751780"/>
                        <a:gd name="connsiteY0" fmla="*/ 1074056 h 5573485"/>
                        <a:gd name="connsiteX1" fmla="*/ 755893 w 7751780"/>
                        <a:gd name="connsiteY1" fmla="*/ 391887 h 5573485"/>
                        <a:gd name="connsiteX2" fmla="*/ 2584691 w 7751780"/>
                        <a:gd name="connsiteY2" fmla="*/ 2220687 h 5573485"/>
                        <a:gd name="connsiteX3" fmla="*/ 4094178 w 7751780"/>
                        <a:gd name="connsiteY3" fmla="*/ 1611086 h 5573485"/>
                        <a:gd name="connsiteX4" fmla="*/ 6155207 w 7751780"/>
                        <a:gd name="connsiteY4" fmla="*/ 754743 h 5573485"/>
                        <a:gd name="connsiteX5" fmla="*/ 7374408 w 7751780"/>
                        <a:gd name="connsiteY5" fmla="*/ 0 h 5573485"/>
                        <a:gd name="connsiteX6" fmla="*/ 7606637 w 7751780"/>
                        <a:gd name="connsiteY6" fmla="*/ 1364343 h 5573485"/>
                        <a:gd name="connsiteX7" fmla="*/ 7751780 w 7751780"/>
                        <a:gd name="connsiteY7" fmla="*/ 2569028 h 5573485"/>
                        <a:gd name="connsiteX8" fmla="*/ 4950521 w 7751780"/>
                        <a:gd name="connsiteY8" fmla="*/ 5573485 h 5573485"/>
                        <a:gd name="connsiteX9" fmla="*/ 4674752 w 7751780"/>
                        <a:gd name="connsiteY9" fmla="*/ 5486399 h 5573485"/>
                        <a:gd name="connsiteX10" fmla="*/ 146294 w 7751780"/>
                        <a:gd name="connsiteY10" fmla="*/ 1074056 h 5573485"/>
                        <a:gd name="connsiteX0" fmla="*/ 362859 w 7968345"/>
                        <a:gd name="connsiteY0" fmla="*/ 1944913 h 6444342"/>
                        <a:gd name="connsiteX1" fmla="*/ 972458 w 7968345"/>
                        <a:gd name="connsiteY1" fmla="*/ 1262744 h 6444342"/>
                        <a:gd name="connsiteX2" fmla="*/ 2801256 w 7968345"/>
                        <a:gd name="connsiteY2" fmla="*/ 3091544 h 6444342"/>
                        <a:gd name="connsiteX3" fmla="*/ 0 w 7968345"/>
                        <a:gd name="connsiteY3" fmla="*/ 0 h 6444342"/>
                        <a:gd name="connsiteX4" fmla="*/ 6371772 w 7968345"/>
                        <a:gd name="connsiteY4" fmla="*/ 1625600 h 6444342"/>
                        <a:gd name="connsiteX5" fmla="*/ 7590973 w 7968345"/>
                        <a:gd name="connsiteY5" fmla="*/ 870857 h 6444342"/>
                        <a:gd name="connsiteX6" fmla="*/ 7823202 w 7968345"/>
                        <a:gd name="connsiteY6" fmla="*/ 2235200 h 6444342"/>
                        <a:gd name="connsiteX7" fmla="*/ 7968345 w 7968345"/>
                        <a:gd name="connsiteY7" fmla="*/ 3439885 h 6444342"/>
                        <a:gd name="connsiteX8" fmla="*/ 5167086 w 7968345"/>
                        <a:gd name="connsiteY8" fmla="*/ 6444342 h 6444342"/>
                        <a:gd name="connsiteX9" fmla="*/ 4891317 w 7968345"/>
                        <a:gd name="connsiteY9" fmla="*/ 6357256 h 6444342"/>
                        <a:gd name="connsiteX10" fmla="*/ 362859 w 7968345"/>
                        <a:gd name="connsiteY10" fmla="*/ 1944913 h 6444342"/>
                        <a:gd name="connsiteX0" fmla="*/ 449944 w 8055430"/>
                        <a:gd name="connsiteY0" fmla="*/ 1857827 h 6357256"/>
                        <a:gd name="connsiteX1" fmla="*/ 1059543 w 8055430"/>
                        <a:gd name="connsiteY1" fmla="*/ 1175658 h 6357256"/>
                        <a:gd name="connsiteX2" fmla="*/ 2888341 w 8055430"/>
                        <a:gd name="connsiteY2" fmla="*/ 3004458 h 6357256"/>
                        <a:gd name="connsiteX3" fmla="*/ 0 w 8055430"/>
                        <a:gd name="connsiteY3" fmla="*/ 0 h 6357256"/>
                        <a:gd name="connsiteX4" fmla="*/ 6458857 w 8055430"/>
                        <a:gd name="connsiteY4" fmla="*/ 1538514 h 6357256"/>
                        <a:gd name="connsiteX5" fmla="*/ 7678058 w 8055430"/>
                        <a:gd name="connsiteY5" fmla="*/ 783771 h 6357256"/>
                        <a:gd name="connsiteX6" fmla="*/ 7910287 w 8055430"/>
                        <a:gd name="connsiteY6" fmla="*/ 2148114 h 6357256"/>
                        <a:gd name="connsiteX7" fmla="*/ 8055430 w 8055430"/>
                        <a:gd name="connsiteY7" fmla="*/ 3352799 h 6357256"/>
                        <a:gd name="connsiteX8" fmla="*/ 5254171 w 8055430"/>
                        <a:gd name="connsiteY8" fmla="*/ 6357256 h 6357256"/>
                        <a:gd name="connsiteX9" fmla="*/ 4978402 w 8055430"/>
                        <a:gd name="connsiteY9" fmla="*/ 6270170 h 6357256"/>
                        <a:gd name="connsiteX10" fmla="*/ 449944 w 8055430"/>
                        <a:gd name="connsiteY10" fmla="*/ 1857827 h 6357256"/>
                        <a:gd name="connsiteX0" fmla="*/ 406401 w 8011887"/>
                        <a:gd name="connsiteY0" fmla="*/ 1828799 h 6328228"/>
                        <a:gd name="connsiteX1" fmla="*/ 1016000 w 8011887"/>
                        <a:gd name="connsiteY1" fmla="*/ 1146630 h 6328228"/>
                        <a:gd name="connsiteX2" fmla="*/ 2844798 w 8011887"/>
                        <a:gd name="connsiteY2" fmla="*/ 2975430 h 6328228"/>
                        <a:gd name="connsiteX3" fmla="*/ 0 w 8011887"/>
                        <a:gd name="connsiteY3" fmla="*/ 0 h 6328228"/>
                        <a:gd name="connsiteX4" fmla="*/ 6415314 w 8011887"/>
                        <a:gd name="connsiteY4" fmla="*/ 1509486 h 6328228"/>
                        <a:gd name="connsiteX5" fmla="*/ 7634515 w 8011887"/>
                        <a:gd name="connsiteY5" fmla="*/ 754743 h 6328228"/>
                        <a:gd name="connsiteX6" fmla="*/ 7866744 w 8011887"/>
                        <a:gd name="connsiteY6" fmla="*/ 2119086 h 6328228"/>
                        <a:gd name="connsiteX7" fmla="*/ 8011887 w 8011887"/>
                        <a:gd name="connsiteY7" fmla="*/ 3323771 h 6328228"/>
                        <a:gd name="connsiteX8" fmla="*/ 5210628 w 8011887"/>
                        <a:gd name="connsiteY8" fmla="*/ 6328228 h 6328228"/>
                        <a:gd name="connsiteX9" fmla="*/ 4934859 w 8011887"/>
                        <a:gd name="connsiteY9" fmla="*/ 6241142 h 6328228"/>
                        <a:gd name="connsiteX10" fmla="*/ 406401 w 8011887"/>
                        <a:gd name="connsiteY10" fmla="*/ 1828799 h 6328228"/>
                        <a:gd name="connsiteX0" fmla="*/ 420915 w 8026401"/>
                        <a:gd name="connsiteY0" fmla="*/ 1828799 h 6328228"/>
                        <a:gd name="connsiteX1" fmla="*/ 1030514 w 8026401"/>
                        <a:gd name="connsiteY1" fmla="*/ 1146630 h 6328228"/>
                        <a:gd name="connsiteX2" fmla="*/ 2859312 w 8026401"/>
                        <a:gd name="connsiteY2" fmla="*/ 2975430 h 6328228"/>
                        <a:gd name="connsiteX3" fmla="*/ 0 w 8026401"/>
                        <a:gd name="connsiteY3" fmla="*/ 0 h 6328228"/>
                        <a:gd name="connsiteX4" fmla="*/ 6429828 w 8026401"/>
                        <a:gd name="connsiteY4" fmla="*/ 1509486 h 6328228"/>
                        <a:gd name="connsiteX5" fmla="*/ 7649029 w 8026401"/>
                        <a:gd name="connsiteY5" fmla="*/ 754743 h 6328228"/>
                        <a:gd name="connsiteX6" fmla="*/ 7881258 w 8026401"/>
                        <a:gd name="connsiteY6" fmla="*/ 2119086 h 6328228"/>
                        <a:gd name="connsiteX7" fmla="*/ 8026401 w 8026401"/>
                        <a:gd name="connsiteY7" fmla="*/ 3323771 h 6328228"/>
                        <a:gd name="connsiteX8" fmla="*/ 5225142 w 8026401"/>
                        <a:gd name="connsiteY8" fmla="*/ 6328228 h 6328228"/>
                        <a:gd name="connsiteX9" fmla="*/ 4949373 w 8026401"/>
                        <a:gd name="connsiteY9" fmla="*/ 6241142 h 6328228"/>
                        <a:gd name="connsiteX10" fmla="*/ 420915 w 8026401"/>
                        <a:gd name="connsiteY10" fmla="*/ 1828799 h 6328228"/>
                        <a:gd name="connsiteX0" fmla="*/ 420915 w 8026401"/>
                        <a:gd name="connsiteY0" fmla="*/ 1828799 h 6328228"/>
                        <a:gd name="connsiteX1" fmla="*/ 1030514 w 8026401"/>
                        <a:gd name="connsiteY1" fmla="*/ 1146630 h 6328228"/>
                        <a:gd name="connsiteX2" fmla="*/ 2859312 w 8026401"/>
                        <a:gd name="connsiteY2" fmla="*/ 2975430 h 6328228"/>
                        <a:gd name="connsiteX3" fmla="*/ 0 w 8026401"/>
                        <a:gd name="connsiteY3" fmla="*/ 0 h 6328228"/>
                        <a:gd name="connsiteX4" fmla="*/ 1698171 w 8026401"/>
                        <a:gd name="connsiteY4" fmla="*/ 377372 h 6328228"/>
                        <a:gd name="connsiteX5" fmla="*/ 6429828 w 8026401"/>
                        <a:gd name="connsiteY5" fmla="*/ 1509486 h 6328228"/>
                        <a:gd name="connsiteX6" fmla="*/ 7649029 w 8026401"/>
                        <a:gd name="connsiteY6" fmla="*/ 754743 h 6328228"/>
                        <a:gd name="connsiteX7" fmla="*/ 7881258 w 8026401"/>
                        <a:gd name="connsiteY7" fmla="*/ 2119086 h 6328228"/>
                        <a:gd name="connsiteX8" fmla="*/ 8026401 w 8026401"/>
                        <a:gd name="connsiteY8" fmla="*/ 3323771 h 6328228"/>
                        <a:gd name="connsiteX9" fmla="*/ 5225142 w 8026401"/>
                        <a:gd name="connsiteY9" fmla="*/ 6328228 h 6328228"/>
                        <a:gd name="connsiteX10" fmla="*/ 4949373 w 8026401"/>
                        <a:gd name="connsiteY10" fmla="*/ 6241142 h 6328228"/>
                        <a:gd name="connsiteX11" fmla="*/ 420915 w 8026401"/>
                        <a:gd name="connsiteY11" fmla="*/ 1828799 h 6328228"/>
                        <a:gd name="connsiteX0" fmla="*/ 420915 w 8026401"/>
                        <a:gd name="connsiteY0" fmla="*/ 2539998 h 7039427"/>
                        <a:gd name="connsiteX1" fmla="*/ 1030514 w 8026401"/>
                        <a:gd name="connsiteY1" fmla="*/ 1857829 h 7039427"/>
                        <a:gd name="connsiteX2" fmla="*/ 2859312 w 8026401"/>
                        <a:gd name="connsiteY2" fmla="*/ 3686629 h 7039427"/>
                        <a:gd name="connsiteX3" fmla="*/ 0 w 8026401"/>
                        <a:gd name="connsiteY3" fmla="*/ 711199 h 7039427"/>
                        <a:gd name="connsiteX4" fmla="*/ 899885 w 8026401"/>
                        <a:gd name="connsiteY4" fmla="*/ 0 h 7039427"/>
                        <a:gd name="connsiteX5" fmla="*/ 6429828 w 8026401"/>
                        <a:gd name="connsiteY5" fmla="*/ 2220685 h 7039427"/>
                        <a:gd name="connsiteX6" fmla="*/ 7649029 w 8026401"/>
                        <a:gd name="connsiteY6" fmla="*/ 1465942 h 7039427"/>
                        <a:gd name="connsiteX7" fmla="*/ 7881258 w 8026401"/>
                        <a:gd name="connsiteY7" fmla="*/ 2830285 h 7039427"/>
                        <a:gd name="connsiteX8" fmla="*/ 8026401 w 8026401"/>
                        <a:gd name="connsiteY8" fmla="*/ 4034970 h 7039427"/>
                        <a:gd name="connsiteX9" fmla="*/ 5225142 w 8026401"/>
                        <a:gd name="connsiteY9" fmla="*/ 7039427 h 7039427"/>
                        <a:gd name="connsiteX10" fmla="*/ 4949373 w 8026401"/>
                        <a:gd name="connsiteY10" fmla="*/ 6952341 h 7039427"/>
                        <a:gd name="connsiteX11" fmla="*/ 420915 w 8026401"/>
                        <a:gd name="connsiteY11" fmla="*/ 2539998 h 7039427"/>
                        <a:gd name="connsiteX0" fmla="*/ 420915 w 8026401"/>
                        <a:gd name="connsiteY0" fmla="*/ 2665438 h 7164867"/>
                        <a:gd name="connsiteX1" fmla="*/ 1030514 w 8026401"/>
                        <a:gd name="connsiteY1" fmla="*/ 1983269 h 7164867"/>
                        <a:gd name="connsiteX2" fmla="*/ 2859312 w 8026401"/>
                        <a:gd name="connsiteY2" fmla="*/ 3812069 h 7164867"/>
                        <a:gd name="connsiteX3" fmla="*/ 0 w 8026401"/>
                        <a:gd name="connsiteY3" fmla="*/ 836639 h 7164867"/>
                        <a:gd name="connsiteX4" fmla="*/ 899885 w 8026401"/>
                        <a:gd name="connsiteY4" fmla="*/ 125440 h 7164867"/>
                        <a:gd name="connsiteX5" fmla="*/ 6429828 w 8026401"/>
                        <a:gd name="connsiteY5" fmla="*/ 2346125 h 7164867"/>
                        <a:gd name="connsiteX6" fmla="*/ 7649029 w 8026401"/>
                        <a:gd name="connsiteY6" fmla="*/ 1591382 h 7164867"/>
                        <a:gd name="connsiteX7" fmla="*/ 7881258 w 8026401"/>
                        <a:gd name="connsiteY7" fmla="*/ 2955725 h 7164867"/>
                        <a:gd name="connsiteX8" fmla="*/ 8026401 w 8026401"/>
                        <a:gd name="connsiteY8" fmla="*/ 4160410 h 7164867"/>
                        <a:gd name="connsiteX9" fmla="*/ 5225142 w 8026401"/>
                        <a:gd name="connsiteY9" fmla="*/ 7164867 h 7164867"/>
                        <a:gd name="connsiteX10" fmla="*/ 4949373 w 8026401"/>
                        <a:gd name="connsiteY10" fmla="*/ 7077781 h 7164867"/>
                        <a:gd name="connsiteX11" fmla="*/ 420915 w 8026401"/>
                        <a:gd name="connsiteY11" fmla="*/ 2665438 h 7164867"/>
                        <a:gd name="connsiteX0" fmla="*/ 534938 w 8140424"/>
                        <a:gd name="connsiteY0" fmla="*/ 2718214 h 7217643"/>
                        <a:gd name="connsiteX1" fmla="*/ 1144537 w 8140424"/>
                        <a:gd name="connsiteY1" fmla="*/ 2036045 h 7217643"/>
                        <a:gd name="connsiteX2" fmla="*/ 2973335 w 8140424"/>
                        <a:gd name="connsiteY2" fmla="*/ 3864845 h 7217643"/>
                        <a:gd name="connsiteX3" fmla="*/ 114023 w 8140424"/>
                        <a:gd name="connsiteY3" fmla="*/ 889415 h 7217643"/>
                        <a:gd name="connsiteX4" fmla="*/ 1013908 w 8140424"/>
                        <a:gd name="connsiteY4" fmla="*/ 178216 h 7217643"/>
                        <a:gd name="connsiteX5" fmla="*/ 6543851 w 8140424"/>
                        <a:gd name="connsiteY5" fmla="*/ 2398901 h 7217643"/>
                        <a:gd name="connsiteX6" fmla="*/ 7763052 w 8140424"/>
                        <a:gd name="connsiteY6" fmla="*/ 1644158 h 7217643"/>
                        <a:gd name="connsiteX7" fmla="*/ 7995281 w 8140424"/>
                        <a:gd name="connsiteY7" fmla="*/ 3008501 h 7217643"/>
                        <a:gd name="connsiteX8" fmla="*/ 8140424 w 8140424"/>
                        <a:gd name="connsiteY8" fmla="*/ 4213186 h 7217643"/>
                        <a:gd name="connsiteX9" fmla="*/ 5339165 w 8140424"/>
                        <a:gd name="connsiteY9" fmla="*/ 7217643 h 7217643"/>
                        <a:gd name="connsiteX10" fmla="*/ 5063396 w 8140424"/>
                        <a:gd name="connsiteY10" fmla="*/ 7130557 h 7217643"/>
                        <a:gd name="connsiteX11" fmla="*/ 534938 w 8140424"/>
                        <a:gd name="connsiteY11" fmla="*/ 2718214 h 7217643"/>
                        <a:gd name="connsiteX0" fmla="*/ 534938 w 8140424"/>
                        <a:gd name="connsiteY0" fmla="*/ 2718214 h 7217643"/>
                        <a:gd name="connsiteX1" fmla="*/ 1144537 w 8140424"/>
                        <a:gd name="connsiteY1" fmla="*/ 2036045 h 7217643"/>
                        <a:gd name="connsiteX2" fmla="*/ 2973335 w 8140424"/>
                        <a:gd name="connsiteY2" fmla="*/ 3864845 h 7217643"/>
                        <a:gd name="connsiteX3" fmla="*/ 114023 w 8140424"/>
                        <a:gd name="connsiteY3" fmla="*/ 889415 h 7217643"/>
                        <a:gd name="connsiteX4" fmla="*/ 1013908 w 8140424"/>
                        <a:gd name="connsiteY4" fmla="*/ 178216 h 7217643"/>
                        <a:gd name="connsiteX5" fmla="*/ 3510366 w 8140424"/>
                        <a:gd name="connsiteY5" fmla="*/ 1194217 h 7217643"/>
                        <a:gd name="connsiteX6" fmla="*/ 6543851 w 8140424"/>
                        <a:gd name="connsiteY6" fmla="*/ 2398901 h 7217643"/>
                        <a:gd name="connsiteX7" fmla="*/ 7763052 w 8140424"/>
                        <a:gd name="connsiteY7" fmla="*/ 1644158 h 7217643"/>
                        <a:gd name="connsiteX8" fmla="*/ 7995281 w 8140424"/>
                        <a:gd name="connsiteY8" fmla="*/ 3008501 h 7217643"/>
                        <a:gd name="connsiteX9" fmla="*/ 8140424 w 8140424"/>
                        <a:gd name="connsiteY9" fmla="*/ 4213186 h 7217643"/>
                        <a:gd name="connsiteX10" fmla="*/ 5339165 w 8140424"/>
                        <a:gd name="connsiteY10" fmla="*/ 7217643 h 7217643"/>
                        <a:gd name="connsiteX11" fmla="*/ 5063396 w 8140424"/>
                        <a:gd name="connsiteY11" fmla="*/ 7130557 h 7217643"/>
                        <a:gd name="connsiteX12" fmla="*/ 534938 w 8140424"/>
                        <a:gd name="connsiteY12" fmla="*/ 2718214 h 7217643"/>
                        <a:gd name="connsiteX0" fmla="*/ 534938 w 8140424"/>
                        <a:gd name="connsiteY0" fmla="*/ 2718214 h 7217643"/>
                        <a:gd name="connsiteX1" fmla="*/ 1144537 w 8140424"/>
                        <a:gd name="connsiteY1" fmla="*/ 2036045 h 7217643"/>
                        <a:gd name="connsiteX2" fmla="*/ 2973335 w 8140424"/>
                        <a:gd name="connsiteY2" fmla="*/ 3864845 h 7217643"/>
                        <a:gd name="connsiteX3" fmla="*/ 114023 w 8140424"/>
                        <a:gd name="connsiteY3" fmla="*/ 889415 h 7217643"/>
                        <a:gd name="connsiteX4" fmla="*/ 1013908 w 8140424"/>
                        <a:gd name="connsiteY4" fmla="*/ 178216 h 7217643"/>
                        <a:gd name="connsiteX5" fmla="*/ 3379737 w 8140424"/>
                        <a:gd name="connsiteY5" fmla="*/ 2631131 h 7217643"/>
                        <a:gd name="connsiteX6" fmla="*/ 6543851 w 8140424"/>
                        <a:gd name="connsiteY6" fmla="*/ 2398901 h 7217643"/>
                        <a:gd name="connsiteX7" fmla="*/ 7763052 w 8140424"/>
                        <a:gd name="connsiteY7" fmla="*/ 1644158 h 7217643"/>
                        <a:gd name="connsiteX8" fmla="*/ 7995281 w 8140424"/>
                        <a:gd name="connsiteY8" fmla="*/ 3008501 h 7217643"/>
                        <a:gd name="connsiteX9" fmla="*/ 8140424 w 8140424"/>
                        <a:gd name="connsiteY9" fmla="*/ 4213186 h 7217643"/>
                        <a:gd name="connsiteX10" fmla="*/ 5339165 w 8140424"/>
                        <a:gd name="connsiteY10" fmla="*/ 7217643 h 7217643"/>
                        <a:gd name="connsiteX11" fmla="*/ 5063396 w 8140424"/>
                        <a:gd name="connsiteY11" fmla="*/ 7130557 h 7217643"/>
                        <a:gd name="connsiteX12" fmla="*/ 534938 w 8140424"/>
                        <a:gd name="connsiteY12" fmla="*/ 2718214 h 7217643"/>
                        <a:gd name="connsiteX0" fmla="*/ 534938 w 8140424"/>
                        <a:gd name="connsiteY0" fmla="*/ 2718214 h 7217643"/>
                        <a:gd name="connsiteX1" fmla="*/ 1144537 w 8140424"/>
                        <a:gd name="connsiteY1" fmla="*/ 2036045 h 7217643"/>
                        <a:gd name="connsiteX2" fmla="*/ 2973335 w 8140424"/>
                        <a:gd name="connsiteY2" fmla="*/ 3864845 h 7217643"/>
                        <a:gd name="connsiteX3" fmla="*/ 114023 w 8140424"/>
                        <a:gd name="connsiteY3" fmla="*/ 889415 h 7217643"/>
                        <a:gd name="connsiteX4" fmla="*/ 1013908 w 8140424"/>
                        <a:gd name="connsiteY4" fmla="*/ 178216 h 7217643"/>
                        <a:gd name="connsiteX5" fmla="*/ 3437794 w 8140424"/>
                        <a:gd name="connsiteY5" fmla="*/ 2616616 h 7217643"/>
                        <a:gd name="connsiteX6" fmla="*/ 6543851 w 8140424"/>
                        <a:gd name="connsiteY6" fmla="*/ 2398901 h 7217643"/>
                        <a:gd name="connsiteX7" fmla="*/ 7763052 w 8140424"/>
                        <a:gd name="connsiteY7" fmla="*/ 1644158 h 7217643"/>
                        <a:gd name="connsiteX8" fmla="*/ 7995281 w 8140424"/>
                        <a:gd name="connsiteY8" fmla="*/ 3008501 h 7217643"/>
                        <a:gd name="connsiteX9" fmla="*/ 8140424 w 8140424"/>
                        <a:gd name="connsiteY9" fmla="*/ 4213186 h 7217643"/>
                        <a:gd name="connsiteX10" fmla="*/ 5339165 w 8140424"/>
                        <a:gd name="connsiteY10" fmla="*/ 7217643 h 7217643"/>
                        <a:gd name="connsiteX11" fmla="*/ 5063396 w 8140424"/>
                        <a:gd name="connsiteY11" fmla="*/ 7130557 h 7217643"/>
                        <a:gd name="connsiteX12" fmla="*/ 534938 w 8140424"/>
                        <a:gd name="connsiteY12" fmla="*/ 2718214 h 7217643"/>
                        <a:gd name="connsiteX0" fmla="*/ 534938 w 8140424"/>
                        <a:gd name="connsiteY0" fmla="*/ 2718214 h 7217643"/>
                        <a:gd name="connsiteX1" fmla="*/ 1144537 w 8140424"/>
                        <a:gd name="connsiteY1" fmla="*/ 2036045 h 7217643"/>
                        <a:gd name="connsiteX2" fmla="*/ 2973335 w 8140424"/>
                        <a:gd name="connsiteY2" fmla="*/ 3864845 h 7217643"/>
                        <a:gd name="connsiteX3" fmla="*/ 114023 w 8140424"/>
                        <a:gd name="connsiteY3" fmla="*/ 889415 h 7217643"/>
                        <a:gd name="connsiteX4" fmla="*/ 1013908 w 8140424"/>
                        <a:gd name="connsiteY4" fmla="*/ 178216 h 7217643"/>
                        <a:gd name="connsiteX5" fmla="*/ 3437794 w 8140424"/>
                        <a:gd name="connsiteY5" fmla="*/ 2616616 h 7217643"/>
                        <a:gd name="connsiteX6" fmla="*/ 4932766 w 8140424"/>
                        <a:gd name="connsiteY6" fmla="*/ 2471474 h 7217643"/>
                        <a:gd name="connsiteX7" fmla="*/ 6543851 w 8140424"/>
                        <a:gd name="connsiteY7" fmla="*/ 2398901 h 7217643"/>
                        <a:gd name="connsiteX8" fmla="*/ 7763052 w 8140424"/>
                        <a:gd name="connsiteY8" fmla="*/ 1644158 h 7217643"/>
                        <a:gd name="connsiteX9" fmla="*/ 7995281 w 8140424"/>
                        <a:gd name="connsiteY9" fmla="*/ 3008501 h 7217643"/>
                        <a:gd name="connsiteX10" fmla="*/ 8140424 w 8140424"/>
                        <a:gd name="connsiteY10" fmla="*/ 4213186 h 7217643"/>
                        <a:gd name="connsiteX11" fmla="*/ 5339165 w 8140424"/>
                        <a:gd name="connsiteY11" fmla="*/ 7217643 h 7217643"/>
                        <a:gd name="connsiteX12" fmla="*/ 5063396 w 8140424"/>
                        <a:gd name="connsiteY12" fmla="*/ 7130557 h 7217643"/>
                        <a:gd name="connsiteX13" fmla="*/ 534938 w 8140424"/>
                        <a:gd name="connsiteY13" fmla="*/ 2718214 h 7217643"/>
                        <a:gd name="connsiteX0" fmla="*/ 534938 w 8140424"/>
                        <a:gd name="connsiteY0" fmla="*/ 2859312 h 7358741"/>
                        <a:gd name="connsiteX1" fmla="*/ 1144537 w 8140424"/>
                        <a:gd name="connsiteY1" fmla="*/ 2177143 h 7358741"/>
                        <a:gd name="connsiteX2" fmla="*/ 2973335 w 8140424"/>
                        <a:gd name="connsiteY2" fmla="*/ 4005943 h 7358741"/>
                        <a:gd name="connsiteX3" fmla="*/ 114023 w 8140424"/>
                        <a:gd name="connsiteY3" fmla="*/ 1030513 h 7358741"/>
                        <a:gd name="connsiteX4" fmla="*/ 1013908 w 8140424"/>
                        <a:gd name="connsiteY4" fmla="*/ 319314 h 7358741"/>
                        <a:gd name="connsiteX5" fmla="*/ 3437794 w 8140424"/>
                        <a:gd name="connsiteY5" fmla="*/ 2757714 h 7358741"/>
                        <a:gd name="connsiteX6" fmla="*/ 723623 w 8140424"/>
                        <a:gd name="connsiteY6" fmla="*/ 0 h 7358741"/>
                        <a:gd name="connsiteX7" fmla="*/ 6543851 w 8140424"/>
                        <a:gd name="connsiteY7" fmla="*/ 2539999 h 7358741"/>
                        <a:gd name="connsiteX8" fmla="*/ 7763052 w 8140424"/>
                        <a:gd name="connsiteY8" fmla="*/ 1785256 h 7358741"/>
                        <a:gd name="connsiteX9" fmla="*/ 7995281 w 8140424"/>
                        <a:gd name="connsiteY9" fmla="*/ 3149599 h 7358741"/>
                        <a:gd name="connsiteX10" fmla="*/ 8140424 w 8140424"/>
                        <a:gd name="connsiteY10" fmla="*/ 4354284 h 7358741"/>
                        <a:gd name="connsiteX11" fmla="*/ 5339165 w 8140424"/>
                        <a:gd name="connsiteY11" fmla="*/ 7358741 h 7358741"/>
                        <a:gd name="connsiteX12" fmla="*/ 5063396 w 8140424"/>
                        <a:gd name="connsiteY12" fmla="*/ 7271655 h 7358741"/>
                        <a:gd name="connsiteX13" fmla="*/ 534938 w 8140424"/>
                        <a:gd name="connsiteY13" fmla="*/ 2859312 h 7358741"/>
                        <a:gd name="connsiteX0" fmla="*/ 534938 w 8140424"/>
                        <a:gd name="connsiteY0" fmla="*/ 2859312 h 7358741"/>
                        <a:gd name="connsiteX1" fmla="*/ 1144537 w 8140424"/>
                        <a:gd name="connsiteY1" fmla="*/ 2177143 h 7358741"/>
                        <a:gd name="connsiteX2" fmla="*/ 2973335 w 8140424"/>
                        <a:gd name="connsiteY2" fmla="*/ 4005943 h 7358741"/>
                        <a:gd name="connsiteX3" fmla="*/ 114023 w 8140424"/>
                        <a:gd name="connsiteY3" fmla="*/ 1030513 h 7358741"/>
                        <a:gd name="connsiteX4" fmla="*/ 1013908 w 8140424"/>
                        <a:gd name="connsiteY4" fmla="*/ 319314 h 7358741"/>
                        <a:gd name="connsiteX5" fmla="*/ 3437794 w 8140424"/>
                        <a:gd name="connsiteY5" fmla="*/ 2757714 h 7358741"/>
                        <a:gd name="connsiteX6" fmla="*/ 723623 w 8140424"/>
                        <a:gd name="connsiteY6" fmla="*/ 0 h 7358741"/>
                        <a:gd name="connsiteX7" fmla="*/ 3713566 w 8140424"/>
                        <a:gd name="connsiteY7" fmla="*/ 1291772 h 7358741"/>
                        <a:gd name="connsiteX8" fmla="*/ 6543851 w 8140424"/>
                        <a:gd name="connsiteY8" fmla="*/ 2539999 h 7358741"/>
                        <a:gd name="connsiteX9" fmla="*/ 7763052 w 8140424"/>
                        <a:gd name="connsiteY9" fmla="*/ 1785256 h 7358741"/>
                        <a:gd name="connsiteX10" fmla="*/ 7995281 w 8140424"/>
                        <a:gd name="connsiteY10" fmla="*/ 3149599 h 7358741"/>
                        <a:gd name="connsiteX11" fmla="*/ 8140424 w 8140424"/>
                        <a:gd name="connsiteY11" fmla="*/ 4354284 h 7358741"/>
                        <a:gd name="connsiteX12" fmla="*/ 5339165 w 8140424"/>
                        <a:gd name="connsiteY12" fmla="*/ 7358741 h 7358741"/>
                        <a:gd name="connsiteX13" fmla="*/ 5063396 w 8140424"/>
                        <a:gd name="connsiteY13" fmla="*/ 7271655 h 7358741"/>
                        <a:gd name="connsiteX14" fmla="*/ 534938 w 8140424"/>
                        <a:gd name="connsiteY14" fmla="*/ 2859312 h 7358741"/>
                        <a:gd name="connsiteX0" fmla="*/ 534938 w 8140424"/>
                        <a:gd name="connsiteY0" fmla="*/ 3555997 h 8055426"/>
                        <a:gd name="connsiteX1" fmla="*/ 1144537 w 8140424"/>
                        <a:gd name="connsiteY1" fmla="*/ 2873828 h 8055426"/>
                        <a:gd name="connsiteX2" fmla="*/ 2973335 w 8140424"/>
                        <a:gd name="connsiteY2" fmla="*/ 4702628 h 8055426"/>
                        <a:gd name="connsiteX3" fmla="*/ 114023 w 8140424"/>
                        <a:gd name="connsiteY3" fmla="*/ 1727198 h 8055426"/>
                        <a:gd name="connsiteX4" fmla="*/ 1013908 w 8140424"/>
                        <a:gd name="connsiteY4" fmla="*/ 1015999 h 8055426"/>
                        <a:gd name="connsiteX5" fmla="*/ 3437794 w 8140424"/>
                        <a:gd name="connsiteY5" fmla="*/ 3454399 h 8055426"/>
                        <a:gd name="connsiteX6" fmla="*/ 723623 w 8140424"/>
                        <a:gd name="connsiteY6" fmla="*/ 696685 h 8055426"/>
                        <a:gd name="connsiteX7" fmla="*/ 1696080 w 8140424"/>
                        <a:gd name="connsiteY7" fmla="*/ 0 h 8055426"/>
                        <a:gd name="connsiteX8" fmla="*/ 6543851 w 8140424"/>
                        <a:gd name="connsiteY8" fmla="*/ 3236684 h 8055426"/>
                        <a:gd name="connsiteX9" fmla="*/ 7763052 w 8140424"/>
                        <a:gd name="connsiteY9" fmla="*/ 2481941 h 8055426"/>
                        <a:gd name="connsiteX10" fmla="*/ 7995281 w 8140424"/>
                        <a:gd name="connsiteY10" fmla="*/ 3846284 h 8055426"/>
                        <a:gd name="connsiteX11" fmla="*/ 8140424 w 8140424"/>
                        <a:gd name="connsiteY11" fmla="*/ 5050969 h 8055426"/>
                        <a:gd name="connsiteX12" fmla="*/ 5339165 w 8140424"/>
                        <a:gd name="connsiteY12" fmla="*/ 8055426 h 8055426"/>
                        <a:gd name="connsiteX13" fmla="*/ 5063396 w 8140424"/>
                        <a:gd name="connsiteY13" fmla="*/ 7968340 h 8055426"/>
                        <a:gd name="connsiteX14" fmla="*/ 534938 w 8140424"/>
                        <a:gd name="connsiteY14" fmla="*/ 3555997 h 8055426"/>
                        <a:gd name="connsiteX0" fmla="*/ 534938 w 8140424"/>
                        <a:gd name="connsiteY0" fmla="*/ 3662537 h 8161966"/>
                        <a:gd name="connsiteX1" fmla="*/ 1144537 w 8140424"/>
                        <a:gd name="connsiteY1" fmla="*/ 2980368 h 8161966"/>
                        <a:gd name="connsiteX2" fmla="*/ 2973335 w 8140424"/>
                        <a:gd name="connsiteY2" fmla="*/ 4809168 h 8161966"/>
                        <a:gd name="connsiteX3" fmla="*/ 114023 w 8140424"/>
                        <a:gd name="connsiteY3" fmla="*/ 1833738 h 8161966"/>
                        <a:gd name="connsiteX4" fmla="*/ 1013908 w 8140424"/>
                        <a:gd name="connsiteY4" fmla="*/ 1122539 h 8161966"/>
                        <a:gd name="connsiteX5" fmla="*/ 3437794 w 8140424"/>
                        <a:gd name="connsiteY5" fmla="*/ 3560939 h 8161966"/>
                        <a:gd name="connsiteX6" fmla="*/ 723623 w 8140424"/>
                        <a:gd name="connsiteY6" fmla="*/ 803225 h 8161966"/>
                        <a:gd name="connsiteX7" fmla="*/ 1696080 w 8140424"/>
                        <a:gd name="connsiteY7" fmla="*/ 106540 h 8161966"/>
                        <a:gd name="connsiteX8" fmla="*/ 6543851 w 8140424"/>
                        <a:gd name="connsiteY8" fmla="*/ 3343224 h 8161966"/>
                        <a:gd name="connsiteX9" fmla="*/ 7763052 w 8140424"/>
                        <a:gd name="connsiteY9" fmla="*/ 2588481 h 8161966"/>
                        <a:gd name="connsiteX10" fmla="*/ 7995281 w 8140424"/>
                        <a:gd name="connsiteY10" fmla="*/ 3952824 h 8161966"/>
                        <a:gd name="connsiteX11" fmla="*/ 8140424 w 8140424"/>
                        <a:gd name="connsiteY11" fmla="*/ 5157509 h 8161966"/>
                        <a:gd name="connsiteX12" fmla="*/ 5339165 w 8140424"/>
                        <a:gd name="connsiteY12" fmla="*/ 8161966 h 8161966"/>
                        <a:gd name="connsiteX13" fmla="*/ 5063396 w 8140424"/>
                        <a:gd name="connsiteY13" fmla="*/ 8074880 h 8161966"/>
                        <a:gd name="connsiteX14" fmla="*/ 534938 w 8140424"/>
                        <a:gd name="connsiteY14" fmla="*/ 3662537 h 8161966"/>
                        <a:gd name="connsiteX0" fmla="*/ 534938 w 8140424"/>
                        <a:gd name="connsiteY0" fmla="*/ 3662537 h 8161966"/>
                        <a:gd name="connsiteX1" fmla="*/ 1144537 w 8140424"/>
                        <a:gd name="connsiteY1" fmla="*/ 2980368 h 8161966"/>
                        <a:gd name="connsiteX2" fmla="*/ 2973335 w 8140424"/>
                        <a:gd name="connsiteY2" fmla="*/ 4809168 h 8161966"/>
                        <a:gd name="connsiteX3" fmla="*/ 114023 w 8140424"/>
                        <a:gd name="connsiteY3" fmla="*/ 1833738 h 8161966"/>
                        <a:gd name="connsiteX4" fmla="*/ 1013908 w 8140424"/>
                        <a:gd name="connsiteY4" fmla="*/ 1122539 h 8161966"/>
                        <a:gd name="connsiteX5" fmla="*/ 3437794 w 8140424"/>
                        <a:gd name="connsiteY5" fmla="*/ 3560939 h 8161966"/>
                        <a:gd name="connsiteX6" fmla="*/ 723623 w 8140424"/>
                        <a:gd name="connsiteY6" fmla="*/ 803225 h 8161966"/>
                        <a:gd name="connsiteX7" fmla="*/ 1725109 w 8140424"/>
                        <a:gd name="connsiteY7" fmla="*/ 106540 h 8161966"/>
                        <a:gd name="connsiteX8" fmla="*/ 6543851 w 8140424"/>
                        <a:gd name="connsiteY8" fmla="*/ 3343224 h 8161966"/>
                        <a:gd name="connsiteX9" fmla="*/ 7763052 w 8140424"/>
                        <a:gd name="connsiteY9" fmla="*/ 2588481 h 8161966"/>
                        <a:gd name="connsiteX10" fmla="*/ 7995281 w 8140424"/>
                        <a:gd name="connsiteY10" fmla="*/ 3952824 h 8161966"/>
                        <a:gd name="connsiteX11" fmla="*/ 8140424 w 8140424"/>
                        <a:gd name="connsiteY11" fmla="*/ 5157509 h 8161966"/>
                        <a:gd name="connsiteX12" fmla="*/ 5339165 w 8140424"/>
                        <a:gd name="connsiteY12" fmla="*/ 8161966 h 8161966"/>
                        <a:gd name="connsiteX13" fmla="*/ 5063396 w 8140424"/>
                        <a:gd name="connsiteY13" fmla="*/ 8074880 h 8161966"/>
                        <a:gd name="connsiteX14" fmla="*/ 534938 w 8140424"/>
                        <a:gd name="connsiteY14" fmla="*/ 3662537 h 8161966"/>
                        <a:gd name="connsiteX0" fmla="*/ 534938 w 8140424"/>
                        <a:gd name="connsiteY0" fmla="*/ 3722591 h 8222020"/>
                        <a:gd name="connsiteX1" fmla="*/ 1144537 w 8140424"/>
                        <a:gd name="connsiteY1" fmla="*/ 3040422 h 8222020"/>
                        <a:gd name="connsiteX2" fmla="*/ 2973335 w 8140424"/>
                        <a:gd name="connsiteY2" fmla="*/ 4869222 h 8222020"/>
                        <a:gd name="connsiteX3" fmla="*/ 114023 w 8140424"/>
                        <a:gd name="connsiteY3" fmla="*/ 1893792 h 8222020"/>
                        <a:gd name="connsiteX4" fmla="*/ 1013908 w 8140424"/>
                        <a:gd name="connsiteY4" fmla="*/ 1182593 h 8222020"/>
                        <a:gd name="connsiteX5" fmla="*/ 3437794 w 8140424"/>
                        <a:gd name="connsiteY5" fmla="*/ 3620993 h 8222020"/>
                        <a:gd name="connsiteX6" fmla="*/ 723623 w 8140424"/>
                        <a:gd name="connsiteY6" fmla="*/ 863279 h 8222020"/>
                        <a:gd name="connsiteX7" fmla="*/ 1725109 w 8140424"/>
                        <a:gd name="connsiteY7" fmla="*/ 166594 h 8222020"/>
                        <a:gd name="connsiteX8" fmla="*/ 6543851 w 8140424"/>
                        <a:gd name="connsiteY8" fmla="*/ 3403278 h 8222020"/>
                        <a:gd name="connsiteX9" fmla="*/ 7763052 w 8140424"/>
                        <a:gd name="connsiteY9" fmla="*/ 2648535 h 8222020"/>
                        <a:gd name="connsiteX10" fmla="*/ 7995281 w 8140424"/>
                        <a:gd name="connsiteY10" fmla="*/ 4012878 h 8222020"/>
                        <a:gd name="connsiteX11" fmla="*/ 8140424 w 8140424"/>
                        <a:gd name="connsiteY11" fmla="*/ 5217563 h 8222020"/>
                        <a:gd name="connsiteX12" fmla="*/ 5339165 w 8140424"/>
                        <a:gd name="connsiteY12" fmla="*/ 8222020 h 8222020"/>
                        <a:gd name="connsiteX13" fmla="*/ 5063396 w 8140424"/>
                        <a:gd name="connsiteY13" fmla="*/ 8134934 h 8222020"/>
                        <a:gd name="connsiteX14" fmla="*/ 534938 w 8140424"/>
                        <a:gd name="connsiteY14" fmla="*/ 3722591 h 8222020"/>
                        <a:gd name="connsiteX0" fmla="*/ 534938 w 8140424"/>
                        <a:gd name="connsiteY0" fmla="*/ 3747941 h 8247370"/>
                        <a:gd name="connsiteX1" fmla="*/ 1144537 w 8140424"/>
                        <a:gd name="connsiteY1" fmla="*/ 3065772 h 8247370"/>
                        <a:gd name="connsiteX2" fmla="*/ 2973335 w 8140424"/>
                        <a:gd name="connsiteY2" fmla="*/ 4894572 h 8247370"/>
                        <a:gd name="connsiteX3" fmla="*/ 114023 w 8140424"/>
                        <a:gd name="connsiteY3" fmla="*/ 1919142 h 8247370"/>
                        <a:gd name="connsiteX4" fmla="*/ 1013908 w 8140424"/>
                        <a:gd name="connsiteY4" fmla="*/ 1207943 h 8247370"/>
                        <a:gd name="connsiteX5" fmla="*/ 3437794 w 8140424"/>
                        <a:gd name="connsiteY5" fmla="*/ 3646343 h 8247370"/>
                        <a:gd name="connsiteX6" fmla="*/ 723623 w 8140424"/>
                        <a:gd name="connsiteY6" fmla="*/ 888629 h 8247370"/>
                        <a:gd name="connsiteX7" fmla="*/ 1725109 w 8140424"/>
                        <a:gd name="connsiteY7" fmla="*/ 191944 h 8247370"/>
                        <a:gd name="connsiteX8" fmla="*/ 6543851 w 8140424"/>
                        <a:gd name="connsiteY8" fmla="*/ 3428628 h 8247370"/>
                        <a:gd name="connsiteX9" fmla="*/ 7763052 w 8140424"/>
                        <a:gd name="connsiteY9" fmla="*/ 2673885 h 8247370"/>
                        <a:gd name="connsiteX10" fmla="*/ 7995281 w 8140424"/>
                        <a:gd name="connsiteY10" fmla="*/ 4038228 h 8247370"/>
                        <a:gd name="connsiteX11" fmla="*/ 8140424 w 8140424"/>
                        <a:gd name="connsiteY11" fmla="*/ 5242913 h 8247370"/>
                        <a:gd name="connsiteX12" fmla="*/ 5339165 w 8140424"/>
                        <a:gd name="connsiteY12" fmla="*/ 8247370 h 8247370"/>
                        <a:gd name="connsiteX13" fmla="*/ 5063396 w 8140424"/>
                        <a:gd name="connsiteY13" fmla="*/ 8160284 h 8247370"/>
                        <a:gd name="connsiteX14" fmla="*/ 534938 w 8140424"/>
                        <a:gd name="connsiteY14" fmla="*/ 3747941 h 8247370"/>
                        <a:gd name="connsiteX0" fmla="*/ 534938 w 8140424"/>
                        <a:gd name="connsiteY0" fmla="*/ 3747941 h 8247370"/>
                        <a:gd name="connsiteX1" fmla="*/ 1144537 w 8140424"/>
                        <a:gd name="connsiteY1" fmla="*/ 3065772 h 8247370"/>
                        <a:gd name="connsiteX2" fmla="*/ 2973335 w 8140424"/>
                        <a:gd name="connsiteY2" fmla="*/ 4894572 h 8247370"/>
                        <a:gd name="connsiteX3" fmla="*/ 114023 w 8140424"/>
                        <a:gd name="connsiteY3" fmla="*/ 1919142 h 8247370"/>
                        <a:gd name="connsiteX4" fmla="*/ 1013908 w 8140424"/>
                        <a:gd name="connsiteY4" fmla="*/ 1207943 h 8247370"/>
                        <a:gd name="connsiteX5" fmla="*/ 3437794 w 8140424"/>
                        <a:gd name="connsiteY5" fmla="*/ 3646343 h 8247370"/>
                        <a:gd name="connsiteX6" fmla="*/ 723623 w 8140424"/>
                        <a:gd name="connsiteY6" fmla="*/ 888629 h 8247370"/>
                        <a:gd name="connsiteX7" fmla="*/ 1725109 w 8140424"/>
                        <a:gd name="connsiteY7" fmla="*/ 191944 h 8247370"/>
                        <a:gd name="connsiteX8" fmla="*/ 3931280 w 8140424"/>
                        <a:gd name="connsiteY8" fmla="*/ 1672401 h 8247370"/>
                        <a:gd name="connsiteX9" fmla="*/ 6543851 w 8140424"/>
                        <a:gd name="connsiteY9" fmla="*/ 3428628 h 8247370"/>
                        <a:gd name="connsiteX10" fmla="*/ 7763052 w 8140424"/>
                        <a:gd name="connsiteY10" fmla="*/ 2673885 h 8247370"/>
                        <a:gd name="connsiteX11" fmla="*/ 7995281 w 8140424"/>
                        <a:gd name="connsiteY11" fmla="*/ 4038228 h 8247370"/>
                        <a:gd name="connsiteX12" fmla="*/ 8140424 w 8140424"/>
                        <a:gd name="connsiteY12" fmla="*/ 5242913 h 8247370"/>
                        <a:gd name="connsiteX13" fmla="*/ 5339165 w 8140424"/>
                        <a:gd name="connsiteY13" fmla="*/ 8247370 h 8247370"/>
                        <a:gd name="connsiteX14" fmla="*/ 5063396 w 8140424"/>
                        <a:gd name="connsiteY14" fmla="*/ 8160284 h 8247370"/>
                        <a:gd name="connsiteX15" fmla="*/ 534938 w 8140424"/>
                        <a:gd name="connsiteY15" fmla="*/ 3747941 h 8247370"/>
                        <a:gd name="connsiteX0" fmla="*/ 534938 w 8140424"/>
                        <a:gd name="connsiteY0" fmla="*/ 3747941 h 8247370"/>
                        <a:gd name="connsiteX1" fmla="*/ 1144537 w 8140424"/>
                        <a:gd name="connsiteY1" fmla="*/ 3065772 h 8247370"/>
                        <a:gd name="connsiteX2" fmla="*/ 2973335 w 8140424"/>
                        <a:gd name="connsiteY2" fmla="*/ 4894572 h 8247370"/>
                        <a:gd name="connsiteX3" fmla="*/ 114023 w 8140424"/>
                        <a:gd name="connsiteY3" fmla="*/ 1919142 h 8247370"/>
                        <a:gd name="connsiteX4" fmla="*/ 1013908 w 8140424"/>
                        <a:gd name="connsiteY4" fmla="*/ 1207943 h 8247370"/>
                        <a:gd name="connsiteX5" fmla="*/ 3437794 w 8140424"/>
                        <a:gd name="connsiteY5" fmla="*/ 3646343 h 8247370"/>
                        <a:gd name="connsiteX6" fmla="*/ 723623 w 8140424"/>
                        <a:gd name="connsiteY6" fmla="*/ 888629 h 8247370"/>
                        <a:gd name="connsiteX7" fmla="*/ 1725109 w 8140424"/>
                        <a:gd name="connsiteY7" fmla="*/ 191944 h 8247370"/>
                        <a:gd name="connsiteX8" fmla="*/ 4090938 w 8140424"/>
                        <a:gd name="connsiteY8" fmla="*/ 2673887 h 8247370"/>
                        <a:gd name="connsiteX9" fmla="*/ 6543851 w 8140424"/>
                        <a:gd name="connsiteY9" fmla="*/ 3428628 h 8247370"/>
                        <a:gd name="connsiteX10" fmla="*/ 7763052 w 8140424"/>
                        <a:gd name="connsiteY10" fmla="*/ 2673885 h 8247370"/>
                        <a:gd name="connsiteX11" fmla="*/ 7995281 w 8140424"/>
                        <a:gd name="connsiteY11" fmla="*/ 4038228 h 8247370"/>
                        <a:gd name="connsiteX12" fmla="*/ 8140424 w 8140424"/>
                        <a:gd name="connsiteY12" fmla="*/ 5242913 h 8247370"/>
                        <a:gd name="connsiteX13" fmla="*/ 5339165 w 8140424"/>
                        <a:gd name="connsiteY13" fmla="*/ 8247370 h 8247370"/>
                        <a:gd name="connsiteX14" fmla="*/ 5063396 w 8140424"/>
                        <a:gd name="connsiteY14" fmla="*/ 8160284 h 8247370"/>
                        <a:gd name="connsiteX15" fmla="*/ 534938 w 8140424"/>
                        <a:gd name="connsiteY15" fmla="*/ 3747941 h 8247370"/>
                        <a:gd name="connsiteX0" fmla="*/ 534938 w 8140424"/>
                        <a:gd name="connsiteY0" fmla="*/ 3747941 h 8247370"/>
                        <a:gd name="connsiteX1" fmla="*/ 1144537 w 8140424"/>
                        <a:gd name="connsiteY1" fmla="*/ 3065772 h 8247370"/>
                        <a:gd name="connsiteX2" fmla="*/ 2973335 w 8140424"/>
                        <a:gd name="connsiteY2" fmla="*/ 4894572 h 8247370"/>
                        <a:gd name="connsiteX3" fmla="*/ 114023 w 8140424"/>
                        <a:gd name="connsiteY3" fmla="*/ 1919142 h 8247370"/>
                        <a:gd name="connsiteX4" fmla="*/ 1013908 w 8140424"/>
                        <a:gd name="connsiteY4" fmla="*/ 1207943 h 8247370"/>
                        <a:gd name="connsiteX5" fmla="*/ 3437794 w 8140424"/>
                        <a:gd name="connsiteY5" fmla="*/ 3646343 h 8247370"/>
                        <a:gd name="connsiteX6" fmla="*/ 723623 w 8140424"/>
                        <a:gd name="connsiteY6" fmla="*/ 888629 h 8247370"/>
                        <a:gd name="connsiteX7" fmla="*/ 1725109 w 8140424"/>
                        <a:gd name="connsiteY7" fmla="*/ 191944 h 8247370"/>
                        <a:gd name="connsiteX8" fmla="*/ 4090938 w 8140424"/>
                        <a:gd name="connsiteY8" fmla="*/ 2673887 h 8247370"/>
                        <a:gd name="connsiteX9" fmla="*/ 5847166 w 8140424"/>
                        <a:gd name="connsiteY9" fmla="*/ 3196401 h 8247370"/>
                        <a:gd name="connsiteX10" fmla="*/ 6543851 w 8140424"/>
                        <a:gd name="connsiteY10" fmla="*/ 3428628 h 8247370"/>
                        <a:gd name="connsiteX11" fmla="*/ 7763052 w 8140424"/>
                        <a:gd name="connsiteY11" fmla="*/ 2673885 h 8247370"/>
                        <a:gd name="connsiteX12" fmla="*/ 7995281 w 8140424"/>
                        <a:gd name="connsiteY12" fmla="*/ 4038228 h 8247370"/>
                        <a:gd name="connsiteX13" fmla="*/ 8140424 w 8140424"/>
                        <a:gd name="connsiteY13" fmla="*/ 5242913 h 8247370"/>
                        <a:gd name="connsiteX14" fmla="*/ 5339165 w 8140424"/>
                        <a:gd name="connsiteY14" fmla="*/ 8247370 h 8247370"/>
                        <a:gd name="connsiteX15" fmla="*/ 5063396 w 8140424"/>
                        <a:gd name="connsiteY15" fmla="*/ 8160284 h 8247370"/>
                        <a:gd name="connsiteX16" fmla="*/ 534938 w 8140424"/>
                        <a:gd name="connsiteY16" fmla="*/ 3747941 h 8247370"/>
                        <a:gd name="connsiteX0" fmla="*/ 534938 w 8140424"/>
                        <a:gd name="connsiteY0" fmla="*/ 3747941 h 8247370"/>
                        <a:gd name="connsiteX1" fmla="*/ 1144537 w 8140424"/>
                        <a:gd name="connsiteY1" fmla="*/ 3065772 h 8247370"/>
                        <a:gd name="connsiteX2" fmla="*/ 2973335 w 8140424"/>
                        <a:gd name="connsiteY2" fmla="*/ 4894572 h 8247370"/>
                        <a:gd name="connsiteX3" fmla="*/ 114023 w 8140424"/>
                        <a:gd name="connsiteY3" fmla="*/ 1919142 h 8247370"/>
                        <a:gd name="connsiteX4" fmla="*/ 1013908 w 8140424"/>
                        <a:gd name="connsiteY4" fmla="*/ 1207943 h 8247370"/>
                        <a:gd name="connsiteX5" fmla="*/ 3437794 w 8140424"/>
                        <a:gd name="connsiteY5" fmla="*/ 3646343 h 8247370"/>
                        <a:gd name="connsiteX6" fmla="*/ 723623 w 8140424"/>
                        <a:gd name="connsiteY6" fmla="*/ 888629 h 8247370"/>
                        <a:gd name="connsiteX7" fmla="*/ 1725109 w 8140424"/>
                        <a:gd name="connsiteY7" fmla="*/ 191944 h 8247370"/>
                        <a:gd name="connsiteX8" fmla="*/ 4090938 w 8140424"/>
                        <a:gd name="connsiteY8" fmla="*/ 2673887 h 8247370"/>
                        <a:gd name="connsiteX9" fmla="*/ 2058937 w 8140424"/>
                        <a:gd name="connsiteY9" fmla="*/ 540287 h 8247370"/>
                        <a:gd name="connsiteX10" fmla="*/ 6543851 w 8140424"/>
                        <a:gd name="connsiteY10" fmla="*/ 3428628 h 8247370"/>
                        <a:gd name="connsiteX11" fmla="*/ 7763052 w 8140424"/>
                        <a:gd name="connsiteY11" fmla="*/ 2673885 h 8247370"/>
                        <a:gd name="connsiteX12" fmla="*/ 7995281 w 8140424"/>
                        <a:gd name="connsiteY12" fmla="*/ 4038228 h 8247370"/>
                        <a:gd name="connsiteX13" fmla="*/ 8140424 w 8140424"/>
                        <a:gd name="connsiteY13" fmla="*/ 5242913 h 8247370"/>
                        <a:gd name="connsiteX14" fmla="*/ 5339165 w 8140424"/>
                        <a:gd name="connsiteY14" fmla="*/ 8247370 h 8247370"/>
                        <a:gd name="connsiteX15" fmla="*/ 5063396 w 8140424"/>
                        <a:gd name="connsiteY15" fmla="*/ 8160284 h 8247370"/>
                        <a:gd name="connsiteX16" fmla="*/ 534938 w 8140424"/>
                        <a:gd name="connsiteY16" fmla="*/ 3747941 h 8247370"/>
                        <a:gd name="connsiteX0" fmla="*/ 534938 w 8140424"/>
                        <a:gd name="connsiteY0" fmla="*/ 3747941 h 8247370"/>
                        <a:gd name="connsiteX1" fmla="*/ 1144537 w 8140424"/>
                        <a:gd name="connsiteY1" fmla="*/ 3065772 h 8247370"/>
                        <a:gd name="connsiteX2" fmla="*/ 2973335 w 8140424"/>
                        <a:gd name="connsiteY2" fmla="*/ 4894572 h 8247370"/>
                        <a:gd name="connsiteX3" fmla="*/ 114023 w 8140424"/>
                        <a:gd name="connsiteY3" fmla="*/ 1919142 h 8247370"/>
                        <a:gd name="connsiteX4" fmla="*/ 1013908 w 8140424"/>
                        <a:gd name="connsiteY4" fmla="*/ 1207943 h 8247370"/>
                        <a:gd name="connsiteX5" fmla="*/ 3437794 w 8140424"/>
                        <a:gd name="connsiteY5" fmla="*/ 3646343 h 8247370"/>
                        <a:gd name="connsiteX6" fmla="*/ 723623 w 8140424"/>
                        <a:gd name="connsiteY6" fmla="*/ 888629 h 8247370"/>
                        <a:gd name="connsiteX7" fmla="*/ 1725109 w 8140424"/>
                        <a:gd name="connsiteY7" fmla="*/ 191944 h 8247370"/>
                        <a:gd name="connsiteX8" fmla="*/ 4090938 w 8140424"/>
                        <a:gd name="connsiteY8" fmla="*/ 2673887 h 8247370"/>
                        <a:gd name="connsiteX9" fmla="*/ 2102480 w 8140424"/>
                        <a:gd name="connsiteY9" fmla="*/ 540287 h 8247370"/>
                        <a:gd name="connsiteX10" fmla="*/ 6543851 w 8140424"/>
                        <a:gd name="connsiteY10" fmla="*/ 3428628 h 8247370"/>
                        <a:gd name="connsiteX11" fmla="*/ 7763052 w 8140424"/>
                        <a:gd name="connsiteY11" fmla="*/ 2673885 h 8247370"/>
                        <a:gd name="connsiteX12" fmla="*/ 7995281 w 8140424"/>
                        <a:gd name="connsiteY12" fmla="*/ 4038228 h 8247370"/>
                        <a:gd name="connsiteX13" fmla="*/ 8140424 w 8140424"/>
                        <a:gd name="connsiteY13" fmla="*/ 5242913 h 8247370"/>
                        <a:gd name="connsiteX14" fmla="*/ 5339165 w 8140424"/>
                        <a:gd name="connsiteY14" fmla="*/ 8247370 h 8247370"/>
                        <a:gd name="connsiteX15" fmla="*/ 5063396 w 8140424"/>
                        <a:gd name="connsiteY15" fmla="*/ 8160284 h 8247370"/>
                        <a:gd name="connsiteX16" fmla="*/ 534938 w 8140424"/>
                        <a:gd name="connsiteY16" fmla="*/ 3747941 h 8247370"/>
                        <a:gd name="connsiteX0" fmla="*/ 534938 w 8140424"/>
                        <a:gd name="connsiteY0" fmla="*/ 3747941 h 8247370"/>
                        <a:gd name="connsiteX1" fmla="*/ 1144537 w 8140424"/>
                        <a:gd name="connsiteY1" fmla="*/ 3065772 h 8247370"/>
                        <a:gd name="connsiteX2" fmla="*/ 2973335 w 8140424"/>
                        <a:gd name="connsiteY2" fmla="*/ 4894572 h 8247370"/>
                        <a:gd name="connsiteX3" fmla="*/ 114023 w 8140424"/>
                        <a:gd name="connsiteY3" fmla="*/ 1919142 h 8247370"/>
                        <a:gd name="connsiteX4" fmla="*/ 1013908 w 8140424"/>
                        <a:gd name="connsiteY4" fmla="*/ 1207943 h 8247370"/>
                        <a:gd name="connsiteX5" fmla="*/ 3437794 w 8140424"/>
                        <a:gd name="connsiteY5" fmla="*/ 3646343 h 8247370"/>
                        <a:gd name="connsiteX6" fmla="*/ 723623 w 8140424"/>
                        <a:gd name="connsiteY6" fmla="*/ 888629 h 8247370"/>
                        <a:gd name="connsiteX7" fmla="*/ 1725109 w 8140424"/>
                        <a:gd name="connsiteY7" fmla="*/ 191944 h 8247370"/>
                        <a:gd name="connsiteX8" fmla="*/ 4090938 w 8140424"/>
                        <a:gd name="connsiteY8" fmla="*/ 2673887 h 8247370"/>
                        <a:gd name="connsiteX9" fmla="*/ 2102480 w 8140424"/>
                        <a:gd name="connsiteY9" fmla="*/ 540287 h 8247370"/>
                        <a:gd name="connsiteX10" fmla="*/ 3887737 w 8140424"/>
                        <a:gd name="connsiteY10" fmla="*/ 1730458 h 8247370"/>
                        <a:gd name="connsiteX11" fmla="*/ 6543851 w 8140424"/>
                        <a:gd name="connsiteY11" fmla="*/ 3428628 h 8247370"/>
                        <a:gd name="connsiteX12" fmla="*/ 7763052 w 8140424"/>
                        <a:gd name="connsiteY12" fmla="*/ 2673885 h 8247370"/>
                        <a:gd name="connsiteX13" fmla="*/ 7995281 w 8140424"/>
                        <a:gd name="connsiteY13" fmla="*/ 4038228 h 8247370"/>
                        <a:gd name="connsiteX14" fmla="*/ 8140424 w 8140424"/>
                        <a:gd name="connsiteY14" fmla="*/ 5242913 h 8247370"/>
                        <a:gd name="connsiteX15" fmla="*/ 5339165 w 8140424"/>
                        <a:gd name="connsiteY15" fmla="*/ 8247370 h 8247370"/>
                        <a:gd name="connsiteX16" fmla="*/ 5063396 w 8140424"/>
                        <a:gd name="connsiteY16" fmla="*/ 8160284 h 8247370"/>
                        <a:gd name="connsiteX17" fmla="*/ 534938 w 8140424"/>
                        <a:gd name="connsiteY17" fmla="*/ 3747941 h 8247370"/>
                        <a:gd name="connsiteX0" fmla="*/ 534938 w 8140424"/>
                        <a:gd name="connsiteY0" fmla="*/ 3773711 h 8273140"/>
                        <a:gd name="connsiteX1" fmla="*/ 1144537 w 8140424"/>
                        <a:gd name="connsiteY1" fmla="*/ 3091542 h 8273140"/>
                        <a:gd name="connsiteX2" fmla="*/ 2973335 w 8140424"/>
                        <a:gd name="connsiteY2" fmla="*/ 4920342 h 8273140"/>
                        <a:gd name="connsiteX3" fmla="*/ 114023 w 8140424"/>
                        <a:gd name="connsiteY3" fmla="*/ 1944912 h 8273140"/>
                        <a:gd name="connsiteX4" fmla="*/ 1013908 w 8140424"/>
                        <a:gd name="connsiteY4" fmla="*/ 1233713 h 8273140"/>
                        <a:gd name="connsiteX5" fmla="*/ 3437794 w 8140424"/>
                        <a:gd name="connsiteY5" fmla="*/ 3672113 h 8273140"/>
                        <a:gd name="connsiteX6" fmla="*/ 723623 w 8140424"/>
                        <a:gd name="connsiteY6" fmla="*/ 914399 h 8273140"/>
                        <a:gd name="connsiteX7" fmla="*/ 1725109 w 8140424"/>
                        <a:gd name="connsiteY7" fmla="*/ 217714 h 8273140"/>
                        <a:gd name="connsiteX8" fmla="*/ 4090938 w 8140424"/>
                        <a:gd name="connsiteY8" fmla="*/ 2699657 h 8273140"/>
                        <a:gd name="connsiteX9" fmla="*/ 2102480 w 8140424"/>
                        <a:gd name="connsiteY9" fmla="*/ 566057 h 8273140"/>
                        <a:gd name="connsiteX10" fmla="*/ 3176537 w 8140424"/>
                        <a:gd name="connsiteY10" fmla="*/ 0 h 8273140"/>
                        <a:gd name="connsiteX11" fmla="*/ 6543851 w 8140424"/>
                        <a:gd name="connsiteY11" fmla="*/ 3454398 h 8273140"/>
                        <a:gd name="connsiteX12" fmla="*/ 7763052 w 8140424"/>
                        <a:gd name="connsiteY12" fmla="*/ 2699655 h 8273140"/>
                        <a:gd name="connsiteX13" fmla="*/ 7995281 w 8140424"/>
                        <a:gd name="connsiteY13" fmla="*/ 4063998 h 8273140"/>
                        <a:gd name="connsiteX14" fmla="*/ 8140424 w 8140424"/>
                        <a:gd name="connsiteY14" fmla="*/ 5268683 h 8273140"/>
                        <a:gd name="connsiteX15" fmla="*/ 5339165 w 8140424"/>
                        <a:gd name="connsiteY15" fmla="*/ 8273140 h 8273140"/>
                        <a:gd name="connsiteX16" fmla="*/ 5063396 w 8140424"/>
                        <a:gd name="connsiteY16" fmla="*/ 8186054 h 8273140"/>
                        <a:gd name="connsiteX17" fmla="*/ 534938 w 8140424"/>
                        <a:gd name="connsiteY17" fmla="*/ 3773711 h 8273140"/>
                        <a:gd name="connsiteX0" fmla="*/ 534938 w 8140424"/>
                        <a:gd name="connsiteY0" fmla="*/ 3773711 h 8273140"/>
                        <a:gd name="connsiteX1" fmla="*/ 1144537 w 8140424"/>
                        <a:gd name="connsiteY1" fmla="*/ 3091542 h 8273140"/>
                        <a:gd name="connsiteX2" fmla="*/ 2973335 w 8140424"/>
                        <a:gd name="connsiteY2" fmla="*/ 4920342 h 8273140"/>
                        <a:gd name="connsiteX3" fmla="*/ 114023 w 8140424"/>
                        <a:gd name="connsiteY3" fmla="*/ 1944912 h 8273140"/>
                        <a:gd name="connsiteX4" fmla="*/ 1013908 w 8140424"/>
                        <a:gd name="connsiteY4" fmla="*/ 1233713 h 8273140"/>
                        <a:gd name="connsiteX5" fmla="*/ 3437794 w 8140424"/>
                        <a:gd name="connsiteY5" fmla="*/ 3672113 h 8273140"/>
                        <a:gd name="connsiteX6" fmla="*/ 723623 w 8140424"/>
                        <a:gd name="connsiteY6" fmla="*/ 914399 h 8273140"/>
                        <a:gd name="connsiteX7" fmla="*/ 1725109 w 8140424"/>
                        <a:gd name="connsiteY7" fmla="*/ 217714 h 8273140"/>
                        <a:gd name="connsiteX8" fmla="*/ 4090938 w 8140424"/>
                        <a:gd name="connsiteY8" fmla="*/ 2699657 h 8273140"/>
                        <a:gd name="connsiteX9" fmla="*/ 2175052 w 8140424"/>
                        <a:gd name="connsiteY9" fmla="*/ 566057 h 8273140"/>
                        <a:gd name="connsiteX10" fmla="*/ 3176537 w 8140424"/>
                        <a:gd name="connsiteY10" fmla="*/ 0 h 8273140"/>
                        <a:gd name="connsiteX11" fmla="*/ 6543851 w 8140424"/>
                        <a:gd name="connsiteY11" fmla="*/ 3454398 h 8273140"/>
                        <a:gd name="connsiteX12" fmla="*/ 7763052 w 8140424"/>
                        <a:gd name="connsiteY12" fmla="*/ 2699655 h 8273140"/>
                        <a:gd name="connsiteX13" fmla="*/ 7995281 w 8140424"/>
                        <a:gd name="connsiteY13" fmla="*/ 4063998 h 8273140"/>
                        <a:gd name="connsiteX14" fmla="*/ 8140424 w 8140424"/>
                        <a:gd name="connsiteY14" fmla="*/ 5268683 h 8273140"/>
                        <a:gd name="connsiteX15" fmla="*/ 5339165 w 8140424"/>
                        <a:gd name="connsiteY15" fmla="*/ 8273140 h 8273140"/>
                        <a:gd name="connsiteX16" fmla="*/ 5063396 w 8140424"/>
                        <a:gd name="connsiteY16" fmla="*/ 8186054 h 8273140"/>
                        <a:gd name="connsiteX17" fmla="*/ 534938 w 8140424"/>
                        <a:gd name="connsiteY17" fmla="*/ 3773711 h 8273140"/>
                        <a:gd name="connsiteX0" fmla="*/ 534938 w 8140424"/>
                        <a:gd name="connsiteY0" fmla="*/ 3773711 h 8273140"/>
                        <a:gd name="connsiteX1" fmla="*/ 1144537 w 8140424"/>
                        <a:gd name="connsiteY1" fmla="*/ 3091542 h 8273140"/>
                        <a:gd name="connsiteX2" fmla="*/ 2973335 w 8140424"/>
                        <a:gd name="connsiteY2" fmla="*/ 4920342 h 8273140"/>
                        <a:gd name="connsiteX3" fmla="*/ 114023 w 8140424"/>
                        <a:gd name="connsiteY3" fmla="*/ 1944912 h 8273140"/>
                        <a:gd name="connsiteX4" fmla="*/ 1013908 w 8140424"/>
                        <a:gd name="connsiteY4" fmla="*/ 1233713 h 8273140"/>
                        <a:gd name="connsiteX5" fmla="*/ 3437794 w 8140424"/>
                        <a:gd name="connsiteY5" fmla="*/ 3672113 h 8273140"/>
                        <a:gd name="connsiteX6" fmla="*/ 723623 w 8140424"/>
                        <a:gd name="connsiteY6" fmla="*/ 914399 h 8273140"/>
                        <a:gd name="connsiteX7" fmla="*/ 1725109 w 8140424"/>
                        <a:gd name="connsiteY7" fmla="*/ 217714 h 8273140"/>
                        <a:gd name="connsiteX8" fmla="*/ 4090938 w 8140424"/>
                        <a:gd name="connsiteY8" fmla="*/ 2699657 h 8273140"/>
                        <a:gd name="connsiteX9" fmla="*/ 2102480 w 8140424"/>
                        <a:gd name="connsiteY9" fmla="*/ 566057 h 8273140"/>
                        <a:gd name="connsiteX10" fmla="*/ 3176537 w 8140424"/>
                        <a:gd name="connsiteY10" fmla="*/ 0 h 8273140"/>
                        <a:gd name="connsiteX11" fmla="*/ 6543851 w 8140424"/>
                        <a:gd name="connsiteY11" fmla="*/ 3454398 h 8273140"/>
                        <a:gd name="connsiteX12" fmla="*/ 7763052 w 8140424"/>
                        <a:gd name="connsiteY12" fmla="*/ 2699655 h 8273140"/>
                        <a:gd name="connsiteX13" fmla="*/ 7995281 w 8140424"/>
                        <a:gd name="connsiteY13" fmla="*/ 4063998 h 8273140"/>
                        <a:gd name="connsiteX14" fmla="*/ 8140424 w 8140424"/>
                        <a:gd name="connsiteY14" fmla="*/ 5268683 h 8273140"/>
                        <a:gd name="connsiteX15" fmla="*/ 5339165 w 8140424"/>
                        <a:gd name="connsiteY15" fmla="*/ 8273140 h 8273140"/>
                        <a:gd name="connsiteX16" fmla="*/ 5063396 w 8140424"/>
                        <a:gd name="connsiteY16" fmla="*/ 8186054 h 8273140"/>
                        <a:gd name="connsiteX17" fmla="*/ 534938 w 8140424"/>
                        <a:gd name="connsiteY17" fmla="*/ 3773711 h 8273140"/>
                        <a:gd name="connsiteX0" fmla="*/ 534938 w 8140424"/>
                        <a:gd name="connsiteY0" fmla="*/ 3773711 h 8273140"/>
                        <a:gd name="connsiteX1" fmla="*/ 1144537 w 8140424"/>
                        <a:gd name="connsiteY1" fmla="*/ 3091542 h 8273140"/>
                        <a:gd name="connsiteX2" fmla="*/ 2973335 w 8140424"/>
                        <a:gd name="connsiteY2" fmla="*/ 4920342 h 8273140"/>
                        <a:gd name="connsiteX3" fmla="*/ 114023 w 8140424"/>
                        <a:gd name="connsiteY3" fmla="*/ 1944912 h 8273140"/>
                        <a:gd name="connsiteX4" fmla="*/ 1013908 w 8140424"/>
                        <a:gd name="connsiteY4" fmla="*/ 1233713 h 8273140"/>
                        <a:gd name="connsiteX5" fmla="*/ 3437794 w 8140424"/>
                        <a:gd name="connsiteY5" fmla="*/ 3672113 h 8273140"/>
                        <a:gd name="connsiteX6" fmla="*/ 723623 w 8140424"/>
                        <a:gd name="connsiteY6" fmla="*/ 914399 h 8273140"/>
                        <a:gd name="connsiteX7" fmla="*/ 1725109 w 8140424"/>
                        <a:gd name="connsiteY7" fmla="*/ 217714 h 8273140"/>
                        <a:gd name="connsiteX8" fmla="*/ 4090938 w 8140424"/>
                        <a:gd name="connsiteY8" fmla="*/ 2699657 h 8273140"/>
                        <a:gd name="connsiteX9" fmla="*/ 2102480 w 8140424"/>
                        <a:gd name="connsiteY9" fmla="*/ 566057 h 8273140"/>
                        <a:gd name="connsiteX10" fmla="*/ 3176537 w 8140424"/>
                        <a:gd name="connsiteY10" fmla="*/ 0 h 8273140"/>
                        <a:gd name="connsiteX11" fmla="*/ 6543851 w 8140424"/>
                        <a:gd name="connsiteY11" fmla="*/ 3454398 h 8273140"/>
                        <a:gd name="connsiteX12" fmla="*/ 7763052 w 8140424"/>
                        <a:gd name="connsiteY12" fmla="*/ 2699655 h 8273140"/>
                        <a:gd name="connsiteX13" fmla="*/ 7995281 w 8140424"/>
                        <a:gd name="connsiteY13" fmla="*/ 4063998 h 8273140"/>
                        <a:gd name="connsiteX14" fmla="*/ 8140424 w 8140424"/>
                        <a:gd name="connsiteY14" fmla="*/ 5268683 h 8273140"/>
                        <a:gd name="connsiteX15" fmla="*/ 5339165 w 8140424"/>
                        <a:gd name="connsiteY15" fmla="*/ 8273140 h 8273140"/>
                        <a:gd name="connsiteX16" fmla="*/ 5063396 w 8140424"/>
                        <a:gd name="connsiteY16" fmla="*/ 8186054 h 8273140"/>
                        <a:gd name="connsiteX17" fmla="*/ 534938 w 8140424"/>
                        <a:gd name="connsiteY17" fmla="*/ 3773711 h 8273140"/>
                        <a:gd name="connsiteX0" fmla="*/ 534938 w 8140424"/>
                        <a:gd name="connsiteY0" fmla="*/ 4045114 h 8544543"/>
                        <a:gd name="connsiteX1" fmla="*/ 1144537 w 8140424"/>
                        <a:gd name="connsiteY1" fmla="*/ 3362945 h 8544543"/>
                        <a:gd name="connsiteX2" fmla="*/ 2973335 w 8140424"/>
                        <a:gd name="connsiteY2" fmla="*/ 5191745 h 8544543"/>
                        <a:gd name="connsiteX3" fmla="*/ 114023 w 8140424"/>
                        <a:gd name="connsiteY3" fmla="*/ 2216315 h 8544543"/>
                        <a:gd name="connsiteX4" fmla="*/ 1013908 w 8140424"/>
                        <a:gd name="connsiteY4" fmla="*/ 1505116 h 8544543"/>
                        <a:gd name="connsiteX5" fmla="*/ 3437794 w 8140424"/>
                        <a:gd name="connsiteY5" fmla="*/ 3943516 h 8544543"/>
                        <a:gd name="connsiteX6" fmla="*/ 723623 w 8140424"/>
                        <a:gd name="connsiteY6" fmla="*/ 1185802 h 8544543"/>
                        <a:gd name="connsiteX7" fmla="*/ 1725109 w 8140424"/>
                        <a:gd name="connsiteY7" fmla="*/ 489117 h 8544543"/>
                        <a:gd name="connsiteX8" fmla="*/ 4090938 w 8140424"/>
                        <a:gd name="connsiteY8" fmla="*/ 2971060 h 8544543"/>
                        <a:gd name="connsiteX9" fmla="*/ 2102480 w 8140424"/>
                        <a:gd name="connsiteY9" fmla="*/ 837460 h 8544543"/>
                        <a:gd name="connsiteX10" fmla="*/ 3176537 w 8140424"/>
                        <a:gd name="connsiteY10" fmla="*/ 271403 h 8544543"/>
                        <a:gd name="connsiteX11" fmla="*/ 6543851 w 8140424"/>
                        <a:gd name="connsiteY11" fmla="*/ 3725801 h 8544543"/>
                        <a:gd name="connsiteX12" fmla="*/ 7763052 w 8140424"/>
                        <a:gd name="connsiteY12" fmla="*/ 2971058 h 8544543"/>
                        <a:gd name="connsiteX13" fmla="*/ 7995281 w 8140424"/>
                        <a:gd name="connsiteY13" fmla="*/ 4335401 h 8544543"/>
                        <a:gd name="connsiteX14" fmla="*/ 8140424 w 8140424"/>
                        <a:gd name="connsiteY14" fmla="*/ 5540086 h 8544543"/>
                        <a:gd name="connsiteX15" fmla="*/ 5339165 w 8140424"/>
                        <a:gd name="connsiteY15" fmla="*/ 8544543 h 8544543"/>
                        <a:gd name="connsiteX16" fmla="*/ 5063396 w 8140424"/>
                        <a:gd name="connsiteY16" fmla="*/ 8457457 h 8544543"/>
                        <a:gd name="connsiteX17" fmla="*/ 534938 w 8140424"/>
                        <a:gd name="connsiteY17" fmla="*/ 4045114 h 8544543"/>
                        <a:gd name="connsiteX0" fmla="*/ 534938 w 8140424"/>
                        <a:gd name="connsiteY0" fmla="*/ 4041454 h 8540883"/>
                        <a:gd name="connsiteX1" fmla="*/ 1144537 w 8140424"/>
                        <a:gd name="connsiteY1" fmla="*/ 3359285 h 8540883"/>
                        <a:gd name="connsiteX2" fmla="*/ 2973335 w 8140424"/>
                        <a:gd name="connsiteY2" fmla="*/ 5188085 h 8540883"/>
                        <a:gd name="connsiteX3" fmla="*/ 114023 w 8140424"/>
                        <a:gd name="connsiteY3" fmla="*/ 2212655 h 8540883"/>
                        <a:gd name="connsiteX4" fmla="*/ 1013908 w 8140424"/>
                        <a:gd name="connsiteY4" fmla="*/ 1501456 h 8540883"/>
                        <a:gd name="connsiteX5" fmla="*/ 3437794 w 8140424"/>
                        <a:gd name="connsiteY5" fmla="*/ 3939856 h 8540883"/>
                        <a:gd name="connsiteX6" fmla="*/ 723623 w 8140424"/>
                        <a:gd name="connsiteY6" fmla="*/ 1182142 h 8540883"/>
                        <a:gd name="connsiteX7" fmla="*/ 1725109 w 8140424"/>
                        <a:gd name="connsiteY7" fmla="*/ 485457 h 8540883"/>
                        <a:gd name="connsiteX8" fmla="*/ 4090938 w 8140424"/>
                        <a:gd name="connsiteY8" fmla="*/ 2967400 h 8540883"/>
                        <a:gd name="connsiteX9" fmla="*/ 2102480 w 8140424"/>
                        <a:gd name="connsiteY9" fmla="*/ 833800 h 8540883"/>
                        <a:gd name="connsiteX10" fmla="*/ 3176537 w 8140424"/>
                        <a:gd name="connsiteY10" fmla="*/ 267743 h 8540883"/>
                        <a:gd name="connsiteX11" fmla="*/ 6543851 w 8140424"/>
                        <a:gd name="connsiteY11" fmla="*/ 3722141 h 8540883"/>
                        <a:gd name="connsiteX12" fmla="*/ 7763052 w 8140424"/>
                        <a:gd name="connsiteY12" fmla="*/ 2967398 h 8540883"/>
                        <a:gd name="connsiteX13" fmla="*/ 7995281 w 8140424"/>
                        <a:gd name="connsiteY13" fmla="*/ 4331741 h 8540883"/>
                        <a:gd name="connsiteX14" fmla="*/ 8140424 w 8140424"/>
                        <a:gd name="connsiteY14" fmla="*/ 5536426 h 8540883"/>
                        <a:gd name="connsiteX15" fmla="*/ 5339165 w 8140424"/>
                        <a:gd name="connsiteY15" fmla="*/ 8540883 h 8540883"/>
                        <a:gd name="connsiteX16" fmla="*/ 5063396 w 8140424"/>
                        <a:gd name="connsiteY16" fmla="*/ 8453797 h 8540883"/>
                        <a:gd name="connsiteX17" fmla="*/ 534938 w 8140424"/>
                        <a:gd name="connsiteY17" fmla="*/ 4041454 h 8540883"/>
                        <a:gd name="connsiteX0" fmla="*/ 534938 w 8140424"/>
                        <a:gd name="connsiteY0" fmla="*/ 4047870 h 8547299"/>
                        <a:gd name="connsiteX1" fmla="*/ 1144537 w 8140424"/>
                        <a:gd name="connsiteY1" fmla="*/ 3365701 h 8547299"/>
                        <a:gd name="connsiteX2" fmla="*/ 2973335 w 8140424"/>
                        <a:gd name="connsiteY2" fmla="*/ 5194501 h 8547299"/>
                        <a:gd name="connsiteX3" fmla="*/ 114023 w 8140424"/>
                        <a:gd name="connsiteY3" fmla="*/ 2219071 h 8547299"/>
                        <a:gd name="connsiteX4" fmla="*/ 1013908 w 8140424"/>
                        <a:gd name="connsiteY4" fmla="*/ 1507872 h 8547299"/>
                        <a:gd name="connsiteX5" fmla="*/ 3437794 w 8140424"/>
                        <a:gd name="connsiteY5" fmla="*/ 3946272 h 8547299"/>
                        <a:gd name="connsiteX6" fmla="*/ 723623 w 8140424"/>
                        <a:gd name="connsiteY6" fmla="*/ 1188558 h 8547299"/>
                        <a:gd name="connsiteX7" fmla="*/ 1725109 w 8140424"/>
                        <a:gd name="connsiteY7" fmla="*/ 491873 h 8547299"/>
                        <a:gd name="connsiteX8" fmla="*/ 4090938 w 8140424"/>
                        <a:gd name="connsiteY8" fmla="*/ 2973816 h 8547299"/>
                        <a:gd name="connsiteX9" fmla="*/ 2102480 w 8140424"/>
                        <a:gd name="connsiteY9" fmla="*/ 840216 h 8547299"/>
                        <a:gd name="connsiteX10" fmla="*/ 3176537 w 8140424"/>
                        <a:gd name="connsiteY10" fmla="*/ 274159 h 8547299"/>
                        <a:gd name="connsiteX11" fmla="*/ 6543851 w 8140424"/>
                        <a:gd name="connsiteY11" fmla="*/ 3728557 h 8547299"/>
                        <a:gd name="connsiteX12" fmla="*/ 7763052 w 8140424"/>
                        <a:gd name="connsiteY12" fmla="*/ 2973814 h 8547299"/>
                        <a:gd name="connsiteX13" fmla="*/ 7995281 w 8140424"/>
                        <a:gd name="connsiteY13" fmla="*/ 4338157 h 8547299"/>
                        <a:gd name="connsiteX14" fmla="*/ 8140424 w 8140424"/>
                        <a:gd name="connsiteY14" fmla="*/ 5542842 h 8547299"/>
                        <a:gd name="connsiteX15" fmla="*/ 5339165 w 8140424"/>
                        <a:gd name="connsiteY15" fmla="*/ 8547299 h 8547299"/>
                        <a:gd name="connsiteX16" fmla="*/ 5063396 w 8140424"/>
                        <a:gd name="connsiteY16" fmla="*/ 8460213 h 8547299"/>
                        <a:gd name="connsiteX17" fmla="*/ 534938 w 8140424"/>
                        <a:gd name="connsiteY17" fmla="*/ 4047870 h 8547299"/>
                        <a:gd name="connsiteX0" fmla="*/ 534938 w 8140424"/>
                        <a:gd name="connsiteY0" fmla="*/ 4023705 h 8523134"/>
                        <a:gd name="connsiteX1" fmla="*/ 1144537 w 8140424"/>
                        <a:gd name="connsiteY1" fmla="*/ 3341536 h 8523134"/>
                        <a:gd name="connsiteX2" fmla="*/ 2973335 w 8140424"/>
                        <a:gd name="connsiteY2" fmla="*/ 5170336 h 8523134"/>
                        <a:gd name="connsiteX3" fmla="*/ 114023 w 8140424"/>
                        <a:gd name="connsiteY3" fmla="*/ 2194906 h 8523134"/>
                        <a:gd name="connsiteX4" fmla="*/ 1013908 w 8140424"/>
                        <a:gd name="connsiteY4" fmla="*/ 1483707 h 8523134"/>
                        <a:gd name="connsiteX5" fmla="*/ 3437794 w 8140424"/>
                        <a:gd name="connsiteY5" fmla="*/ 3922107 h 8523134"/>
                        <a:gd name="connsiteX6" fmla="*/ 723623 w 8140424"/>
                        <a:gd name="connsiteY6" fmla="*/ 1164393 h 8523134"/>
                        <a:gd name="connsiteX7" fmla="*/ 1725109 w 8140424"/>
                        <a:gd name="connsiteY7" fmla="*/ 467708 h 8523134"/>
                        <a:gd name="connsiteX8" fmla="*/ 4090938 w 8140424"/>
                        <a:gd name="connsiteY8" fmla="*/ 2949651 h 8523134"/>
                        <a:gd name="connsiteX9" fmla="*/ 2102480 w 8140424"/>
                        <a:gd name="connsiteY9" fmla="*/ 816051 h 8523134"/>
                        <a:gd name="connsiteX10" fmla="*/ 3176537 w 8140424"/>
                        <a:gd name="connsiteY10" fmla="*/ 249994 h 8523134"/>
                        <a:gd name="connsiteX11" fmla="*/ 6543851 w 8140424"/>
                        <a:gd name="connsiteY11" fmla="*/ 3704392 h 8523134"/>
                        <a:gd name="connsiteX12" fmla="*/ 7763052 w 8140424"/>
                        <a:gd name="connsiteY12" fmla="*/ 2949649 h 8523134"/>
                        <a:gd name="connsiteX13" fmla="*/ 7995281 w 8140424"/>
                        <a:gd name="connsiteY13" fmla="*/ 4313992 h 8523134"/>
                        <a:gd name="connsiteX14" fmla="*/ 8140424 w 8140424"/>
                        <a:gd name="connsiteY14" fmla="*/ 5518677 h 8523134"/>
                        <a:gd name="connsiteX15" fmla="*/ 5339165 w 8140424"/>
                        <a:gd name="connsiteY15" fmla="*/ 8523134 h 8523134"/>
                        <a:gd name="connsiteX16" fmla="*/ 5063396 w 8140424"/>
                        <a:gd name="connsiteY16" fmla="*/ 8436048 h 8523134"/>
                        <a:gd name="connsiteX17" fmla="*/ 534938 w 8140424"/>
                        <a:gd name="connsiteY17" fmla="*/ 4023705 h 852313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7763052 w 8140424"/>
                        <a:gd name="connsiteY12" fmla="*/ 2968999 h 8542484"/>
                        <a:gd name="connsiteX13" fmla="*/ 7995281 w 8140424"/>
                        <a:gd name="connsiteY13" fmla="*/ 4333342 h 8542484"/>
                        <a:gd name="connsiteX14" fmla="*/ 8140424 w 8140424"/>
                        <a:gd name="connsiteY14" fmla="*/ 5538027 h 8542484"/>
                        <a:gd name="connsiteX15" fmla="*/ 5339165 w 8140424"/>
                        <a:gd name="connsiteY15" fmla="*/ 8542484 h 8542484"/>
                        <a:gd name="connsiteX16" fmla="*/ 5063396 w 8140424"/>
                        <a:gd name="connsiteY16" fmla="*/ 8455398 h 8542484"/>
                        <a:gd name="connsiteX17" fmla="*/ 534938 w 8140424"/>
                        <a:gd name="connsiteY17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7037337 w 8140424"/>
                        <a:gd name="connsiteY12" fmla="*/ 3389915 h 8542484"/>
                        <a:gd name="connsiteX13" fmla="*/ 7763052 w 8140424"/>
                        <a:gd name="connsiteY13" fmla="*/ 2968999 h 8542484"/>
                        <a:gd name="connsiteX14" fmla="*/ 7995281 w 8140424"/>
                        <a:gd name="connsiteY14" fmla="*/ 4333342 h 8542484"/>
                        <a:gd name="connsiteX15" fmla="*/ 8140424 w 8140424"/>
                        <a:gd name="connsiteY15" fmla="*/ 5538027 h 8542484"/>
                        <a:gd name="connsiteX16" fmla="*/ 5339165 w 8140424"/>
                        <a:gd name="connsiteY16" fmla="*/ 8542484 h 8542484"/>
                        <a:gd name="connsiteX17" fmla="*/ 5063396 w 8140424"/>
                        <a:gd name="connsiteY17" fmla="*/ 8455398 h 8542484"/>
                        <a:gd name="connsiteX18" fmla="*/ 534938 w 8140424"/>
                        <a:gd name="connsiteY18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51966 w 8140424"/>
                        <a:gd name="connsiteY12" fmla="*/ 2243287 h 8542484"/>
                        <a:gd name="connsiteX13" fmla="*/ 7763052 w 8140424"/>
                        <a:gd name="connsiteY13" fmla="*/ 2968999 h 8542484"/>
                        <a:gd name="connsiteX14" fmla="*/ 7995281 w 8140424"/>
                        <a:gd name="connsiteY14" fmla="*/ 4333342 h 8542484"/>
                        <a:gd name="connsiteX15" fmla="*/ 8140424 w 8140424"/>
                        <a:gd name="connsiteY15" fmla="*/ 5538027 h 8542484"/>
                        <a:gd name="connsiteX16" fmla="*/ 5339165 w 8140424"/>
                        <a:gd name="connsiteY16" fmla="*/ 8542484 h 8542484"/>
                        <a:gd name="connsiteX17" fmla="*/ 5063396 w 8140424"/>
                        <a:gd name="connsiteY17" fmla="*/ 8455398 h 8542484"/>
                        <a:gd name="connsiteX18" fmla="*/ 534938 w 8140424"/>
                        <a:gd name="connsiteY18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51966 w 8140424"/>
                        <a:gd name="connsiteY12" fmla="*/ 2243287 h 8542484"/>
                        <a:gd name="connsiteX13" fmla="*/ 7763052 w 8140424"/>
                        <a:gd name="connsiteY13" fmla="*/ 2968999 h 8542484"/>
                        <a:gd name="connsiteX14" fmla="*/ 7995281 w 8140424"/>
                        <a:gd name="connsiteY14" fmla="*/ 4333342 h 8542484"/>
                        <a:gd name="connsiteX15" fmla="*/ 8140424 w 8140424"/>
                        <a:gd name="connsiteY15" fmla="*/ 5538027 h 8542484"/>
                        <a:gd name="connsiteX16" fmla="*/ 5339165 w 8140424"/>
                        <a:gd name="connsiteY16" fmla="*/ 8542484 h 8542484"/>
                        <a:gd name="connsiteX17" fmla="*/ 5063396 w 8140424"/>
                        <a:gd name="connsiteY17" fmla="*/ 8455398 h 8542484"/>
                        <a:gd name="connsiteX18" fmla="*/ 534938 w 8140424"/>
                        <a:gd name="connsiteY18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51966 w 8140424"/>
                        <a:gd name="connsiteY12" fmla="*/ 2243287 h 8542484"/>
                        <a:gd name="connsiteX13" fmla="*/ 7763052 w 8140424"/>
                        <a:gd name="connsiteY13" fmla="*/ 2968999 h 8542484"/>
                        <a:gd name="connsiteX14" fmla="*/ 7995281 w 8140424"/>
                        <a:gd name="connsiteY14" fmla="*/ 4333342 h 8542484"/>
                        <a:gd name="connsiteX15" fmla="*/ 8140424 w 8140424"/>
                        <a:gd name="connsiteY15" fmla="*/ 5538027 h 8542484"/>
                        <a:gd name="connsiteX16" fmla="*/ 5339165 w 8140424"/>
                        <a:gd name="connsiteY16" fmla="*/ 8542484 h 8542484"/>
                        <a:gd name="connsiteX17" fmla="*/ 5063396 w 8140424"/>
                        <a:gd name="connsiteY17" fmla="*/ 8455398 h 8542484"/>
                        <a:gd name="connsiteX18" fmla="*/ 534938 w 8140424"/>
                        <a:gd name="connsiteY18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7763052 w 8140424"/>
                        <a:gd name="connsiteY13" fmla="*/ 2968999 h 8542484"/>
                        <a:gd name="connsiteX14" fmla="*/ 7995281 w 8140424"/>
                        <a:gd name="connsiteY14" fmla="*/ 4333342 h 8542484"/>
                        <a:gd name="connsiteX15" fmla="*/ 8140424 w 8140424"/>
                        <a:gd name="connsiteY15" fmla="*/ 5538027 h 8542484"/>
                        <a:gd name="connsiteX16" fmla="*/ 5339165 w 8140424"/>
                        <a:gd name="connsiteY16" fmla="*/ 8542484 h 8542484"/>
                        <a:gd name="connsiteX17" fmla="*/ 5063396 w 8140424"/>
                        <a:gd name="connsiteY17" fmla="*/ 8455398 h 8542484"/>
                        <a:gd name="connsiteX18" fmla="*/ 534938 w 8140424"/>
                        <a:gd name="connsiteY18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7269566 w 8140424"/>
                        <a:gd name="connsiteY13" fmla="*/ 2780315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34938 w 8140424"/>
                        <a:gd name="connsiteY19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34938 w 8140424"/>
                        <a:gd name="connsiteY19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34938 w 8140424"/>
                        <a:gd name="connsiteY19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34938 w 8140424"/>
                        <a:gd name="connsiteY19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34938 w 8140424"/>
                        <a:gd name="connsiteY19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34938 w 8140424"/>
                        <a:gd name="connsiteY19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34938 w 8140424"/>
                        <a:gd name="connsiteY19" fmla="*/ 4043055 h 8542484"/>
                        <a:gd name="connsiteX0" fmla="*/ 534938 w 8140424"/>
                        <a:gd name="connsiteY0" fmla="*/ 4043055 h 8542484"/>
                        <a:gd name="connsiteX1" fmla="*/ 1168921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34938 w 8140424"/>
                        <a:gd name="connsiteY19" fmla="*/ 4043055 h 8542484"/>
                        <a:gd name="connsiteX0" fmla="*/ 547130 w 8140424"/>
                        <a:gd name="connsiteY0" fmla="*/ 4043055 h 8542484"/>
                        <a:gd name="connsiteX1" fmla="*/ 1168921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47130 w 8140424"/>
                        <a:gd name="connsiteY19" fmla="*/ 4043055 h 8542484"/>
                        <a:gd name="connsiteX0" fmla="*/ 547130 w 8140424"/>
                        <a:gd name="connsiteY0" fmla="*/ 4043055 h 8542484"/>
                        <a:gd name="connsiteX1" fmla="*/ 1168921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47130 w 8140424"/>
                        <a:gd name="connsiteY19" fmla="*/ 4043055 h 8542484"/>
                        <a:gd name="connsiteX0" fmla="*/ 541518 w 8134812"/>
                        <a:gd name="connsiteY0" fmla="*/ 4043055 h 8542484"/>
                        <a:gd name="connsiteX1" fmla="*/ 1163309 w 8134812"/>
                        <a:gd name="connsiteY1" fmla="*/ 3360886 h 8542484"/>
                        <a:gd name="connsiteX2" fmla="*/ 2967723 w 8134812"/>
                        <a:gd name="connsiteY2" fmla="*/ 5189686 h 8542484"/>
                        <a:gd name="connsiteX3" fmla="*/ 108411 w 8134812"/>
                        <a:gd name="connsiteY3" fmla="*/ 2214256 h 8542484"/>
                        <a:gd name="connsiteX4" fmla="*/ 1008296 w 8134812"/>
                        <a:gd name="connsiteY4" fmla="*/ 1503057 h 8542484"/>
                        <a:gd name="connsiteX5" fmla="*/ 3432182 w 8134812"/>
                        <a:gd name="connsiteY5" fmla="*/ 3941457 h 8542484"/>
                        <a:gd name="connsiteX6" fmla="*/ 718011 w 8134812"/>
                        <a:gd name="connsiteY6" fmla="*/ 1183743 h 8542484"/>
                        <a:gd name="connsiteX7" fmla="*/ 1719497 w 8134812"/>
                        <a:gd name="connsiteY7" fmla="*/ 487058 h 8542484"/>
                        <a:gd name="connsiteX8" fmla="*/ 4085326 w 8134812"/>
                        <a:gd name="connsiteY8" fmla="*/ 2969001 h 8542484"/>
                        <a:gd name="connsiteX9" fmla="*/ 2096868 w 8134812"/>
                        <a:gd name="connsiteY9" fmla="*/ 835401 h 8542484"/>
                        <a:gd name="connsiteX10" fmla="*/ 3170925 w 8134812"/>
                        <a:gd name="connsiteY10" fmla="*/ 269344 h 8542484"/>
                        <a:gd name="connsiteX11" fmla="*/ 6538239 w 8134812"/>
                        <a:gd name="connsiteY11" fmla="*/ 3723742 h 8542484"/>
                        <a:gd name="connsiteX12" fmla="*/ 6102811 w 8134812"/>
                        <a:gd name="connsiteY12" fmla="*/ 2243287 h 8542484"/>
                        <a:gd name="connsiteX13" fmla="*/ 6639839 w 8134812"/>
                        <a:gd name="connsiteY13" fmla="*/ 1024087 h 8542484"/>
                        <a:gd name="connsiteX14" fmla="*/ 7757440 w 8134812"/>
                        <a:gd name="connsiteY14" fmla="*/ 2968999 h 8542484"/>
                        <a:gd name="connsiteX15" fmla="*/ 7989669 w 8134812"/>
                        <a:gd name="connsiteY15" fmla="*/ 4333342 h 8542484"/>
                        <a:gd name="connsiteX16" fmla="*/ 8134812 w 8134812"/>
                        <a:gd name="connsiteY16" fmla="*/ 5538027 h 8542484"/>
                        <a:gd name="connsiteX17" fmla="*/ 5333553 w 8134812"/>
                        <a:gd name="connsiteY17" fmla="*/ 8542484 h 8542484"/>
                        <a:gd name="connsiteX18" fmla="*/ 5057784 w 8134812"/>
                        <a:gd name="connsiteY18" fmla="*/ 8455398 h 8542484"/>
                        <a:gd name="connsiteX19" fmla="*/ 541518 w 8134812"/>
                        <a:gd name="connsiteY19" fmla="*/ 4043055 h 8542484"/>
                        <a:gd name="connsiteX0" fmla="*/ 541518 w 8134812"/>
                        <a:gd name="connsiteY0" fmla="*/ 4043055 h 8542484"/>
                        <a:gd name="connsiteX1" fmla="*/ 1163309 w 8134812"/>
                        <a:gd name="connsiteY1" fmla="*/ 3360886 h 8542484"/>
                        <a:gd name="connsiteX2" fmla="*/ 2967723 w 8134812"/>
                        <a:gd name="connsiteY2" fmla="*/ 5189686 h 8542484"/>
                        <a:gd name="connsiteX3" fmla="*/ 108411 w 8134812"/>
                        <a:gd name="connsiteY3" fmla="*/ 2214256 h 8542484"/>
                        <a:gd name="connsiteX4" fmla="*/ 1008296 w 8134812"/>
                        <a:gd name="connsiteY4" fmla="*/ 1503057 h 8542484"/>
                        <a:gd name="connsiteX5" fmla="*/ 3432182 w 8134812"/>
                        <a:gd name="connsiteY5" fmla="*/ 3941457 h 8542484"/>
                        <a:gd name="connsiteX6" fmla="*/ 718011 w 8134812"/>
                        <a:gd name="connsiteY6" fmla="*/ 1183743 h 8542484"/>
                        <a:gd name="connsiteX7" fmla="*/ 1719497 w 8134812"/>
                        <a:gd name="connsiteY7" fmla="*/ 487058 h 8542484"/>
                        <a:gd name="connsiteX8" fmla="*/ 4085326 w 8134812"/>
                        <a:gd name="connsiteY8" fmla="*/ 2969001 h 8542484"/>
                        <a:gd name="connsiteX9" fmla="*/ 2096868 w 8134812"/>
                        <a:gd name="connsiteY9" fmla="*/ 835401 h 8542484"/>
                        <a:gd name="connsiteX10" fmla="*/ 3170925 w 8134812"/>
                        <a:gd name="connsiteY10" fmla="*/ 269344 h 8542484"/>
                        <a:gd name="connsiteX11" fmla="*/ 6538239 w 8134812"/>
                        <a:gd name="connsiteY11" fmla="*/ 3723742 h 8542484"/>
                        <a:gd name="connsiteX12" fmla="*/ 6090619 w 8134812"/>
                        <a:gd name="connsiteY12" fmla="*/ 2231095 h 8542484"/>
                        <a:gd name="connsiteX13" fmla="*/ 6639839 w 8134812"/>
                        <a:gd name="connsiteY13" fmla="*/ 1024087 h 8542484"/>
                        <a:gd name="connsiteX14" fmla="*/ 7757440 w 8134812"/>
                        <a:gd name="connsiteY14" fmla="*/ 2968999 h 8542484"/>
                        <a:gd name="connsiteX15" fmla="*/ 7989669 w 8134812"/>
                        <a:gd name="connsiteY15" fmla="*/ 4333342 h 8542484"/>
                        <a:gd name="connsiteX16" fmla="*/ 8134812 w 8134812"/>
                        <a:gd name="connsiteY16" fmla="*/ 5538027 h 8542484"/>
                        <a:gd name="connsiteX17" fmla="*/ 5333553 w 8134812"/>
                        <a:gd name="connsiteY17" fmla="*/ 8542484 h 8542484"/>
                        <a:gd name="connsiteX18" fmla="*/ 5057784 w 8134812"/>
                        <a:gd name="connsiteY18" fmla="*/ 8455398 h 8542484"/>
                        <a:gd name="connsiteX19" fmla="*/ 541518 w 8134812"/>
                        <a:gd name="connsiteY19" fmla="*/ 4043055 h 8542484"/>
                        <a:gd name="connsiteX0" fmla="*/ 541518 w 8134812"/>
                        <a:gd name="connsiteY0" fmla="*/ 4043055 h 8542484"/>
                        <a:gd name="connsiteX1" fmla="*/ 1163309 w 8134812"/>
                        <a:gd name="connsiteY1" fmla="*/ 3360886 h 8542484"/>
                        <a:gd name="connsiteX2" fmla="*/ 2967723 w 8134812"/>
                        <a:gd name="connsiteY2" fmla="*/ 5189686 h 8542484"/>
                        <a:gd name="connsiteX3" fmla="*/ 108411 w 8134812"/>
                        <a:gd name="connsiteY3" fmla="*/ 2214256 h 8542484"/>
                        <a:gd name="connsiteX4" fmla="*/ 1008296 w 8134812"/>
                        <a:gd name="connsiteY4" fmla="*/ 1503057 h 8542484"/>
                        <a:gd name="connsiteX5" fmla="*/ 3432182 w 8134812"/>
                        <a:gd name="connsiteY5" fmla="*/ 3941457 h 8542484"/>
                        <a:gd name="connsiteX6" fmla="*/ 718011 w 8134812"/>
                        <a:gd name="connsiteY6" fmla="*/ 1183743 h 8542484"/>
                        <a:gd name="connsiteX7" fmla="*/ 1719497 w 8134812"/>
                        <a:gd name="connsiteY7" fmla="*/ 487058 h 8542484"/>
                        <a:gd name="connsiteX8" fmla="*/ 4085326 w 8134812"/>
                        <a:gd name="connsiteY8" fmla="*/ 2969001 h 8542484"/>
                        <a:gd name="connsiteX9" fmla="*/ 2096868 w 8134812"/>
                        <a:gd name="connsiteY9" fmla="*/ 835401 h 8542484"/>
                        <a:gd name="connsiteX10" fmla="*/ 3170925 w 8134812"/>
                        <a:gd name="connsiteY10" fmla="*/ 269344 h 8542484"/>
                        <a:gd name="connsiteX11" fmla="*/ 6538239 w 8134812"/>
                        <a:gd name="connsiteY11" fmla="*/ 3723742 h 8542484"/>
                        <a:gd name="connsiteX12" fmla="*/ 6090619 w 8134812"/>
                        <a:gd name="connsiteY12" fmla="*/ 2231095 h 8542484"/>
                        <a:gd name="connsiteX13" fmla="*/ 6639839 w 8134812"/>
                        <a:gd name="connsiteY13" fmla="*/ 1024087 h 8542484"/>
                        <a:gd name="connsiteX14" fmla="*/ 7757440 w 8134812"/>
                        <a:gd name="connsiteY14" fmla="*/ 2968999 h 8542484"/>
                        <a:gd name="connsiteX15" fmla="*/ 7989669 w 8134812"/>
                        <a:gd name="connsiteY15" fmla="*/ 4333342 h 8542484"/>
                        <a:gd name="connsiteX16" fmla="*/ 8134812 w 8134812"/>
                        <a:gd name="connsiteY16" fmla="*/ 5538027 h 8542484"/>
                        <a:gd name="connsiteX17" fmla="*/ 5333553 w 8134812"/>
                        <a:gd name="connsiteY17" fmla="*/ 8542484 h 8542484"/>
                        <a:gd name="connsiteX18" fmla="*/ 5057784 w 8134812"/>
                        <a:gd name="connsiteY18" fmla="*/ 8455398 h 8542484"/>
                        <a:gd name="connsiteX19" fmla="*/ 541518 w 8134812"/>
                        <a:gd name="connsiteY19" fmla="*/ 4043055 h 8542484"/>
                        <a:gd name="connsiteX0" fmla="*/ 541518 w 8134812"/>
                        <a:gd name="connsiteY0" fmla="*/ 4043055 h 8542484"/>
                        <a:gd name="connsiteX1" fmla="*/ 1163309 w 8134812"/>
                        <a:gd name="connsiteY1" fmla="*/ 3360886 h 8542484"/>
                        <a:gd name="connsiteX2" fmla="*/ 2967723 w 8134812"/>
                        <a:gd name="connsiteY2" fmla="*/ 5189686 h 8542484"/>
                        <a:gd name="connsiteX3" fmla="*/ 108411 w 8134812"/>
                        <a:gd name="connsiteY3" fmla="*/ 2214256 h 8542484"/>
                        <a:gd name="connsiteX4" fmla="*/ 1008296 w 8134812"/>
                        <a:gd name="connsiteY4" fmla="*/ 1503057 h 8542484"/>
                        <a:gd name="connsiteX5" fmla="*/ 3432182 w 8134812"/>
                        <a:gd name="connsiteY5" fmla="*/ 3941457 h 8542484"/>
                        <a:gd name="connsiteX6" fmla="*/ 718011 w 8134812"/>
                        <a:gd name="connsiteY6" fmla="*/ 1183743 h 8542484"/>
                        <a:gd name="connsiteX7" fmla="*/ 1719497 w 8134812"/>
                        <a:gd name="connsiteY7" fmla="*/ 487058 h 8542484"/>
                        <a:gd name="connsiteX8" fmla="*/ 4085326 w 8134812"/>
                        <a:gd name="connsiteY8" fmla="*/ 2969001 h 8542484"/>
                        <a:gd name="connsiteX9" fmla="*/ 2096868 w 8134812"/>
                        <a:gd name="connsiteY9" fmla="*/ 835401 h 8542484"/>
                        <a:gd name="connsiteX10" fmla="*/ 3170925 w 8134812"/>
                        <a:gd name="connsiteY10" fmla="*/ 269344 h 8542484"/>
                        <a:gd name="connsiteX11" fmla="*/ 6538239 w 8134812"/>
                        <a:gd name="connsiteY11" fmla="*/ 3723742 h 8542484"/>
                        <a:gd name="connsiteX12" fmla="*/ 6090619 w 8134812"/>
                        <a:gd name="connsiteY12" fmla="*/ 2231095 h 8542484"/>
                        <a:gd name="connsiteX13" fmla="*/ 6639839 w 8134812"/>
                        <a:gd name="connsiteY13" fmla="*/ 1024087 h 8542484"/>
                        <a:gd name="connsiteX14" fmla="*/ 7757440 w 8134812"/>
                        <a:gd name="connsiteY14" fmla="*/ 2968999 h 8542484"/>
                        <a:gd name="connsiteX15" fmla="*/ 7989669 w 8134812"/>
                        <a:gd name="connsiteY15" fmla="*/ 4333342 h 8542484"/>
                        <a:gd name="connsiteX16" fmla="*/ 8134812 w 8134812"/>
                        <a:gd name="connsiteY16" fmla="*/ 5538027 h 8542484"/>
                        <a:gd name="connsiteX17" fmla="*/ 5333553 w 8134812"/>
                        <a:gd name="connsiteY17" fmla="*/ 8542484 h 8542484"/>
                        <a:gd name="connsiteX18" fmla="*/ 5057784 w 8134812"/>
                        <a:gd name="connsiteY18" fmla="*/ 8455398 h 8542484"/>
                        <a:gd name="connsiteX19" fmla="*/ 541518 w 8134812"/>
                        <a:gd name="connsiteY19" fmla="*/ 4043055 h 8542484"/>
                        <a:gd name="connsiteX0" fmla="*/ 541518 w 8134812"/>
                        <a:gd name="connsiteY0" fmla="*/ 4043055 h 8542484"/>
                        <a:gd name="connsiteX1" fmla="*/ 1163309 w 8134812"/>
                        <a:gd name="connsiteY1" fmla="*/ 3360886 h 8542484"/>
                        <a:gd name="connsiteX2" fmla="*/ 2967723 w 8134812"/>
                        <a:gd name="connsiteY2" fmla="*/ 5189686 h 8542484"/>
                        <a:gd name="connsiteX3" fmla="*/ 108411 w 8134812"/>
                        <a:gd name="connsiteY3" fmla="*/ 2214256 h 8542484"/>
                        <a:gd name="connsiteX4" fmla="*/ 1008296 w 8134812"/>
                        <a:gd name="connsiteY4" fmla="*/ 1503057 h 8542484"/>
                        <a:gd name="connsiteX5" fmla="*/ 3432182 w 8134812"/>
                        <a:gd name="connsiteY5" fmla="*/ 3941457 h 8542484"/>
                        <a:gd name="connsiteX6" fmla="*/ 718011 w 8134812"/>
                        <a:gd name="connsiteY6" fmla="*/ 1183743 h 8542484"/>
                        <a:gd name="connsiteX7" fmla="*/ 1719497 w 8134812"/>
                        <a:gd name="connsiteY7" fmla="*/ 487058 h 8542484"/>
                        <a:gd name="connsiteX8" fmla="*/ 4085326 w 8134812"/>
                        <a:gd name="connsiteY8" fmla="*/ 2969001 h 8542484"/>
                        <a:gd name="connsiteX9" fmla="*/ 2096868 w 8134812"/>
                        <a:gd name="connsiteY9" fmla="*/ 835401 h 8542484"/>
                        <a:gd name="connsiteX10" fmla="*/ 3170925 w 8134812"/>
                        <a:gd name="connsiteY10" fmla="*/ 269344 h 8542484"/>
                        <a:gd name="connsiteX11" fmla="*/ 6538239 w 8134812"/>
                        <a:gd name="connsiteY11" fmla="*/ 3723742 h 8542484"/>
                        <a:gd name="connsiteX12" fmla="*/ 6090619 w 8134812"/>
                        <a:gd name="connsiteY12" fmla="*/ 2231095 h 8542484"/>
                        <a:gd name="connsiteX13" fmla="*/ 6639839 w 8134812"/>
                        <a:gd name="connsiteY13" fmla="*/ 1024087 h 8542484"/>
                        <a:gd name="connsiteX14" fmla="*/ 7757440 w 8134812"/>
                        <a:gd name="connsiteY14" fmla="*/ 2968999 h 8542484"/>
                        <a:gd name="connsiteX15" fmla="*/ 7989669 w 8134812"/>
                        <a:gd name="connsiteY15" fmla="*/ 4333342 h 8542484"/>
                        <a:gd name="connsiteX16" fmla="*/ 8134812 w 8134812"/>
                        <a:gd name="connsiteY16" fmla="*/ 5538027 h 8542484"/>
                        <a:gd name="connsiteX17" fmla="*/ 5333553 w 8134812"/>
                        <a:gd name="connsiteY17" fmla="*/ 8542484 h 8542484"/>
                        <a:gd name="connsiteX18" fmla="*/ 5057784 w 8134812"/>
                        <a:gd name="connsiteY18" fmla="*/ 8455398 h 8542484"/>
                        <a:gd name="connsiteX19" fmla="*/ 541518 w 8134812"/>
                        <a:gd name="connsiteY19" fmla="*/ 4043055 h 8542484"/>
                        <a:gd name="connsiteX0" fmla="*/ 541518 w 8134812"/>
                        <a:gd name="connsiteY0" fmla="*/ 4036746 h 8536175"/>
                        <a:gd name="connsiteX1" fmla="*/ 1163309 w 8134812"/>
                        <a:gd name="connsiteY1" fmla="*/ 3354577 h 8536175"/>
                        <a:gd name="connsiteX2" fmla="*/ 2967723 w 8134812"/>
                        <a:gd name="connsiteY2" fmla="*/ 5183377 h 8536175"/>
                        <a:gd name="connsiteX3" fmla="*/ 108411 w 8134812"/>
                        <a:gd name="connsiteY3" fmla="*/ 2207947 h 8536175"/>
                        <a:gd name="connsiteX4" fmla="*/ 1008296 w 8134812"/>
                        <a:gd name="connsiteY4" fmla="*/ 1496748 h 8536175"/>
                        <a:gd name="connsiteX5" fmla="*/ 3432182 w 8134812"/>
                        <a:gd name="connsiteY5" fmla="*/ 3935148 h 8536175"/>
                        <a:gd name="connsiteX6" fmla="*/ 718011 w 8134812"/>
                        <a:gd name="connsiteY6" fmla="*/ 1177434 h 8536175"/>
                        <a:gd name="connsiteX7" fmla="*/ 1719497 w 8134812"/>
                        <a:gd name="connsiteY7" fmla="*/ 480749 h 8536175"/>
                        <a:gd name="connsiteX8" fmla="*/ 4085326 w 8134812"/>
                        <a:gd name="connsiteY8" fmla="*/ 2962692 h 8536175"/>
                        <a:gd name="connsiteX9" fmla="*/ 2133444 w 8134812"/>
                        <a:gd name="connsiteY9" fmla="*/ 853476 h 8536175"/>
                        <a:gd name="connsiteX10" fmla="*/ 3170925 w 8134812"/>
                        <a:gd name="connsiteY10" fmla="*/ 263035 h 8536175"/>
                        <a:gd name="connsiteX11" fmla="*/ 6538239 w 8134812"/>
                        <a:gd name="connsiteY11" fmla="*/ 3717433 h 8536175"/>
                        <a:gd name="connsiteX12" fmla="*/ 6090619 w 8134812"/>
                        <a:gd name="connsiteY12" fmla="*/ 2224786 h 8536175"/>
                        <a:gd name="connsiteX13" fmla="*/ 6639839 w 8134812"/>
                        <a:gd name="connsiteY13" fmla="*/ 1017778 h 8536175"/>
                        <a:gd name="connsiteX14" fmla="*/ 7757440 w 8134812"/>
                        <a:gd name="connsiteY14" fmla="*/ 2962690 h 8536175"/>
                        <a:gd name="connsiteX15" fmla="*/ 7989669 w 8134812"/>
                        <a:gd name="connsiteY15" fmla="*/ 4327033 h 8536175"/>
                        <a:gd name="connsiteX16" fmla="*/ 8134812 w 8134812"/>
                        <a:gd name="connsiteY16" fmla="*/ 5531718 h 8536175"/>
                        <a:gd name="connsiteX17" fmla="*/ 5333553 w 8134812"/>
                        <a:gd name="connsiteY17" fmla="*/ 8536175 h 8536175"/>
                        <a:gd name="connsiteX18" fmla="*/ 5057784 w 8134812"/>
                        <a:gd name="connsiteY18" fmla="*/ 8449089 h 8536175"/>
                        <a:gd name="connsiteX19" fmla="*/ 541518 w 8134812"/>
                        <a:gd name="connsiteY19" fmla="*/ 4036746 h 8536175"/>
                        <a:gd name="connsiteX0" fmla="*/ 541518 w 8134812"/>
                        <a:gd name="connsiteY0" fmla="*/ 4036746 h 8536175"/>
                        <a:gd name="connsiteX1" fmla="*/ 1163309 w 8134812"/>
                        <a:gd name="connsiteY1" fmla="*/ 3354577 h 8536175"/>
                        <a:gd name="connsiteX2" fmla="*/ 2967723 w 8134812"/>
                        <a:gd name="connsiteY2" fmla="*/ 5183377 h 8536175"/>
                        <a:gd name="connsiteX3" fmla="*/ 108411 w 8134812"/>
                        <a:gd name="connsiteY3" fmla="*/ 2207947 h 8536175"/>
                        <a:gd name="connsiteX4" fmla="*/ 1008296 w 8134812"/>
                        <a:gd name="connsiteY4" fmla="*/ 1496748 h 8536175"/>
                        <a:gd name="connsiteX5" fmla="*/ 3432182 w 8134812"/>
                        <a:gd name="connsiteY5" fmla="*/ 3935148 h 8536175"/>
                        <a:gd name="connsiteX6" fmla="*/ 718011 w 8134812"/>
                        <a:gd name="connsiteY6" fmla="*/ 1177434 h 8536175"/>
                        <a:gd name="connsiteX7" fmla="*/ 1719497 w 8134812"/>
                        <a:gd name="connsiteY7" fmla="*/ 480749 h 8536175"/>
                        <a:gd name="connsiteX8" fmla="*/ 4085326 w 8134812"/>
                        <a:gd name="connsiteY8" fmla="*/ 2962692 h 8536175"/>
                        <a:gd name="connsiteX9" fmla="*/ 2133444 w 8134812"/>
                        <a:gd name="connsiteY9" fmla="*/ 853476 h 8536175"/>
                        <a:gd name="connsiteX10" fmla="*/ 3170925 w 8134812"/>
                        <a:gd name="connsiteY10" fmla="*/ 263035 h 8536175"/>
                        <a:gd name="connsiteX11" fmla="*/ 6538239 w 8134812"/>
                        <a:gd name="connsiteY11" fmla="*/ 3717433 h 8536175"/>
                        <a:gd name="connsiteX12" fmla="*/ 6090619 w 8134812"/>
                        <a:gd name="connsiteY12" fmla="*/ 2224786 h 8536175"/>
                        <a:gd name="connsiteX13" fmla="*/ 6639839 w 8134812"/>
                        <a:gd name="connsiteY13" fmla="*/ 1017778 h 8536175"/>
                        <a:gd name="connsiteX14" fmla="*/ 7757440 w 8134812"/>
                        <a:gd name="connsiteY14" fmla="*/ 2962690 h 8536175"/>
                        <a:gd name="connsiteX15" fmla="*/ 7989669 w 8134812"/>
                        <a:gd name="connsiteY15" fmla="*/ 4327033 h 8536175"/>
                        <a:gd name="connsiteX16" fmla="*/ 8134812 w 8134812"/>
                        <a:gd name="connsiteY16" fmla="*/ 5531718 h 8536175"/>
                        <a:gd name="connsiteX17" fmla="*/ 5333553 w 8134812"/>
                        <a:gd name="connsiteY17" fmla="*/ 8536175 h 8536175"/>
                        <a:gd name="connsiteX18" fmla="*/ 5057784 w 8134812"/>
                        <a:gd name="connsiteY18" fmla="*/ 8449089 h 8536175"/>
                        <a:gd name="connsiteX19" fmla="*/ 541518 w 8134812"/>
                        <a:gd name="connsiteY19" fmla="*/ 4036746 h 8536175"/>
                        <a:gd name="connsiteX0" fmla="*/ 541518 w 8134812"/>
                        <a:gd name="connsiteY0" fmla="*/ 4036746 h 8536175"/>
                        <a:gd name="connsiteX1" fmla="*/ 1163309 w 8134812"/>
                        <a:gd name="connsiteY1" fmla="*/ 3354577 h 8536175"/>
                        <a:gd name="connsiteX2" fmla="*/ 2967723 w 8134812"/>
                        <a:gd name="connsiteY2" fmla="*/ 5183377 h 8536175"/>
                        <a:gd name="connsiteX3" fmla="*/ 108411 w 8134812"/>
                        <a:gd name="connsiteY3" fmla="*/ 2207947 h 8536175"/>
                        <a:gd name="connsiteX4" fmla="*/ 1008296 w 8134812"/>
                        <a:gd name="connsiteY4" fmla="*/ 1496748 h 8536175"/>
                        <a:gd name="connsiteX5" fmla="*/ 3432182 w 8134812"/>
                        <a:gd name="connsiteY5" fmla="*/ 3935148 h 8536175"/>
                        <a:gd name="connsiteX6" fmla="*/ 718011 w 8134812"/>
                        <a:gd name="connsiteY6" fmla="*/ 1177434 h 8536175"/>
                        <a:gd name="connsiteX7" fmla="*/ 1719497 w 8134812"/>
                        <a:gd name="connsiteY7" fmla="*/ 480749 h 8536175"/>
                        <a:gd name="connsiteX8" fmla="*/ 4085326 w 8134812"/>
                        <a:gd name="connsiteY8" fmla="*/ 2962692 h 8536175"/>
                        <a:gd name="connsiteX9" fmla="*/ 2133444 w 8134812"/>
                        <a:gd name="connsiteY9" fmla="*/ 853476 h 8536175"/>
                        <a:gd name="connsiteX10" fmla="*/ 3170925 w 8134812"/>
                        <a:gd name="connsiteY10" fmla="*/ 263035 h 8536175"/>
                        <a:gd name="connsiteX11" fmla="*/ 6538239 w 8134812"/>
                        <a:gd name="connsiteY11" fmla="*/ 3717433 h 8536175"/>
                        <a:gd name="connsiteX12" fmla="*/ 6090619 w 8134812"/>
                        <a:gd name="connsiteY12" fmla="*/ 2224786 h 8536175"/>
                        <a:gd name="connsiteX13" fmla="*/ 6639839 w 8134812"/>
                        <a:gd name="connsiteY13" fmla="*/ 1017778 h 8536175"/>
                        <a:gd name="connsiteX14" fmla="*/ 7757440 w 8134812"/>
                        <a:gd name="connsiteY14" fmla="*/ 2962690 h 8536175"/>
                        <a:gd name="connsiteX15" fmla="*/ 7989669 w 8134812"/>
                        <a:gd name="connsiteY15" fmla="*/ 4327033 h 8536175"/>
                        <a:gd name="connsiteX16" fmla="*/ 8134812 w 8134812"/>
                        <a:gd name="connsiteY16" fmla="*/ 5531718 h 8536175"/>
                        <a:gd name="connsiteX17" fmla="*/ 5333553 w 8134812"/>
                        <a:gd name="connsiteY17" fmla="*/ 8536175 h 8536175"/>
                        <a:gd name="connsiteX18" fmla="*/ 5057784 w 8134812"/>
                        <a:gd name="connsiteY18" fmla="*/ 8449089 h 8536175"/>
                        <a:gd name="connsiteX19" fmla="*/ 541518 w 8134812"/>
                        <a:gd name="connsiteY19" fmla="*/ 4036746 h 8536175"/>
                        <a:gd name="connsiteX0" fmla="*/ 541518 w 8134812"/>
                        <a:gd name="connsiteY0" fmla="*/ 4053000 h 8552429"/>
                        <a:gd name="connsiteX1" fmla="*/ 1163309 w 8134812"/>
                        <a:gd name="connsiteY1" fmla="*/ 3370831 h 8552429"/>
                        <a:gd name="connsiteX2" fmla="*/ 2967723 w 8134812"/>
                        <a:gd name="connsiteY2" fmla="*/ 5199631 h 8552429"/>
                        <a:gd name="connsiteX3" fmla="*/ 108411 w 8134812"/>
                        <a:gd name="connsiteY3" fmla="*/ 2224201 h 8552429"/>
                        <a:gd name="connsiteX4" fmla="*/ 1008296 w 8134812"/>
                        <a:gd name="connsiteY4" fmla="*/ 1513002 h 8552429"/>
                        <a:gd name="connsiteX5" fmla="*/ 3432182 w 8134812"/>
                        <a:gd name="connsiteY5" fmla="*/ 3951402 h 8552429"/>
                        <a:gd name="connsiteX6" fmla="*/ 718011 w 8134812"/>
                        <a:gd name="connsiteY6" fmla="*/ 1193688 h 8552429"/>
                        <a:gd name="connsiteX7" fmla="*/ 1719497 w 8134812"/>
                        <a:gd name="connsiteY7" fmla="*/ 497003 h 8552429"/>
                        <a:gd name="connsiteX8" fmla="*/ 4085326 w 8134812"/>
                        <a:gd name="connsiteY8" fmla="*/ 2978946 h 8552429"/>
                        <a:gd name="connsiteX9" fmla="*/ 2133444 w 8134812"/>
                        <a:gd name="connsiteY9" fmla="*/ 869730 h 8552429"/>
                        <a:gd name="connsiteX10" fmla="*/ 3170925 w 8134812"/>
                        <a:gd name="connsiteY10" fmla="*/ 279289 h 8552429"/>
                        <a:gd name="connsiteX11" fmla="*/ 6538239 w 8134812"/>
                        <a:gd name="connsiteY11" fmla="*/ 3733687 h 8552429"/>
                        <a:gd name="connsiteX12" fmla="*/ 6090619 w 8134812"/>
                        <a:gd name="connsiteY12" fmla="*/ 2241040 h 8552429"/>
                        <a:gd name="connsiteX13" fmla="*/ 6639839 w 8134812"/>
                        <a:gd name="connsiteY13" fmla="*/ 1034032 h 8552429"/>
                        <a:gd name="connsiteX14" fmla="*/ 7757440 w 8134812"/>
                        <a:gd name="connsiteY14" fmla="*/ 2978944 h 8552429"/>
                        <a:gd name="connsiteX15" fmla="*/ 7989669 w 8134812"/>
                        <a:gd name="connsiteY15" fmla="*/ 4343287 h 8552429"/>
                        <a:gd name="connsiteX16" fmla="*/ 8134812 w 8134812"/>
                        <a:gd name="connsiteY16" fmla="*/ 5547972 h 8552429"/>
                        <a:gd name="connsiteX17" fmla="*/ 5333553 w 8134812"/>
                        <a:gd name="connsiteY17" fmla="*/ 8552429 h 8552429"/>
                        <a:gd name="connsiteX18" fmla="*/ 5057784 w 8134812"/>
                        <a:gd name="connsiteY18" fmla="*/ 8465343 h 8552429"/>
                        <a:gd name="connsiteX19" fmla="*/ 541518 w 8134812"/>
                        <a:gd name="connsiteY19" fmla="*/ 4053000 h 8552429"/>
                        <a:gd name="connsiteX0" fmla="*/ 541518 w 8134812"/>
                        <a:gd name="connsiteY0" fmla="*/ 4050353 h 8549782"/>
                        <a:gd name="connsiteX1" fmla="*/ 1163309 w 8134812"/>
                        <a:gd name="connsiteY1" fmla="*/ 3368184 h 8549782"/>
                        <a:gd name="connsiteX2" fmla="*/ 2967723 w 8134812"/>
                        <a:gd name="connsiteY2" fmla="*/ 5196984 h 8549782"/>
                        <a:gd name="connsiteX3" fmla="*/ 108411 w 8134812"/>
                        <a:gd name="connsiteY3" fmla="*/ 2221554 h 8549782"/>
                        <a:gd name="connsiteX4" fmla="*/ 1008296 w 8134812"/>
                        <a:gd name="connsiteY4" fmla="*/ 1510355 h 8549782"/>
                        <a:gd name="connsiteX5" fmla="*/ 3432182 w 8134812"/>
                        <a:gd name="connsiteY5" fmla="*/ 3948755 h 8549782"/>
                        <a:gd name="connsiteX6" fmla="*/ 718011 w 8134812"/>
                        <a:gd name="connsiteY6" fmla="*/ 1191041 h 8549782"/>
                        <a:gd name="connsiteX7" fmla="*/ 1719497 w 8134812"/>
                        <a:gd name="connsiteY7" fmla="*/ 494356 h 8549782"/>
                        <a:gd name="connsiteX8" fmla="*/ 4085326 w 8134812"/>
                        <a:gd name="connsiteY8" fmla="*/ 2976299 h 8549782"/>
                        <a:gd name="connsiteX9" fmla="*/ 2133444 w 8134812"/>
                        <a:gd name="connsiteY9" fmla="*/ 867083 h 8549782"/>
                        <a:gd name="connsiteX10" fmla="*/ 3170925 w 8134812"/>
                        <a:gd name="connsiteY10" fmla="*/ 276642 h 8549782"/>
                        <a:gd name="connsiteX11" fmla="*/ 6538239 w 8134812"/>
                        <a:gd name="connsiteY11" fmla="*/ 3731040 h 8549782"/>
                        <a:gd name="connsiteX12" fmla="*/ 6090619 w 8134812"/>
                        <a:gd name="connsiteY12" fmla="*/ 2238393 h 8549782"/>
                        <a:gd name="connsiteX13" fmla="*/ 6639839 w 8134812"/>
                        <a:gd name="connsiteY13" fmla="*/ 1031385 h 8549782"/>
                        <a:gd name="connsiteX14" fmla="*/ 7757440 w 8134812"/>
                        <a:gd name="connsiteY14" fmla="*/ 2976297 h 8549782"/>
                        <a:gd name="connsiteX15" fmla="*/ 7989669 w 8134812"/>
                        <a:gd name="connsiteY15" fmla="*/ 4340640 h 8549782"/>
                        <a:gd name="connsiteX16" fmla="*/ 8134812 w 8134812"/>
                        <a:gd name="connsiteY16" fmla="*/ 5545325 h 8549782"/>
                        <a:gd name="connsiteX17" fmla="*/ 5333553 w 8134812"/>
                        <a:gd name="connsiteY17" fmla="*/ 8549782 h 8549782"/>
                        <a:gd name="connsiteX18" fmla="*/ 5057784 w 8134812"/>
                        <a:gd name="connsiteY18" fmla="*/ 8462696 h 8549782"/>
                        <a:gd name="connsiteX19" fmla="*/ 541518 w 8134812"/>
                        <a:gd name="connsiteY19" fmla="*/ 4050353 h 8549782"/>
                        <a:gd name="connsiteX0" fmla="*/ 541518 w 8389877"/>
                        <a:gd name="connsiteY0" fmla="*/ 4050353 h 8549782"/>
                        <a:gd name="connsiteX1" fmla="*/ 1163309 w 8389877"/>
                        <a:gd name="connsiteY1" fmla="*/ 3368184 h 8549782"/>
                        <a:gd name="connsiteX2" fmla="*/ 2967723 w 8389877"/>
                        <a:gd name="connsiteY2" fmla="*/ 5196984 h 8549782"/>
                        <a:gd name="connsiteX3" fmla="*/ 108411 w 8389877"/>
                        <a:gd name="connsiteY3" fmla="*/ 2221554 h 8549782"/>
                        <a:gd name="connsiteX4" fmla="*/ 1008296 w 8389877"/>
                        <a:gd name="connsiteY4" fmla="*/ 1510355 h 8549782"/>
                        <a:gd name="connsiteX5" fmla="*/ 3432182 w 8389877"/>
                        <a:gd name="connsiteY5" fmla="*/ 3948755 h 8549782"/>
                        <a:gd name="connsiteX6" fmla="*/ 718011 w 8389877"/>
                        <a:gd name="connsiteY6" fmla="*/ 1191041 h 8549782"/>
                        <a:gd name="connsiteX7" fmla="*/ 1719497 w 8389877"/>
                        <a:gd name="connsiteY7" fmla="*/ 494356 h 8549782"/>
                        <a:gd name="connsiteX8" fmla="*/ 4085326 w 8389877"/>
                        <a:gd name="connsiteY8" fmla="*/ 2976299 h 8549782"/>
                        <a:gd name="connsiteX9" fmla="*/ 2133444 w 8389877"/>
                        <a:gd name="connsiteY9" fmla="*/ 867083 h 8549782"/>
                        <a:gd name="connsiteX10" fmla="*/ 3170925 w 8389877"/>
                        <a:gd name="connsiteY10" fmla="*/ 276642 h 8549782"/>
                        <a:gd name="connsiteX11" fmla="*/ 6538239 w 8389877"/>
                        <a:gd name="connsiteY11" fmla="*/ 3731040 h 8549782"/>
                        <a:gd name="connsiteX12" fmla="*/ 6090619 w 8389877"/>
                        <a:gd name="connsiteY12" fmla="*/ 2238393 h 8549782"/>
                        <a:gd name="connsiteX13" fmla="*/ 6639839 w 8389877"/>
                        <a:gd name="connsiteY13" fmla="*/ 1031385 h 8549782"/>
                        <a:gd name="connsiteX14" fmla="*/ 7757440 w 8389877"/>
                        <a:gd name="connsiteY14" fmla="*/ 2976297 h 8549782"/>
                        <a:gd name="connsiteX15" fmla="*/ 7989669 w 8389877"/>
                        <a:gd name="connsiteY15" fmla="*/ 4340640 h 8549782"/>
                        <a:gd name="connsiteX16" fmla="*/ 8389877 w 8389877"/>
                        <a:gd name="connsiteY16" fmla="*/ 5777404 h 8549782"/>
                        <a:gd name="connsiteX17" fmla="*/ 5333553 w 8389877"/>
                        <a:gd name="connsiteY17" fmla="*/ 8549782 h 8549782"/>
                        <a:gd name="connsiteX18" fmla="*/ 5057784 w 8389877"/>
                        <a:gd name="connsiteY18" fmla="*/ 8462696 h 8549782"/>
                        <a:gd name="connsiteX19" fmla="*/ 541518 w 8389877"/>
                        <a:gd name="connsiteY19" fmla="*/ 4050353 h 8549782"/>
                        <a:gd name="connsiteX0" fmla="*/ 541518 w 8389877"/>
                        <a:gd name="connsiteY0" fmla="*/ 4050353 h 8549782"/>
                        <a:gd name="connsiteX1" fmla="*/ 1163309 w 8389877"/>
                        <a:gd name="connsiteY1" fmla="*/ 3368184 h 8549782"/>
                        <a:gd name="connsiteX2" fmla="*/ 2967723 w 8389877"/>
                        <a:gd name="connsiteY2" fmla="*/ 5196984 h 8549782"/>
                        <a:gd name="connsiteX3" fmla="*/ 108411 w 8389877"/>
                        <a:gd name="connsiteY3" fmla="*/ 2221554 h 8549782"/>
                        <a:gd name="connsiteX4" fmla="*/ 1008296 w 8389877"/>
                        <a:gd name="connsiteY4" fmla="*/ 1510355 h 8549782"/>
                        <a:gd name="connsiteX5" fmla="*/ 3432182 w 8389877"/>
                        <a:gd name="connsiteY5" fmla="*/ 3948755 h 8549782"/>
                        <a:gd name="connsiteX6" fmla="*/ 718011 w 8389877"/>
                        <a:gd name="connsiteY6" fmla="*/ 1191041 h 8549782"/>
                        <a:gd name="connsiteX7" fmla="*/ 1719497 w 8389877"/>
                        <a:gd name="connsiteY7" fmla="*/ 494356 h 8549782"/>
                        <a:gd name="connsiteX8" fmla="*/ 4085326 w 8389877"/>
                        <a:gd name="connsiteY8" fmla="*/ 2976299 h 8549782"/>
                        <a:gd name="connsiteX9" fmla="*/ 2133444 w 8389877"/>
                        <a:gd name="connsiteY9" fmla="*/ 867083 h 8549782"/>
                        <a:gd name="connsiteX10" fmla="*/ 3170925 w 8389877"/>
                        <a:gd name="connsiteY10" fmla="*/ 276642 h 8549782"/>
                        <a:gd name="connsiteX11" fmla="*/ 6538239 w 8389877"/>
                        <a:gd name="connsiteY11" fmla="*/ 3731040 h 8549782"/>
                        <a:gd name="connsiteX12" fmla="*/ 6090619 w 8389877"/>
                        <a:gd name="connsiteY12" fmla="*/ 2238393 h 8549782"/>
                        <a:gd name="connsiteX13" fmla="*/ 6639839 w 8389877"/>
                        <a:gd name="connsiteY13" fmla="*/ 1031385 h 8549782"/>
                        <a:gd name="connsiteX14" fmla="*/ 7757440 w 8389877"/>
                        <a:gd name="connsiteY14" fmla="*/ 2976297 h 8549782"/>
                        <a:gd name="connsiteX15" fmla="*/ 7989669 w 8389877"/>
                        <a:gd name="connsiteY15" fmla="*/ 4340640 h 8549782"/>
                        <a:gd name="connsiteX16" fmla="*/ 8389877 w 8389877"/>
                        <a:gd name="connsiteY16" fmla="*/ 5777404 h 8549782"/>
                        <a:gd name="connsiteX17" fmla="*/ 5333553 w 8389877"/>
                        <a:gd name="connsiteY17" fmla="*/ 8549782 h 8549782"/>
                        <a:gd name="connsiteX18" fmla="*/ 5057784 w 8389877"/>
                        <a:gd name="connsiteY18" fmla="*/ 8462696 h 8549782"/>
                        <a:gd name="connsiteX19" fmla="*/ 541518 w 8389877"/>
                        <a:gd name="connsiteY19" fmla="*/ 4050353 h 8549782"/>
                        <a:gd name="connsiteX0" fmla="*/ 541518 w 8389877"/>
                        <a:gd name="connsiteY0" fmla="*/ 4050353 h 8549782"/>
                        <a:gd name="connsiteX1" fmla="*/ 1163309 w 8389877"/>
                        <a:gd name="connsiteY1" fmla="*/ 3368184 h 8549782"/>
                        <a:gd name="connsiteX2" fmla="*/ 2967723 w 8389877"/>
                        <a:gd name="connsiteY2" fmla="*/ 5196984 h 8549782"/>
                        <a:gd name="connsiteX3" fmla="*/ 108411 w 8389877"/>
                        <a:gd name="connsiteY3" fmla="*/ 2221554 h 8549782"/>
                        <a:gd name="connsiteX4" fmla="*/ 1008296 w 8389877"/>
                        <a:gd name="connsiteY4" fmla="*/ 1510355 h 8549782"/>
                        <a:gd name="connsiteX5" fmla="*/ 3432182 w 8389877"/>
                        <a:gd name="connsiteY5" fmla="*/ 3948755 h 8549782"/>
                        <a:gd name="connsiteX6" fmla="*/ 718011 w 8389877"/>
                        <a:gd name="connsiteY6" fmla="*/ 1191041 h 8549782"/>
                        <a:gd name="connsiteX7" fmla="*/ 1719497 w 8389877"/>
                        <a:gd name="connsiteY7" fmla="*/ 494356 h 8549782"/>
                        <a:gd name="connsiteX8" fmla="*/ 4085326 w 8389877"/>
                        <a:gd name="connsiteY8" fmla="*/ 2976299 h 8549782"/>
                        <a:gd name="connsiteX9" fmla="*/ 2133444 w 8389877"/>
                        <a:gd name="connsiteY9" fmla="*/ 867083 h 8549782"/>
                        <a:gd name="connsiteX10" fmla="*/ 3170925 w 8389877"/>
                        <a:gd name="connsiteY10" fmla="*/ 276642 h 8549782"/>
                        <a:gd name="connsiteX11" fmla="*/ 6538239 w 8389877"/>
                        <a:gd name="connsiteY11" fmla="*/ 3731040 h 8549782"/>
                        <a:gd name="connsiteX12" fmla="*/ 6090619 w 8389877"/>
                        <a:gd name="connsiteY12" fmla="*/ 2238393 h 8549782"/>
                        <a:gd name="connsiteX13" fmla="*/ 6639839 w 8389877"/>
                        <a:gd name="connsiteY13" fmla="*/ 1031385 h 8549782"/>
                        <a:gd name="connsiteX14" fmla="*/ 7757440 w 8389877"/>
                        <a:gd name="connsiteY14" fmla="*/ 2976297 h 8549782"/>
                        <a:gd name="connsiteX15" fmla="*/ 7989669 w 8389877"/>
                        <a:gd name="connsiteY15" fmla="*/ 4340640 h 8549782"/>
                        <a:gd name="connsiteX16" fmla="*/ 8389877 w 8389877"/>
                        <a:gd name="connsiteY16" fmla="*/ 5777404 h 8549782"/>
                        <a:gd name="connsiteX17" fmla="*/ 5333553 w 8389877"/>
                        <a:gd name="connsiteY17" fmla="*/ 8549782 h 8549782"/>
                        <a:gd name="connsiteX18" fmla="*/ 5057784 w 8389877"/>
                        <a:gd name="connsiteY18" fmla="*/ 8462696 h 8549782"/>
                        <a:gd name="connsiteX19" fmla="*/ 541518 w 8389877"/>
                        <a:gd name="connsiteY19" fmla="*/ 4050353 h 8549782"/>
                        <a:gd name="connsiteX0" fmla="*/ 541518 w 8389877"/>
                        <a:gd name="connsiteY0" fmla="*/ 4050353 h 8549782"/>
                        <a:gd name="connsiteX1" fmla="*/ 1163309 w 8389877"/>
                        <a:gd name="connsiteY1" fmla="*/ 3368184 h 8549782"/>
                        <a:gd name="connsiteX2" fmla="*/ 2967723 w 8389877"/>
                        <a:gd name="connsiteY2" fmla="*/ 5196984 h 8549782"/>
                        <a:gd name="connsiteX3" fmla="*/ 108411 w 8389877"/>
                        <a:gd name="connsiteY3" fmla="*/ 2221554 h 8549782"/>
                        <a:gd name="connsiteX4" fmla="*/ 1008296 w 8389877"/>
                        <a:gd name="connsiteY4" fmla="*/ 1510355 h 8549782"/>
                        <a:gd name="connsiteX5" fmla="*/ 3432182 w 8389877"/>
                        <a:gd name="connsiteY5" fmla="*/ 3948755 h 8549782"/>
                        <a:gd name="connsiteX6" fmla="*/ 718011 w 8389877"/>
                        <a:gd name="connsiteY6" fmla="*/ 1191041 h 8549782"/>
                        <a:gd name="connsiteX7" fmla="*/ 1719497 w 8389877"/>
                        <a:gd name="connsiteY7" fmla="*/ 494356 h 8549782"/>
                        <a:gd name="connsiteX8" fmla="*/ 4085326 w 8389877"/>
                        <a:gd name="connsiteY8" fmla="*/ 2976299 h 8549782"/>
                        <a:gd name="connsiteX9" fmla="*/ 2133444 w 8389877"/>
                        <a:gd name="connsiteY9" fmla="*/ 867083 h 8549782"/>
                        <a:gd name="connsiteX10" fmla="*/ 3170925 w 8389877"/>
                        <a:gd name="connsiteY10" fmla="*/ 276642 h 8549782"/>
                        <a:gd name="connsiteX11" fmla="*/ 6538239 w 8389877"/>
                        <a:gd name="connsiteY11" fmla="*/ 3731040 h 8549782"/>
                        <a:gd name="connsiteX12" fmla="*/ 6090619 w 8389877"/>
                        <a:gd name="connsiteY12" fmla="*/ 2238393 h 8549782"/>
                        <a:gd name="connsiteX13" fmla="*/ 6639839 w 8389877"/>
                        <a:gd name="connsiteY13" fmla="*/ 1031385 h 8549782"/>
                        <a:gd name="connsiteX14" fmla="*/ 7757440 w 8389877"/>
                        <a:gd name="connsiteY14" fmla="*/ 2976297 h 8549782"/>
                        <a:gd name="connsiteX15" fmla="*/ 7989669 w 8389877"/>
                        <a:gd name="connsiteY15" fmla="*/ 4340640 h 8549782"/>
                        <a:gd name="connsiteX16" fmla="*/ 8389877 w 8389877"/>
                        <a:gd name="connsiteY16" fmla="*/ 5777404 h 8549782"/>
                        <a:gd name="connsiteX17" fmla="*/ 5333553 w 8389877"/>
                        <a:gd name="connsiteY17" fmla="*/ 8549782 h 8549782"/>
                        <a:gd name="connsiteX18" fmla="*/ 5057784 w 8389877"/>
                        <a:gd name="connsiteY18" fmla="*/ 8462696 h 8549782"/>
                        <a:gd name="connsiteX19" fmla="*/ 541518 w 8389877"/>
                        <a:gd name="connsiteY19" fmla="*/ 4050353 h 8549782"/>
                        <a:gd name="connsiteX0" fmla="*/ 541518 w 8389877"/>
                        <a:gd name="connsiteY0" fmla="*/ 4050353 h 8549782"/>
                        <a:gd name="connsiteX1" fmla="*/ 1163309 w 8389877"/>
                        <a:gd name="connsiteY1" fmla="*/ 3368184 h 8549782"/>
                        <a:gd name="connsiteX2" fmla="*/ 2967723 w 8389877"/>
                        <a:gd name="connsiteY2" fmla="*/ 5196984 h 8549782"/>
                        <a:gd name="connsiteX3" fmla="*/ 108411 w 8389877"/>
                        <a:gd name="connsiteY3" fmla="*/ 2221554 h 8549782"/>
                        <a:gd name="connsiteX4" fmla="*/ 1008296 w 8389877"/>
                        <a:gd name="connsiteY4" fmla="*/ 1510355 h 8549782"/>
                        <a:gd name="connsiteX5" fmla="*/ 3432182 w 8389877"/>
                        <a:gd name="connsiteY5" fmla="*/ 3948755 h 8549782"/>
                        <a:gd name="connsiteX6" fmla="*/ 718011 w 8389877"/>
                        <a:gd name="connsiteY6" fmla="*/ 1191041 h 8549782"/>
                        <a:gd name="connsiteX7" fmla="*/ 1719497 w 8389877"/>
                        <a:gd name="connsiteY7" fmla="*/ 494356 h 8549782"/>
                        <a:gd name="connsiteX8" fmla="*/ 4085326 w 8389877"/>
                        <a:gd name="connsiteY8" fmla="*/ 2976299 h 8549782"/>
                        <a:gd name="connsiteX9" fmla="*/ 2133444 w 8389877"/>
                        <a:gd name="connsiteY9" fmla="*/ 867083 h 8549782"/>
                        <a:gd name="connsiteX10" fmla="*/ 3170925 w 8389877"/>
                        <a:gd name="connsiteY10" fmla="*/ 276642 h 8549782"/>
                        <a:gd name="connsiteX11" fmla="*/ 6538239 w 8389877"/>
                        <a:gd name="connsiteY11" fmla="*/ 3731040 h 8549782"/>
                        <a:gd name="connsiteX12" fmla="*/ 6090619 w 8389877"/>
                        <a:gd name="connsiteY12" fmla="*/ 2238393 h 8549782"/>
                        <a:gd name="connsiteX13" fmla="*/ 6639839 w 8389877"/>
                        <a:gd name="connsiteY13" fmla="*/ 1031385 h 8549782"/>
                        <a:gd name="connsiteX14" fmla="*/ 7757440 w 8389877"/>
                        <a:gd name="connsiteY14" fmla="*/ 2976297 h 8549782"/>
                        <a:gd name="connsiteX15" fmla="*/ 7989669 w 8389877"/>
                        <a:gd name="connsiteY15" fmla="*/ 4340640 h 8549782"/>
                        <a:gd name="connsiteX16" fmla="*/ 8389877 w 8389877"/>
                        <a:gd name="connsiteY16" fmla="*/ 5777404 h 8549782"/>
                        <a:gd name="connsiteX17" fmla="*/ 5333553 w 8389877"/>
                        <a:gd name="connsiteY17" fmla="*/ 8549782 h 8549782"/>
                        <a:gd name="connsiteX18" fmla="*/ 5057784 w 8389877"/>
                        <a:gd name="connsiteY18" fmla="*/ 8462696 h 8549782"/>
                        <a:gd name="connsiteX19" fmla="*/ 541518 w 8389877"/>
                        <a:gd name="connsiteY19" fmla="*/ 4050353 h 8549782"/>
                        <a:gd name="connsiteX0" fmla="*/ 541518 w 8389877"/>
                        <a:gd name="connsiteY0" fmla="*/ 4050353 h 8549782"/>
                        <a:gd name="connsiteX1" fmla="*/ 1163309 w 8389877"/>
                        <a:gd name="connsiteY1" fmla="*/ 3368184 h 8549782"/>
                        <a:gd name="connsiteX2" fmla="*/ 2967723 w 8389877"/>
                        <a:gd name="connsiteY2" fmla="*/ 5196984 h 8549782"/>
                        <a:gd name="connsiteX3" fmla="*/ 108411 w 8389877"/>
                        <a:gd name="connsiteY3" fmla="*/ 2221554 h 8549782"/>
                        <a:gd name="connsiteX4" fmla="*/ 1008296 w 8389877"/>
                        <a:gd name="connsiteY4" fmla="*/ 1510355 h 8549782"/>
                        <a:gd name="connsiteX5" fmla="*/ 3432182 w 8389877"/>
                        <a:gd name="connsiteY5" fmla="*/ 3948755 h 8549782"/>
                        <a:gd name="connsiteX6" fmla="*/ 718011 w 8389877"/>
                        <a:gd name="connsiteY6" fmla="*/ 1191041 h 8549782"/>
                        <a:gd name="connsiteX7" fmla="*/ 1719497 w 8389877"/>
                        <a:gd name="connsiteY7" fmla="*/ 494356 h 8549782"/>
                        <a:gd name="connsiteX8" fmla="*/ 4085326 w 8389877"/>
                        <a:gd name="connsiteY8" fmla="*/ 2976299 h 8549782"/>
                        <a:gd name="connsiteX9" fmla="*/ 2133444 w 8389877"/>
                        <a:gd name="connsiteY9" fmla="*/ 867083 h 8549782"/>
                        <a:gd name="connsiteX10" fmla="*/ 3170925 w 8389877"/>
                        <a:gd name="connsiteY10" fmla="*/ 276642 h 8549782"/>
                        <a:gd name="connsiteX11" fmla="*/ 6538239 w 8389877"/>
                        <a:gd name="connsiteY11" fmla="*/ 3731040 h 8549782"/>
                        <a:gd name="connsiteX12" fmla="*/ 6090619 w 8389877"/>
                        <a:gd name="connsiteY12" fmla="*/ 2238393 h 8549782"/>
                        <a:gd name="connsiteX13" fmla="*/ 6639839 w 8389877"/>
                        <a:gd name="connsiteY13" fmla="*/ 1031385 h 8549782"/>
                        <a:gd name="connsiteX14" fmla="*/ 7757440 w 8389877"/>
                        <a:gd name="connsiteY14" fmla="*/ 2976297 h 8549782"/>
                        <a:gd name="connsiteX15" fmla="*/ 7989669 w 8389877"/>
                        <a:gd name="connsiteY15" fmla="*/ 4340640 h 8549782"/>
                        <a:gd name="connsiteX16" fmla="*/ 8389877 w 8389877"/>
                        <a:gd name="connsiteY16" fmla="*/ 5777404 h 8549782"/>
                        <a:gd name="connsiteX17" fmla="*/ 5333553 w 8389877"/>
                        <a:gd name="connsiteY17" fmla="*/ 8549782 h 8549782"/>
                        <a:gd name="connsiteX18" fmla="*/ 5057784 w 8389877"/>
                        <a:gd name="connsiteY18" fmla="*/ 8462696 h 8549782"/>
                        <a:gd name="connsiteX19" fmla="*/ 541518 w 8389877"/>
                        <a:gd name="connsiteY19" fmla="*/ 4050353 h 8549782"/>
                        <a:gd name="connsiteX0" fmla="*/ 541518 w 8389877"/>
                        <a:gd name="connsiteY0" fmla="*/ 4050353 h 8549782"/>
                        <a:gd name="connsiteX1" fmla="*/ 1163309 w 8389877"/>
                        <a:gd name="connsiteY1" fmla="*/ 3368184 h 8549782"/>
                        <a:gd name="connsiteX2" fmla="*/ 2967723 w 8389877"/>
                        <a:gd name="connsiteY2" fmla="*/ 5196984 h 8549782"/>
                        <a:gd name="connsiteX3" fmla="*/ 108411 w 8389877"/>
                        <a:gd name="connsiteY3" fmla="*/ 2221554 h 8549782"/>
                        <a:gd name="connsiteX4" fmla="*/ 1008296 w 8389877"/>
                        <a:gd name="connsiteY4" fmla="*/ 1510355 h 8549782"/>
                        <a:gd name="connsiteX5" fmla="*/ 3432182 w 8389877"/>
                        <a:gd name="connsiteY5" fmla="*/ 3948755 h 8549782"/>
                        <a:gd name="connsiteX6" fmla="*/ 718011 w 8389877"/>
                        <a:gd name="connsiteY6" fmla="*/ 1191041 h 8549782"/>
                        <a:gd name="connsiteX7" fmla="*/ 1719497 w 8389877"/>
                        <a:gd name="connsiteY7" fmla="*/ 494356 h 8549782"/>
                        <a:gd name="connsiteX8" fmla="*/ 4085326 w 8389877"/>
                        <a:gd name="connsiteY8" fmla="*/ 2976299 h 8549782"/>
                        <a:gd name="connsiteX9" fmla="*/ 2133444 w 8389877"/>
                        <a:gd name="connsiteY9" fmla="*/ 867083 h 8549782"/>
                        <a:gd name="connsiteX10" fmla="*/ 3170925 w 8389877"/>
                        <a:gd name="connsiteY10" fmla="*/ 276642 h 8549782"/>
                        <a:gd name="connsiteX11" fmla="*/ 6538239 w 8389877"/>
                        <a:gd name="connsiteY11" fmla="*/ 3731040 h 8549782"/>
                        <a:gd name="connsiteX12" fmla="*/ 6090619 w 8389877"/>
                        <a:gd name="connsiteY12" fmla="*/ 2238393 h 8549782"/>
                        <a:gd name="connsiteX13" fmla="*/ 6639839 w 8389877"/>
                        <a:gd name="connsiteY13" fmla="*/ 1031385 h 8549782"/>
                        <a:gd name="connsiteX14" fmla="*/ 7757440 w 8389877"/>
                        <a:gd name="connsiteY14" fmla="*/ 2976297 h 8549782"/>
                        <a:gd name="connsiteX15" fmla="*/ 7989669 w 8389877"/>
                        <a:gd name="connsiteY15" fmla="*/ 4340640 h 8549782"/>
                        <a:gd name="connsiteX16" fmla="*/ 8389877 w 8389877"/>
                        <a:gd name="connsiteY16" fmla="*/ 5777404 h 8549782"/>
                        <a:gd name="connsiteX17" fmla="*/ 5333553 w 8389877"/>
                        <a:gd name="connsiteY17" fmla="*/ 8549782 h 8549782"/>
                        <a:gd name="connsiteX18" fmla="*/ 5057784 w 8389877"/>
                        <a:gd name="connsiteY18" fmla="*/ 8462696 h 8549782"/>
                        <a:gd name="connsiteX19" fmla="*/ 541518 w 8389877"/>
                        <a:gd name="connsiteY19" fmla="*/ 4050353 h 8549782"/>
                        <a:gd name="connsiteX0" fmla="*/ 541518 w 8389877"/>
                        <a:gd name="connsiteY0" fmla="*/ 4050353 h 8549782"/>
                        <a:gd name="connsiteX1" fmla="*/ 1163309 w 8389877"/>
                        <a:gd name="connsiteY1" fmla="*/ 3368184 h 8549782"/>
                        <a:gd name="connsiteX2" fmla="*/ 2967723 w 8389877"/>
                        <a:gd name="connsiteY2" fmla="*/ 5196984 h 8549782"/>
                        <a:gd name="connsiteX3" fmla="*/ 108411 w 8389877"/>
                        <a:gd name="connsiteY3" fmla="*/ 2221554 h 8549782"/>
                        <a:gd name="connsiteX4" fmla="*/ 1008296 w 8389877"/>
                        <a:gd name="connsiteY4" fmla="*/ 1510355 h 8549782"/>
                        <a:gd name="connsiteX5" fmla="*/ 3432182 w 8389877"/>
                        <a:gd name="connsiteY5" fmla="*/ 3948755 h 8549782"/>
                        <a:gd name="connsiteX6" fmla="*/ 718011 w 8389877"/>
                        <a:gd name="connsiteY6" fmla="*/ 1191041 h 8549782"/>
                        <a:gd name="connsiteX7" fmla="*/ 1719497 w 8389877"/>
                        <a:gd name="connsiteY7" fmla="*/ 494356 h 8549782"/>
                        <a:gd name="connsiteX8" fmla="*/ 4085326 w 8389877"/>
                        <a:gd name="connsiteY8" fmla="*/ 2976299 h 8549782"/>
                        <a:gd name="connsiteX9" fmla="*/ 2133444 w 8389877"/>
                        <a:gd name="connsiteY9" fmla="*/ 867083 h 8549782"/>
                        <a:gd name="connsiteX10" fmla="*/ 3170925 w 8389877"/>
                        <a:gd name="connsiteY10" fmla="*/ 276642 h 8549782"/>
                        <a:gd name="connsiteX11" fmla="*/ 6538239 w 8389877"/>
                        <a:gd name="connsiteY11" fmla="*/ 3731040 h 8549782"/>
                        <a:gd name="connsiteX12" fmla="*/ 6090619 w 8389877"/>
                        <a:gd name="connsiteY12" fmla="*/ 2238393 h 8549782"/>
                        <a:gd name="connsiteX13" fmla="*/ 6639839 w 8389877"/>
                        <a:gd name="connsiteY13" fmla="*/ 1031385 h 8549782"/>
                        <a:gd name="connsiteX14" fmla="*/ 7757440 w 8389877"/>
                        <a:gd name="connsiteY14" fmla="*/ 2976297 h 8549782"/>
                        <a:gd name="connsiteX15" fmla="*/ 7989669 w 8389877"/>
                        <a:gd name="connsiteY15" fmla="*/ 4340640 h 8549782"/>
                        <a:gd name="connsiteX16" fmla="*/ 8389877 w 8389877"/>
                        <a:gd name="connsiteY16" fmla="*/ 5777404 h 8549782"/>
                        <a:gd name="connsiteX17" fmla="*/ 5333553 w 8389877"/>
                        <a:gd name="connsiteY17" fmla="*/ 8549782 h 8549782"/>
                        <a:gd name="connsiteX18" fmla="*/ 5057784 w 8389877"/>
                        <a:gd name="connsiteY18" fmla="*/ 8462696 h 8549782"/>
                        <a:gd name="connsiteX19" fmla="*/ 541518 w 8389877"/>
                        <a:gd name="connsiteY19" fmla="*/ 4050353 h 8549782"/>
                        <a:gd name="connsiteX0" fmla="*/ 541518 w 8389877"/>
                        <a:gd name="connsiteY0" fmla="*/ 4050353 h 9315726"/>
                        <a:gd name="connsiteX1" fmla="*/ 1163309 w 8389877"/>
                        <a:gd name="connsiteY1" fmla="*/ 3368184 h 9315726"/>
                        <a:gd name="connsiteX2" fmla="*/ 2967723 w 8389877"/>
                        <a:gd name="connsiteY2" fmla="*/ 5196984 h 9315726"/>
                        <a:gd name="connsiteX3" fmla="*/ 108411 w 8389877"/>
                        <a:gd name="connsiteY3" fmla="*/ 2221554 h 9315726"/>
                        <a:gd name="connsiteX4" fmla="*/ 1008296 w 8389877"/>
                        <a:gd name="connsiteY4" fmla="*/ 1510355 h 9315726"/>
                        <a:gd name="connsiteX5" fmla="*/ 3432182 w 8389877"/>
                        <a:gd name="connsiteY5" fmla="*/ 3948755 h 9315726"/>
                        <a:gd name="connsiteX6" fmla="*/ 718011 w 8389877"/>
                        <a:gd name="connsiteY6" fmla="*/ 1191041 h 9315726"/>
                        <a:gd name="connsiteX7" fmla="*/ 1719497 w 8389877"/>
                        <a:gd name="connsiteY7" fmla="*/ 494356 h 9315726"/>
                        <a:gd name="connsiteX8" fmla="*/ 4085326 w 8389877"/>
                        <a:gd name="connsiteY8" fmla="*/ 2976299 h 9315726"/>
                        <a:gd name="connsiteX9" fmla="*/ 2133444 w 8389877"/>
                        <a:gd name="connsiteY9" fmla="*/ 867083 h 9315726"/>
                        <a:gd name="connsiteX10" fmla="*/ 3170925 w 8389877"/>
                        <a:gd name="connsiteY10" fmla="*/ 276642 h 9315726"/>
                        <a:gd name="connsiteX11" fmla="*/ 6538239 w 8389877"/>
                        <a:gd name="connsiteY11" fmla="*/ 3731040 h 9315726"/>
                        <a:gd name="connsiteX12" fmla="*/ 6090619 w 8389877"/>
                        <a:gd name="connsiteY12" fmla="*/ 2238393 h 9315726"/>
                        <a:gd name="connsiteX13" fmla="*/ 6639839 w 8389877"/>
                        <a:gd name="connsiteY13" fmla="*/ 1031385 h 9315726"/>
                        <a:gd name="connsiteX14" fmla="*/ 7757440 w 8389877"/>
                        <a:gd name="connsiteY14" fmla="*/ 2976297 h 9315726"/>
                        <a:gd name="connsiteX15" fmla="*/ 7989669 w 8389877"/>
                        <a:gd name="connsiteY15" fmla="*/ 4340640 h 9315726"/>
                        <a:gd name="connsiteX16" fmla="*/ 8389877 w 8389877"/>
                        <a:gd name="connsiteY16" fmla="*/ 5777404 h 9315726"/>
                        <a:gd name="connsiteX17" fmla="*/ 6336452 w 8389877"/>
                        <a:gd name="connsiteY17" fmla="*/ 9315727 h 9315726"/>
                        <a:gd name="connsiteX18" fmla="*/ 5057784 w 8389877"/>
                        <a:gd name="connsiteY18" fmla="*/ 8462696 h 9315726"/>
                        <a:gd name="connsiteX19" fmla="*/ 541518 w 8389877"/>
                        <a:gd name="connsiteY19" fmla="*/ 4050353 h 9315726"/>
                        <a:gd name="connsiteX0" fmla="*/ 541518 w 8389877"/>
                        <a:gd name="connsiteY0" fmla="*/ 4050353 h 9224165"/>
                        <a:gd name="connsiteX1" fmla="*/ 1163309 w 8389877"/>
                        <a:gd name="connsiteY1" fmla="*/ 3368184 h 9224165"/>
                        <a:gd name="connsiteX2" fmla="*/ 2967723 w 8389877"/>
                        <a:gd name="connsiteY2" fmla="*/ 5196984 h 9224165"/>
                        <a:gd name="connsiteX3" fmla="*/ 108411 w 8389877"/>
                        <a:gd name="connsiteY3" fmla="*/ 2221554 h 9224165"/>
                        <a:gd name="connsiteX4" fmla="*/ 1008296 w 8389877"/>
                        <a:gd name="connsiteY4" fmla="*/ 1510355 h 9224165"/>
                        <a:gd name="connsiteX5" fmla="*/ 3432182 w 8389877"/>
                        <a:gd name="connsiteY5" fmla="*/ 3948755 h 9224165"/>
                        <a:gd name="connsiteX6" fmla="*/ 718011 w 8389877"/>
                        <a:gd name="connsiteY6" fmla="*/ 1191041 h 9224165"/>
                        <a:gd name="connsiteX7" fmla="*/ 1719497 w 8389877"/>
                        <a:gd name="connsiteY7" fmla="*/ 494356 h 9224165"/>
                        <a:gd name="connsiteX8" fmla="*/ 4085326 w 8389877"/>
                        <a:gd name="connsiteY8" fmla="*/ 2976299 h 9224165"/>
                        <a:gd name="connsiteX9" fmla="*/ 2133444 w 8389877"/>
                        <a:gd name="connsiteY9" fmla="*/ 867083 h 9224165"/>
                        <a:gd name="connsiteX10" fmla="*/ 3170925 w 8389877"/>
                        <a:gd name="connsiteY10" fmla="*/ 276642 h 9224165"/>
                        <a:gd name="connsiteX11" fmla="*/ 6538239 w 8389877"/>
                        <a:gd name="connsiteY11" fmla="*/ 3731040 h 9224165"/>
                        <a:gd name="connsiteX12" fmla="*/ 6090619 w 8389877"/>
                        <a:gd name="connsiteY12" fmla="*/ 2238393 h 9224165"/>
                        <a:gd name="connsiteX13" fmla="*/ 6639839 w 8389877"/>
                        <a:gd name="connsiteY13" fmla="*/ 1031385 h 9224165"/>
                        <a:gd name="connsiteX14" fmla="*/ 7757440 w 8389877"/>
                        <a:gd name="connsiteY14" fmla="*/ 2976297 h 9224165"/>
                        <a:gd name="connsiteX15" fmla="*/ 7989669 w 8389877"/>
                        <a:gd name="connsiteY15" fmla="*/ 4340640 h 9224165"/>
                        <a:gd name="connsiteX16" fmla="*/ 8389877 w 8389877"/>
                        <a:gd name="connsiteY16" fmla="*/ 5777404 h 9224165"/>
                        <a:gd name="connsiteX17" fmla="*/ 6266896 w 8389877"/>
                        <a:gd name="connsiteY17" fmla="*/ 9224162 h 9224165"/>
                        <a:gd name="connsiteX18" fmla="*/ 5057784 w 8389877"/>
                        <a:gd name="connsiteY18" fmla="*/ 8462696 h 9224165"/>
                        <a:gd name="connsiteX19" fmla="*/ 541518 w 8389877"/>
                        <a:gd name="connsiteY19" fmla="*/ 4050353 h 9224165"/>
                        <a:gd name="connsiteX0" fmla="*/ 541518 w 8389877"/>
                        <a:gd name="connsiteY0" fmla="*/ 4050353 h 9224165"/>
                        <a:gd name="connsiteX1" fmla="*/ 1163309 w 8389877"/>
                        <a:gd name="connsiteY1" fmla="*/ 3368184 h 9224165"/>
                        <a:gd name="connsiteX2" fmla="*/ 2967723 w 8389877"/>
                        <a:gd name="connsiteY2" fmla="*/ 5196984 h 9224165"/>
                        <a:gd name="connsiteX3" fmla="*/ 108411 w 8389877"/>
                        <a:gd name="connsiteY3" fmla="*/ 2221554 h 9224165"/>
                        <a:gd name="connsiteX4" fmla="*/ 1008296 w 8389877"/>
                        <a:gd name="connsiteY4" fmla="*/ 1510355 h 9224165"/>
                        <a:gd name="connsiteX5" fmla="*/ 3432182 w 8389877"/>
                        <a:gd name="connsiteY5" fmla="*/ 3948755 h 9224165"/>
                        <a:gd name="connsiteX6" fmla="*/ 718011 w 8389877"/>
                        <a:gd name="connsiteY6" fmla="*/ 1191041 h 9224165"/>
                        <a:gd name="connsiteX7" fmla="*/ 1719497 w 8389877"/>
                        <a:gd name="connsiteY7" fmla="*/ 494356 h 9224165"/>
                        <a:gd name="connsiteX8" fmla="*/ 4085326 w 8389877"/>
                        <a:gd name="connsiteY8" fmla="*/ 2976299 h 9224165"/>
                        <a:gd name="connsiteX9" fmla="*/ 2133444 w 8389877"/>
                        <a:gd name="connsiteY9" fmla="*/ 867083 h 9224165"/>
                        <a:gd name="connsiteX10" fmla="*/ 3170925 w 8389877"/>
                        <a:gd name="connsiteY10" fmla="*/ 276642 h 9224165"/>
                        <a:gd name="connsiteX11" fmla="*/ 6538239 w 8389877"/>
                        <a:gd name="connsiteY11" fmla="*/ 3731040 h 9224165"/>
                        <a:gd name="connsiteX12" fmla="*/ 6090619 w 8389877"/>
                        <a:gd name="connsiteY12" fmla="*/ 2238393 h 9224165"/>
                        <a:gd name="connsiteX13" fmla="*/ 6639839 w 8389877"/>
                        <a:gd name="connsiteY13" fmla="*/ 1031385 h 9224165"/>
                        <a:gd name="connsiteX14" fmla="*/ 7757440 w 8389877"/>
                        <a:gd name="connsiteY14" fmla="*/ 2976297 h 9224165"/>
                        <a:gd name="connsiteX15" fmla="*/ 7989669 w 8389877"/>
                        <a:gd name="connsiteY15" fmla="*/ 4340640 h 9224165"/>
                        <a:gd name="connsiteX16" fmla="*/ 8389877 w 8389877"/>
                        <a:gd name="connsiteY16" fmla="*/ 5777404 h 9224165"/>
                        <a:gd name="connsiteX17" fmla="*/ 6266896 w 8389877"/>
                        <a:gd name="connsiteY17" fmla="*/ 9224162 h 9224165"/>
                        <a:gd name="connsiteX18" fmla="*/ 5057784 w 8389877"/>
                        <a:gd name="connsiteY18" fmla="*/ 8462696 h 9224165"/>
                        <a:gd name="connsiteX19" fmla="*/ 541518 w 8389877"/>
                        <a:gd name="connsiteY19" fmla="*/ 4050353 h 9224165"/>
                        <a:gd name="connsiteX0" fmla="*/ 541518 w 8389877"/>
                        <a:gd name="connsiteY0" fmla="*/ 4050353 h 9224165"/>
                        <a:gd name="connsiteX1" fmla="*/ 1163309 w 8389877"/>
                        <a:gd name="connsiteY1" fmla="*/ 3368184 h 9224165"/>
                        <a:gd name="connsiteX2" fmla="*/ 2967723 w 8389877"/>
                        <a:gd name="connsiteY2" fmla="*/ 5196984 h 9224165"/>
                        <a:gd name="connsiteX3" fmla="*/ 108411 w 8389877"/>
                        <a:gd name="connsiteY3" fmla="*/ 2221554 h 9224165"/>
                        <a:gd name="connsiteX4" fmla="*/ 1008296 w 8389877"/>
                        <a:gd name="connsiteY4" fmla="*/ 1510355 h 9224165"/>
                        <a:gd name="connsiteX5" fmla="*/ 3432182 w 8389877"/>
                        <a:gd name="connsiteY5" fmla="*/ 3948755 h 9224165"/>
                        <a:gd name="connsiteX6" fmla="*/ 718011 w 8389877"/>
                        <a:gd name="connsiteY6" fmla="*/ 1191041 h 9224165"/>
                        <a:gd name="connsiteX7" fmla="*/ 1719497 w 8389877"/>
                        <a:gd name="connsiteY7" fmla="*/ 494356 h 9224165"/>
                        <a:gd name="connsiteX8" fmla="*/ 4085326 w 8389877"/>
                        <a:gd name="connsiteY8" fmla="*/ 2976299 h 9224165"/>
                        <a:gd name="connsiteX9" fmla="*/ 2133444 w 8389877"/>
                        <a:gd name="connsiteY9" fmla="*/ 867083 h 9224165"/>
                        <a:gd name="connsiteX10" fmla="*/ 3170925 w 8389877"/>
                        <a:gd name="connsiteY10" fmla="*/ 276642 h 9224165"/>
                        <a:gd name="connsiteX11" fmla="*/ 6538239 w 8389877"/>
                        <a:gd name="connsiteY11" fmla="*/ 3731040 h 9224165"/>
                        <a:gd name="connsiteX12" fmla="*/ 6090619 w 8389877"/>
                        <a:gd name="connsiteY12" fmla="*/ 2238393 h 9224165"/>
                        <a:gd name="connsiteX13" fmla="*/ 6639839 w 8389877"/>
                        <a:gd name="connsiteY13" fmla="*/ 1031385 h 9224165"/>
                        <a:gd name="connsiteX14" fmla="*/ 7757440 w 8389877"/>
                        <a:gd name="connsiteY14" fmla="*/ 2976297 h 9224165"/>
                        <a:gd name="connsiteX15" fmla="*/ 7989669 w 8389877"/>
                        <a:gd name="connsiteY15" fmla="*/ 4340640 h 9224165"/>
                        <a:gd name="connsiteX16" fmla="*/ 8389877 w 8389877"/>
                        <a:gd name="connsiteY16" fmla="*/ 5777404 h 9224165"/>
                        <a:gd name="connsiteX17" fmla="*/ 6266896 w 8389877"/>
                        <a:gd name="connsiteY17" fmla="*/ 9224162 h 9224165"/>
                        <a:gd name="connsiteX18" fmla="*/ 5057784 w 8389877"/>
                        <a:gd name="connsiteY18" fmla="*/ 8462696 h 9224165"/>
                        <a:gd name="connsiteX19" fmla="*/ 541518 w 8389877"/>
                        <a:gd name="connsiteY19" fmla="*/ 4050353 h 9224165"/>
                        <a:gd name="connsiteX0" fmla="*/ 541518 w 8359910"/>
                        <a:gd name="connsiteY0" fmla="*/ 4050353 h 9224165"/>
                        <a:gd name="connsiteX1" fmla="*/ 1163309 w 8359910"/>
                        <a:gd name="connsiteY1" fmla="*/ 3368184 h 9224165"/>
                        <a:gd name="connsiteX2" fmla="*/ 2967723 w 8359910"/>
                        <a:gd name="connsiteY2" fmla="*/ 5196984 h 9224165"/>
                        <a:gd name="connsiteX3" fmla="*/ 108411 w 8359910"/>
                        <a:gd name="connsiteY3" fmla="*/ 2221554 h 9224165"/>
                        <a:gd name="connsiteX4" fmla="*/ 1008296 w 8359910"/>
                        <a:gd name="connsiteY4" fmla="*/ 1510355 h 9224165"/>
                        <a:gd name="connsiteX5" fmla="*/ 3432182 w 8359910"/>
                        <a:gd name="connsiteY5" fmla="*/ 3948755 h 9224165"/>
                        <a:gd name="connsiteX6" fmla="*/ 718011 w 8359910"/>
                        <a:gd name="connsiteY6" fmla="*/ 1191041 h 9224165"/>
                        <a:gd name="connsiteX7" fmla="*/ 1719497 w 8359910"/>
                        <a:gd name="connsiteY7" fmla="*/ 494356 h 9224165"/>
                        <a:gd name="connsiteX8" fmla="*/ 4085326 w 8359910"/>
                        <a:gd name="connsiteY8" fmla="*/ 2976299 h 9224165"/>
                        <a:gd name="connsiteX9" fmla="*/ 2133444 w 8359910"/>
                        <a:gd name="connsiteY9" fmla="*/ 867083 h 9224165"/>
                        <a:gd name="connsiteX10" fmla="*/ 3170925 w 8359910"/>
                        <a:gd name="connsiteY10" fmla="*/ 276642 h 9224165"/>
                        <a:gd name="connsiteX11" fmla="*/ 6538239 w 8359910"/>
                        <a:gd name="connsiteY11" fmla="*/ 3731040 h 9224165"/>
                        <a:gd name="connsiteX12" fmla="*/ 6090619 w 8359910"/>
                        <a:gd name="connsiteY12" fmla="*/ 2238393 h 9224165"/>
                        <a:gd name="connsiteX13" fmla="*/ 6639839 w 8359910"/>
                        <a:gd name="connsiteY13" fmla="*/ 1031385 h 9224165"/>
                        <a:gd name="connsiteX14" fmla="*/ 7757440 w 8359910"/>
                        <a:gd name="connsiteY14" fmla="*/ 2976297 h 9224165"/>
                        <a:gd name="connsiteX15" fmla="*/ 7989669 w 8359910"/>
                        <a:gd name="connsiteY15" fmla="*/ 4340640 h 9224165"/>
                        <a:gd name="connsiteX16" fmla="*/ 8359907 w 8359910"/>
                        <a:gd name="connsiteY16" fmla="*/ 5645609 h 9224165"/>
                        <a:gd name="connsiteX17" fmla="*/ 6266896 w 8359910"/>
                        <a:gd name="connsiteY17" fmla="*/ 9224162 h 9224165"/>
                        <a:gd name="connsiteX18" fmla="*/ 5057784 w 8359910"/>
                        <a:gd name="connsiteY18" fmla="*/ 8462696 h 9224165"/>
                        <a:gd name="connsiteX19" fmla="*/ 541518 w 8359910"/>
                        <a:gd name="connsiteY19" fmla="*/ 4050353 h 9224165"/>
                        <a:gd name="connsiteX0" fmla="*/ 541518 w 8636226"/>
                        <a:gd name="connsiteY0" fmla="*/ 4050353 h 9224165"/>
                        <a:gd name="connsiteX1" fmla="*/ 1163309 w 8636226"/>
                        <a:gd name="connsiteY1" fmla="*/ 3368184 h 9224165"/>
                        <a:gd name="connsiteX2" fmla="*/ 2967723 w 8636226"/>
                        <a:gd name="connsiteY2" fmla="*/ 5196984 h 9224165"/>
                        <a:gd name="connsiteX3" fmla="*/ 108411 w 8636226"/>
                        <a:gd name="connsiteY3" fmla="*/ 2221554 h 9224165"/>
                        <a:gd name="connsiteX4" fmla="*/ 1008296 w 8636226"/>
                        <a:gd name="connsiteY4" fmla="*/ 1510355 h 9224165"/>
                        <a:gd name="connsiteX5" fmla="*/ 3432182 w 8636226"/>
                        <a:gd name="connsiteY5" fmla="*/ 3948755 h 9224165"/>
                        <a:gd name="connsiteX6" fmla="*/ 718011 w 8636226"/>
                        <a:gd name="connsiteY6" fmla="*/ 1191041 h 9224165"/>
                        <a:gd name="connsiteX7" fmla="*/ 1719497 w 8636226"/>
                        <a:gd name="connsiteY7" fmla="*/ 494356 h 9224165"/>
                        <a:gd name="connsiteX8" fmla="*/ 4085326 w 8636226"/>
                        <a:gd name="connsiteY8" fmla="*/ 2976299 h 9224165"/>
                        <a:gd name="connsiteX9" fmla="*/ 2133444 w 8636226"/>
                        <a:gd name="connsiteY9" fmla="*/ 867083 h 9224165"/>
                        <a:gd name="connsiteX10" fmla="*/ 3170925 w 8636226"/>
                        <a:gd name="connsiteY10" fmla="*/ 276642 h 9224165"/>
                        <a:gd name="connsiteX11" fmla="*/ 6538239 w 8636226"/>
                        <a:gd name="connsiteY11" fmla="*/ 3731040 h 9224165"/>
                        <a:gd name="connsiteX12" fmla="*/ 6090619 w 8636226"/>
                        <a:gd name="connsiteY12" fmla="*/ 2238393 h 9224165"/>
                        <a:gd name="connsiteX13" fmla="*/ 6639839 w 8636226"/>
                        <a:gd name="connsiteY13" fmla="*/ 1031385 h 9224165"/>
                        <a:gd name="connsiteX14" fmla="*/ 7757440 w 8636226"/>
                        <a:gd name="connsiteY14" fmla="*/ 2976297 h 9224165"/>
                        <a:gd name="connsiteX15" fmla="*/ 7989669 w 8636226"/>
                        <a:gd name="connsiteY15" fmla="*/ 4340640 h 9224165"/>
                        <a:gd name="connsiteX16" fmla="*/ 8636220 w 8636226"/>
                        <a:gd name="connsiteY16" fmla="*/ 6034120 h 9224165"/>
                        <a:gd name="connsiteX17" fmla="*/ 6266896 w 8636226"/>
                        <a:gd name="connsiteY17" fmla="*/ 9224162 h 9224165"/>
                        <a:gd name="connsiteX18" fmla="*/ 5057784 w 8636226"/>
                        <a:gd name="connsiteY18" fmla="*/ 8462696 h 9224165"/>
                        <a:gd name="connsiteX19" fmla="*/ 541518 w 8636226"/>
                        <a:gd name="connsiteY19" fmla="*/ 4050353 h 9224165"/>
                        <a:gd name="connsiteX0" fmla="*/ 541518 w 8752649"/>
                        <a:gd name="connsiteY0" fmla="*/ 4050353 h 9224165"/>
                        <a:gd name="connsiteX1" fmla="*/ 1163309 w 8752649"/>
                        <a:gd name="connsiteY1" fmla="*/ 3368184 h 9224165"/>
                        <a:gd name="connsiteX2" fmla="*/ 2967723 w 8752649"/>
                        <a:gd name="connsiteY2" fmla="*/ 5196984 h 9224165"/>
                        <a:gd name="connsiteX3" fmla="*/ 108411 w 8752649"/>
                        <a:gd name="connsiteY3" fmla="*/ 2221554 h 9224165"/>
                        <a:gd name="connsiteX4" fmla="*/ 1008296 w 8752649"/>
                        <a:gd name="connsiteY4" fmla="*/ 1510355 h 9224165"/>
                        <a:gd name="connsiteX5" fmla="*/ 3432182 w 8752649"/>
                        <a:gd name="connsiteY5" fmla="*/ 3948755 h 9224165"/>
                        <a:gd name="connsiteX6" fmla="*/ 718011 w 8752649"/>
                        <a:gd name="connsiteY6" fmla="*/ 1191041 h 9224165"/>
                        <a:gd name="connsiteX7" fmla="*/ 1719497 w 8752649"/>
                        <a:gd name="connsiteY7" fmla="*/ 494356 h 9224165"/>
                        <a:gd name="connsiteX8" fmla="*/ 4085326 w 8752649"/>
                        <a:gd name="connsiteY8" fmla="*/ 2976299 h 9224165"/>
                        <a:gd name="connsiteX9" fmla="*/ 2133444 w 8752649"/>
                        <a:gd name="connsiteY9" fmla="*/ 867083 h 9224165"/>
                        <a:gd name="connsiteX10" fmla="*/ 3170925 w 8752649"/>
                        <a:gd name="connsiteY10" fmla="*/ 276642 h 9224165"/>
                        <a:gd name="connsiteX11" fmla="*/ 6538239 w 8752649"/>
                        <a:gd name="connsiteY11" fmla="*/ 3731040 h 9224165"/>
                        <a:gd name="connsiteX12" fmla="*/ 6090619 w 8752649"/>
                        <a:gd name="connsiteY12" fmla="*/ 2238393 h 9224165"/>
                        <a:gd name="connsiteX13" fmla="*/ 6639839 w 8752649"/>
                        <a:gd name="connsiteY13" fmla="*/ 1031385 h 9224165"/>
                        <a:gd name="connsiteX14" fmla="*/ 7757440 w 8752649"/>
                        <a:gd name="connsiteY14" fmla="*/ 2976297 h 9224165"/>
                        <a:gd name="connsiteX15" fmla="*/ 7989669 w 8752649"/>
                        <a:gd name="connsiteY15" fmla="*/ 4340640 h 9224165"/>
                        <a:gd name="connsiteX16" fmla="*/ 8752654 w 8752649"/>
                        <a:gd name="connsiteY16" fmla="*/ 6193162 h 9224165"/>
                        <a:gd name="connsiteX17" fmla="*/ 6266896 w 8752649"/>
                        <a:gd name="connsiteY17" fmla="*/ 9224162 h 9224165"/>
                        <a:gd name="connsiteX18" fmla="*/ 5057784 w 8752649"/>
                        <a:gd name="connsiteY18" fmla="*/ 8462696 h 9224165"/>
                        <a:gd name="connsiteX19" fmla="*/ 541518 w 8752649"/>
                        <a:gd name="connsiteY19" fmla="*/ 4050353 h 92241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8752649" h="9224165">
                          <a:moveTo>
                            <a:pt x="541518" y="4050353"/>
                          </a:moveTo>
                          <a:cubicBezTo>
                            <a:pt x="125441" y="3629439"/>
                            <a:pt x="694015" y="2947268"/>
                            <a:pt x="1163309" y="3368184"/>
                          </a:cubicBezTo>
                          <a:lnTo>
                            <a:pt x="2967723" y="5196984"/>
                          </a:lnTo>
                          <a:lnTo>
                            <a:pt x="108411" y="2221554"/>
                          </a:lnTo>
                          <a:cubicBezTo>
                            <a:pt x="-288312" y="1549060"/>
                            <a:pt x="493523" y="1038543"/>
                            <a:pt x="1008296" y="1510355"/>
                          </a:cubicBezTo>
                          <a:lnTo>
                            <a:pt x="3432182" y="3948755"/>
                          </a:lnTo>
                          <a:lnTo>
                            <a:pt x="718011" y="1191041"/>
                          </a:lnTo>
                          <a:cubicBezTo>
                            <a:pt x="330963" y="465328"/>
                            <a:pt x="1235688" y="29898"/>
                            <a:pt x="1719497" y="494356"/>
                          </a:cubicBezTo>
                          <a:lnTo>
                            <a:pt x="4085326" y="2976299"/>
                          </a:lnTo>
                          <a:lnTo>
                            <a:pt x="2133444" y="867083"/>
                          </a:lnTo>
                          <a:cubicBezTo>
                            <a:pt x="1689694" y="110019"/>
                            <a:pt x="2618995" y="-311477"/>
                            <a:pt x="3170925" y="276642"/>
                          </a:cubicBezTo>
                          <a:lnTo>
                            <a:pt x="6538239" y="3731040"/>
                          </a:lnTo>
                          <a:cubicBezTo>
                            <a:pt x="6567268" y="3498812"/>
                            <a:pt x="6433736" y="2847992"/>
                            <a:pt x="6090619" y="2238393"/>
                          </a:cubicBezTo>
                          <a:cubicBezTo>
                            <a:pt x="5902707" y="1832574"/>
                            <a:pt x="6141515" y="1249099"/>
                            <a:pt x="6639839" y="1031385"/>
                          </a:cubicBezTo>
                          <a:cubicBezTo>
                            <a:pt x="7026887" y="1679688"/>
                            <a:pt x="7384906" y="2327993"/>
                            <a:pt x="7757440" y="2976297"/>
                          </a:cubicBezTo>
                          <a:lnTo>
                            <a:pt x="7989669" y="4340640"/>
                          </a:lnTo>
                          <a:cubicBezTo>
                            <a:pt x="8085131" y="4794167"/>
                            <a:pt x="8594837" y="6050116"/>
                            <a:pt x="8752654" y="6193162"/>
                          </a:cubicBezTo>
                          <a:cubicBezTo>
                            <a:pt x="7977375" y="7437758"/>
                            <a:pt x="7007393" y="7933774"/>
                            <a:pt x="6266896" y="9224162"/>
                          </a:cubicBezTo>
                          <a:cubicBezTo>
                            <a:pt x="6129010" y="9197551"/>
                            <a:pt x="5181156" y="8530430"/>
                            <a:pt x="5057784" y="8462696"/>
                          </a:cubicBezTo>
                          <a:cubicBezTo>
                            <a:pt x="4397384" y="8046620"/>
                            <a:pt x="768618" y="4236716"/>
                            <a:pt x="541518" y="4050353"/>
                          </a:cubicBezTo>
                          <a:close/>
                        </a:path>
                      </a:pathLst>
                    </a:custGeom>
                    <a:solidFill>
                      <a:srgbClr val="F4B183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69" name="Rectangle 2"/>
                    <p:cNvSpPr/>
                    <p:nvPr/>
                  </p:nvSpPr>
                  <p:spPr>
                    <a:xfrm rot="17964795" flipH="1" flipV="1">
                      <a:off x="3693376" y="3986333"/>
                      <a:ext cx="255664" cy="232762"/>
                    </a:xfrm>
                    <a:custGeom>
                      <a:avLst/>
                      <a:gdLst>
                        <a:gd name="connsiteX0" fmla="*/ 0 w 4659086"/>
                        <a:gd name="connsiteY0" fmla="*/ 0 h 2017485"/>
                        <a:gd name="connsiteX1" fmla="*/ 4659086 w 4659086"/>
                        <a:gd name="connsiteY1" fmla="*/ 0 h 2017485"/>
                        <a:gd name="connsiteX2" fmla="*/ 4659086 w 4659086"/>
                        <a:gd name="connsiteY2" fmla="*/ 2017485 h 2017485"/>
                        <a:gd name="connsiteX3" fmla="*/ 0 w 4659086"/>
                        <a:gd name="connsiteY3" fmla="*/ 2017485 h 2017485"/>
                        <a:gd name="connsiteX4" fmla="*/ 0 w 4659086"/>
                        <a:gd name="connsiteY4" fmla="*/ 0 h 2017485"/>
                        <a:gd name="connsiteX0" fmla="*/ 0 w 4804229"/>
                        <a:gd name="connsiteY0" fmla="*/ 0 h 2017485"/>
                        <a:gd name="connsiteX1" fmla="*/ 4659086 w 4804229"/>
                        <a:gd name="connsiteY1" fmla="*/ 0 h 2017485"/>
                        <a:gd name="connsiteX2" fmla="*/ 4804229 w 4804229"/>
                        <a:gd name="connsiteY2" fmla="*/ 1204685 h 2017485"/>
                        <a:gd name="connsiteX3" fmla="*/ 0 w 4804229"/>
                        <a:gd name="connsiteY3" fmla="*/ 2017485 h 2017485"/>
                        <a:gd name="connsiteX4" fmla="*/ 0 w 4804229"/>
                        <a:gd name="connsiteY4" fmla="*/ 0 h 2017485"/>
                        <a:gd name="connsiteX0" fmla="*/ 0 w 4804229"/>
                        <a:gd name="connsiteY0" fmla="*/ 0 h 4223656"/>
                        <a:gd name="connsiteX1" fmla="*/ 4659086 w 4804229"/>
                        <a:gd name="connsiteY1" fmla="*/ 0 h 4223656"/>
                        <a:gd name="connsiteX2" fmla="*/ 4804229 w 4804229"/>
                        <a:gd name="connsiteY2" fmla="*/ 1204685 h 4223656"/>
                        <a:gd name="connsiteX3" fmla="*/ 2002971 w 4804229"/>
                        <a:gd name="connsiteY3" fmla="*/ 4223656 h 4223656"/>
                        <a:gd name="connsiteX4" fmla="*/ 0 w 4804229"/>
                        <a:gd name="connsiteY4" fmla="*/ 0 h 4223656"/>
                        <a:gd name="connsiteX0" fmla="*/ 0 w 7634515"/>
                        <a:gd name="connsiteY0" fmla="*/ 0 h 4499428"/>
                        <a:gd name="connsiteX1" fmla="*/ 7489372 w 7634515"/>
                        <a:gd name="connsiteY1" fmla="*/ 275772 h 4499428"/>
                        <a:gd name="connsiteX2" fmla="*/ 7634515 w 7634515"/>
                        <a:gd name="connsiteY2" fmla="*/ 1480457 h 4499428"/>
                        <a:gd name="connsiteX3" fmla="*/ 4833257 w 7634515"/>
                        <a:gd name="connsiteY3" fmla="*/ 4499428 h 4499428"/>
                        <a:gd name="connsiteX4" fmla="*/ 0 w 7634515"/>
                        <a:gd name="connsiteY4" fmla="*/ 0 h 4499428"/>
                        <a:gd name="connsiteX0" fmla="*/ 0 w 7634515"/>
                        <a:gd name="connsiteY0" fmla="*/ 0 h 4499428"/>
                        <a:gd name="connsiteX1" fmla="*/ 7489372 w 7634515"/>
                        <a:gd name="connsiteY1" fmla="*/ 275772 h 4499428"/>
                        <a:gd name="connsiteX2" fmla="*/ 7634515 w 7634515"/>
                        <a:gd name="connsiteY2" fmla="*/ 1480457 h 4499428"/>
                        <a:gd name="connsiteX3" fmla="*/ 4833257 w 7634515"/>
                        <a:gd name="connsiteY3" fmla="*/ 4499428 h 4499428"/>
                        <a:gd name="connsiteX4" fmla="*/ 0 w 7634515"/>
                        <a:gd name="connsiteY4" fmla="*/ 0 h 4499428"/>
                        <a:gd name="connsiteX0" fmla="*/ 39552 w 7674067"/>
                        <a:gd name="connsiteY0" fmla="*/ 0 h 4895853"/>
                        <a:gd name="connsiteX1" fmla="*/ 7528924 w 7674067"/>
                        <a:gd name="connsiteY1" fmla="*/ 275772 h 4895853"/>
                        <a:gd name="connsiteX2" fmla="*/ 7674067 w 7674067"/>
                        <a:gd name="connsiteY2" fmla="*/ 1480457 h 4895853"/>
                        <a:gd name="connsiteX3" fmla="*/ 4872809 w 7674067"/>
                        <a:gd name="connsiteY3" fmla="*/ 4499428 h 4895853"/>
                        <a:gd name="connsiteX4" fmla="*/ 4582524 w 7674067"/>
                        <a:gd name="connsiteY4" fmla="*/ 4368799 h 4895853"/>
                        <a:gd name="connsiteX5" fmla="*/ 39552 w 7674067"/>
                        <a:gd name="connsiteY5" fmla="*/ 0 h 4895853"/>
                        <a:gd name="connsiteX0" fmla="*/ 38817 w 7673332"/>
                        <a:gd name="connsiteY0" fmla="*/ 0 h 4715686"/>
                        <a:gd name="connsiteX1" fmla="*/ 7528189 w 7673332"/>
                        <a:gd name="connsiteY1" fmla="*/ 275772 h 4715686"/>
                        <a:gd name="connsiteX2" fmla="*/ 7673332 w 7673332"/>
                        <a:gd name="connsiteY2" fmla="*/ 1480457 h 4715686"/>
                        <a:gd name="connsiteX3" fmla="*/ 4872074 w 7673332"/>
                        <a:gd name="connsiteY3" fmla="*/ 4499428 h 4715686"/>
                        <a:gd name="connsiteX4" fmla="*/ 4668875 w 7673332"/>
                        <a:gd name="connsiteY4" fmla="*/ 3860799 h 4715686"/>
                        <a:gd name="connsiteX5" fmla="*/ 38817 w 7673332"/>
                        <a:gd name="connsiteY5" fmla="*/ 0 h 4715686"/>
                        <a:gd name="connsiteX0" fmla="*/ 38817 w 7673332"/>
                        <a:gd name="connsiteY0" fmla="*/ 0 h 4614939"/>
                        <a:gd name="connsiteX1" fmla="*/ 7528189 w 7673332"/>
                        <a:gd name="connsiteY1" fmla="*/ 275772 h 4614939"/>
                        <a:gd name="connsiteX2" fmla="*/ 7673332 w 7673332"/>
                        <a:gd name="connsiteY2" fmla="*/ 1480457 h 4614939"/>
                        <a:gd name="connsiteX3" fmla="*/ 4872074 w 7673332"/>
                        <a:gd name="connsiteY3" fmla="*/ 4499428 h 4614939"/>
                        <a:gd name="connsiteX4" fmla="*/ 4668875 w 7673332"/>
                        <a:gd name="connsiteY4" fmla="*/ 3860799 h 4614939"/>
                        <a:gd name="connsiteX5" fmla="*/ 38817 w 7673332"/>
                        <a:gd name="connsiteY5" fmla="*/ 0 h 4614939"/>
                        <a:gd name="connsiteX0" fmla="*/ 38817 w 7673332"/>
                        <a:gd name="connsiteY0" fmla="*/ 0 h 4499428"/>
                        <a:gd name="connsiteX1" fmla="*/ 7528189 w 7673332"/>
                        <a:gd name="connsiteY1" fmla="*/ 275772 h 4499428"/>
                        <a:gd name="connsiteX2" fmla="*/ 7673332 w 7673332"/>
                        <a:gd name="connsiteY2" fmla="*/ 1480457 h 4499428"/>
                        <a:gd name="connsiteX3" fmla="*/ 4872074 w 7673332"/>
                        <a:gd name="connsiteY3" fmla="*/ 4499428 h 4499428"/>
                        <a:gd name="connsiteX4" fmla="*/ 4668875 w 7673332"/>
                        <a:gd name="connsiteY4" fmla="*/ 3860799 h 4499428"/>
                        <a:gd name="connsiteX5" fmla="*/ 38817 w 7673332"/>
                        <a:gd name="connsiteY5" fmla="*/ 0 h 4499428"/>
                        <a:gd name="connsiteX0" fmla="*/ 39428 w 7673943"/>
                        <a:gd name="connsiteY0" fmla="*/ 0 h 4499428"/>
                        <a:gd name="connsiteX1" fmla="*/ 7528800 w 7673943"/>
                        <a:gd name="connsiteY1" fmla="*/ 275772 h 4499428"/>
                        <a:gd name="connsiteX2" fmla="*/ 7673943 w 7673943"/>
                        <a:gd name="connsiteY2" fmla="*/ 1480457 h 4499428"/>
                        <a:gd name="connsiteX3" fmla="*/ 4872685 w 7673943"/>
                        <a:gd name="connsiteY3" fmla="*/ 4499428 h 4499428"/>
                        <a:gd name="connsiteX4" fmla="*/ 4596915 w 7673943"/>
                        <a:gd name="connsiteY4" fmla="*/ 4397828 h 4499428"/>
                        <a:gd name="connsiteX5" fmla="*/ 39428 w 7673943"/>
                        <a:gd name="connsiteY5" fmla="*/ 0 h 4499428"/>
                        <a:gd name="connsiteX0" fmla="*/ 39428 w 7673943"/>
                        <a:gd name="connsiteY0" fmla="*/ 0 h 4499428"/>
                        <a:gd name="connsiteX1" fmla="*/ 7528800 w 7673943"/>
                        <a:gd name="connsiteY1" fmla="*/ 275772 h 4499428"/>
                        <a:gd name="connsiteX2" fmla="*/ 7673943 w 7673943"/>
                        <a:gd name="connsiteY2" fmla="*/ 1480457 h 4499428"/>
                        <a:gd name="connsiteX3" fmla="*/ 4872685 w 7673943"/>
                        <a:gd name="connsiteY3" fmla="*/ 4499428 h 4499428"/>
                        <a:gd name="connsiteX4" fmla="*/ 4596915 w 7673943"/>
                        <a:gd name="connsiteY4" fmla="*/ 4397828 h 4499428"/>
                        <a:gd name="connsiteX5" fmla="*/ 39428 w 7673943"/>
                        <a:gd name="connsiteY5" fmla="*/ 0 h 4499428"/>
                        <a:gd name="connsiteX0" fmla="*/ 39428 w 7673943"/>
                        <a:gd name="connsiteY0" fmla="*/ 0 h 4499428"/>
                        <a:gd name="connsiteX1" fmla="*/ 7528800 w 7673943"/>
                        <a:gd name="connsiteY1" fmla="*/ 275772 h 4499428"/>
                        <a:gd name="connsiteX2" fmla="*/ 7673943 w 7673943"/>
                        <a:gd name="connsiteY2" fmla="*/ 1480457 h 4499428"/>
                        <a:gd name="connsiteX3" fmla="*/ 4872685 w 7673943"/>
                        <a:gd name="connsiteY3" fmla="*/ 4499428 h 4499428"/>
                        <a:gd name="connsiteX4" fmla="*/ 4596915 w 7673943"/>
                        <a:gd name="connsiteY4" fmla="*/ 4397828 h 4499428"/>
                        <a:gd name="connsiteX5" fmla="*/ 39428 w 7673943"/>
                        <a:gd name="connsiteY5" fmla="*/ 0 h 4499428"/>
                        <a:gd name="connsiteX0" fmla="*/ 39428 w 7673943"/>
                        <a:gd name="connsiteY0" fmla="*/ 0 h 4499428"/>
                        <a:gd name="connsiteX1" fmla="*/ 7528800 w 7673943"/>
                        <a:gd name="connsiteY1" fmla="*/ 275772 h 4499428"/>
                        <a:gd name="connsiteX2" fmla="*/ 7673943 w 7673943"/>
                        <a:gd name="connsiteY2" fmla="*/ 1480457 h 4499428"/>
                        <a:gd name="connsiteX3" fmla="*/ 4872685 w 7673943"/>
                        <a:gd name="connsiteY3" fmla="*/ 4499428 h 4499428"/>
                        <a:gd name="connsiteX4" fmla="*/ 4596915 w 7673943"/>
                        <a:gd name="connsiteY4" fmla="*/ 4397828 h 4499428"/>
                        <a:gd name="connsiteX5" fmla="*/ 39428 w 7673943"/>
                        <a:gd name="connsiteY5" fmla="*/ 0 h 4499428"/>
                        <a:gd name="connsiteX0" fmla="*/ 38245 w 7672760"/>
                        <a:gd name="connsiteY0" fmla="*/ 0 h 4499428"/>
                        <a:gd name="connsiteX1" fmla="*/ 7527617 w 7672760"/>
                        <a:gd name="connsiteY1" fmla="*/ 275772 h 4499428"/>
                        <a:gd name="connsiteX2" fmla="*/ 7672760 w 7672760"/>
                        <a:gd name="connsiteY2" fmla="*/ 1480457 h 4499428"/>
                        <a:gd name="connsiteX3" fmla="*/ 4871502 w 7672760"/>
                        <a:gd name="connsiteY3" fmla="*/ 4499428 h 4499428"/>
                        <a:gd name="connsiteX4" fmla="*/ 4595732 w 7672760"/>
                        <a:gd name="connsiteY4" fmla="*/ 4397828 h 4499428"/>
                        <a:gd name="connsiteX5" fmla="*/ 38245 w 7672760"/>
                        <a:gd name="connsiteY5" fmla="*/ 0 h 4499428"/>
                        <a:gd name="connsiteX0" fmla="*/ 0 w 7634515"/>
                        <a:gd name="connsiteY0" fmla="*/ 0 h 4499428"/>
                        <a:gd name="connsiteX1" fmla="*/ 7489372 w 7634515"/>
                        <a:gd name="connsiteY1" fmla="*/ 275772 h 4499428"/>
                        <a:gd name="connsiteX2" fmla="*/ 7634515 w 7634515"/>
                        <a:gd name="connsiteY2" fmla="*/ 1480457 h 4499428"/>
                        <a:gd name="connsiteX3" fmla="*/ 4833257 w 7634515"/>
                        <a:gd name="connsiteY3" fmla="*/ 4499428 h 4499428"/>
                        <a:gd name="connsiteX4" fmla="*/ 4557487 w 7634515"/>
                        <a:gd name="connsiteY4" fmla="*/ 4397828 h 4499428"/>
                        <a:gd name="connsiteX5" fmla="*/ 0 w 7634515"/>
                        <a:gd name="connsiteY5" fmla="*/ 0 h 4499428"/>
                        <a:gd name="connsiteX0" fmla="*/ 0 w 7634515"/>
                        <a:gd name="connsiteY0" fmla="*/ 0 h 4455885"/>
                        <a:gd name="connsiteX1" fmla="*/ 7489372 w 7634515"/>
                        <a:gd name="connsiteY1" fmla="*/ 275772 h 4455885"/>
                        <a:gd name="connsiteX2" fmla="*/ 7634515 w 7634515"/>
                        <a:gd name="connsiteY2" fmla="*/ 1480457 h 4455885"/>
                        <a:gd name="connsiteX3" fmla="*/ 4862285 w 7634515"/>
                        <a:gd name="connsiteY3" fmla="*/ 4455885 h 4455885"/>
                        <a:gd name="connsiteX4" fmla="*/ 4557487 w 7634515"/>
                        <a:gd name="connsiteY4" fmla="*/ 4397828 h 4455885"/>
                        <a:gd name="connsiteX5" fmla="*/ 0 w 7634515"/>
                        <a:gd name="connsiteY5" fmla="*/ 0 h 4455885"/>
                        <a:gd name="connsiteX0" fmla="*/ 0 w 7634515"/>
                        <a:gd name="connsiteY0" fmla="*/ 0 h 4484914"/>
                        <a:gd name="connsiteX1" fmla="*/ 7489372 w 7634515"/>
                        <a:gd name="connsiteY1" fmla="*/ 275772 h 4484914"/>
                        <a:gd name="connsiteX2" fmla="*/ 7634515 w 7634515"/>
                        <a:gd name="connsiteY2" fmla="*/ 1480457 h 4484914"/>
                        <a:gd name="connsiteX3" fmla="*/ 4833256 w 7634515"/>
                        <a:gd name="connsiteY3" fmla="*/ 4484914 h 4484914"/>
                        <a:gd name="connsiteX4" fmla="*/ 4557487 w 7634515"/>
                        <a:gd name="connsiteY4" fmla="*/ 4397828 h 4484914"/>
                        <a:gd name="connsiteX5" fmla="*/ 0 w 7634515"/>
                        <a:gd name="connsiteY5" fmla="*/ 0 h 4484914"/>
                        <a:gd name="connsiteX0" fmla="*/ 0 w 7634515"/>
                        <a:gd name="connsiteY0" fmla="*/ 0 h 4484914"/>
                        <a:gd name="connsiteX1" fmla="*/ 7489372 w 7634515"/>
                        <a:gd name="connsiteY1" fmla="*/ 275772 h 4484914"/>
                        <a:gd name="connsiteX2" fmla="*/ 7634515 w 7634515"/>
                        <a:gd name="connsiteY2" fmla="*/ 1480457 h 4484914"/>
                        <a:gd name="connsiteX3" fmla="*/ 4833256 w 7634515"/>
                        <a:gd name="connsiteY3" fmla="*/ 4484914 h 4484914"/>
                        <a:gd name="connsiteX4" fmla="*/ 4557487 w 7634515"/>
                        <a:gd name="connsiteY4" fmla="*/ 4397828 h 4484914"/>
                        <a:gd name="connsiteX5" fmla="*/ 0 w 7634515"/>
                        <a:gd name="connsiteY5" fmla="*/ 0 h 4484914"/>
                        <a:gd name="connsiteX0" fmla="*/ 0 w 7634515"/>
                        <a:gd name="connsiteY0" fmla="*/ 0 h 4484914"/>
                        <a:gd name="connsiteX1" fmla="*/ 5573485 w 7634515"/>
                        <a:gd name="connsiteY1" fmla="*/ 203200 h 4484914"/>
                        <a:gd name="connsiteX2" fmla="*/ 7489372 w 7634515"/>
                        <a:gd name="connsiteY2" fmla="*/ 275772 h 4484914"/>
                        <a:gd name="connsiteX3" fmla="*/ 7634515 w 7634515"/>
                        <a:gd name="connsiteY3" fmla="*/ 1480457 h 4484914"/>
                        <a:gd name="connsiteX4" fmla="*/ 4833256 w 7634515"/>
                        <a:gd name="connsiteY4" fmla="*/ 4484914 h 4484914"/>
                        <a:gd name="connsiteX5" fmla="*/ 4557487 w 7634515"/>
                        <a:gd name="connsiteY5" fmla="*/ 4397828 h 4484914"/>
                        <a:gd name="connsiteX6" fmla="*/ 0 w 7634515"/>
                        <a:gd name="connsiteY6" fmla="*/ 0 h 4484914"/>
                        <a:gd name="connsiteX0" fmla="*/ 0 w 7634515"/>
                        <a:gd name="connsiteY0" fmla="*/ 798285 h 5283199"/>
                        <a:gd name="connsiteX1" fmla="*/ 7082971 w 7634515"/>
                        <a:gd name="connsiteY1" fmla="*/ 0 h 5283199"/>
                        <a:gd name="connsiteX2" fmla="*/ 7489372 w 7634515"/>
                        <a:gd name="connsiteY2" fmla="*/ 1074057 h 5283199"/>
                        <a:gd name="connsiteX3" fmla="*/ 7634515 w 7634515"/>
                        <a:gd name="connsiteY3" fmla="*/ 2278742 h 5283199"/>
                        <a:gd name="connsiteX4" fmla="*/ 4833256 w 7634515"/>
                        <a:gd name="connsiteY4" fmla="*/ 5283199 h 5283199"/>
                        <a:gd name="connsiteX5" fmla="*/ 4557487 w 7634515"/>
                        <a:gd name="connsiteY5" fmla="*/ 5196113 h 5283199"/>
                        <a:gd name="connsiteX6" fmla="*/ 0 w 7634515"/>
                        <a:gd name="connsiteY6" fmla="*/ 798285 h 5283199"/>
                        <a:gd name="connsiteX0" fmla="*/ 0 w 7634515"/>
                        <a:gd name="connsiteY0" fmla="*/ 1088571 h 5573485"/>
                        <a:gd name="connsiteX1" fmla="*/ 7257143 w 7634515"/>
                        <a:gd name="connsiteY1" fmla="*/ 0 h 5573485"/>
                        <a:gd name="connsiteX2" fmla="*/ 7489372 w 7634515"/>
                        <a:gd name="connsiteY2" fmla="*/ 1364343 h 5573485"/>
                        <a:gd name="connsiteX3" fmla="*/ 7634515 w 7634515"/>
                        <a:gd name="connsiteY3" fmla="*/ 2569028 h 5573485"/>
                        <a:gd name="connsiteX4" fmla="*/ 4833256 w 7634515"/>
                        <a:gd name="connsiteY4" fmla="*/ 5573485 h 5573485"/>
                        <a:gd name="connsiteX5" fmla="*/ 4557487 w 7634515"/>
                        <a:gd name="connsiteY5" fmla="*/ 5486399 h 5573485"/>
                        <a:gd name="connsiteX6" fmla="*/ 0 w 7634515"/>
                        <a:gd name="connsiteY6" fmla="*/ 1088571 h 5573485"/>
                        <a:gd name="connsiteX0" fmla="*/ 0 w 7634515"/>
                        <a:gd name="connsiteY0" fmla="*/ 1088571 h 5573485"/>
                        <a:gd name="connsiteX1" fmla="*/ 5660571 w 7634515"/>
                        <a:gd name="connsiteY1" fmla="*/ 217715 h 5573485"/>
                        <a:gd name="connsiteX2" fmla="*/ 7257143 w 7634515"/>
                        <a:gd name="connsiteY2" fmla="*/ 0 h 5573485"/>
                        <a:gd name="connsiteX3" fmla="*/ 7489372 w 7634515"/>
                        <a:gd name="connsiteY3" fmla="*/ 1364343 h 5573485"/>
                        <a:gd name="connsiteX4" fmla="*/ 7634515 w 7634515"/>
                        <a:gd name="connsiteY4" fmla="*/ 2569028 h 5573485"/>
                        <a:gd name="connsiteX5" fmla="*/ 4833256 w 7634515"/>
                        <a:gd name="connsiteY5" fmla="*/ 5573485 h 5573485"/>
                        <a:gd name="connsiteX6" fmla="*/ 4557487 w 7634515"/>
                        <a:gd name="connsiteY6" fmla="*/ 5486399 h 5573485"/>
                        <a:gd name="connsiteX7" fmla="*/ 0 w 7634515"/>
                        <a:gd name="connsiteY7" fmla="*/ 1088571 h 5573485"/>
                        <a:gd name="connsiteX0" fmla="*/ 0 w 7634515"/>
                        <a:gd name="connsiteY0" fmla="*/ 1088571 h 5573485"/>
                        <a:gd name="connsiteX1" fmla="*/ 6110514 w 7634515"/>
                        <a:gd name="connsiteY1" fmla="*/ 740229 h 5573485"/>
                        <a:gd name="connsiteX2" fmla="*/ 7257143 w 7634515"/>
                        <a:gd name="connsiteY2" fmla="*/ 0 h 5573485"/>
                        <a:gd name="connsiteX3" fmla="*/ 7489372 w 7634515"/>
                        <a:gd name="connsiteY3" fmla="*/ 1364343 h 5573485"/>
                        <a:gd name="connsiteX4" fmla="*/ 7634515 w 7634515"/>
                        <a:gd name="connsiteY4" fmla="*/ 2569028 h 5573485"/>
                        <a:gd name="connsiteX5" fmla="*/ 4833256 w 7634515"/>
                        <a:gd name="connsiteY5" fmla="*/ 5573485 h 5573485"/>
                        <a:gd name="connsiteX6" fmla="*/ 4557487 w 7634515"/>
                        <a:gd name="connsiteY6" fmla="*/ 5486399 h 5573485"/>
                        <a:gd name="connsiteX7" fmla="*/ 0 w 7634515"/>
                        <a:gd name="connsiteY7" fmla="*/ 1088571 h 5573485"/>
                        <a:gd name="connsiteX0" fmla="*/ 0 w 7634515"/>
                        <a:gd name="connsiteY0" fmla="*/ 1088571 h 5573485"/>
                        <a:gd name="connsiteX1" fmla="*/ 6037942 w 7634515"/>
                        <a:gd name="connsiteY1" fmla="*/ 754743 h 5573485"/>
                        <a:gd name="connsiteX2" fmla="*/ 7257143 w 7634515"/>
                        <a:gd name="connsiteY2" fmla="*/ 0 h 5573485"/>
                        <a:gd name="connsiteX3" fmla="*/ 7489372 w 7634515"/>
                        <a:gd name="connsiteY3" fmla="*/ 1364343 h 5573485"/>
                        <a:gd name="connsiteX4" fmla="*/ 7634515 w 7634515"/>
                        <a:gd name="connsiteY4" fmla="*/ 2569028 h 5573485"/>
                        <a:gd name="connsiteX5" fmla="*/ 4833256 w 7634515"/>
                        <a:gd name="connsiteY5" fmla="*/ 5573485 h 5573485"/>
                        <a:gd name="connsiteX6" fmla="*/ 4557487 w 7634515"/>
                        <a:gd name="connsiteY6" fmla="*/ 5486399 h 5573485"/>
                        <a:gd name="connsiteX7" fmla="*/ 0 w 7634515"/>
                        <a:gd name="connsiteY7" fmla="*/ 1088571 h 5573485"/>
                        <a:gd name="connsiteX0" fmla="*/ 0 w 7634515"/>
                        <a:gd name="connsiteY0" fmla="*/ 1088571 h 5573485"/>
                        <a:gd name="connsiteX1" fmla="*/ 3164114 w 7634515"/>
                        <a:gd name="connsiteY1" fmla="*/ 914401 h 5573485"/>
                        <a:gd name="connsiteX2" fmla="*/ 6037942 w 7634515"/>
                        <a:gd name="connsiteY2" fmla="*/ 754743 h 5573485"/>
                        <a:gd name="connsiteX3" fmla="*/ 7257143 w 7634515"/>
                        <a:gd name="connsiteY3" fmla="*/ 0 h 5573485"/>
                        <a:gd name="connsiteX4" fmla="*/ 7489372 w 7634515"/>
                        <a:gd name="connsiteY4" fmla="*/ 1364343 h 5573485"/>
                        <a:gd name="connsiteX5" fmla="*/ 7634515 w 7634515"/>
                        <a:gd name="connsiteY5" fmla="*/ 2569028 h 5573485"/>
                        <a:gd name="connsiteX6" fmla="*/ 4833256 w 7634515"/>
                        <a:gd name="connsiteY6" fmla="*/ 5573485 h 5573485"/>
                        <a:gd name="connsiteX7" fmla="*/ 4557487 w 7634515"/>
                        <a:gd name="connsiteY7" fmla="*/ 5486399 h 5573485"/>
                        <a:gd name="connsiteX8" fmla="*/ 0 w 7634515"/>
                        <a:gd name="connsiteY8" fmla="*/ 1088571 h 5573485"/>
                        <a:gd name="connsiteX0" fmla="*/ 0 w 7634515"/>
                        <a:gd name="connsiteY0" fmla="*/ 1088571 h 5573485"/>
                        <a:gd name="connsiteX1" fmla="*/ 711199 w 7634515"/>
                        <a:gd name="connsiteY1" fmla="*/ 435430 h 5573485"/>
                        <a:gd name="connsiteX2" fmla="*/ 6037942 w 7634515"/>
                        <a:gd name="connsiteY2" fmla="*/ 754743 h 5573485"/>
                        <a:gd name="connsiteX3" fmla="*/ 7257143 w 7634515"/>
                        <a:gd name="connsiteY3" fmla="*/ 0 h 5573485"/>
                        <a:gd name="connsiteX4" fmla="*/ 7489372 w 7634515"/>
                        <a:gd name="connsiteY4" fmla="*/ 1364343 h 5573485"/>
                        <a:gd name="connsiteX5" fmla="*/ 7634515 w 7634515"/>
                        <a:gd name="connsiteY5" fmla="*/ 2569028 h 5573485"/>
                        <a:gd name="connsiteX6" fmla="*/ 4833256 w 7634515"/>
                        <a:gd name="connsiteY6" fmla="*/ 5573485 h 5573485"/>
                        <a:gd name="connsiteX7" fmla="*/ 4557487 w 7634515"/>
                        <a:gd name="connsiteY7" fmla="*/ 5486399 h 5573485"/>
                        <a:gd name="connsiteX8" fmla="*/ 0 w 7634515"/>
                        <a:gd name="connsiteY8" fmla="*/ 1088571 h 5573485"/>
                        <a:gd name="connsiteX0" fmla="*/ 0 w 7634515"/>
                        <a:gd name="connsiteY0" fmla="*/ 1088571 h 5573485"/>
                        <a:gd name="connsiteX1" fmla="*/ 711199 w 7634515"/>
                        <a:gd name="connsiteY1" fmla="*/ 435430 h 5573485"/>
                        <a:gd name="connsiteX2" fmla="*/ 6037942 w 7634515"/>
                        <a:gd name="connsiteY2" fmla="*/ 754743 h 5573485"/>
                        <a:gd name="connsiteX3" fmla="*/ 7257143 w 7634515"/>
                        <a:gd name="connsiteY3" fmla="*/ 0 h 5573485"/>
                        <a:gd name="connsiteX4" fmla="*/ 7489372 w 7634515"/>
                        <a:gd name="connsiteY4" fmla="*/ 1364343 h 5573485"/>
                        <a:gd name="connsiteX5" fmla="*/ 7634515 w 7634515"/>
                        <a:gd name="connsiteY5" fmla="*/ 2569028 h 5573485"/>
                        <a:gd name="connsiteX6" fmla="*/ 4833256 w 7634515"/>
                        <a:gd name="connsiteY6" fmla="*/ 5573485 h 5573485"/>
                        <a:gd name="connsiteX7" fmla="*/ 4557487 w 7634515"/>
                        <a:gd name="connsiteY7" fmla="*/ 5486399 h 5573485"/>
                        <a:gd name="connsiteX8" fmla="*/ 0 w 7634515"/>
                        <a:gd name="connsiteY8" fmla="*/ 1088571 h 5573485"/>
                        <a:gd name="connsiteX0" fmla="*/ 0 w 7605486"/>
                        <a:gd name="connsiteY0" fmla="*/ 1074056 h 5573485"/>
                        <a:gd name="connsiteX1" fmla="*/ 682170 w 7605486"/>
                        <a:gd name="connsiteY1" fmla="*/ 435430 h 5573485"/>
                        <a:gd name="connsiteX2" fmla="*/ 6008913 w 7605486"/>
                        <a:gd name="connsiteY2" fmla="*/ 754743 h 5573485"/>
                        <a:gd name="connsiteX3" fmla="*/ 7228114 w 7605486"/>
                        <a:gd name="connsiteY3" fmla="*/ 0 h 5573485"/>
                        <a:gd name="connsiteX4" fmla="*/ 7460343 w 7605486"/>
                        <a:gd name="connsiteY4" fmla="*/ 1364343 h 5573485"/>
                        <a:gd name="connsiteX5" fmla="*/ 7605486 w 7605486"/>
                        <a:gd name="connsiteY5" fmla="*/ 2569028 h 5573485"/>
                        <a:gd name="connsiteX6" fmla="*/ 4804227 w 7605486"/>
                        <a:gd name="connsiteY6" fmla="*/ 5573485 h 5573485"/>
                        <a:gd name="connsiteX7" fmla="*/ 4528458 w 7605486"/>
                        <a:gd name="connsiteY7" fmla="*/ 5486399 h 5573485"/>
                        <a:gd name="connsiteX8" fmla="*/ 0 w 7605486"/>
                        <a:gd name="connsiteY8" fmla="*/ 1074056 h 5573485"/>
                        <a:gd name="connsiteX0" fmla="*/ 145217 w 7750703"/>
                        <a:gd name="connsiteY0" fmla="*/ 1074056 h 5573485"/>
                        <a:gd name="connsiteX1" fmla="*/ 827387 w 7750703"/>
                        <a:gd name="connsiteY1" fmla="*/ 435430 h 5573485"/>
                        <a:gd name="connsiteX2" fmla="*/ 6154130 w 7750703"/>
                        <a:gd name="connsiteY2" fmla="*/ 754743 h 5573485"/>
                        <a:gd name="connsiteX3" fmla="*/ 7373331 w 7750703"/>
                        <a:gd name="connsiteY3" fmla="*/ 0 h 5573485"/>
                        <a:gd name="connsiteX4" fmla="*/ 7605560 w 7750703"/>
                        <a:gd name="connsiteY4" fmla="*/ 1364343 h 5573485"/>
                        <a:gd name="connsiteX5" fmla="*/ 7750703 w 7750703"/>
                        <a:gd name="connsiteY5" fmla="*/ 2569028 h 5573485"/>
                        <a:gd name="connsiteX6" fmla="*/ 4949444 w 7750703"/>
                        <a:gd name="connsiteY6" fmla="*/ 5573485 h 5573485"/>
                        <a:gd name="connsiteX7" fmla="*/ 4673675 w 7750703"/>
                        <a:gd name="connsiteY7" fmla="*/ 5486399 h 5573485"/>
                        <a:gd name="connsiteX8" fmla="*/ 145217 w 7750703"/>
                        <a:gd name="connsiteY8" fmla="*/ 1074056 h 5573485"/>
                        <a:gd name="connsiteX0" fmla="*/ 143276 w 7748762"/>
                        <a:gd name="connsiteY0" fmla="*/ 1074056 h 5573485"/>
                        <a:gd name="connsiteX1" fmla="*/ 825446 w 7748762"/>
                        <a:gd name="connsiteY1" fmla="*/ 435430 h 5573485"/>
                        <a:gd name="connsiteX2" fmla="*/ 6152189 w 7748762"/>
                        <a:gd name="connsiteY2" fmla="*/ 754743 h 5573485"/>
                        <a:gd name="connsiteX3" fmla="*/ 7371390 w 7748762"/>
                        <a:gd name="connsiteY3" fmla="*/ 0 h 5573485"/>
                        <a:gd name="connsiteX4" fmla="*/ 7603619 w 7748762"/>
                        <a:gd name="connsiteY4" fmla="*/ 1364343 h 5573485"/>
                        <a:gd name="connsiteX5" fmla="*/ 7748762 w 7748762"/>
                        <a:gd name="connsiteY5" fmla="*/ 2569028 h 5573485"/>
                        <a:gd name="connsiteX6" fmla="*/ 4947503 w 7748762"/>
                        <a:gd name="connsiteY6" fmla="*/ 5573485 h 5573485"/>
                        <a:gd name="connsiteX7" fmla="*/ 4671734 w 7748762"/>
                        <a:gd name="connsiteY7" fmla="*/ 5486399 h 5573485"/>
                        <a:gd name="connsiteX8" fmla="*/ 143276 w 7748762"/>
                        <a:gd name="connsiteY8" fmla="*/ 1074056 h 5573485"/>
                        <a:gd name="connsiteX0" fmla="*/ 143276 w 7748762"/>
                        <a:gd name="connsiteY0" fmla="*/ 1074056 h 5573485"/>
                        <a:gd name="connsiteX1" fmla="*/ 825446 w 7748762"/>
                        <a:gd name="connsiteY1" fmla="*/ 435430 h 5573485"/>
                        <a:gd name="connsiteX2" fmla="*/ 3365445 w 7748762"/>
                        <a:gd name="connsiteY2" fmla="*/ 566058 h 5573485"/>
                        <a:gd name="connsiteX3" fmla="*/ 6152189 w 7748762"/>
                        <a:gd name="connsiteY3" fmla="*/ 754743 h 5573485"/>
                        <a:gd name="connsiteX4" fmla="*/ 7371390 w 7748762"/>
                        <a:gd name="connsiteY4" fmla="*/ 0 h 5573485"/>
                        <a:gd name="connsiteX5" fmla="*/ 7603619 w 7748762"/>
                        <a:gd name="connsiteY5" fmla="*/ 1364343 h 5573485"/>
                        <a:gd name="connsiteX6" fmla="*/ 7748762 w 7748762"/>
                        <a:gd name="connsiteY6" fmla="*/ 2569028 h 5573485"/>
                        <a:gd name="connsiteX7" fmla="*/ 4947503 w 7748762"/>
                        <a:gd name="connsiteY7" fmla="*/ 5573485 h 5573485"/>
                        <a:gd name="connsiteX8" fmla="*/ 4671734 w 7748762"/>
                        <a:gd name="connsiteY8" fmla="*/ 5486399 h 5573485"/>
                        <a:gd name="connsiteX9" fmla="*/ 143276 w 7748762"/>
                        <a:gd name="connsiteY9" fmla="*/ 1074056 h 5573485"/>
                        <a:gd name="connsiteX0" fmla="*/ 143276 w 7748762"/>
                        <a:gd name="connsiteY0" fmla="*/ 1074056 h 5573485"/>
                        <a:gd name="connsiteX1" fmla="*/ 825446 w 7748762"/>
                        <a:gd name="connsiteY1" fmla="*/ 435430 h 5573485"/>
                        <a:gd name="connsiteX2" fmla="*/ 2494588 w 7748762"/>
                        <a:gd name="connsiteY2" fmla="*/ 2249715 h 5573485"/>
                        <a:gd name="connsiteX3" fmla="*/ 6152189 w 7748762"/>
                        <a:gd name="connsiteY3" fmla="*/ 754743 h 5573485"/>
                        <a:gd name="connsiteX4" fmla="*/ 7371390 w 7748762"/>
                        <a:gd name="connsiteY4" fmla="*/ 0 h 5573485"/>
                        <a:gd name="connsiteX5" fmla="*/ 7603619 w 7748762"/>
                        <a:gd name="connsiteY5" fmla="*/ 1364343 h 5573485"/>
                        <a:gd name="connsiteX6" fmla="*/ 7748762 w 7748762"/>
                        <a:gd name="connsiteY6" fmla="*/ 2569028 h 5573485"/>
                        <a:gd name="connsiteX7" fmla="*/ 4947503 w 7748762"/>
                        <a:gd name="connsiteY7" fmla="*/ 5573485 h 5573485"/>
                        <a:gd name="connsiteX8" fmla="*/ 4671734 w 7748762"/>
                        <a:gd name="connsiteY8" fmla="*/ 5486399 h 5573485"/>
                        <a:gd name="connsiteX9" fmla="*/ 143276 w 7748762"/>
                        <a:gd name="connsiteY9" fmla="*/ 1074056 h 5573485"/>
                        <a:gd name="connsiteX0" fmla="*/ 225462 w 7830948"/>
                        <a:gd name="connsiteY0" fmla="*/ 1074056 h 5573485"/>
                        <a:gd name="connsiteX1" fmla="*/ 530261 w 7830948"/>
                        <a:gd name="connsiteY1" fmla="*/ 595087 h 5573485"/>
                        <a:gd name="connsiteX2" fmla="*/ 2576774 w 7830948"/>
                        <a:gd name="connsiteY2" fmla="*/ 2249715 h 5573485"/>
                        <a:gd name="connsiteX3" fmla="*/ 6234375 w 7830948"/>
                        <a:gd name="connsiteY3" fmla="*/ 754743 h 5573485"/>
                        <a:gd name="connsiteX4" fmla="*/ 7453576 w 7830948"/>
                        <a:gd name="connsiteY4" fmla="*/ 0 h 5573485"/>
                        <a:gd name="connsiteX5" fmla="*/ 7685805 w 7830948"/>
                        <a:gd name="connsiteY5" fmla="*/ 1364343 h 5573485"/>
                        <a:gd name="connsiteX6" fmla="*/ 7830948 w 7830948"/>
                        <a:gd name="connsiteY6" fmla="*/ 2569028 h 5573485"/>
                        <a:gd name="connsiteX7" fmla="*/ 5029689 w 7830948"/>
                        <a:gd name="connsiteY7" fmla="*/ 5573485 h 5573485"/>
                        <a:gd name="connsiteX8" fmla="*/ 4753920 w 7830948"/>
                        <a:gd name="connsiteY8" fmla="*/ 5486399 h 5573485"/>
                        <a:gd name="connsiteX9" fmla="*/ 225462 w 7830948"/>
                        <a:gd name="connsiteY9" fmla="*/ 1074056 h 5573485"/>
                        <a:gd name="connsiteX0" fmla="*/ 154662 w 7760148"/>
                        <a:gd name="connsiteY0" fmla="*/ 1074056 h 5573485"/>
                        <a:gd name="connsiteX1" fmla="*/ 764261 w 7760148"/>
                        <a:gd name="connsiteY1" fmla="*/ 391887 h 5573485"/>
                        <a:gd name="connsiteX2" fmla="*/ 2505974 w 7760148"/>
                        <a:gd name="connsiteY2" fmla="*/ 2249715 h 5573485"/>
                        <a:gd name="connsiteX3" fmla="*/ 6163575 w 7760148"/>
                        <a:gd name="connsiteY3" fmla="*/ 754743 h 5573485"/>
                        <a:gd name="connsiteX4" fmla="*/ 7382776 w 7760148"/>
                        <a:gd name="connsiteY4" fmla="*/ 0 h 5573485"/>
                        <a:gd name="connsiteX5" fmla="*/ 7615005 w 7760148"/>
                        <a:gd name="connsiteY5" fmla="*/ 1364343 h 5573485"/>
                        <a:gd name="connsiteX6" fmla="*/ 7760148 w 7760148"/>
                        <a:gd name="connsiteY6" fmla="*/ 2569028 h 5573485"/>
                        <a:gd name="connsiteX7" fmla="*/ 4958889 w 7760148"/>
                        <a:gd name="connsiteY7" fmla="*/ 5573485 h 5573485"/>
                        <a:gd name="connsiteX8" fmla="*/ 4683120 w 7760148"/>
                        <a:gd name="connsiteY8" fmla="*/ 5486399 h 5573485"/>
                        <a:gd name="connsiteX9" fmla="*/ 154662 w 7760148"/>
                        <a:gd name="connsiteY9" fmla="*/ 1074056 h 5573485"/>
                        <a:gd name="connsiteX0" fmla="*/ 146294 w 7751780"/>
                        <a:gd name="connsiteY0" fmla="*/ 1074056 h 5573485"/>
                        <a:gd name="connsiteX1" fmla="*/ 755893 w 7751780"/>
                        <a:gd name="connsiteY1" fmla="*/ 391887 h 5573485"/>
                        <a:gd name="connsiteX2" fmla="*/ 2497606 w 7751780"/>
                        <a:gd name="connsiteY2" fmla="*/ 2249715 h 5573485"/>
                        <a:gd name="connsiteX3" fmla="*/ 6155207 w 7751780"/>
                        <a:gd name="connsiteY3" fmla="*/ 754743 h 5573485"/>
                        <a:gd name="connsiteX4" fmla="*/ 7374408 w 7751780"/>
                        <a:gd name="connsiteY4" fmla="*/ 0 h 5573485"/>
                        <a:gd name="connsiteX5" fmla="*/ 7606637 w 7751780"/>
                        <a:gd name="connsiteY5" fmla="*/ 1364343 h 5573485"/>
                        <a:gd name="connsiteX6" fmla="*/ 7751780 w 7751780"/>
                        <a:gd name="connsiteY6" fmla="*/ 2569028 h 5573485"/>
                        <a:gd name="connsiteX7" fmla="*/ 4950521 w 7751780"/>
                        <a:gd name="connsiteY7" fmla="*/ 5573485 h 5573485"/>
                        <a:gd name="connsiteX8" fmla="*/ 4674752 w 7751780"/>
                        <a:gd name="connsiteY8" fmla="*/ 5486399 h 5573485"/>
                        <a:gd name="connsiteX9" fmla="*/ 146294 w 7751780"/>
                        <a:gd name="connsiteY9" fmla="*/ 1074056 h 5573485"/>
                        <a:gd name="connsiteX0" fmla="*/ 146294 w 7751780"/>
                        <a:gd name="connsiteY0" fmla="*/ 1074056 h 5573485"/>
                        <a:gd name="connsiteX1" fmla="*/ 755893 w 7751780"/>
                        <a:gd name="connsiteY1" fmla="*/ 391887 h 5573485"/>
                        <a:gd name="connsiteX2" fmla="*/ 2584691 w 7751780"/>
                        <a:gd name="connsiteY2" fmla="*/ 2220687 h 5573485"/>
                        <a:gd name="connsiteX3" fmla="*/ 6155207 w 7751780"/>
                        <a:gd name="connsiteY3" fmla="*/ 754743 h 5573485"/>
                        <a:gd name="connsiteX4" fmla="*/ 7374408 w 7751780"/>
                        <a:gd name="connsiteY4" fmla="*/ 0 h 5573485"/>
                        <a:gd name="connsiteX5" fmla="*/ 7606637 w 7751780"/>
                        <a:gd name="connsiteY5" fmla="*/ 1364343 h 5573485"/>
                        <a:gd name="connsiteX6" fmla="*/ 7751780 w 7751780"/>
                        <a:gd name="connsiteY6" fmla="*/ 2569028 h 5573485"/>
                        <a:gd name="connsiteX7" fmla="*/ 4950521 w 7751780"/>
                        <a:gd name="connsiteY7" fmla="*/ 5573485 h 5573485"/>
                        <a:gd name="connsiteX8" fmla="*/ 4674752 w 7751780"/>
                        <a:gd name="connsiteY8" fmla="*/ 5486399 h 5573485"/>
                        <a:gd name="connsiteX9" fmla="*/ 146294 w 7751780"/>
                        <a:gd name="connsiteY9" fmla="*/ 1074056 h 5573485"/>
                        <a:gd name="connsiteX0" fmla="*/ 146294 w 7751780"/>
                        <a:gd name="connsiteY0" fmla="*/ 1074056 h 5573485"/>
                        <a:gd name="connsiteX1" fmla="*/ 755893 w 7751780"/>
                        <a:gd name="connsiteY1" fmla="*/ 391887 h 5573485"/>
                        <a:gd name="connsiteX2" fmla="*/ 2584691 w 7751780"/>
                        <a:gd name="connsiteY2" fmla="*/ 2220687 h 5573485"/>
                        <a:gd name="connsiteX3" fmla="*/ 4094178 w 7751780"/>
                        <a:gd name="connsiteY3" fmla="*/ 1611086 h 5573485"/>
                        <a:gd name="connsiteX4" fmla="*/ 6155207 w 7751780"/>
                        <a:gd name="connsiteY4" fmla="*/ 754743 h 5573485"/>
                        <a:gd name="connsiteX5" fmla="*/ 7374408 w 7751780"/>
                        <a:gd name="connsiteY5" fmla="*/ 0 h 5573485"/>
                        <a:gd name="connsiteX6" fmla="*/ 7606637 w 7751780"/>
                        <a:gd name="connsiteY6" fmla="*/ 1364343 h 5573485"/>
                        <a:gd name="connsiteX7" fmla="*/ 7751780 w 7751780"/>
                        <a:gd name="connsiteY7" fmla="*/ 2569028 h 5573485"/>
                        <a:gd name="connsiteX8" fmla="*/ 4950521 w 7751780"/>
                        <a:gd name="connsiteY8" fmla="*/ 5573485 h 5573485"/>
                        <a:gd name="connsiteX9" fmla="*/ 4674752 w 7751780"/>
                        <a:gd name="connsiteY9" fmla="*/ 5486399 h 5573485"/>
                        <a:gd name="connsiteX10" fmla="*/ 146294 w 7751780"/>
                        <a:gd name="connsiteY10" fmla="*/ 1074056 h 5573485"/>
                        <a:gd name="connsiteX0" fmla="*/ 362859 w 7968345"/>
                        <a:gd name="connsiteY0" fmla="*/ 1944913 h 6444342"/>
                        <a:gd name="connsiteX1" fmla="*/ 972458 w 7968345"/>
                        <a:gd name="connsiteY1" fmla="*/ 1262744 h 6444342"/>
                        <a:gd name="connsiteX2" fmla="*/ 2801256 w 7968345"/>
                        <a:gd name="connsiteY2" fmla="*/ 3091544 h 6444342"/>
                        <a:gd name="connsiteX3" fmla="*/ 0 w 7968345"/>
                        <a:gd name="connsiteY3" fmla="*/ 0 h 6444342"/>
                        <a:gd name="connsiteX4" fmla="*/ 6371772 w 7968345"/>
                        <a:gd name="connsiteY4" fmla="*/ 1625600 h 6444342"/>
                        <a:gd name="connsiteX5" fmla="*/ 7590973 w 7968345"/>
                        <a:gd name="connsiteY5" fmla="*/ 870857 h 6444342"/>
                        <a:gd name="connsiteX6" fmla="*/ 7823202 w 7968345"/>
                        <a:gd name="connsiteY6" fmla="*/ 2235200 h 6444342"/>
                        <a:gd name="connsiteX7" fmla="*/ 7968345 w 7968345"/>
                        <a:gd name="connsiteY7" fmla="*/ 3439885 h 6444342"/>
                        <a:gd name="connsiteX8" fmla="*/ 5167086 w 7968345"/>
                        <a:gd name="connsiteY8" fmla="*/ 6444342 h 6444342"/>
                        <a:gd name="connsiteX9" fmla="*/ 4891317 w 7968345"/>
                        <a:gd name="connsiteY9" fmla="*/ 6357256 h 6444342"/>
                        <a:gd name="connsiteX10" fmla="*/ 362859 w 7968345"/>
                        <a:gd name="connsiteY10" fmla="*/ 1944913 h 6444342"/>
                        <a:gd name="connsiteX0" fmla="*/ 449944 w 8055430"/>
                        <a:gd name="connsiteY0" fmla="*/ 1857827 h 6357256"/>
                        <a:gd name="connsiteX1" fmla="*/ 1059543 w 8055430"/>
                        <a:gd name="connsiteY1" fmla="*/ 1175658 h 6357256"/>
                        <a:gd name="connsiteX2" fmla="*/ 2888341 w 8055430"/>
                        <a:gd name="connsiteY2" fmla="*/ 3004458 h 6357256"/>
                        <a:gd name="connsiteX3" fmla="*/ 0 w 8055430"/>
                        <a:gd name="connsiteY3" fmla="*/ 0 h 6357256"/>
                        <a:gd name="connsiteX4" fmla="*/ 6458857 w 8055430"/>
                        <a:gd name="connsiteY4" fmla="*/ 1538514 h 6357256"/>
                        <a:gd name="connsiteX5" fmla="*/ 7678058 w 8055430"/>
                        <a:gd name="connsiteY5" fmla="*/ 783771 h 6357256"/>
                        <a:gd name="connsiteX6" fmla="*/ 7910287 w 8055430"/>
                        <a:gd name="connsiteY6" fmla="*/ 2148114 h 6357256"/>
                        <a:gd name="connsiteX7" fmla="*/ 8055430 w 8055430"/>
                        <a:gd name="connsiteY7" fmla="*/ 3352799 h 6357256"/>
                        <a:gd name="connsiteX8" fmla="*/ 5254171 w 8055430"/>
                        <a:gd name="connsiteY8" fmla="*/ 6357256 h 6357256"/>
                        <a:gd name="connsiteX9" fmla="*/ 4978402 w 8055430"/>
                        <a:gd name="connsiteY9" fmla="*/ 6270170 h 6357256"/>
                        <a:gd name="connsiteX10" fmla="*/ 449944 w 8055430"/>
                        <a:gd name="connsiteY10" fmla="*/ 1857827 h 6357256"/>
                        <a:gd name="connsiteX0" fmla="*/ 406401 w 8011887"/>
                        <a:gd name="connsiteY0" fmla="*/ 1828799 h 6328228"/>
                        <a:gd name="connsiteX1" fmla="*/ 1016000 w 8011887"/>
                        <a:gd name="connsiteY1" fmla="*/ 1146630 h 6328228"/>
                        <a:gd name="connsiteX2" fmla="*/ 2844798 w 8011887"/>
                        <a:gd name="connsiteY2" fmla="*/ 2975430 h 6328228"/>
                        <a:gd name="connsiteX3" fmla="*/ 0 w 8011887"/>
                        <a:gd name="connsiteY3" fmla="*/ 0 h 6328228"/>
                        <a:gd name="connsiteX4" fmla="*/ 6415314 w 8011887"/>
                        <a:gd name="connsiteY4" fmla="*/ 1509486 h 6328228"/>
                        <a:gd name="connsiteX5" fmla="*/ 7634515 w 8011887"/>
                        <a:gd name="connsiteY5" fmla="*/ 754743 h 6328228"/>
                        <a:gd name="connsiteX6" fmla="*/ 7866744 w 8011887"/>
                        <a:gd name="connsiteY6" fmla="*/ 2119086 h 6328228"/>
                        <a:gd name="connsiteX7" fmla="*/ 8011887 w 8011887"/>
                        <a:gd name="connsiteY7" fmla="*/ 3323771 h 6328228"/>
                        <a:gd name="connsiteX8" fmla="*/ 5210628 w 8011887"/>
                        <a:gd name="connsiteY8" fmla="*/ 6328228 h 6328228"/>
                        <a:gd name="connsiteX9" fmla="*/ 4934859 w 8011887"/>
                        <a:gd name="connsiteY9" fmla="*/ 6241142 h 6328228"/>
                        <a:gd name="connsiteX10" fmla="*/ 406401 w 8011887"/>
                        <a:gd name="connsiteY10" fmla="*/ 1828799 h 6328228"/>
                        <a:gd name="connsiteX0" fmla="*/ 420915 w 8026401"/>
                        <a:gd name="connsiteY0" fmla="*/ 1828799 h 6328228"/>
                        <a:gd name="connsiteX1" fmla="*/ 1030514 w 8026401"/>
                        <a:gd name="connsiteY1" fmla="*/ 1146630 h 6328228"/>
                        <a:gd name="connsiteX2" fmla="*/ 2859312 w 8026401"/>
                        <a:gd name="connsiteY2" fmla="*/ 2975430 h 6328228"/>
                        <a:gd name="connsiteX3" fmla="*/ 0 w 8026401"/>
                        <a:gd name="connsiteY3" fmla="*/ 0 h 6328228"/>
                        <a:gd name="connsiteX4" fmla="*/ 6429828 w 8026401"/>
                        <a:gd name="connsiteY4" fmla="*/ 1509486 h 6328228"/>
                        <a:gd name="connsiteX5" fmla="*/ 7649029 w 8026401"/>
                        <a:gd name="connsiteY5" fmla="*/ 754743 h 6328228"/>
                        <a:gd name="connsiteX6" fmla="*/ 7881258 w 8026401"/>
                        <a:gd name="connsiteY6" fmla="*/ 2119086 h 6328228"/>
                        <a:gd name="connsiteX7" fmla="*/ 8026401 w 8026401"/>
                        <a:gd name="connsiteY7" fmla="*/ 3323771 h 6328228"/>
                        <a:gd name="connsiteX8" fmla="*/ 5225142 w 8026401"/>
                        <a:gd name="connsiteY8" fmla="*/ 6328228 h 6328228"/>
                        <a:gd name="connsiteX9" fmla="*/ 4949373 w 8026401"/>
                        <a:gd name="connsiteY9" fmla="*/ 6241142 h 6328228"/>
                        <a:gd name="connsiteX10" fmla="*/ 420915 w 8026401"/>
                        <a:gd name="connsiteY10" fmla="*/ 1828799 h 6328228"/>
                        <a:gd name="connsiteX0" fmla="*/ 420915 w 8026401"/>
                        <a:gd name="connsiteY0" fmla="*/ 1828799 h 6328228"/>
                        <a:gd name="connsiteX1" fmla="*/ 1030514 w 8026401"/>
                        <a:gd name="connsiteY1" fmla="*/ 1146630 h 6328228"/>
                        <a:gd name="connsiteX2" fmla="*/ 2859312 w 8026401"/>
                        <a:gd name="connsiteY2" fmla="*/ 2975430 h 6328228"/>
                        <a:gd name="connsiteX3" fmla="*/ 0 w 8026401"/>
                        <a:gd name="connsiteY3" fmla="*/ 0 h 6328228"/>
                        <a:gd name="connsiteX4" fmla="*/ 1698171 w 8026401"/>
                        <a:gd name="connsiteY4" fmla="*/ 377372 h 6328228"/>
                        <a:gd name="connsiteX5" fmla="*/ 6429828 w 8026401"/>
                        <a:gd name="connsiteY5" fmla="*/ 1509486 h 6328228"/>
                        <a:gd name="connsiteX6" fmla="*/ 7649029 w 8026401"/>
                        <a:gd name="connsiteY6" fmla="*/ 754743 h 6328228"/>
                        <a:gd name="connsiteX7" fmla="*/ 7881258 w 8026401"/>
                        <a:gd name="connsiteY7" fmla="*/ 2119086 h 6328228"/>
                        <a:gd name="connsiteX8" fmla="*/ 8026401 w 8026401"/>
                        <a:gd name="connsiteY8" fmla="*/ 3323771 h 6328228"/>
                        <a:gd name="connsiteX9" fmla="*/ 5225142 w 8026401"/>
                        <a:gd name="connsiteY9" fmla="*/ 6328228 h 6328228"/>
                        <a:gd name="connsiteX10" fmla="*/ 4949373 w 8026401"/>
                        <a:gd name="connsiteY10" fmla="*/ 6241142 h 6328228"/>
                        <a:gd name="connsiteX11" fmla="*/ 420915 w 8026401"/>
                        <a:gd name="connsiteY11" fmla="*/ 1828799 h 6328228"/>
                        <a:gd name="connsiteX0" fmla="*/ 420915 w 8026401"/>
                        <a:gd name="connsiteY0" fmla="*/ 2539998 h 7039427"/>
                        <a:gd name="connsiteX1" fmla="*/ 1030514 w 8026401"/>
                        <a:gd name="connsiteY1" fmla="*/ 1857829 h 7039427"/>
                        <a:gd name="connsiteX2" fmla="*/ 2859312 w 8026401"/>
                        <a:gd name="connsiteY2" fmla="*/ 3686629 h 7039427"/>
                        <a:gd name="connsiteX3" fmla="*/ 0 w 8026401"/>
                        <a:gd name="connsiteY3" fmla="*/ 711199 h 7039427"/>
                        <a:gd name="connsiteX4" fmla="*/ 899885 w 8026401"/>
                        <a:gd name="connsiteY4" fmla="*/ 0 h 7039427"/>
                        <a:gd name="connsiteX5" fmla="*/ 6429828 w 8026401"/>
                        <a:gd name="connsiteY5" fmla="*/ 2220685 h 7039427"/>
                        <a:gd name="connsiteX6" fmla="*/ 7649029 w 8026401"/>
                        <a:gd name="connsiteY6" fmla="*/ 1465942 h 7039427"/>
                        <a:gd name="connsiteX7" fmla="*/ 7881258 w 8026401"/>
                        <a:gd name="connsiteY7" fmla="*/ 2830285 h 7039427"/>
                        <a:gd name="connsiteX8" fmla="*/ 8026401 w 8026401"/>
                        <a:gd name="connsiteY8" fmla="*/ 4034970 h 7039427"/>
                        <a:gd name="connsiteX9" fmla="*/ 5225142 w 8026401"/>
                        <a:gd name="connsiteY9" fmla="*/ 7039427 h 7039427"/>
                        <a:gd name="connsiteX10" fmla="*/ 4949373 w 8026401"/>
                        <a:gd name="connsiteY10" fmla="*/ 6952341 h 7039427"/>
                        <a:gd name="connsiteX11" fmla="*/ 420915 w 8026401"/>
                        <a:gd name="connsiteY11" fmla="*/ 2539998 h 7039427"/>
                        <a:gd name="connsiteX0" fmla="*/ 420915 w 8026401"/>
                        <a:gd name="connsiteY0" fmla="*/ 2665438 h 7164867"/>
                        <a:gd name="connsiteX1" fmla="*/ 1030514 w 8026401"/>
                        <a:gd name="connsiteY1" fmla="*/ 1983269 h 7164867"/>
                        <a:gd name="connsiteX2" fmla="*/ 2859312 w 8026401"/>
                        <a:gd name="connsiteY2" fmla="*/ 3812069 h 7164867"/>
                        <a:gd name="connsiteX3" fmla="*/ 0 w 8026401"/>
                        <a:gd name="connsiteY3" fmla="*/ 836639 h 7164867"/>
                        <a:gd name="connsiteX4" fmla="*/ 899885 w 8026401"/>
                        <a:gd name="connsiteY4" fmla="*/ 125440 h 7164867"/>
                        <a:gd name="connsiteX5" fmla="*/ 6429828 w 8026401"/>
                        <a:gd name="connsiteY5" fmla="*/ 2346125 h 7164867"/>
                        <a:gd name="connsiteX6" fmla="*/ 7649029 w 8026401"/>
                        <a:gd name="connsiteY6" fmla="*/ 1591382 h 7164867"/>
                        <a:gd name="connsiteX7" fmla="*/ 7881258 w 8026401"/>
                        <a:gd name="connsiteY7" fmla="*/ 2955725 h 7164867"/>
                        <a:gd name="connsiteX8" fmla="*/ 8026401 w 8026401"/>
                        <a:gd name="connsiteY8" fmla="*/ 4160410 h 7164867"/>
                        <a:gd name="connsiteX9" fmla="*/ 5225142 w 8026401"/>
                        <a:gd name="connsiteY9" fmla="*/ 7164867 h 7164867"/>
                        <a:gd name="connsiteX10" fmla="*/ 4949373 w 8026401"/>
                        <a:gd name="connsiteY10" fmla="*/ 7077781 h 7164867"/>
                        <a:gd name="connsiteX11" fmla="*/ 420915 w 8026401"/>
                        <a:gd name="connsiteY11" fmla="*/ 2665438 h 7164867"/>
                        <a:gd name="connsiteX0" fmla="*/ 534938 w 8140424"/>
                        <a:gd name="connsiteY0" fmla="*/ 2718214 h 7217643"/>
                        <a:gd name="connsiteX1" fmla="*/ 1144537 w 8140424"/>
                        <a:gd name="connsiteY1" fmla="*/ 2036045 h 7217643"/>
                        <a:gd name="connsiteX2" fmla="*/ 2973335 w 8140424"/>
                        <a:gd name="connsiteY2" fmla="*/ 3864845 h 7217643"/>
                        <a:gd name="connsiteX3" fmla="*/ 114023 w 8140424"/>
                        <a:gd name="connsiteY3" fmla="*/ 889415 h 7217643"/>
                        <a:gd name="connsiteX4" fmla="*/ 1013908 w 8140424"/>
                        <a:gd name="connsiteY4" fmla="*/ 178216 h 7217643"/>
                        <a:gd name="connsiteX5" fmla="*/ 6543851 w 8140424"/>
                        <a:gd name="connsiteY5" fmla="*/ 2398901 h 7217643"/>
                        <a:gd name="connsiteX6" fmla="*/ 7763052 w 8140424"/>
                        <a:gd name="connsiteY6" fmla="*/ 1644158 h 7217643"/>
                        <a:gd name="connsiteX7" fmla="*/ 7995281 w 8140424"/>
                        <a:gd name="connsiteY7" fmla="*/ 3008501 h 7217643"/>
                        <a:gd name="connsiteX8" fmla="*/ 8140424 w 8140424"/>
                        <a:gd name="connsiteY8" fmla="*/ 4213186 h 7217643"/>
                        <a:gd name="connsiteX9" fmla="*/ 5339165 w 8140424"/>
                        <a:gd name="connsiteY9" fmla="*/ 7217643 h 7217643"/>
                        <a:gd name="connsiteX10" fmla="*/ 5063396 w 8140424"/>
                        <a:gd name="connsiteY10" fmla="*/ 7130557 h 7217643"/>
                        <a:gd name="connsiteX11" fmla="*/ 534938 w 8140424"/>
                        <a:gd name="connsiteY11" fmla="*/ 2718214 h 7217643"/>
                        <a:gd name="connsiteX0" fmla="*/ 534938 w 8140424"/>
                        <a:gd name="connsiteY0" fmla="*/ 2718214 h 7217643"/>
                        <a:gd name="connsiteX1" fmla="*/ 1144537 w 8140424"/>
                        <a:gd name="connsiteY1" fmla="*/ 2036045 h 7217643"/>
                        <a:gd name="connsiteX2" fmla="*/ 2973335 w 8140424"/>
                        <a:gd name="connsiteY2" fmla="*/ 3864845 h 7217643"/>
                        <a:gd name="connsiteX3" fmla="*/ 114023 w 8140424"/>
                        <a:gd name="connsiteY3" fmla="*/ 889415 h 7217643"/>
                        <a:gd name="connsiteX4" fmla="*/ 1013908 w 8140424"/>
                        <a:gd name="connsiteY4" fmla="*/ 178216 h 7217643"/>
                        <a:gd name="connsiteX5" fmla="*/ 3510366 w 8140424"/>
                        <a:gd name="connsiteY5" fmla="*/ 1194217 h 7217643"/>
                        <a:gd name="connsiteX6" fmla="*/ 6543851 w 8140424"/>
                        <a:gd name="connsiteY6" fmla="*/ 2398901 h 7217643"/>
                        <a:gd name="connsiteX7" fmla="*/ 7763052 w 8140424"/>
                        <a:gd name="connsiteY7" fmla="*/ 1644158 h 7217643"/>
                        <a:gd name="connsiteX8" fmla="*/ 7995281 w 8140424"/>
                        <a:gd name="connsiteY8" fmla="*/ 3008501 h 7217643"/>
                        <a:gd name="connsiteX9" fmla="*/ 8140424 w 8140424"/>
                        <a:gd name="connsiteY9" fmla="*/ 4213186 h 7217643"/>
                        <a:gd name="connsiteX10" fmla="*/ 5339165 w 8140424"/>
                        <a:gd name="connsiteY10" fmla="*/ 7217643 h 7217643"/>
                        <a:gd name="connsiteX11" fmla="*/ 5063396 w 8140424"/>
                        <a:gd name="connsiteY11" fmla="*/ 7130557 h 7217643"/>
                        <a:gd name="connsiteX12" fmla="*/ 534938 w 8140424"/>
                        <a:gd name="connsiteY12" fmla="*/ 2718214 h 7217643"/>
                        <a:gd name="connsiteX0" fmla="*/ 534938 w 8140424"/>
                        <a:gd name="connsiteY0" fmla="*/ 2718214 h 7217643"/>
                        <a:gd name="connsiteX1" fmla="*/ 1144537 w 8140424"/>
                        <a:gd name="connsiteY1" fmla="*/ 2036045 h 7217643"/>
                        <a:gd name="connsiteX2" fmla="*/ 2973335 w 8140424"/>
                        <a:gd name="connsiteY2" fmla="*/ 3864845 h 7217643"/>
                        <a:gd name="connsiteX3" fmla="*/ 114023 w 8140424"/>
                        <a:gd name="connsiteY3" fmla="*/ 889415 h 7217643"/>
                        <a:gd name="connsiteX4" fmla="*/ 1013908 w 8140424"/>
                        <a:gd name="connsiteY4" fmla="*/ 178216 h 7217643"/>
                        <a:gd name="connsiteX5" fmla="*/ 3379737 w 8140424"/>
                        <a:gd name="connsiteY5" fmla="*/ 2631131 h 7217643"/>
                        <a:gd name="connsiteX6" fmla="*/ 6543851 w 8140424"/>
                        <a:gd name="connsiteY6" fmla="*/ 2398901 h 7217643"/>
                        <a:gd name="connsiteX7" fmla="*/ 7763052 w 8140424"/>
                        <a:gd name="connsiteY7" fmla="*/ 1644158 h 7217643"/>
                        <a:gd name="connsiteX8" fmla="*/ 7995281 w 8140424"/>
                        <a:gd name="connsiteY8" fmla="*/ 3008501 h 7217643"/>
                        <a:gd name="connsiteX9" fmla="*/ 8140424 w 8140424"/>
                        <a:gd name="connsiteY9" fmla="*/ 4213186 h 7217643"/>
                        <a:gd name="connsiteX10" fmla="*/ 5339165 w 8140424"/>
                        <a:gd name="connsiteY10" fmla="*/ 7217643 h 7217643"/>
                        <a:gd name="connsiteX11" fmla="*/ 5063396 w 8140424"/>
                        <a:gd name="connsiteY11" fmla="*/ 7130557 h 7217643"/>
                        <a:gd name="connsiteX12" fmla="*/ 534938 w 8140424"/>
                        <a:gd name="connsiteY12" fmla="*/ 2718214 h 7217643"/>
                        <a:gd name="connsiteX0" fmla="*/ 534938 w 8140424"/>
                        <a:gd name="connsiteY0" fmla="*/ 2718214 h 7217643"/>
                        <a:gd name="connsiteX1" fmla="*/ 1144537 w 8140424"/>
                        <a:gd name="connsiteY1" fmla="*/ 2036045 h 7217643"/>
                        <a:gd name="connsiteX2" fmla="*/ 2973335 w 8140424"/>
                        <a:gd name="connsiteY2" fmla="*/ 3864845 h 7217643"/>
                        <a:gd name="connsiteX3" fmla="*/ 114023 w 8140424"/>
                        <a:gd name="connsiteY3" fmla="*/ 889415 h 7217643"/>
                        <a:gd name="connsiteX4" fmla="*/ 1013908 w 8140424"/>
                        <a:gd name="connsiteY4" fmla="*/ 178216 h 7217643"/>
                        <a:gd name="connsiteX5" fmla="*/ 3437794 w 8140424"/>
                        <a:gd name="connsiteY5" fmla="*/ 2616616 h 7217643"/>
                        <a:gd name="connsiteX6" fmla="*/ 6543851 w 8140424"/>
                        <a:gd name="connsiteY6" fmla="*/ 2398901 h 7217643"/>
                        <a:gd name="connsiteX7" fmla="*/ 7763052 w 8140424"/>
                        <a:gd name="connsiteY7" fmla="*/ 1644158 h 7217643"/>
                        <a:gd name="connsiteX8" fmla="*/ 7995281 w 8140424"/>
                        <a:gd name="connsiteY8" fmla="*/ 3008501 h 7217643"/>
                        <a:gd name="connsiteX9" fmla="*/ 8140424 w 8140424"/>
                        <a:gd name="connsiteY9" fmla="*/ 4213186 h 7217643"/>
                        <a:gd name="connsiteX10" fmla="*/ 5339165 w 8140424"/>
                        <a:gd name="connsiteY10" fmla="*/ 7217643 h 7217643"/>
                        <a:gd name="connsiteX11" fmla="*/ 5063396 w 8140424"/>
                        <a:gd name="connsiteY11" fmla="*/ 7130557 h 7217643"/>
                        <a:gd name="connsiteX12" fmla="*/ 534938 w 8140424"/>
                        <a:gd name="connsiteY12" fmla="*/ 2718214 h 7217643"/>
                        <a:gd name="connsiteX0" fmla="*/ 534938 w 8140424"/>
                        <a:gd name="connsiteY0" fmla="*/ 2718214 h 7217643"/>
                        <a:gd name="connsiteX1" fmla="*/ 1144537 w 8140424"/>
                        <a:gd name="connsiteY1" fmla="*/ 2036045 h 7217643"/>
                        <a:gd name="connsiteX2" fmla="*/ 2973335 w 8140424"/>
                        <a:gd name="connsiteY2" fmla="*/ 3864845 h 7217643"/>
                        <a:gd name="connsiteX3" fmla="*/ 114023 w 8140424"/>
                        <a:gd name="connsiteY3" fmla="*/ 889415 h 7217643"/>
                        <a:gd name="connsiteX4" fmla="*/ 1013908 w 8140424"/>
                        <a:gd name="connsiteY4" fmla="*/ 178216 h 7217643"/>
                        <a:gd name="connsiteX5" fmla="*/ 3437794 w 8140424"/>
                        <a:gd name="connsiteY5" fmla="*/ 2616616 h 7217643"/>
                        <a:gd name="connsiteX6" fmla="*/ 4932766 w 8140424"/>
                        <a:gd name="connsiteY6" fmla="*/ 2471474 h 7217643"/>
                        <a:gd name="connsiteX7" fmla="*/ 6543851 w 8140424"/>
                        <a:gd name="connsiteY7" fmla="*/ 2398901 h 7217643"/>
                        <a:gd name="connsiteX8" fmla="*/ 7763052 w 8140424"/>
                        <a:gd name="connsiteY8" fmla="*/ 1644158 h 7217643"/>
                        <a:gd name="connsiteX9" fmla="*/ 7995281 w 8140424"/>
                        <a:gd name="connsiteY9" fmla="*/ 3008501 h 7217643"/>
                        <a:gd name="connsiteX10" fmla="*/ 8140424 w 8140424"/>
                        <a:gd name="connsiteY10" fmla="*/ 4213186 h 7217643"/>
                        <a:gd name="connsiteX11" fmla="*/ 5339165 w 8140424"/>
                        <a:gd name="connsiteY11" fmla="*/ 7217643 h 7217643"/>
                        <a:gd name="connsiteX12" fmla="*/ 5063396 w 8140424"/>
                        <a:gd name="connsiteY12" fmla="*/ 7130557 h 7217643"/>
                        <a:gd name="connsiteX13" fmla="*/ 534938 w 8140424"/>
                        <a:gd name="connsiteY13" fmla="*/ 2718214 h 7217643"/>
                        <a:gd name="connsiteX0" fmla="*/ 534938 w 8140424"/>
                        <a:gd name="connsiteY0" fmla="*/ 2859312 h 7358741"/>
                        <a:gd name="connsiteX1" fmla="*/ 1144537 w 8140424"/>
                        <a:gd name="connsiteY1" fmla="*/ 2177143 h 7358741"/>
                        <a:gd name="connsiteX2" fmla="*/ 2973335 w 8140424"/>
                        <a:gd name="connsiteY2" fmla="*/ 4005943 h 7358741"/>
                        <a:gd name="connsiteX3" fmla="*/ 114023 w 8140424"/>
                        <a:gd name="connsiteY3" fmla="*/ 1030513 h 7358741"/>
                        <a:gd name="connsiteX4" fmla="*/ 1013908 w 8140424"/>
                        <a:gd name="connsiteY4" fmla="*/ 319314 h 7358741"/>
                        <a:gd name="connsiteX5" fmla="*/ 3437794 w 8140424"/>
                        <a:gd name="connsiteY5" fmla="*/ 2757714 h 7358741"/>
                        <a:gd name="connsiteX6" fmla="*/ 723623 w 8140424"/>
                        <a:gd name="connsiteY6" fmla="*/ 0 h 7358741"/>
                        <a:gd name="connsiteX7" fmla="*/ 6543851 w 8140424"/>
                        <a:gd name="connsiteY7" fmla="*/ 2539999 h 7358741"/>
                        <a:gd name="connsiteX8" fmla="*/ 7763052 w 8140424"/>
                        <a:gd name="connsiteY8" fmla="*/ 1785256 h 7358741"/>
                        <a:gd name="connsiteX9" fmla="*/ 7995281 w 8140424"/>
                        <a:gd name="connsiteY9" fmla="*/ 3149599 h 7358741"/>
                        <a:gd name="connsiteX10" fmla="*/ 8140424 w 8140424"/>
                        <a:gd name="connsiteY10" fmla="*/ 4354284 h 7358741"/>
                        <a:gd name="connsiteX11" fmla="*/ 5339165 w 8140424"/>
                        <a:gd name="connsiteY11" fmla="*/ 7358741 h 7358741"/>
                        <a:gd name="connsiteX12" fmla="*/ 5063396 w 8140424"/>
                        <a:gd name="connsiteY12" fmla="*/ 7271655 h 7358741"/>
                        <a:gd name="connsiteX13" fmla="*/ 534938 w 8140424"/>
                        <a:gd name="connsiteY13" fmla="*/ 2859312 h 7358741"/>
                        <a:gd name="connsiteX0" fmla="*/ 534938 w 8140424"/>
                        <a:gd name="connsiteY0" fmla="*/ 2859312 h 7358741"/>
                        <a:gd name="connsiteX1" fmla="*/ 1144537 w 8140424"/>
                        <a:gd name="connsiteY1" fmla="*/ 2177143 h 7358741"/>
                        <a:gd name="connsiteX2" fmla="*/ 2973335 w 8140424"/>
                        <a:gd name="connsiteY2" fmla="*/ 4005943 h 7358741"/>
                        <a:gd name="connsiteX3" fmla="*/ 114023 w 8140424"/>
                        <a:gd name="connsiteY3" fmla="*/ 1030513 h 7358741"/>
                        <a:gd name="connsiteX4" fmla="*/ 1013908 w 8140424"/>
                        <a:gd name="connsiteY4" fmla="*/ 319314 h 7358741"/>
                        <a:gd name="connsiteX5" fmla="*/ 3437794 w 8140424"/>
                        <a:gd name="connsiteY5" fmla="*/ 2757714 h 7358741"/>
                        <a:gd name="connsiteX6" fmla="*/ 723623 w 8140424"/>
                        <a:gd name="connsiteY6" fmla="*/ 0 h 7358741"/>
                        <a:gd name="connsiteX7" fmla="*/ 3713566 w 8140424"/>
                        <a:gd name="connsiteY7" fmla="*/ 1291772 h 7358741"/>
                        <a:gd name="connsiteX8" fmla="*/ 6543851 w 8140424"/>
                        <a:gd name="connsiteY8" fmla="*/ 2539999 h 7358741"/>
                        <a:gd name="connsiteX9" fmla="*/ 7763052 w 8140424"/>
                        <a:gd name="connsiteY9" fmla="*/ 1785256 h 7358741"/>
                        <a:gd name="connsiteX10" fmla="*/ 7995281 w 8140424"/>
                        <a:gd name="connsiteY10" fmla="*/ 3149599 h 7358741"/>
                        <a:gd name="connsiteX11" fmla="*/ 8140424 w 8140424"/>
                        <a:gd name="connsiteY11" fmla="*/ 4354284 h 7358741"/>
                        <a:gd name="connsiteX12" fmla="*/ 5339165 w 8140424"/>
                        <a:gd name="connsiteY12" fmla="*/ 7358741 h 7358741"/>
                        <a:gd name="connsiteX13" fmla="*/ 5063396 w 8140424"/>
                        <a:gd name="connsiteY13" fmla="*/ 7271655 h 7358741"/>
                        <a:gd name="connsiteX14" fmla="*/ 534938 w 8140424"/>
                        <a:gd name="connsiteY14" fmla="*/ 2859312 h 7358741"/>
                        <a:gd name="connsiteX0" fmla="*/ 534938 w 8140424"/>
                        <a:gd name="connsiteY0" fmla="*/ 3555997 h 8055426"/>
                        <a:gd name="connsiteX1" fmla="*/ 1144537 w 8140424"/>
                        <a:gd name="connsiteY1" fmla="*/ 2873828 h 8055426"/>
                        <a:gd name="connsiteX2" fmla="*/ 2973335 w 8140424"/>
                        <a:gd name="connsiteY2" fmla="*/ 4702628 h 8055426"/>
                        <a:gd name="connsiteX3" fmla="*/ 114023 w 8140424"/>
                        <a:gd name="connsiteY3" fmla="*/ 1727198 h 8055426"/>
                        <a:gd name="connsiteX4" fmla="*/ 1013908 w 8140424"/>
                        <a:gd name="connsiteY4" fmla="*/ 1015999 h 8055426"/>
                        <a:gd name="connsiteX5" fmla="*/ 3437794 w 8140424"/>
                        <a:gd name="connsiteY5" fmla="*/ 3454399 h 8055426"/>
                        <a:gd name="connsiteX6" fmla="*/ 723623 w 8140424"/>
                        <a:gd name="connsiteY6" fmla="*/ 696685 h 8055426"/>
                        <a:gd name="connsiteX7" fmla="*/ 1696080 w 8140424"/>
                        <a:gd name="connsiteY7" fmla="*/ 0 h 8055426"/>
                        <a:gd name="connsiteX8" fmla="*/ 6543851 w 8140424"/>
                        <a:gd name="connsiteY8" fmla="*/ 3236684 h 8055426"/>
                        <a:gd name="connsiteX9" fmla="*/ 7763052 w 8140424"/>
                        <a:gd name="connsiteY9" fmla="*/ 2481941 h 8055426"/>
                        <a:gd name="connsiteX10" fmla="*/ 7995281 w 8140424"/>
                        <a:gd name="connsiteY10" fmla="*/ 3846284 h 8055426"/>
                        <a:gd name="connsiteX11" fmla="*/ 8140424 w 8140424"/>
                        <a:gd name="connsiteY11" fmla="*/ 5050969 h 8055426"/>
                        <a:gd name="connsiteX12" fmla="*/ 5339165 w 8140424"/>
                        <a:gd name="connsiteY12" fmla="*/ 8055426 h 8055426"/>
                        <a:gd name="connsiteX13" fmla="*/ 5063396 w 8140424"/>
                        <a:gd name="connsiteY13" fmla="*/ 7968340 h 8055426"/>
                        <a:gd name="connsiteX14" fmla="*/ 534938 w 8140424"/>
                        <a:gd name="connsiteY14" fmla="*/ 3555997 h 8055426"/>
                        <a:gd name="connsiteX0" fmla="*/ 534938 w 8140424"/>
                        <a:gd name="connsiteY0" fmla="*/ 3662537 h 8161966"/>
                        <a:gd name="connsiteX1" fmla="*/ 1144537 w 8140424"/>
                        <a:gd name="connsiteY1" fmla="*/ 2980368 h 8161966"/>
                        <a:gd name="connsiteX2" fmla="*/ 2973335 w 8140424"/>
                        <a:gd name="connsiteY2" fmla="*/ 4809168 h 8161966"/>
                        <a:gd name="connsiteX3" fmla="*/ 114023 w 8140424"/>
                        <a:gd name="connsiteY3" fmla="*/ 1833738 h 8161966"/>
                        <a:gd name="connsiteX4" fmla="*/ 1013908 w 8140424"/>
                        <a:gd name="connsiteY4" fmla="*/ 1122539 h 8161966"/>
                        <a:gd name="connsiteX5" fmla="*/ 3437794 w 8140424"/>
                        <a:gd name="connsiteY5" fmla="*/ 3560939 h 8161966"/>
                        <a:gd name="connsiteX6" fmla="*/ 723623 w 8140424"/>
                        <a:gd name="connsiteY6" fmla="*/ 803225 h 8161966"/>
                        <a:gd name="connsiteX7" fmla="*/ 1696080 w 8140424"/>
                        <a:gd name="connsiteY7" fmla="*/ 106540 h 8161966"/>
                        <a:gd name="connsiteX8" fmla="*/ 6543851 w 8140424"/>
                        <a:gd name="connsiteY8" fmla="*/ 3343224 h 8161966"/>
                        <a:gd name="connsiteX9" fmla="*/ 7763052 w 8140424"/>
                        <a:gd name="connsiteY9" fmla="*/ 2588481 h 8161966"/>
                        <a:gd name="connsiteX10" fmla="*/ 7995281 w 8140424"/>
                        <a:gd name="connsiteY10" fmla="*/ 3952824 h 8161966"/>
                        <a:gd name="connsiteX11" fmla="*/ 8140424 w 8140424"/>
                        <a:gd name="connsiteY11" fmla="*/ 5157509 h 8161966"/>
                        <a:gd name="connsiteX12" fmla="*/ 5339165 w 8140424"/>
                        <a:gd name="connsiteY12" fmla="*/ 8161966 h 8161966"/>
                        <a:gd name="connsiteX13" fmla="*/ 5063396 w 8140424"/>
                        <a:gd name="connsiteY13" fmla="*/ 8074880 h 8161966"/>
                        <a:gd name="connsiteX14" fmla="*/ 534938 w 8140424"/>
                        <a:gd name="connsiteY14" fmla="*/ 3662537 h 8161966"/>
                        <a:gd name="connsiteX0" fmla="*/ 534938 w 8140424"/>
                        <a:gd name="connsiteY0" fmla="*/ 3662537 h 8161966"/>
                        <a:gd name="connsiteX1" fmla="*/ 1144537 w 8140424"/>
                        <a:gd name="connsiteY1" fmla="*/ 2980368 h 8161966"/>
                        <a:gd name="connsiteX2" fmla="*/ 2973335 w 8140424"/>
                        <a:gd name="connsiteY2" fmla="*/ 4809168 h 8161966"/>
                        <a:gd name="connsiteX3" fmla="*/ 114023 w 8140424"/>
                        <a:gd name="connsiteY3" fmla="*/ 1833738 h 8161966"/>
                        <a:gd name="connsiteX4" fmla="*/ 1013908 w 8140424"/>
                        <a:gd name="connsiteY4" fmla="*/ 1122539 h 8161966"/>
                        <a:gd name="connsiteX5" fmla="*/ 3437794 w 8140424"/>
                        <a:gd name="connsiteY5" fmla="*/ 3560939 h 8161966"/>
                        <a:gd name="connsiteX6" fmla="*/ 723623 w 8140424"/>
                        <a:gd name="connsiteY6" fmla="*/ 803225 h 8161966"/>
                        <a:gd name="connsiteX7" fmla="*/ 1725109 w 8140424"/>
                        <a:gd name="connsiteY7" fmla="*/ 106540 h 8161966"/>
                        <a:gd name="connsiteX8" fmla="*/ 6543851 w 8140424"/>
                        <a:gd name="connsiteY8" fmla="*/ 3343224 h 8161966"/>
                        <a:gd name="connsiteX9" fmla="*/ 7763052 w 8140424"/>
                        <a:gd name="connsiteY9" fmla="*/ 2588481 h 8161966"/>
                        <a:gd name="connsiteX10" fmla="*/ 7995281 w 8140424"/>
                        <a:gd name="connsiteY10" fmla="*/ 3952824 h 8161966"/>
                        <a:gd name="connsiteX11" fmla="*/ 8140424 w 8140424"/>
                        <a:gd name="connsiteY11" fmla="*/ 5157509 h 8161966"/>
                        <a:gd name="connsiteX12" fmla="*/ 5339165 w 8140424"/>
                        <a:gd name="connsiteY12" fmla="*/ 8161966 h 8161966"/>
                        <a:gd name="connsiteX13" fmla="*/ 5063396 w 8140424"/>
                        <a:gd name="connsiteY13" fmla="*/ 8074880 h 8161966"/>
                        <a:gd name="connsiteX14" fmla="*/ 534938 w 8140424"/>
                        <a:gd name="connsiteY14" fmla="*/ 3662537 h 8161966"/>
                        <a:gd name="connsiteX0" fmla="*/ 534938 w 8140424"/>
                        <a:gd name="connsiteY0" fmla="*/ 3722591 h 8222020"/>
                        <a:gd name="connsiteX1" fmla="*/ 1144537 w 8140424"/>
                        <a:gd name="connsiteY1" fmla="*/ 3040422 h 8222020"/>
                        <a:gd name="connsiteX2" fmla="*/ 2973335 w 8140424"/>
                        <a:gd name="connsiteY2" fmla="*/ 4869222 h 8222020"/>
                        <a:gd name="connsiteX3" fmla="*/ 114023 w 8140424"/>
                        <a:gd name="connsiteY3" fmla="*/ 1893792 h 8222020"/>
                        <a:gd name="connsiteX4" fmla="*/ 1013908 w 8140424"/>
                        <a:gd name="connsiteY4" fmla="*/ 1182593 h 8222020"/>
                        <a:gd name="connsiteX5" fmla="*/ 3437794 w 8140424"/>
                        <a:gd name="connsiteY5" fmla="*/ 3620993 h 8222020"/>
                        <a:gd name="connsiteX6" fmla="*/ 723623 w 8140424"/>
                        <a:gd name="connsiteY6" fmla="*/ 863279 h 8222020"/>
                        <a:gd name="connsiteX7" fmla="*/ 1725109 w 8140424"/>
                        <a:gd name="connsiteY7" fmla="*/ 166594 h 8222020"/>
                        <a:gd name="connsiteX8" fmla="*/ 6543851 w 8140424"/>
                        <a:gd name="connsiteY8" fmla="*/ 3403278 h 8222020"/>
                        <a:gd name="connsiteX9" fmla="*/ 7763052 w 8140424"/>
                        <a:gd name="connsiteY9" fmla="*/ 2648535 h 8222020"/>
                        <a:gd name="connsiteX10" fmla="*/ 7995281 w 8140424"/>
                        <a:gd name="connsiteY10" fmla="*/ 4012878 h 8222020"/>
                        <a:gd name="connsiteX11" fmla="*/ 8140424 w 8140424"/>
                        <a:gd name="connsiteY11" fmla="*/ 5217563 h 8222020"/>
                        <a:gd name="connsiteX12" fmla="*/ 5339165 w 8140424"/>
                        <a:gd name="connsiteY12" fmla="*/ 8222020 h 8222020"/>
                        <a:gd name="connsiteX13" fmla="*/ 5063396 w 8140424"/>
                        <a:gd name="connsiteY13" fmla="*/ 8134934 h 8222020"/>
                        <a:gd name="connsiteX14" fmla="*/ 534938 w 8140424"/>
                        <a:gd name="connsiteY14" fmla="*/ 3722591 h 8222020"/>
                        <a:gd name="connsiteX0" fmla="*/ 534938 w 8140424"/>
                        <a:gd name="connsiteY0" fmla="*/ 3747941 h 8247370"/>
                        <a:gd name="connsiteX1" fmla="*/ 1144537 w 8140424"/>
                        <a:gd name="connsiteY1" fmla="*/ 3065772 h 8247370"/>
                        <a:gd name="connsiteX2" fmla="*/ 2973335 w 8140424"/>
                        <a:gd name="connsiteY2" fmla="*/ 4894572 h 8247370"/>
                        <a:gd name="connsiteX3" fmla="*/ 114023 w 8140424"/>
                        <a:gd name="connsiteY3" fmla="*/ 1919142 h 8247370"/>
                        <a:gd name="connsiteX4" fmla="*/ 1013908 w 8140424"/>
                        <a:gd name="connsiteY4" fmla="*/ 1207943 h 8247370"/>
                        <a:gd name="connsiteX5" fmla="*/ 3437794 w 8140424"/>
                        <a:gd name="connsiteY5" fmla="*/ 3646343 h 8247370"/>
                        <a:gd name="connsiteX6" fmla="*/ 723623 w 8140424"/>
                        <a:gd name="connsiteY6" fmla="*/ 888629 h 8247370"/>
                        <a:gd name="connsiteX7" fmla="*/ 1725109 w 8140424"/>
                        <a:gd name="connsiteY7" fmla="*/ 191944 h 8247370"/>
                        <a:gd name="connsiteX8" fmla="*/ 6543851 w 8140424"/>
                        <a:gd name="connsiteY8" fmla="*/ 3428628 h 8247370"/>
                        <a:gd name="connsiteX9" fmla="*/ 7763052 w 8140424"/>
                        <a:gd name="connsiteY9" fmla="*/ 2673885 h 8247370"/>
                        <a:gd name="connsiteX10" fmla="*/ 7995281 w 8140424"/>
                        <a:gd name="connsiteY10" fmla="*/ 4038228 h 8247370"/>
                        <a:gd name="connsiteX11" fmla="*/ 8140424 w 8140424"/>
                        <a:gd name="connsiteY11" fmla="*/ 5242913 h 8247370"/>
                        <a:gd name="connsiteX12" fmla="*/ 5339165 w 8140424"/>
                        <a:gd name="connsiteY12" fmla="*/ 8247370 h 8247370"/>
                        <a:gd name="connsiteX13" fmla="*/ 5063396 w 8140424"/>
                        <a:gd name="connsiteY13" fmla="*/ 8160284 h 8247370"/>
                        <a:gd name="connsiteX14" fmla="*/ 534938 w 8140424"/>
                        <a:gd name="connsiteY14" fmla="*/ 3747941 h 8247370"/>
                        <a:gd name="connsiteX0" fmla="*/ 534938 w 8140424"/>
                        <a:gd name="connsiteY0" fmla="*/ 3747941 h 8247370"/>
                        <a:gd name="connsiteX1" fmla="*/ 1144537 w 8140424"/>
                        <a:gd name="connsiteY1" fmla="*/ 3065772 h 8247370"/>
                        <a:gd name="connsiteX2" fmla="*/ 2973335 w 8140424"/>
                        <a:gd name="connsiteY2" fmla="*/ 4894572 h 8247370"/>
                        <a:gd name="connsiteX3" fmla="*/ 114023 w 8140424"/>
                        <a:gd name="connsiteY3" fmla="*/ 1919142 h 8247370"/>
                        <a:gd name="connsiteX4" fmla="*/ 1013908 w 8140424"/>
                        <a:gd name="connsiteY4" fmla="*/ 1207943 h 8247370"/>
                        <a:gd name="connsiteX5" fmla="*/ 3437794 w 8140424"/>
                        <a:gd name="connsiteY5" fmla="*/ 3646343 h 8247370"/>
                        <a:gd name="connsiteX6" fmla="*/ 723623 w 8140424"/>
                        <a:gd name="connsiteY6" fmla="*/ 888629 h 8247370"/>
                        <a:gd name="connsiteX7" fmla="*/ 1725109 w 8140424"/>
                        <a:gd name="connsiteY7" fmla="*/ 191944 h 8247370"/>
                        <a:gd name="connsiteX8" fmla="*/ 3931280 w 8140424"/>
                        <a:gd name="connsiteY8" fmla="*/ 1672401 h 8247370"/>
                        <a:gd name="connsiteX9" fmla="*/ 6543851 w 8140424"/>
                        <a:gd name="connsiteY9" fmla="*/ 3428628 h 8247370"/>
                        <a:gd name="connsiteX10" fmla="*/ 7763052 w 8140424"/>
                        <a:gd name="connsiteY10" fmla="*/ 2673885 h 8247370"/>
                        <a:gd name="connsiteX11" fmla="*/ 7995281 w 8140424"/>
                        <a:gd name="connsiteY11" fmla="*/ 4038228 h 8247370"/>
                        <a:gd name="connsiteX12" fmla="*/ 8140424 w 8140424"/>
                        <a:gd name="connsiteY12" fmla="*/ 5242913 h 8247370"/>
                        <a:gd name="connsiteX13" fmla="*/ 5339165 w 8140424"/>
                        <a:gd name="connsiteY13" fmla="*/ 8247370 h 8247370"/>
                        <a:gd name="connsiteX14" fmla="*/ 5063396 w 8140424"/>
                        <a:gd name="connsiteY14" fmla="*/ 8160284 h 8247370"/>
                        <a:gd name="connsiteX15" fmla="*/ 534938 w 8140424"/>
                        <a:gd name="connsiteY15" fmla="*/ 3747941 h 8247370"/>
                        <a:gd name="connsiteX0" fmla="*/ 534938 w 8140424"/>
                        <a:gd name="connsiteY0" fmla="*/ 3747941 h 8247370"/>
                        <a:gd name="connsiteX1" fmla="*/ 1144537 w 8140424"/>
                        <a:gd name="connsiteY1" fmla="*/ 3065772 h 8247370"/>
                        <a:gd name="connsiteX2" fmla="*/ 2973335 w 8140424"/>
                        <a:gd name="connsiteY2" fmla="*/ 4894572 h 8247370"/>
                        <a:gd name="connsiteX3" fmla="*/ 114023 w 8140424"/>
                        <a:gd name="connsiteY3" fmla="*/ 1919142 h 8247370"/>
                        <a:gd name="connsiteX4" fmla="*/ 1013908 w 8140424"/>
                        <a:gd name="connsiteY4" fmla="*/ 1207943 h 8247370"/>
                        <a:gd name="connsiteX5" fmla="*/ 3437794 w 8140424"/>
                        <a:gd name="connsiteY5" fmla="*/ 3646343 h 8247370"/>
                        <a:gd name="connsiteX6" fmla="*/ 723623 w 8140424"/>
                        <a:gd name="connsiteY6" fmla="*/ 888629 h 8247370"/>
                        <a:gd name="connsiteX7" fmla="*/ 1725109 w 8140424"/>
                        <a:gd name="connsiteY7" fmla="*/ 191944 h 8247370"/>
                        <a:gd name="connsiteX8" fmla="*/ 4090938 w 8140424"/>
                        <a:gd name="connsiteY8" fmla="*/ 2673887 h 8247370"/>
                        <a:gd name="connsiteX9" fmla="*/ 6543851 w 8140424"/>
                        <a:gd name="connsiteY9" fmla="*/ 3428628 h 8247370"/>
                        <a:gd name="connsiteX10" fmla="*/ 7763052 w 8140424"/>
                        <a:gd name="connsiteY10" fmla="*/ 2673885 h 8247370"/>
                        <a:gd name="connsiteX11" fmla="*/ 7995281 w 8140424"/>
                        <a:gd name="connsiteY11" fmla="*/ 4038228 h 8247370"/>
                        <a:gd name="connsiteX12" fmla="*/ 8140424 w 8140424"/>
                        <a:gd name="connsiteY12" fmla="*/ 5242913 h 8247370"/>
                        <a:gd name="connsiteX13" fmla="*/ 5339165 w 8140424"/>
                        <a:gd name="connsiteY13" fmla="*/ 8247370 h 8247370"/>
                        <a:gd name="connsiteX14" fmla="*/ 5063396 w 8140424"/>
                        <a:gd name="connsiteY14" fmla="*/ 8160284 h 8247370"/>
                        <a:gd name="connsiteX15" fmla="*/ 534938 w 8140424"/>
                        <a:gd name="connsiteY15" fmla="*/ 3747941 h 8247370"/>
                        <a:gd name="connsiteX0" fmla="*/ 534938 w 8140424"/>
                        <a:gd name="connsiteY0" fmla="*/ 3747941 h 8247370"/>
                        <a:gd name="connsiteX1" fmla="*/ 1144537 w 8140424"/>
                        <a:gd name="connsiteY1" fmla="*/ 3065772 h 8247370"/>
                        <a:gd name="connsiteX2" fmla="*/ 2973335 w 8140424"/>
                        <a:gd name="connsiteY2" fmla="*/ 4894572 h 8247370"/>
                        <a:gd name="connsiteX3" fmla="*/ 114023 w 8140424"/>
                        <a:gd name="connsiteY3" fmla="*/ 1919142 h 8247370"/>
                        <a:gd name="connsiteX4" fmla="*/ 1013908 w 8140424"/>
                        <a:gd name="connsiteY4" fmla="*/ 1207943 h 8247370"/>
                        <a:gd name="connsiteX5" fmla="*/ 3437794 w 8140424"/>
                        <a:gd name="connsiteY5" fmla="*/ 3646343 h 8247370"/>
                        <a:gd name="connsiteX6" fmla="*/ 723623 w 8140424"/>
                        <a:gd name="connsiteY6" fmla="*/ 888629 h 8247370"/>
                        <a:gd name="connsiteX7" fmla="*/ 1725109 w 8140424"/>
                        <a:gd name="connsiteY7" fmla="*/ 191944 h 8247370"/>
                        <a:gd name="connsiteX8" fmla="*/ 4090938 w 8140424"/>
                        <a:gd name="connsiteY8" fmla="*/ 2673887 h 8247370"/>
                        <a:gd name="connsiteX9" fmla="*/ 5847166 w 8140424"/>
                        <a:gd name="connsiteY9" fmla="*/ 3196401 h 8247370"/>
                        <a:gd name="connsiteX10" fmla="*/ 6543851 w 8140424"/>
                        <a:gd name="connsiteY10" fmla="*/ 3428628 h 8247370"/>
                        <a:gd name="connsiteX11" fmla="*/ 7763052 w 8140424"/>
                        <a:gd name="connsiteY11" fmla="*/ 2673885 h 8247370"/>
                        <a:gd name="connsiteX12" fmla="*/ 7995281 w 8140424"/>
                        <a:gd name="connsiteY12" fmla="*/ 4038228 h 8247370"/>
                        <a:gd name="connsiteX13" fmla="*/ 8140424 w 8140424"/>
                        <a:gd name="connsiteY13" fmla="*/ 5242913 h 8247370"/>
                        <a:gd name="connsiteX14" fmla="*/ 5339165 w 8140424"/>
                        <a:gd name="connsiteY14" fmla="*/ 8247370 h 8247370"/>
                        <a:gd name="connsiteX15" fmla="*/ 5063396 w 8140424"/>
                        <a:gd name="connsiteY15" fmla="*/ 8160284 h 8247370"/>
                        <a:gd name="connsiteX16" fmla="*/ 534938 w 8140424"/>
                        <a:gd name="connsiteY16" fmla="*/ 3747941 h 8247370"/>
                        <a:gd name="connsiteX0" fmla="*/ 534938 w 8140424"/>
                        <a:gd name="connsiteY0" fmla="*/ 3747941 h 8247370"/>
                        <a:gd name="connsiteX1" fmla="*/ 1144537 w 8140424"/>
                        <a:gd name="connsiteY1" fmla="*/ 3065772 h 8247370"/>
                        <a:gd name="connsiteX2" fmla="*/ 2973335 w 8140424"/>
                        <a:gd name="connsiteY2" fmla="*/ 4894572 h 8247370"/>
                        <a:gd name="connsiteX3" fmla="*/ 114023 w 8140424"/>
                        <a:gd name="connsiteY3" fmla="*/ 1919142 h 8247370"/>
                        <a:gd name="connsiteX4" fmla="*/ 1013908 w 8140424"/>
                        <a:gd name="connsiteY4" fmla="*/ 1207943 h 8247370"/>
                        <a:gd name="connsiteX5" fmla="*/ 3437794 w 8140424"/>
                        <a:gd name="connsiteY5" fmla="*/ 3646343 h 8247370"/>
                        <a:gd name="connsiteX6" fmla="*/ 723623 w 8140424"/>
                        <a:gd name="connsiteY6" fmla="*/ 888629 h 8247370"/>
                        <a:gd name="connsiteX7" fmla="*/ 1725109 w 8140424"/>
                        <a:gd name="connsiteY7" fmla="*/ 191944 h 8247370"/>
                        <a:gd name="connsiteX8" fmla="*/ 4090938 w 8140424"/>
                        <a:gd name="connsiteY8" fmla="*/ 2673887 h 8247370"/>
                        <a:gd name="connsiteX9" fmla="*/ 2058937 w 8140424"/>
                        <a:gd name="connsiteY9" fmla="*/ 540287 h 8247370"/>
                        <a:gd name="connsiteX10" fmla="*/ 6543851 w 8140424"/>
                        <a:gd name="connsiteY10" fmla="*/ 3428628 h 8247370"/>
                        <a:gd name="connsiteX11" fmla="*/ 7763052 w 8140424"/>
                        <a:gd name="connsiteY11" fmla="*/ 2673885 h 8247370"/>
                        <a:gd name="connsiteX12" fmla="*/ 7995281 w 8140424"/>
                        <a:gd name="connsiteY12" fmla="*/ 4038228 h 8247370"/>
                        <a:gd name="connsiteX13" fmla="*/ 8140424 w 8140424"/>
                        <a:gd name="connsiteY13" fmla="*/ 5242913 h 8247370"/>
                        <a:gd name="connsiteX14" fmla="*/ 5339165 w 8140424"/>
                        <a:gd name="connsiteY14" fmla="*/ 8247370 h 8247370"/>
                        <a:gd name="connsiteX15" fmla="*/ 5063396 w 8140424"/>
                        <a:gd name="connsiteY15" fmla="*/ 8160284 h 8247370"/>
                        <a:gd name="connsiteX16" fmla="*/ 534938 w 8140424"/>
                        <a:gd name="connsiteY16" fmla="*/ 3747941 h 8247370"/>
                        <a:gd name="connsiteX0" fmla="*/ 534938 w 8140424"/>
                        <a:gd name="connsiteY0" fmla="*/ 3747941 h 8247370"/>
                        <a:gd name="connsiteX1" fmla="*/ 1144537 w 8140424"/>
                        <a:gd name="connsiteY1" fmla="*/ 3065772 h 8247370"/>
                        <a:gd name="connsiteX2" fmla="*/ 2973335 w 8140424"/>
                        <a:gd name="connsiteY2" fmla="*/ 4894572 h 8247370"/>
                        <a:gd name="connsiteX3" fmla="*/ 114023 w 8140424"/>
                        <a:gd name="connsiteY3" fmla="*/ 1919142 h 8247370"/>
                        <a:gd name="connsiteX4" fmla="*/ 1013908 w 8140424"/>
                        <a:gd name="connsiteY4" fmla="*/ 1207943 h 8247370"/>
                        <a:gd name="connsiteX5" fmla="*/ 3437794 w 8140424"/>
                        <a:gd name="connsiteY5" fmla="*/ 3646343 h 8247370"/>
                        <a:gd name="connsiteX6" fmla="*/ 723623 w 8140424"/>
                        <a:gd name="connsiteY6" fmla="*/ 888629 h 8247370"/>
                        <a:gd name="connsiteX7" fmla="*/ 1725109 w 8140424"/>
                        <a:gd name="connsiteY7" fmla="*/ 191944 h 8247370"/>
                        <a:gd name="connsiteX8" fmla="*/ 4090938 w 8140424"/>
                        <a:gd name="connsiteY8" fmla="*/ 2673887 h 8247370"/>
                        <a:gd name="connsiteX9" fmla="*/ 2102480 w 8140424"/>
                        <a:gd name="connsiteY9" fmla="*/ 540287 h 8247370"/>
                        <a:gd name="connsiteX10" fmla="*/ 6543851 w 8140424"/>
                        <a:gd name="connsiteY10" fmla="*/ 3428628 h 8247370"/>
                        <a:gd name="connsiteX11" fmla="*/ 7763052 w 8140424"/>
                        <a:gd name="connsiteY11" fmla="*/ 2673885 h 8247370"/>
                        <a:gd name="connsiteX12" fmla="*/ 7995281 w 8140424"/>
                        <a:gd name="connsiteY12" fmla="*/ 4038228 h 8247370"/>
                        <a:gd name="connsiteX13" fmla="*/ 8140424 w 8140424"/>
                        <a:gd name="connsiteY13" fmla="*/ 5242913 h 8247370"/>
                        <a:gd name="connsiteX14" fmla="*/ 5339165 w 8140424"/>
                        <a:gd name="connsiteY14" fmla="*/ 8247370 h 8247370"/>
                        <a:gd name="connsiteX15" fmla="*/ 5063396 w 8140424"/>
                        <a:gd name="connsiteY15" fmla="*/ 8160284 h 8247370"/>
                        <a:gd name="connsiteX16" fmla="*/ 534938 w 8140424"/>
                        <a:gd name="connsiteY16" fmla="*/ 3747941 h 8247370"/>
                        <a:gd name="connsiteX0" fmla="*/ 534938 w 8140424"/>
                        <a:gd name="connsiteY0" fmla="*/ 3747941 h 8247370"/>
                        <a:gd name="connsiteX1" fmla="*/ 1144537 w 8140424"/>
                        <a:gd name="connsiteY1" fmla="*/ 3065772 h 8247370"/>
                        <a:gd name="connsiteX2" fmla="*/ 2973335 w 8140424"/>
                        <a:gd name="connsiteY2" fmla="*/ 4894572 h 8247370"/>
                        <a:gd name="connsiteX3" fmla="*/ 114023 w 8140424"/>
                        <a:gd name="connsiteY3" fmla="*/ 1919142 h 8247370"/>
                        <a:gd name="connsiteX4" fmla="*/ 1013908 w 8140424"/>
                        <a:gd name="connsiteY4" fmla="*/ 1207943 h 8247370"/>
                        <a:gd name="connsiteX5" fmla="*/ 3437794 w 8140424"/>
                        <a:gd name="connsiteY5" fmla="*/ 3646343 h 8247370"/>
                        <a:gd name="connsiteX6" fmla="*/ 723623 w 8140424"/>
                        <a:gd name="connsiteY6" fmla="*/ 888629 h 8247370"/>
                        <a:gd name="connsiteX7" fmla="*/ 1725109 w 8140424"/>
                        <a:gd name="connsiteY7" fmla="*/ 191944 h 8247370"/>
                        <a:gd name="connsiteX8" fmla="*/ 4090938 w 8140424"/>
                        <a:gd name="connsiteY8" fmla="*/ 2673887 h 8247370"/>
                        <a:gd name="connsiteX9" fmla="*/ 2102480 w 8140424"/>
                        <a:gd name="connsiteY9" fmla="*/ 540287 h 8247370"/>
                        <a:gd name="connsiteX10" fmla="*/ 3887737 w 8140424"/>
                        <a:gd name="connsiteY10" fmla="*/ 1730458 h 8247370"/>
                        <a:gd name="connsiteX11" fmla="*/ 6543851 w 8140424"/>
                        <a:gd name="connsiteY11" fmla="*/ 3428628 h 8247370"/>
                        <a:gd name="connsiteX12" fmla="*/ 7763052 w 8140424"/>
                        <a:gd name="connsiteY12" fmla="*/ 2673885 h 8247370"/>
                        <a:gd name="connsiteX13" fmla="*/ 7995281 w 8140424"/>
                        <a:gd name="connsiteY13" fmla="*/ 4038228 h 8247370"/>
                        <a:gd name="connsiteX14" fmla="*/ 8140424 w 8140424"/>
                        <a:gd name="connsiteY14" fmla="*/ 5242913 h 8247370"/>
                        <a:gd name="connsiteX15" fmla="*/ 5339165 w 8140424"/>
                        <a:gd name="connsiteY15" fmla="*/ 8247370 h 8247370"/>
                        <a:gd name="connsiteX16" fmla="*/ 5063396 w 8140424"/>
                        <a:gd name="connsiteY16" fmla="*/ 8160284 h 8247370"/>
                        <a:gd name="connsiteX17" fmla="*/ 534938 w 8140424"/>
                        <a:gd name="connsiteY17" fmla="*/ 3747941 h 8247370"/>
                        <a:gd name="connsiteX0" fmla="*/ 534938 w 8140424"/>
                        <a:gd name="connsiteY0" fmla="*/ 3773711 h 8273140"/>
                        <a:gd name="connsiteX1" fmla="*/ 1144537 w 8140424"/>
                        <a:gd name="connsiteY1" fmla="*/ 3091542 h 8273140"/>
                        <a:gd name="connsiteX2" fmla="*/ 2973335 w 8140424"/>
                        <a:gd name="connsiteY2" fmla="*/ 4920342 h 8273140"/>
                        <a:gd name="connsiteX3" fmla="*/ 114023 w 8140424"/>
                        <a:gd name="connsiteY3" fmla="*/ 1944912 h 8273140"/>
                        <a:gd name="connsiteX4" fmla="*/ 1013908 w 8140424"/>
                        <a:gd name="connsiteY4" fmla="*/ 1233713 h 8273140"/>
                        <a:gd name="connsiteX5" fmla="*/ 3437794 w 8140424"/>
                        <a:gd name="connsiteY5" fmla="*/ 3672113 h 8273140"/>
                        <a:gd name="connsiteX6" fmla="*/ 723623 w 8140424"/>
                        <a:gd name="connsiteY6" fmla="*/ 914399 h 8273140"/>
                        <a:gd name="connsiteX7" fmla="*/ 1725109 w 8140424"/>
                        <a:gd name="connsiteY7" fmla="*/ 217714 h 8273140"/>
                        <a:gd name="connsiteX8" fmla="*/ 4090938 w 8140424"/>
                        <a:gd name="connsiteY8" fmla="*/ 2699657 h 8273140"/>
                        <a:gd name="connsiteX9" fmla="*/ 2102480 w 8140424"/>
                        <a:gd name="connsiteY9" fmla="*/ 566057 h 8273140"/>
                        <a:gd name="connsiteX10" fmla="*/ 3176537 w 8140424"/>
                        <a:gd name="connsiteY10" fmla="*/ 0 h 8273140"/>
                        <a:gd name="connsiteX11" fmla="*/ 6543851 w 8140424"/>
                        <a:gd name="connsiteY11" fmla="*/ 3454398 h 8273140"/>
                        <a:gd name="connsiteX12" fmla="*/ 7763052 w 8140424"/>
                        <a:gd name="connsiteY12" fmla="*/ 2699655 h 8273140"/>
                        <a:gd name="connsiteX13" fmla="*/ 7995281 w 8140424"/>
                        <a:gd name="connsiteY13" fmla="*/ 4063998 h 8273140"/>
                        <a:gd name="connsiteX14" fmla="*/ 8140424 w 8140424"/>
                        <a:gd name="connsiteY14" fmla="*/ 5268683 h 8273140"/>
                        <a:gd name="connsiteX15" fmla="*/ 5339165 w 8140424"/>
                        <a:gd name="connsiteY15" fmla="*/ 8273140 h 8273140"/>
                        <a:gd name="connsiteX16" fmla="*/ 5063396 w 8140424"/>
                        <a:gd name="connsiteY16" fmla="*/ 8186054 h 8273140"/>
                        <a:gd name="connsiteX17" fmla="*/ 534938 w 8140424"/>
                        <a:gd name="connsiteY17" fmla="*/ 3773711 h 8273140"/>
                        <a:gd name="connsiteX0" fmla="*/ 534938 w 8140424"/>
                        <a:gd name="connsiteY0" fmla="*/ 3773711 h 8273140"/>
                        <a:gd name="connsiteX1" fmla="*/ 1144537 w 8140424"/>
                        <a:gd name="connsiteY1" fmla="*/ 3091542 h 8273140"/>
                        <a:gd name="connsiteX2" fmla="*/ 2973335 w 8140424"/>
                        <a:gd name="connsiteY2" fmla="*/ 4920342 h 8273140"/>
                        <a:gd name="connsiteX3" fmla="*/ 114023 w 8140424"/>
                        <a:gd name="connsiteY3" fmla="*/ 1944912 h 8273140"/>
                        <a:gd name="connsiteX4" fmla="*/ 1013908 w 8140424"/>
                        <a:gd name="connsiteY4" fmla="*/ 1233713 h 8273140"/>
                        <a:gd name="connsiteX5" fmla="*/ 3437794 w 8140424"/>
                        <a:gd name="connsiteY5" fmla="*/ 3672113 h 8273140"/>
                        <a:gd name="connsiteX6" fmla="*/ 723623 w 8140424"/>
                        <a:gd name="connsiteY6" fmla="*/ 914399 h 8273140"/>
                        <a:gd name="connsiteX7" fmla="*/ 1725109 w 8140424"/>
                        <a:gd name="connsiteY7" fmla="*/ 217714 h 8273140"/>
                        <a:gd name="connsiteX8" fmla="*/ 4090938 w 8140424"/>
                        <a:gd name="connsiteY8" fmla="*/ 2699657 h 8273140"/>
                        <a:gd name="connsiteX9" fmla="*/ 2175052 w 8140424"/>
                        <a:gd name="connsiteY9" fmla="*/ 566057 h 8273140"/>
                        <a:gd name="connsiteX10" fmla="*/ 3176537 w 8140424"/>
                        <a:gd name="connsiteY10" fmla="*/ 0 h 8273140"/>
                        <a:gd name="connsiteX11" fmla="*/ 6543851 w 8140424"/>
                        <a:gd name="connsiteY11" fmla="*/ 3454398 h 8273140"/>
                        <a:gd name="connsiteX12" fmla="*/ 7763052 w 8140424"/>
                        <a:gd name="connsiteY12" fmla="*/ 2699655 h 8273140"/>
                        <a:gd name="connsiteX13" fmla="*/ 7995281 w 8140424"/>
                        <a:gd name="connsiteY13" fmla="*/ 4063998 h 8273140"/>
                        <a:gd name="connsiteX14" fmla="*/ 8140424 w 8140424"/>
                        <a:gd name="connsiteY14" fmla="*/ 5268683 h 8273140"/>
                        <a:gd name="connsiteX15" fmla="*/ 5339165 w 8140424"/>
                        <a:gd name="connsiteY15" fmla="*/ 8273140 h 8273140"/>
                        <a:gd name="connsiteX16" fmla="*/ 5063396 w 8140424"/>
                        <a:gd name="connsiteY16" fmla="*/ 8186054 h 8273140"/>
                        <a:gd name="connsiteX17" fmla="*/ 534938 w 8140424"/>
                        <a:gd name="connsiteY17" fmla="*/ 3773711 h 8273140"/>
                        <a:gd name="connsiteX0" fmla="*/ 534938 w 8140424"/>
                        <a:gd name="connsiteY0" fmla="*/ 3773711 h 8273140"/>
                        <a:gd name="connsiteX1" fmla="*/ 1144537 w 8140424"/>
                        <a:gd name="connsiteY1" fmla="*/ 3091542 h 8273140"/>
                        <a:gd name="connsiteX2" fmla="*/ 2973335 w 8140424"/>
                        <a:gd name="connsiteY2" fmla="*/ 4920342 h 8273140"/>
                        <a:gd name="connsiteX3" fmla="*/ 114023 w 8140424"/>
                        <a:gd name="connsiteY3" fmla="*/ 1944912 h 8273140"/>
                        <a:gd name="connsiteX4" fmla="*/ 1013908 w 8140424"/>
                        <a:gd name="connsiteY4" fmla="*/ 1233713 h 8273140"/>
                        <a:gd name="connsiteX5" fmla="*/ 3437794 w 8140424"/>
                        <a:gd name="connsiteY5" fmla="*/ 3672113 h 8273140"/>
                        <a:gd name="connsiteX6" fmla="*/ 723623 w 8140424"/>
                        <a:gd name="connsiteY6" fmla="*/ 914399 h 8273140"/>
                        <a:gd name="connsiteX7" fmla="*/ 1725109 w 8140424"/>
                        <a:gd name="connsiteY7" fmla="*/ 217714 h 8273140"/>
                        <a:gd name="connsiteX8" fmla="*/ 4090938 w 8140424"/>
                        <a:gd name="connsiteY8" fmla="*/ 2699657 h 8273140"/>
                        <a:gd name="connsiteX9" fmla="*/ 2102480 w 8140424"/>
                        <a:gd name="connsiteY9" fmla="*/ 566057 h 8273140"/>
                        <a:gd name="connsiteX10" fmla="*/ 3176537 w 8140424"/>
                        <a:gd name="connsiteY10" fmla="*/ 0 h 8273140"/>
                        <a:gd name="connsiteX11" fmla="*/ 6543851 w 8140424"/>
                        <a:gd name="connsiteY11" fmla="*/ 3454398 h 8273140"/>
                        <a:gd name="connsiteX12" fmla="*/ 7763052 w 8140424"/>
                        <a:gd name="connsiteY12" fmla="*/ 2699655 h 8273140"/>
                        <a:gd name="connsiteX13" fmla="*/ 7995281 w 8140424"/>
                        <a:gd name="connsiteY13" fmla="*/ 4063998 h 8273140"/>
                        <a:gd name="connsiteX14" fmla="*/ 8140424 w 8140424"/>
                        <a:gd name="connsiteY14" fmla="*/ 5268683 h 8273140"/>
                        <a:gd name="connsiteX15" fmla="*/ 5339165 w 8140424"/>
                        <a:gd name="connsiteY15" fmla="*/ 8273140 h 8273140"/>
                        <a:gd name="connsiteX16" fmla="*/ 5063396 w 8140424"/>
                        <a:gd name="connsiteY16" fmla="*/ 8186054 h 8273140"/>
                        <a:gd name="connsiteX17" fmla="*/ 534938 w 8140424"/>
                        <a:gd name="connsiteY17" fmla="*/ 3773711 h 8273140"/>
                        <a:gd name="connsiteX0" fmla="*/ 534938 w 8140424"/>
                        <a:gd name="connsiteY0" fmla="*/ 3773711 h 8273140"/>
                        <a:gd name="connsiteX1" fmla="*/ 1144537 w 8140424"/>
                        <a:gd name="connsiteY1" fmla="*/ 3091542 h 8273140"/>
                        <a:gd name="connsiteX2" fmla="*/ 2973335 w 8140424"/>
                        <a:gd name="connsiteY2" fmla="*/ 4920342 h 8273140"/>
                        <a:gd name="connsiteX3" fmla="*/ 114023 w 8140424"/>
                        <a:gd name="connsiteY3" fmla="*/ 1944912 h 8273140"/>
                        <a:gd name="connsiteX4" fmla="*/ 1013908 w 8140424"/>
                        <a:gd name="connsiteY4" fmla="*/ 1233713 h 8273140"/>
                        <a:gd name="connsiteX5" fmla="*/ 3437794 w 8140424"/>
                        <a:gd name="connsiteY5" fmla="*/ 3672113 h 8273140"/>
                        <a:gd name="connsiteX6" fmla="*/ 723623 w 8140424"/>
                        <a:gd name="connsiteY6" fmla="*/ 914399 h 8273140"/>
                        <a:gd name="connsiteX7" fmla="*/ 1725109 w 8140424"/>
                        <a:gd name="connsiteY7" fmla="*/ 217714 h 8273140"/>
                        <a:gd name="connsiteX8" fmla="*/ 4090938 w 8140424"/>
                        <a:gd name="connsiteY8" fmla="*/ 2699657 h 8273140"/>
                        <a:gd name="connsiteX9" fmla="*/ 2102480 w 8140424"/>
                        <a:gd name="connsiteY9" fmla="*/ 566057 h 8273140"/>
                        <a:gd name="connsiteX10" fmla="*/ 3176537 w 8140424"/>
                        <a:gd name="connsiteY10" fmla="*/ 0 h 8273140"/>
                        <a:gd name="connsiteX11" fmla="*/ 6543851 w 8140424"/>
                        <a:gd name="connsiteY11" fmla="*/ 3454398 h 8273140"/>
                        <a:gd name="connsiteX12" fmla="*/ 7763052 w 8140424"/>
                        <a:gd name="connsiteY12" fmla="*/ 2699655 h 8273140"/>
                        <a:gd name="connsiteX13" fmla="*/ 7995281 w 8140424"/>
                        <a:gd name="connsiteY13" fmla="*/ 4063998 h 8273140"/>
                        <a:gd name="connsiteX14" fmla="*/ 8140424 w 8140424"/>
                        <a:gd name="connsiteY14" fmla="*/ 5268683 h 8273140"/>
                        <a:gd name="connsiteX15" fmla="*/ 5339165 w 8140424"/>
                        <a:gd name="connsiteY15" fmla="*/ 8273140 h 8273140"/>
                        <a:gd name="connsiteX16" fmla="*/ 5063396 w 8140424"/>
                        <a:gd name="connsiteY16" fmla="*/ 8186054 h 8273140"/>
                        <a:gd name="connsiteX17" fmla="*/ 534938 w 8140424"/>
                        <a:gd name="connsiteY17" fmla="*/ 3773711 h 8273140"/>
                        <a:gd name="connsiteX0" fmla="*/ 534938 w 8140424"/>
                        <a:gd name="connsiteY0" fmla="*/ 4045114 h 8544543"/>
                        <a:gd name="connsiteX1" fmla="*/ 1144537 w 8140424"/>
                        <a:gd name="connsiteY1" fmla="*/ 3362945 h 8544543"/>
                        <a:gd name="connsiteX2" fmla="*/ 2973335 w 8140424"/>
                        <a:gd name="connsiteY2" fmla="*/ 5191745 h 8544543"/>
                        <a:gd name="connsiteX3" fmla="*/ 114023 w 8140424"/>
                        <a:gd name="connsiteY3" fmla="*/ 2216315 h 8544543"/>
                        <a:gd name="connsiteX4" fmla="*/ 1013908 w 8140424"/>
                        <a:gd name="connsiteY4" fmla="*/ 1505116 h 8544543"/>
                        <a:gd name="connsiteX5" fmla="*/ 3437794 w 8140424"/>
                        <a:gd name="connsiteY5" fmla="*/ 3943516 h 8544543"/>
                        <a:gd name="connsiteX6" fmla="*/ 723623 w 8140424"/>
                        <a:gd name="connsiteY6" fmla="*/ 1185802 h 8544543"/>
                        <a:gd name="connsiteX7" fmla="*/ 1725109 w 8140424"/>
                        <a:gd name="connsiteY7" fmla="*/ 489117 h 8544543"/>
                        <a:gd name="connsiteX8" fmla="*/ 4090938 w 8140424"/>
                        <a:gd name="connsiteY8" fmla="*/ 2971060 h 8544543"/>
                        <a:gd name="connsiteX9" fmla="*/ 2102480 w 8140424"/>
                        <a:gd name="connsiteY9" fmla="*/ 837460 h 8544543"/>
                        <a:gd name="connsiteX10" fmla="*/ 3176537 w 8140424"/>
                        <a:gd name="connsiteY10" fmla="*/ 271403 h 8544543"/>
                        <a:gd name="connsiteX11" fmla="*/ 6543851 w 8140424"/>
                        <a:gd name="connsiteY11" fmla="*/ 3725801 h 8544543"/>
                        <a:gd name="connsiteX12" fmla="*/ 7763052 w 8140424"/>
                        <a:gd name="connsiteY12" fmla="*/ 2971058 h 8544543"/>
                        <a:gd name="connsiteX13" fmla="*/ 7995281 w 8140424"/>
                        <a:gd name="connsiteY13" fmla="*/ 4335401 h 8544543"/>
                        <a:gd name="connsiteX14" fmla="*/ 8140424 w 8140424"/>
                        <a:gd name="connsiteY14" fmla="*/ 5540086 h 8544543"/>
                        <a:gd name="connsiteX15" fmla="*/ 5339165 w 8140424"/>
                        <a:gd name="connsiteY15" fmla="*/ 8544543 h 8544543"/>
                        <a:gd name="connsiteX16" fmla="*/ 5063396 w 8140424"/>
                        <a:gd name="connsiteY16" fmla="*/ 8457457 h 8544543"/>
                        <a:gd name="connsiteX17" fmla="*/ 534938 w 8140424"/>
                        <a:gd name="connsiteY17" fmla="*/ 4045114 h 8544543"/>
                        <a:gd name="connsiteX0" fmla="*/ 534938 w 8140424"/>
                        <a:gd name="connsiteY0" fmla="*/ 4041454 h 8540883"/>
                        <a:gd name="connsiteX1" fmla="*/ 1144537 w 8140424"/>
                        <a:gd name="connsiteY1" fmla="*/ 3359285 h 8540883"/>
                        <a:gd name="connsiteX2" fmla="*/ 2973335 w 8140424"/>
                        <a:gd name="connsiteY2" fmla="*/ 5188085 h 8540883"/>
                        <a:gd name="connsiteX3" fmla="*/ 114023 w 8140424"/>
                        <a:gd name="connsiteY3" fmla="*/ 2212655 h 8540883"/>
                        <a:gd name="connsiteX4" fmla="*/ 1013908 w 8140424"/>
                        <a:gd name="connsiteY4" fmla="*/ 1501456 h 8540883"/>
                        <a:gd name="connsiteX5" fmla="*/ 3437794 w 8140424"/>
                        <a:gd name="connsiteY5" fmla="*/ 3939856 h 8540883"/>
                        <a:gd name="connsiteX6" fmla="*/ 723623 w 8140424"/>
                        <a:gd name="connsiteY6" fmla="*/ 1182142 h 8540883"/>
                        <a:gd name="connsiteX7" fmla="*/ 1725109 w 8140424"/>
                        <a:gd name="connsiteY7" fmla="*/ 485457 h 8540883"/>
                        <a:gd name="connsiteX8" fmla="*/ 4090938 w 8140424"/>
                        <a:gd name="connsiteY8" fmla="*/ 2967400 h 8540883"/>
                        <a:gd name="connsiteX9" fmla="*/ 2102480 w 8140424"/>
                        <a:gd name="connsiteY9" fmla="*/ 833800 h 8540883"/>
                        <a:gd name="connsiteX10" fmla="*/ 3176537 w 8140424"/>
                        <a:gd name="connsiteY10" fmla="*/ 267743 h 8540883"/>
                        <a:gd name="connsiteX11" fmla="*/ 6543851 w 8140424"/>
                        <a:gd name="connsiteY11" fmla="*/ 3722141 h 8540883"/>
                        <a:gd name="connsiteX12" fmla="*/ 7763052 w 8140424"/>
                        <a:gd name="connsiteY12" fmla="*/ 2967398 h 8540883"/>
                        <a:gd name="connsiteX13" fmla="*/ 7995281 w 8140424"/>
                        <a:gd name="connsiteY13" fmla="*/ 4331741 h 8540883"/>
                        <a:gd name="connsiteX14" fmla="*/ 8140424 w 8140424"/>
                        <a:gd name="connsiteY14" fmla="*/ 5536426 h 8540883"/>
                        <a:gd name="connsiteX15" fmla="*/ 5339165 w 8140424"/>
                        <a:gd name="connsiteY15" fmla="*/ 8540883 h 8540883"/>
                        <a:gd name="connsiteX16" fmla="*/ 5063396 w 8140424"/>
                        <a:gd name="connsiteY16" fmla="*/ 8453797 h 8540883"/>
                        <a:gd name="connsiteX17" fmla="*/ 534938 w 8140424"/>
                        <a:gd name="connsiteY17" fmla="*/ 4041454 h 8540883"/>
                        <a:gd name="connsiteX0" fmla="*/ 534938 w 8140424"/>
                        <a:gd name="connsiteY0" fmla="*/ 4047870 h 8547299"/>
                        <a:gd name="connsiteX1" fmla="*/ 1144537 w 8140424"/>
                        <a:gd name="connsiteY1" fmla="*/ 3365701 h 8547299"/>
                        <a:gd name="connsiteX2" fmla="*/ 2973335 w 8140424"/>
                        <a:gd name="connsiteY2" fmla="*/ 5194501 h 8547299"/>
                        <a:gd name="connsiteX3" fmla="*/ 114023 w 8140424"/>
                        <a:gd name="connsiteY3" fmla="*/ 2219071 h 8547299"/>
                        <a:gd name="connsiteX4" fmla="*/ 1013908 w 8140424"/>
                        <a:gd name="connsiteY4" fmla="*/ 1507872 h 8547299"/>
                        <a:gd name="connsiteX5" fmla="*/ 3437794 w 8140424"/>
                        <a:gd name="connsiteY5" fmla="*/ 3946272 h 8547299"/>
                        <a:gd name="connsiteX6" fmla="*/ 723623 w 8140424"/>
                        <a:gd name="connsiteY6" fmla="*/ 1188558 h 8547299"/>
                        <a:gd name="connsiteX7" fmla="*/ 1725109 w 8140424"/>
                        <a:gd name="connsiteY7" fmla="*/ 491873 h 8547299"/>
                        <a:gd name="connsiteX8" fmla="*/ 4090938 w 8140424"/>
                        <a:gd name="connsiteY8" fmla="*/ 2973816 h 8547299"/>
                        <a:gd name="connsiteX9" fmla="*/ 2102480 w 8140424"/>
                        <a:gd name="connsiteY9" fmla="*/ 840216 h 8547299"/>
                        <a:gd name="connsiteX10" fmla="*/ 3176537 w 8140424"/>
                        <a:gd name="connsiteY10" fmla="*/ 274159 h 8547299"/>
                        <a:gd name="connsiteX11" fmla="*/ 6543851 w 8140424"/>
                        <a:gd name="connsiteY11" fmla="*/ 3728557 h 8547299"/>
                        <a:gd name="connsiteX12" fmla="*/ 7763052 w 8140424"/>
                        <a:gd name="connsiteY12" fmla="*/ 2973814 h 8547299"/>
                        <a:gd name="connsiteX13" fmla="*/ 7995281 w 8140424"/>
                        <a:gd name="connsiteY13" fmla="*/ 4338157 h 8547299"/>
                        <a:gd name="connsiteX14" fmla="*/ 8140424 w 8140424"/>
                        <a:gd name="connsiteY14" fmla="*/ 5542842 h 8547299"/>
                        <a:gd name="connsiteX15" fmla="*/ 5339165 w 8140424"/>
                        <a:gd name="connsiteY15" fmla="*/ 8547299 h 8547299"/>
                        <a:gd name="connsiteX16" fmla="*/ 5063396 w 8140424"/>
                        <a:gd name="connsiteY16" fmla="*/ 8460213 h 8547299"/>
                        <a:gd name="connsiteX17" fmla="*/ 534938 w 8140424"/>
                        <a:gd name="connsiteY17" fmla="*/ 4047870 h 8547299"/>
                        <a:gd name="connsiteX0" fmla="*/ 534938 w 8140424"/>
                        <a:gd name="connsiteY0" fmla="*/ 4023705 h 8523134"/>
                        <a:gd name="connsiteX1" fmla="*/ 1144537 w 8140424"/>
                        <a:gd name="connsiteY1" fmla="*/ 3341536 h 8523134"/>
                        <a:gd name="connsiteX2" fmla="*/ 2973335 w 8140424"/>
                        <a:gd name="connsiteY2" fmla="*/ 5170336 h 8523134"/>
                        <a:gd name="connsiteX3" fmla="*/ 114023 w 8140424"/>
                        <a:gd name="connsiteY3" fmla="*/ 2194906 h 8523134"/>
                        <a:gd name="connsiteX4" fmla="*/ 1013908 w 8140424"/>
                        <a:gd name="connsiteY4" fmla="*/ 1483707 h 8523134"/>
                        <a:gd name="connsiteX5" fmla="*/ 3437794 w 8140424"/>
                        <a:gd name="connsiteY5" fmla="*/ 3922107 h 8523134"/>
                        <a:gd name="connsiteX6" fmla="*/ 723623 w 8140424"/>
                        <a:gd name="connsiteY6" fmla="*/ 1164393 h 8523134"/>
                        <a:gd name="connsiteX7" fmla="*/ 1725109 w 8140424"/>
                        <a:gd name="connsiteY7" fmla="*/ 467708 h 8523134"/>
                        <a:gd name="connsiteX8" fmla="*/ 4090938 w 8140424"/>
                        <a:gd name="connsiteY8" fmla="*/ 2949651 h 8523134"/>
                        <a:gd name="connsiteX9" fmla="*/ 2102480 w 8140424"/>
                        <a:gd name="connsiteY9" fmla="*/ 816051 h 8523134"/>
                        <a:gd name="connsiteX10" fmla="*/ 3176537 w 8140424"/>
                        <a:gd name="connsiteY10" fmla="*/ 249994 h 8523134"/>
                        <a:gd name="connsiteX11" fmla="*/ 6543851 w 8140424"/>
                        <a:gd name="connsiteY11" fmla="*/ 3704392 h 8523134"/>
                        <a:gd name="connsiteX12" fmla="*/ 7763052 w 8140424"/>
                        <a:gd name="connsiteY12" fmla="*/ 2949649 h 8523134"/>
                        <a:gd name="connsiteX13" fmla="*/ 7995281 w 8140424"/>
                        <a:gd name="connsiteY13" fmla="*/ 4313992 h 8523134"/>
                        <a:gd name="connsiteX14" fmla="*/ 8140424 w 8140424"/>
                        <a:gd name="connsiteY14" fmla="*/ 5518677 h 8523134"/>
                        <a:gd name="connsiteX15" fmla="*/ 5339165 w 8140424"/>
                        <a:gd name="connsiteY15" fmla="*/ 8523134 h 8523134"/>
                        <a:gd name="connsiteX16" fmla="*/ 5063396 w 8140424"/>
                        <a:gd name="connsiteY16" fmla="*/ 8436048 h 8523134"/>
                        <a:gd name="connsiteX17" fmla="*/ 534938 w 8140424"/>
                        <a:gd name="connsiteY17" fmla="*/ 4023705 h 852313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7763052 w 8140424"/>
                        <a:gd name="connsiteY12" fmla="*/ 2968999 h 8542484"/>
                        <a:gd name="connsiteX13" fmla="*/ 7995281 w 8140424"/>
                        <a:gd name="connsiteY13" fmla="*/ 4333342 h 8542484"/>
                        <a:gd name="connsiteX14" fmla="*/ 8140424 w 8140424"/>
                        <a:gd name="connsiteY14" fmla="*/ 5538027 h 8542484"/>
                        <a:gd name="connsiteX15" fmla="*/ 5339165 w 8140424"/>
                        <a:gd name="connsiteY15" fmla="*/ 8542484 h 8542484"/>
                        <a:gd name="connsiteX16" fmla="*/ 5063396 w 8140424"/>
                        <a:gd name="connsiteY16" fmla="*/ 8455398 h 8542484"/>
                        <a:gd name="connsiteX17" fmla="*/ 534938 w 8140424"/>
                        <a:gd name="connsiteY17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7037337 w 8140424"/>
                        <a:gd name="connsiteY12" fmla="*/ 3389915 h 8542484"/>
                        <a:gd name="connsiteX13" fmla="*/ 7763052 w 8140424"/>
                        <a:gd name="connsiteY13" fmla="*/ 2968999 h 8542484"/>
                        <a:gd name="connsiteX14" fmla="*/ 7995281 w 8140424"/>
                        <a:gd name="connsiteY14" fmla="*/ 4333342 h 8542484"/>
                        <a:gd name="connsiteX15" fmla="*/ 8140424 w 8140424"/>
                        <a:gd name="connsiteY15" fmla="*/ 5538027 h 8542484"/>
                        <a:gd name="connsiteX16" fmla="*/ 5339165 w 8140424"/>
                        <a:gd name="connsiteY16" fmla="*/ 8542484 h 8542484"/>
                        <a:gd name="connsiteX17" fmla="*/ 5063396 w 8140424"/>
                        <a:gd name="connsiteY17" fmla="*/ 8455398 h 8542484"/>
                        <a:gd name="connsiteX18" fmla="*/ 534938 w 8140424"/>
                        <a:gd name="connsiteY18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51966 w 8140424"/>
                        <a:gd name="connsiteY12" fmla="*/ 2243287 h 8542484"/>
                        <a:gd name="connsiteX13" fmla="*/ 7763052 w 8140424"/>
                        <a:gd name="connsiteY13" fmla="*/ 2968999 h 8542484"/>
                        <a:gd name="connsiteX14" fmla="*/ 7995281 w 8140424"/>
                        <a:gd name="connsiteY14" fmla="*/ 4333342 h 8542484"/>
                        <a:gd name="connsiteX15" fmla="*/ 8140424 w 8140424"/>
                        <a:gd name="connsiteY15" fmla="*/ 5538027 h 8542484"/>
                        <a:gd name="connsiteX16" fmla="*/ 5339165 w 8140424"/>
                        <a:gd name="connsiteY16" fmla="*/ 8542484 h 8542484"/>
                        <a:gd name="connsiteX17" fmla="*/ 5063396 w 8140424"/>
                        <a:gd name="connsiteY17" fmla="*/ 8455398 h 8542484"/>
                        <a:gd name="connsiteX18" fmla="*/ 534938 w 8140424"/>
                        <a:gd name="connsiteY18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51966 w 8140424"/>
                        <a:gd name="connsiteY12" fmla="*/ 2243287 h 8542484"/>
                        <a:gd name="connsiteX13" fmla="*/ 7763052 w 8140424"/>
                        <a:gd name="connsiteY13" fmla="*/ 2968999 h 8542484"/>
                        <a:gd name="connsiteX14" fmla="*/ 7995281 w 8140424"/>
                        <a:gd name="connsiteY14" fmla="*/ 4333342 h 8542484"/>
                        <a:gd name="connsiteX15" fmla="*/ 8140424 w 8140424"/>
                        <a:gd name="connsiteY15" fmla="*/ 5538027 h 8542484"/>
                        <a:gd name="connsiteX16" fmla="*/ 5339165 w 8140424"/>
                        <a:gd name="connsiteY16" fmla="*/ 8542484 h 8542484"/>
                        <a:gd name="connsiteX17" fmla="*/ 5063396 w 8140424"/>
                        <a:gd name="connsiteY17" fmla="*/ 8455398 h 8542484"/>
                        <a:gd name="connsiteX18" fmla="*/ 534938 w 8140424"/>
                        <a:gd name="connsiteY18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51966 w 8140424"/>
                        <a:gd name="connsiteY12" fmla="*/ 2243287 h 8542484"/>
                        <a:gd name="connsiteX13" fmla="*/ 7763052 w 8140424"/>
                        <a:gd name="connsiteY13" fmla="*/ 2968999 h 8542484"/>
                        <a:gd name="connsiteX14" fmla="*/ 7995281 w 8140424"/>
                        <a:gd name="connsiteY14" fmla="*/ 4333342 h 8542484"/>
                        <a:gd name="connsiteX15" fmla="*/ 8140424 w 8140424"/>
                        <a:gd name="connsiteY15" fmla="*/ 5538027 h 8542484"/>
                        <a:gd name="connsiteX16" fmla="*/ 5339165 w 8140424"/>
                        <a:gd name="connsiteY16" fmla="*/ 8542484 h 8542484"/>
                        <a:gd name="connsiteX17" fmla="*/ 5063396 w 8140424"/>
                        <a:gd name="connsiteY17" fmla="*/ 8455398 h 8542484"/>
                        <a:gd name="connsiteX18" fmla="*/ 534938 w 8140424"/>
                        <a:gd name="connsiteY18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7763052 w 8140424"/>
                        <a:gd name="connsiteY13" fmla="*/ 2968999 h 8542484"/>
                        <a:gd name="connsiteX14" fmla="*/ 7995281 w 8140424"/>
                        <a:gd name="connsiteY14" fmla="*/ 4333342 h 8542484"/>
                        <a:gd name="connsiteX15" fmla="*/ 8140424 w 8140424"/>
                        <a:gd name="connsiteY15" fmla="*/ 5538027 h 8542484"/>
                        <a:gd name="connsiteX16" fmla="*/ 5339165 w 8140424"/>
                        <a:gd name="connsiteY16" fmla="*/ 8542484 h 8542484"/>
                        <a:gd name="connsiteX17" fmla="*/ 5063396 w 8140424"/>
                        <a:gd name="connsiteY17" fmla="*/ 8455398 h 8542484"/>
                        <a:gd name="connsiteX18" fmla="*/ 534938 w 8140424"/>
                        <a:gd name="connsiteY18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7269566 w 8140424"/>
                        <a:gd name="connsiteY13" fmla="*/ 2780315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34938 w 8140424"/>
                        <a:gd name="connsiteY19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34938 w 8140424"/>
                        <a:gd name="connsiteY19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34938 w 8140424"/>
                        <a:gd name="connsiteY19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34938 w 8140424"/>
                        <a:gd name="connsiteY19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34938 w 8140424"/>
                        <a:gd name="connsiteY19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34938 w 8140424"/>
                        <a:gd name="connsiteY19" fmla="*/ 4043055 h 8542484"/>
                        <a:gd name="connsiteX0" fmla="*/ 534938 w 8140424"/>
                        <a:gd name="connsiteY0" fmla="*/ 4043055 h 8542484"/>
                        <a:gd name="connsiteX1" fmla="*/ 1144537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34938 w 8140424"/>
                        <a:gd name="connsiteY19" fmla="*/ 4043055 h 8542484"/>
                        <a:gd name="connsiteX0" fmla="*/ 534938 w 8140424"/>
                        <a:gd name="connsiteY0" fmla="*/ 4043055 h 8542484"/>
                        <a:gd name="connsiteX1" fmla="*/ 1168921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34938 w 8140424"/>
                        <a:gd name="connsiteY19" fmla="*/ 4043055 h 8542484"/>
                        <a:gd name="connsiteX0" fmla="*/ 547130 w 8140424"/>
                        <a:gd name="connsiteY0" fmla="*/ 4043055 h 8542484"/>
                        <a:gd name="connsiteX1" fmla="*/ 1168921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47130 w 8140424"/>
                        <a:gd name="connsiteY19" fmla="*/ 4043055 h 8542484"/>
                        <a:gd name="connsiteX0" fmla="*/ 547130 w 8140424"/>
                        <a:gd name="connsiteY0" fmla="*/ 4043055 h 8542484"/>
                        <a:gd name="connsiteX1" fmla="*/ 1168921 w 8140424"/>
                        <a:gd name="connsiteY1" fmla="*/ 3360886 h 8542484"/>
                        <a:gd name="connsiteX2" fmla="*/ 2973335 w 8140424"/>
                        <a:gd name="connsiteY2" fmla="*/ 5189686 h 8542484"/>
                        <a:gd name="connsiteX3" fmla="*/ 114023 w 8140424"/>
                        <a:gd name="connsiteY3" fmla="*/ 2214256 h 8542484"/>
                        <a:gd name="connsiteX4" fmla="*/ 1013908 w 8140424"/>
                        <a:gd name="connsiteY4" fmla="*/ 1503057 h 8542484"/>
                        <a:gd name="connsiteX5" fmla="*/ 3437794 w 8140424"/>
                        <a:gd name="connsiteY5" fmla="*/ 3941457 h 8542484"/>
                        <a:gd name="connsiteX6" fmla="*/ 723623 w 8140424"/>
                        <a:gd name="connsiteY6" fmla="*/ 1183743 h 8542484"/>
                        <a:gd name="connsiteX7" fmla="*/ 1725109 w 8140424"/>
                        <a:gd name="connsiteY7" fmla="*/ 487058 h 8542484"/>
                        <a:gd name="connsiteX8" fmla="*/ 4090938 w 8140424"/>
                        <a:gd name="connsiteY8" fmla="*/ 2969001 h 8542484"/>
                        <a:gd name="connsiteX9" fmla="*/ 2102480 w 8140424"/>
                        <a:gd name="connsiteY9" fmla="*/ 835401 h 8542484"/>
                        <a:gd name="connsiteX10" fmla="*/ 3176537 w 8140424"/>
                        <a:gd name="connsiteY10" fmla="*/ 269344 h 8542484"/>
                        <a:gd name="connsiteX11" fmla="*/ 6543851 w 8140424"/>
                        <a:gd name="connsiteY11" fmla="*/ 3723742 h 8542484"/>
                        <a:gd name="connsiteX12" fmla="*/ 6108423 w 8140424"/>
                        <a:gd name="connsiteY12" fmla="*/ 2243287 h 8542484"/>
                        <a:gd name="connsiteX13" fmla="*/ 6645451 w 8140424"/>
                        <a:gd name="connsiteY13" fmla="*/ 1024087 h 8542484"/>
                        <a:gd name="connsiteX14" fmla="*/ 7763052 w 8140424"/>
                        <a:gd name="connsiteY14" fmla="*/ 2968999 h 8542484"/>
                        <a:gd name="connsiteX15" fmla="*/ 7995281 w 8140424"/>
                        <a:gd name="connsiteY15" fmla="*/ 4333342 h 8542484"/>
                        <a:gd name="connsiteX16" fmla="*/ 8140424 w 8140424"/>
                        <a:gd name="connsiteY16" fmla="*/ 5538027 h 8542484"/>
                        <a:gd name="connsiteX17" fmla="*/ 5339165 w 8140424"/>
                        <a:gd name="connsiteY17" fmla="*/ 8542484 h 8542484"/>
                        <a:gd name="connsiteX18" fmla="*/ 5063396 w 8140424"/>
                        <a:gd name="connsiteY18" fmla="*/ 8455398 h 8542484"/>
                        <a:gd name="connsiteX19" fmla="*/ 547130 w 8140424"/>
                        <a:gd name="connsiteY19" fmla="*/ 4043055 h 8542484"/>
                        <a:gd name="connsiteX0" fmla="*/ 541518 w 8134812"/>
                        <a:gd name="connsiteY0" fmla="*/ 4043055 h 8542484"/>
                        <a:gd name="connsiteX1" fmla="*/ 1163309 w 8134812"/>
                        <a:gd name="connsiteY1" fmla="*/ 3360886 h 8542484"/>
                        <a:gd name="connsiteX2" fmla="*/ 2967723 w 8134812"/>
                        <a:gd name="connsiteY2" fmla="*/ 5189686 h 8542484"/>
                        <a:gd name="connsiteX3" fmla="*/ 108411 w 8134812"/>
                        <a:gd name="connsiteY3" fmla="*/ 2214256 h 8542484"/>
                        <a:gd name="connsiteX4" fmla="*/ 1008296 w 8134812"/>
                        <a:gd name="connsiteY4" fmla="*/ 1503057 h 8542484"/>
                        <a:gd name="connsiteX5" fmla="*/ 3432182 w 8134812"/>
                        <a:gd name="connsiteY5" fmla="*/ 3941457 h 8542484"/>
                        <a:gd name="connsiteX6" fmla="*/ 718011 w 8134812"/>
                        <a:gd name="connsiteY6" fmla="*/ 1183743 h 8542484"/>
                        <a:gd name="connsiteX7" fmla="*/ 1719497 w 8134812"/>
                        <a:gd name="connsiteY7" fmla="*/ 487058 h 8542484"/>
                        <a:gd name="connsiteX8" fmla="*/ 4085326 w 8134812"/>
                        <a:gd name="connsiteY8" fmla="*/ 2969001 h 8542484"/>
                        <a:gd name="connsiteX9" fmla="*/ 2096868 w 8134812"/>
                        <a:gd name="connsiteY9" fmla="*/ 835401 h 8542484"/>
                        <a:gd name="connsiteX10" fmla="*/ 3170925 w 8134812"/>
                        <a:gd name="connsiteY10" fmla="*/ 269344 h 8542484"/>
                        <a:gd name="connsiteX11" fmla="*/ 6538239 w 8134812"/>
                        <a:gd name="connsiteY11" fmla="*/ 3723742 h 8542484"/>
                        <a:gd name="connsiteX12" fmla="*/ 6102811 w 8134812"/>
                        <a:gd name="connsiteY12" fmla="*/ 2243287 h 8542484"/>
                        <a:gd name="connsiteX13" fmla="*/ 6639839 w 8134812"/>
                        <a:gd name="connsiteY13" fmla="*/ 1024087 h 8542484"/>
                        <a:gd name="connsiteX14" fmla="*/ 7757440 w 8134812"/>
                        <a:gd name="connsiteY14" fmla="*/ 2968999 h 8542484"/>
                        <a:gd name="connsiteX15" fmla="*/ 7989669 w 8134812"/>
                        <a:gd name="connsiteY15" fmla="*/ 4333342 h 8542484"/>
                        <a:gd name="connsiteX16" fmla="*/ 8134812 w 8134812"/>
                        <a:gd name="connsiteY16" fmla="*/ 5538027 h 8542484"/>
                        <a:gd name="connsiteX17" fmla="*/ 5333553 w 8134812"/>
                        <a:gd name="connsiteY17" fmla="*/ 8542484 h 8542484"/>
                        <a:gd name="connsiteX18" fmla="*/ 5057784 w 8134812"/>
                        <a:gd name="connsiteY18" fmla="*/ 8455398 h 8542484"/>
                        <a:gd name="connsiteX19" fmla="*/ 541518 w 8134812"/>
                        <a:gd name="connsiteY19" fmla="*/ 4043055 h 8542484"/>
                        <a:gd name="connsiteX0" fmla="*/ 541518 w 8134812"/>
                        <a:gd name="connsiteY0" fmla="*/ 4043055 h 8542484"/>
                        <a:gd name="connsiteX1" fmla="*/ 1163309 w 8134812"/>
                        <a:gd name="connsiteY1" fmla="*/ 3360886 h 8542484"/>
                        <a:gd name="connsiteX2" fmla="*/ 2967723 w 8134812"/>
                        <a:gd name="connsiteY2" fmla="*/ 5189686 h 8542484"/>
                        <a:gd name="connsiteX3" fmla="*/ 108411 w 8134812"/>
                        <a:gd name="connsiteY3" fmla="*/ 2214256 h 8542484"/>
                        <a:gd name="connsiteX4" fmla="*/ 1008296 w 8134812"/>
                        <a:gd name="connsiteY4" fmla="*/ 1503057 h 8542484"/>
                        <a:gd name="connsiteX5" fmla="*/ 3432182 w 8134812"/>
                        <a:gd name="connsiteY5" fmla="*/ 3941457 h 8542484"/>
                        <a:gd name="connsiteX6" fmla="*/ 718011 w 8134812"/>
                        <a:gd name="connsiteY6" fmla="*/ 1183743 h 8542484"/>
                        <a:gd name="connsiteX7" fmla="*/ 1719497 w 8134812"/>
                        <a:gd name="connsiteY7" fmla="*/ 487058 h 8542484"/>
                        <a:gd name="connsiteX8" fmla="*/ 4085326 w 8134812"/>
                        <a:gd name="connsiteY8" fmla="*/ 2969001 h 8542484"/>
                        <a:gd name="connsiteX9" fmla="*/ 2096868 w 8134812"/>
                        <a:gd name="connsiteY9" fmla="*/ 835401 h 8542484"/>
                        <a:gd name="connsiteX10" fmla="*/ 3170925 w 8134812"/>
                        <a:gd name="connsiteY10" fmla="*/ 269344 h 8542484"/>
                        <a:gd name="connsiteX11" fmla="*/ 6538239 w 8134812"/>
                        <a:gd name="connsiteY11" fmla="*/ 3723742 h 8542484"/>
                        <a:gd name="connsiteX12" fmla="*/ 6090619 w 8134812"/>
                        <a:gd name="connsiteY12" fmla="*/ 2231095 h 8542484"/>
                        <a:gd name="connsiteX13" fmla="*/ 6639839 w 8134812"/>
                        <a:gd name="connsiteY13" fmla="*/ 1024087 h 8542484"/>
                        <a:gd name="connsiteX14" fmla="*/ 7757440 w 8134812"/>
                        <a:gd name="connsiteY14" fmla="*/ 2968999 h 8542484"/>
                        <a:gd name="connsiteX15" fmla="*/ 7989669 w 8134812"/>
                        <a:gd name="connsiteY15" fmla="*/ 4333342 h 8542484"/>
                        <a:gd name="connsiteX16" fmla="*/ 8134812 w 8134812"/>
                        <a:gd name="connsiteY16" fmla="*/ 5538027 h 8542484"/>
                        <a:gd name="connsiteX17" fmla="*/ 5333553 w 8134812"/>
                        <a:gd name="connsiteY17" fmla="*/ 8542484 h 8542484"/>
                        <a:gd name="connsiteX18" fmla="*/ 5057784 w 8134812"/>
                        <a:gd name="connsiteY18" fmla="*/ 8455398 h 8542484"/>
                        <a:gd name="connsiteX19" fmla="*/ 541518 w 8134812"/>
                        <a:gd name="connsiteY19" fmla="*/ 4043055 h 8542484"/>
                        <a:gd name="connsiteX0" fmla="*/ 541518 w 8134812"/>
                        <a:gd name="connsiteY0" fmla="*/ 4043055 h 8542484"/>
                        <a:gd name="connsiteX1" fmla="*/ 1163309 w 8134812"/>
                        <a:gd name="connsiteY1" fmla="*/ 3360886 h 8542484"/>
                        <a:gd name="connsiteX2" fmla="*/ 2967723 w 8134812"/>
                        <a:gd name="connsiteY2" fmla="*/ 5189686 h 8542484"/>
                        <a:gd name="connsiteX3" fmla="*/ 108411 w 8134812"/>
                        <a:gd name="connsiteY3" fmla="*/ 2214256 h 8542484"/>
                        <a:gd name="connsiteX4" fmla="*/ 1008296 w 8134812"/>
                        <a:gd name="connsiteY4" fmla="*/ 1503057 h 8542484"/>
                        <a:gd name="connsiteX5" fmla="*/ 3432182 w 8134812"/>
                        <a:gd name="connsiteY5" fmla="*/ 3941457 h 8542484"/>
                        <a:gd name="connsiteX6" fmla="*/ 718011 w 8134812"/>
                        <a:gd name="connsiteY6" fmla="*/ 1183743 h 8542484"/>
                        <a:gd name="connsiteX7" fmla="*/ 1719497 w 8134812"/>
                        <a:gd name="connsiteY7" fmla="*/ 487058 h 8542484"/>
                        <a:gd name="connsiteX8" fmla="*/ 4085326 w 8134812"/>
                        <a:gd name="connsiteY8" fmla="*/ 2969001 h 8542484"/>
                        <a:gd name="connsiteX9" fmla="*/ 2096868 w 8134812"/>
                        <a:gd name="connsiteY9" fmla="*/ 835401 h 8542484"/>
                        <a:gd name="connsiteX10" fmla="*/ 3170925 w 8134812"/>
                        <a:gd name="connsiteY10" fmla="*/ 269344 h 8542484"/>
                        <a:gd name="connsiteX11" fmla="*/ 6538239 w 8134812"/>
                        <a:gd name="connsiteY11" fmla="*/ 3723742 h 8542484"/>
                        <a:gd name="connsiteX12" fmla="*/ 6090619 w 8134812"/>
                        <a:gd name="connsiteY12" fmla="*/ 2231095 h 8542484"/>
                        <a:gd name="connsiteX13" fmla="*/ 6639839 w 8134812"/>
                        <a:gd name="connsiteY13" fmla="*/ 1024087 h 8542484"/>
                        <a:gd name="connsiteX14" fmla="*/ 7757440 w 8134812"/>
                        <a:gd name="connsiteY14" fmla="*/ 2968999 h 8542484"/>
                        <a:gd name="connsiteX15" fmla="*/ 7989669 w 8134812"/>
                        <a:gd name="connsiteY15" fmla="*/ 4333342 h 8542484"/>
                        <a:gd name="connsiteX16" fmla="*/ 8134812 w 8134812"/>
                        <a:gd name="connsiteY16" fmla="*/ 5538027 h 8542484"/>
                        <a:gd name="connsiteX17" fmla="*/ 5333553 w 8134812"/>
                        <a:gd name="connsiteY17" fmla="*/ 8542484 h 8542484"/>
                        <a:gd name="connsiteX18" fmla="*/ 5057784 w 8134812"/>
                        <a:gd name="connsiteY18" fmla="*/ 8455398 h 8542484"/>
                        <a:gd name="connsiteX19" fmla="*/ 541518 w 8134812"/>
                        <a:gd name="connsiteY19" fmla="*/ 4043055 h 8542484"/>
                        <a:gd name="connsiteX0" fmla="*/ 541518 w 8134812"/>
                        <a:gd name="connsiteY0" fmla="*/ 4043055 h 8542484"/>
                        <a:gd name="connsiteX1" fmla="*/ 1163309 w 8134812"/>
                        <a:gd name="connsiteY1" fmla="*/ 3360886 h 8542484"/>
                        <a:gd name="connsiteX2" fmla="*/ 2967723 w 8134812"/>
                        <a:gd name="connsiteY2" fmla="*/ 5189686 h 8542484"/>
                        <a:gd name="connsiteX3" fmla="*/ 108411 w 8134812"/>
                        <a:gd name="connsiteY3" fmla="*/ 2214256 h 8542484"/>
                        <a:gd name="connsiteX4" fmla="*/ 1008296 w 8134812"/>
                        <a:gd name="connsiteY4" fmla="*/ 1503057 h 8542484"/>
                        <a:gd name="connsiteX5" fmla="*/ 3432182 w 8134812"/>
                        <a:gd name="connsiteY5" fmla="*/ 3941457 h 8542484"/>
                        <a:gd name="connsiteX6" fmla="*/ 718011 w 8134812"/>
                        <a:gd name="connsiteY6" fmla="*/ 1183743 h 8542484"/>
                        <a:gd name="connsiteX7" fmla="*/ 1719497 w 8134812"/>
                        <a:gd name="connsiteY7" fmla="*/ 487058 h 8542484"/>
                        <a:gd name="connsiteX8" fmla="*/ 4085326 w 8134812"/>
                        <a:gd name="connsiteY8" fmla="*/ 2969001 h 8542484"/>
                        <a:gd name="connsiteX9" fmla="*/ 2096868 w 8134812"/>
                        <a:gd name="connsiteY9" fmla="*/ 835401 h 8542484"/>
                        <a:gd name="connsiteX10" fmla="*/ 3170925 w 8134812"/>
                        <a:gd name="connsiteY10" fmla="*/ 269344 h 8542484"/>
                        <a:gd name="connsiteX11" fmla="*/ 6538239 w 8134812"/>
                        <a:gd name="connsiteY11" fmla="*/ 3723742 h 8542484"/>
                        <a:gd name="connsiteX12" fmla="*/ 6090619 w 8134812"/>
                        <a:gd name="connsiteY12" fmla="*/ 2231095 h 8542484"/>
                        <a:gd name="connsiteX13" fmla="*/ 6639839 w 8134812"/>
                        <a:gd name="connsiteY13" fmla="*/ 1024087 h 8542484"/>
                        <a:gd name="connsiteX14" fmla="*/ 7757440 w 8134812"/>
                        <a:gd name="connsiteY14" fmla="*/ 2968999 h 8542484"/>
                        <a:gd name="connsiteX15" fmla="*/ 7989669 w 8134812"/>
                        <a:gd name="connsiteY15" fmla="*/ 4333342 h 8542484"/>
                        <a:gd name="connsiteX16" fmla="*/ 8134812 w 8134812"/>
                        <a:gd name="connsiteY16" fmla="*/ 5538027 h 8542484"/>
                        <a:gd name="connsiteX17" fmla="*/ 5333553 w 8134812"/>
                        <a:gd name="connsiteY17" fmla="*/ 8542484 h 8542484"/>
                        <a:gd name="connsiteX18" fmla="*/ 5057784 w 8134812"/>
                        <a:gd name="connsiteY18" fmla="*/ 8455398 h 8542484"/>
                        <a:gd name="connsiteX19" fmla="*/ 541518 w 8134812"/>
                        <a:gd name="connsiteY19" fmla="*/ 4043055 h 8542484"/>
                        <a:gd name="connsiteX0" fmla="*/ 541518 w 8134812"/>
                        <a:gd name="connsiteY0" fmla="*/ 4043055 h 8542484"/>
                        <a:gd name="connsiteX1" fmla="*/ 1163309 w 8134812"/>
                        <a:gd name="connsiteY1" fmla="*/ 3360886 h 8542484"/>
                        <a:gd name="connsiteX2" fmla="*/ 2967723 w 8134812"/>
                        <a:gd name="connsiteY2" fmla="*/ 5189686 h 8542484"/>
                        <a:gd name="connsiteX3" fmla="*/ 108411 w 8134812"/>
                        <a:gd name="connsiteY3" fmla="*/ 2214256 h 8542484"/>
                        <a:gd name="connsiteX4" fmla="*/ 1008296 w 8134812"/>
                        <a:gd name="connsiteY4" fmla="*/ 1503057 h 8542484"/>
                        <a:gd name="connsiteX5" fmla="*/ 3432182 w 8134812"/>
                        <a:gd name="connsiteY5" fmla="*/ 3941457 h 8542484"/>
                        <a:gd name="connsiteX6" fmla="*/ 718011 w 8134812"/>
                        <a:gd name="connsiteY6" fmla="*/ 1183743 h 8542484"/>
                        <a:gd name="connsiteX7" fmla="*/ 1719497 w 8134812"/>
                        <a:gd name="connsiteY7" fmla="*/ 487058 h 8542484"/>
                        <a:gd name="connsiteX8" fmla="*/ 4085326 w 8134812"/>
                        <a:gd name="connsiteY8" fmla="*/ 2969001 h 8542484"/>
                        <a:gd name="connsiteX9" fmla="*/ 2096868 w 8134812"/>
                        <a:gd name="connsiteY9" fmla="*/ 835401 h 8542484"/>
                        <a:gd name="connsiteX10" fmla="*/ 3170925 w 8134812"/>
                        <a:gd name="connsiteY10" fmla="*/ 269344 h 8542484"/>
                        <a:gd name="connsiteX11" fmla="*/ 6538239 w 8134812"/>
                        <a:gd name="connsiteY11" fmla="*/ 3723742 h 8542484"/>
                        <a:gd name="connsiteX12" fmla="*/ 6090619 w 8134812"/>
                        <a:gd name="connsiteY12" fmla="*/ 2231095 h 8542484"/>
                        <a:gd name="connsiteX13" fmla="*/ 6639839 w 8134812"/>
                        <a:gd name="connsiteY13" fmla="*/ 1024087 h 8542484"/>
                        <a:gd name="connsiteX14" fmla="*/ 7757440 w 8134812"/>
                        <a:gd name="connsiteY14" fmla="*/ 2968999 h 8542484"/>
                        <a:gd name="connsiteX15" fmla="*/ 7989669 w 8134812"/>
                        <a:gd name="connsiteY15" fmla="*/ 4333342 h 8542484"/>
                        <a:gd name="connsiteX16" fmla="*/ 8134812 w 8134812"/>
                        <a:gd name="connsiteY16" fmla="*/ 5538027 h 8542484"/>
                        <a:gd name="connsiteX17" fmla="*/ 5333553 w 8134812"/>
                        <a:gd name="connsiteY17" fmla="*/ 8542484 h 8542484"/>
                        <a:gd name="connsiteX18" fmla="*/ 5057784 w 8134812"/>
                        <a:gd name="connsiteY18" fmla="*/ 8455398 h 8542484"/>
                        <a:gd name="connsiteX19" fmla="*/ 541518 w 8134812"/>
                        <a:gd name="connsiteY19" fmla="*/ 4043055 h 8542484"/>
                        <a:gd name="connsiteX0" fmla="*/ 541518 w 8134812"/>
                        <a:gd name="connsiteY0" fmla="*/ 4036746 h 8536175"/>
                        <a:gd name="connsiteX1" fmla="*/ 1163309 w 8134812"/>
                        <a:gd name="connsiteY1" fmla="*/ 3354577 h 8536175"/>
                        <a:gd name="connsiteX2" fmla="*/ 2967723 w 8134812"/>
                        <a:gd name="connsiteY2" fmla="*/ 5183377 h 8536175"/>
                        <a:gd name="connsiteX3" fmla="*/ 108411 w 8134812"/>
                        <a:gd name="connsiteY3" fmla="*/ 2207947 h 8536175"/>
                        <a:gd name="connsiteX4" fmla="*/ 1008296 w 8134812"/>
                        <a:gd name="connsiteY4" fmla="*/ 1496748 h 8536175"/>
                        <a:gd name="connsiteX5" fmla="*/ 3432182 w 8134812"/>
                        <a:gd name="connsiteY5" fmla="*/ 3935148 h 8536175"/>
                        <a:gd name="connsiteX6" fmla="*/ 718011 w 8134812"/>
                        <a:gd name="connsiteY6" fmla="*/ 1177434 h 8536175"/>
                        <a:gd name="connsiteX7" fmla="*/ 1719497 w 8134812"/>
                        <a:gd name="connsiteY7" fmla="*/ 480749 h 8536175"/>
                        <a:gd name="connsiteX8" fmla="*/ 4085326 w 8134812"/>
                        <a:gd name="connsiteY8" fmla="*/ 2962692 h 8536175"/>
                        <a:gd name="connsiteX9" fmla="*/ 2133444 w 8134812"/>
                        <a:gd name="connsiteY9" fmla="*/ 853476 h 8536175"/>
                        <a:gd name="connsiteX10" fmla="*/ 3170925 w 8134812"/>
                        <a:gd name="connsiteY10" fmla="*/ 263035 h 8536175"/>
                        <a:gd name="connsiteX11" fmla="*/ 6538239 w 8134812"/>
                        <a:gd name="connsiteY11" fmla="*/ 3717433 h 8536175"/>
                        <a:gd name="connsiteX12" fmla="*/ 6090619 w 8134812"/>
                        <a:gd name="connsiteY12" fmla="*/ 2224786 h 8536175"/>
                        <a:gd name="connsiteX13" fmla="*/ 6639839 w 8134812"/>
                        <a:gd name="connsiteY13" fmla="*/ 1017778 h 8536175"/>
                        <a:gd name="connsiteX14" fmla="*/ 7757440 w 8134812"/>
                        <a:gd name="connsiteY14" fmla="*/ 2962690 h 8536175"/>
                        <a:gd name="connsiteX15" fmla="*/ 7989669 w 8134812"/>
                        <a:gd name="connsiteY15" fmla="*/ 4327033 h 8536175"/>
                        <a:gd name="connsiteX16" fmla="*/ 8134812 w 8134812"/>
                        <a:gd name="connsiteY16" fmla="*/ 5531718 h 8536175"/>
                        <a:gd name="connsiteX17" fmla="*/ 5333553 w 8134812"/>
                        <a:gd name="connsiteY17" fmla="*/ 8536175 h 8536175"/>
                        <a:gd name="connsiteX18" fmla="*/ 5057784 w 8134812"/>
                        <a:gd name="connsiteY18" fmla="*/ 8449089 h 8536175"/>
                        <a:gd name="connsiteX19" fmla="*/ 541518 w 8134812"/>
                        <a:gd name="connsiteY19" fmla="*/ 4036746 h 8536175"/>
                        <a:gd name="connsiteX0" fmla="*/ 541518 w 8134812"/>
                        <a:gd name="connsiteY0" fmla="*/ 4036746 h 8536175"/>
                        <a:gd name="connsiteX1" fmla="*/ 1163309 w 8134812"/>
                        <a:gd name="connsiteY1" fmla="*/ 3354577 h 8536175"/>
                        <a:gd name="connsiteX2" fmla="*/ 2967723 w 8134812"/>
                        <a:gd name="connsiteY2" fmla="*/ 5183377 h 8536175"/>
                        <a:gd name="connsiteX3" fmla="*/ 108411 w 8134812"/>
                        <a:gd name="connsiteY3" fmla="*/ 2207947 h 8536175"/>
                        <a:gd name="connsiteX4" fmla="*/ 1008296 w 8134812"/>
                        <a:gd name="connsiteY4" fmla="*/ 1496748 h 8536175"/>
                        <a:gd name="connsiteX5" fmla="*/ 3432182 w 8134812"/>
                        <a:gd name="connsiteY5" fmla="*/ 3935148 h 8536175"/>
                        <a:gd name="connsiteX6" fmla="*/ 718011 w 8134812"/>
                        <a:gd name="connsiteY6" fmla="*/ 1177434 h 8536175"/>
                        <a:gd name="connsiteX7" fmla="*/ 1719497 w 8134812"/>
                        <a:gd name="connsiteY7" fmla="*/ 480749 h 8536175"/>
                        <a:gd name="connsiteX8" fmla="*/ 4085326 w 8134812"/>
                        <a:gd name="connsiteY8" fmla="*/ 2962692 h 8536175"/>
                        <a:gd name="connsiteX9" fmla="*/ 2133444 w 8134812"/>
                        <a:gd name="connsiteY9" fmla="*/ 853476 h 8536175"/>
                        <a:gd name="connsiteX10" fmla="*/ 3170925 w 8134812"/>
                        <a:gd name="connsiteY10" fmla="*/ 263035 h 8536175"/>
                        <a:gd name="connsiteX11" fmla="*/ 6538239 w 8134812"/>
                        <a:gd name="connsiteY11" fmla="*/ 3717433 h 8536175"/>
                        <a:gd name="connsiteX12" fmla="*/ 6090619 w 8134812"/>
                        <a:gd name="connsiteY12" fmla="*/ 2224786 h 8536175"/>
                        <a:gd name="connsiteX13" fmla="*/ 6639839 w 8134812"/>
                        <a:gd name="connsiteY13" fmla="*/ 1017778 h 8536175"/>
                        <a:gd name="connsiteX14" fmla="*/ 7757440 w 8134812"/>
                        <a:gd name="connsiteY14" fmla="*/ 2962690 h 8536175"/>
                        <a:gd name="connsiteX15" fmla="*/ 7989669 w 8134812"/>
                        <a:gd name="connsiteY15" fmla="*/ 4327033 h 8536175"/>
                        <a:gd name="connsiteX16" fmla="*/ 8134812 w 8134812"/>
                        <a:gd name="connsiteY16" fmla="*/ 5531718 h 8536175"/>
                        <a:gd name="connsiteX17" fmla="*/ 5333553 w 8134812"/>
                        <a:gd name="connsiteY17" fmla="*/ 8536175 h 8536175"/>
                        <a:gd name="connsiteX18" fmla="*/ 5057784 w 8134812"/>
                        <a:gd name="connsiteY18" fmla="*/ 8449089 h 8536175"/>
                        <a:gd name="connsiteX19" fmla="*/ 541518 w 8134812"/>
                        <a:gd name="connsiteY19" fmla="*/ 4036746 h 8536175"/>
                        <a:gd name="connsiteX0" fmla="*/ 541518 w 8134812"/>
                        <a:gd name="connsiteY0" fmla="*/ 4036746 h 8536175"/>
                        <a:gd name="connsiteX1" fmla="*/ 1163309 w 8134812"/>
                        <a:gd name="connsiteY1" fmla="*/ 3354577 h 8536175"/>
                        <a:gd name="connsiteX2" fmla="*/ 2967723 w 8134812"/>
                        <a:gd name="connsiteY2" fmla="*/ 5183377 h 8536175"/>
                        <a:gd name="connsiteX3" fmla="*/ 108411 w 8134812"/>
                        <a:gd name="connsiteY3" fmla="*/ 2207947 h 8536175"/>
                        <a:gd name="connsiteX4" fmla="*/ 1008296 w 8134812"/>
                        <a:gd name="connsiteY4" fmla="*/ 1496748 h 8536175"/>
                        <a:gd name="connsiteX5" fmla="*/ 3432182 w 8134812"/>
                        <a:gd name="connsiteY5" fmla="*/ 3935148 h 8536175"/>
                        <a:gd name="connsiteX6" fmla="*/ 718011 w 8134812"/>
                        <a:gd name="connsiteY6" fmla="*/ 1177434 h 8536175"/>
                        <a:gd name="connsiteX7" fmla="*/ 1719497 w 8134812"/>
                        <a:gd name="connsiteY7" fmla="*/ 480749 h 8536175"/>
                        <a:gd name="connsiteX8" fmla="*/ 4085326 w 8134812"/>
                        <a:gd name="connsiteY8" fmla="*/ 2962692 h 8536175"/>
                        <a:gd name="connsiteX9" fmla="*/ 2133444 w 8134812"/>
                        <a:gd name="connsiteY9" fmla="*/ 853476 h 8536175"/>
                        <a:gd name="connsiteX10" fmla="*/ 3170925 w 8134812"/>
                        <a:gd name="connsiteY10" fmla="*/ 263035 h 8536175"/>
                        <a:gd name="connsiteX11" fmla="*/ 6538239 w 8134812"/>
                        <a:gd name="connsiteY11" fmla="*/ 3717433 h 8536175"/>
                        <a:gd name="connsiteX12" fmla="*/ 6090619 w 8134812"/>
                        <a:gd name="connsiteY12" fmla="*/ 2224786 h 8536175"/>
                        <a:gd name="connsiteX13" fmla="*/ 6639839 w 8134812"/>
                        <a:gd name="connsiteY13" fmla="*/ 1017778 h 8536175"/>
                        <a:gd name="connsiteX14" fmla="*/ 7757440 w 8134812"/>
                        <a:gd name="connsiteY14" fmla="*/ 2962690 h 8536175"/>
                        <a:gd name="connsiteX15" fmla="*/ 7989669 w 8134812"/>
                        <a:gd name="connsiteY15" fmla="*/ 4327033 h 8536175"/>
                        <a:gd name="connsiteX16" fmla="*/ 8134812 w 8134812"/>
                        <a:gd name="connsiteY16" fmla="*/ 5531718 h 8536175"/>
                        <a:gd name="connsiteX17" fmla="*/ 5333553 w 8134812"/>
                        <a:gd name="connsiteY17" fmla="*/ 8536175 h 8536175"/>
                        <a:gd name="connsiteX18" fmla="*/ 5057784 w 8134812"/>
                        <a:gd name="connsiteY18" fmla="*/ 8449089 h 8536175"/>
                        <a:gd name="connsiteX19" fmla="*/ 541518 w 8134812"/>
                        <a:gd name="connsiteY19" fmla="*/ 4036746 h 8536175"/>
                        <a:gd name="connsiteX0" fmla="*/ 541518 w 8134812"/>
                        <a:gd name="connsiteY0" fmla="*/ 4053000 h 8552429"/>
                        <a:gd name="connsiteX1" fmla="*/ 1163309 w 8134812"/>
                        <a:gd name="connsiteY1" fmla="*/ 3370831 h 8552429"/>
                        <a:gd name="connsiteX2" fmla="*/ 2967723 w 8134812"/>
                        <a:gd name="connsiteY2" fmla="*/ 5199631 h 8552429"/>
                        <a:gd name="connsiteX3" fmla="*/ 108411 w 8134812"/>
                        <a:gd name="connsiteY3" fmla="*/ 2224201 h 8552429"/>
                        <a:gd name="connsiteX4" fmla="*/ 1008296 w 8134812"/>
                        <a:gd name="connsiteY4" fmla="*/ 1513002 h 8552429"/>
                        <a:gd name="connsiteX5" fmla="*/ 3432182 w 8134812"/>
                        <a:gd name="connsiteY5" fmla="*/ 3951402 h 8552429"/>
                        <a:gd name="connsiteX6" fmla="*/ 718011 w 8134812"/>
                        <a:gd name="connsiteY6" fmla="*/ 1193688 h 8552429"/>
                        <a:gd name="connsiteX7" fmla="*/ 1719497 w 8134812"/>
                        <a:gd name="connsiteY7" fmla="*/ 497003 h 8552429"/>
                        <a:gd name="connsiteX8" fmla="*/ 4085326 w 8134812"/>
                        <a:gd name="connsiteY8" fmla="*/ 2978946 h 8552429"/>
                        <a:gd name="connsiteX9" fmla="*/ 2133444 w 8134812"/>
                        <a:gd name="connsiteY9" fmla="*/ 869730 h 8552429"/>
                        <a:gd name="connsiteX10" fmla="*/ 3170925 w 8134812"/>
                        <a:gd name="connsiteY10" fmla="*/ 279289 h 8552429"/>
                        <a:gd name="connsiteX11" fmla="*/ 6538239 w 8134812"/>
                        <a:gd name="connsiteY11" fmla="*/ 3733687 h 8552429"/>
                        <a:gd name="connsiteX12" fmla="*/ 6090619 w 8134812"/>
                        <a:gd name="connsiteY12" fmla="*/ 2241040 h 8552429"/>
                        <a:gd name="connsiteX13" fmla="*/ 6639839 w 8134812"/>
                        <a:gd name="connsiteY13" fmla="*/ 1034032 h 8552429"/>
                        <a:gd name="connsiteX14" fmla="*/ 7757440 w 8134812"/>
                        <a:gd name="connsiteY14" fmla="*/ 2978944 h 8552429"/>
                        <a:gd name="connsiteX15" fmla="*/ 7989669 w 8134812"/>
                        <a:gd name="connsiteY15" fmla="*/ 4343287 h 8552429"/>
                        <a:gd name="connsiteX16" fmla="*/ 8134812 w 8134812"/>
                        <a:gd name="connsiteY16" fmla="*/ 5547972 h 8552429"/>
                        <a:gd name="connsiteX17" fmla="*/ 5333553 w 8134812"/>
                        <a:gd name="connsiteY17" fmla="*/ 8552429 h 8552429"/>
                        <a:gd name="connsiteX18" fmla="*/ 5057784 w 8134812"/>
                        <a:gd name="connsiteY18" fmla="*/ 8465343 h 8552429"/>
                        <a:gd name="connsiteX19" fmla="*/ 541518 w 8134812"/>
                        <a:gd name="connsiteY19" fmla="*/ 4053000 h 8552429"/>
                        <a:gd name="connsiteX0" fmla="*/ 541518 w 8134812"/>
                        <a:gd name="connsiteY0" fmla="*/ 4050353 h 8549782"/>
                        <a:gd name="connsiteX1" fmla="*/ 1163309 w 8134812"/>
                        <a:gd name="connsiteY1" fmla="*/ 3368184 h 8549782"/>
                        <a:gd name="connsiteX2" fmla="*/ 2967723 w 8134812"/>
                        <a:gd name="connsiteY2" fmla="*/ 5196984 h 8549782"/>
                        <a:gd name="connsiteX3" fmla="*/ 108411 w 8134812"/>
                        <a:gd name="connsiteY3" fmla="*/ 2221554 h 8549782"/>
                        <a:gd name="connsiteX4" fmla="*/ 1008296 w 8134812"/>
                        <a:gd name="connsiteY4" fmla="*/ 1510355 h 8549782"/>
                        <a:gd name="connsiteX5" fmla="*/ 3432182 w 8134812"/>
                        <a:gd name="connsiteY5" fmla="*/ 3948755 h 8549782"/>
                        <a:gd name="connsiteX6" fmla="*/ 718011 w 8134812"/>
                        <a:gd name="connsiteY6" fmla="*/ 1191041 h 8549782"/>
                        <a:gd name="connsiteX7" fmla="*/ 1719497 w 8134812"/>
                        <a:gd name="connsiteY7" fmla="*/ 494356 h 8549782"/>
                        <a:gd name="connsiteX8" fmla="*/ 4085326 w 8134812"/>
                        <a:gd name="connsiteY8" fmla="*/ 2976299 h 8549782"/>
                        <a:gd name="connsiteX9" fmla="*/ 2133444 w 8134812"/>
                        <a:gd name="connsiteY9" fmla="*/ 867083 h 8549782"/>
                        <a:gd name="connsiteX10" fmla="*/ 3170925 w 8134812"/>
                        <a:gd name="connsiteY10" fmla="*/ 276642 h 8549782"/>
                        <a:gd name="connsiteX11" fmla="*/ 6538239 w 8134812"/>
                        <a:gd name="connsiteY11" fmla="*/ 3731040 h 8549782"/>
                        <a:gd name="connsiteX12" fmla="*/ 6090619 w 8134812"/>
                        <a:gd name="connsiteY12" fmla="*/ 2238393 h 8549782"/>
                        <a:gd name="connsiteX13" fmla="*/ 6639839 w 8134812"/>
                        <a:gd name="connsiteY13" fmla="*/ 1031385 h 8549782"/>
                        <a:gd name="connsiteX14" fmla="*/ 7757440 w 8134812"/>
                        <a:gd name="connsiteY14" fmla="*/ 2976297 h 8549782"/>
                        <a:gd name="connsiteX15" fmla="*/ 7989669 w 8134812"/>
                        <a:gd name="connsiteY15" fmla="*/ 4340640 h 8549782"/>
                        <a:gd name="connsiteX16" fmla="*/ 8134812 w 8134812"/>
                        <a:gd name="connsiteY16" fmla="*/ 5545325 h 8549782"/>
                        <a:gd name="connsiteX17" fmla="*/ 5333553 w 8134812"/>
                        <a:gd name="connsiteY17" fmla="*/ 8549782 h 8549782"/>
                        <a:gd name="connsiteX18" fmla="*/ 5057784 w 8134812"/>
                        <a:gd name="connsiteY18" fmla="*/ 8462696 h 8549782"/>
                        <a:gd name="connsiteX19" fmla="*/ 541518 w 8134812"/>
                        <a:gd name="connsiteY19" fmla="*/ 4050353 h 8549782"/>
                        <a:gd name="connsiteX0" fmla="*/ 541518 w 8389877"/>
                        <a:gd name="connsiteY0" fmla="*/ 4050353 h 8549782"/>
                        <a:gd name="connsiteX1" fmla="*/ 1163309 w 8389877"/>
                        <a:gd name="connsiteY1" fmla="*/ 3368184 h 8549782"/>
                        <a:gd name="connsiteX2" fmla="*/ 2967723 w 8389877"/>
                        <a:gd name="connsiteY2" fmla="*/ 5196984 h 8549782"/>
                        <a:gd name="connsiteX3" fmla="*/ 108411 w 8389877"/>
                        <a:gd name="connsiteY3" fmla="*/ 2221554 h 8549782"/>
                        <a:gd name="connsiteX4" fmla="*/ 1008296 w 8389877"/>
                        <a:gd name="connsiteY4" fmla="*/ 1510355 h 8549782"/>
                        <a:gd name="connsiteX5" fmla="*/ 3432182 w 8389877"/>
                        <a:gd name="connsiteY5" fmla="*/ 3948755 h 8549782"/>
                        <a:gd name="connsiteX6" fmla="*/ 718011 w 8389877"/>
                        <a:gd name="connsiteY6" fmla="*/ 1191041 h 8549782"/>
                        <a:gd name="connsiteX7" fmla="*/ 1719497 w 8389877"/>
                        <a:gd name="connsiteY7" fmla="*/ 494356 h 8549782"/>
                        <a:gd name="connsiteX8" fmla="*/ 4085326 w 8389877"/>
                        <a:gd name="connsiteY8" fmla="*/ 2976299 h 8549782"/>
                        <a:gd name="connsiteX9" fmla="*/ 2133444 w 8389877"/>
                        <a:gd name="connsiteY9" fmla="*/ 867083 h 8549782"/>
                        <a:gd name="connsiteX10" fmla="*/ 3170925 w 8389877"/>
                        <a:gd name="connsiteY10" fmla="*/ 276642 h 8549782"/>
                        <a:gd name="connsiteX11" fmla="*/ 6538239 w 8389877"/>
                        <a:gd name="connsiteY11" fmla="*/ 3731040 h 8549782"/>
                        <a:gd name="connsiteX12" fmla="*/ 6090619 w 8389877"/>
                        <a:gd name="connsiteY12" fmla="*/ 2238393 h 8549782"/>
                        <a:gd name="connsiteX13" fmla="*/ 6639839 w 8389877"/>
                        <a:gd name="connsiteY13" fmla="*/ 1031385 h 8549782"/>
                        <a:gd name="connsiteX14" fmla="*/ 7757440 w 8389877"/>
                        <a:gd name="connsiteY14" fmla="*/ 2976297 h 8549782"/>
                        <a:gd name="connsiteX15" fmla="*/ 7989669 w 8389877"/>
                        <a:gd name="connsiteY15" fmla="*/ 4340640 h 8549782"/>
                        <a:gd name="connsiteX16" fmla="*/ 8389877 w 8389877"/>
                        <a:gd name="connsiteY16" fmla="*/ 5777404 h 8549782"/>
                        <a:gd name="connsiteX17" fmla="*/ 5333553 w 8389877"/>
                        <a:gd name="connsiteY17" fmla="*/ 8549782 h 8549782"/>
                        <a:gd name="connsiteX18" fmla="*/ 5057784 w 8389877"/>
                        <a:gd name="connsiteY18" fmla="*/ 8462696 h 8549782"/>
                        <a:gd name="connsiteX19" fmla="*/ 541518 w 8389877"/>
                        <a:gd name="connsiteY19" fmla="*/ 4050353 h 8549782"/>
                        <a:gd name="connsiteX0" fmla="*/ 541518 w 8389877"/>
                        <a:gd name="connsiteY0" fmla="*/ 4050353 h 8549782"/>
                        <a:gd name="connsiteX1" fmla="*/ 1163309 w 8389877"/>
                        <a:gd name="connsiteY1" fmla="*/ 3368184 h 8549782"/>
                        <a:gd name="connsiteX2" fmla="*/ 2967723 w 8389877"/>
                        <a:gd name="connsiteY2" fmla="*/ 5196984 h 8549782"/>
                        <a:gd name="connsiteX3" fmla="*/ 108411 w 8389877"/>
                        <a:gd name="connsiteY3" fmla="*/ 2221554 h 8549782"/>
                        <a:gd name="connsiteX4" fmla="*/ 1008296 w 8389877"/>
                        <a:gd name="connsiteY4" fmla="*/ 1510355 h 8549782"/>
                        <a:gd name="connsiteX5" fmla="*/ 3432182 w 8389877"/>
                        <a:gd name="connsiteY5" fmla="*/ 3948755 h 8549782"/>
                        <a:gd name="connsiteX6" fmla="*/ 718011 w 8389877"/>
                        <a:gd name="connsiteY6" fmla="*/ 1191041 h 8549782"/>
                        <a:gd name="connsiteX7" fmla="*/ 1719497 w 8389877"/>
                        <a:gd name="connsiteY7" fmla="*/ 494356 h 8549782"/>
                        <a:gd name="connsiteX8" fmla="*/ 4085326 w 8389877"/>
                        <a:gd name="connsiteY8" fmla="*/ 2976299 h 8549782"/>
                        <a:gd name="connsiteX9" fmla="*/ 2133444 w 8389877"/>
                        <a:gd name="connsiteY9" fmla="*/ 867083 h 8549782"/>
                        <a:gd name="connsiteX10" fmla="*/ 3170925 w 8389877"/>
                        <a:gd name="connsiteY10" fmla="*/ 276642 h 8549782"/>
                        <a:gd name="connsiteX11" fmla="*/ 6538239 w 8389877"/>
                        <a:gd name="connsiteY11" fmla="*/ 3731040 h 8549782"/>
                        <a:gd name="connsiteX12" fmla="*/ 6090619 w 8389877"/>
                        <a:gd name="connsiteY12" fmla="*/ 2238393 h 8549782"/>
                        <a:gd name="connsiteX13" fmla="*/ 6639839 w 8389877"/>
                        <a:gd name="connsiteY13" fmla="*/ 1031385 h 8549782"/>
                        <a:gd name="connsiteX14" fmla="*/ 7757440 w 8389877"/>
                        <a:gd name="connsiteY14" fmla="*/ 2976297 h 8549782"/>
                        <a:gd name="connsiteX15" fmla="*/ 7989669 w 8389877"/>
                        <a:gd name="connsiteY15" fmla="*/ 4340640 h 8549782"/>
                        <a:gd name="connsiteX16" fmla="*/ 8389877 w 8389877"/>
                        <a:gd name="connsiteY16" fmla="*/ 5777404 h 8549782"/>
                        <a:gd name="connsiteX17" fmla="*/ 5333553 w 8389877"/>
                        <a:gd name="connsiteY17" fmla="*/ 8549782 h 8549782"/>
                        <a:gd name="connsiteX18" fmla="*/ 5057784 w 8389877"/>
                        <a:gd name="connsiteY18" fmla="*/ 8462696 h 8549782"/>
                        <a:gd name="connsiteX19" fmla="*/ 541518 w 8389877"/>
                        <a:gd name="connsiteY19" fmla="*/ 4050353 h 8549782"/>
                        <a:gd name="connsiteX0" fmla="*/ 541518 w 8389877"/>
                        <a:gd name="connsiteY0" fmla="*/ 4050353 h 8549782"/>
                        <a:gd name="connsiteX1" fmla="*/ 1163309 w 8389877"/>
                        <a:gd name="connsiteY1" fmla="*/ 3368184 h 8549782"/>
                        <a:gd name="connsiteX2" fmla="*/ 2967723 w 8389877"/>
                        <a:gd name="connsiteY2" fmla="*/ 5196984 h 8549782"/>
                        <a:gd name="connsiteX3" fmla="*/ 108411 w 8389877"/>
                        <a:gd name="connsiteY3" fmla="*/ 2221554 h 8549782"/>
                        <a:gd name="connsiteX4" fmla="*/ 1008296 w 8389877"/>
                        <a:gd name="connsiteY4" fmla="*/ 1510355 h 8549782"/>
                        <a:gd name="connsiteX5" fmla="*/ 3432182 w 8389877"/>
                        <a:gd name="connsiteY5" fmla="*/ 3948755 h 8549782"/>
                        <a:gd name="connsiteX6" fmla="*/ 718011 w 8389877"/>
                        <a:gd name="connsiteY6" fmla="*/ 1191041 h 8549782"/>
                        <a:gd name="connsiteX7" fmla="*/ 1719497 w 8389877"/>
                        <a:gd name="connsiteY7" fmla="*/ 494356 h 8549782"/>
                        <a:gd name="connsiteX8" fmla="*/ 4085326 w 8389877"/>
                        <a:gd name="connsiteY8" fmla="*/ 2976299 h 8549782"/>
                        <a:gd name="connsiteX9" fmla="*/ 2133444 w 8389877"/>
                        <a:gd name="connsiteY9" fmla="*/ 867083 h 8549782"/>
                        <a:gd name="connsiteX10" fmla="*/ 3170925 w 8389877"/>
                        <a:gd name="connsiteY10" fmla="*/ 276642 h 8549782"/>
                        <a:gd name="connsiteX11" fmla="*/ 6538239 w 8389877"/>
                        <a:gd name="connsiteY11" fmla="*/ 3731040 h 8549782"/>
                        <a:gd name="connsiteX12" fmla="*/ 6090619 w 8389877"/>
                        <a:gd name="connsiteY12" fmla="*/ 2238393 h 8549782"/>
                        <a:gd name="connsiteX13" fmla="*/ 6639839 w 8389877"/>
                        <a:gd name="connsiteY13" fmla="*/ 1031385 h 8549782"/>
                        <a:gd name="connsiteX14" fmla="*/ 7757440 w 8389877"/>
                        <a:gd name="connsiteY14" fmla="*/ 2976297 h 8549782"/>
                        <a:gd name="connsiteX15" fmla="*/ 7989669 w 8389877"/>
                        <a:gd name="connsiteY15" fmla="*/ 4340640 h 8549782"/>
                        <a:gd name="connsiteX16" fmla="*/ 8389877 w 8389877"/>
                        <a:gd name="connsiteY16" fmla="*/ 5777404 h 8549782"/>
                        <a:gd name="connsiteX17" fmla="*/ 5333553 w 8389877"/>
                        <a:gd name="connsiteY17" fmla="*/ 8549782 h 8549782"/>
                        <a:gd name="connsiteX18" fmla="*/ 5057784 w 8389877"/>
                        <a:gd name="connsiteY18" fmla="*/ 8462696 h 8549782"/>
                        <a:gd name="connsiteX19" fmla="*/ 541518 w 8389877"/>
                        <a:gd name="connsiteY19" fmla="*/ 4050353 h 8549782"/>
                        <a:gd name="connsiteX0" fmla="*/ 541518 w 8389877"/>
                        <a:gd name="connsiteY0" fmla="*/ 4050353 h 8549782"/>
                        <a:gd name="connsiteX1" fmla="*/ 1163309 w 8389877"/>
                        <a:gd name="connsiteY1" fmla="*/ 3368184 h 8549782"/>
                        <a:gd name="connsiteX2" fmla="*/ 2967723 w 8389877"/>
                        <a:gd name="connsiteY2" fmla="*/ 5196984 h 8549782"/>
                        <a:gd name="connsiteX3" fmla="*/ 108411 w 8389877"/>
                        <a:gd name="connsiteY3" fmla="*/ 2221554 h 8549782"/>
                        <a:gd name="connsiteX4" fmla="*/ 1008296 w 8389877"/>
                        <a:gd name="connsiteY4" fmla="*/ 1510355 h 8549782"/>
                        <a:gd name="connsiteX5" fmla="*/ 3432182 w 8389877"/>
                        <a:gd name="connsiteY5" fmla="*/ 3948755 h 8549782"/>
                        <a:gd name="connsiteX6" fmla="*/ 718011 w 8389877"/>
                        <a:gd name="connsiteY6" fmla="*/ 1191041 h 8549782"/>
                        <a:gd name="connsiteX7" fmla="*/ 1719497 w 8389877"/>
                        <a:gd name="connsiteY7" fmla="*/ 494356 h 8549782"/>
                        <a:gd name="connsiteX8" fmla="*/ 4085326 w 8389877"/>
                        <a:gd name="connsiteY8" fmla="*/ 2976299 h 8549782"/>
                        <a:gd name="connsiteX9" fmla="*/ 2133444 w 8389877"/>
                        <a:gd name="connsiteY9" fmla="*/ 867083 h 8549782"/>
                        <a:gd name="connsiteX10" fmla="*/ 3170925 w 8389877"/>
                        <a:gd name="connsiteY10" fmla="*/ 276642 h 8549782"/>
                        <a:gd name="connsiteX11" fmla="*/ 6538239 w 8389877"/>
                        <a:gd name="connsiteY11" fmla="*/ 3731040 h 8549782"/>
                        <a:gd name="connsiteX12" fmla="*/ 6090619 w 8389877"/>
                        <a:gd name="connsiteY12" fmla="*/ 2238393 h 8549782"/>
                        <a:gd name="connsiteX13" fmla="*/ 6639839 w 8389877"/>
                        <a:gd name="connsiteY13" fmla="*/ 1031385 h 8549782"/>
                        <a:gd name="connsiteX14" fmla="*/ 7757440 w 8389877"/>
                        <a:gd name="connsiteY14" fmla="*/ 2976297 h 8549782"/>
                        <a:gd name="connsiteX15" fmla="*/ 7989669 w 8389877"/>
                        <a:gd name="connsiteY15" fmla="*/ 4340640 h 8549782"/>
                        <a:gd name="connsiteX16" fmla="*/ 8389877 w 8389877"/>
                        <a:gd name="connsiteY16" fmla="*/ 5777404 h 8549782"/>
                        <a:gd name="connsiteX17" fmla="*/ 5333553 w 8389877"/>
                        <a:gd name="connsiteY17" fmla="*/ 8549782 h 8549782"/>
                        <a:gd name="connsiteX18" fmla="*/ 5057784 w 8389877"/>
                        <a:gd name="connsiteY18" fmla="*/ 8462696 h 8549782"/>
                        <a:gd name="connsiteX19" fmla="*/ 541518 w 8389877"/>
                        <a:gd name="connsiteY19" fmla="*/ 4050353 h 8549782"/>
                        <a:gd name="connsiteX0" fmla="*/ 541518 w 8389877"/>
                        <a:gd name="connsiteY0" fmla="*/ 4050353 h 8549782"/>
                        <a:gd name="connsiteX1" fmla="*/ 1163309 w 8389877"/>
                        <a:gd name="connsiteY1" fmla="*/ 3368184 h 8549782"/>
                        <a:gd name="connsiteX2" fmla="*/ 2967723 w 8389877"/>
                        <a:gd name="connsiteY2" fmla="*/ 5196984 h 8549782"/>
                        <a:gd name="connsiteX3" fmla="*/ 108411 w 8389877"/>
                        <a:gd name="connsiteY3" fmla="*/ 2221554 h 8549782"/>
                        <a:gd name="connsiteX4" fmla="*/ 1008296 w 8389877"/>
                        <a:gd name="connsiteY4" fmla="*/ 1510355 h 8549782"/>
                        <a:gd name="connsiteX5" fmla="*/ 3432182 w 8389877"/>
                        <a:gd name="connsiteY5" fmla="*/ 3948755 h 8549782"/>
                        <a:gd name="connsiteX6" fmla="*/ 718011 w 8389877"/>
                        <a:gd name="connsiteY6" fmla="*/ 1191041 h 8549782"/>
                        <a:gd name="connsiteX7" fmla="*/ 1719497 w 8389877"/>
                        <a:gd name="connsiteY7" fmla="*/ 494356 h 8549782"/>
                        <a:gd name="connsiteX8" fmla="*/ 4085326 w 8389877"/>
                        <a:gd name="connsiteY8" fmla="*/ 2976299 h 8549782"/>
                        <a:gd name="connsiteX9" fmla="*/ 2133444 w 8389877"/>
                        <a:gd name="connsiteY9" fmla="*/ 867083 h 8549782"/>
                        <a:gd name="connsiteX10" fmla="*/ 3170925 w 8389877"/>
                        <a:gd name="connsiteY10" fmla="*/ 276642 h 8549782"/>
                        <a:gd name="connsiteX11" fmla="*/ 6538239 w 8389877"/>
                        <a:gd name="connsiteY11" fmla="*/ 3731040 h 8549782"/>
                        <a:gd name="connsiteX12" fmla="*/ 6090619 w 8389877"/>
                        <a:gd name="connsiteY12" fmla="*/ 2238393 h 8549782"/>
                        <a:gd name="connsiteX13" fmla="*/ 6639839 w 8389877"/>
                        <a:gd name="connsiteY13" fmla="*/ 1031385 h 8549782"/>
                        <a:gd name="connsiteX14" fmla="*/ 7757440 w 8389877"/>
                        <a:gd name="connsiteY14" fmla="*/ 2976297 h 8549782"/>
                        <a:gd name="connsiteX15" fmla="*/ 7989669 w 8389877"/>
                        <a:gd name="connsiteY15" fmla="*/ 4340640 h 8549782"/>
                        <a:gd name="connsiteX16" fmla="*/ 8389877 w 8389877"/>
                        <a:gd name="connsiteY16" fmla="*/ 5777404 h 8549782"/>
                        <a:gd name="connsiteX17" fmla="*/ 5333553 w 8389877"/>
                        <a:gd name="connsiteY17" fmla="*/ 8549782 h 8549782"/>
                        <a:gd name="connsiteX18" fmla="*/ 5057784 w 8389877"/>
                        <a:gd name="connsiteY18" fmla="*/ 8462696 h 8549782"/>
                        <a:gd name="connsiteX19" fmla="*/ 541518 w 8389877"/>
                        <a:gd name="connsiteY19" fmla="*/ 4050353 h 8549782"/>
                        <a:gd name="connsiteX0" fmla="*/ 541518 w 8389877"/>
                        <a:gd name="connsiteY0" fmla="*/ 4050353 h 8549782"/>
                        <a:gd name="connsiteX1" fmla="*/ 1163309 w 8389877"/>
                        <a:gd name="connsiteY1" fmla="*/ 3368184 h 8549782"/>
                        <a:gd name="connsiteX2" fmla="*/ 2967723 w 8389877"/>
                        <a:gd name="connsiteY2" fmla="*/ 5196984 h 8549782"/>
                        <a:gd name="connsiteX3" fmla="*/ 108411 w 8389877"/>
                        <a:gd name="connsiteY3" fmla="*/ 2221554 h 8549782"/>
                        <a:gd name="connsiteX4" fmla="*/ 1008296 w 8389877"/>
                        <a:gd name="connsiteY4" fmla="*/ 1510355 h 8549782"/>
                        <a:gd name="connsiteX5" fmla="*/ 3432182 w 8389877"/>
                        <a:gd name="connsiteY5" fmla="*/ 3948755 h 8549782"/>
                        <a:gd name="connsiteX6" fmla="*/ 718011 w 8389877"/>
                        <a:gd name="connsiteY6" fmla="*/ 1191041 h 8549782"/>
                        <a:gd name="connsiteX7" fmla="*/ 1719497 w 8389877"/>
                        <a:gd name="connsiteY7" fmla="*/ 494356 h 8549782"/>
                        <a:gd name="connsiteX8" fmla="*/ 4085326 w 8389877"/>
                        <a:gd name="connsiteY8" fmla="*/ 2976299 h 8549782"/>
                        <a:gd name="connsiteX9" fmla="*/ 2133444 w 8389877"/>
                        <a:gd name="connsiteY9" fmla="*/ 867083 h 8549782"/>
                        <a:gd name="connsiteX10" fmla="*/ 3170925 w 8389877"/>
                        <a:gd name="connsiteY10" fmla="*/ 276642 h 8549782"/>
                        <a:gd name="connsiteX11" fmla="*/ 6538239 w 8389877"/>
                        <a:gd name="connsiteY11" fmla="*/ 3731040 h 8549782"/>
                        <a:gd name="connsiteX12" fmla="*/ 6090619 w 8389877"/>
                        <a:gd name="connsiteY12" fmla="*/ 2238393 h 8549782"/>
                        <a:gd name="connsiteX13" fmla="*/ 6639839 w 8389877"/>
                        <a:gd name="connsiteY13" fmla="*/ 1031385 h 8549782"/>
                        <a:gd name="connsiteX14" fmla="*/ 7757440 w 8389877"/>
                        <a:gd name="connsiteY14" fmla="*/ 2976297 h 8549782"/>
                        <a:gd name="connsiteX15" fmla="*/ 7989669 w 8389877"/>
                        <a:gd name="connsiteY15" fmla="*/ 4340640 h 8549782"/>
                        <a:gd name="connsiteX16" fmla="*/ 8389877 w 8389877"/>
                        <a:gd name="connsiteY16" fmla="*/ 5777404 h 8549782"/>
                        <a:gd name="connsiteX17" fmla="*/ 5333553 w 8389877"/>
                        <a:gd name="connsiteY17" fmla="*/ 8549782 h 8549782"/>
                        <a:gd name="connsiteX18" fmla="*/ 5057784 w 8389877"/>
                        <a:gd name="connsiteY18" fmla="*/ 8462696 h 8549782"/>
                        <a:gd name="connsiteX19" fmla="*/ 541518 w 8389877"/>
                        <a:gd name="connsiteY19" fmla="*/ 4050353 h 8549782"/>
                        <a:gd name="connsiteX0" fmla="*/ 541518 w 8389877"/>
                        <a:gd name="connsiteY0" fmla="*/ 4050353 h 8549782"/>
                        <a:gd name="connsiteX1" fmla="*/ 1163309 w 8389877"/>
                        <a:gd name="connsiteY1" fmla="*/ 3368184 h 8549782"/>
                        <a:gd name="connsiteX2" fmla="*/ 2967723 w 8389877"/>
                        <a:gd name="connsiteY2" fmla="*/ 5196984 h 8549782"/>
                        <a:gd name="connsiteX3" fmla="*/ 108411 w 8389877"/>
                        <a:gd name="connsiteY3" fmla="*/ 2221554 h 8549782"/>
                        <a:gd name="connsiteX4" fmla="*/ 1008296 w 8389877"/>
                        <a:gd name="connsiteY4" fmla="*/ 1510355 h 8549782"/>
                        <a:gd name="connsiteX5" fmla="*/ 3432182 w 8389877"/>
                        <a:gd name="connsiteY5" fmla="*/ 3948755 h 8549782"/>
                        <a:gd name="connsiteX6" fmla="*/ 718011 w 8389877"/>
                        <a:gd name="connsiteY6" fmla="*/ 1191041 h 8549782"/>
                        <a:gd name="connsiteX7" fmla="*/ 1719497 w 8389877"/>
                        <a:gd name="connsiteY7" fmla="*/ 494356 h 8549782"/>
                        <a:gd name="connsiteX8" fmla="*/ 4085326 w 8389877"/>
                        <a:gd name="connsiteY8" fmla="*/ 2976299 h 8549782"/>
                        <a:gd name="connsiteX9" fmla="*/ 2133444 w 8389877"/>
                        <a:gd name="connsiteY9" fmla="*/ 867083 h 8549782"/>
                        <a:gd name="connsiteX10" fmla="*/ 3170925 w 8389877"/>
                        <a:gd name="connsiteY10" fmla="*/ 276642 h 8549782"/>
                        <a:gd name="connsiteX11" fmla="*/ 6538239 w 8389877"/>
                        <a:gd name="connsiteY11" fmla="*/ 3731040 h 8549782"/>
                        <a:gd name="connsiteX12" fmla="*/ 6090619 w 8389877"/>
                        <a:gd name="connsiteY12" fmla="*/ 2238393 h 8549782"/>
                        <a:gd name="connsiteX13" fmla="*/ 6639839 w 8389877"/>
                        <a:gd name="connsiteY13" fmla="*/ 1031385 h 8549782"/>
                        <a:gd name="connsiteX14" fmla="*/ 7757440 w 8389877"/>
                        <a:gd name="connsiteY14" fmla="*/ 2976297 h 8549782"/>
                        <a:gd name="connsiteX15" fmla="*/ 7989669 w 8389877"/>
                        <a:gd name="connsiteY15" fmla="*/ 4340640 h 8549782"/>
                        <a:gd name="connsiteX16" fmla="*/ 8389877 w 8389877"/>
                        <a:gd name="connsiteY16" fmla="*/ 5777404 h 8549782"/>
                        <a:gd name="connsiteX17" fmla="*/ 5333553 w 8389877"/>
                        <a:gd name="connsiteY17" fmla="*/ 8549782 h 8549782"/>
                        <a:gd name="connsiteX18" fmla="*/ 5057784 w 8389877"/>
                        <a:gd name="connsiteY18" fmla="*/ 8462696 h 8549782"/>
                        <a:gd name="connsiteX19" fmla="*/ 541518 w 8389877"/>
                        <a:gd name="connsiteY19" fmla="*/ 4050353 h 8549782"/>
                        <a:gd name="connsiteX0" fmla="*/ 541518 w 8389877"/>
                        <a:gd name="connsiteY0" fmla="*/ 4050353 h 8549782"/>
                        <a:gd name="connsiteX1" fmla="*/ 1163309 w 8389877"/>
                        <a:gd name="connsiteY1" fmla="*/ 3368184 h 8549782"/>
                        <a:gd name="connsiteX2" fmla="*/ 2967723 w 8389877"/>
                        <a:gd name="connsiteY2" fmla="*/ 5196984 h 8549782"/>
                        <a:gd name="connsiteX3" fmla="*/ 108411 w 8389877"/>
                        <a:gd name="connsiteY3" fmla="*/ 2221554 h 8549782"/>
                        <a:gd name="connsiteX4" fmla="*/ 1008296 w 8389877"/>
                        <a:gd name="connsiteY4" fmla="*/ 1510355 h 8549782"/>
                        <a:gd name="connsiteX5" fmla="*/ 3432182 w 8389877"/>
                        <a:gd name="connsiteY5" fmla="*/ 3948755 h 8549782"/>
                        <a:gd name="connsiteX6" fmla="*/ 718011 w 8389877"/>
                        <a:gd name="connsiteY6" fmla="*/ 1191041 h 8549782"/>
                        <a:gd name="connsiteX7" fmla="*/ 1719497 w 8389877"/>
                        <a:gd name="connsiteY7" fmla="*/ 494356 h 8549782"/>
                        <a:gd name="connsiteX8" fmla="*/ 4085326 w 8389877"/>
                        <a:gd name="connsiteY8" fmla="*/ 2976299 h 8549782"/>
                        <a:gd name="connsiteX9" fmla="*/ 2133444 w 8389877"/>
                        <a:gd name="connsiteY9" fmla="*/ 867083 h 8549782"/>
                        <a:gd name="connsiteX10" fmla="*/ 3170925 w 8389877"/>
                        <a:gd name="connsiteY10" fmla="*/ 276642 h 8549782"/>
                        <a:gd name="connsiteX11" fmla="*/ 6538239 w 8389877"/>
                        <a:gd name="connsiteY11" fmla="*/ 3731040 h 8549782"/>
                        <a:gd name="connsiteX12" fmla="*/ 6090619 w 8389877"/>
                        <a:gd name="connsiteY12" fmla="*/ 2238393 h 8549782"/>
                        <a:gd name="connsiteX13" fmla="*/ 6639839 w 8389877"/>
                        <a:gd name="connsiteY13" fmla="*/ 1031385 h 8549782"/>
                        <a:gd name="connsiteX14" fmla="*/ 7757440 w 8389877"/>
                        <a:gd name="connsiteY14" fmla="*/ 2976297 h 8549782"/>
                        <a:gd name="connsiteX15" fmla="*/ 7989669 w 8389877"/>
                        <a:gd name="connsiteY15" fmla="*/ 4340640 h 8549782"/>
                        <a:gd name="connsiteX16" fmla="*/ 8389877 w 8389877"/>
                        <a:gd name="connsiteY16" fmla="*/ 5777404 h 8549782"/>
                        <a:gd name="connsiteX17" fmla="*/ 5333553 w 8389877"/>
                        <a:gd name="connsiteY17" fmla="*/ 8549782 h 8549782"/>
                        <a:gd name="connsiteX18" fmla="*/ 5057784 w 8389877"/>
                        <a:gd name="connsiteY18" fmla="*/ 8462696 h 8549782"/>
                        <a:gd name="connsiteX19" fmla="*/ 541518 w 8389877"/>
                        <a:gd name="connsiteY19" fmla="*/ 4050353 h 8549782"/>
                        <a:gd name="connsiteX0" fmla="*/ 541518 w 8389877"/>
                        <a:gd name="connsiteY0" fmla="*/ 4050353 h 9315726"/>
                        <a:gd name="connsiteX1" fmla="*/ 1163309 w 8389877"/>
                        <a:gd name="connsiteY1" fmla="*/ 3368184 h 9315726"/>
                        <a:gd name="connsiteX2" fmla="*/ 2967723 w 8389877"/>
                        <a:gd name="connsiteY2" fmla="*/ 5196984 h 9315726"/>
                        <a:gd name="connsiteX3" fmla="*/ 108411 w 8389877"/>
                        <a:gd name="connsiteY3" fmla="*/ 2221554 h 9315726"/>
                        <a:gd name="connsiteX4" fmla="*/ 1008296 w 8389877"/>
                        <a:gd name="connsiteY4" fmla="*/ 1510355 h 9315726"/>
                        <a:gd name="connsiteX5" fmla="*/ 3432182 w 8389877"/>
                        <a:gd name="connsiteY5" fmla="*/ 3948755 h 9315726"/>
                        <a:gd name="connsiteX6" fmla="*/ 718011 w 8389877"/>
                        <a:gd name="connsiteY6" fmla="*/ 1191041 h 9315726"/>
                        <a:gd name="connsiteX7" fmla="*/ 1719497 w 8389877"/>
                        <a:gd name="connsiteY7" fmla="*/ 494356 h 9315726"/>
                        <a:gd name="connsiteX8" fmla="*/ 4085326 w 8389877"/>
                        <a:gd name="connsiteY8" fmla="*/ 2976299 h 9315726"/>
                        <a:gd name="connsiteX9" fmla="*/ 2133444 w 8389877"/>
                        <a:gd name="connsiteY9" fmla="*/ 867083 h 9315726"/>
                        <a:gd name="connsiteX10" fmla="*/ 3170925 w 8389877"/>
                        <a:gd name="connsiteY10" fmla="*/ 276642 h 9315726"/>
                        <a:gd name="connsiteX11" fmla="*/ 6538239 w 8389877"/>
                        <a:gd name="connsiteY11" fmla="*/ 3731040 h 9315726"/>
                        <a:gd name="connsiteX12" fmla="*/ 6090619 w 8389877"/>
                        <a:gd name="connsiteY12" fmla="*/ 2238393 h 9315726"/>
                        <a:gd name="connsiteX13" fmla="*/ 6639839 w 8389877"/>
                        <a:gd name="connsiteY13" fmla="*/ 1031385 h 9315726"/>
                        <a:gd name="connsiteX14" fmla="*/ 7757440 w 8389877"/>
                        <a:gd name="connsiteY14" fmla="*/ 2976297 h 9315726"/>
                        <a:gd name="connsiteX15" fmla="*/ 7989669 w 8389877"/>
                        <a:gd name="connsiteY15" fmla="*/ 4340640 h 9315726"/>
                        <a:gd name="connsiteX16" fmla="*/ 8389877 w 8389877"/>
                        <a:gd name="connsiteY16" fmla="*/ 5777404 h 9315726"/>
                        <a:gd name="connsiteX17" fmla="*/ 6336452 w 8389877"/>
                        <a:gd name="connsiteY17" fmla="*/ 9315727 h 9315726"/>
                        <a:gd name="connsiteX18" fmla="*/ 5057784 w 8389877"/>
                        <a:gd name="connsiteY18" fmla="*/ 8462696 h 9315726"/>
                        <a:gd name="connsiteX19" fmla="*/ 541518 w 8389877"/>
                        <a:gd name="connsiteY19" fmla="*/ 4050353 h 9315726"/>
                        <a:gd name="connsiteX0" fmla="*/ 541518 w 8389877"/>
                        <a:gd name="connsiteY0" fmla="*/ 4050353 h 9224165"/>
                        <a:gd name="connsiteX1" fmla="*/ 1163309 w 8389877"/>
                        <a:gd name="connsiteY1" fmla="*/ 3368184 h 9224165"/>
                        <a:gd name="connsiteX2" fmla="*/ 2967723 w 8389877"/>
                        <a:gd name="connsiteY2" fmla="*/ 5196984 h 9224165"/>
                        <a:gd name="connsiteX3" fmla="*/ 108411 w 8389877"/>
                        <a:gd name="connsiteY3" fmla="*/ 2221554 h 9224165"/>
                        <a:gd name="connsiteX4" fmla="*/ 1008296 w 8389877"/>
                        <a:gd name="connsiteY4" fmla="*/ 1510355 h 9224165"/>
                        <a:gd name="connsiteX5" fmla="*/ 3432182 w 8389877"/>
                        <a:gd name="connsiteY5" fmla="*/ 3948755 h 9224165"/>
                        <a:gd name="connsiteX6" fmla="*/ 718011 w 8389877"/>
                        <a:gd name="connsiteY6" fmla="*/ 1191041 h 9224165"/>
                        <a:gd name="connsiteX7" fmla="*/ 1719497 w 8389877"/>
                        <a:gd name="connsiteY7" fmla="*/ 494356 h 9224165"/>
                        <a:gd name="connsiteX8" fmla="*/ 4085326 w 8389877"/>
                        <a:gd name="connsiteY8" fmla="*/ 2976299 h 9224165"/>
                        <a:gd name="connsiteX9" fmla="*/ 2133444 w 8389877"/>
                        <a:gd name="connsiteY9" fmla="*/ 867083 h 9224165"/>
                        <a:gd name="connsiteX10" fmla="*/ 3170925 w 8389877"/>
                        <a:gd name="connsiteY10" fmla="*/ 276642 h 9224165"/>
                        <a:gd name="connsiteX11" fmla="*/ 6538239 w 8389877"/>
                        <a:gd name="connsiteY11" fmla="*/ 3731040 h 9224165"/>
                        <a:gd name="connsiteX12" fmla="*/ 6090619 w 8389877"/>
                        <a:gd name="connsiteY12" fmla="*/ 2238393 h 9224165"/>
                        <a:gd name="connsiteX13" fmla="*/ 6639839 w 8389877"/>
                        <a:gd name="connsiteY13" fmla="*/ 1031385 h 9224165"/>
                        <a:gd name="connsiteX14" fmla="*/ 7757440 w 8389877"/>
                        <a:gd name="connsiteY14" fmla="*/ 2976297 h 9224165"/>
                        <a:gd name="connsiteX15" fmla="*/ 7989669 w 8389877"/>
                        <a:gd name="connsiteY15" fmla="*/ 4340640 h 9224165"/>
                        <a:gd name="connsiteX16" fmla="*/ 8389877 w 8389877"/>
                        <a:gd name="connsiteY16" fmla="*/ 5777404 h 9224165"/>
                        <a:gd name="connsiteX17" fmla="*/ 6266896 w 8389877"/>
                        <a:gd name="connsiteY17" fmla="*/ 9224162 h 9224165"/>
                        <a:gd name="connsiteX18" fmla="*/ 5057784 w 8389877"/>
                        <a:gd name="connsiteY18" fmla="*/ 8462696 h 9224165"/>
                        <a:gd name="connsiteX19" fmla="*/ 541518 w 8389877"/>
                        <a:gd name="connsiteY19" fmla="*/ 4050353 h 9224165"/>
                        <a:gd name="connsiteX0" fmla="*/ 541518 w 8389877"/>
                        <a:gd name="connsiteY0" fmla="*/ 4050353 h 9224165"/>
                        <a:gd name="connsiteX1" fmla="*/ 1163309 w 8389877"/>
                        <a:gd name="connsiteY1" fmla="*/ 3368184 h 9224165"/>
                        <a:gd name="connsiteX2" fmla="*/ 2967723 w 8389877"/>
                        <a:gd name="connsiteY2" fmla="*/ 5196984 h 9224165"/>
                        <a:gd name="connsiteX3" fmla="*/ 108411 w 8389877"/>
                        <a:gd name="connsiteY3" fmla="*/ 2221554 h 9224165"/>
                        <a:gd name="connsiteX4" fmla="*/ 1008296 w 8389877"/>
                        <a:gd name="connsiteY4" fmla="*/ 1510355 h 9224165"/>
                        <a:gd name="connsiteX5" fmla="*/ 3432182 w 8389877"/>
                        <a:gd name="connsiteY5" fmla="*/ 3948755 h 9224165"/>
                        <a:gd name="connsiteX6" fmla="*/ 718011 w 8389877"/>
                        <a:gd name="connsiteY6" fmla="*/ 1191041 h 9224165"/>
                        <a:gd name="connsiteX7" fmla="*/ 1719497 w 8389877"/>
                        <a:gd name="connsiteY7" fmla="*/ 494356 h 9224165"/>
                        <a:gd name="connsiteX8" fmla="*/ 4085326 w 8389877"/>
                        <a:gd name="connsiteY8" fmla="*/ 2976299 h 9224165"/>
                        <a:gd name="connsiteX9" fmla="*/ 2133444 w 8389877"/>
                        <a:gd name="connsiteY9" fmla="*/ 867083 h 9224165"/>
                        <a:gd name="connsiteX10" fmla="*/ 3170925 w 8389877"/>
                        <a:gd name="connsiteY10" fmla="*/ 276642 h 9224165"/>
                        <a:gd name="connsiteX11" fmla="*/ 6538239 w 8389877"/>
                        <a:gd name="connsiteY11" fmla="*/ 3731040 h 9224165"/>
                        <a:gd name="connsiteX12" fmla="*/ 6090619 w 8389877"/>
                        <a:gd name="connsiteY12" fmla="*/ 2238393 h 9224165"/>
                        <a:gd name="connsiteX13" fmla="*/ 6639839 w 8389877"/>
                        <a:gd name="connsiteY13" fmla="*/ 1031385 h 9224165"/>
                        <a:gd name="connsiteX14" fmla="*/ 7757440 w 8389877"/>
                        <a:gd name="connsiteY14" fmla="*/ 2976297 h 9224165"/>
                        <a:gd name="connsiteX15" fmla="*/ 7989669 w 8389877"/>
                        <a:gd name="connsiteY15" fmla="*/ 4340640 h 9224165"/>
                        <a:gd name="connsiteX16" fmla="*/ 8389877 w 8389877"/>
                        <a:gd name="connsiteY16" fmla="*/ 5777404 h 9224165"/>
                        <a:gd name="connsiteX17" fmla="*/ 6266896 w 8389877"/>
                        <a:gd name="connsiteY17" fmla="*/ 9224162 h 9224165"/>
                        <a:gd name="connsiteX18" fmla="*/ 5057784 w 8389877"/>
                        <a:gd name="connsiteY18" fmla="*/ 8462696 h 9224165"/>
                        <a:gd name="connsiteX19" fmla="*/ 541518 w 8389877"/>
                        <a:gd name="connsiteY19" fmla="*/ 4050353 h 9224165"/>
                        <a:gd name="connsiteX0" fmla="*/ 541518 w 8389877"/>
                        <a:gd name="connsiteY0" fmla="*/ 4050353 h 9224165"/>
                        <a:gd name="connsiteX1" fmla="*/ 1163309 w 8389877"/>
                        <a:gd name="connsiteY1" fmla="*/ 3368184 h 9224165"/>
                        <a:gd name="connsiteX2" fmla="*/ 2967723 w 8389877"/>
                        <a:gd name="connsiteY2" fmla="*/ 5196984 h 9224165"/>
                        <a:gd name="connsiteX3" fmla="*/ 108411 w 8389877"/>
                        <a:gd name="connsiteY3" fmla="*/ 2221554 h 9224165"/>
                        <a:gd name="connsiteX4" fmla="*/ 1008296 w 8389877"/>
                        <a:gd name="connsiteY4" fmla="*/ 1510355 h 9224165"/>
                        <a:gd name="connsiteX5" fmla="*/ 3432182 w 8389877"/>
                        <a:gd name="connsiteY5" fmla="*/ 3948755 h 9224165"/>
                        <a:gd name="connsiteX6" fmla="*/ 718011 w 8389877"/>
                        <a:gd name="connsiteY6" fmla="*/ 1191041 h 9224165"/>
                        <a:gd name="connsiteX7" fmla="*/ 1719497 w 8389877"/>
                        <a:gd name="connsiteY7" fmla="*/ 494356 h 9224165"/>
                        <a:gd name="connsiteX8" fmla="*/ 4085326 w 8389877"/>
                        <a:gd name="connsiteY8" fmla="*/ 2976299 h 9224165"/>
                        <a:gd name="connsiteX9" fmla="*/ 2133444 w 8389877"/>
                        <a:gd name="connsiteY9" fmla="*/ 867083 h 9224165"/>
                        <a:gd name="connsiteX10" fmla="*/ 3170925 w 8389877"/>
                        <a:gd name="connsiteY10" fmla="*/ 276642 h 9224165"/>
                        <a:gd name="connsiteX11" fmla="*/ 6538239 w 8389877"/>
                        <a:gd name="connsiteY11" fmla="*/ 3731040 h 9224165"/>
                        <a:gd name="connsiteX12" fmla="*/ 6090619 w 8389877"/>
                        <a:gd name="connsiteY12" fmla="*/ 2238393 h 9224165"/>
                        <a:gd name="connsiteX13" fmla="*/ 6639839 w 8389877"/>
                        <a:gd name="connsiteY13" fmla="*/ 1031385 h 9224165"/>
                        <a:gd name="connsiteX14" fmla="*/ 7757440 w 8389877"/>
                        <a:gd name="connsiteY14" fmla="*/ 2976297 h 9224165"/>
                        <a:gd name="connsiteX15" fmla="*/ 7989669 w 8389877"/>
                        <a:gd name="connsiteY15" fmla="*/ 4340640 h 9224165"/>
                        <a:gd name="connsiteX16" fmla="*/ 8389877 w 8389877"/>
                        <a:gd name="connsiteY16" fmla="*/ 5777404 h 9224165"/>
                        <a:gd name="connsiteX17" fmla="*/ 6266896 w 8389877"/>
                        <a:gd name="connsiteY17" fmla="*/ 9224162 h 9224165"/>
                        <a:gd name="connsiteX18" fmla="*/ 5057784 w 8389877"/>
                        <a:gd name="connsiteY18" fmla="*/ 8462696 h 9224165"/>
                        <a:gd name="connsiteX19" fmla="*/ 541518 w 8389877"/>
                        <a:gd name="connsiteY19" fmla="*/ 4050353 h 9224165"/>
                        <a:gd name="connsiteX0" fmla="*/ 541518 w 8359910"/>
                        <a:gd name="connsiteY0" fmla="*/ 4050353 h 9224165"/>
                        <a:gd name="connsiteX1" fmla="*/ 1163309 w 8359910"/>
                        <a:gd name="connsiteY1" fmla="*/ 3368184 h 9224165"/>
                        <a:gd name="connsiteX2" fmla="*/ 2967723 w 8359910"/>
                        <a:gd name="connsiteY2" fmla="*/ 5196984 h 9224165"/>
                        <a:gd name="connsiteX3" fmla="*/ 108411 w 8359910"/>
                        <a:gd name="connsiteY3" fmla="*/ 2221554 h 9224165"/>
                        <a:gd name="connsiteX4" fmla="*/ 1008296 w 8359910"/>
                        <a:gd name="connsiteY4" fmla="*/ 1510355 h 9224165"/>
                        <a:gd name="connsiteX5" fmla="*/ 3432182 w 8359910"/>
                        <a:gd name="connsiteY5" fmla="*/ 3948755 h 9224165"/>
                        <a:gd name="connsiteX6" fmla="*/ 718011 w 8359910"/>
                        <a:gd name="connsiteY6" fmla="*/ 1191041 h 9224165"/>
                        <a:gd name="connsiteX7" fmla="*/ 1719497 w 8359910"/>
                        <a:gd name="connsiteY7" fmla="*/ 494356 h 9224165"/>
                        <a:gd name="connsiteX8" fmla="*/ 4085326 w 8359910"/>
                        <a:gd name="connsiteY8" fmla="*/ 2976299 h 9224165"/>
                        <a:gd name="connsiteX9" fmla="*/ 2133444 w 8359910"/>
                        <a:gd name="connsiteY9" fmla="*/ 867083 h 9224165"/>
                        <a:gd name="connsiteX10" fmla="*/ 3170925 w 8359910"/>
                        <a:gd name="connsiteY10" fmla="*/ 276642 h 9224165"/>
                        <a:gd name="connsiteX11" fmla="*/ 6538239 w 8359910"/>
                        <a:gd name="connsiteY11" fmla="*/ 3731040 h 9224165"/>
                        <a:gd name="connsiteX12" fmla="*/ 6090619 w 8359910"/>
                        <a:gd name="connsiteY12" fmla="*/ 2238393 h 9224165"/>
                        <a:gd name="connsiteX13" fmla="*/ 6639839 w 8359910"/>
                        <a:gd name="connsiteY13" fmla="*/ 1031385 h 9224165"/>
                        <a:gd name="connsiteX14" fmla="*/ 7757440 w 8359910"/>
                        <a:gd name="connsiteY14" fmla="*/ 2976297 h 9224165"/>
                        <a:gd name="connsiteX15" fmla="*/ 7989669 w 8359910"/>
                        <a:gd name="connsiteY15" fmla="*/ 4340640 h 9224165"/>
                        <a:gd name="connsiteX16" fmla="*/ 8359907 w 8359910"/>
                        <a:gd name="connsiteY16" fmla="*/ 5645609 h 9224165"/>
                        <a:gd name="connsiteX17" fmla="*/ 6266896 w 8359910"/>
                        <a:gd name="connsiteY17" fmla="*/ 9224162 h 9224165"/>
                        <a:gd name="connsiteX18" fmla="*/ 5057784 w 8359910"/>
                        <a:gd name="connsiteY18" fmla="*/ 8462696 h 9224165"/>
                        <a:gd name="connsiteX19" fmla="*/ 541518 w 8359910"/>
                        <a:gd name="connsiteY19" fmla="*/ 4050353 h 9224165"/>
                        <a:gd name="connsiteX0" fmla="*/ 541518 w 8636226"/>
                        <a:gd name="connsiteY0" fmla="*/ 4050353 h 9224165"/>
                        <a:gd name="connsiteX1" fmla="*/ 1163309 w 8636226"/>
                        <a:gd name="connsiteY1" fmla="*/ 3368184 h 9224165"/>
                        <a:gd name="connsiteX2" fmla="*/ 2967723 w 8636226"/>
                        <a:gd name="connsiteY2" fmla="*/ 5196984 h 9224165"/>
                        <a:gd name="connsiteX3" fmla="*/ 108411 w 8636226"/>
                        <a:gd name="connsiteY3" fmla="*/ 2221554 h 9224165"/>
                        <a:gd name="connsiteX4" fmla="*/ 1008296 w 8636226"/>
                        <a:gd name="connsiteY4" fmla="*/ 1510355 h 9224165"/>
                        <a:gd name="connsiteX5" fmla="*/ 3432182 w 8636226"/>
                        <a:gd name="connsiteY5" fmla="*/ 3948755 h 9224165"/>
                        <a:gd name="connsiteX6" fmla="*/ 718011 w 8636226"/>
                        <a:gd name="connsiteY6" fmla="*/ 1191041 h 9224165"/>
                        <a:gd name="connsiteX7" fmla="*/ 1719497 w 8636226"/>
                        <a:gd name="connsiteY7" fmla="*/ 494356 h 9224165"/>
                        <a:gd name="connsiteX8" fmla="*/ 4085326 w 8636226"/>
                        <a:gd name="connsiteY8" fmla="*/ 2976299 h 9224165"/>
                        <a:gd name="connsiteX9" fmla="*/ 2133444 w 8636226"/>
                        <a:gd name="connsiteY9" fmla="*/ 867083 h 9224165"/>
                        <a:gd name="connsiteX10" fmla="*/ 3170925 w 8636226"/>
                        <a:gd name="connsiteY10" fmla="*/ 276642 h 9224165"/>
                        <a:gd name="connsiteX11" fmla="*/ 6538239 w 8636226"/>
                        <a:gd name="connsiteY11" fmla="*/ 3731040 h 9224165"/>
                        <a:gd name="connsiteX12" fmla="*/ 6090619 w 8636226"/>
                        <a:gd name="connsiteY12" fmla="*/ 2238393 h 9224165"/>
                        <a:gd name="connsiteX13" fmla="*/ 6639839 w 8636226"/>
                        <a:gd name="connsiteY13" fmla="*/ 1031385 h 9224165"/>
                        <a:gd name="connsiteX14" fmla="*/ 7757440 w 8636226"/>
                        <a:gd name="connsiteY14" fmla="*/ 2976297 h 9224165"/>
                        <a:gd name="connsiteX15" fmla="*/ 7989669 w 8636226"/>
                        <a:gd name="connsiteY15" fmla="*/ 4340640 h 9224165"/>
                        <a:gd name="connsiteX16" fmla="*/ 8636220 w 8636226"/>
                        <a:gd name="connsiteY16" fmla="*/ 6034120 h 9224165"/>
                        <a:gd name="connsiteX17" fmla="*/ 6266896 w 8636226"/>
                        <a:gd name="connsiteY17" fmla="*/ 9224162 h 9224165"/>
                        <a:gd name="connsiteX18" fmla="*/ 5057784 w 8636226"/>
                        <a:gd name="connsiteY18" fmla="*/ 8462696 h 9224165"/>
                        <a:gd name="connsiteX19" fmla="*/ 541518 w 8636226"/>
                        <a:gd name="connsiteY19" fmla="*/ 4050353 h 9224165"/>
                        <a:gd name="connsiteX0" fmla="*/ 541518 w 8752649"/>
                        <a:gd name="connsiteY0" fmla="*/ 4050353 h 9224165"/>
                        <a:gd name="connsiteX1" fmla="*/ 1163309 w 8752649"/>
                        <a:gd name="connsiteY1" fmla="*/ 3368184 h 9224165"/>
                        <a:gd name="connsiteX2" fmla="*/ 2967723 w 8752649"/>
                        <a:gd name="connsiteY2" fmla="*/ 5196984 h 9224165"/>
                        <a:gd name="connsiteX3" fmla="*/ 108411 w 8752649"/>
                        <a:gd name="connsiteY3" fmla="*/ 2221554 h 9224165"/>
                        <a:gd name="connsiteX4" fmla="*/ 1008296 w 8752649"/>
                        <a:gd name="connsiteY4" fmla="*/ 1510355 h 9224165"/>
                        <a:gd name="connsiteX5" fmla="*/ 3432182 w 8752649"/>
                        <a:gd name="connsiteY5" fmla="*/ 3948755 h 9224165"/>
                        <a:gd name="connsiteX6" fmla="*/ 718011 w 8752649"/>
                        <a:gd name="connsiteY6" fmla="*/ 1191041 h 9224165"/>
                        <a:gd name="connsiteX7" fmla="*/ 1719497 w 8752649"/>
                        <a:gd name="connsiteY7" fmla="*/ 494356 h 9224165"/>
                        <a:gd name="connsiteX8" fmla="*/ 4085326 w 8752649"/>
                        <a:gd name="connsiteY8" fmla="*/ 2976299 h 9224165"/>
                        <a:gd name="connsiteX9" fmla="*/ 2133444 w 8752649"/>
                        <a:gd name="connsiteY9" fmla="*/ 867083 h 9224165"/>
                        <a:gd name="connsiteX10" fmla="*/ 3170925 w 8752649"/>
                        <a:gd name="connsiteY10" fmla="*/ 276642 h 9224165"/>
                        <a:gd name="connsiteX11" fmla="*/ 6538239 w 8752649"/>
                        <a:gd name="connsiteY11" fmla="*/ 3731040 h 9224165"/>
                        <a:gd name="connsiteX12" fmla="*/ 6090619 w 8752649"/>
                        <a:gd name="connsiteY12" fmla="*/ 2238393 h 9224165"/>
                        <a:gd name="connsiteX13" fmla="*/ 6639839 w 8752649"/>
                        <a:gd name="connsiteY13" fmla="*/ 1031385 h 9224165"/>
                        <a:gd name="connsiteX14" fmla="*/ 7757440 w 8752649"/>
                        <a:gd name="connsiteY14" fmla="*/ 2976297 h 9224165"/>
                        <a:gd name="connsiteX15" fmla="*/ 7989669 w 8752649"/>
                        <a:gd name="connsiteY15" fmla="*/ 4340640 h 9224165"/>
                        <a:gd name="connsiteX16" fmla="*/ 8752654 w 8752649"/>
                        <a:gd name="connsiteY16" fmla="*/ 6193162 h 9224165"/>
                        <a:gd name="connsiteX17" fmla="*/ 6266896 w 8752649"/>
                        <a:gd name="connsiteY17" fmla="*/ 9224162 h 9224165"/>
                        <a:gd name="connsiteX18" fmla="*/ 5057784 w 8752649"/>
                        <a:gd name="connsiteY18" fmla="*/ 8462696 h 9224165"/>
                        <a:gd name="connsiteX19" fmla="*/ 541518 w 8752649"/>
                        <a:gd name="connsiteY19" fmla="*/ 4050353 h 9224165"/>
                        <a:gd name="connsiteX0" fmla="*/ 541518 w 8752649"/>
                        <a:gd name="connsiteY0" fmla="*/ 4050353 h 9224165"/>
                        <a:gd name="connsiteX1" fmla="*/ 1163309 w 8752649"/>
                        <a:gd name="connsiteY1" fmla="*/ 3368184 h 9224165"/>
                        <a:gd name="connsiteX2" fmla="*/ 2967723 w 8752649"/>
                        <a:gd name="connsiteY2" fmla="*/ 5196984 h 9224165"/>
                        <a:gd name="connsiteX3" fmla="*/ 108411 w 8752649"/>
                        <a:gd name="connsiteY3" fmla="*/ 2221554 h 9224165"/>
                        <a:gd name="connsiteX4" fmla="*/ 1008296 w 8752649"/>
                        <a:gd name="connsiteY4" fmla="*/ 1510355 h 9224165"/>
                        <a:gd name="connsiteX5" fmla="*/ 3432182 w 8752649"/>
                        <a:gd name="connsiteY5" fmla="*/ 3948755 h 9224165"/>
                        <a:gd name="connsiteX6" fmla="*/ 718011 w 8752649"/>
                        <a:gd name="connsiteY6" fmla="*/ 1191041 h 9224165"/>
                        <a:gd name="connsiteX7" fmla="*/ 1719497 w 8752649"/>
                        <a:gd name="connsiteY7" fmla="*/ 494356 h 9224165"/>
                        <a:gd name="connsiteX8" fmla="*/ 4085326 w 8752649"/>
                        <a:gd name="connsiteY8" fmla="*/ 2976299 h 9224165"/>
                        <a:gd name="connsiteX9" fmla="*/ 2133444 w 8752649"/>
                        <a:gd name="connsiteY9" fmla="*/ 867083 h 9224165"/>
                        <a:gd name="connsiteX10" fmla="*/ 3170925 w 8752649"/>
                        <a:gd name="connsiteY10" fmla="*/ 276642 h 9224165"/>
                        <a:gd name="connsiteX11" fmla="*/ 6538239 w 8752649"/>
                        <a:gd name="connsiteY11" fmla="*/ 3731040 h 9224165"/>
                        <a:gd name="connsiteX12" fmla="*/ 6090619 w 8752649"/>
                        <a:gd name="connsiteY12" fmla="*/ 2238393 h 9224165"/>
                        <a:gd name="connsiteX13" fmla="*/ 6639839 w 8752649"/>
                        <a:gd name="connsiteY13" fmla="*/ 1031385 h 9224165"/>
                        <a:gd name="connsiteX14" fmla="*/ 7757440 w 8752649"/>
                        <a:gd name="connsiteY14" fmla="*/ 2976297 h 9224165"/>
                        <a:gd name="connsiteX15" fmla="*/ 7989669 w 8752649"/>
                        <a:gd name="connsiteY15" fmla="*/ 4340640 h 9224165"/>
                        <a:gd name="connsiteX16" fmla="*/ 8752654 w 8752649"/>
                        <a:gd name="connsiteY16" fmla="*/ 6193162 h 9224165"/>
                        <a:gd name="connsiteX17" fmla="*/ 6266896 w 8752649"/>
                        <a:gd name="connsiteY17" fmla="*/ 9224162 h 9224165"/>
                        <a:gd name="connsiteX18" fmla="*/ 5057784 w 8752649"/>
                        <a:gd name="connsiteY18" fmla="*/ 8462696 h 9224165"/>
                        <a:gd name="connsiteX19" fmla="*/ 541518 w 8752649"/>
                        <a:gd name="connsiteY19" fmla="*/ 4050353 h 9224165"/>
                        <a:gd name="connsiteX0" fmla="*/ 541518 w 8758653"/>
                        <a:gd name="connsiteY0" fmla="*/ 4050353 h 9224165"/>
                        <a:gd name="connsiteX1" fmla="*/ 1163309 w 8758653"/>
                        <a:gd name="connsiteY1" fmla="*/ 3368184 h 9224165"/>
                        <a:gd name="connsiteX2" fmla="*/ 2967723 w 8758653"/>
                        <a:gd name="connsiteY2" fmla="*/ 5196984 h 9224165"/>
                        <a:gd name="connsiteX3" fmla="*/ 108411 w 8758653"/>
                        <a:gd name="connsiteY3" fmla="*/ 2221554 h 9224165"/>
                        <a:gd name="connsiteX4" fmla="*/ 1008296 w 8758653"/>
                        <a:gd name="connsiteY4" fmla="*/ 1510355 h 9224165"/>
                        <a:gd name="connsiteX5" fmla="*/ 3432182 w 8758653"/>
                        <a:gd name="connsiteY5" fmla="*/ 3948755 h 9224165"/>
                        <a:gd name="connsiteX6" fmla="*/ 718011 w 8758653"/>
                        <a:gd name="connsiteY6" fmla="*/ 1191041 h 9224165"/>
                        <a:gd name="connsiteX7" fmla="*/ 1719497 w 8758653"/>
                        <a:gd name="connsiteY7" fmla="*/ 494356 h 9224165"/>
                        <a:gd name="connsiteX8" fmla="*/ 4085326 w 8758653"/>
                        <a:gd name="connsiteY8" fmla="*/ 2976299 h 9224165"/>
                        <a:gd name="connsiteX9" fmla="*/ 2133444 w 8758653"/>
                        <a:gd name="connsiteY9" fmla="*/ 867083 h 9224165"/>
                        <a:gd name="connsiteX10" fmla="*/ 3170925 w 8758653"/>
                        <a:gd name="connsiteY10" fmla="*/ 276642 h 9224165"/>
                        <a:gd name="connsiteX11" fmla="*/ 6538239 w 8758653"/>
                        <a:gd name="connsiteY11" fmla="*/ 3731040 h 9224165"/>
                        <a:gd name="connsiteX12" fmla="*/ 6090619 w 8758653"/>
                        <a:gd name="connsiteY12" fmla="*/ 2238393 h 9224165"/>
                        <a:gd name="connsiteX13" fmla="*/ 6639839 w 8758653"/>
                        <a:gd name="connsiteY13" fmla="*/ 1031385 h 9224165"/>
                        <a:gd name="connsiteX14" fmla="*/ 7757440 w 8758653"/>
                        <a:gd name="connsiteY14" fmla="*/ 2976297 h 9224165"/>
                        <a:gd name="connsiteX15" fmla="*/ 7989669 w 8758653"/>
                        <a:gd name="connsiteY15" fmla="*/ 4340640 h 9224165"/>
                        <a:gd name="connsiteX16" fmla="*/ 8758649 w 8758653"/>
                        <a:gd name="connsiteY16" fmla="*/ 6332734 h 9224165"/>
                        <a:gd name="connsiteX17" fmla="*/ 6266896 w 8758653"/>
                        <a:gd name="connsiteY17" fmla="*/ 9224162 h 9224165"/>
                        <a:gd name="connsiteX18" fmla="*/ 5057784 w 8758653"/>
                        <a:gd name="connsiteY18" fmla="*/ 8462696 h 9224165"/>
                        <a:gd name="connsiteX19" fmla="*/ 541518 w 8758653"/>
                        <a:gd name="connsiteY19" fmla="*/ 4050353 h 9224165"/>
                        <a:gd name="connsiteX0" fmla="*/ 541518 w 8817757"/>
                        <a:gd name="connsiteY0" fmla="*/ 4050353 h 9224165"/>
                        <a:gd name="connsiteX1" fmla="*/ 1163309 w 8817757"/>
                        <a:gd name="connsiteY1" fmla="*/ 3368184 h 9224165"/>
                        <a:gd name="connsiteX2" fmla="*/ 2967723 w 8817757"/>
                        <a:gd name="connsiteY2" fmla="*/ 5196984 h 9224165"/>
                        <a:gd name="connsiteX3" fmla="*/ 108411 w 8817757"/>
                        <a:gd name="connsiteY3" fmla="*/ 2221554 h 9224165"/>
                        <a:gd name="connsiteX4" fmla="*/ 1008296 w 8817757"/>
                        <a:gd name="connsiteY4" fmla="*/ 1510355 h 9224165"/>
                        <a:gd name="connsiteX5" fmla="*/ 3432182 w 8817757"/>
                        <a:gd name="connsiteY5" fmla="*/ 3948755 h 9224165"/>
                        <a:gd name="connsiteX6" fmla="*/ 718011 w 8817757"/>
                        <a:gd name="connsiteY6" fmla="*/ 1191041 h 9224165"/>
                        <a:gd name="connsiteX7" fmla="*/ 1719497 w 8817757"/>
                        <a:gd name="connsiteY7" fmla="*/ 494356 h 9224165"/>
                        <a:gd name="connsiteX8" fmla="*/ 4085326 w 8817757"/>
                        <a:gd name="connsiteY8" fmla="*/ 2976299 h 9224165"/>
                        <a:gd name="connsiteX9" fmla="*/ 2133444 w 8817757"/>
                        <a:gd name="connsiteY9" fmla="*/ 867083 h 9224165"/>
                        <a:gd name="connsiteX10" fmla="*/ 3170925 w 8817757"/>
                        <a:gd name="connsiteY10" fmla="*/ 276642 h 9224165"/>
                        <a:gd name="connsiteX11" fmla="*/ 6538239 w 8817757"/>
                        <a:gd name="connsiteY11" fmla="*/ 3731040 h 9224165"/>
                        <a:gd name="connsiteX12" fmla="*/ 6090619 w 8817757"/>
                        <a:gd name="connsiteY12" fmla="*/ 2238393 h 9224165"/>
                        <a:gd name="connsiteX13" fmla="*/ 6639839 w 8817757"/>
                        <a:gd name="connsiteY13" fmla="*/ 1031385 h 9224165"/>
                        <a:gd name="connsiteX14" fmla="*/ 7757440 w 8817757"/>
                        <a:gd name="connsiteY14" fmla="*/ 2976297 h 9224165"/>
                        <a:gd name="connsiteX15" fmla="*/ 7989669 w 8817757"/>
                        <a:gd name="connsiteY15" fmla="*/ 4340640 h 9224165"/>
                        <a:gd name="connsiteX16" fmla="*/ 8817753 w 8817757"/>
                        <a:gd name="connsiteY16" fmla="*/ 6581188 h 9224165"/>
                        <a:gd name="connsiteX17" fmla="*/ 6266896 w 8817757"/>
                        <a:gd name="connsiteY17" fmla="*/ 9224162 h 9224165"/>
                        <a:gd name="connsiteX18" fmla="*/ 5057784 w 8817757"/>
                        <a:gd name="connsiteY18" fmla="*/ 8462696 h 9224165"/>
                        <a:gd name="connsiteX19" fmla="*/ 541518 w 8817757"/>
                        <a:gd name="connsiteY19" fmla="*/ 4050353 h 9224165"/>
                        <a:gd name="connsiteX0" fmla="*/ 541518 w 8764658"/>
                        <a:gd name="connsiteY0" fmla="*/ 4050353 h 9224165"/>
                        <a:gd name="connsiteX1" fmla="*/ 1163309 w 8764658"/>
                        <a:gd name="connsiteY1" fmla="*/ 3368184 h 9224165"/>
                        <a:gd name="connsiteX2" fmla="*/ 2967723 w 8764658"/>
                        <a:gd name="connsiteY2" fmla="*/ 5196984 h 9224165"/>
                        <a:gd name="connsiteX3" fmla="*/ 108411 w 8764658"/>
                        <a:gd name="connsiteY3" fmla="*/ 2221554 h 9224165"/>
                        <a:gd name="connsiteX4" fmla="*/ 1008296 w 8764658"/>
                        <a:gd name="connsiteY4" fmla="*/ 1510355 h 9224165"/>
                        <a:gd name="connsiteX5" fmla="*/ 3432182 w 8764658"/>
                        <a:gd name="connsiteY5" fmla="*/ 3948755 h 9224165"/>
                        <a:gd name="connsiteX6" fmla="*/ 718011 w 8764658"/>
                        <a:gd name="connsiteY6" fmla="*/ 1191041 h 9224165"/>
                        <a:gd name="connsiteX7" fmla="*/ 1719497 w 8764658"/>
                        <a:gd name="connsiteY7" fmla="*/ 494356 h 9224165"/>
                        <a:gd name="connsiteX8" fmla="*/ 4085326 w 8764658"/>
                        <a:gd name="connsiteY8" fmla="*/ 2976299 h 9224165"/>
                        <a:gd name="connsiteX9" fmla="*/ 2133444 w 8764658"/>
                        <a:gd name="connsiteY9" fmla="*/ 867083 h 9224165"/>
                        <a:gd name="connsiteX10" fmla="*/ 3170925 w 8764658"/>
                        <a:gd name="connsiteY10" fmla="*/ 276642 h 9224165"/>
                        <a:gd name="connsiteX11" fmla="*/ 6538239 w 8764658"/>
                        <a:gd name="connsiteY11" fmla="*/ 3731040 h 9224165"/>
                        <a:gd name="connsiteX12" fmla="*/ 6090619 w 8764658"/>
                        <a:gd name="connsiteY12" fmla="*/ 2238393 h 9224165"/>
                        <a:gd name="connsiteX13" fmla="*/ 6639839 w 8764658"/>
                        <a:gd name="connsiteY13" fmla="*/ 1031385 h 9224165"/>
                        <a:gd name="connsiteX14" fmla="*/ 7757440 w 8764658"/>
                        <a:gd name="connsiteY14" fmla="*/ 2976297 h 9224165"/>
                        <a:gd name="connsiteX15" fmla="*/ 7989669 w 8764658"/>
                        <a:gd name="connsiteY15" fmla="*/ 4340640 h 9224165"/>
                        <a:gd name="connsiteX16" fmla="*/ 8764662 w 8764658"/>
                        <a:gd name="connsiteY16" fmla="*/ 6472307 h 9224165"/>
                        <a:gd name="connsiteX17" fmla="*/ 6266896 w 8764658"/>
                        <a:gd name="connsiteY17" fmla="*/ 9224162 h 9224165"/>
                        <a:gd name="connsiteX18" fmla="*/ 5057784 w 8764658"/>
                        <a:gd name="connsiteY18" fmla="*/ 8462696 h 9224165"/>
                        <a:gd name="connsiteX19" fmla="*/ 541518 w 8764658"/>
                        <a:gd name="connsiteY19" fmla="*/ 4050353 h 92241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8764658" h="9224165">
                          <a:moveTo>
                            <a:pt x="541518" y="4050353"/>
                          </a:moveTo>
                          <a:cubicBezTo>
                            <a:pt x="125441" y="3629439"/>
                            <a:pt x="694015" y="2947268"/>
                            <a:pt x="1163309" y="3368184"/>
                          </a:cubicBezTo>
                          <a:lnTo>
                            <a:pt x="2967723" y="5196984"/>
                          </a:lnTo>
                          <a:lnTo>
                            <a:pt x="108411" y="2221554"/>
                          </a:lnTo>
                          <a:cubicBezTo>
                            <a:pt x="-288312" y="1549060"/>
                            <a:pt x="493523" y="1038543"/>
                            <a:pt x="1008296" y="1510355"/>
                          </a:cubicBezTo>
                          <a:lnTo>
                            <a:pt x="3432182" y="3948755"/>
                          </a:lnTo>
                          <a:lnTo>
                            <a:pt x="718011" y="1191041"/>
                          </a:lnTo>
                          <a:cubicBezTo>
                            <a:pt x="330963" y="465328"/>
                            <a:pt x="1235688" y="29898"/>
                            <a:pt x="1719497" y="494356"/>
                          </a:cubicBezTo>
                          <a:lnTo>
                            <a:pt x="4085326" y="2976299"/>
                          </a:lnTo>
                          <a:lnTo>
                            <a:pt x="2133444" y="867083"/>
                          </a:lnTo>
                          <a:cubicBezTo>
                            <a:pt x="1689694" y="110019"/>
                            <a:pt x="2618995" y="-311477"/>
                            <a:pt x="3170925" y="276642"/>
                          </a:cubicBezTo>
                          <a:lnTo>
                            <a:pt x="6538239" y="3731040"/>
                          </a:lnTo>
                          <a:cubicBezTo>
                            <a:pt x="6567268" y="3498812"/>
                            <a:pt x="6433736" y="2847992"/>
                            <a:pt x="6090619" y="2238393"/>
                          </a:cubicBezTo>
                          <a:cubicBezTo>
                            <a:pt x="5902707" y="1832574"/>
                            <a:pt x="6141515" y="1249099"/>
                            <a:pt x="6639839" y="1031385"/>
                          </a:cubicBezTo>
                          <a:cubicBezTo>
                            <a:pt x="7026887" y="1679688"/>
                            <a:pt x="7384906" y="2327993"/>
                            <a:pt x="7757440" y="2976297"/>
                          </a:cubicBezTo>
                          <a:lnTo>
                            <a:pt x="7989669" y="4340640"/>
                          </a:lnTo>
                          <a:cubicBezTo>
                            <a:pt x="8085131" y="4794167"/>
                            <a:pt x="8606845" y="6329261"/>
                            <a:pt x="8764662" y="6472307"/>
                          </a:cubicBezTo>
                          <a:cubicBezTo>
                            <a:pt x="7989383" y="7716903"/>
                            <a:pt x="7170303" y="8195142"/>
                            <a:pt x="6266896" y="9224162"/>
                          </a:cubicBezTo>
                          <a:cubicBezTo>
                            <a:pt x="6129010" y="9197551"/>
                            <a:pt x="5181156" y="8530430"/>
                            <a:pt x="5057784" y="8462696"/>
                          </a:cubicBezTo>
                          <a:cubicBezTo>
                            <a:pt x="4397384" y="8046620"/>
                            <a:pt x="768618" y="4236716"/>
                            <a:pt x="541518" y="4050353"/>
                          </a:cubicBezTo>
                          <a:close/>
                        </a:path>
                      </a:pathLst>
                    </a:custGeom>
                    <a:solidFill>
                      <a:srgbClr val="F4B183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65" name="Rectangle 12"/>
                    <p:cNvSpPr/>
                    <p:nvPr/>
                  </p:nvSpPr>
                  <p:spPr>
                    <a:xfrm rot="13571737">
                      <a:off x="2918287" y="4137318"/>
                      <a:ext cx="1140676" cy="1096932"/>
                    </a:xfrm>
                    <a:custGeom>
                      <a:avLst/>
                      <a:gdLst>
                        <a:gd name="connsiteX0" fmla="*/ 0 w 2869809"/>
                        <a:gd name="connsiteY0" fmla="*/ 0 h 2791482"/>
                        <a:gd name="connsiteX1" fmla="*/ 2869809 w 2869809"/>
                        <a:gd name="connsiteY1" fmla="*/ 0 h 2791482"/>
                        <a:gd name="connsiteX2" fmla="*/ 2869809 w 2869809"/>
                        <a:gd name="connsiteY2" fmla="*/ 2791482 h 2791482"/>
                        <a:gd name="connsiteX3" fmla="*/ 0 w 2869809"/>
                        <a:gd name="connsiteY3" fmla="*/ 2791482 h 2791482"/>
                        <a:gd name="connsiteX4" fmla="*/ 0 w 2869809"/>
                        <a:gd name="connsiteY4" fmla="*/ 0 h 2791482"/>
                        <a:gd name="connsiteX0" fmla="*/ 14068 w 2869809"/>
                        <a:gd name="connsiteY0" fmla="*/ 386861 h 2791482"/>
                        <a:gd name="connsiteX1" fmla="*/ 2869809 w 2869809"/>
                        <a:gd name="connsiteY1" fmla="*/ 0 h 2791482"/>
                        <a:gd name="connsiteX2" fmla="*/ 2869809 w 2869809"/>
                        <a:gd name="connsiteY2" fmla="*/ 2791482 h 2791482"/>
                        <a:gd name="connsiteX3" fmla="*/ 0 w 2869809"/>
                        <a:gd name="connsiteY3" fmla="*/ 2791482 h 2791482"/>
                        <a:gd name="connsiteX4" fmla="*/ 14068 w 2869809"/>
                        <a:gd name="connsiteY4" fmla="*/ 386861 h 2791482"/>
                        <a:gd name="connsiteX0" fmla="*/ 14068 w 2869809"/>
                        <a:gd name="connsiteY0" fmla="*/ 316522 h 2721143"/>
                        <a:gd name="connsiteX1" fmla="*/ 2461846 w 2869809"/>
                        <a:gd name="connsiteY1" fmla="*/ 0 h 2721143"/>
                        <a:gd name="connsiteX2" fmla="*/ 2869809 w 2869809"/>
                        <a:gd name="connsiteY2" fmla="*/ 2721143 h 2721143"/>
                        <a:gd name="connsiteX3" fmla="*/ 0 w 2869809"/>
                        <a:gd name="connsiteY3" fmla="*/ 2721143 h 2721143"/>
                        <a:gd name="connsiteX4" fmla="*/ 14068 w 2869809"/>
                        <a:gd name="connsiteY4" fmla="*/ 316522 h 2721143"/>
                        <a:gd name="connsiteX0" fmla="*/ 35169 w 2869809"/>
                        <a:gd name="connsiteY0" fmla="*/ 337623 h 2721143"/>
                        <a:gd name="connsiteX1" fmla="*/ 2461846 w 2869809"/>
                        <a:gd name="connsiteY1" fmla="*/ 0 h 2721143"/>
                        <a:gd name="connsiteX2" fmla="*/ 2869809 w 2869809"/>
                        <a:gd name="connsiteY2" fmla="*/ 2721143 h 2721143"/>
                        <a:gd name="connsiteX3" fmla="*/ 0 w 2869809"/>
                        <a:gd name="connsiteY3" fmla="*/ 2721143 h 2721143"/>
                        <a:gd name="connsiteX4" fmla="*/ 35169 w 2869809"/>
                        <a:gd name="connsiteY4" fmla="*/ 337623 h 2721143"/>
                        <a:gd name="connsiteX0" fmla="*/ 21101 w 2869809"/>
                        <a:gd name="connsiteY0" fmla="*/ 302454 h 2721143"/>
                        <a:gd name="connsiteX1" fmla="*/ 2461846 w 2869809"/>
                        <a:gd name="connsiteY1" fmla="*/ 0 h 2721143"/>
                        <a:gd name="connsiteX2" fmla="*/ 2869809 w 2869809"/>
                        <a:gd name="connsiteY2" fmla="*/ 2721143 h 2721143"/>
                        <a:gd name="connsiteX3" fmla="*/ 0 w 2869809"/>
                        <a:gd name="connsiteY3" fmla="*/ 2721143 h 2721143"/>
                        <a:gd name="connsiteX4" fmla="*/ 21101 w 2869809"/>
                        <a:gd name="connsiteY4" fmla="*/ 302454 h 2721143"/>
                        <a:gd name="connsiteX0" fmla="*/ 21101 w 2869809"/>
                        <a:gd name="connsiteY0" fmla="*/ 326022 h 2744711"/>
                        <a:gd name="connsiteX1" fmla="*/ 2461846 w 2869809"/>
                        <a:gd name="connsiteY1" fmla="*/ 23568 h 2744711"/>
                        <a:gd name="connsiteX2" fmla="*/ 2869809 w 2869809"/>
                        <a:gd name="connsiteY2" fmla="*/ 2744711 h 2744711"/>
                        <a:gd name="connsiteX3" fmla="*/ 0 w 2869809"/>
                        <a:gd name="connsiteY3" fmla="*/ 2744711 h 2744711"/>
                        <a:gd name="connsiteX4" fmla="*/ 21101 w 2869809"/>
                        <a:gd name="connsiteY4" fmla="*/ 326022 h 2744711"/>
                        <a:gd name="connsiteX0" fmla="*/ 21101 w 2869809"/>
                        <a:gd name="connsiteY0" fmla="*/ 515823 h 2934512"/>
                        <a:gd name="connsiteX1" fmla="*/ 2461846 w 2869809"/>
                        <a:gd name="connsiteY1" fmla="*/ 213369 h 2934512"/>
                        <a:gd name="connsiteX2" fmla="*/ 2869809 w 2869809"/>
                        <a:gd name="connsiteY2" fmla="*/ 2934512 h 2934512"/>
                        <a:gd name="connsiteX3" fmla="*/ 0 w 2869809"/>
                        <a:gd name="connsiteY3" fmla="*/ 2934512 h 2934512"/>
                        <a:gd name="connsiteX4" fmla="*/ 21101 w 2869809"/>
                        <a:gd name="connsiteY4" fmla="*/ 515823 h 2934512"/>
                        <a:gd name="connsiteX0" fmla="*/ 21101 w 2869809"/>
                        <a:gd name="connsiteY0" fmla="*/ 515823 h 2934512"/>
                        <a:gd name="connsiteX1" fmla="*/ 2461846 w 2869809"/>
                        <a:gd name="connsiteY1" fmla="*/ 213369 h 2934512"/>
                        <a:gd name="connsiteX2" fmla="*/ 2609557 w 2869809"/>
                        <a:gd name="connsiteY2" fmla="*/ 1284952 h 2934512"/>
                        <a:gd name="connsiteX3" fmla="*/ 2869809 w 2869809"/>
                        <a:gd name="connsiteY3" fmla="*/ 2934512 h 2934512"/>
                        <a:gd name="connsiteX4" fmla="*/ 0 w 2869809"/>
                        <a:gd name="connsiteY4" fmla="*/ 2934512 h 2934512"/>
                        <a:gd name="connsiteX5" fmla="*/ 21101 w 2869809"/>
                        <a:gd name="connsiteY5" fmla="*/ 515823 h 2934512"/>
                        <a:gd name="connsiteX0" fmla="*/ 21101 w 2869809"/>
                        <a:gd name="connsiteY0" fmla="*/ 515823 h 2934512"/>
                        <a:gd name="connsiteX1" fmla="*/ 2461846 w 2869809"/>
                        <a:gd name="connsiteY1" fmla="*/ 213369 h 2934512"/>
                        <a:gd name="connsiteX2" fmla="*/ 2644726 w 2869809"/>
                        <a:gd name="connsiteY2" fmla="*/ 813684 h 2934512"/>
                        <a:gd name="connsiteX3" fmla="*/ 2869809 w 2869809"/>
                        <a:gd name="connsiteY3" fmla="*/ 2934512 h 2934512"/>
                        <a:gd name="connsiteX4" fmla="*/ 0 w 2869809"/>
                        <a:gd name="connsiteY4" fmla="*/ 2934512 h 2934512"/>
                        <a:gd name="connsiteX5" fmla="*/ 21101 w 2869809"/>
                        <a:gd name="connsiteY5" fmla="*/ 515823 h 2934512"/>
                        <a:gd name="connsiteX0" fmla="*/ 21101 w 2869809"/>
                        <a:gd name="connsiteY0" fmla="*/ 515823 h 2934512"/>
                        <a:gd name="connsiteX1" fmla="*/ 2461846 w 2869809"/>
                        <a:gd name="connsiteY1" fmla="*/ 213369 h 2934512"/>
                        <a:gd name="connsiteX2" fmla="*/ 2644726 w 2869809"/>
                        <a:gd name="connsiteY2" fmla="*/ 813684 h 2934512"/>
                        <a:gd name="connsiteX3" fmla="*/ 2869809 w 2869809"/>
                        <a:gd name="connsiteY3" fmla="*/ 2934512 h 2934512"/>
                        <a:gd name="connsiteX4" fmla="*/ 0 w 2869809"/>
                        <a:gd name="connsiteY4" fmla="*/ 2934512 h 2934512"/>
                        <a:gd name="connsiteX5" fmla="*/ 21101 w 2869809"/>
                        <a:gd name="connsiteY5" fmla="*/ 515823 h 2934512"/>
                        <a:gd name="connsiteX0" fmla="*/ 21101 w 2869809"/>
                        <a:gd name="connsiteY0" fmla="*/ 515823 h 2934512"/>
                        <a:gd name="connsiteX1" fmla="*/ 2461846 w 2869809"/>
                        <a:gd name="connsiteY1" fmla="*/ 213369 h 2934512"/>
                        <a:gd name="connsiteX2" fmla="*/ 2644726 w 2869809"/>
                        <a:gd name="connsiteY2" fmla="*/ 813684 h 2934512"/>
                        <a:gd name="connsiteX3" fmla="*/ 2869809 w 2869809"/>
                        <a:gd name="connsiteY3" fmla="*/ 2934512 h 2934512"/>
                        <a:gd name="connsiteX4" fmla="*/ 0 w 2869809"/>
                        <a:gd name="connsiteY4" fmla="*/ 2934512 h 2934512"/>
                        <a:gd name="connsiteX5" fmla="*/ 21101 w 2869809"/>
                        <a:gd name="connsiteY5" fmla="*/ 515823 h 2934512"/>
                        <a:gd name="connsiteX0" fmla="*/ 21101 w 2869809"/>
                        <a:gd name="connsiteY0" fmla="*/ 511198 h 2929887"/>
                        <a:gd name="connsiteX1" fmla="*/ 2447779 w 2869809"/>
                        <a:gd name="connsiteY1" fmla="*/ 215777 h 2929887"/>
                        <a:gd name="connsiteX2" fmla="*/ 2644726 w 2869809"/>
                        <a:gd name="connsiteY2" fmla="*/ 809059 h 2929887"/>
                        <a:gd name="connsiteX3" fmla="*/ 2869809 w 2869809"/>
                        <a:gd name="connsiteY3" fmla="*/ 2929887 h 2929887"/>
                        <a:gd name="connsiteX4" fmla="*/ 0 w 2869809"/>
                        <a:gd name="connsiteY4" fmla="*/ 2929887 h 2929887"/>
                        <a:gd name="connsiteX5" fmla="*/ 21101 w 2869809"/>
                        <a:gd name="connsiteY5" fmla="*/ 511198 h 2929887"/>
                        <a:gd name="connsiteX0" fmla="*/ 21101 w 2869809"/>
                        <a:gd name="connsiteY0" fmla="*/ 511198 h 2929887"/>
                        <a:gd name="connsiteX1" fmla="*/ 2447779 w 2869809"/>
                        <a:gd name="connsiteY1" fmla="*/ 215777 h 2929887"/>
                        <a:gd name="connsiteX2" fmla="*/ 2644726 w 2869809"/>
                        <a:gd name="connsiteY2" fmla="*/ 809059 h 2929887"/>
                        <a:gd name="connsiteX3" fmla="*/ 2869809 w 2869809"/>
                        <a:gd name="connsiteY3" fmla="*/ 2929887 h 2929887"/>
                        <a:gd name="connsiteX4" fmla="*/ 0 w 2869809"/>
                        <a:gd name="connsiteY4" fmla="*/ 2929887 h 2929887"/>
                        <a:gd name="connsiteX5" fmla="*/ 21101 w 2869809"/>
                        <a:gd name="connsiteY5" fmla="*/ 511198 h 2929887"/>
                        <a:gd name="connsiteX0" fmla="*/ 21101 w 2869809"/>
                        <a:gd name="connsiteY0" fmla="*/ 511198 h 2929887"/>
                        <a:gd name="connsiteX1" fmla="*/ 2447779 w 2869809"/>
                        <a:gd name="connsiteY1" fmla="*/ 215777 h 2929887"/>
                        <a:gd name="connsiteX2" fmla="*/ 2644726 w 2869809"/>
                        <a:gd name="connsiteY2" fmla="*/ 809059 h 2929887"/>
                        <a:gd name="connsiteX3" fmla="*/ 2869809 w 2869809"/>
                        <a:gd name="connsiteY3" fmla="*/ 2929887 h 2929887"/>
                        <a:gd name="connsiteX4" fmla="*/ 0 w 2869809"/>
                        <a:gd name="connsiteY4" fmla="*/ 2929887 h 2929887"/>
                        <a:gd name="connsiteX5" fmla="*/ 21101 w 2869809"/>
                        <a:gd name="connsiteY5" fmla="*/ 511198 h 2929887"/>
                        <a:gd name="connsiteX0" fmla="*/ 21101 w 2869809"/>
                        <a:gd name="connsiteY0" fmla="*/ 511198 h 2929887"/>
                        <a:gd name="connsiteX1" fmla="*/ 2447779 w 2869809"/>
                        <a:gd name="connsiteY1" fmla="*/ 215777 h 2929887"/>
                        <a:gd name="connsiteX2" fmla="*/ 2644726 w 2869809"/>
                        <a:gd name="connsiteY2" fmla="*/ 809059 h 2929887"/>
                        <a:gd name="connsiteX3" fmla="*/ 2869809 w 2869809"/>
                        <a:gd name="connsiteY3" fmla="*/ 2929887 h 2929887"/>
                        <a:gd name="connsiteX4" fmla="*/ 0 w 2869809"/>
                        <a:gd name="connsiteY4" fmla="*/ 2929887 h 2929887"/>
                        <a:gd name="connsiteX5" fmla="*/ 21101 w 2869809"/>
                        <a:gd name="connsiteY5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44726 w 2757267"/>
                        <a:gd name="connsiteY2" fmla="*/ 809059 h 2929887"/>
                        <a:gd name="connsiteX3" fmla="*/ 2757267 w 2757267"/>
                        <a:gd name="connsiteY3" fmla="*/ 2479720 h 2929887"/>
                        <a:gd name="connsiteX4" fmla="*/ 0 w 2757267"/>
                        <a:gd name="connsiteY4" fmla="*/ 2929887 h 2929887"/>
                        <a:gd name="connsiteX5" fmla="*/ 21101 w 2757267"/>
                        <a:gd name="connsiteY5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0 w 2757267"/>
                        <a:gd name="connsiteY4" fmla="*/ 2929887 h 2929887"/>
                        <a:gd name="connsiteX5" fmla="*/ 21101 w 2757267"/>
                        <a:gd name="connsiteY5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0 w 2757267"/>
                        <a:gd name="connsiteY4" fmla="*/ 2929887 h 2929887"/>
                        <a:gd name="connsiteX5" fmla="*/ 21101 w 2757267"/>
                        <a:gd name="connsiteY5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13991 w 2757267"/>
                        <a:gd name="connsiteY4" fmla="*/ 2547435 h 2929887"/>
                        <a:gd name="connsiteX5" fmla="*/ 0 w 2757267"/>
                        <a:gd name="connsiteY5" fmla="*/ 2929887 h 2929887"/>
                        <a:gd name="connsiteX6" fmla="*/ 21101 w 2757267"/>
                        <a:gd name="connsiteY6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61125 w 2757267"/>
                        <a:gd name="connsiteY4" fmla="*/ 2516012 h 2929887"/>
                        <a:gd name="connsiteX5" fmla="*/ 0 w 2757267"/>
                        <a:gd name="connsiteY5" fmla="*/ 2929887 h 2929887"/>
                        <a:gd name="connsiteX6" fmla="*/ 21101 w 2757267"/>
                        <a:gd name="connsiteY6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61125 w 2757267"/>
                        <a:gd name="connsiteY4" fmla="*/ 2516012 h 2929887"/>
                        <a:gd name="connsiteX5" fmla="*/ 1412160 w 2757267"/>
                        <a:gd name="connsiteY5" fmla="*/ 2679410 h 2929887"/>
                        <a:gd name="connsiteX6" fmla="*/ 0 w 2757267"/>
                        <a:gd name="connsiteY6" fmla="*/ 2929887 h 2929887"/>
                        <a:gd name="connsiteX7" fmla="*/ 21101 w 2757267"/>
                        <a:gd name="connsiteY7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61125 w 2757267"/>
                        <a:gd name="connsiteY4" fmla="*/ 2516012 h 2929887"/>
                        <a:gd name="connsiteX5" fmla="*/ 2288853 w 2757267"/>
                        <a:gd name="connsiteY5" fmla="*/ 1837283 h 2929887"/>
                        <a:gd name="connsiteX6" fmla="*/ 0 w 2757267"/>
                        <a:gd name="connsiteY6" fmla="*/ 2929887 h 2929887"/>
                        <a:gd name="connsiteX7" fmla="*/ 21101 w 2757267"/>
                        <a:gd name="connsiteY7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61125 w 2757267"/>
                        <a:gd name="connsiteY4" fmla="*/ 2516012 h 2929887"/>
                        <a:gd name="connsiteX5" fmla="*/ 2317134 w 2757267"/>
                        <a:gd name="connsiteY5" fmla="*/ 1058000 h 2929887"/>
                        <a:gd name="connsiteX6" fmla="*/ 0 w 2757267"/>
                        <a:gd name="connsiteY6" fmla="*/ 2929887 h 2929887"/>
                        <a:gd name="connsiteX7" fmla="*/ 21101 w 2757267"/>
                        <a:gd name="connsiteY7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61125 w 2757267"/>
                        <a:gd name="connsiteY4" fmla="*/ 2516012 h 2929887"/>
                        <a:gd name="connsiteX5" fmla="*/ 2182017 w 2757267"/>
                        <a:gd name="connsiteY5" fmla="*/ 753200 h 2929887"/>
                        <a:gd name="connsiteX6" fmla="*/ 0 w 2757267"/>
                        <a:gd name="connsiteY6" fmla="*/ 2929887 h 2929887"/>
                        <a:gd name="connsiteX7" fmla="*/ 21101 w 2757267"/>
                        <a:gd name="connsiteY7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2017 w 2757267"/>
                        <a:gd name="connsiteY5" fmla="*/ 753200 h 2929887"/>
                        <a:gd name="connsiteX6" fmla="*/ 0 w 2757267"/>
                        <a:gd name="connsiteY6" fmla="*/ 2929887 h 2929887"/>
                        <a:gd name="connsiteX7" fmla="*/ 21101 w 2757267"/>
                        <a:gd name="connsiteY7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0 w 2757267"/>
                        <a:gd name="connsiteY6" fmla="*/ 2929887 h 2929887"/>
                        <a:gd name="connsiteX7" fmla="*/ 21101 w 2757267"/>
                        <a:gd name="connsiteY7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1358741 w 2757267"/>
                        <a:gd name="connsiteY6" fmla="*/ 1582759 h 2929887"/>
                        <a:gd name="connsiteX7" fmla="*/ 0 w 2757267"/>
                        <a:gd name="connsiteY7" fmla="*/ 2929887 h 2929887"/>
                        <a:gd name="connsiteX8" fmla="*/ 21101 w 2757267"/>
                        <a:gd name="connsiteY8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1899211 w 2757267"/>
                        <a:gd name="connsiteY6" fmla="*/ 904029 h 2929887"/>
                        <a:gd name="connsiteX7" fmla="*/ 0 w 2757267"/>
                        <a:gd name="connsiteY7" fmla="*/ 2929887 h 2929887"/>
                        <a:gd name="connsiteX8" fmla="*/ 21101 w 2757267"/>
                        <a:gd name="connsiteY8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1899211 w 2757267"/>
                        <a:gd name="connsiteY6" fmla="*/ 904029 h 2929887"/>
                        <a:gd name="connsiteX7" fmla="*/ 0 w 2757267"/>
                        <a:gd name="connsiteY7" fmla="*/ 2929887 h 2929887"/>
                        <a:gd name="connsiteX8" fmla="*/ 21101 w 2757267"/>
                        <a:gd name="connsiteY8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1899211 w 2757267"/>
                        <a:gd name="connsiteY6" fmla="*/ 904029 h 2929887"/>
                        <a:gd name="connsiteX7" fmla="*/ 0 w 2757267"/>
                        <a:gd name="connsiteY7" fmla="*/ 2929887 h 2929887"/>
                        <a:gd name="connsiteX8" fmla="*/ 21101 w 2757267"/>
                        <a:gd name="connsiteY8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1899211 w 2757267"/>
                        <a:gd name="connsiteY6" fmla="*/ 904029 h 2929887"/>
                        <a:gd name="connsiteX7" fmla="*/ 0 w 2757267"/>
                        <a:gd name="connsiteY7" fmla="*/ 2929887 h 2929887"/>
                        <a:gd name="connsiteX8" fmla="*/ 21101 w 2757267"/>
                        <a:gd name="connsiteY8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1880358 w 2757267"/>
                        <a:gd name="connsiteY6" fmla="*/ 910313 h 2929887"/>
                        <a:gd name="connsiteX7" fmla="*/ 0 w 2757267"/>
                        <a:gd name="connsiteY7" fmla="*/ 2929887 h 2929887"/>
                        <a:gd name="connsiteX8" fmla="*/ 21101 w 2757267"/>
                        <a:gd name="connsiteY8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1880358 w 2757267"/>
                        <a:gd name="connsiteY6" fmla="*/ 910313 h 2929887"/>
                        <a:gd name="connsiteX7" fmla="*/ 0 w 2757267"/>
                        <a:gd name="connsiteY7" fmla="*/ 2929887 h 2929887"/>
                        <a:gd name="connsiteX8" fmla="*/ 21101 w 2757267"/>
                        <a:gd name="connsiteY8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1880358 w 2757267"/>
                        <a:gd name="connsiteY6" fmla="*/ 910313 h 2929887"/>
                        <a:gd name="connsiteX7" fmla="*/ 859120 w 2757267"/>
                        <a:gd name="connsiteY7" fmla="*/ 1997538 h 2929887"/>
                        <a:gd name="connsiteX8" fmla="*/ 0 w 2757267"/>
                        <a:gd name="connsiteY8" fmla="*/ 2929887 h 2929887"/>
                        <a:gd name="connsiteX9" fmla="*/ 21101 w 2757267"/>
                        <a:gd name="connsiteY9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1880358 w 2757267"/>
                        <a:gd name="connsiteY6" fmla="*/ 910313 h 2929887"/>
                        <a:gd name="connsiteX7" fmla="*/ 774279 w 2757267"/>
                        <a:gd name="connsiteY7" fmla="*/ 1463352 h 2929887"/>
                        <a:gd name="connsiteX8" fmla="*/ 0 w 2757267"/>
                        <a:gd name="connsiteY8" fmla="*/ 2929887 h 2929887"/>
                        <a:gd name="connsiteX9" fmla="*/ 21101 w 2757267"/>
                        <a:gd name="connsiteY9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1880358 w 2757267"/>
                        <a:gd name="connsiteY6" fmla="*/ 910313 h 2929887"/>
                        <a:gd name="connsiteX7" fmla="*/ 789990 w 2757267"/>
                        <a:gd name="connsiteY7" fmla="*/ 963731 h 2929887"/>
                        <a:gd name="connsiteX8" fmla="*/ 0 w 2757267"/>
                        <a:gd name="connsiteY8" fmla="*/ 2929887 h 2929887"/>
                        <a:gd name="connsiteX9" fmla="*/ 21101 w 2757267"/>
                        <a:gd name="connsiteY9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1880358 w 2757267"/>
                        <a:gd name="connsiteY6" fmla="*/ 910313 h 2929887"/>
                        <a:gd name="connsiteX7" fmla="*/ 789990 w 2757267"/>
                        <a:gd name="connsiteY7" fmla="*/ 963731 h 2929887"/>
                        <a:gd name="connsiteX8" fmla="*/ 478906 w 2757267"/>
                        <a:gd name="connsiteY8" fmla="*/ 1733587 h 2929887"/>
                        <a:gd name="connsiteX9" fmla="*/ 0 w 2757267"/>
                        <a:gd name="connsiteY9" fmla="*/ 2929887 h 2929887"/>
                        <a:gd name="connsiteX10" fmla="*/ 21101 w 2757267"/>
                        <a:gd name="connsiteY10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1880358 w 2757267"/>
                        <a:gd name="connsiteY6" fmla="*/ 910313 h 2929887"/>
                        <a:gd name="connsiteX7" fmla="*/ 789990 w 2757267"/>
                        <a:gd name="connsiteY7" fmla="*/ 963731 h 2929887"/>
                        <a:gd name="connsiteX8" fmla="*/ 573174 w 2757267"/>
                        <a:gd name="connsiteY8" fmla="*/ 860036 h 2929887"/>
                        <a:gd name="connsiteX9" fmla="*/ 0 w 2757267"/>
                        <a:gd name="connsiteY9" fmla="*/ 2929887 h 2929887"/>
                        <a:gd name="connsiteX10" fmla="*/ 21101 w 2757267"/>
                        <a:gd name="connsiteY10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1880358 w 2757267"/>
                        <a:gd name="connsiteY6" fmla="*/ 910313 h 2929887"/>
                        <a:gd name="connsiteX7" fmla="*/ 789990 w 2757267"/>
                        <a:gd name="connsiteY7" fmla="*/ 963731 h 2929887"/>
                        <a:gd name="connsiteX8" fmla="*/ 573174 w 2757267"/>
                        <a:gd name="connsiteY8" fmla="*/ 860036 h 2929887"/>
                        <a:gd name="connsiteX9" fmla="*/ 0 w 2757267"/>
                        <a:gd name="connsiteY9" fmla="*/ 2929887 h 2929887"/>
                        <a:gd name="connsiteX10" fmla="*/ 21101 w 2757267"/>
                        <a:gd name="connsiteY10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1880358 w 2757267"/>
                        <a:gd name="connsiteY6" fmla="*/ 910313 h 2929887"/>
                        <a:gd name="connsiteX7" fmla="*/ 789990 w 2757267"/>
                        <a:gd name="connsiteY7" fmla="*/ 963731 h 2929887"/>
                        <a:gd name="connsiteX8" fmla="*/ 573174 w 2757267"/>
                        <a:gd name="connsiteY8" fmla="*/ 860036 h 2929887"/>
                        <a:gd name="connsiteX9" fmla="*/ 0 w 2757267"/>
                        <a:gd name="connsiteY9" fmla="*/ 2929887 h 2929887"/>
                        <a:gd name="connsiteX10" fmla="*/ 21101 w 2757267"/>
                        <a:gd name="connsiteY10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1880358 w 2757267"/>
                        <a:gd name="connsiteY6" fmla="*/ 910313 h 2929887"/>
                        <a:gd name="connsiteX7" fmla="*/ 789990 w 2757267"/>
                        <a:gd name="connsiteY7" fmla="*/ 963731 h 2929887"/>
                        <a:gd name="connsiteX8" fmla="*/ 573174 w 2757267"/>
                        <a:gd name="connsiteY8" fmla="*/ 860036 h 2929887"/>
                        <a:gd name="connsiteX9" fmla="*/ 507186 w 2757267"/>
                        <a:gd name="connsiteY9" fmla="*/ 1083138 h 2929887"/>
                        <a:gd name="connsiteX10" fmla="*/ 0 w 2757267"/>
                        <a:gd name="connsiteY10" fmla="*/ 2929887 h 2929887"/>
                        <a:gd name="connsiteX11" fmla="*/ 21101 w 2757267"/>
                        <a:gd name="connsiteY11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1880358 w 2757267"/>
                        <a:gd name="connsiteY6" fmla="*/ 910313 h 2929887"/>
                        <a:gd name="connsiteX7" fmla="*/ 789990 w 2757267"/>
                        <a:gd name="connsiteY7" fmla="*/ 963731 h 2929887"/>
                        <a:gd name="connsiteX8" fmla="*/ 573174 w 2757267"/>
                        <a:gd name="connsiteY8" fmla="*/ 860036 h 2929887"/>
                        <a:gd name="connsiteX9" fmla="*/ 469479 w 2757267"/>
                        <a:gd name="connsiteY9" fmla="*/ 1048573 h 2929887"/>
                        <a:gd name="connsiteX10" fmla="*/ 0 w 2757267"/>
                        <a:gd name="connsiteY10" fmla="*/ 2929887 h 2929887"/>
                        <a:gd name="connsiteX11" fmla="*/ 21101 w 2757267"/>
                        <a:gd name="connsiteY11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1880358 w 2757267"/>
                        <a:gd name="connsiteY6" fmla="*/ 910313 h 2929887"/>
                        <a:gd name="connsiteX7" fmla="*/ 789990 w 2757267"/>
                        <a:gd name="connsiteY7" fmla="*/ 963731 h 2929887"/>
                        <a:gd name="connsiteX8" fmla="*/ 573174 w 2757267"/>
                        <a:gd name="connsiteY8" fmla="*/ 860036 h 2929887"/>
                        <a:gd name="connsiteX9" fmla="*/ 469479 w 2757267"/>
                        <a:gd name="connsiteY9" fmla="*/ 1048573 h 2929887"/>
                        <a:gd name="connsiteX10" fmla="*/ 0 w 2757267"/>
                        <a:gd name="connsiteY10" fmla="*/ 2929887 h 2929887"/>
                        <a:gd name="connsiteX11" fmla="*/ 21101 w 2757267"/>
                        <a:gd name="connsiteY11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1880358 w 2757267"/>
                        <a:gd name="connsiteY6" fmla="*/ 910313 h 2929887"/>
                        <a:gd name="connsiteX7" fmla="*/ 789990 w 2757267"/>
                        <a:gd name="connsiteY7" fmla="*/ 963731 h 2929887"/>
                        <a:gd name="connsiteX8" fmla="*/ 588885 w 2757267"/>
                        <a:gd name="connsiteY8" fmla="*/ 882032 h 2929887"/>
                        <a:gd name="connsiteX9" fmla="*/ 469479 w 2757267"/>
                        <a:gd name="connsiteY9" fmla="*/ 1048573 h 2929887"/>
                        <a:gd name="connsiteX10" fmla="*/ 0 w 2757267"/>
                        <a:gd name="connsiteY10" fmla="*/ 2929887 h 2929887"/>
                        <a:gd name="connsiteX11" fmla="*/ 21101 w 2757267"/>
                        <a:gd name="connsiteY11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1880358 w 2757267"/>
                        <a:gd name="connsiteY6" fmla="*/ 910313 h 2929887"/>
                        <a:gd name="connsiteX7" fmla="*/ 789990 w 2757267"/>
                        <a:gd name="connsiteY7" fmla="*/ 963731 h 2929887"/>
                        <a:gd name="connsiteX8" fmla="*/ 604596 w 2757267"/>
                        <a:gd name="connsiteY8" fmla="*/ 891459 h 2929887"/>
                        <a:gd name="connsiteX9" fmla="*/ 469479 w 2757267"/>
                        <a:gd name="connsiteY9" fmla="*/ 1048573 h 2929887"/>
                        <a:gd name="connsiteX10" fmla="*/ 0 w 2757267"/>
                        <a:gd name="connsiteY10" fmla="*/ 2929887 h 2929887"/>
                        <a:gd name="connsiteX11" fmla="*/ 21101 w 2757267"/>
                        <a:gd name="connsiteY11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1880358 w 2757267"/>
                        <a:gd name="connsiteY6" fmla="*/ 910313 h 2929887"/>
                        <a:gd name="connsiteX7" fmla="*/ 789990 w 2757267"/>
                        <a:gd name="connsiteY7" fmla="*/ 963731 h 2929887"/>
                        <a:gd name="connsiteX8" fmla="*/ 604596 w 2757267"/>
                        <a:gd name="connsiteY8" fmla="*/ 891459 h 2929887"/>
                        <a:gd name="connsiteX9" fmla="*/ 469479 w 2757267"/>
                        <a:gd name="connsiteY9" fmla="*/ 1048573 h 2929887"/>
                        <a:gd name="connsiteX10" fmla="*/ 0 w 2757267"/>
                        <a:gd name="connsiteY10" fmla="*/ 2929887 h 2929887"/>
                        <a:gd name="connsiteX11" fmla="*/ 21101 w 2757267"/>
                        <a:gd name="connsiteY11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1880358 w 2757267"/>
                        <a:gd name="connsiteY6" fmla="*/ 910313 h 2929887"/>
                        <a:gd name="connsiteX7" fmla="*/ 789990 w 2757267"/>
                        <a:gd name="connsiteY7" fmla="*/ 963731 h 2929887"/>
                        <a:gd name="connsiteX8" fmla="*/ 604596 w 2757267"/>
                        <a:gd name="connsiteY8" fmla="*/ 891459 h 2929887"/>
                        <a:gd name="connsiteX9" fmla="*/ 469479 w 2757267"/>
                        <a:gd name="connsiteY9" fmla="*/ 1057999 h 2929887"/>
                        <a:gd name="connsiteX10" fmla="*/ 0 w 2757267"/>
                        <a:gd name="connsiteY10" fmla="*/ 2929887 h 2929887"/>
                        <a:gd name="connsiteX11" fmla="*/ 21101 w 2757267"/>
                        <a:gd name="connsiteY11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1880358 w 2757267"/>
                        <a:gd name="connsiteY6" fmla="*/ 910313 h 2929887"/>
                        <a:gd name="connsiteX7" fmla="*/ 789990 w 2757267"/>
                        <a:gd name="connsiteY7" fmla="*/ 963731 h 2929887"/>
                        <a:gd name="connsiteX8" fmla="*/ 604596 w 2757267"/>
                        <a:gd name="connsiteY8" fmla="*/ 891459 h 2929887"/>
                        <a:gd name="connsiteX9" fmla="*/ 469479 w 2757267"/>
                        <a:gd name="connsiteY9" fmla="*/ 1057999 h 2929887"/>
                        <a:gd name="connsiteX10" fmla="*/ 0 w 2757267"/>
                        <a:gd name="connsiteY10" fmla="*/ 2929887 h 2929887"/>
                        <a:gd name="connsiteX11" fmla="*/ 21101 w 2757267"/>
                        <a:gd name="connsiteY11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1880358 w 2757267"/>
                        <a:gd name="connsiteY6" fmla="*/ 910313 h 2929887"/>
                        <a:gd name="connsiteX7" fmla="*/ 789990 w 2757267"/>
                        <a:gd name="connsiteY7" fmla="*/ 963731 h 2929887"/>
                        <a:gd name="connsiteX8" fmla="*/ 604596 w 2757267"/>
                        <a:gd name="connsiteY8" fmla="*/ 891459 h 2929887"/>
                        <a:gd name="connsiteX9" fmla="*/ 469479 w 2757267"/>
                        <a:gd name="connsiteY9" fmla="*/ 1057999 h 2929887"/>
                        <a:gd name="connsiteX10" fmla="*/ 0 w 2757267"/>
                        <a:gd name="connsiteY10" fmla="*/ 2929887 h 2929887"/>
                        <a:gd name="connsiteX11" fmla="*/ 21101 w 2757267"/>
                        <a:gd name="connsiteY11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1880358 w 2757267"/>
                        <a:gd name="connsiteY6" fmla="*/ 910313 h 2929887"/>
                        <a:gd name="connsiteX7" fmla="*/ 789990 w 2757267"/>
                        <a:gd name="connsiteY7" fmla="*/ 963731 h 2929887"/>
                        <a:gd name="connsiteX8" fmla="*/ 604596 w 2757267"/>
                        <a:gd name="connsiteY8" fmla="*/ 891459 h 2929887"/>
                        <a:gd name="connsiteX9" fmla="*/ 478905 w 2757267"/>
                        <a:gd name="connsiteY9" fmla="*/ 1054857 h 2929887"/>
                        <a:gd name="connsiteX10" fmla="*/ 0 w 2757267"/>
                        <a:gd name="connsiteY10" fmla="*/ 2929887 h 2929887"/>
                        <a:gd name="connsiteX11" fmla="*/ 21101 w 2757267"/>
                        <a:gd name="connsiteY11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1880358 w 2757267"/>
                        <a:gd name="connsiteY6" fmla="*/ 910313 h 2929887"/>
                        <a:gd name="connsiteX7" fmla="*/ 789990 w 2757267"/>
                        <a:gd name="connsiteY7" fmla="*/ 963731 h 2929887"/>
                        <a:gd name="connsiteX8" fmla="*/ 604596 w 2757267"/>
                        <a:gd name="connsiteY8" fmla="*/ 891459 h 2929887"/>
                        <a:gd name="connsiteX9" fmla="*/ 478905 w 2757267"/>
                        <a:gd name="connsiteY9" fmla="*/ 1054857 h 2929887"/>
                        <a:gd name="connsiteX10" fmla="*/ 0 w 2757267"/>
                        <a:gd name="connsiteY10" fmla="*/ 2929887 h 2929887"/>
                        <a:gd name="connsiteX11" fmla="*/ 21101 w 2757267"/>
                        <a:gd name="connsiteY11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1880358 w 2757267"/>
                        <a:gd name="connsiteY6" fmla="*/ 910313 h 2929887"/>
                        <a:gd name="connsiteX7" fmla="*/ 789990 w 2757267"/>
                        <a:gd name="connsiteY7" fmla="*/ 963731 h 2929887"/>
                        <a:gd name="connsiteX8" fmla="*/ 604596 w 2757267"/>
                        <a:gd name="connsiteY8" fmla="*/ 891459 h 2929887"/>
                        <a:gd name="connsiteX9" fmla="*/ 478905 w 2757267"/>
                        <a:gd name="connsiteY9" fmla="*/ 1054857 h 2929887"/>
                        <a:gd name="connsiteX10" fmla="*/ 0 w 2757267"/>
                        <a:gd name="connsiteY10" fmla="*/ 2929887 h 2929887"/>
                        <a:gd name="connsiteX11" fmla="*/ 21101 w 2757267"/>
                        <a:gd name="connsiteY11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1880358 w 2757267"/>
                        <a:gd name="connsiteY6" fmla="*/ 910313 h 2929887"/>
                        <a:gd name="connsiteX7" fmla="*/ 789990 w 2757267"/>
                        <a:gd name="connsiteY7" fmla="*/ 963731 h 2929887"/>
                        <a:gd name="connsiteX8" fmla="*/ 604596 w 2757267"/>
                        <a:gd name="connsiteY8" fmla="*/ 891459 h 2929887"/>
                        <a:gd name="connsiteX9" fmla="*/ 491474 w 2757267"/>
                        <a:gd name="connsiteY9" fmla="*/ 1058000 h 2929887"/>
                        <a:gd name="connsiteX10" fmla="*/ 0 w 2757267"/>
                        <a:gd name="connsiteY10" fmla="*/ 2929887 h 2929887"/>
                        <a:gd name="connsiteX11" fmla="*/ 21101 w 2757267"/>
                        <a:gd name="connsiteY11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1880358 w 2757267"/>
                        <a:gd name="connsiteY6" fmla="*/ 910313 h 2929887"/>
                        <a:gd name="connsiteX7" fmla="*/ 789990 w 2757267"/>
                        <a:gd name="connsiteY7" fmla="*/ 963731 h 2929887"/>
                        <a:gd name="connsiteX8" fmla="*/ 604596 w 2757267"/>
                        <a:gd name="connsiteY8" fmla="*/ 891459 h 2929887"/>
                        <a:gd name="connsiteX9" fmla="*/ 491474 w 2757267"/>
                        <a:gd name="connsiteY9" fmla="*/ 1058000 h 2929887"/>
                        <a:gd name="connsiteX10" fmla="*/ 126972 w 2757267"/>
                        <a:gd name="connsiteY10" fmla="*/ 2440598 h 2929887"/>
                        <a:gd name="connsiteX11" fmla="*/ 0 w 2757267"/>
                        <a:gd name="connsiteY11" fmla="*/ 2929887 h 2929887"/>
                        <a:gd name="connsiteX12" fmla="*/ 21101 w 2757267"/>
                        <a:gd name="connsiteY12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1880358 w 2757267"/>
                        <a:gd name="connsiteY6" fmla="*/ 910313 h 2929887"/>
                        <a:gd name="connsiteX7" fmla="*/ 789990 w 2757267"/>
                        <a:gd name="connsiteY7" fmla="*/ 963731 h 2929887"/>
                        <a:gd name="connsiteX8" fmla="*/ 604596 w 2757267"/>
                        <a:gd name="connsiteY8" fmla="*/ 891459 h 2929887"/>
                        <a:gd name="connsiteX9" fmla="*/ 491474 w 2757267"/>
                        <a:gd name="connsiteY9" fmla="*/ 1058000 h 2929887"/>
                        <a:gd name="connsiteX10" fmla="*/ 610881 w 2757267"/>
                        <a:gd name="connsiteY10" fmla="*/ 2494017 h 2929887"/>
                        <a:gd name="connsiteX11" fmla="*/ 0 w 2757267"/>
                        <a:gd name="connsiteY11" fmla="*/ 2929887 h 2929887"/>
                        <a:gd name="connsiteX12" fmla="*/ 21101 w 2757267"/>
                        <a:gd name="connsiteY12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1880358 w 2757267"/>
                        <a:gd name="connsiteY6" fmla="*/ 910313 h 2929887"/>
                        <a:gd name="connsiteX7" fmla="*/ 789990 w 2757267"/>
                        <a:gd name="connsiteY7" fmla="*/ 963731 h 2929887"/>
                        <a:gd name="connsiteX8" fmla="*/ 604596 w 2757267"/>
                        <a:gd name="connsiteY8" fmla="*/ 891459 h 2929887"/>
                        <a:gd name="connsiteX9" fmla="*/ 485190 w 2757267"/>
                        <a:gd name="connsiteY9" fmla="*/ 1058000 h 2929887"/>
                        <a:gd name="connsiteX10" fmla="*/ 610881 w 2757267"/>
                        <a:gd name="connsiteY10" fmla="*/ 2494017 h 2929887"/>
                        <a:gd name="connsiteX11" fmla="*/ 0 w 2757267"/>
                        <a:gd name="connsiteY11" fmla="*/ 2929887 h 2929887"/>
                        <a:gd name="connsiteX12" fmla="*/ 21101 w 2757267"/>
                        <a:gd name="connsiteY12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1880358 w 2757267"/>
                        <a:gd name="connsiteY6" fmla="*/ 910313 h 2929887"/>
                        <a:gd name="connsiteX7" fmla="*/ 789990 w 2757267"/>
                        <a:gd name="connsiteY7" fmla="*/ 963731 h 2929887"/>
                        <a:gd name="connsiteX8" fmla="*/ 604596 w 2757267"/>
                        <a:gd name="connsiteY8" fmla="*/ 891459 h 2929887"/>
                        <a:gd name="connsiteX9" fmla="*/ 485190 w 2757267"/>
                        <a:gd name="connsiteY9" fmla="*/ 1058000 h 2929887"/>
                        <a:gd name="connsiteX10" fmla="*/ 610881 w 2757267"/>
                        <a:gd name="connsiteY10" fmla="*/ 2494017 h 2929887"/>
                        <a:gd name="connsiteX11" fmla="*/ 0 w 2757267"/>
                        <a:gd name="connsiteY11" fmla="*/ 2929887 h 2929887"/>
                        <a:gd name="connsiteX12" fmla="*/ 21101 w 2757267"/>
                        <a:gd name="connsiteY12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1880358 w 2757267"/>
                        <a:gd name="connsiteY6" fmla="*/ 910313 h 2929887"/>
                        <a:gd name="connsiteX7" fmla="*/ 789990 w 2757267"/>
                        <a:gd name="connsiteY7" fmla="*/ 963731 h 2929887"/>
                        <a:gd name="connsiteX8" fmla="*/ 604596 w 2757267"/>
                        <a:gd name="connsiteY8" fmla="*/ 891459 h 2929887"/>
                        <a:gd name="connsiteX9" fmla="*/ 485190 w 2757267"/>
                        <a:gd name="connsiteY9" fmla="*/ 1058000 h 2929887"/>
                        <a:gd name="connsiteX10" fmla="*/ 610881 w 2757267"/>
                        <a:gd name="connsiteY10" fmla="*/ 2494017 h 2929887"/>
                        <a:gd name="connsiteX11" fmla="*/ 0 w 2757267"/>
                        <a:gd name="connsiteY11" fmla="*/ 2929887 h 2929887"/>
                        <a:gd name="connsiteX12" fmla="*/ 21101 w 2757267"/>
                        <a:gd name="connsiteY12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1880358 w 2757267"/>
                        <a:gd name="connsiteY6" fmla="*/ 910313 h 2929887"/>
                        <a:gd name="connsiteX7" fmla="*/ 789990 w 2757267"/>
                        <a:gd name="connsiteY7" fmla="*/ 963731 h 2929887"/>
                        <a:gd name="connsiteX8" fmla="*/ 604596 w 2757267"/>
                        <a:gd name="connsiteY8" fmla="*/ 891459 h 2929887"/>
                        <a:gd name="connsiteX9" fmla="*/ 485190 w 2757267"/>
                        <a:gd name="connsiteY9" fmla="*/ 1058000 h 2929887"/>
                        <a:gd name="connsiteX10" fmla="*/ 614023 w 2757267"/>
                        <a:gd name="connsiteY10" fmla="*/ 2525440 h 2929887"/>
                        <a:gd name="connsiteX11" fmla="*/ 0 w 2757267"/>
                        <a:gd name="connsiteY11" fmla="*/ 2929887 h 2929887"/>
                        <a:gd name="connsiteX12" fmla="*/ 21101 w 2757267"/>
                        <a:gd name="connsiteY12" fmla="*/ 511198 h 2929887"/>
                        <a:gd name="connsiteX0" fmla="*/ 21101 w 2757267"/>
                        <a:gd name="connsiteY0" fmla="*/ 511198 h 2929887"/>
                        <a:gd name="connsiteX1" fmla="*/ 2447779 w 2757267"/>
                        <a:gd name="connsiteY1" fmla="*/ 215777 h 2929887"/>
                        <a:gd name="connsiteX2" fmla="*/ 2658794 w 2757267"/>
                        <a:gd name="connsiteY2" fmla="*/ 816093 h 2929887"/>
                        <a:gd name="connsiteX3" fmla="*/ 2757267 w 2757267"/>
                        <a:gd name="connsiteY3" fmla="*/ 2479720 h 2929887"/>
                        <a:gd name="connsiteX4" fmla="*/ 2335987 w 2757267"/>
                        <a:gd name="connsiteY4" fmla="*/ 2512869 h 2929887"/>
                        <a:gd name="connsiteX5" fmla="*/ 2188301 w 2757267"/>
                        <a:gd name="connsiteY5" fmla="*/ 768911 h 2929887"/>
                        <a:gd name="connsiteX6" fmla="*/ 1880358 w 2757267"/>
                        <a:gd name="connsiteY6" fmla="*/ 910313 h 2929887"/>
                        <a:gd name="connsiteX7" fmla="*/ 789990 w 2757267"/>
                        <a:gd name="connsiteY7" fmla="*/ 963731 h 2929887"/>
                        <a:gd name="connsiteX8" fmla="*/ 604596 w 2757267"/>
                        <a:gd name="connsiteY8" fmla="*/ 891459 h 2929887"/>
                        <a:gd name="connsiteX9" fmla="*/ 485190 w 2757267"/>
                        <a:gd name="connsiteY9" fmla="*/ 1058000 h 2929887"/>
                        <a:gd name="connsiteX10" fmla="*/ 614023 w 2757267"/>
                        <a:gd name="connsiteY10" fmla="*/ 2525440 h 2929887"/>
                        <a:gd name="connsiteX11" fmla="*/ 0 w 2757267"/>
                        <a:gd name="connsiteY11" fmla="*/ 2929887 h 2929887"/>
                        <a:gd name="connsiteX12" fmla="*/ 21101 w 2757267"/>
                        <a:gd name="connsiteY12" fmla="*/ 511198 h 2929887"/>
                        <a:gd name="connsiteX0" fmla="*/ 79 w 2736245"/>
                        <a:gd name="connsiteY0" fmla="*/ 511198 h 2653367"/>
                        <a:gd name="connsiteX1" fmla="*/ 2426757 w 2736245"/>
                        <a:gd name="connsiteY1" fmla="*/ 215777 h 2653367"/>
                        <a:gd name="connsiteX2" fmla="*/ 2637772 w 2736245"/>
                        <a:gd name="connsiteY2" fmla="*/ 816093 h 2653367"/>
                        <a:gd name="connsiteX3" fmla="*/ 2736245 w 2736245"/>
                        <a:gd name="connsiteY3" fmla="*/ 2479720 h 2653367"/>
                        <a:gd name="connsiteX4" fmla="*/ 2314965 w 2736245"/>
                        <a:gd name="connsiteY4" fmla="*/ 2512869 h 2653367"/>
                        <a:gd name="connsiteX5" fmla="*/ 2167279 w 2736245"/>
                        <a:gd name="connsiteY5" fmla="*/ 768911 h 2653367"/>
                        <a:gd name="connsiteX6" fmla="*/ 1859336 w 2736245"/>
                        <a:gd name="connsiteY6" fmla="*/ 910313 h 2653367"/>
                        <a:gd name="connsiteX7" fmla="*/ 768968 w 2736245"/>
                        <a:gd name="connsiteY7" fmla="*/ 963731 h 2653367"/>
                        <a:gd name="connsiteX8" fmla="*/ 583574 w 2736245"/>
                        <a:gd name="connsiteY8" fmla="*/ 891459 h 2653367"/>
                        <a:gd name="connsiteX9" fmla="*/ 464168 w 2736245"/>
                        <a:gd name="connsiteY9" fmla="*/ 1058000 h 2653367"/>
                        <a:gd name="connsiteX10" fmla="*/ 593001 w 2736245"/>
                        <a:gd name="connsiteY10" fmla="*/ 2525440 h 2653367"/>
                        <a:gd name="connsiteX11" fmla="*/ 198937 w 2736245"/>
                        <a:gd name="connsiteY11" fmla="*/ 2653367 h 2653367"/>
                        <a:gd name="connsiteX12" fmla="*/ 79 w 2736245"/>
                        <a:gd name="connsiteY12" fmla="*/ 511198 h 2653367"/>
                        <a:gd name="connsiteX0" fmla="*/ 81 w 2729962"/>
                        <a:gd name="connsiteY0" fmla="*/ 515330 h 2651214"/>
                        <a:gd name="connsiteX1" fmla="*/ 2420474 w 2729962"/>
                        <a:gd name="connsiteY1" fmla="*/ 213624 h 2651214"/>
                        <a:gd name="connsiteX2" fmla="*/ 2631489 w 2729962"/>
                        <a:gd name="connsiteY2" fmla="*/ 813940 h 2651214"/>
                        <a:gd name="connsiteX3" fmla="*/ 2729962 w 2729962"/>
                        <a:gd name="connsiteY3" fmla="*/ 2477567 h 2651214"/>
                        <a:gd name="connsiteX4" fmla="*/ 2308682 w 2729962"/>
                        <a:gd name="connsiteY4" fmla="*/ 2510716 h 2651214"/>
                        <a:gd name="connsiteX5" fmla="*/ 2160996 w 2729962"/>
                        <a:gd name="connsiteY5" fmla="*/ 766758 h 2651214"/>
                        <a:gd name="connsiteX6" fmla="*/ 1853053 w 2729962"/>
                        <a:gd name="connsiteY6" fmla="*/ 908160 h 2651214"/>
                        <a:gd name="connsiteX7" fmla="*/ 762685 w 2729962"/>
                        <a:gd name="connsiteY7" fmla="*/ 961578 h 2651214"/>
                        <a:gd name="connsiteX8" fmla="*/ 577291 w 2729962"/>
                        <a:gd name="connsiteY8" fmla="*/ 889306 h 2651214"/>
                        <a:gd name="connsiteX9" fmla="*/ 457885 w 2729962"/>
                        <a:gd name="connsiteY9" fmla="*/ 1055847 h 2651214"/>
                        <a:gd name="connsiteX10" fmla="*/ 586718 w 2729962"/>
                        <a:gd name="connsiteY10" fmla="*/ 2523287 h 2651214"/>
                        <a:gd name="connsiteX11" fmla="*/ 192654 w 2729962"/>
                        <a:gd name="connsiteY11" fmla="*/ 2651214 h 2651214"/>
                        <a:gd name="connsiteX12" fmla="*/ 81 w 2729962"/>
                        <a:gd name="connsiteY12" fmla="*/ 515330 h 2651214"/>
                        <a:gd name="connsiteX0" fmla="*/ 81 w 2729962"/>
                        <a:gd name="connsiteY0" fmla="*/ 508397 h 2644281"/>
                        <a:gd name="connsiteX1" fmla="*/ 2420474 w 2729962"/>
                        <a:gd name="connsiteY1" fmla="*/ 206691 h 2644281"/>
                        <a:gd name="connsiteX2" fmla="*/ 2631489 w 2729962"/>
                        <a:gd name="connsiteY2" fmla="*/ 807007 h 2644281"/>
                        <a:gd name="connsiteX3" fmla="*/ 2729962 w 2729962"/>
                        <a:gd name="connsiteY3" fmla="*/ 2470634 h 2644281"/>
                        <a:gd name="connsiteX4" fmla="*/ 2308682 w 2729962"/>
                        <a:gd name="connsiteY4" fmla="*/ 2503783 h 2644281"/>
                        <a:gd name="connsiteX5" fmla="*/ 2160996 w 2729962"/>
                        <a:gd name="connsiteY5" fmla="*/ 759825 h 2644281"/>
                        <a:gd name="connsiteX6" fmla="*/ 1853053 w 2729962"/>
                        <a:gd name="connsiteY6" fmla="*/ 901227 h 2644281"/>
                        <a:gd name="connsiteX7" fmla="*/ 762685 w 2729962"/>
                        <a:gd name="connsiteY7" fmla="*/ 954645 h 2644281"/>
                        <a:gd name="connsiteX8" fmla="*/ 577291 w 2729962"/>
                        <a:gd name="connsiteY8" fmla="*/ 882373 h 2644281"/>
                        <a:gd name="connsiteX9" fmla="*/ 457885 w 2729962"/>
                        <a:gd name="connsiteY9" fmla="*/ 1048914 h 2644281"/>
                        <a:gd name="connsiteX10" fmla="*/ 586718 w 2729962"/>
                        <a:gd name="connsiteY10" fmla="*/ 2516354 h 2644281"/>
                        <a:gd name="connsiteX11" fmla="*/ 192654 w 2729962"/>
                        <a:gd name="connsiteY11" fmla="*/ 2644281 h 2644281"/>
                        <a:gd name="connsiteX12" fmla="*/ 81 w 2729962"/>
                        <a:gd name="connsiteY12" fmla="*/ 508397 h 2644281"/>
                        <a:gd name="connsiteX0" fmla="*/ 81 w 2729962"/>
                        <a:gd name="connsiteY0" fmla="*/ 518023 h 2653907"/>
                        <a:gd name="connsiteX1" fmla="*/ 2420474 w 2729962"/>
                        <a:gd name="connsiteY1" fmla="*/ 216317 h 2653907"/>
                        <a:gd name="connsiteX2" fmla="*/ 2631489 w 2729962"/>
                        <a:gd name="connsiteY2" fmla="*/ 816633 h 2653907"/>
                        <a:gd name="connsiteX3" fmla="*/ 2729962 w 2729962"/>
                        <a:gd name="connsiteY3" fmla="*/ 2480260 h 2653907"/>
                        <a:gd name="connsiteX4" fmla="*/ 2308682 w 2729962"/>
                        <a:gd name="connsiteY4" fmla="*/ 2513409 h 2653907"/>
                        <a:gd name="connsiteX5" fmla="*/ 2160996 w 2729962"/>
                        <a:gd name="connsiteY5" fmla="*/ 769451 h 2653907"/>
                        <a:gd name="connsiteX6" fmla="*/ 1853053 w 2729962"/>
                        <a:gd name="connsiteY6" fmla="*/ 910853 h 2653907"/>
                        <a:gd name="connsiteX7" fmla="*/ 762685 w 2729962"/>
                        <a:gd name="connsiteY7" fmla="*/ 964271 h 2653907"/>
                        <a:gd name="connsiteX8" fmla="*/ 577291 w 2729962"/>
                        <a:gd name="connsiteY8" fmla="*/ 891999 h 2653907"/>
                        <a:gd name="connsiteX9" fmla="*/ 457885 w 2729962"/>
                        <a:gd name="connsiteY9" fmla="*/ 1058540 h 2653907"/>
                        <a:gd name="connsiteX10" fmla="*/ 586718 w 2729962"/>
                        <a:gd name="connsiteY10" fmla="*/ 2525980 h 2653907"/>
                        <a:gd name="connsiteX11" fmla="*/ 192654 w 2729962"/>
                        <a:gd name="connsiteY11" fmla="*/ 2653907 h 2653907"/>
                        <a:gd name="connsiteX12" fmla="*/ 81 w 2729962"/>
                        <a:gd name="connsiteY12" fmla="*/ 518023 h 2653907"/>
                        <a:gd name="connsiteX0" fmla="*/ 81 w 2729962"/>
                        <a:gd name="connsiteY0" fmla="*/ 522153 h 2658037"/>
                        <a:gd name="connsiteX1" fmla="*/ 2420474 w 2729962"/>
                        <a:gd name="connsiteY1" fmla="*/ 220447 h 2658037"/>
                        <a:gd name="connsiteX2" fmla="*/ 2631489 w 2729962"/>
                        <a:gd name="connsiteY2" fmla="*/ 820763 h 2658037"/>
                        <a:gd name="connsiteX3" fmla="*/ 2729962 w 2729962"/>
                        <a:gd name="connsiteY3" fmla="*/ 2484390 h 2658037"/>
                        <a:gd name="connsiteX4" fmla="*/ 2308682 w 2729962"/>
                        <a:gd name="connsiteY4" fmla="*/ 2517539 h 2658037"/>
                        <a:gd name="connsiteX5" fmla="*/ 2160996 w 2729962"/>
                        <a:gd name="connsiteY5" fmla="*/ 773581 h 2658037"/>
                        <a:gd name="connsiteX6" fmla="*/ 1853053 w 2729962"/>
                        <a:gd name="connsiteY6" fmla="*/ 914983 h 2658037"/>
                        <a:gd name="connsiteX7" fmla="*/ 762685 w 2729962"/>
                        <a:gd name="connsiteY7" fmla="*/ 968401 h 2658037"/>
                        <a:gd name="connsiteX8" fmla="*/ 577291 w 2729962"/>
                        <a:gd name="connsiteY8" fmla="*/ 896129 h 2658037"/>
                        <a:gd name="connsiteX9" fmla="*/ 457885 w 2729962"/>
                        <a:gd name="connsiteY9" fmla="*/ 1062670 h 2658037"/>
                        <a:gd name="connsiteX10" fmla="*/ 586718 w 2729962"/>
                        <a:gd name="connsiteY10" fmla="*/ 2530110 h 2658037"/>
                        <a:gd name="connsiteX11" fmla="*/ 192654 w 2729962"/>
                        <a:gd name="connsiteY11" fmla="*/ 2658037 h 2658037"/>
                        <a:gd name="connsiteX12" fmla="*/ 81 w 2729962"/>
                        <a:gd name="connsiteY12" fmla="*/ 522153 h 2658037"/>
                        <a:gd name="connsiteX0" fmla="*/ 172207 w 2902088"/>
                        <a:gd name="connsiteY0" fmla="*/ 522153 h 2658037"/>
                        <a:gd name="connsiteX1" fmla="*/ 2592600 w 2902088"/>
                        <a:gd name="connsiteY1" fmla="*/ 220447 h 2658037"/>
                        <a:gd name="connsiteX2" fmla="*/ 2803615 w 2902088"/>
                        <a:gd name="connsiteY2" fmla="*/ 820763 h 2658037"/>
                        <a:gd name="connsiteX3" fmla="*/ 2902088 w 2902088"/>
                        <a:gd name="connsiteY3" fmla="*/ 2484390 h 2658037"/>
                        <a:gd name="connsiteX4" fmla="*/ 2480808 w 2902088"/>
                        <a:gd name="connsiteY4" fmla="*/ 2517539 h 2658037"/>
                        <a:gd name="connsiteX5" fmla="*/ 2333122 w 2902088"/>
                        <a:gd name="connsiteY5" fmla="*/ 773581 h 2658037"/>
                        <a:gd name="connsiteX6" fmla="*/ 2025179 w 2902088"/>
                        <a:gd name="connsiteY6" fmla="*/ 914983 h 2658037"/>
                        <a:gd name="connsiteX7" fmla="*/ 934811 w 2902088"/>
                        <a:gd name="connsiteY7" fmla="*/ 968401 h 2658037"/>
                        <a:gd name="connsiteX8" fmla="*/ 749417 w 2902088"/>
                        <a:gd name="connsiteY8" fmla="*/ 896129 h 2658037"/>
                        <a:gd name="connsiteX9" fmla="*/ 630011 w 2902088"/>
                        <a:gd name="connsiteY9" fmla="*/ 1062670 h 2658037"/>
                        <a:gd name="connsiteX10" fmla="*/ 758844 w 2902088"/>
                        <a:gd name="connsiteY10" fmla="*/ 2530110 h 2658037"/>
                        <a:gd name="connsiteX11" fmla="*/ 364780 w 2902088"/>
                        <a:gd name="connsiteY11" fmla="*/ 2658037 h 2658037"/>
                        <a:gd name="connsiteX12" fmla="*/ 215231 w 2902088"/>
                        <a:gd name="connsiteY12" fmla="*/ 1213498 h 2658037"/>
                        <a:gd name="connsiteX13" fmla="*/ 172207 w 2902088"/>
                        <a:gd name="connsiteY13" fmla="*/ 522153 h 2658037"/>
                        <a:gd name="connsiteX0" fmla="*/ 196812 w 2926693"/>
                        <a:gd name="connsiteY0" fmla="*/ 522153 h 2658037"/>
                        <a:gd name="connsiteX1" fmla="*/ 2617205 w 2926693"/>
                        <a:gd name="connsiteY1" fmla="*/ 220447 h 2658037"/>
                        <a:gd name="connsiteX2" fmla="*/ 2828220 w 2926693"/>
                        <a:gd name="connsiteY2" fmla="*/ 820763 h 2658037"/>
                        <a:gd name="connsiteX3" fmla="*/ 2926693 w 2926693"/>
                        <a:gd name="connsiteY3" fmla="*/ 2484390 h 2658037"/>
                        <a:gd name="connsiteX4" fmla="*/ 2505413 w 2926693"/>
                        <a:gd name="connsiteY4" fmla="*/ 2517539 h 2658037"/>
                        <a:gd name="connsiteX5" fmla="*/ 2357727 w 2926693"/>
                        <a:gd name="connsiteY5" fmla="*/ 773581 h 2658037"/>
                        <a:gd name="connsiteX6" fmla="*/ 2049784 w 2926693"/>
                        <a:gd name="connsiteY6" fmla="*/ 914983 h 2658037"/>
                        <a:gd name="connsiteX7" fmla="*/ 959416 w 2926693"/>
                        <a:gd name="connsiteY7" fmla="*/ 968401 h 2658037"/>
                        <a:gd name="connsiteX8" fmla="*/ 774022 w 2926693"/>
                        <a:gd name="connsiteY8" fmla="*/ 896129 h 2658037"/>
                        <a:gd name="connsiteX9" fmla="*/ 654616 w 2926693"/>
                        <a:gd name="connsiteY9" fmla="*/ 1062670 h 2658037"/>
                        <a:gd name="connsiteX10" fmla="*/ 783449 w 2926693"/>
                        <a:gd name="connsiteY10" fmla="*/ 2530110 h 2658037"/>
                        <a:gd name="connsiteX11" fmla="*/ 389385 w 2926693"/>
                        <a:gd name="connsiteY11" fmla="*/ 2658037 h 2658037"/>
                        <a:gd name="connsiteX12" fmla="*/ 151852 w 2926693"/>
                        <a:gd name="connsiteY12" fmla="*/ 1197787 h 2658037"/>
                        <a:gd name="connsiteX13" fmla="*/ 196812 w 2926693"/>
                        <a:gd name="connsiteY13" fmla="*/ 522153 h 2658037"/>
                        <a:gd name="connsiteX0" fmla="*/ 80585 w 2810466"/>
                        <a:gd name="connsiteY0" fmla="*/ 522153 h 2658037"/>
                        <a:gd name="connsiteX1" fmla="*/ 2500978 w 2810466"/>
                        <a:gd name="connsiteY1" fmla="*/ 220447 h 2658037"/>
                        <a:gd name="connsiteX2" fmla="*/ 2711993 w 2810466"/>
                        <a:gd name="connsiteY2" fmla="*/ 820763 h 2658037"/>
                        <a:gd name="connsiteX3" fmla="*/ 2810466 w 2810466"/>
                        <a:gd name="connsiteY3" fmla="*/ 2484390 h 2658037"/>
                        <a:gd name="connsiteX4" fmla="*/ 2389186 w 2810466"/>
                        <a:gd name="connsiteY4" fmla="*/ 2517539 h 2658037"/>
                        <a:gd name="connsiteX5" fmla="*/ 2241500 w 2810466"/>
                        <a:gd name="connsiteY5" fmla="*/ 773581 h 2658037"/>
                        <a:gd name="connsiteX6" fmla="*/ 1933557 w 2810466"/>
                        <a:gd name="connsiteY6" fmla="*/ 914983 h 2658037"/>
                        <a:gd name="connsiteX7" fmla="*/ 843189 w 2810466"/>
                        <a:gd name="connsiteY7" fmla="*/ 968401 h 2658037"/>
                        <a:gd name="connsiteX8" fmla="*/ 657795 w 2810466"/>
                        <a:gd name="connsiteY8" fmla="*/ 896129 h 2658037"/>
                        <a:gd name="connsiteX9" fmla="*/ 538389 w 2810466"/>
                        <a:gd name="connsiteY9" fmla="*/ 1062670 h 2658037"/>
                        <a:gd name="connsiteX10" fmla="*/ 667222 w 2810466"/>
                        <a:gd name="connsiteY10" fmla="*/ 2530110 h 2658037"/>
                        <a:gd name="connsiteX11" fmla="*/ 273158 w 2810466"/>
                        <a:gd name="connsiteY11" fmla="*/ 2658037 h 2658037"/>
                        <a:gd name="connsiteX12" fmla="*/ 35625 w 2810466"/>
                        <a:gd name="connsiteY12" fmla="*/ 1197787 h 2658037"/>
                        <a:gd name="connsiteX13" fmla="*/ 80585 w 2810466"/>
                        <a:gd name="connsiteY13" fmla="*/ 522153 h 2658037"/>
                        <a:gd name="connsiteX0" fmla="*/ 85498 w 2815379"/>
                        <a:gd name="connsiteY0" fmla="*/ 522153 h 2658037"/>
                        <a:gd name="connsiteX1" fmla="*/ 2505891 w 2815379"/>
                        <a:gd name="connsiteY1" fmla="*/ 220447 h 2658037"/>
                        <a:gd name="connsiteX2" fmla="*/ 2716906 w 2815379"/>
                        <a:gd name="connsiteY2" fmla="*/ 820763 h 2658037"/>
                        <a:gd name="connsiteX3" fmla="*/ 2815379 w 2815379"/>
                        <a:gd name="connsiteY3" fmla="*/ 2484390 h 2658037"/>
                        <a:gd name="connsiteX4" fmla="*/ 2394099 w 2815379"/>
                        <a:gd name="connsiteY4" fmla="*/ 2517539 h 2658037"/>
                        <a:gd name="connsiteX5" fmla="*/ 2246413 w 2815379"/>
                        <a:gd name="connsiteY5" fmla="*/ 773581 h 2658037"/>
                        <a:gd name="connsiteX6" fmla="*/ 1938470 w 2815379"/>
                        <a:gd name="connsiteY6" fmla="*/ 914983 h 2658037"/>
                        <a:gd name="connsiteX7" fmla="*/ 848102 w 2815379"/>
                        <a:gd name="connsiteY7" fmla="*/ 968401 h 2658037"/>
                        <a:gd name="connsiteX8" fmla="*/ 662708 w 2815379"/>
                        <a:gd name="connsiteY8" fmla="*/ 896129 h 2658037"/>
                        <a:gd name="connsiteX9" fmla="*/ 543302 w 2815379"/>
                        <a:gd name="connsiteY9" fmla="*/ 1062670 h 2658037"/>
                        <a:gd name="connsiteX10" fmla="*/ 672135 w 2815379"/>
                        <a:gd name="connsiteY10" fmla="*/ 2530110 h 2658037"/>
                        <a:gd name="connsiteX11" fmla="*/ 278071 w 2815379"/>
                        <a:gd name="connsiteY11" fmla="*/ 2658037 h 2658037"/>
                        <a:gd name="connsiteX12" fmla="*/ 31111 w 2815379"/>
                        <a:gd name="connsiteY12" fmla="*/ 1210356 h 2658037"/>
                        <a:gd name="connsiteX13" fmla="*/ 85498 w 2815379"/>
                        <a:gd name="connsiteY13" fmla="*/ 522153 h 2658037"/>
                        <a:gd name="connsiteX0" fmla="*/ 98332 w 2828213"/>
                        <a:gd name="connsiteY0" fmla="*/ 522153 h 2658037"/>
                        <a:gd name="connsiteX1" fmla="*/ 2518725 w 2828213"/>
                        <a:gd name="connsiteY1" fmla="*/ 220447 h 2658037"/>
                        <a:gd name="connsiteX2" fmla="*/ 2729740 w 2828213"/>
                        <a:gd name="connsiteY2" fmla="*/ 820763 h 2658037"/>
                        <a:gd name="connsiteX3" fmla="*/ 2828213 w 2828213"/>
                        <a:gd name="connsiteY3" fmla="*/ 2484390 h 2658037"/>
                        <a:gd name="connsiteX4" fmla="*/ 2406933 w 2828213"/>
                        <a:gd name="connsiteY4" fmla="*/ 2517539 h 2658037"/>
                        <a:gd name="connsiteX5" fmla="*/ 2259247 w 2828213"/>
                        <a:gd name="connsiteY5" fmla="*/ 773581 h 2658037"/>
                        <a:gd name="connsiteX6" fmla="*/ 1951304 w 2828213"/>
                        <a:gd name="connsiteY6" fmla="*/ 914983 h 2658037"/>
                        <a:gd name="connsiteX7" fmla="*/ 860936 w 2828213"/>
                        <a:gd name="connsiteY7" fmla="*/ 968401 h 2658037"/>
                        <a:gd name="connsiteX8" fmla="*/ 675542 w 2828213"/>
                        <a:gd name="connsiteY8" fmla="*/ 896129 h 2658037"/>
                        <a:gd name="connsiteX9" fmla="*/ 556136 w 2828213"/>
                        <a:gd name="connsiteY9" fmla="*/ 1062670 h 2658037"/>
                        <a:gd name="connsiteX10" fmla="*/ 684969 w 2828213"/>
                        <a:gd name="connsiteY10" fmla="*/ 2530110 h 2658037"/>
                        <a:gd name="connsiteX11" fmla="*/ 290905 w 2828213"/>
                        <a:gd name="connsiteY11" fmla="*/ 2658037 h 2658037"/>
                        <a:gd name="connsiteX12" fmla="*/ 43945 w 2828213"/>
                        <a:gd name="connsiteY12" fmla="*/ 1210356 h 2658037"/>
                        <a:gd name="connsiteX13" fmla="*/ 98332 w 2828213"/>
                        <a:gd name="connsiteY13" fmla="*/ 522153 h 2658037"/>
                        <a:gd name="connsiteX0" fmla="*/ 99338 w 2829219"/>
                        <a:gd name="connsiteY0" fmla="*/ 522153 h 2658037"/>
                        <a:gd name="connsiteX1" fmla="*/ 2519731 w 2829219"/>
                        <a:gd name="connsiteY1" fmla="*/ 220447 h 2658037"/>
                        <a:gd name="connsiteX2" fmla="*/ 2730746 w 2829219"/>
                        <a:gd name="connsiteY2" fmla="*/ 820763 h 2658037"/>
                        <a:gd name="connsiteX3" fmla="*/ 2829219 w 2829219"/>
                        <a:gd name="connsiteY3" fmla="*/ 2484390 h 2658037"/>
                        <a:gd name="connsiteX4" fmla="*/ 2407939 w 2829219"/>
                        <a:gd name="connsiteY4" fmla="*/ 2517539 h 2658037"/>
                        <a:gd name="connsiteX5" fmla="*/ 2260253 w 2829219"/>
                        <a:gd name="connsiteY5" fmla="*/ 773581 h 2658037"/>
                        <a:gd name="connsiteX6" fmla="*/ 1952310 w 2829219"/>
                        <a:gd name="connsiteY6" fmla="*/ 914983 h 2658037"/>
                        <a:gd name="connsiteX7" fmla="*/ 861942 w 2829219"/>
                        <a:gd name="connsiteY7" fmla="*/ 968401 h 2658037"/>
                        <a:gd name="connsiteX8" fmla="*/ 676548 w 2829219"/>
                        <a:gd name="connsiteY8" fmla="*/ 896129 h 2658037"/>
                        <a:gd name="connsiteX9" fmla="*/ 557142 w 2829219"/>
                        <a:gd name="connsiteY9" fmla="*/ 1062670 h 2658037"/>
                        <a:gd name="connsiteX10" fmla="*/ 685975 w 2829219"/>
                        <a:gd name="connsiteY10" fmla="*/ 2530110 h 2658037"/>
                        <a:gd name="connsiteX11" fmla="*/ 291911 w 2829219"/>
                        <a:gd name="connsiteY11" fmla="*/ 2658037 h 2658037"/>
                        <a:gd name="connsiteX12" fmla="*/ 44951 w 2829219"/>
                        <a:gd name="connsiteY12" fmla="*/ 1210356 h 2658037"/>
                        <a:gd name="connsiteX13" fmla="*/ 99338 w 2829219"/>
                        <a:gd name="connsiteY13" fmla="*/ 522153 h 2658037"/>
                        <a:gd name="connsiteX0" fmla="*/ 94163 w 2824044"/>
                        <a:gd name="connsiteY0" fmla="*/ 522153 h 2658037"/>
                        <a:gd name="connsiteX1" fmla="*/ 2514556 w 2824044"/>
                        <a:gd name="connsiteY1" fmla="*/ 220447 h 2658037"/>
                        <a:gd name="connsiteX2" fmla="*/ 2725571 w 2824044"/>
                        <a:gd name="connsiteY2" fmla="*/ 820763 h 2658037"/>
                        <a:gd name="connsiteX3" fmla="*/ 2824044 w 2824044"/>
                        <a:gd name="connsiteY3" fmla="*/ 2484390 h 2658037"/>
                        <a:gd name="connsiteX4" fmla="*/ 2402764 w 2824044"/>
                        <a:gd name="connsiteY4" fmla="*/ 2517539 h 2658037"/>
                        <a:gd name="connsiteX5" fmla="*/ 2255078 w 2824044"/>
                        <a:gd name="connsiteY5" fmla="*/ 773581 h 2658037"/>
                        <a:gd name="connsiteX6" fmla="*/ 1947135 w 2824044"/>
                        <a:gd name="connsiteY6" fmla="*/ 914983 h 2658037"/>
                        <a:gd name="connsiteX7" fmla="*/ 856767 w 2824044"/>
                        <a:gd name="connsiteY7" fmla="*/ 968401 h 2658037"/>
                        <a:gd name="connsiteX8" fmla="*/ 671373 w 2824044"/>
                        <a:gd name="connsiteY8" fmla="*/ 896129 h 2658037"/>
                        <a:gd name="connsiteX9" fmla="*/ 551967 w 2824044"/>
                        <a:gd name="connsiteY9" fmla="*/ 1062670 h 2658037"/>
                        <a:gd name="connsiteX10" fmla="*/ 680800 w 2824044"/>
                        <a:gd name="connsiteY10" fmla="*/ 2530110 h 2658037"/>
                        <a:gd name="connsiteX11" fmla="*/ 286736 w 2824044"/>
                        <a:gd name="connsiteY11" fmla="*/ 2658037 h 2658037"/>
                        <a:gd name="connsiteX12" fmla="*/ 39776 w 2824044"/>
                        <a:gd name="connsiteY12" fmla="*/ 1210356 h 2658037"/>
                        <a:gd name="connsiteX13" fmla="*/ 94163 w 2824044"/>
                        <a:gd name="connsiteY13" fmla="*/ 522153 h 2658037"/>
                        <a:gd name="connsiteX0" fmla="*/ 98484 w 2828365"/>
                        <a:gd name="connsiteY0" fmla="*/ 522153 h 2658037"/>
                        <a:gd name="connsiteX1" fmla="*/ 2518877 w 2828365"/>
                        <a:gd name="connsiteY1" fmla="*/ 220447 h 2658037"/>
                        <a:gd name="connsiteX2" fmla="*/ 2729892 w 2828365"/>
                        <a:gd name="connsiteY2" fmla="*/ 820763 h 2658037"/>
                        <a:gd name="connsiteX3" fmla="*/ 2828365 w 2828365"/>
                        <a:gd name="connsiteY3" fmla="*/ 2484390 h 2658037"/>
                        <a:gd name="connsiteX4" fmla="*/ 2407085 w 2828365"/>
                        <a:gd name="connsiteY4" fmla="*/ 2517539 h 2658037"/>
                        <a:gd name="connsiteX5" fmla="*/ 2259399 w 2828365"/>
                        <a:gd name="connsiteY5" fmla="*/ 773581 h 2658037"/>
                        <a:gd name="connsiteX6" fmla="*/ 1951456 w 2828365"/>
                        <a:gd name="connsiteY6" fmla="*/ 914983 h 2658037"/>
                        <a:gd name="connsiteX7" fmla="*/ 861088 w 2828365"/>
                        <a:gd name="connsiteY7" fmla="*/ 968401 h 2658037"/>
                        <a:gd name="connsiteX8" fmla="*/ 675694 w 2828365"/>
                        <a:gd name="connsiteY8" fmla="*/ 896129 h 2658037"/>
                        <a:gd name="connsiteX9" fmla="*/ 556288 w 2828365"/>
                        <a:gd name="connsiteY9" fmla="*/ 1062670 h 2658037"/>
                        <a:gd name="connsiteX10" fmla="*/ 685121 w 2828365"/>
                        <a:gd name="connsiteY10" fmla="*/ 2530110 h 2658037"/>
                        <a:gd name="connsiteX11" fmla="*/ 291057 w 2828365"/>
                        <a:gd name="connsiteY11" fmla="*/ 2658037 h 2658037"/>
                        <a:gd name="connsiteX12" fmla="*/ 44097 w 2828365"/>
                        <a:gd name="connsiteY12" fmla="*/ 1210356 h 2658037"/>
                        <a:gd name="connsiteX13" fmla="*/ 98484 w 2828365"/>
                        <a:gd name="connsiteY13" fmla="*/ 522153 h 2658037"/>
                        <a:gd name="connsiteX0" fmla="*/ 98484 w 2828365"/>
                        <a:gd name="connsiteY0" fmla="*/ 522153 h 2658037"/>
                        <a:gd name="connsiteX1" fmla="*/ 2518877 w 2828365"/>
                        <a:gd name="connsiteY1" fmla="*/ 220447 h 2658037"/>
                        <a:gd name="connsiteX2" fmla="*/ 2729892 w 2828365"/>
                        <a:gd name="connsiteY2" fmla="*/ 820763 h 2658037"/>
                        <a:gd name="connsiteX3" fmla="*/ 2828365 w 2828365"/>
                        <a:gd name="connsiteY3" fmla="*/ 2484390 h 2658037"/>
                        <a:gd name="connsiteX4" fmla="*/ 2407085 w 2828365"/>
                        <a:gd name="connsiteY4" fmla="*/ 2517539 h 2658037"/>
                        <a:gd name="connsiteX5" fmla="*/ 2259399 w 2828365"/>
                        <a:gd name="connsiteY5" fmla="*/ 773581 h 2658037"/>
                        <a:gd name="connsiteX6" fmla="*/ 1951456 w 2828365"/>
                        <a:gd name="connsiteY6" fmla="*/ 914983 h 2658037"/>
                        <a:gd name="connsiteX7" fmla="*/ 861088 w 2828365"/>
                        <a:gd name="connsiteY7" fmla="*/ 968401 h 2658037"/>
                        <a:gd name="connsiteX8" fmla="*/ 675694 w 2828365"/>
                        <a:gd name="connsiteY8" fmla="*/ 896129 h 2658037"/>
                        <a:gd name="connsiteX9" fmla="*/ 556288 w 2828365"/>
                        <a:gd name="connsiteY9" fmla="*/ 1062670 h 2658037"/>
                        <a:gd name="connsiteX10" fmla="*/ 685121 w 2828365"/>
                        <a:gd name="connsiteY10" fmla="*/ 2530110 h 2658037"/>
                        <a:gd name="connsiteX11" fmla="*/ 291057 w 2828365"/>
                        <a:gd name="connsiteY11" fmla="*/ 2658037 h 2658037"/>
                        <a:gd name="connsiteX12" fmla="*/ 44097 w 2828365"/>
                        <a:gd name="connsiteY12" fmla="*/ 1210356 h 2658037"/>
                        <a:gd name="connsiteX13" fmla="*/ 98484 w 2828365"/>
                        <a:gd name="connsiteY13" fmla="*/ 522153 h 2658037"/>
                        <a:gd name="connsiteX0" fmla="*/ 98484 w 2828365"/>
                        <a:gd name="connsiteY0" fmla="*/ 522153 h 2658037"/>
                        <a:gd name="connsiteX1" fmla="*/ 2518877 w 2828365"/>
                        <a:gd name="connsiteY1" fmla="*/ 220447 h 2658037"/>
                        <a:gd name="connsiteX2" fmla="*/ 2729892 w 2828365"/>
                        <a:gd name="connsiteY2" fmla="*/ 820763 h 2658037"/>
                        <a:gd name="connsiteX3" fmla="*/ 2828365 w 2828365"/>
                        <a:gd name="connsiteY3" fmla="*/ 2484390 h 2658037"/>
                        <a:gd name="connsiteX4" fmla="*/ 2407085 w 2828365"/>
                        <a:gd name="connsiteY4" fmla="*/ 2517539 h 2658037"/>
                        <a:gd name="connsiteX5" fmla="*/ 2259399 w 2828365"/>
                        <a:gd name="connsiteY5" fmla="*/ 773581 h 2658037"/>
                        <a:gd name="connsiteX6" fmla="*/ 1951456 w 2828365"/>
                        <a:gd name="connsiteY6" fmla="*/ 914983 h 2658037"/>
                        <a:gd name="connsiteX7" fmla="*/ 861088 w 2828365"/>
                        <a:gd name="connsiteY7" fmla="*/ 968401 h 2658037"/>
                        <a:gd name="connsiteX8" fmla="*/ 675694 w 2828365"/>
                        <a:gd name="connsiteY8" fmla="*/ 896129 h 2658037"/>
                        <a:gd name="connsiteX9" fmla="*/ 556288 w 2828365"/>
                        <a:gd name="connsiteY9" fmla="*/ 1062670 h 2658037"/>
                        <a:gd name="connsiteX10" fmla="*/ 685121 w 2828365"/>
                        <a:gd name="connsiteY10" fmla="*/ 2530110 h 2658037"/>
                        <a:gd name="connsiteX11" fmla="*/ 291057 w 2828365"/>
                        <a:gd name="connsiteY11" fmla="*/ 2658037 h 2658037"/>
                        <a:gd name="connsiteX12" fmla="*/ 44097 w 2828365"/>
                        <a:gd name="connsiteY12" fmla="*/ 1210356 h 2658037"/>
                        <a:gd name="connsiteX13" fmla="*/ 98484 w 2828365"/>
                        <a:gd name="connsiteY13" fmla="*/ 522153 h 2658037"/>
                        <a:gd name="connsiteX0" fmla="*/ 98484 w 2828365"/>
                        <a:gd name="connsiteY0" fmla="*/ 522153 h 2658037"/>
                        <a:gd name="connsiteX1" fmla="*/ 2518877 w 2828365"/>
                        <a:gd name="connsiteY1" fmla="*/ 220447 h 2658037"/>
                        <a:gd name="connsiteX2" fmla="*/ 2729892 w 2828365"/>
                        <a:gd name="connsiteY2" fmla="*/ 820763 h 2658037"/>
                        <a:gd name="connsiteX3" fmla="*/ 2828365 w 2828365"/>
                        <a:gd name="connsiteY3" fmla="*/ 2484390 h 2658037"/>
                        <a:gd name="connsiteX4" fmla="*/ 2407085 w 2828365"/>
                        <a:gd name="connsiteY4" fmla="*/ 2517539 h 2658037"/>
                        <a:gd name="connsiteX5" fmla="*/ 2259399 w 2828365"/>
                        <a:gd name="connsiteY5" fmla="*/ 773581 h 2658037"/>
                        <a:gd name="connsiteX6" fmla="*/ 1951456 w 2828365"/>
                        <a:gd name="connsiteY6" fmla="*/ 914983 h 2658037"/>
                        <a:gd name="connsiteX7" fmla="*/ 861088 w 2828365"/>
                        <a:gd name="connsiteY7" fmla="*/ 968401 h 2658037"/>
                        <a:gd name="connsiteX8" fmla="*/ 675694 w 2828365"/>
                        <a:gd name="connsiteY8" fmla="*/ 896129 h 2658037"/>
                        <a:gd name="connsiteX9" fmla="*/ 556288 w 2828365"/>
                        <a:gd name="connsiteY9" fmla="*/ 1062670 h 2658037"/>
                        <a:gd name="connsiteX10" fmla="*/ 685121 w 2828365"/>
                        <a:gd name="connsiteY10" fmla="*/ 2530110 h 2658037"/>
                        <a:gd name="connsiteX11" fmla="*/ 291057 w 2828365"/>
                        <a:gd name="connsiteY11" fmla="*/ 2658037 h 2658037"/>
                        <a:gd name="connsiteX12" fmla="*/ 44097 w 2828365"/>
                        <a:gd name="connsiteY12" fmla="*/ 1210356 h 2658037"/>
                        <a:gd name="connsiteX13" fmla="*/ 98484 w 2828365"/>
                        <a:gd name="connsiteY13" fmla="*/ 522153 h 2658037"/>
                        <a:gd name="connsiteX0" fmla="*/ 98484 w 2828365"/>
                        <a:gd name="connsiteY0" fmla="*/ 522153 h 2658037"/>
                        <a:gd name="connsiteX1" fmla="*/ 2518877 w 2828365"/>
                        <a:gd name="connsiteY1" fmla="*/ 220447 h 2658037"/>
                        <a:gd name="connsiteX2" fmla="*/ 2729892 w 2828365"/>
                        <a:gd name="connsiteY2" fmla="*/ 820763 h 2658037"/>
                        <a:gd name="connsiteX3" fmla="*/ 2828365 w 2828365"/>
                        <a:gd name="connsiteY3" fmla="*/ 2484390 h 2658037"/>
                        <a:gd name="connsiteX4" fmla="*/ 2407085 w 2828365"/>
                        <a:gd name="connsiteY4" fmla="*/ 2517539 h 2658037"/>
                        <a:gd name="connsiteX5" fmla="*/ 2259399 w 2828365"/>
                        <a:gd name="connsiteY5" fmla="*/ 773581 h 2658037"/>
                        <a:gd name="connsiteX6" fmla="*/ 1951456 w 2828365"/>
                        <a:gd name="connsiteY6" fmla="*/ 914983 h 2658037"/>
                        <a:gd name="connsiteX7" fmla="*/ 861088 w 2828365"/>
                        <a:gd name="connsiteY7" fmla="*/ 968401 h 2658037"/>
                        <a:gd name="connsiteX8" fmla="*/ 675694 w 2828365"/>
                        <a:gd name="connsiteY8" fmla="*/ 896129 h 2658037"/>
                        <a:gd name="connsiteX9" fmla="*/ 556288 w 2828365"/>
                        <a:gd name="connsiteY9" fmla="*/ 1062670 h 2658037"/>
                        <a:gd name="connsiteX10" fmla="*/ 685121 w 2828365"/>
                        <a:gd name="connsiteY10" fmla="*/ 2530110 h 2658037"/>
                        <a:gd name="connsiteX11" fmla="*/ 291057 w 2828365"/>
                        <a:gd name="connsiteY11" fmla="*/ 2658037 h 2658037"/>
                        <a:gd name="connsiteX12" fmla="*/ 44097 w 2828365"/>
                        <a:gd name="connsiteY12" fmla="*/ 1210356 h 2658037"/>
                        <a:gd name="connsiteX13" fmla="*/ 98484 w 2828365"/>
                        <a:gd name="connsiteY13" fmla="*/ 522153 h 2658037"/>
                        <a:gd name="connsiteX0" fmla="*/ 98484 w 2828365"/>
                        <a:gd name="connsiteY0" fmla="*/ 522153 h 2658037"/>
                        <a:gd name="connsiteX1" fmla="*/ 2518877 w 2828365"/>
                        <a:gd name="connsiteY1" fmla="*/ 220447 h 2658037"/>
                        <a:gd name="connsiteX2" fmla="*/ 2729892 w 2828365"/>
                        <a:gd name="connsiteY2" fmla="*/ 820763 h 2658037"/>
                        <a:gd name="connsiteX3" fmla="*/ 2828365 w 2828365"/>
                        <a:gd name="connsiteY3" fmla="*/ 2484390 h 2658037"/>
                        <a:gd name="connsiteX4" fmla="*/ 2407085 w 2828365"/>
                        <a:gd name="connsiteY4" fmla="*/ 2517539 h 2658037"/>
                        <a:gd name="connsiteX5" fmla="*/ 2259399 w 2828365"/>
                        <a:gd name="connsiteY5" fmla="*/ 773581 h 2658037"/>
                        <a:gd name="connsiteX6" fmla="*/ 1951456 w 2828365"/>
                        <a:gd name="connsiteY6" fmla="*/ 914983 h 2658037"/>
                        <a:gd name="connsiteX7" fmla="*/ 861088 w 2828365"/>
                        <a:gd name="connsiteY7" fmla="*/ 968401 h 2658037"/>
                        <a:gd name="connsiteX8" fmla="*/ 675694 w 2828365"/>
                        <a:gd name="connsiteY8" fmla="*/ 896129 h 2658037"/>
                        <a:gd name="connsiteX9" fmla="*/ 556288 w 2828365"/>
                        <a:gd name="connsiteY9" fmla="*/ 1062670 h 2658037"/>
                        <a:gd name="connsiteX10" fmla="*/ 565715 w 2828365"/>
                        <a:gd name="connsiteY10" fmla="*/ 1169506 h 2658037"/>
                        <a:gd name="connsiteX11" fmla="*/ 685121 w 2828365"/>
                        <a:gd name="connsiteY11" fmla="*/ 2530110 h 2658037"/>
                        <a:gd name="connsiteX12" fmla="*/ 291057 w 2828365"/>
                        <a:gd name="connsiteY12" fmla="*/ 2658037 h 2658037"/>
                        <a:gd name="connsiteX13" fmla="*/ 44097 w 2828365"/>
                        <a:gd name="connsiteY13" fmla="*/ 1210356 h 2658037"/>
                        <a:gd name="connsiteX14" fmla="*/ 98484 w 2828365"/>
                        <a:gd name="connsiteY14" fmla="*/ 522153 h 2658037"/>
                        <a:gd name="connsiteX0" fmla="*/ 98484 w 2828365"/>
                        <a:gd name="connsiteY0" fmla="*/ 522153 h 2658037"/>
                        <a:gd name="connsiteX1" fmla="*/ 2518877 w 2828365"/>
                        <a:gd name="connsiteY1" fmla="*/ 220447 h 2658037"/>
                        <a:gd name="connsiteX2" fmla="*/ 2729892 w 2828365"/>
                        <a:gd name="connsiteY2" fmla="*/ 820763 h 2658037"/>
                        <a:gd name="connsiteX3" fmla="*/ 2828365 w 2828365"/>
                        <a:gd name="connsiteY3" fmla="*/ 2484390 h 2658037"/>
                        <a:gd name="connsiteX4" fmla="*/ 2407085 w 2828365"/>
                        <a:gd name="connsiteY4" fmla="*/ 2517539 h 2658037"/>
                        <a:gd name="connsiteX5" fmla="*/ 2259399 w 2828365"/>
                        <a:gd name="connsiteY5" fmla="*/ 773581 h 2658037"/>
                        <a:gd name="connsiteX6" fmla="*/ 1951456 w 2828365"/>
                        <a:gd name="connsiteY6" fmla="*/ 914983 h 2658037"/>
                        <a:gd name="connsiteX7" fmla="*/ 861088 w 2828365"/>
                        <a:gd name="connsiteY7" fmla="*/ 968401 h 2658037"/>
                        <a:gd name="connsiteX8" fmla="*/ 675694 w 2828365"/>
                        <a:gd name="connsiteY8" fmla="*/ 896129 h 2658037"/>
                        <a:gd name="connsiteX9" fmla="*/ 565715 w 2828365"/>
                        <a:gd name="connsiteY9" fmla="*/ 1169506 h 2658037"/>
                        <a:gd name="connsiteX10" fmla="*/ 685121 w 2828365"/>
                        <a:gd name="connsiteY10" fmla="*/ 2530110 h 2658037"/>
                        <a:gd name="connsiteX11" fmla="*/ 291057 w 2828365"/>
                        <a:gd name="connsiteY11" fmla="*/ 2658037 h 2658037"/>
                        <a:gd name="connsiteX12" fmla="*/ 44097 w 2828365"/>
                        <a:gd name="connsiteY12" fmla="*/ 1210356 h 2658037"/>
                        <a:gd name="connsiteX13" fmla="*/ 98484 w 2828365"/>
                        <a:gd name="connsiteY13" fmla="*/ 522153 h 2658037"/>
                        <a:gd name="connsiteX0" fmla="*/ 98484 w 2828365"/>
                        <a:gd name="connsiteY0" fmla="*/ 522153 h 2658037"/>
                        <a:gd name="connsiteX1" fmla="*/ 2518877 w 2828365"/>
                        <a:gd name="connsiteY1" fmla="*/ 220447 h 2658037"/>
                        <a:gd name="connsiteX2" fmla="*/ 2729892 w 2828365"/>
                        <a:gd name="connsiteY2" fmla="*/ 820763 h 2658037"/>
                        <a:gd name="connsiteX3" fmla="*/ 2828365 w 2828365"/>
                        <a:gd name="connsiteY3" fmla="*/ 2484390 h 2658037"/>
                        <a:gd name="connsiteX4" fmla="*/ 2407085 w 2828365"/>
                        <a:gd name="connsiteY4" fmla="*/ 2517539 h 2658037"/>
                        <a:gd name="connsiteX5" fmla="*/ 2259399 w 2828365"/>
                        <a:gd name="connsiteY5" fmla="*/ 773581 h 2658037"/>
                        <a:gd name="connsiteX6" fmla="*/ 1951456 w 2828365"/>
                        <a:gd name="connsiteY6" fmla="*/ 914983 h 2658037"/>
                        <a:gd name="connsiteX7" fmla="*/ 861088 w 2828365"/>
                        <a:gd name="connsiteY7" fmla="*/ 968401 h 2658037"/>
                        <a:gd name="connsiteX8" fmla="*/ 675694 w 2828365"/>
                        <a:gd name="connsiteY8" fmla="*/ 896129 h 2658037"/>
                        <a:gd name="connsiteX9" fmla="*/ 543719 w 2828365"/>
                        <a:gd name="connsiteY9" fmla="*/ 1119230 h 2658037"/>
                        <a:gd name="connsiteX10" fmla="*/ 685121 w 2828365"/>
                        <a:gd name="connsiteY10" fmla="*/ 2530110 h 2658037"/>
                        <a:gd name="connsiteX11" fmla="*/ 291057 w 2828365"/>
                        <a:gd name="connsiteY11" fmla="*/ 2658037 h 2658037"/>
                        <a:gd name="connsiteX12" fmla="*/ 44097 w 2828365"/>
                        <a:gd name="connsiteY12" fmla="*/ 1210356 h 2658037"/>
                        <a:gd name="connsiteX13" fmla="*/ 98484 w 2828365"/>
                        <a:gd name="connsiteY13" fmla="*/ 522153 h 2658037"/>
                        <a:gd name="connsiteX0" fmla="*/ 98484 w 2828365"/>
                        <a:gd name="connsiteY0" fmla="*/ 522153 h 2658037"/>
                        <a:gd name="connsiteX1" fmla="*/ 2518877 w 2828365"/>
                        <a:gd name="connsiteY1" fmla="*/ 220447 h 2658037"/>
                        <a:gd name="connsiteX2" fmla="*/ 2729892 w 2828365"/>
                        <a:gd name="connsiteY2" fmla="*/ 820763 h 2658037"/>
                        <a:gd name="connsiteX3" fmla="*/ 2828365 w 2828365"/>
                        <a:gd name="connsiteY3" fmla="*/ 2484390 h 2658037"/>
                        <a:gd name="connsiteX4" fmla="*/ 2407085 w 2828365"/>
                        <a:gd name="connsiteY4" fmla="*/ 2517539 h 2658037"/>
                        <a:gd name="connsiteX5" fmla="*/ 2259399 w 2828365"/>
                        <a:gd name="connsiteY5" fmla="*/ 773581 h 2658037"/>
                        <a:gd name="connsiteX6" fmla="*/ 1951456 w 2828365"/>
                        <a:gd name="connsiteY6" fmla="*/ 914983 h 2658037"/>
                        <a:gd name="connsiteX7" fmla="*/ 861088 w 2828365"/>
                        <a:gd name="connsiteY7" fmla="*/ 968401 h 2658037"/>
                        <a:gd name="connsiteX8" fmla="*/ 675694 w 2828365"/>
                        <a:gd name="connsiteY8" fmla="*/ 896129 h 2658037"/>
                        <a:gd name="connsiteX9" fmla="*/ 543719 w 2828365"/>
                        <a:gd name="connsiteY9" fmla="*/ 1119230 h 2658037"/>
                        <a:gd name="connsiteX10" fmla="*/ 685121 w 2828365"/>
                        <a:gd name="connsiteY10" fmla="*/ 2530110 h 2658037"/>
                        <a:gd name="connsiteX11" fmla="*/ 291057 w 2828365"/>
                        <a:gd name="connsiteY11" fmla="*/ 2658037 h 2658037"/>
                        <a:gd name="connsiteX12" fmla="*/ 44097 w 2828365"/>
                        <a:gd name="connsiteY12" fmla="*/ 1210356 h 2658037"/>
                        <a:gd name="connsiteX13" fmla="*/ 98484 w 2828365"/>
                        <a:gd name="connsiteY13" fmla="*/ 522153 h 2658037"/>
                        <a:gd name="connsiteX0" fmla="*/ 98484 w 2828365"/>
                        <a:gd name="connsiteY0" fmla="*/ 522153 h 2658037"/>
                        <a:gd name="connsiteX1" fmla="*/ 2518877 w 2828365"/>
                        <a:gd name="connsiteY1" fmla="*/ 220447 h 2658037"/>
                        <a:gd name="connsiteX2" fmla="*/ 2729892 w 2828365"/>
                        <a:gd name="connsiteY2" fmla="*/ 820763 h 2658037"/>
                        <a:gd name="connsiteX3" fmla="*/ 2828365 w 2828365"/>
                        <a:gd name="connsiteY3" fmla="*/ 2484390 h 2658037"/>
                        <a:gd name="connsiteX4" fmla="*/ 2407085 w 2828365"/>
                        <a:gd name="connsiteY4" fmla="*/ 2517539 h 2658037"/>
                        <a:gd name="connsiteX5" fmla="*/ 2259399 w 2828365"/>
                        <a:gd name="connsiteY5" fmla="*/ 773581 h 2658037"/>
                        <a:gd name="connsiteX6" fmla="*/ 1951456 w 2828365"/>
                        <a:gd name="connsiteY6" fmla="*/ 914983 h 2658037"/>
                        <a:gd name="connsiteX7" fmla="*/ 861088 w 2828365"/>
                        <a:gd name="connsiteY7" fmla="*/ 968401 h 2658037"/>
                        <a:gd name="connsiteX8" fmla="*/ 675694 w 2828365"/>
                        <a:gd name="connsiteY8" fmla="*/ 896129 h 2658037"/>
                        <a:gd name="connsiteX9" fmla="*/ 543719 w 2828365"/>
                        <a:gd name="connsiteY9" fmla="*/ 1119230 h 2658037"/>
                        <a:gd name="connsiteX10" fmla="*/ 685121 w 2828365"/>
                        <a:gd name="connsiteY10" fmla="*/ 2530110 h 2658037"/>
                        <a:gd name="connsiteX11" fmla="*/ 291057 w 2828365"/>
                        <a:gd name="connsiteY11" fmla="*/ 2658037 h 2658037"/>
                        <a:gd name="connsiteX12" fmla="*/ 44097 w 2828365"/>
                        <a:gd name="connsiteY12" fmla="*/ 1210356 h 2658037"/>
                        <a:gd name="connsiteX13" fmla="*/ 98484 w 2828365"/>
                        <a:gd name="connsiteY13" fmla="*/ 522153 h 2658037"/>
                        <a:gd name="connsiteX0" fmla="*/ 98484 w 2828365"/>
                        <a:gd name="connsiteY0" fmla="*/ 522153 h 2658037"/>
                        <a:gd name="connsiteX1" fmla="*/ 2518877 w 2828365"/>
                        <a:gd name="connsiteY1" fmla="*/ 220447 h 2658037"/>
                        <a:gd name="connsiteX2" fmla="*/ 2729892 w 2828365"/>
                        <a:gd name="connsiteY2" fmla="*/ 820763 h 2658037"/>
                        <a:gd name="connsiteX3" fmla="*/ 2828365 w 2828365"/>
                        <a:gd name="connsiteY3" fmla="*/ 2484390 h 2658037"/>
                        <a:gd name="connsiteX4" fmla="*/ 2407085 w 2828365"/>
                        <a:gd name="connsiteY4" fmla="*/ 2517539 h 2658037"/>
                        <a:gd name="connsiteX5" fmla="*/ 2259399 w 2828365"/>
                        <a:gd name="connsiteY5" fmla="*/ 773581 h 2658037"/>
                        <a:gd name="connsiteX6" fmla="*/ 1951456 w 2828365"/>
                        <a:gd name="connsiteY6" fmla="*/ 914983 h 2658037"/>
                        <a:gd name="connsiteX7" fmla="*/ 861088 w 2828365"/>
                        <a:gd name="connsiteY7" fmla="*/ 968401 h 2658037"/>
                        <a:gd name="connsiteX8" fmla="*/ 675694 w 2828365"/>
                        <a:gd name="connsiteY8" fmla="*/ 896129 h 2658037"/>
                        <a:gd name="connsiteX9" fmla="*/ 543719 w 2828365"/>
                        <a:gd name="connsiteY9" fmla="*/ 1119230 h 2658037"/>
                        <a:gd name="connsiteX10" fmla="*/ 685121 w 2828365"/>
                        <a:gd name="connsiteY10" fmla="*/ 2530110 h 2658037"/>
                        <a:gd name="connsiteX11" fmla="*/ 291057 w 2828365"/>
                        <a:gd name="connsiteY11" fmla="*/ 2658037 h 2658037"/>
                        <a:gd name="connsiteX12" fmla="*/ 44097 w 2828365"/>
                        <a:gd name="connsiteY12" fmla="*/ 1210356 h 2658037"/>
                        <a:gd name="connsiteX13" fmla="*/ 98484 w 2828365"/>
                        <a:gd name="connsiteY13" fmla="*/ 522153 h 2658037"/>
                        <a:gd name="connsiteX0" fmla="*/ 98484 w 2828365"/>
                        <a:gd name="connsiteY0" fmla="*/ 522153 h 2658037"/>
                        <a:gd name="connsiteX1" fmla="*/ 2518877 w 2828365"/>
                        <a:gd name="connsiteY1" fmla="*/ 220447 h 2658037"/>
                        <a:gd name="connsiteX2" fmla="*/ 2729892 w 2828365"/>
                        <a:gd name="connsiteY2" fmla="*/ 820763 h 2658037"/>
                        <a:gd name="connsiteX3" fmla="*/ 2828365 w 2828365"/>
                        <a:gd name="connsiteY3" fmla="*/ 2484390 h 2658037"/>
                        <a:gd name="connsiteX4" fmla="*/ 2407085 w 2828365"/>
                        <a:gd name="connsiteY4" fmla="*/ 2517539 h 2658037"/>
                        <a:gd name="connsiteX5" fmla="*/ 2259399 w 2828365"/>
                        <a:gd name="connsiteY5" fmla="*/ 773581 h 2658037"/>
                        <a:gd name="connsiteX6" fmla="*/ 1951456 w 2828365"/>
                        <a:gd name="connsiteY6" fmla="*/ 914983 h 2658037"/>
                        <a:gd name="connsiteX7" fmla="*/ 861088 w 2828365"/>
                        <a:gd name="connsiteY7" fmla="*/ 968401 h 2658037"/>
                        <a:gd name="connsiteX8" fmla="*/ 675694 w 2828365"/>
                        <a:gd name="connsiteY8" fmla="*/ 896129 h 2658037"/>
                        <a:gd name="connsiteX9" fmla="*/ 543719 w 2828365"/>
                        <a:gd name="connsiteY9" fmla="*/ 1119230 h 2658037"/>
                        <a:gd name="connsiteX10" fmla="*/ 685121 w 2828365"/>
                        <a:gd name="connsiteY10" fmla="*/ 2530110 h 2658037"/>
                        <a:gd name="connsiteX11" fmla="*/ 291057 w 2828365"/>
                        <a:gd name="connsiteY11" fmla="*/ 2658037 h 2658037"/>
                        <a:gd name="connsiteX12" fmla="*/ 44097 w 2828365"/>
                        <a:gd name="connsiteY12" fmla="*/ 1210356 h 2658037"/>
                        <a:gd name="connsiteX13" fmla="*/ 98484 w 2828365"/>
                        <a:gd name="connsiteY13" fmla="*/ 522153 h 2658037"/>
                        <a:gd name="connsiteX0" fmla="*/ 98484 w 2828365"/>
                        <a:gd name="connsiteY0" fmla="*/ 522153 h 2658037"/>
                        <a:gd name="connsiteX1" fmla="*/ 2518877 w 2828365"/>
                        <a:gd name="connsiteY1" fmla="*/ 220447 h 2658037"/>
                        <a:gd name="connsiteX2" fmla="*/ 2748861 w 2828365"/>
                        <a:gd name="connsiteY2" fmla="*/ 856802 h 2658037"/>
                        <a:gd name="connsiteX3" fmla="*/ 2828365 w 2828365"/>
                        <a:gd name="connsiteY3" fmla="*/ 2484390 h 2658037"/>
                        <a:gd name="connsiteX4" fmla="*/ 2407085 w 2828365"/>
                        <a:gd name="connsiteY4" fmla="*/ 2517539 h 2658037"/>
                        <a:gd name="connsiteX5" fmla="*/ 2259399 w 2828365"/>
                        <a:gd name="connsiteY5" fmla="*/ 773581 h 2658037"/>
                        <a:gd name="connsiteX6" fmla="*/ 1951456 w 2828365"/>
                        <a:gd name="connsiteY6" fmla="*/ 914983 h 2658037"/>
                        <a:gd name="connsiteX7" fmla="*/ 861088 w 2828365"/>
                        <a:gd name="connsiteY7" fmla="*/ 968401 h 2658037"/>
                        <a:gd name="connsiteX8" fmla="*/ 675694 w 2828365"/>
                        <a:gd name="connsiteY8" fmla="*/ 896129 h 2658037"/>
                        <a:gd name="connsiteX9" fmla="*/ 543719 w 2828365"/>
                        <a:gd name="connsiteY9" fmla="*/ 1119230 h 2658037"/>
                        <a:gd name="connsiteX10" fmla="*/ 685121 w 2828365"/>
                        <a:gd name="connsiteY10" fmla="*/ 2530110 h 2658037"/>
                        <a:gd name="connsiteX11" fmla="*/ 291057 w 2828365"/>
                        <a:gd name="connsiteY11" fmla="*/ 2658037 h 2658037"/>
                        <a:gd name="connsiteX12" fmla="*/ 44097 w 2828365"/>
                        <a:gd name="connsiteY12" fmla="*/ 1210356 h 2658037"/>
                        <a:gd name="connsiteX13" fmla="*/ 98484 w 2828365"/>
                        <a:gd name="connsiteY13" fmla="*/ 522153 h 2658037"/>
                        <a:gd name="connsiteX0" fmla="*/ 98484 w 2828365"/>
                        <a:gd name="connsiteY0" fmla="*/ 490980 h 2626864"/>
                        <a:gd name="connsiteX1" fmla="*/ 2437885 w 2828365"/>
                        <a:gd name="connsiteY1" fmla="*/ 236508 h 2626864"/>
                        <a:gd name="connsiteX2" fmla="*/ 2748861 w 2828365"/>
                        <a:gd name="connsiteY2" fmla="*/ 825629 h 2626864"/>
                        <a:gd name="connsiteX3" fmla="*/ 2828365 w 2828365"/>
                        <a:gd name="connsiteY3" fmla="*/ 2453217 h 2626864"/>
                        <a:gd name="connsiteX4" fmla="*/ 2407085 w 2828365"/>
                        <a:gd name="connsiteY4" fmla="*/ 2486366 h 2626864"/>
                        <a:gd name="connsiteX5" fmla="*/ 2259399 w 2828365"/>
                        <a:gd name="connsiteY5" fmla="*/ 742408 h 2626864"/>
                        <a:gd name="connsiteX6" fmla="*/ 1951456 w 2828365"/>
                        <a:gd name="connsiteY6" fmla="*/ 883810 h 2626864"/>
                        <a:gd name="connsiteX7" fmla="*/ 861088 w 2828365"/>
                        <a:gd name="connsiteY7" fmla="*/ 937228 h 2626864"/>
                        <a:gd name="connsiteX8" fmla="*/ 675694 w 2828365"/>
                        <a:gd name="connsiteY8" fmla="*/ 864956 h 2626864"/>
                        <a:gd name="connsiteX9" fmla="*/ 543719 w 2828365"/>
                        <a:gd name="connsiteY9" fmla="*/ 1088057 h 2626864"/>
                        <a:gd name="connsiteX10" fmla="*/ 685121 w 2828365"/>
                        <a:gd name="connsiteY10" fmla="*/ 2498937 h 2626864"/>
                        <a:gd name="connsiteX11" fmla="*/ 291057 w 2828365"/>
                        <a:gd name="connsiteY11" fmla="*/ 2626864 h 2626864"/>
                        <a:gd name="connsiteX12" fmla="*/ 44097 w 2828365"/>
                        <a:gd name="connsiteY12" fmla="*/ 1179183 h 2626864"/>
                        <a:gd name="connsiteX13" fmla="*/ 98484 w 2828365"/>
                        <a:gd name="connsiteY13" fmla="*/ 490980 h 2626864"/>
                        <a:gd name="connsiteX0" fmla="*/ 98484 w 2828365"/>
                        <a:gd name="connsiteY0" fmla="*/ 490980 h 2626864"/>
                        <a:gd name="connsiteX1" fmla="*/ 2437885 w 2828365"/>
                        <a:gd name="connsiteY1" fmla="*/ 236508 h 2626864"/>
                        <a:gd name="connsiteX2" fmla="*/ 2712442 w 2828365"/>
                        <a:gd name="connsiteY2" fmla="*/ 826389 h 2626864"/>
                        <a:gd name="connsiteX3" fmla="*/ 2828365 w 2828365"/>
                        <a:gd name="connsiteY3" fmla="*/ 2453217 h 2626864"/>
                        <a:gd name="connsiteX4" fmla="*/ 2407085 w 2828365"/>
                        <a:gd name="connsiteY4" fmla="*/ 2486366 h 2626864"/>
                        <a:gd name="connsiteX5" fmla="*/ 2259399 w 2828365"/>
                        <a:gd name="connsiteY5" fmla="*/ 742408 h 2626864"/>
                        <a:gd name="connsiteX6" fmla="*/ 1951456 w 2828365"/>
                        <a:gd name="connsiteY6" fmla="*/ 883810 h 2626864"/>
                        <a:gd name="connsiteX7" fmla="*/ 861088 w 2828365"/>
                        <a:gd name="connsiteY7" fmla="*/ 937228 h 2626864"/>
                        <a:gd name="connsiteX8" fmla="*/ 675694 w 2828365"/>
                        <a:gd name="connsiteY8" fmla="*/ 864956 h 2626864"/>
                        <a:gd name="connsiteX9" fmla="*/ 543719 w 2828365"/>
                        <a:gd name="connsiteY9" fmla="*/ 1088057 h 2626864"/>
                        <a:gd name="connsiteX10" fmla="*/ 685121 w 2828365"/>
                        <a:gd name="connsiteY10" fmla="*/ 2498937 h 2626864"/>
                        <a:gd name="connsiteX11" fmla="*/ 291057 w 2828365"/>
                        <a:gd name="connsiteY11" fmla="*/ 2626864 h 2626864"/>
                        <a:gd name="connsiteX12" fmla="*/ 44097 w 2828365"/>
                        <a:gd name="connsiteY12" fmla="*/ 1179183 h 2626864"/>
                        <a:gd name="connsiteX13" fmla="*/ 98484 w 2828365"/>
                        <a:gd name="connsiteY13" fmla="*/ 490980 h 2626864"/>
                        <a:gd name="connsiteX0" fmla="*/ 98484 w 2828365"/>
                        <a:gd name="connsiteY0" fmla="*/ 490980 h 2626864"/>
                        <a:gd name="connsiteX1" fmla="*/ 2437885 w 2828365"/>
                        <a:gd name="connsiteY1" fmla="*/ 236508 h 2626864"/>
                        <a:gd name="connsiteX2" fmla="*/ 2717280 w 2828365"/>
                        <a:gd name="connsiteY2" fmla="*/ 839952 h 2626864"/>
                        <a:gd name="connsiteX3" fmla="*/ 2828365 w 2828365"/>
                        <a:gd name="connsiteY3" fmla="*/ 2453217 h 2626864"/>
                        <a:gd name="connsiteX4" fmla="*/ 2407085 w 2828365"/>
                        <a:gd name="connsiteY4" fmla="*/ 2486366 h 2626864"/>
                        <a:gd name="connsiteX5" fmla="*/ 2259399 w 2828365"/>
                        <a:gd name="connsiteY5" fmla="*/ 742408 h 2626864"/>
                        <a:gd name="connsiteX6" fmla="*/ 1951456 w 2828365"/>
                        <a:gd name="connsiteY6" fmla="*/ 883810 h 2626864"/>
                        <a:gd name="connsiteX7" fmla="*/ 861088 w 2828365"/>
                        <a:gd name="connsiteY7" fmla="*/ 937228 h 2626864"/>
                        <a:gd name="connsiteX8" fmla="*/ 675694 w 2828365"/>
                        <a:gd name="connsiteY8" fmla="*/ 864956 h 2626864"/>
                        <a:gd name="connsiteX9" fmla="*/ 543719 w 2828365"/>
                        <a:gd name="connsiteY9" fmla="*/ 1088057 h 2626864"/>
                        <a:gd name="connsiteX10" fmla="*/ 685121 w 2828365"/>
                        <a:gd name="connsiteY10" fmla="*/ 2498937 h 2626864"/>
                        <a:gd name="connsiteX11" fmla="*/ 291057 w 2828365"/>
                        <a:gd name="connsiteY11" fmla="*/ 2626864 h 2626864"/>
                        <a:gd name="connsiteX12" fmla="*/ 44097 w 2828365"/>
                        <a:gd name="connsiteY12" fmla="*/ 1179183 h 2626864"/>
                        <a:gd name="connsiteX13" fmla="*/ 98484 w 2828365"/>
                        <a:gd name="connsiteY13" fmla="*/ 490980 h 2626864"/>
                        <a:gd name="connsiteX0" fmla="*/ 98484 w 2828365"/>
                        <a:gd name="connsiteY0" fmla="*/ 490980 h 2626864"/>
                        <a:gd name="connsiteX1" fmla="*/ 2437885 w 2828365"/>
                        <a:gd name="connsiteY1" fmla="*/ 236508 h 2626864"/>
                        <a:gd name="connsiteX2" fmla="*/ 2742797 w 2828365"/>
                        <a:gd name="connsiteY2" fmla="*/ 971497 h 2626864"/>
                        <a:gd name="connsiteX3" fmla="*/ 2828365 w 2828365"/>
                        <a:gd name="connsiteY3" fmla="*/ 2453217 h 2626864"/>
                        <a:gd name="connsiteX4" fmla="*/ 2407085 w 2828365"/>
                        <a:gd name="connsiteY4" fmla="*/ 2486366 h 2626864"/>
                        <a:gd name="connsiteX5" fmla="*/ 2259399 w 2828365"/>
                        <a:gd name="connsiteY5" fmla="*/ 742408 h 2626864"/>
                        <a:gd name="connsiteX6" fmla="*/ 1951456 w 2828365"/>
                        <a:gd name="connsiteY6" fmla="*/ 883810 h 2626864"/>
                        <a:gd name="connsiteX7" fmla="*/ 861088 w 2828365"/>
                        <a:gd name="connsiteY7" fmla="*/ 937228 h 2626864"/>
                        <a:gd name="connsiteX8" fmla="*/ 675694 w 2828365"/>
                        <a:gd name="connsiteY8" fmla="*/ 864956 h 2626864"/>
                        <a:gd name="connsiteX9" fmla="*/ 543719 w 2828365"/>
                        <a:gd name="connsiteY9" fmla="*/ 1088057 h 2626864"/>
                        <a:gd name="connsiteX10" fmla="*/ 685121 w 2828365"/>
                        <a:gd name="connsiteY10" fmla="*/ 2498937 h 2626864"/>
                        <a:gd name="connsiteX11" fmla="*/ 291057 w 2828365"/>
                        <a:gd name="connsiteY11" fmla="*/ 2626864 h 2626864"/>
                        <a:gd name="connsiteX12" fmla="*/ 44097 w 2828365"/>
                        <a:gd name="connsiteY12" fmla="*/ 1179183 h 2626864"/>
                        <a:gd name="connsiteX13" fmla="*/ 98484 w 2828365"/>
                        <a:gd name="connsiteY13" fmla="*/ 490980 h 2626864"/>
                        <a:gd name="connsiteX0" fmla="*/ 98484 w 2828365"/>
                        <a:gd name="connsiteY0" fmla="*/ 490980 h 2626864"/>
                        <a:gd name="connsiteX1" fmla="*/ 2437885 w 2828365"/>
                        <a:gd name="connsiteY1" fmla="*/ 236508 h 2626864"/>
                        <a:gd name="connsiteX2" fmla="*/ 2742797 w 2828365"/>
                        <a:gd name="connsiteY2" fmla="*/ 971497 h 2626864"/>
                        <a:gd name="connsiteX3" fmla="*/ 2828365 w 2828365"/>
                        <a:gd name="connsiteY3" fmla="*/ 2453217 h 2626864"/>
                        <a:gd name="connsiteX4" fmla="*/ 2407085 w 2828365"/>
                        <a:gd name="connsiteY4" fmla="*/ 2486366 h 2626864"/>
                        <a:gd name="connsiteX5" fmla="*/ 2259399 w 2828365"/>
                        <a:gd name="connsiteY5" fmla="*/ 742408 h 2626864"/>
                        <a:gd name="connsiteX6" fmla="*/ 1951456 w 2828365"/>
                        <a:gd name="connsiteY6" fmla="*/ 883810 h 2626864"/>
                        <a:gd name="connsiteX7" fmla="*/ 861088 w 2828365"/>
                        <a:gd name="connsiteY7" fmla="*/ 937228 h 2626864"/>
                        <a:gd name="connsiteX8" fmla="*/ 675694 w 2828365"/>
                        <a:gd name="connsiteY8" fmla="*/ 864956 h 2626864"/>
                        <a:gd name="connsiteX9" fmla="*/ 543719 w 2828365"/>
                        <a:gd name="connsiteY9" fmla="*/ 1088057 h 2626864"/>
                        <a:gd name="connsiteX10" fmla="*/ 685121 w 2828365"/>
                        <a:gd name="connsiteY10" fmla="*/ 2498937 h 2626864"/>
                        <a:gd name="connsiteX11" fmla="*/ 291057 w 2828365"/>
                        <a:gd name="connsiteY11" fmla="*/ 2626864 h 2626864"/>
                        <a:gd name="connsiteX12" fmla="*/ 44097 w 2828365"/>
                        <a:gd name="connsiteY12" fmla="*/ 1179183 h 2626864"/>
                        <a:gd name="connsiteX13" fmla="*/ 98484 w 2828365"/>
                        <a:gd name="connsiteY13" fmla="*/ 490980 h 2626864"/>
                        <a:gd name="connsiteX0" fmla="*/ 98484 w 2828365"/>
                        <a:gd name="connsiteY0" fmla="*/ 490980 h 2626864"/>
                        <a:gd name="connsiteX1" fmla="*/ 2437885 w 2828365"/>
                        <a:gd name="connsiteY1" fmla="*/ 236508 h 2626864"/>
                        <a:gd name="connsiteX2" fmla="*/ 2742797 w 2828365"/>
                        <a:gd name="connsiteY2" fmla="*/ 971497 h 2626864"/>
                        <a:gd name="connsiteX3" fmla="*/ 2828365 w 2828365"/>
                        <a:gd name="connsiteY3" fmla="*/ 2453217 h 2626864"/>
                        <a:gd name="connsiteX4" fmla="*/ 2407085 w 2828365"/>
                        <a:gd name="connsiteY4" fmla="*/ 2486366 h 2626864"/>
                        <a:gd name="connsiteX5" fmla="*/ 2259399 w 2828365"/>
                        <a:gd name="connsiteY5" fmla="*/ 742408 h 2626864"/>
                        <a:gd name="connsiteX6" fmla="*/ 1951456 w 2828365"/>
                        <a:gd name="connsiteY6" fmla="*/ 883810 h 2626864"/>
                        <a:gd name="connsiteX7" fmla="*/ 861088 w 2828365"/>
                        <a:gd name="connsiteY7" fmla="*/ 937228 h 2626864"/>
                        <a:gd name="connsiteX8" fmla="*/ 675694 w 2828365"/>
                        <a:gd name="connsiteY8" fmla="*/ 864956 h 2626864"/>
                        <a:gd name="connsiteX9" fmla="*/ 543719 w 2828365"/>
                        <a:gd name="connsiteY9" fmla="*/ 1088057 h 2626864"/>
                        <a:gd name="connsiteX10" fmla="*/ 685121 w 2828365"/>
                        <a:gd name="connsiteY10" fmla="*/ 2498937 h 2626864"/>
                        <a:gd name="connsiteX11" fmla="*/ 291057 w 2828365"/>
                        <a:gd name="connsiteY11" fmla="*/ 2626864 h 2626864"/>
                        <a:gd name="connsiteX12" fmla="*/ 44097 w 2828365"/>
                        <a:gd name="connsiteY12" fmla="*/ 1179183 h 2626864"/>
                        <a:gd name="connsiteX13" fmla="*/ 98484 w 2828365"/>
                        <a:gd name="connsiteY13" fmla="*/ 490980 h 2626864"/>
                        <a:gd name="connsiteX0" fmla="*/ 98484 w 2828365"/>
                        <a:gd name="connsiteY0" fmla="*/ 490980 h 2626864"/>
                        <a:gd name="connsiteX1" fmla="*/ 2437885 w 2828365"/>
                        <a:gd name="connsiteY1" fmla="*/ 236508 h 2626864"/>
                        <a:gd name="connsiteX2" fmla="*/ 2742797 w 2828365"/>
                        <a:gd name="connsiteY2" fmla="*/ 971497 h 2626864"/>
                        <a:gd name="connsiteX3" fmla="*/ 2828365 w 2828365"/>
                        <a:gd name="connsiteY3" fmla="*/ 2453217 h 2626864"/>
                        <a:gd name="connsiteX4" fmla="*/ 2407085 w 2828365"/>
                        <a:gd name="connsiteY4" fmla="*/ 2486366 h 2626864"/>
                        <a:gd name="connsiteX5" fmla="*/ 2259399 w 2828365"/>
                        <a:gd name="connsiteY5" fmla="*/ 742408 h 2626864"/>
                        <a:gd name="connsiteX6" fmla="*/ 1951456 w 2828365"/>
                        <a:gd name="connsiteY6" fmla="*/ 883810 h 2626864"/>
                        <a:gd name="connsiteX7" fmla="*/ 861088 w 2828365"/>
                        <a:gd name="connsiteY7" fmla="*/ 937228 h 2626864"/>
                        <a:gd name="connsiteX8" fmla="*/ 675694 w 2828365"/>
                        <a:gd name="connsiteY8" fmla="*/ 864956 h 2626864"/>
                        <a:gd name="connsiteX9" fmla="*/ 543719 w 2828365"/>
                        <a:gd name="connsiteY9" fmla="*/ 1088057 h 2626864"/>
                        <a:gd name="connsiteX10" fmla="*/ 685121 w 2828365"/>
                        <a:gd name="connsiteY10" fmla="*/ 2498937 h 2626864"/>
                        <a:gd name="connsiteX11" fmla="*/ 291057 w 2828365"/>
                        <a:gd name="connsiteY11" fmla="*/ 2626864 h 2626864"/>
                        <a:gd name="connsiteX12" fmla="*/ 44097 w 2828365"/>
                        <a:gd name="connsiteY12" fmla="*/ 1179183 h 2626864"/>
                        <a:gd name="connsiteX13" fmla="*/ 98484 w 2828365"/>
                        <a:gd name="connsiteY13" fmla="*/ 490980 h 2626864"/>
                        <a:gd name="connsiteX0" fmla="*/ 86951 w 2840069"/>
                        <a:gd name="connsiteY0" fmla="*/ 476831 h 2635002"/>
                        <a:gd name="connsiteX1" fmla="*/ 2449589 w 2840069"/>
                        <a:gd name="connsiteY1" fmla="*/ 244646 h 2635002"/>
                        <a:gd name="connsiteX2" fmla="*/ 2754501 w 2840069"/>
                        <a:gd name="connsiteY2" fmla="*/ 979635 h 2635002"/>
                        <a:gd name="connsiteX3" fmla="*/ 2840069 w 2840069"/>
                        <a:gd name="connsiteY3" fmla="*/ 2461355 h 2635002"/>
                        <a:gd name="connsiteX4" fmla="*/ 2418789 w 2840069"/>
                        <a:gd name="connsiteY4" fmla="*/ 2494504 h 2635002"/>
                        <a:gd name="connsiteX5" fmla="*/ 2271103 w 2840069"/>
                        <a:gd name="connsiteY5" fmla="*/ 750546 h 2635002"/>
                        <a:gd name="connsiteX6" fmla="*/ 1963160 w 2840069"/>
                        <a:gd name="connsiteY6" fmla="*/ 891948 h 2635002"/>
                        <a:gd name="connsiteX7" fmla="*/ 872792 w 2840069"/>
                        <a:gd name="connsiteY7" fmla="*/ 945366 h 2635002"/>
                        <a:gd name="connsiteX8" fmla="*/ 687398 w 2840069"/>
                        <a:gd name="connsiteY8" fmla="*/ 873094 h 2635002"/>
                        <a:gd name="connsiteX9" fmla="*/ 555423 w 2840069"/>
                        <a:gd name="connsiteY9" fmla="*/ 1096195 h 2635002"/>
                        <a:gd name="connsiteX10" fmla="*/ 696825 w 2840069"/>
                        <a:gd name="connsiteY10" fmla="*/ 2507075 h 2635002"/>
                        <a:gd name="connsiteX11" fmla="*/ 302761 w 2840069"/>
                        <a:gd name="connsiteY11" fmla="*/ 2635002 h 2635002"/>
                        <a:gd name="connsiteX12" fmla="*/ 55801 w 2840069"/>
                        <a:gd name="connsiteY12" fmla="*/ 1187321 h 2635002"/>
                        <a:gd name="connsiteX13" fmla="*/ 86951 w 2840069"/>
                        <a:gd name="connsiteY13" fmla="*/ 476831 h 2635002"/>
                        <a:gd name="connsiteX0" fmla="*/ 121140 w 2874258"/>
                        <a:gd name="connsiteY0" fmla="*/ 476831 h 2635002"/>
                        <a:gd name="connsiteX1" fmla="*/ 2483778 w 2874258"/>
                        <a:gd name="connsiteY1" fmla="*/ 244646 h 2635002"/>
                        <a:gd name="connsiteX2" fmla="*/ 2788690 w 2874258"/>
                        <a:gd name="connsiteY2" fmla="*/ 979635 h 2635002"/>
                        <a:gd name="connsiteX3" fmla="*/ 2874258 w 2874258"/>
                        <a:gd name="connsiteY3" fmla="*/ 2461355 h 2635002"/>
                        <a:gd name="connsiteX4" fmla="*/ 2452978 w 2874258"/>
                        <a:gd name="connsiteY4" fmla="*/ 2494504 h 2635002"/>
                        <a:gd name="connsiteX5" fmla="*/ 2305292 w 2874258"/>
                        <a:gd name="connsiteY5" fmla="*/ 750546 h 2635002"/>
                        <a:gd name="connsiteX6" fmla="*/ 1997349 w 2874258"/>
                        <a:gd name="connsiteY6" fmla="*/ 891948 h 2635002"/>
                        <a:gd name="connsiteX7" fmla="*/ 906981 w 2874258"/>
                        <a:gd name="connsiteY7" fmla="*/ 945366 h 2635002"/>
                        <a:gd name="connsiteX8" fmla="*/ 721587 w 2874258"/>
                        <a:gd name="connsiteY8" fmla="*/ 873094 h 2635002"/>
                        <a:gd name="connsiteX9" fmla="*/ 589612 w 2874258"/>
                        <a:gd name="connsiteY9" fmla="*/ 1096195 h 2635002"/>
                        <a:gd name="connsiteX10" fmla="*/ 731014 w 2874258"/>
                        <a:gd name="connsiteY10" fmla="*/ 2507075 h 2635002"/>
                        <a:gd name="connsiteX11" fmla="*/ 336950 w 2874258"/>
                        <a:gd name="connsiteY11" fmla="*/ 2635002 h 2635002"/>
                        <a:gd name="connsiteX12" fmla="*/ 30144 w 2874258"/>
                        <a:gd name="connsiteY12" fmla="*/ 1156689 h 2635002"/>
                        <a:gd name="connsiteX13" fmla="*/ 121140 w 2874258"/>
                        <a:gd name="connsiteY13" fmla="*/ 476831 h 2635002"/>
                        <a:gd name="connsiteX0" fmla="*/ 121140 w 2874258"/>
                        <a:gd name="connsiteY0" fmla="*/ 476831 h 2635002"/>
                        <a:gd name="connsiteX1" fmla="*/ 2483778 w 2874258"/>
                        <a:gd name="connsiteY1" fmla="*/ 244646 h 2635002"/>
                        <a:gd name="connsiteX2" fmla="*/ 2788690 w 2874258"/>
                        <a:gd name="connsiteY2" fmla="*/ 979635 h 2635002"/>
                        <a:gd name="connsiteX3" fmla="*/ 2874258 w 2874258"/>
                        <a:gd name="connsiteY3" fmla="*/ 2461355 h 2635002"/>
                        <a:gd name="connsiteX4" fmla="*/ 2452978 w 2874258"/>
                        <a:gd name="connsiteY4" fmla="*/ 2494504 h 2635002"/>
                        <a:gd name="connsiteX5" fmla="*/ 2305292 w 2874258"/>
                        <a:gd name="connsiteY5" fmla="*/ 750546 h 2635002"/>
                        <a:gd name="connsiteX6" fmla="*/ 1997349 w 2874258"/>
                        <a:gd name="connsiteY6" fmla="*/ 891948 h 2635002"/>
                        <a:gd name="connsiteX7" fmla="*/ 906981 w 2874258"/>
                        <a:gd name="connsiteY7" fmla="*/ 945366 h 2635002"/>
                        <a:gd name="connsiteX8" fmla="*/ 721587 w 2874258"/>
                        <a:gd name="connsiteY8" fmla="*/ 873094 h 2635002"/>
                        <a:gd name="connsiteX9" fmla="*/ 589612 w 2874258"/>
                        <a:gd name="connsiteY9" fmla="*/ 1096195 h 2635002"/>
                        <a:gd name="connsiteX10" fmla="*/ 731014 w 2874258"/>
                        <a:gd name="connsiteY10" fmla="*/ 2507075 h 2635002"/>
                        <a:gd name="connsiteX11" fmla="*/ 336950 w 2874258"/>
                        <a:gd name="connsiteY11" fmla="*/ 2635002 h 2635002"/>
                        <a:gd name="connsiteX12" fmla="*/ 140317 w 2874258"/>
                        <a:gd name="connsiteY12" fmla="*/ 1759636 h 2635002"/>
                        <a:gd name="connsiteX13" fmla="*/ 30144 w 2874258"/>
                        <a:gd name="connsiteY13" fmla="*/ 1156689 h 2635002"/>
                        <a:gd name="connsiteX14" fmla="*/ 121140 w 2874258"/>
                        <a:gd name="connsiteY14" fmla="*/ 476831 h 2635002"/>
                        <a:gd name="connsiteX0" fmla="*/ 121140 w 2874258"/>
                        <a:gd name="connsiteY0" fmla="*/ 476831 h 2635002"/>
                        <a:gd name="connsiteX1" fmla="*/ 2483778 w 2874258"/>
                        <a:gd name="connsiteY1" fmla="*/ 244646 h 2635002"/>
                        <a:gd name="connsiteX2" fmla="*/ 2788690 w 2874258"/>
                        <a:gd name="connsiteY2" fmla="*/ 979635 h 2635002"/>
                        <a:gd name="connsiteX3" fmla="*/ 2874258 w 2874258"/>
                        <a:gd name="connsiteY3" fmla="*/ 2461355 h 2635002"/>
                        <a:gd name="connsiteX4" fmla="*/ 2452978 w 2874258"/>
                        <a:gd name="connsiteY4" fmla="*/ 2494504 h 2635002"/>
                        <a:gd name="connsiteX5" fmla="*/ 2305292 w 2874258"/>
                        <a:gd name="connsiteY5" fmla="*/ 750546 h 2635002"/>
                        <a:gd name="connsiteX6" fmla="*/ 1997349 w 2874258"/>
                        <a:gd name="connsiteY6" fmla="*/ 891948 h 2635002"/>
                        <a:gd name="connsiteX7" fmla="*/ 906981 w 2874258"/>
                        <a:gd name="connsiteY7" fmla="*/ 945366 h 2635002"/>
                        <a:gd name="connsiteX8" fmla="*/ 721587 w 2874258"/>
                        <a:gd name="connsiteY8" fmla="*/ 873094 h 2635002"/>
                        <a:gd name="connsiteX9" fmla="*/ 589612 w 2874258"/>
                        <a:gd name="connsiteY9" fmla="*/ 1096195 h 2635002"/>
                        <a:gd name="connsiteX10" fmla="*/ 731014 w 2874258"/>
                        <a:gd name="connsiteY10" fmla="*/ 2507075 h 2635002"/>
                        <a:gd name="connsiteX11" fmla="*/ 336950 w 2874258"/>
                        <a:gd name="connsiteY11" fmla="*/ 2635002 h 2635002"/>
                        <a:gd name="connsiteX12" fmla="*/ 40165 w 2874258"/>
                        <a:gd name="connsiteY12" fmla="*/ 1761726 h 2635002"/>
                        <a:gd name="connsiteX13" fmla="*/ 30144 w 2874258"/>
                        <a:gd name="connsiteY13" fmla="*/ 1156689 h 2635002"/>
                        <a:gd name="connsiteX14" fmla="*/ 121140 w 2874258"/>
                        <a:gd name="connsiteY14" fmla="*/ 476831 h 2635002"/>
                        <a:gd name="connsiteX0" fmla="*/ 121140 w 2874258"/>
                        <a:gd name="connsiteY0" fmla="*/ 476831 h 2635002"/>
                        <a:gd name="connsiteX1" fmla="*/ 2483778 w 2874258"/>
                        <a:gd name="connsiteY1" fmla="*/ 244646 h 2635002"/>
                        <a:gd name="connsiteX2" fmla="*/ 2788690 w 2874258"/>
                        <a:gd name="connsiteY2" fmla="*/ 979635 h 2635002"/>
                        <a:gd name="connsiteX3" fmla="*/ 2874258 w 2874258"/>
                        <a:gd name="connsiteY3" fmla="*/ 2461355 h 2635002"/>
                        <a:gd name="connsiteX4" fmla="*/ 2452978 w 2874258"/>
                        <a:gd name="connsiteY4" fmla="*/ 2494504 h 2635002"/>
                        <a:gd name="connsiteX5" fmla="*/ 2305292 w 2874258"/>
                        <a:gd name="connsiteY5" fmla="*/ 750546 h 2635002"/>
                        <a:gd name="connsiteX6" fmla="*/ 1997349 w 2874258"/>
                        <a:gd name="connsiteY6" fmla="*/ 891948 h 2635002"/>
                        <a:gd name="connsiteX7" fmla="*/ 906981 w 2874258"/>
                        <a:gd name="connsiteY7" fmla="*/ 945366 h 2635002"/>
                        <a:gd name="connsiteX8" fmla="*/ 721587 w 2874258"/>
                        <a:gd name="connsiteY8" fmla="*/ 873094 h 2635002"/>
                        <a:gd name="connsiteX9" fmla="*/ 488889 w 2874258"/>
                        <a:gd name="connsiteY9" fmla="*/ 1070971 h 2635002"/>
                        <a:gd name="connsiteX10" fmla="*/ 731014 w 2874258"/>
                        <a:gd name="connsiteY10" fmla="*/ 2507075 h 2635002"/>
                        <a:gd name="connsiteX11" fmla="*/ 336950 w 2874258"/>
                        <a:gd name="connsiteY11" fmla="*/ 2635002 h 2635002"/>
                        <a:gd name="connsiteX12" fmla="*/ 40165 w 2874258"/>
                        <a:gd name="connsiteY12" fmla="*/ 1761726 h 2635002"/>
                        <a:gd name="connsiteX13" fmla="*/ 30144 w 2874258"/>
                        <a:gd name="connsiteY13" fmla="*/ 1156689 h 2635002"/>
                        <a:gd name="connsiteX14" fmla="*/ 121140 w 2874258"/>
                        <a:gd name="connsiteY14" fmla="*/ 476831 h 2635002"/>
                        <a:gd name="connsiteX0" fmla="*/ 121140 w 2874258"/>
                        <a:gd name="connsiteY0" fmla="*/ 476831 h 2635002"/>
                        <a:gd name="connsiteX1" fmla="*/ 2483778 w 2874258"/>
                        <a:gd name="connsiteY1" fmla="*/ 244646 h 2635002"/>
                        <a:gd name="connsiteX2" fmla="*/ 2788690 w 2874258"/>
                        <a:gd name="connsiteY2" fmla="*/ 979635 h 2635002"/>
                        <a:gd name="connsiteX3" fmla="*/ 2874258 w 2874258"/>
                        <a:gd name="connsiteY3" fmla="*/ 2461355 h 2635002"/>
                        <a:gd name="connsiteX4" fmla="*/ 2452978 w 2874258"/>
                        <a:gd name="connsiteY4" fmla="*/ 2494504 h 2635002"/>
                        <a:gd name="connsiteX5" fmla="*/ 2305292 w 2874258"/>
                        <a:gd name="connsiteY5" fmla="*/ 750546 h 2635002"/>
                        <a:gd name="connsiteX6" fmla="*/ 1997349 w 2874258"/>
                        <a:gd name="connsiteY6" fmla="*/ 891948 h 2635002"/>
                        <a:gd name="connsiteX7" fmla="*/ 906981 w 2874258"/>
                        <a:gd name="connsiteY7" fmla="*/ 945366 h 2635002"/>
                        <a:gd name="connsiteX8" fmla="*/ 699490 w 2874258"/>
                        <a:gd name="connsiteY8" fmla="*/ 905436 h 2635002"/>
                        <a:gd name="connsiteX9" fmla="*/ 488889 w 2874258"/>
                        <a:gd name="connsiteY9" fmla="*/ 1070971 h 2635002"/>
                        <a:gd name="connsiteX10" fmla="*/ 731014 w 2874258"/>
                        <a:gd name="connsiteY10" fmla="*/ 2507075 h 2635002"/>
                        <a:gd name="connsiteX11" fmla="*/ 336950 w 2874258"/>
                        <a:gd name="connsiteY11" fmla="*/ 2635002 h 2635002"/>
                        <a:gd name="connsiteX12" fmla="*/ 40165 w 2874258"/>
                        <a:gd name="connsiteY12" fmla="*/ 1761726 h 2635002"/>
                        <a:gd name="connsiteX13" fmla="*/ 30144 w 2874258"/>
                        <a:gd name="connsiteY13" fmla="*/ 1156689 h 2635002"/>
                        <a:gd name="connsiteX14" fmla="*/ 121140 w 2874258"/>
                        <a:gd name="connsiteY14" fmla="*/ 476831 h 2635002"/>
                        <a:gd name="connsiteX0" fmla="*/ 121140 w 2874258"/>
                        <a:gd name="connsiteY0" fmla="*/ 476831 h 2635002"/>
                        <a:gd name="connsiteX1" fmla="*/ 2483778 w 2874258"/>
                        <a:gd name="connsiteY1" fmla="*/ 244646 h 2635002"/>
                        <a:gd name="connsiteX2" fmla="*/ 2788690 w 2874258"/>
                        <a:gd name="connsiteY2" fmla="*/ 979635 h 2635002"/>
                        <a:gd name="connsiteX3" fmla="*/ 2874258 w 2874258"/>
                        <a:gd name="connsiteY3" fmla="*/ 2461355 h 2635002"/>
                        <a:gd name="connsiteX4" fmla="*/ 2452978 w 2874258"/>
                        <a:gd name="connsiteY4" fmla="*/ 2494504 h 2635002"/>
                        <a:gd name="connsiteX5" fmla="*/ 2305292 w 2874258"/>
                        <a:gd name="connsiteY5" fmla="*/ 750546 h 2635002"/>
                        <a:gd name="connsiteX6" fmla="*/ 1997349 w 2874258"/>
                        <a:gd name="connsiteY6" fmla="*/ 891948 h 2635002"/>
                        <a:gd name="connsiteX7" fmla="*/ 898446 w 2874258"/>
                        <a:gd name="connsiteY7" fmla="*/ 972870 h 2635002"/>
                        <a:gd name="connsiteX8" fmla="*/ 699490 w 2874258"/>
                        <a:gd name="connsiteY8" fmla="*/ 905436 h 2635002"/>
                        <a:gd name="connsiteX9" fmla="*/ 488889 w 2874258"/>
                        <a:gd name="connsiteY9" fmla="*/ 1070971 h 2635002"/>
                        <a:gd name="connsiteX10" fmla="*/ 731014 w 2874258"/>
                        <a:gd name="connsiteY10" fmla="*/ 2507075 h 2635002"/>
                        <a:gd name="connsiteX11" fmla="*/ 336950 w 2874258"/>
                        <a:gd name="connsiteY11" fmla="*/ 2635002 h 2635002"/>
                        <a:gd name="connsiteX12" fmla="*/ 40165 w 2874258"/>
                        <a:gd name="connsiteY12" fmla="*/ 1761726 h 2635002"/>
                        <a:gd name="connsiteX13" fmla="*/ 30144 w 2874258"/>
                        <a:gd name="connsiteY13" fmla="*/ 1156689 h 2635002"/>
                        <a:gd name="connsiteX14" fmla="*/ 121140 w 2874258"/>
                        <a:gd name="connsiteY14" fmla="*/ 476831 h 2635002"/>
                        <a:gd name="connsiteX0" fmla="*/ 121140 w 2874258"/>
                        <a:gd name="connsiteY0" fmla="*/ 476831 h 2635002"/>
                        <a:gd name="connsiteX1" fmla="*/ 2483778 w 2874258"/>
                        <a:gd name="connsiteY1" fmla="*/ 244646 h 2635002"/>
                        <a:gd name="connsiteX2" fmla="*/ 2788690 w 2874258"/>
                        <a:gd name="connsiteY2" fmla="*/ 979635 h 2635002"/>
                        <a:gd name="connsiteX3" fmla="*/ 2874258 w 2874258"/>
                        <a:gd name="connsiteY3" fmla="*/ 2461355 h 2635002"/>
                        <a:gd name="connsiteX4" fmla="*/ 2452978 w 2874258"/>
                        <a:gd name="connsiteY4" fmla="*/ 2494504 h 2635002"/>
                        <a:gd name="connsiteX5" fmla="*/ 2305292 w 2874258"/>
                        <a:gd name="connsiteY5" fmla="*/ 750546 h 2635002"/>
                        <a:gd name="connsiteX6" fmla="*/ 1997349 w 2874258"/>
                        <a:gd name="connsiteY6" fmla="*/ 891948 h 2635002"/>
                        <a:gd name="connsiteX7" fmla="*/ 898446 w 2874258"/>
                        <a:gd name="connsiteY7" fmla="*/ 972870 h 2635002"/>
                        <a:gd name="connsiteX8" fmla="*/ 699490 w 2874258"/>
                        <a:gd name="connsiteY8" fmla="*/ 905436 h 2635002"/>
                        <a:gd name="connsiteX9" fmla="*/ 488889 w 2874258"/>
                        <a:gd name="connsiteY9" fmla="*/ 1070971 h 2635002"/>
                        <a:gd name="connsiteX10" fmla="*/ 545194 w 2874258"/>
                        <a:gd name="connsiteY10" fmla="*/ 1737523 h 2635002"/>
                        <a:gd name="connsiteX11" fmla="*/ 731014 w 2874258"/>
                        <a:gd name="connsiteY11" fmla="*/ 2507075 h 2635002"/>
                        <a:gd name="connsiteX12" fmla="*/ 336950 w 2874258"/>
                        <a:gd name="connsiteY12" fmla="*/ 2635002 h 2635002"/>
                        <a:gd name="connsiteX13" fmla="*/ 40165 w 2874258"/>
                        <a:gd name="connsiteY13" fmla="*/ 1761726 h 2635002"/>
                        <a:gd name="connsiteX14" fmla="*/ 30144 w 2874258"/>
                        <a:gd name="connsiteY14" fmla="*/ 1156689 h 2635002"/>
                        <a:gd name="connsiteX15" fmla="*/ 121140 w 2874258"/>
                        <a:gd name="connsiteY15" fmla="*/ 476831 h 2635002"/>
                        <a:gd name="connsiteX0" fmla="*/ 121140 w 2874258"/>
                        <a:gd name="connsiteY0" fmla="*/ 476831 h 2635002"/>
                        <a:gd name="connsiteX1" fmla="*/ 2483778 w 2874258"/>
                        <a:gd name="connsiteY1" fmla="*/ 244646 h 2635002"/>
                        <a:gd name="connsiteX2" fmla="*/ 2788690 w 2874258"/>
                        <a:gd name="connsiteY2" fmla="*/ 979635 h 2635002"/>
                        <a:gd name="connsiteX3" fmla="*/ 2874258 w 2874258"/>
                        <a:gd name="connsiteY3" fmla="*/ 2461355 h 2635002"/>
                        <a:gd name="connsiteX4" fmla="*/ 2452978 w 2874258"/>
                        <a:gd name="connsiteY4" fmla="*/ 2494504 h 2635002"/>
                        <a:gd name="connsiteX5" fmla="*/ 2305292 w 2874258"/>
                        <a:gd name="connsiteY5" fmla="*/ 750546 h 2635002"/>
                        <a:gd name="connsiteX6" fmla="*/ 1997349 w 2874258"/>
                        <a:gd name="connsiteY6" fmla="*/ 891948 h 2635002"/>
                        <a:gd name="connsiteX7" fmla="*/ 898446 w 2874258"/>
                        <a:gd name="connsiteY7" fmla="*/ 972870 h 2635002"/>
                        <a:gd name="connsiteX8" fmla="*/ 699490 w 2874258"/>
                        <a:gd name="connsiteY8" fmla="*/ 905436 h 2635002"/>
                        <a:gd name="connsiteX9" fmla="*/ 488889 w 2874258"/>
                        <a:gd name="connsiteY9" fmla="*/ 1070971 h 2635002"/>
                        <a:gd name="connsiteX10" fmla="*/ 481270 w 2874258"/>
                        <a:gd name="connsiteY10" fmla="*/ 1729747 h 2635002"/>
                        <a:gd name="connsiteX11" fmla="*/ 731014 w 2874258"/>
                        <a:gd name="connsiteY11" fmla="*/ 2507075 h 2635002"/>
                        <a:gd name="connsiteX12" fmla="*/ 336950 w 2874258"/>
                        <a:gd name="connsiteY12" fmla="*/ 2635002 h 2635002"/>
                        <a:gd name="connsiteX13" fmla="*/ 40165 w 2874258"/>
                        <a:gd name="connsiteY13" fmla="*/ 1761726 h 2635002"/>
                        <a:gd name="connsiteX14" fmla="*/ 30144 w 2874258"/>
                        <a:gd name="connsiteY14" fmla="*/ 1156689 h 2635002"/>
                        <a:gd name="connsiteX15" fmla="*/ 121140 w 2874258"/>
                        <a:gd name="connsiteY15" fmla="*/ 476831 h 2635002"/>
                        <a:gd name="connsiteX0" fmla="*/ 121140 w 2874258"/>
                        <a:gd name="connsiteY0" fmla="*/ 476831 h 2635002"/>
                        <a:gd name="connsiteX1" fmla="*/ 2483778 w 2874258"/>
                        <a:gd name="connsiteY1" fmla="*/ 244646 h 2635002"/>
                        <a:gd name="connsiteX2" fmla="*/ 2788690 w 2874258"/>
                        <a:gd name="connsiteY2" fmla="*/ 979635 h 2635002"/>
                        <a:gd name="connsiteX3" fmla="*/ 2874258 w 2874258"/>
                        <a:gd name="connsiteY3" fmla="*/ 2461355 h 2635002"/>
                        <a:gd name="connsiteX4" fmla="*/ 2452978 w 2874258"/>
                        <a:gd name="connsiteY4" fmla="*/ 2494504 h 2635002"/>
                        <a:gd name="connsiteX5" fmla="*/ 2305292 w 2874258"/>
                        <a:gd name="connsiteY5" fmla="*/ 750546 h 2635002"/>
                        <a:gd name="connsiteX6" fmla="*/ 1997349 w 2874258"/>
                        <a:gd name="connsiteY6" fmla="*/ 891948 h 2635002"/>
                        <a:gd name="connsiteX7" fmla="*/ 898446 w 2874258"/>
                        <a:gd name="connsiteY7" fmla="*/ 972870 h 2635002"/>
                        <a:gd name="connsiteX8" fmla="*/ 699490 w 2874258"/>
                        <a:gd name="connsiteY8" fmla="*/ 905436 h 2635002"/>
                        <a:gd name="connsiteX9" fmla="*/ 493347 w 2874258"/>
                        <a:gd name="connsiteY9" fmla="*/ 1066324 h 2635002"/>
                        <a:gd name="connsiteX10" fmla="*/ 481270 w 2874258"/>
                        <a:gd name="connsiteY10" fmla="*/ 1729747 h 2635002"/>
                        <a:gd name="connsiteX11" fmla="*/ 731014 w 2874258"/>
                        <a:gd name="connsiteY11" fmla="*/ 2507075 h 2635002"/>
                        <a:gd name="connsiteX12" fmla="*/ 336950 w 2874258"/>
                        <a:gd name="connsiteY12" fmla="*/ 2635002 h 2635002"/>
                        <a:gd name="connsiteX13" fmla="*/ 40165 w 2874258"/>
                        <a:gd name="connsiteY13" fmla="*/ 1761726 h 2635002"/>
                        <a:gd name="connsiteX14" fmla="*/ 30144 w 2874258"/>
                        <a:gd name="connsiteY14" fmla="*/ 1156689 h 2635002"/>
                        <a:gd name="connsiteX15" fmla="*/ 121140 w 2874258"/>
                        <a:gd name="connsiteY15" fmla="*/ 476831 h 2635002"/>
                        <a:gd name="connsiteX0" fmla="*/ 121140 w 2874258"/>
                        <a:gd name="connsiteY0" fmla="*/ 476831 h 2635002"/>
                        <a:gd name="connsiteX1" fmla="*/ 2483778 w 2874258"/>
                        <a:gd name="connsiteY1" fmla="*/ 244646 h 2635002"/>
                        <a:gd name="connsiteX2" fmla="*/ 2788690 w 2874258"/>
                        <a:gd name="connsiteY2" fmla="*/ 979635 h 2635002"/>
                        <a:gd name="connsiteX3" fmla="*/ 2874258 w 2874258"/>
                        <a:gd name="connsiteY3" fmla="*/ 2461355 h 2635002"/>
                        <a:gd name="connsiteX4" fmla="*/ 2452978 w 2874258"/>
                        <a:gd name="connsiteY4" fmla="*/ 2494504 h 2635002"/>
                        <a:gd name="connsiteX5" fmla="*/ 2305292 w 2874258"/>
                        <a:gd name="connsiteY5" fmla="*/ 750546 h 2635002"/>
                        <a:gd name="connsiteX6" fmla="*/ 1997349 w 2874258"/>
                        <a:gd name="connsiteY6" fmla="*/ 891948 h 2635002"/>
                        <a:gd name="connsiteX7" fmla="*/ 898446 w 2874258"/>
                        <a:gd name="connsiteY7" fmla="*/ 972870 h 2635002"/>
                        <a:gd name="connsiteX8" fmla="*/ 699490 w 2874258"/>
                        <a:gd name="connsiteY8" fmla="*/ 905436 h 2635002"/>
                        <a:gd name="connsiteX9" fmla="*/ 493347 w 2874258"/>
                        <a:gd name="connsiteY9" fmla="*/ 1066324 h 2635002"/>
                        <a:gd name="connsiteX10" fmla="*/ 481270 w 2874258"/>
                        <a:gd name="connsiteY10" fmla="*/ 1729747 h 2635002"/>
                        <a:gd name="connsiteX11" fmla="*/ 731014 w 2874258"/>
                        <a:gd name="connsiteY11" fmla="*/ 2507075 h 2635002"/>
                        <a:gd name="connsiteX12" fmla="*/ 336950 w 2874258"/>
                        <a:gd name="connsiteY12" fmla="*/ 2635002 h 2635002"/>
                        <a:gd name="connsiteX13" fmla="*/ 40165 w 2874258"/>
                        <a:gd name="connsiteY13" fmla="*/ 1761726 h 2635002"/>
                        <a:gd name="connsiteX14" fmla="*/ 30144 w 2874258"/>
                        <a:gd name="connsiteY14" fmla="*/ 1156689 h 2635002"/>
                        <a:gd name="connsiteX15" fmla="*/ 121140 w 2874258"/>
                        <a:gd name="connsiteY15" fmla="*/ 476831 h 2635002"/>
                        <a:gd name="connsiteX0" fmla="*/ 121140 w 2874258"/>
                        <a:gd name="connsiteY0" fmla="*/ 476831 h 2635002"/>
                        <a:gd name="connsiteX1" fmla="*/ 2483778 w 2874258"/>
                        <a:gd name="connsiteY1" fmla="*/ 244646 h 2635002"/>
                        <a:gd name="connsiteX2" fmla="*/ 2788690 w 2874258"/>
                        <a:gd name="connsiteY2" fmla="*/ 979635 h 2635002"/>
                        <a:gd name="connsiteX3" fmla="*/ 2874258 w 2874258"/>
                        <a:gd name="connsiteY3" fmla="*/ 2461355 h 2635002"/>
                        <a:gd name="connsiteX4" fmla="*/ 2452978 w 2874258"/>
                        <a:gd name="connsiteY4" fmla="*/ 2494504 h 2635002"/>
                        <a:gd name="connsiteX5" fmla="*/ 2305292 w 2874258"/>
                        <a:gd name="connsiteY5" fmla="*/ 750546 h 2635002"/>
                        <a:gd name="connsiteX6" fmla="*/ 1997349 w 2874258"/>
                        <a:gd name="connsiteY6" fmla="*/ 891948 h 2635002"/>
                        <a:gd name="connsiteX7" fmla="*/ 898446 w 2874258"/>
                        <a:gd name="connsiteY7" fmla="*/ 972870 h 2635002"/>
                        <a:gd name="connsiteX8" fmla="*/ 699490 w 2874258"/>
                        <a:gd name="connsiteY8" fmla="*/ 905436 h 2635002"/>
                        <a:gd name="connsiteX9" fmla="*/ 493347 w 2874258"/>
                        <a:gd name="connsiteY9" fmla="*/ 1066324 h 2635002"/>
                        <a:gd name="connsiteX10" fmla="*/ 481270 w 2874258"/>
                        <a:gd name="connsiteY10" fmla="*/ 1729747 h 2635002"/>
                        <a:gd name="connsiteX11" fmla="*/ 877158 w 2874258"/>
                        <a:gd name="connsiteY11" fmla="*/ 2308187 h 2635002"/>
                        <a:gd name="connsiteX12" fmla="*/ 336950 w 2874258"/>
                        <a:gd name="connsiteY12" fmla="*/ 2635002 h 2635002"/>
                        <a:gd name="connsiteX13" fmla="*/ 40165 w 2874258"/>
                        <a:gd name="connsiteY13" fmla="*/ 1761726 h 2635002"/>
                        <a:gd name="connsiteX14" fmla="*/ 30144 w 2874258"/>
                        <a:gd name="connsiteY14" fmla="*/ 1156689 h 2635002"/>
                        <a:gd name="connsiteX15" fmla="*/ 121140 w 2874258"/>
                        <a:gd name="connsiteY15" fmla="*/ 476831 h 2635002"/>
                        <a:gd name="connsiteX0" fmla="*/ 121140 w 2874258"/>
                        <a:gd name="connsiteY0" fmla="*/ 476831 h 2635002"/>
                        <a:gd name="connsiteX1" fmla="*/ 2483778 w 2874258"/>
                        <a:gd name="connsiteY1" fmla="*/ 244646 h 2635002"/>
                        <a:gd name="connsiteX2" fmla="*/ 2788690 w 2874258"/>
                        <a:gd name="connsiteY2" fmla="*/ 979635 h 2635002"/>
                        <a:gd name="connsiteX3" fmla="*/ 2874258 w 2874258"/>
                        <a:gd name="connsiteY3" fmla="*/ 2461355 h 2635002"/>
                        <a:gd name="connsiteX4" fmla="*/ 2452978 w 2874258"/>
                        <a:gd name="connsiteY4" fmla="*/ 2494504 h 2635002"/>
                        <a:gd name="connsiteX5" fmla="*/ 2305292 w 2874258"/>
                        <a:gd name="connsiteY5" fmla="*/ 750546 h 2635002"/>
                        <a:gd name="connsiteX6" fmla="*/ 1997349 w 2874258"/>
                        <a:gd name="connsiteY6" fmla="*/ 891948 h 2635002"/>
                        <a:gd name="connsiteX7" fmla="*/ 898446 w 2874258"/>
                        <a:gd name="connsiteY7" fmla="*/ 972870 h 2635002"/>
                        <a:gd name="connsiteX8" fmla="*/ 699490 w 2874258"/>
                        <a:gd name="connsiteY8" fmla="*/ 905436 h 2635002"/>
                        <a:gd name="connsiteX9" fmla="*/ 493347 w 2874258"/>
                        <a:gd name="connsiteY9" fmla="*/ 1066324 h 2635002"/>
                        <a:gd name="connsiteX10" fmla="*/ 481270 w 2874258"/>
                        <a:gd name="connsiteY10" fmla="*/ 1729747 h 2635002"/>
                        <a:gd name="connsiteX11" fmla="*/ 877158 w 2874258"/>
                        <a:gd name="connsiteY11" fmla="*/ 2308187 h 2635002"/>
                        <a:gd name="connsiteX12" fmla="*/ 336950 w 2874258"/>
                        <a:gd name="connsiteY12" fmla="*/ 2635002 h 2635002"/>
                        <a:gd name="connsiteX13" fmla="*/ 40165 w 2874258"/>
                        <a:gd name="connsiteY13" fmla="*/ 1761726 h 2635002"/>
                        <a:gd name="connsiteX14" fmla="*/ 30144 w 2874258"/>
                        <a:gd name="connsiteY14" fmla="*/ 1156689 h 2635002"/>
                        <a:gd name="connsiteX15" fmla="*/ 121140 w 2874258"/>
                        <a:gd name="connsiteY15" fmla="*/ 476831 h 2635002"/>
                        <a:gd name="connsiteX0" fmla="*/ 121140 w 2874258"/>
                        <a:gd name="connsiteY0" fmla="*/ 476831 h 2635002"/>
                        <a:gd name="connsiteX1" fmla="*/ 2483778 w 2874258"/>
                        <a:gd name="connsiteY1" fmla="*/ 244646 h 2635002"/>
                        <a:gd name="connsiteX2" fmla="*/ 2788690 w 2874258"/>
                        <a:gd name="connsiteY2" fmla="*/ 979635 h 2635002"/>
                        <a:gd name="connsiteX3" fmla="*/ 2874258 w 2874258"/>
                        <a:gd name="connsiteY3" fmla="*/ 2461355 h 2635002"/>
                        <a:gd name="connsiteX4" fmla="*/ 2452978 w 2874258"/>
                        <a:gd name="connsiteY4" fmla="*/ 2494504 h 2635002"/>
                        <a:gd name="connsiteX5" fmla="*/ 2305292 w 2874258"/>
                        <a:gd name="connsiteY5" fmla="*/ 750546 h 2635002"/>
                        <a:gd name="connsiteX6" fmla="*/ 1997349 w 2874258"/>
                        <a:gd name="connsiteY6" fmla="*/ 891948 h 2635002"/>
                        <a:gd name="connsiteX7" fmla="*/ 898446 w 2874258"/>
                        <a:gd name="connsiteY7" fmla="*/ 972870 h 2635002"/>
                        <a:gd name="connsiteX8" fmla="*/ 699490 w 2874258"/>
                        <a:gd name="connsiteY8" fmla="*/ 905436 h 2635002"/>
                        <a:gd name="connsiteX9" fmla="*/ 493347 w 2874258"/>
                        <a:gd name="connsiteY9" fmla="*/ 1066324 h 2635002"/>
                        <a:gd name="connsiteX10" fmla="*/ 481270 w 2874258"/>
                        <a:gd name="connsiteY10" fmla="*/ 1729747 h 2635002"/>
                        <a:gd name="connsiteX11" fmla="*/ 877158 w 2874258"/>
                        <a:gd name="connsiteY11" fmla="*/ 2308187 h 2635002"/>
                        <a:gd name="connsiteX12" fmla="*/ 336950 w 2874258"/>
                        <a:gd name="connsiteY12" fmla="*/ 2635002 h 2635002"/>
                        <a:gd name="connsiteX13" fmla="*/ 40165 w 2874258"/>
                        <a:gd name="connsiteY13" fmla="*/ 1761726 h 2635002"/>
                        <a:gd name="connsiteX14" fmla="*/ 30144 w 2874258"/>
                        <a:gd name="connsiteY14" fmla="*/ 1156689 h 2635002"/>
                        <a:gd name="connsiteX15" fmla="*/ 121140 w 2874258"/>
                        <a:gd name="connsiteY15" fmla="*/ 476831 h 2635002"/>
                        <a:gd name="connsiteX0" fmla="*/ 121140 w 2874258"/>
                        <a:gd name="connsiteY0" fmla="*/ 476831 h 2548688"/>
                        <a:gd name="connsiteX1" fmla="*/ 2483778 w 2874258"/>
                        <a:gd name="connsiteY1" fmla="*/ 244646 h 2548688"/>
                        <a:gd name="connsiteX2" fmla="*/ 2788690 w 2874258"/>
                        <a:gd name="connsiteY2" fmla="*/ 979635 h 2548688"/>
                        <a:gd name="connsiteX3" fmla="*/ 2874258 w 2874258"/>
                        <a:gd name="connsiteY3" fmla="*/ 2461355 h 2548688"/>
                        <a:gd name="connsiteX4" fmla="*/ 2452978 w 2874258"/>
                        <a:gd name="connsiteY4" fmla="*/ 2494504 h 2548688"/>
                        <a:gd name="connsiteX5" fmla="*/ 2305292 w 2874258"/>
                        <a:gd name="connsiteY5" fmla="*/ 750546 h 2548688"/>
                        <a:gd name="connsiteX6" fmla="*/ 1997349 w 2874258"/>
                        <a:gd name="connsiteY6" fmla="*/ 891948 h 2548688"/>
                        <a:gd name="connsiteX7" fmla="*/ 898446 w 2874258"/>
                        <a:gd name="connsiteY7" fmla="*/ 972870 h 2548688"/>
                        <a:gd name="connsiteX8" fmla="*/ 699490 w 2874258"/>
                        <a:gd name="connsiteY8" fmla="*/ 905436 h 2548688"/>
                        <a:gd name="connsiteX9" fmla="*/ 493347 w 2874258"/>
                        <a:gd name="connsiteY9" fmla="*/ 1066324 h 2548688"/>
                        <a:gd name="connsiteX10" fmla="*/ 481270 w 2874258"/>
                        <a:gd name="connsiteY10" fmla="*/ 1729747 h 2548688"/>
                        <a:gd name="connsiteX11" fmla="*/ 877158 w 2874258"/>
                        <a:gd name="connsiteY11" fmla="*/ 2308187 h 2548688"/>
                        <a:gd name="connsiteX12" fmla="*/ 544649 w 2874258"/>
                        <a:gd name="connsiteY12" fmla="*/ 2548688 h 2548688"/>
                        <a:gd name="connsiteX13" fmla="*/ 40165 w 2874258"/>
                        <a:gd name="connsiteY13" fmla="*/ 1761726 h 2548688"/>
                        <a:gd name="connsiteX14" fmla="*/ 30144 w 2874258"/>
                        <a:gd name="connsiteY14" fmla="*/ 1156689 h 2548688"/>
                        <a:gd name="connsiteX15" fmla="*/ 121140 w 2874258"/>
                        <a:gd name="connsiteY15" fmla="*/ 476831 h 2548688"/>
                        <a:gd name="connsiteX0" fmla="*/ 121140 w 2874258"/>
                        <a:gd name="connsiteY0" fmla="*/ 476831 h 2548688"/>
                        <a:gd name="connsiteX1" fmla="*/ 2483778 w 2874258"/>
                        <a:gd name="connsiteY1" fmla="*/ 244646 h 2548688"/>
                        <a:gd name="connsiteX2" fmla="*/ 2788690 w 2874258"/>
                        <a:gd name="connsiteY2" fmla="*/ 979635 h 2548688"/>
                        <a:gd name="connsiteX3" fmla="*/ 2874258 w 2874258"/>
                        <a:gd name="connsiteY3" fmla="*/ 2461355 h 2548688"/>
                        <a:gd name="connsiteX4" fmla="*/ 2452978 w 2874258"/>
                        <a:gd name="connsiteY4" fmla="*/ 2494504 h 2548688"/>
                        <a:gd name="connsiteX5" fmla="*/ 2305292 w 2874258"/>
                        <a:gd name="connsiteY5" fmla="*/ 750546 h 2548688"/>
                        <a:gd name="connsiteX6" fmla="*/ 1997349 w 2874258"/>
                        <a:gd name="connsiteY6" fmla="*/ 891948 h 2548688"/>
                        <a:gd name="connsiteX7" fmla="*/ 898446 w 2874258"/>
                        <a:gd name="connsiteY7" fmla="*/ 972870 h 2548688"/>
                        <a:gd name="connsiteX8" fmla="*/ 699490 w 2874258"/>
                        <a:gd name="connsiteY8" fmla="*/ 905436 h 2548688"/>
                        <a:gd name="connsiteX9" fmla="*/ 493347 w 2874258"/>
                        <a:gd name="connsiteY9" fmla="*/ 1066324 h 2548688"/>
                        <a:gd name="connsiteX10" fmla="*/ 481270 w 2874258"/>
                        <a:gd name="connsiteY10" fmla="*/ 1729747 h 2548688"/>
                        <a:gd name="connsiteX11" fmla="*/ 877158 w 2874258"/>
                        <a:gd name="connsiteY11" fmla="*/ 2308187 h 2548688"/>
                        <a:gd name="connsiteX12" fmla="*/ 544649 w 2874258"/>
                        <a:gd name="connsiteY12" fmla="*/ 2548688 h 2548688"/>
                        <a:gd name="connsiteX13" fmla="*/ 40165 w 2874258"/>
                        <a:gd name="connsiteY13" fmla="*/ 1761726 h 2548688"/>
                        <a:gd name="connsiteX14" fmla="*/ 30144 w 2874258"/>
                        <a:gd name="connsiteY14" fmla="*/ 1156689 h 2548688"/>
                        <a:gd name="connsiteX15" fmla="*/ 121140 w 2874258"/>
                        <a:gd name="connsiteY15" fmla="*/ 476831 h 2548688"/>
                        <a:gd name="connsiteX0" fmla="*/ 121140 w 2874258"/>
                        <a:gd name="connsiteY0" fmla="*/ 476831 h 2549068"/>
                        <a:gd name="connsiteX1" fmla="*/ 2483778 w 2874258"/>
                        <a:gd name="connsiteY1" fmla="*/ 244646 h 2549068"/>
                        <a:gd name="connsiteX2" fmla="*/ 2788690 w 2874258"/>
                        <a:gd name="connsiteY2" fmla="*/ 979635 h 2549068"/>
                        <a:gd name="connsiteX3" fmla="*/ 2874258 w 2874258"/>
                        <a:gd name="connsiteY3" fmla="*/ 2461355 h 2549068"/>
                        <a:gd name="connsiteX4" fmla="*/ 2452978 w 2874258"/>
                        <a:gd name="connsiteY4" fmla="*/ 2494504 h 2549068"/>
                        <a:gd name="connsiteX5" fmla="*/ 2305292 w 2874258"/>
                        <a:gd name="connsiteY5" fmla="*/ 750546 h 2549068"/>
                        <a:gd name="connsiteX6" fmla="*/ 1997349 w 2874258"/>
                        <a:gd name="connsiteY6" fmla="*/ 891948 h 2549068"/>
                        <a:gd name="connsiteX7" fmla="*/ 898446 w 2874258"/>
                        <a:gd name="connsiteY7" fmla="*/ 972870 h 2549068"/>
                        <a:gd name="connsiteX8" fmla="*/ 699490 w 2874258"/>
                        <a:gd name="connsiteY8" fmla="*/ 905436 h 2549068"/>
                        <a:gd name="connsiteX9" fmla="*/ 493347 w 2874258"/>
                        <a:gd name="connsiteY9" fmla="*/ 1066324 h 2549068"/>
                        <a:gd name="connsiteX10" fmla="*/ 481270 w 2874258"/>
                        <a:gd name="connsiteY10" fmla="*/ 1729747 h 2549068"/>
                        <a:gd name="connsiteX11" fmla="*/ 877158 w 2874258"/>
                        <a:gd name="connsiteY11" fmla="*/ 2308187 h 2549068"/>
                        <a:gd name="connsiteX12" fmla="*/ 526440 w 2874258"/>
                        <a:gd name="connsiteY12" fmla="*/ 2549068 h 2549068"/>
                        <a:gd name="connsiteX13" fmla="*/ 40165 w 2874258"/>
                        <a:gd name="connsiteY13" fmla="*/ 1761726 h 2549068"/>
                        <a:gd name="connsiteX14" fmla="*/ 30144 w 2874258"/>
                        <a:gd name="connsiteY14" fmla="*/ 1156689 h 2549068"/>
                        <a:gd name="connsiteX15" fmla="*/ 121140 w 2874258"/>
                        <a:gd name="connsiteY15" fmla="*/ 476831 h 2549068"/>
                        <a:gd name="connsiteX0" fmla="*/ 121140 w 2874258"/>
                        <a:gd name="connsiteY0" fmla="*/ 476831 h 2549068"/>
                        <a:gd name="connsiteX1" fmla="*/ 2483778 w 2874258"/>
                        <a:gd name="connsiteY1" fmla="*/ 244646 h 2549068"/>
                        <a:gd name="connsiteX2" fmla="*/ 2788690 w 2874258"/>
                        <a:gd name="connsiteY2" fmla="*/ 979635 h 2549068"/>
                        <a:gd name="connsiteX3" fmla="*/ 2874258 w 2874258"/>
                        <a:gd name="connsiteY3" fmla="*/ 2461355 h 2549068"/>
                        <a:gd name="connsiteX4" fmla="*/ 2452978 w 2874258"/>
                        <a:gd name="connsiteY4" fmla="*/ 2494504 h 2549068"/>
                        <a:gd name="connsiteX5" fmla="*/ 2305292 w 2874258"/>
                        <a:gd name="connsiteY5" fmla="*/ 750546 h 2549068"/>
                        <a:gd name="connsiteX6" fmla="*/ 1997349 w 2874258"/>
                        <a:gd name="connsiteY6" fmla="*/ 891948 h 2549068"/>
                        <a:gd name="connsiteX7" fmla="*/ 898446 w 2874258"/>
                        <a:gd name="connsiteY7" fmla="*/ 972870 h 2549068"/>
                        <a:gd name="connsiteX8" fmla="*/ 699490 w 2874258"/>
                        <a:gd name="connsiteY8" fmla="*/ 905436 h 2549068"/>
                        <a:gd name="connsiteX9" fmla="*/ 493347 w 2874258"/>
                        <a:gd name="connsiteY9" fmla="*/ 1066324 h 2549068"/>
                        <a:gd name="connsiteX10" fmla="*/ 481270 w 2874258"/>
                        <a:gd name="connsiteY10" fmla="*/ 1729747 h 2549068"/>
                        <a:gd name="connsiteX11" fmla="*/ 877158 w 2874258"/>
                        <a:gd name="connsiteY11" fmla="*/ 2308187 h 2549068"/>
                        <a:gd name="connsiteX12" fmla="*/ 526440 w 2874258"/>
                        <a:gd name="connsiteY12" fmla="*/ 2549068 h 2549068"/>
                        <a:gd name="connsiteX13" fmla="*/ 40165 w 2874258"/>
                        <a:gd name="connsiteY13" fmla="*/ 1761726 h 2549068"/>
                        <a:gd name="connsiteX14" fmla="*/ 30144 w 2874258"/>
                        <a:gd name="connsiteY14" fmla="*/ 1156689 h 2549068"/>
                        <a:gd name="connsiteX15" fmla="*/ 121140 w 2874258"/>
                        <a:gd name="connsiteY15" fmla="*/ 476831 h 2549068"/>
                        <a:gd name="connsiteX0" fmla="*/ 121140 w 2874258"/>
                        <a:gd name="connsiteY0" fmla="*/ 476831 h 2549068"/>
                        <a:gd name="connsiteX1" fmla="*/ 2483778 w 2874258"/>
                        <a:gd name="connsiteY1" fmla="*/ 244646 h 2549068"/>
                        <a:gd name="connsiteX2" fmla="*/ 2788690 w 2874258"/>
                        <a:gd name="connsiteY2" fmla="*/ 979635 h 2549068"/>
                        <a:gd name="connsiteX3" fmla="*/ 2874258 w 2874258"/>
                        <a:gd name="connsiteY3" fmla="*/ 2461355 h 2549068"/>
                        <a:gd name="connsiteX4" fmla="*/ 2452978 w 2874258"/>
                        <a:gd name="connsiteY4" fmla="*/ 2494504 h 2549068"/>
                        <a:gd name="connsiteX5" fmla="*/ 2305292 w 2874258"/>
                        <a:gd name="connsiteY5" fmla="*/ 750546 h 2549068"/>
                        <a:gd name="connsiteX6" fmla="*/ 1997349 w 2874258"/>
                        <a:gd name="connsiteY6" fmla="*/ 891948 h 2549068"/>
                        <a:gd name="connsiteX7" fmla="*/ 898446 w 2874258"/>
                        <a:gd name="connsiteY7" fmla="*/ 972870 h 2549068"/>
                        <a:gd name="connsiteX8" fmla="*/ 699490 w 2874258"/>
                        <a:gd name="connsiteY8" fmla="*/ 905436 h 2549068"/>
                        <a:gd name="connsiteX9" fmla="*/ 493347 w 2874258"/>
                        <a:gd name="connsiteY9" fmla="*/ 1066324 h 2549068"/>
                        <a:gd name="connsiteX10" fmla="*/ 481270 w 2874258"/>
                        <a:gd name="connsiteY10" fmla="*/ 1729747 h 2549068"/>
                        <a:gd name="connsiteX11" fmla="*/ 877158 w 2874258"/>
                        <a:gd name="connsiteY11" fmla="*/ 2308187 h 2549068"/>
                        <a:gd name="connsiteX12" fmla="*/ 526440 w 2874258"/>
                        <a:gd name="connsiteY12" fmla="*/ 2549068 h 2549068"/>
                        <a:gd name="connsiteX13" fmla="*/ 40165 w 2874258"/>
                        <a:gd name="connsiteY13" fmla="*/ 1761726 h 2549068"/>
                        <a:gd name="connsiteX14" fmla="*/ 30144 w 2874258"/>
                        <a:gd name="connsiteY14" fmla="*/ 1156689 h 2549068"/>
                        <a:gd name="connsiteX15" fmla="*/ 121140 w 2874258"/>
                        <a:gd name="connsiteY15" fmla="*/ 476831 h 2549068"/>
                        <a:gd name="connsiteX0" fmla="*/ 121140 w 2874258"/>
                        <a:gd name="connsiteY0" fmla="*/ 476831 h 2549068"/>
                        <a:gd name="connsiteX1" fmla="*/ 2483778 w 2874258"/>
                        <a:gd name="connsiteY1" fmla="*/ 244646 h 2549068"/>
                        <a:gd name="connsiteX2" fmla="*/ 2788690 w 2874258"/>
                        <a:gd name="connsiteY2" fmla="*/ 979635 h 2549068"/>
                        <a:gd name="connsiteX3" fmla="*/ 2874258 w 2874258"/>
                        <a:gd name="connsiteY3" fmla="*/ 2461355 h 2549068"/>
                        <a:gd name="connsiteX4" fmla="*/ 2452978 w 2874258"/>
                        <a:gd name="connsiteY4" fmla="*/ 2494504 h 2549068"/>
                        <a:gd name="connsiteX5" fmla="*/ 2326187 w 2874258"/>
                        <a:gd name="connsiteY5" fmla="*/ 824732 h 2549068"/>
                        <a:gd name="connsiteX6" fmla="*/ 1997349 w 2874258"/>
                        <a:gd name="connsiteY6" fmla="*/ 891948 h 2549068"/>
                        <a:gd name="connsiteX7" fmla="*/ 898446 w 2874258"/>
                        <a:gd name="connsiteY7" fmla="*/ 972870 h 2549068"/>
                        <a:gd name="connsiteX8" fmla="*/ 699490 w 2874258"/>
                        <a:gd name="connsiteY8" fmla="*/ 905436 h 2549068"/>
                        <a:gd name="connsiteX9" fmla="*/ 493347 w 2874258"/>
                        <a:gd name="connsiteY9" fmla="*/ 1066324 h 2549068"/>
                        <a:gd name="connsiteX10" fmla="*/ 481270 w 2874258"/>
                        <a:gd name="connsiteY10" fmla="*/ 1729747 h 2549068"/>
                        <a:gd name="connsiteX11" fmla="*/ 877158 w 2874258"/>
                        <a:gd name="connsiteY11" fmla="*/ 2308187 h 2549068"/>
                        <a:gd name="connsiteX12" fmla="*/ 526440 w 2874258"/>
                        <a:gd name="connsiteY12" fmla="*/ 2549068 h 2549068"/>
                        <a:gd name="connsiteX13" fmla="*/ 40165 w 2874258"/>
                        <a:gd name="connsiteY13" fmla="*/ 1761726 h 2549068"/>
                        <a:gd name="connsiteX14" fmla="*/ 30144 w 2874258"/>
                        <a:gd name="connsiteY14" fmla="*/ 1156689 h 2549068"/>
                        <a:gd name="connsiteX15" fmla="*/ 121140 w 2874258"/>
                        <a:gd name="connsiteY15" fmla="*/ 476831 h 2549068"/>
                        <a:gd name="connsiteX0" fmla="*/ 121140 w 2874258"/>
                        <a:gd name="connsiteY0" fmla="*/ 476831 h 2549068"/>
                        <a:gd name="connsiteX1" fmla="*/ 2483778 w 2874258"/>
                        <a:gd name="connsiteY1" fmla="*/ 244646 h 2549068"/>
                        <a:gd name="connsiteX2" fmla="*/ 2788690 w 2874258"/>
                        <a:gd name="connsiteY2" fmla="*/ 979635 h 2549068"/>
                        <a:gd name="connsiteX3" fmla="*/ 2874258 w 2874258"/>
                        <a:gd name="connsiteY3" fmla="*/ 2461355 h 2549068"/>
                        <a:gd name="connsiteX4" fmla="*/ 2452978 w 2874258"/>
                        <a:gd name="connsiteY4" fmla="*/ 2494504 h 2549068"/>
                        <a:gd name="connsiteX5" fmla="*/ 2298792 w 2874258"/>
                        <a:gd name="connsiteY5" fmla="*/ 836359 h 2549068"/>
                        <a:gd name="connsiteX6" fmla="*/ 1997349 w 2874258"/>
                        <a:gd name="connsiteY6" fmla="*/ 891948 h 2549068"/>
                        <a:gd name="connsiteX7" fmla="*/ 898446 w 2874258"/>
                        <a:gd name="connsiteY7" fmla="*/ 972870 h 2549068"/>
                        <a:gd name="connsiteX8" fmla="*/ 699490 w 2874258"/>
                        <a:gd name="connsiteY8" fmla="*/ 905436 h 2549068"/>
                        <a:gd name="connsiteX9" fmla="*/ 493347 w 2874258"/>
                        <a:gd name="connsiteY9" fmla="*/ 1066324 h 2549068"/>
                        <a:gd name="connsiteX10" fmla="*/ 481270 w 2874258"/>
                        <a:gd name="connsiteY10" fmla="*/ 1729747 h 2549068"/>
                        <a:gd name="connsiteX11" fmla="*/ 877158 w 2874258"/>
                        <a:gd name="connsiteY11" fmla="*/ 2308187 h 2549068"/>
                        <a:gd name="connsiteX12" fmla="*/ 526440 w 2874258"/>
                        <a:gd name="connsiteY12" fmla="*/ 2549068 h 2549068"/>
                        <a:gd name="connsiteX13" fmla="*/ 40165 w 2874258"/>
                        <a:gd name="connsiteY13" fmla="*/ 1761726 h 2549068"/>
                        <a:gd name="connsiteX14" fmla="*/ 30144 w 2874258"/>
                        <a:gd name="connsiteY14" fmla="*/ 1156689 h 2549068"/>
                        <a:gd name="connsiteX15" fmla="*/ 121140 w 2874258"/>
                        <a:gd name="connsiteY15" fmla="*/ 476831 h 2549068"/>
                        <a:gd name="connsiteX0" fmla="*/ 121140 w 2874258"/>
                        <a:gd name="connsiteY0" fmla="*/ 476831 h 2549068"/>
                        <a:gd name="connsiteX1" fmla="*/ 2483778 w 2874258"/>
                        <a:gd name="connsiteY1" fmla="*/ 244646 h 2549068"/>
                        <a:gd name="connsiteX2" fmla="*/ 2788690 w 2874258"/>
                        <a:gd name="connsiteY2" fmla="*/ 979635 h 2549068"/>
                        <a:gd name="connsiteX3" fmla="*/ 2874258 w 2874258"/>
                        <a:gd name="connsiteY3" fmla="*/ 2461355 h 2549068"/>
                        <a:gd name="connsiteX4" fmla="*/ 2452978 w 2874258"/>
                        <a:gd name="connsiteY4" fmla="*/ 2494504 h 2549068"/>
                        <a:gd name="connsiteX5" fmla="*/ 2298792 w 2874258"/>
                        <a:gd name="connsiteY5" fmla="*/ 836359 h 2549068"/>
                        <a:gd name="connsiteX6" fmla="*/ 1997349 w 2874258"/>
                        <a:gd name="connsiteY6" fmla="*/ 891948 h 2549068"/>
                        <a:gd name="connsiteX7" fmla="*/ 898446 w 2874258"/>
                        <a:gd name="connsiteY7" fmla="*/ 972870 h 2549068"/>
                        <a:gd name="connsiteX8" fmla="*/ 699490 w 2874258"/>
                        <a:gd name="connsiteY8" fmla="*/ 905436 h 2549068"/>
                        <a:gd name="connsiteX9" fmla="*/ 493347 w 2874258"/>
                        <a:gd name="connsiteY9" fmla="*/ 1066324 h 2549068"/>
                        <a:gd name="connsiteX10" fmla="*/ 481270 w 2874258"/>
                        <a:gd name="connsiteY10" fmla="*/ 1729747 h 2549068"/>
                        <a:gd name="connsiteX11" fmla="*/ 877158 w 2874258"/>
                        <a:gd name="connsiteY11" fmla="*/ 2308187 h 2549068"/>
                        <a:gd name="connsiteX12" fmla="*/ 526440 w 2874258"/>
                        <a:gd name="connsiteY12" fmla="*/ 2549068 h 2549068"/>
                        <a:gd name="connsiteX13" fmla="*/ 40165 w 2874258"/>
                        <a:gd name="connsiteY13" fmla="*/ 1761726 h 2549068"/>
                        <a:gd name="connsiteX14" fmla="*/ 30144 w 2874258"/>
                        <a:gd name="connsiteY14" fmla="*/ 1156689 h 2549068"/>
                        <a:gd name="connsiteX15" fmla="*/ 121140 w 2874258"/>
                        <a:gd name="connsiteY15" fmla="*/ 476831 h 2549068"/>
                        <a:gd name="connsiteX0" fmla="*/ 121140 w 2874258"/>
                        <a:gd name="connsiteY0" fmla="*/ 476831 h 2549068"/>
                        <a:gd name="connsiteX1" fmla="*/ 2483778 w 2874258"/>
                        <a:gd name="connsiteY1" fmla="*/ 244646 h 2549068"/>
                        <a:gd name="connsiteX2" fmla="*/ 2788690 w 2874258"/>
                        <a:gd name="connsiteY2" fmla="*/ 979635 h 2549068"/>
                        <a:gd name="connsiteX3" fmla="*/ 2874258 w 2874258"/>
                        <a:gd name="connsiteY3" fmla="*/ 2461355 h 2549068"/>
                        <a:gd name="connsiteX4" fmla="*/ 2452978 w 2874258"/>
                        <a:gd name="connsiteY4" fmla="*/ 2494504 h 2549068"/>
                        <a:gd name="connsiteX5" fmla="*/ 2298792 w 2874258"/>
                        <a:gd name="connsiteY5" fmla="*/ 836359 h 2549068"/>
                        <a:gd name="connsiteX6" fmla="*/ 1935366 w 2874258"/>
                        <a:gd name="connsiteY6" fmla="*/ 967862 h 2549068"/>
                        <a:gd name="connsiteX7" fmla="*/ 898446 w 2874258"/>
                        <a:gd name="connsiteY7" fmla="*/ 972870 h 2549068"/>
                        <a:gd name="connsiteX8" fmla="*/ 699490 w 2874258"/>
                        <a:gd name="connsiteY8" fmla="*/ 905436 h 2549068"/>
                        <a:gd name="connsiteX9" fmla="*/ 493347 w 2874258"/>
                        <a:gd name="connsiteY9" fmla="*/ 1066324 h 2549068"/>
                        <a:gd name="connsiteX10" fmla="*/ 481270 w 2874258"/>
                        <a:gd name="connsiteY10" fmla="*/ 1729747 h 2549068"/>
                        <a:gd name="connsiteX11" fmla="*/ 877158 w 2874258"/>
                        <a:gd name="connsiteY11" fmla="*/ 2308187 h 2549068"/>
                        <a:gd name="connsiteX12" fmla="*/ 526440 w 2874258"/>
                        <a:gd name="connsiteY12" fmla="*/ 2549068 h 2549068"/>
                        <a:gd name="connsiteX13" fmla="*/ 40165 w 2874258"/>
                        <a:gd name="connsiteY13" fmla="*/ 1761726 h 2549068"/>
                        <a:gd name="connsiteX14" fmla="*/ 30144 w 2874258"/>
                        <a:gd name="connsiteY14" fmla="*/ 1156689 h 2549068"/>
                        <a:gd name="connsiteX15" fmla="*/ 121140 w 2874258"/>
                        <a:gd name="connsiteY15" fmla="*/ 476831 h 2549068"/>
                        <a:gd name="connsiteX0" fmla="*/ 121140 w 2874258"/>
                        <a:gd name="connsiteY0" fmla="*/ 476831 h 2549068"/>
                        <a:gd name="connsiteX1" fmla="*/ 2483778 w 2874258"/>
                        <a:gd name="connsiteY1" fmla="*/ 244646 h 2549068"/>
                        <a:gd name="connsiteX2" fmla="*/ 2788690 w 2874258"/>
                        <a:gd name="connsiteY2" fmla="*/ 979635 h 2549068"/>
                        <a:gd name="connsiteX3" fmla="*/ 2874258 w 2874258"/>
                        <a:gd name="connsiteY3" fmla="*/ 2461355 h 2549068"/>
                        <a:gd name="connsiteX4" fmla="*/ 2452978 w 2874258"/>
                        <a:gd name="connsiteY4" fmla="*/ 2494504 h 2549068"/>
                        <a:gd name="connsiteX5" fmla="*/ 2298792 w 2874258"/>
                        <a:gd name="connsiteY5" fmla="*/ 836359 h 2549068"/>
                        <a:gd name="connsiteX6" fmla="*/ 1935366 w 2874258"/>
                        <a:gd name="connsiteY6" fmla="*/ 967862 h 2549068"/>
                        <a:gd name="connsiteX7" fmla="*/ 898446 w 2874258"/>
                        <a:gd name="connsiteY7" fmla="*/ 972870 h 2549068"/>
                        <a:gd name="connsiteX8" fmla="*/ 699490 w 2874258"/>
                        <a:gd name="connsiteY8" fmla="*/ 905436 h 2549068"/>
                        <a:gd name="connsiteX9" fmla="*/ 493347 w 2874258"/>
                        <a:gd name="connsiteY9" fmla="*/ 1066324 h 2549068"/>
                        <a:gd name="connsiteX10" fmla="*/ 481270 w 2874258"/>
                        <a:gd name="connsiteY10" fmla="*/ 1729747 h 2549068"/>
                        <a:gd name="connsiteX11" fmla="*/ 877158 w 2874258"/>
                        <a:gd name="connsiteY11" fmla="*/ 2308187 h 2549068"/>
                        <a:gd name="connsiteX12" fmla="*/ 526440 w 2874258"/>
                        <a:gd name="connsiteY12" fmla="*/ 2549068 h 2549068"/>
                        <a:gd name="connsiteX13" fmla="*/ 40165 w 2874258"/>
                        <a:gd name="connsiteY13" fmla="*/ 1761726 h 2549068"/>
                        <a:gd name="connsiteX14" fmla="*/ 30144 w 2874258"/>
                        <a:gd name="connsiteY14" fmla="*/ 1156689 h 2549068"/>
                        <a:gd name="connsiteX15" fmla="*/ 121140 w 2874258"/>
                        <a:gd name="connsiteY15" fmla="*/ 476831 h 2549068"/>
                        <a:gd name="connsiteX0" fmla="*/ 121140 w 2874258"/>
                        <a:gd name="connsiteY0" fmla="*/ 476831 h 2549068"/>
                        <a:gd name="connsiteX1" fmla="*/ 2483778 w 2874258"/>
                        <a:gd name="connsiteY1" fmla="*/ 244646 h 2549068"/>
                        <a:gd name="connsiteX2" fmla="*/ 2788690 w 2874258"/>
                        <a:gd name="connsiteY2" fmla="*/ 979635 h 2549068"/>
                        <a:gd name="connsiteX3" fmla="*/ 2874258 w 2874258"/>
                        <a:gd name="connsiteY3" fmla="*/ 2461355 h 2549068"/>
                        <a:gd name="connsiteX4" fmla="*/ 2452978 w 2874258"/>
                        <a:gd name="connsiteY4" fmla="*/ 2494504 h 2549068"/>
                        <a:gd name="connsiteX5" fmla="*/ 2298792 w 2874258"/>
                        <a:gd name="connsiteY5" fmla="*/ 836359 h 2549068"/>
                        <a:gd name="connsiteX6" fmla="*/ 1935366 w 2874258"/>
                        <a:gd name="connsiteY6" fmla="*/ 967862 h 2549068"/>
                        <a:gd name="connsiteX7" fmla="*/ 898446 w 2874258"/>
                        <a:gd name="connsiteY7" fmla="*/ 972870 h 2549068"/>
                        <a:gd name="connsiteX8" fmla="*/ 699490 w 2874258"/>
                        <a:gd name="connsiteY8" fmla="*/ 905436 h 2549068"/>
                        <a:gd name="connsiteX9" fmla="*/ 493347 w 2874258"/>
                        <a:gd name="connsiteY9" fmla="*/ 1066324 h 2549068"/>
                        <a:gd name="connsiteX10" fmla="*/ 481270 w 2874258"/>
                        <a:gd name="connsiteY10" fmla="*/ 1729747 h 2549068"/>
                        <a:gd name="connsiteX11" fmla="*/ 877158 w 2874258"/>
                        <a:gd name="connsiteY11" fmla="*/ 2308187 h 2549068"/>
                        <a:gd name="connsiteX12" fmla="*/ 526440 w 2874258"/>
                        <a:gd name="connsiteY12" fmla="*/ 2549068 h 2549068"/>
                        <a:gd name="connsiteX13" fmla="*/ 40165 w 2874258"/>
                        <a:gd name="connsiteY13" fmla="*/ 1761726 h 2549068"/>
                        <a:gd name="connsiteX14" fmla="*/ 30144 w 2874258"/>
                        <a:gd name="connsiteY14" fmla="*/ 1156689 h 2549068"/>
                        <a:gd name="connsiteX15" fmla="*/ 121140 w 2874258"/>
                        <a:gd name="connsiteY15" fmla="*/ 476831 h 2549068"/>
                        <a:gd name="connsiteX0" fmla="*/ 121140 w 2874258"/>
                        <a:gd name="connsiteY0" fmla="*/ 476831 h 2549068"/>
                        <a:gd name="connsiteX1" fmla="*/ 2483778 w 2874258"/>
                        <a:gd name="connsiteY1" fmla="*/ 244646 h 2549068"/>
                        <a:gd name="connsiteX2" fmla="*/ 2788690 w 2874258"/>
                        <a:gd name="connsiteY2" fmla="*/ 979635 h 2549068"/>
                        <a:gd name="connsiteX3" fmla="*/ 2874258 w 2874258"/>
                        <a:gd name="connsiteY3" fmla="*/ 2461355 h 2549068"/>
                        <a:gd name="connsiteX4" fmla="*/ 2452978 w 2874258"/>
                        <a:gd name="connsiteY4" fmla="*/ 2494504 h 2549068"/>
                        <a:gd name="connsiteX5" fmla="*/ 2370881 w 2874258"/>
                        <a:gd name="connsiteY5" fmla="*/ 1581434 h 2549068"/>
                        <a:gd name="connsiteX6" fmla="*/ 2298792 w 2874258"/>
                        <a:gd name="connsiteY6" fmla="*/ 836359 h 2549068"/>
                        <a:gd name="connsiteX7" fmla="*/ 1935366 w 2874258"/>
                        <a:gd name="connsiteY7" fmla="*/ 967862 h 2549068"/>
                        <a:gd name="connsiteX8" fmla="*/ 898446 w 2874258"/>
                        <a:gd name="connsiteY8" fmla="*/ 972870 h 2549068"/>
                        <a:gd name="connsiteX9" fmla="*/ 699490 w 2874258"/>
                        <a:gd name="connsiteY9" fmla="*/ 905436 h 2549068"/>
                        <a:gd name="connsiteX10" fmla="*/ 493347 w 2874258"/>
                        <a:gd name="connsiteY10" fmla="*/ 1066324 h 2549068"/>
                        <a:gd name="connsiteX11" fmla="*/ 481270 w 2874258"/>
                        <a:gd name="connsiteY11" fmla="*/ 1729747 h 2549068"/>
                        <a:gd name="connsiteX12" fmla="*/ 877158 w 2874258"/>
                        <a:gd name="connsiteY12" fmla="*/ 2308187 h 2549068"/>
                        <a:gd name="connsiteX13" fmla="*/ 526440 w 2874258"/>
                        <a:gd name="connsiteY13" fmla="*/ 2549068 h 2549068"/>
                        <a:gd name="connsiteX14" fmla="*/ 40165 w 2874258"/>
                        <a:gd name="connsiteY14" fmla="*/ 1761726 h 2549068"/>
                        <a:gd name="connsiteX15" fmla="*/ 30144 w 2874258"/>
                        <a:gd name="connsiteY15" fmla="*/ 1156689 h 2549068"/>
                        <a:gd name="connsiteX16" fmla="*/ 121140 w 2874258"/>
                        <a:gd name="connsiteY16" fmla="*/ 476831 h 2549068"/>
                        <a:gd name="connsiteX0" fmla="*/ 121140 w 2874258"/>
                        <a:gd name="connsiteY0" fmla="*/ 476831 h 2549068"/>
                        <a:gd name="connsiteX1" fmla="*/ 2483778 w 2874258"/>
                        <a:gd name="connsiteY1" fmla="*/ 244646 h 2549068"/>
                        <a:gd name="connsiteX2" fmla="*/ 2788690 w 2874258"/>
                        <a:gd name="connsiteY2" fmla="*/ 979635 h 2549068"/>
                        <a:gd name="connsiteX3" fmla="*/ 2874258 w 2874258"/>
                        <a:gd name="connsiteY3" fmla="*/ 2461355 h 2549068"/>
                        <a:gd name="connsiteX4" fmla="*/ 2452978 w 2874258"/>
                        <a:gd name="connsiteY4" fmla="*/ 2494504 h 2549068"/>
                        <a:gd name="connsiteX5" fmla="*/ 2321271 w 2874258"/>
                        <a:gd name="connsiteY5" fmla="*/ 1587997 h 2549068"/>
                        <a:gd name="connsiteX6" fmla="*/ 2298792 w 2874258"/>
                        <a:gd name="connsiteY6" fmla="*/ 836359 h 2549068"/>
                        <a:gd name="connsiteX7" fmla="*/ 1935366 w 2874258"/>
                        <a:gd name="connsiteY7" fmla="*/ 967862 h 2549068"/>
                        <a:gd name="connsiteX8" fmla="*/ 898446 w 2874258"/>
                        <a:gd name="connsiteY8" fmla="*/ 972870 h 2549068"/>
                        <a:gd name="connsiteX9" fmla="*/ 699490 w 2874258"/>
                        <a:gd name="connsiteY9" fmla="*/ 905436 h 2549068"/>
                        <a:gd name="connsiteX10" fmla="*/ 493347 w 2874258"/>
                        <a:gd name="connsiteY10" fmla="*/ 1066324 h 2549068"/>
                        <a:gd name="connsiteX11" fmla="*/ 481270 w 2874258"/>
                        <a:gd name="connsiteY11" fmla="*/ 1729747 h 2549068"/>
                        <a:gd name="connsiteX12" fmla="*/ 877158 w 2874258"/>
                        <a:gd name="connsiteY12" fmla="*/ 2308187 h 2549068"/>
                        <a:gd name="connsiteX13" fmla="*/ 526440 w 2874258"/>
                        <a:gd name="connsiteY13" fmla="*/ 2549068 h 2549068"/>
                        <a:gd name="connsiteX14" fmla="*/ 40165 w 2874258"/>
                        <a:gd name="connsiteY14" fmla="*/ 1761726 h 2549068"/>
                        <a:gd name="connsiteX15" fmla="*/ 30144 w 2874258"/>
                        <a:gd name="connsiteY15" fmla="*/ 1156689 h 2549068"/>
                        <a:gd name="connsiteX16" fmla="*/ 121140 w 2874258"/>
                        <a:gd name="connsiteY16" fmla="*/ 476831 h 2549068"/>
                        <a:gd name="connsiteX0" fmla="*/ 121140 w 2874258"/>
                        <a:gd name="connsiteY0" fmla="*/ 476831 h 2549068"/>
                        <a:gd name="connsiteX1" fmla="*/ 2483778 w 2874258"/>
                        <a:gd name="connsiteY1" fmla="*/ 244646 h 2549068"/>
                        <a:gd name="connsiteX2" fmla="*/ 2788690 w 2874258"/>
                        <a:gd name="connsiteY2" fmla="*/ 979635 h 2549068"/>
                        <a:gd name="connsiteX3" fmla="*/ 2874258 w 2874258"/>
                        <a:gd name="connsiteY3" fmla="*/ 2461355 h 2549068"/>
                        <a:gd name="connsiteX4" fmla="*/ 1867086 w 2874258"/>
                        <a:gd name="connsiteY4" fmla="*/ 2495677 h 2549068"/>
                        <a:gd name="connsiteX5" fmla="*/ 2321271 w 2874258"/>
                        <a:gd name="connsiteY5" fmla="*/ 1587997 h 2549068"/>
                        <a:gd name="connsiteX6" fmla="*/ 2298792 w 2874258"/>
                        <a:gd name="connsiteY6" fmla="*/ 836359 h 2549068"/>
                        <a:gd name="connsiteX7" fmla="*/ 1935366 w 2874258"/>
                        <a:gd name="connsiteY7" fmla="*/ 967862 h 2549068"/>
                        <a:gd name="connsiteX8" fmla="*/ 898446 w 2874258"/>
                        <a:gd name="connsiteY8" fmla="*/ 972870 h 2549068"/>
                        <a:gd name="connsiteX9" fmla="*/ 699490 w 2874258"/>
                        <a:gd name="connsiteY9" fmla="*/ 905436 h 2549068"/>
                        <a:gd name="connsiteX10" fmla="*/ 493347 w 2874258"/>
                        <a:gd name="connsiteY10" fmla="*/ 1066324 h 2549068"/>
                        <a:gd name="connsiteX11" fmla="*/ 481270 w 2874258"/>
                        <a:gd name="connsiteY11" fmla="*/ 1729747 h 2549068"/>
                        <a:gd name="connsiteX12" fmla="*/ 877158 w 2874258"/>
                        <a:gd name="connsiteY12" fmla="*/ 2308187 h 2549068"/>
                        <a:gd name="connsiteX13" fmla="*/ 526440 w 2874258"/>
                        <a:gd name="connsiteY13" fmla="*/ 2549068 h 2549068"/>
                        <a:gd name="connsiteX14" fmla="*/ 40165 w 2874258"/>
                        <a:gd name="connsiteY14" fmla="*/ 1761726 h 2549068"/>
                        <a:gd name="connsiteX15" fmla="*/ 30144 w 2874258"/>
                        <a:gd name="connsiteY15" fmla="*/ 1156689 h 2549068"/>
                        <a:gd name="connsiteX16" fmla="*/ 121140 w 2874258"/>
                        <a:gd name="connsiteY16" fmla="*/ 476831 h 2549068"/>
                        <a:gd name="connsiteX0" fmla="*/ 121140 w 2826457"/>
                        <a:gd name="connsiteY0" fmla="*/ 476831 h 2712541"/>
                        <a:gd name="connsiteX1" fmla="*/ 2483778 w 2826457"/>
                        <a:gd name="connsiteY1" fmla="*/ 244646 h 2712541"/>
                        <a:gd name="connsiteX2" fmla="*/ 2788690 w 2826457"/>
                        <a:gd name="connsiteY2" fmla="*/ 979635 h 2712541"/>
                        <a:gd name="connsiteX3" fmla="*/ 2227254 w 2826457"/>
                        <a:gd name="connsiteY3" fmla="*/ 2712541 h 2712541"/>
                        <a:gd name="connsiteX4" fmla="*/ 1867086 w 2826457"/>
                        <a:gd name="connsiteY4" fmla="*/ 2495677 h 2712541"/>
                        <a:gd name="connsiteX5" fmla="*/ 2321271 w 2826457"/>
                        <a:gd name="connsiteY5" fmla="*/ 1587997 h 2712541"/>
                        <a:gd name="connsiteX6" fmla="*/ 2298792 w 2826457"/>
                        <a:gd name="connsiteY6" fmla="*/ 836359 h 2712541"/>
                        <a:gd name="connsiteX7" fmla="*/ 1935366 w 2826457"/>
                        <a:gd name="connsiteY7" fmla="*/ 967862 h 2712541"/>
                        <a:gd name="connsiteX8" fmla="*/ 898446 w 2826457"/>
                        <a:gd name="connsiteY8" fmla="*/ 972870 h 2712541"/>
                        <a:gd name="connsiteX9" fmla="*/ 699490 w 2826457"/>
                        <a:gd name="connsiteY9" fmla="*/ 905436 h 2712541"/>
                        <a:gd name="connsiteX10" fmla="*/ 493347 w 2826457"/>
                        <a:gd name="connsiteY10" fmla="*/ 1066324 h 2712541"/>
                        <a:gd name="connsiteX11" fmla="*/ 481270 w 2826457"/>
                        <a:gd name="connsiteY11" fmla="*/ 1729747 h 2712541"/>
                        <a:gd name="connsiteX12" fmla="*/ 877158 w 2826457"/>
                        <a:gd name="connsiteY12" fmla="*/ 2308187 h 2712541"/>
                        <a:gd name="connsiteX13" fmla="*/ 526440 w 2826457"/>
                        <a:gd name="connsiteY13" fmla="*/ 2549068 h 2712541"/>
                        <a:gd name="connsiteX14" fmla="*/ 40165 w 2826457"/>
                        <a:gd name="connsiteY14" fmla="*/ 1761726 h 2712541"/>
                        <a:gd name="connsiteX15" fmla="*/ 30144 w 2826457"/>
                        <a:gd name="connsiteY15" fmla="*/ 1156689 h 2712541"/>
                        <a:gd name="connsiteX16" fmla="*/ 121140 w 2826457"/>
                        <a:gd name="connsiteY16" fmla="*/ 476831 h 2712541"/>
                        <a:gd name="connsiteX0" fmla="*/ 121140 w 2826457"/>
                        <a:gd name="connsiteY0" fmla="*/ 476831 h 2712541"/>
                        <a:gd name="connsiteX1" fmla="*/ 2483778 w 2826457"/>
                        <a:gd name="connsiteY1" fmla="*/ 244646 h 2712541"/>
                        <a:gd name="connsiteX2" fmla="*/ 2788690 w 2826457"/>
                        <a:gd name="connsiteY2" fmla="*/ 979635 h 2712541"/>
                        <a:gd name="connsiteX3" fmla="*/ 2227254 w 2826457"/>
                        <a:gd name="connsiteY3" fmla="*/ 2712541 h 2712541"/>
                        <a:gd name="connsiteX4" fmla="*/ 1856266 w 2826457"/>
                        <a:gd name="connsiteY4" fmla="*/ 2506958 h 2712541"/>
                        <a:gd name="connsiteX5" fmla="*/ 2321271 w 2826457"/>
                        <a:gd name="connsiteY5" fmla="*/ 1587997 h 2712541"/>
                        <a:gd name="connsiteX6" fmla="*/ 2298792 w 2826457"/>
                        <a:gd name="connsiteY6" fmla="*/ 836359 h 2712541"/>
                        <a:gd name="connsiteX7" fmla="*/ 1935366 w 2826457"/>
                        <a:gd name="connsiteY7" fmla="*/ 967862 h 2712541"/>
                        <a:gd name="connsiteX8" fmla="*/ 898446 w 2826457"/>
                        <a:gd name="connsiteY8" fmla="*/ 972870 h 2712541"/>
                        <a:gd name="connsiteX9" fmla="*/ 699490 w 2826457"/>
                        <a:gd name="connsiteY9" fmla="*/ 905436 h 2712541"/>
                        <a:gd name="connsiteX10" fmla="*/ 493347 w 2826457"/>
                        <a:gd name="connsiteY10" fmla="*/ 1066324 h 2712541"/>
                        <a:gd name="connsiteX11" fmla="*/ 481270 w 2826457"/>
                        <a:gd name="connsiteY11" fmla="*/ 1729747 h 2712541"/>
                        <a:gd name="connsiteX12" fmla="*/ 877158 w 2826457"/>
                        <a:gd name="connsiteY12" fmla="*/ 2308187 h 2712541"/>
                        <a:gd name="connsiteX13" fmla="*/ 526440 w 2826457"/>
                        <a:gd name="connsiteY13" fmla="*/ 2549068 h 2712541"/>
                        <a:gd name="connsiteX14" fmla="*/ 40165 w 2826457"/>
                        <a:gd name="connsiteY14" fmla="*/ 1761726 h 2712541"/>
                        <a:gd name="connsiteX15" fmla="*/ 30144 w 2826457"/>
                        <a:gd name="connsiteY15" fmla="*/ 1156689 h 2712541"/>
                        <a:gd name="connsiteX16" fmla="*/ 121140 w 2826457"/>
                        <a:gd name="connsiteY16" fmla="*/ 476831 h 2712541"/>
                        <a:gd name="connsiteX0" fmla="*/ 121140 w 2826457"/>
                        <a:gd name="connsiteY0" fmla="*/ 476831 h 2712541"/>
                        <a:gd name="connsiteX1" fmla="*/ 2483778 w 2826457"/>
                        <a:gd name="connsiteY1" fmla="*/ 244646 h 2712541"/>
                        <a:gd name="connsiteX2" fmla="*/ 2788690 w 2826457"/>
                        <a:gd name="connsiteY2" fmla="*/ 979635 h 2712541"/>
                        <a:gd name="connsiteX3" fmla="*/ 2539862 w 2826457"/>
                        <a:gd name="connsiteY3" fmla="*/ 1732677 h 2712541"/>
                        <a:gd name="connsiteX4" fmla="*/ 2227254 w 2826457"/>
                        <a:gd name="connsiteY4" fmla="*/ 2712541 h 2712541"/>
                        <a:gd name="connsiteX5" fmla="*/ 1856266 w 2826457"/>
                        <a:gd name="connsiteY5" fmla="*/ 2506958 h 2712541"/>
                        <a:gd name="connsiteX6" fmla="*/ 2321271 w 2826457"/>
                        <a:gd name="connsiteY6" fmla="*/ 1587997 h 2712541"/>
                        <a:gd name="connsiteX7" fmla="*/ 2298792 w 2826457"/>
                        <a:gd name="connsiteY7" fmla="*/ 836359 h 2712541"/>
                        <a:gd name="connsiteX8" fmla="*/ 1935366 w 2826457"/>
                        <a:gd name="connsiteY8" fmla="*/ 967862 h 2712541"/>
                        <a:gd name="connsiteX9" fmla="*/ 898446 w 2826457"/>
                        <a:gd name="connsiteY9" fmla="*/ 972870 h 2712541"/>
                        <a:gd name="connsiteX10" fmla="*/ 699490 w 2826457"/>
                        <a:gd name="connsiteY10" fmla="*/ 905436 h 2712541"/>
                        <a:gd name="connsiteX11" fmla="*/ 493347 w 2826457"/>
                        <a:gd name="connsiteY11" fmla="*/ 1066324 h 2712541"/>
                        <a:gd name="connsiteX12" fmla="*/ 481270 w 2826457"/>
                        <a:gd name="connsiteY12" fmla="*/ 1729747 h 2712541"/>
                        <a:gd name="connsiteX13" fmla="*/ 877158 w 2826457"/>
                        <a:gd name="connsiteY13" fmla="*/ 2308187 h 2712541"/>
                        <a:gd name="connsiteX14" fmla="*/ 526440 w 2826457"/>
                        <a:gd name="connsiteY14" fmla="*/ 2549068 h 2712541"/>
                        <a:gd name="connsiteX15" fmla="*/ 40165 w 2826457"/>
                        <a:gd name="connsiteY15" fmla="*/ 1761726 h 2712541"/>
                        <a:gd name="connsiteX16" fmla="*/ 30144 w 2826457"/>
                        <a:gd name="connsiteY16" fmla="*/ 1156689 h 2712541"/>
                        <a:gd name="connsiteX17" fmla="*/ 121140 w 2826457"/>
                        <a:gd name="connsiteY17" fmla="*/ 476831 h 2712541"/>
                        <a:gd name="connsiteX0" fmla="*/ 121140 w 2826457"/>
                        <a:gd name="connsiteY0" fmla="*/ 476831 h 2712541"/>
                        <a:gd name="connsiteX1" fmla="*/ 2483778 w 2826457"/>
                        <a:gd name="connsiteY1" fmla="*/ 244646 h 2712541"/>
                        <a:gd name="connsiteX2" fmla="*/ 2788690 w 2826457"/>
                        <a:gd name="connsiteY2" fmla="*/ 979635 h 2712541"/>
                        <a:gd name="connsiteX3" fmla="*/ 2690193 w 2826457"/>
                        <a:gd name="connsiteY3" fmla="*/ 1784815 h 2712541"/>
                        <a:gd name="connsiteX4" fmla="*/ 2227254 w 2826457"/>
                        <a:gd name="connsiteY4" fmla="*/ 2712541 h 2712541"/>
                        <a:gd name="connsiteX5" fmla="*/ 1856266 w 2826457"/>
                        <a:gd name="connsiteY5" fmla="*/ 2506958 h 2712541"/>
                        <a:gd name="connsiteX6" fmla="*/ 2321271 w 2826457"/>
                        <a:gd name="connsiteY6" fmla="*/ 1587997 h 2712541"/>
                        <a:gd name="connsiteX7" fmla="*/ 2298792 w 2826457"/>
                        <a:gd name="connsiteY7" fmla="*/ 836359 h 2712541"/>
                        <a:gd name="connsiteX8" fmla="*/ 1935366 w 2826457"/>
                        <a:gd name="connsiteY8" fmla="*/ 967862 h 2712541"/>
                        <a:gd name="connsiteX9" fmla="*/ 898446 w 2826457"/>
                        <a:gd name="connsiteY9" fmla="*/ 972870 h 2712541"/>
                        <a:gd name="connsiteX10" fmla="*/ 699490 w 2826457"/>
                        <a:gd name="connsiteY10" fmla="*/ 905436 h 2712541"/>
                        <a:gd name="connsiteX11" fmla="*/ 493347 w 2826457"/>
                        <a:gd name="connsiteY11" fmla="*/ 1066324 h 2712541"/>
                        <a:gd name="connsiteX12" fmla="*/ 481270 w 2826457"/>
                        <a:gd name="connsiteY12" fmla="*/ 1729747 h 2712541"/>
                        <a:gd name="connsiteX13" fmla="*/ 877158 w 2826457"/>
                        <a:gd name="connsiteY13" fmla="*/ 2308187 h 2712541"/>
                        <a:gd name="connsiteX14" fmla="*/ 526440 w 2826457"/>
                        <a:gd name="connsiteY14" fmla="*/ 2549068 h 2712541"/>
                        <a:gd name="connsiteX15" fmla="*/ 40165 w 2826457"/>
                        <a:gd name="connsiteY15" fmla="*/ 1761726 h 2712541"/>
                        <a:gd name="connsiteX16" fmla="*/ 30144 w 2826457"/>
                        <a:gd name="connsiteY16" fmla="*/ 1156689 h 2712541"/>
                        <a:gd name="connsiteX17" fmla="*/ 121140 w 2826457"/>
                        <a:gd name="connsiteY17" fmla="*/ 476831 h 2712541"/>
                        <a:gd name="connsiteX0" fmla="*/ 121140 w 2826457"/>
                        <a:gd name="connsiteY0" fmla="*/ 476831 h 2712541"/>
                        <a:gd name="connsiteX1" fmla="*/ 2483778 w 2826457"/>
                        <a:gd name="connsiteY1" fmla="*/ 244646 h 2712541"/>
                        <a:gd name="connsiteX2" fmla="*/ 2788690 w 2826457"/>
                        <a:gd name="connsiteY2" fmla="*/ 979635 h 2712541"/>
                        <a:gd name="connsiteX3" fmla="*/ 2690193 w 2826457"/>
                        <a:gd name="connsiteY3" fmla="*/ 1784815 h 2712541"/>
                        <a:gd name="connsiteX4" fmla="*/ 2227254 w 2826457"/>
                        <a:gd name="connsiteY4" fmla="*/ 2712541 h 2712541"/>
                        <a:gd name="connsiteX5" fmla="*/ 1856266 w 2826457"/>
                        <a:gd name="connsiteY5" fmla="*/ 2506958 h 2712541"/>
                        <a:gd name="connsiteX6" fmla="*/ 2321271 w 2826457"/>
                        <a:gd name="connsiteY6" fmla="*/ 1587997 h 2712541"/>
                        <a:gd name="connsiteX7" fmla="*/ 2298792 w 2826457"/>
                        <a:gd name="connsiteY7" fmla="*/ 836359 h 2712541"/>
                        <a:gd name="connsiteX8" fmla="*/ 1935366 w 2826457"/>
                        <a:gd name="connsiteY8" fmla="*/ 967862 h 2712541"/>
                        <a:gd name="connsiteX9" fmla="*/ 898446 w 2826457"/>
                        <a:gd name="connsiteY9" fmla="*/ 972870 h 2712541"/>
                        <a:gd name="connsiteX10" fmla="*/ 699490 w 2826457"/>
                        <a:gd name="connsiteY10" fmla="*/ 905436 h 2712541"/>
                        <a:gd name="connsiteX11" fmla="*/ 493347 w 2826457"/>
                        <a:gd name="connsiteY11" fmla="*/ 1066324 h 2712541"/>
                        <a:gd name="connsiteX12" fmla="*/ 481270 w 2826457"/>
                        <a:gd name="connsiteY12" fmla="*/ 1729747 h 2712541"/>
                        <a:gd name="connsiteX13" fmla="*/ 877158 w 2826457"/>
                        <a:gd name="connsiteY13" fmla="*/ 2308187 h 2712541"/>
                        <a:gd name="connsiteX14" fmla="*/ 526440 w 2826457"/>
                        <a:gd name="connsiteY14" fmla="*/ 2549068 h 2712541"/>
                        <a:gd name="connsiteX15" fmla="*/ 40165 w 2826457"/>
                        <a:gd name="connsiteY15" fmla="*/ 1761726 h 2712541"/>
                        <a:gd name="connsiteX16" fmla="*/ 30144 w 2826457"/>
                        <a:gd name="connsiteY16" fmla="*/ 1156689 h 2712541"/>
                        <a:gd name="connsiteX17" fmla="*/ 121140 w 2826457"/>
                        <a:gd name="connsiteY17" fmla="*/ 476831 h 2712541"/>
                        <a:gd name="connsiteX0" fmla="*/ 121140 w 2826457"/>
                        <a:gd name="connsiteY0" fmla="*/ 476831 h 2712541"/>
                        <a:gd name="connsiteX1" fmla="*/ 2483778 w 2826457"/>
                        <a:gd name="connsiteY1" fmla="*/ 244646 h 2712541"/>
                        <a:gd name="connsiteX2" fmla="*/ 2788690 w 2826457"/>
                        <a:gd name="connsiteY2" fmla="*/ 979635 h 2712541"/>
                        <a:gd name="connsiteX3" fmla="*/ 2716142 w 2826457"/>
                        <a:gd name="connsiteY3" fmla="*/ 1571464 h 2712541"/>
                        <a:gd name="connsiteX4" fmla="*/ 2690193 w 2826457"/>
                        <a:gd name="connsiteY4" fmla="*/ 1784815 h 2712541"/>
                        <a:gd name="connsiteX5" fmla="*/ 2227254 w 2826457"/>
                        <a:gd name="connsiteY5" fmla="*/ 2712541 h 2712541"/>
                        <a:gd name="connsiteX6" fmla="*/ 1856266 w 2826457"/>
                        <a:gd name="connsiteY6" fmla="*/ 2506958 h 2712541"/>
                        <a:gd name="connsiteX7" fmla="*/ 2321271 w 2826457"/>
                        <a:gd name="connsiteY7" fmla="*/ 1587997 h 2712541"/>
                        <a:gd name="connsiteX8" fmla="*/ 2298792 w 2826457"/>
                        <a:gd name="connsiteY8" fmla="*/ 836359 h 2712541"/>
                        <a:gd name="connsiteX9" fmla="*/ 1935366 w 2826457"/>
                        <a:gd name="connsiteY9" fmla="*/ 967862 h 2712541"/>
                        <a:gd name="connsiteX10" fmla="*/ 898446 w 2826457"/>
                        <a:gd name="connsiteY10" fmla="*/ 972870 h 2712541"/>
                        <a:gd name="connsiteX11" fmla="*/ 699490 w 2826457"/>
                        <a:gd name="connsiteY11" fmla="*/ 905436 h 2712541"/>
                        <a:gd name="connsiteX12" fmla="*/ 493347 w 2826457"/>
                        <a:gd name="connsiteY12" fmla="*/ 1066324 h 2712541"/>
                        <a:gd name="connsiteX13" fmla="*/ 481270 w 2826457"/>
                        <a:gd name="connsiteY13" fmla="*/ 1729747 h 2712541"/>
                        <a:gd name="connsiteX14" fmla="*/ 877158 w 2826457"/>
                        <a:gd name="connsiteY14" fmla="*/ 2308187 h 2712541"/>
                        <a:gd name="connsiteX15" fmla="*/ 526440 w 2826457"/>
                        <a:gd name="connsiteY15" fmla="*/ 2549068 h 2712541"/>
                        <a:gd name="connsiteX16" fmla="*/ 40165 w 2826457"/>
                        <a:gd name="connsiteY16" fmla="*/ 1761726 h 2712541"/>
                        <a:gd name="connsiteX17" fmla="*/ 30144 w 2826457"/>
                        <a:gd name="connsiteY17" fmla="*/ 1156689 h 2712541"/>
                        <a:gd name="connsiteX18" fmla="*/ 121140 w 2826457"/>
                        <a:gd name="connsiteY18" fmla="*/ 476831 h 2712541"/>
                        <a:gd name="connsiteX0" fmla="*/ 121140 w 2826457"/>
                        <a:gd name="connsiteY0" fmla="*/ 476831 h 2712541"/>
                        <a:gd name="connsiteX1" fmla="*/ 2483778 w 2826457"/>
                        <a:gd name="connsiteY1" fmla="*/ 244646 h 2712541"/>
                        <a:gd name="connsiteX2" fmla="*/ 2788690 w 2826457"/>
                        <a:gd name="connsiteY2" fmla="*/ 979635 h 2712541"/>
                        <a:gd name="connsiteX3" fmla="*/ 2760112 w 2826457"/>
                        <a:gd name="connsiteY3" fmla="*/ 1559491 h 2712541"/>
                        <a:gd name="connsiteX4" fmla="*/ 2690193 w 2826457"/>
                        <a:gd name="connsiteY4" fmla="*/ 1784815 h 2712541"/>
                        <a:gd name="connsiteX5" fmla="*/ 2227254 w 2826457"/>
                        <a:gd name="connsiteY5" fmla="*/ 2712541 h 2712541"/>
                        <a:gd name="connsiteX6" fmla="*/ 1856266 w 2826457"/>
                        <a:gd name="connsiteY6" fmla="*/ 2506958 h 2712541"/>
                        <a:gd name="connsiteX7" fmla="*/ 2321271 w 2826457"/>
                        <a:gd name="connsiteY7" fmla="*/ 1587997 h 2712541"/>
                        <a:gd name="connsiteX8" fmla="*/ 2298792 w 2826457"/>
                        <a:gd name="connsiteY8" fmla="*/ 836359 h 2712541"/>
                        <a:gd name="connsiteX9" fmla="*/ 1935366 w 2826457"/>
                        <a:gd name="connsiteY9" fmla="*/ 967862 h 2712541"/>
                        <a:gd name="connsiteX10" fmla="*/ 898446 w 2826457"/>
                        <a:gd name="connsiteY10" fmla="*/ 972870 h 2712541"/>
                        <a:gd name="connsiteX11" fmla="*/ 699490 w 2826457"/>
                        <a:gd name="connsiteY11" fmla="*/ 905436 h 2712541"/>
                        <a:gd name="connsiteX12" fmla="*/ 493347 w 2826457"/>
                        <a:gd name="connsiteY12" fmla="*/ 1066324 h 2712541"/>
                        <a:gd name="connsiteX13" fmla="*/ 481270 w 2826457"/>
                        <a:gd name="connsiteY13" fmla="*/ 1729747 h 2712541"/>
                        <a:gd name="connsiteX14" fmla="*/ 877158 w 2826457"/>
                        <a:gd name="connsiteY14" fmla="*/ 2308187 h 2712541"/>
                        <a:gd name="connsiteX15" fmla="*/ 526440 w 2826457"/>
                        <a:gd name="connsiteY15" fmla="*/ 2549068 h 2712541"/>
                        <a:gd name="connsiteX16" fmla="*/ 40165 w 2826457"/>
                        <a:gd name="connsiteY16" fmla="*/ 1761726 h 2712541"/>
                        <a:gd name="connsiteX17" fmla="*/ 30144 w 2826457"/>
                        <a:gd name="connsiteY17" fmla="*/ 1156689 h 2712541"/>
                        <a:gd name="connsiteX18" fmla="*/ 121140 w 2826457"/>
                        <a:gd name="connsiteY18" fmla="*/ 476831 h 2712541"/>
                        <a:gd name="connsiteX0" fmla="*/ 121140 w 2826457"/>
                        <a:gd name="connsiteY0" fmla="*/ 476831 h 2712541"/>
                        <a:gd name="connsiteX1" fmla="*/ 2483778 w 2826457"/>
                        <a:gd name="connsiteY1" fmla="*/ 244646 h 2712541"/>
                        <a:gd name="connsiteX2" fmla="*/ 2788690 w 2826457"/>
                        <a:gd name="connsiteY2" fmla="*/ 979635 h 2712541"/>
                        <a:gd name="connsiteX3" fmla="*/ 2760112 w 2826457"/>
                        <a:gd name="connsiteY3" fmla="*/ 1559491 h 2712541"/>
                        <a:gd name="connsiteX4" fmla="*/ 2690193 w 2826457"/>
                        <a:gd name="connsiteY4" fmla="*/ 1784815 h 2712541"/>
                        <a:gd name="connsiteX5" fmla="*/ 2227254 w 2826457"/>
                        <a:gd name="connsiteY5" fmla="*/ 2712541 h 2712541"/>
                        <a:gd name="connsiteX6" fmla="*/ 1856266 w 2826457"/>
                        <a:gd name="connsiteY6" fmla="*/ 2506958 h 2712541"/>
                        <a:gd name="connsiteX7" fmla="*/ 2321271 w 2826457"/>
                        <a:gd name="connsiteY7" fmla="*/ 1587997 h 2712541"/>
                        <a:gd name="connsiteX8" fmla="*/ 2298792 w 2826457"/>
                        <a:gd name="connsiteY8" fmla="*/ 836359 h 2712541"/>
                        <a:gd name="connsiteX9" fmla="*/ 1935366 w 2826457"/>
                        <a:gd name="connsiteY9" fmla="*/ 967862 h 2712541"/>
                        <a:gd name="connsiteX10" fmla="*/ 898446 w 2826457"/>
                        <a:gd name="connsiteY10" fmla="*/ 972870 h 2712541"/>
                        <a:gd name="connsiteX11" fmla="*/ 699490 w 2826457"/>
                        <a:gd name="connsiteY11" fmla="*/ 905436 h 2712541"/>
                        <a:gd name="connsiteX12" fmla="*/ 493347 w 2826457"/>
                        <a:gd name="connsiteY12" fmla="*/ 1066324 h 2712541"/>
                        <a:gd name="connsiteX13" fmla="*/ 481270 w 2826457"/>
                        <a:gd name="connsiteY13" fmla="*/ 1729747 h 2712541"/>
                        <a:gd name="connsiteX14" fmla="*/ 877158 w 2826457"/>
                        <a:gd name="connsiteY14" fmla="*/ 2308187 h 2712541"/>
                        <a:gd name="connsiteX15" fmla="*/ 526440 w 2826457"/>
                        <a:gd name="connsiteY15" fmla="*/ 2549068 h 2712541"/>
                        <a:gd name="connsiteX16" fmla="*/ 40165 w 2826457"/>
                        <a:gd name="connsiteY16" fmla="*/ 1761726 h 2712541"/>
                        <a:gd name="connsiteX17" fmla="*/ 30144 w 2826457"/>
                        <a:gd name="connsiteY17" fmla="*/ 1156689 h 2712541"/>
                        <a:gd name="connsiteX18" fmla="*/ 121140 w 2826457"/>
                        <a:gd name="connsiteY18" fmla="*/ 476831 h 2712541"/>
                        <a:gd name="connsiteX0" fmla="*/ 121140 w 2826457"/>
                        <a:gd name="connsiteY0" fmla="*/ 476831 h 2712541"/>
                        <a:gd name="connsiteX1" fmla="*/ 2483778 w 2826457"/>
                        <a:gd name="connsiteY1" fmla="*/ 244646 h 2712541"/>
                        <a:gd name="connsiteX2" fmla="*/ 2788690 w 2826457"/>
                        <a:gd name="connsiteY2" fmla="*/ 979635 h 2712541"/>
                        <a:gd name="connsiteX3" fmla="*/ 2760112 w 2826457"/>
                        <a:gd name="connsiteY3" fmla="*/ 1559491 h 2712541"/>
                        <a:gd name="connsiteX4" fmla="*/ 2690193 w 2826457"/>
                        <a:gd name="connsiteY4" fmla="*/ 1784815 h 2712541"/>
                        <a:gd name="connsiteX5" fmla="*/ 2227254 w 2826457"/>
                        <a:gd name="connsiteY5" fmla="*/ 2712541 h 2712541"/>
                        <a:gd name="connsiteX6" fmla="*/ 1856266 w 2826457"/>
                        <a:gd name="connsiteY6" fmla="*/ 2506958 h 2712541"/>
                        <a:gd name="connsiteX7" fmla="*/ 2321271 w 2826457"/>
                        <a:gd name="connsiteY7" fmla="*/ 1587997 h 2712541"/>
                        <a:gd name="connsiteX8" fmla="*/ 2298792 w 2826457"/>
                        <a:gd name="connsiteY8" fmla="*/ 836359 h 2712541"/>
                        <a:gd name="connsiteX9" fmla="*/ 1935366 w 2826457"/>
                        <a:gd name="connsiteY9" fmla="*/ 967862 h 2712541"/>
                        <a:gd name="connsiteX10" fmla="*/ 898446 w 2826457"/>
                        <a:gd name="connsiteY10" fmla="*/ 972870 h 2712541"/>
                        <a:gd name="connsiteX11" fmla="*/ 699490 w 2826457"/>
                        <a:gd name="connsiteY11" fmla="*/ 905436 h 2712541"/>
                        <a:gd name="connsiteX12" fmla="*/ 493347 w 2826457"/>
                        <a:gd name="connsiteY12" fmla="*/ 1066324 h 2712541"/>
                        <a:gd name="connsiteX13" fmla="*/ 481270 w 2826457"/>
                        <a:gd name="connsiteY13" fmla="*/ 1729747 h 2712541"/>
                        <a:gd name="connsiteX14" fmla="*/ 877158 w 2826457"/>
                        <a:gd name="connsiteY14" fmla="*/ 2308187 h 2712541"/>
                        <a:gd name="connsiteX15" fmla="*/ 526440 w 2826457"/>
                        <a:gd name="connsiteY15" fmla="*/ 2549068 h 2712541"/>
                        <a:gd name="connsiteX16" fmla="*/ 40165 w 2826457"/>
                        <a:gd name="connsiteY16" fmla="*/ 1761726 h 2712541"/>
                        <a:gd name="connsiteX17" fmla="*/ 30144 w 2826457"/>
                        <a:gd name="connsiteY17" fmla="*/ 1156689 h 2712541"/>
                        <a:gd name="connsiteX18" fmla="*/ 121140 w 2826457"/>
                        <a:gd name="connsiteY18" fmla="*/ 476831 h 2712541"/>
                        <a:gd name="connsiteX0" fmla="*/ 121140 w 2826457"/>
                        <a:gd name="connsiteY0" fmla="*/ 476831 h 2712541"/>
                        <a:gd name="connsiteX1" fmla="*/ 2483778 w 2826457"/>
                        <a:gd name="connsiteY1" fmla="*/ 244646 h 2712541"/>
                        <a:gd name="connsiteX2" fmla="*/ 2788690 w 2826457"/>
                        <a:gd name="connsiteY2" fmla="*/ 979635 h 2712541"/>
                        <a:gd name="connsiteX3" fmla="*/ 2760112 w 2826457"/>
                        <a:gd name="connsiteY3" fmla="*/ 1559491 h 2712541"/>
                        <a:gd name="connsiteX4" fmla="*/ 2690193 w 2826457"/>
                        <a:gd name="connsiteY4" fmla="*/ 1784815 h 2712541"/>
                        <a:gd name="connsiteX5" fmla="*/ 2227254 w 2826457"/>
                        <a:gd name="connsiteY5" fmla="*/ 2712541 h 2712541"/>
                        <a:gd name="connsiteX6" fmla="*/ 1856266 w 2826457"/>
                        <a:gd name="connsiteY6" fmla="*/ 2506958 h 2712541"/>
                        <a:gd name="connsiteX7" fmla="*/ 2321271 w 2826457"/>
                        <a:gd name="connsiteY7" fmla="*/ 1587997 h 2712541"/>
                        <a:gd name="connsiteX8" fmla="*/ 2298792 w 2826457"/>
                        <a:gd name="connsiteY8" fmla="*/ 836359 h 2712541"/>
                        <a:gd name="connsiteX9" fmla="*/ 1935366 w 2826457"/>
                        <a:gd name="connsiteY9" fmla="*/ 967862 h 2712541"/>
                        <a:gd name="connsiteX10" fmla="*/ 898446 w 2826457"/>
                        <a:gd name="connsiteY10" fmla="*/ 972870 h 2712541"/>
                        <a:gd name="connsiteX11" fmla="*/ 699490 w 2826457"/>
                        <a:gd name="connsiteY11" fmla="*/ 905436 h 2712541"/>
                        <a:gd name="connsiteX12" fmla="*/ 493347 w 2826457"/>
                        <a:gd name="connsiteY12" fmla="*/ 1066324 h 2712541"/>
                        <a:gd name="connsiteX13" fmla="*/ 481270 w 2826457"/>
                        <a:gd name="connsiteY13" fmla="*/ 1729747 h 2712541"/>
                        <a:gd name="connsiteX14" fmla="*/ 877158 w 2826457"/>
                        <a:gd name="connsiteY14" fmla="*/ 2308187 h 2712541"/>
                        <a:gd name="connsiteX15" fmla="*/ 526440 w 2826457"/>
                        <a:gd name="connsiteY15" fmla="*/ 2549068 h 2712541"/>
                        <a:gd name="connsiteX16" fmla="*/ 40165 w 2826457"/>
                        <a:gd name="connsiteY16" fmla="*/ 1761726 h 2712541"/>
                        <a:gd name="connsiteX17" fmla="*/ 30144 w 2826457"/>
                        <a:gd name="connsiteY17" fmla="*/ 1156689 h 2712541"/>
                        <a:gd name="connsiteX18" fmla="*/ 121140 w 2826457"/>
                        <a:gd name="connsiteY18" fmla="*/ 476831 h 2712541"/>
                        <a:gd name="connsiteX0" fmla="*/ 121140 w 2826457"/>
                        <a:gd name="connsiteY0" fmla="*/ 476831 h 2712541"/>
                        <a:gd name="connsiteX1" fmla="*/ 2483778 w 2826457"/>
                        <a:gd name="connsiteY1" fmla="*/ 244646 h 2712541"/>
                        <a:gd name="connsiteX2" fmla="*/ 2788690 w 2826457"/>
                        <a:gd name="connsiteY2" fmla="*/ 979635 h 2712541"/>
                        <a:gd name="connsiteX3" fmla="*/ 2760112 w 2826457"/>
                        <a:gd name="connsiteY3" fmla="*/ 1559491 h 2712541"/>
                        <a:gd name="connsiteX4" fmla="*/ 2701589 w 2826457"/>
                        <a:gd name="connsiteY4" fmla="*/ 1801159 h 2712541"/>
                        <a:gd name="connsiteX5" fmla="*/ 2227254 w 2826457"/>
                        <a:gd name="connsiteY5" fmla="*/ 2712541 h 2712541"/>
                        <a:gd name="connsiteX6" fmla="*/ 1856266 w 2826457"/>
                        <a:gd name="connsiteY6" fmla="*/ 2506958 h 2712541"/>
                        <a:gd name="connsiteX7" fmla="*/ 2321271 w 2826457"/>
                        <a:gd name="connsiteY7" fmla="*/ 1587997 h 2712541"/>
                        <a:gd name="connsiteX8" fmla="*/ 2298792 w 2826457"/>
                        <a:gd name="connsiteY8" fmla="*/ 836359 h 2712541"/>
                        <a:gd name="connsiteX9" fmla="*/ 1935366 w 2826457"/>
                        <a:gd name="connsiteY9" fmla="*/ 967862 h 2712541"/>
                        <a:gd name="connsiteX10" fmla="*/ 898446 w 2826457"/>
                        <a:gd name="connsiteY10" fmla="*/ 972870 h 2712541"/>
                        <a:gd name="connsiteX11" fmla="*/ 699490 w 2826457"/>
                        <a:gd name="connsiteY11" fmla="*/ 905436 h 2712541"/>
                        <a:gd name="connsiteX12" fmla="*/ 493347 w 2826457"/>
                        <a:gd name="connsiteY12" fmla="*/ 1066324 h 2712541"/>
                        <a:gd name="connsiteX13" fmla="*/ 481270 w 2826457"/>
                        <a:gd name="connsiteY13" fmla="*/ 1729747 h 2712541"/>
                        <a:gd name="connsiteX14" fmla="*/ 877158 w 2826457"/>
                        <a:gd name="connsiteY14" fmla="*/ 2308187 h 2712541"/>
                        <a:gd name="connsiteX15" fmla="*/ 526440 w 2826457"/>
                        <a:gd name="connsiteY15" fmla="*/ 2549068 h 2712541"/>
                        <a:gd name="connsiteX16" fmla="*/ 40165 w 2826457"/>
                        <a:gd name="connsiteY16" fmla="*/ 1761726 h 2712541"/>
                        <a:gd name="connsiteX17" fmla="*/ 30144 w 2826457"/>
                        <a:gd name="connsiteY17" fmla="*/ 1156689 h 2712541"/>
                        <a:gd name="connsiteX18" fmla="*/ 121140 w 2826457"/>
                        <a:gd name="connsiteY18" fmla="*/ 476831 h 2712541"/>
                        <a:gd name="connsiteX0" fmla="*/ 121140 w 2826457"/>
                        <a:gd name="connsiteY0" fmla="*/ 476831 h 2718065"/>
                        <a:gd name="connsiteX1" fmla="*/ 2483778 w 2826457"/>
                        <a:gd name="connsiteY1" fmla="*/ 244646 h 2718065"/>
                        <a:gd name="connsiteX2" fmla="*/ 2788690 w 2826457"/>
                        <a:gd name="connsiteY2" fmla="*/ 979635 h 2718065"/>
                        <a:gd name="connsiteX3" fmla="*/ 2760112 w 2826457"/>
                        <a:gd name="connsiteY3" fmla="*/ 1559491 h 2718065"/>
                        <a:gd name="connsiteX4" fmla="*/ 2701589 w 2826457"/>
                        <a:gd name="connsiteY4" fmla="*/ 1801159 h 2718065"/>
                        <a:gd name="connsiteX5" fmla="*/ 2227369 w 2826457"/>
                        <a:gd name="connsiteY5" fmla="*/ 2718065 h 2718065"/>
                        <a:gd name="connsiteX6" fmla="*/ 1856266 w 2826457"/>
                        <a:gd name="connsiteY6" fmla="*/ 2506958 h 2718065"/>
                        <a:gd name="connsiteX7" fmla="*/ 2321271 w 2826457"/>
                        <a:gd name="connsiteY7" fmla="*/ 1587997 h 2718065"/>
                        <a:gd name="connsiteX8" fmla="*/ 2298792 w 2826457"/>
                        <a:gd name="connsiteY8" fmla="*/ 836359 h 2718065"/>
                        <a:gd name="connsiteX9" fmla="*/ 1935366 w 2826457"/>
                        <a:gd name="connsiteY9" fmla="*/ 967862 h 2718065"/>
                        <a:gd name="connsiteX10" fmla="*/ 898446 w 2826457"/>
                        <a:gd name="connsiteY10" fmla="*/ 972870 h 2718065"/>
                        <a:gd name="connsiteX11" fmla="*/ 699490 w 2826457"/>
                        <a:gd name="connsiteY11" fmla="*/ 905436 h 2718065"/>
                        <a:gd name="connsiteX12" fmla="*/ 493347 w 2826457"/>
                        <a:gd name="connsiteY12" fmla="*/ 1066324 h 2718065"/>
                        <a:gd name="connsiteX13" fmla="*/ 481270 w 2826457"/>
                        <a:gd name="connsiteY13" fmla="*/ 1729747 h 2718065"/>
                        <a:gd name="connsiteX14" fmla="*/ 877158 w 2826457"/>
                        <a:gd name="connsiteY14" fmla="*/ 2308187 h 2718065"/>
                        <a:gd name="connsiteX15" fmla="*/ 526440 w 2826457"/>
                        <a:gd name="connsiteY15" fmla="*/ 2549068 h 2718065"/>
                        <a:gd name="connsiteX16" fmla="*/ 40165 w 2826457"/>
                        <a:gd name="connsiteY16" fmla="*/ 1761726 h 2718065"/>
                        <a:gd name="connsiteX17" fmla="*/ 30144 w 2826457"/>
                        <a:gd name="connsiteY17" fmla="*/ 1156689 h 2718065"/>
                        <a:gd name="connsiteX18" fmla="*/ 121140 w 2826457"/>
                        <a:gd name="connsiteY18" fmla="*/ 476831 h 27180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2826457" h="2718065">
                          <a:moveTo>
                            <a:pt x="121140" y="476831"/>
                          </a:moveTo>
                          <a:cubicBezTo>
                            <a:pt x="732867" y="-63083"/>
                            <a:pt x="1673459" y="-150192"/>
                            <a:pt x="2483778" y="244646"/>
                          </a:cubicBezTo>
                          <a:cubicBezTo>
                            <a:pt x="2756941" y="360264"/>
                            <a:pt x="2899556" y="743381"/>
                            <a:pt x="2788690" y="979635"/>
                          </a:cubicBezTo>
                          <a:cubicBezTo>
                            <a:pt x="2791562" y="1204284"/>
                            <a:pt x="2775952" y="1397669"/>
                            <a:pt x="2760112" y="1559491"/>
                          </a:cubicBezTo>
                          <a:cubicBezTo>
                            <a:pt x="2743696" y="1693688"/>
                            <a:pt x="2779391" y="1699496"/>
                            <a:pt x="2701589" y="1801159"/>
                          </a:cubicBezTo>
                          <a:lnTo>
                            <a:pt x="2227369" y="2718065"/>
                          </a:lnTo>
                          <a:lnTo>
                            <a:pt x="1856266" y="2506958"/>
                          </a:lnTo>
                          <a:lnTo>
                            <a:pt x="2321271" y="1587997"/>
                          </a:lnTo>
                          <a:lnTo>
                            <a:pt x="2298792" y="836359"/>
                          </a:lnTo>
                          <a:cubicBezTo>
                            <a:pt x="2250692" y="719408"/>
                            <a:pt x="2076869" y="937472"/>
                            <a:pt x="1935366" y="967862"/>
                          </a:cubicBezTo>
                          <a:lnTo>
                            <a:pt x="898446" y="972870"/>
                          </a:lnTo>
                          <a:cubicBezTo>
                            <a:pt x="848170" y="979154"/>
                            <a:pt x="759192" y="980851"/>
                            <a:pt x="699490" y="905436"/>
                          </a:cubicBezTo>
                          <a:cubicBezTo>
                            <a:pt x="637692" y="866681"/>
                            <a:pt x="491776" y="793994"/>
                            <a:pt x="493347" y="1066324"/>
                          </a:cubicBezTo>
                          <a:cubicBezTo>
                            <a:pt x="523590" y="1267598"/>
                            <a:pt x="440916" y="1490396"/>
                            <a:pt x="481270" y="1729747"/>
                          </a:cubicBezTo>
                          <a:cubicBezTo>
                            <a:pt x="606503" y="1889903"/>
                            <a:pt x="756514" y="2134523"/>
                            <a:pt x="877158" y="2308187"/>
                          </a:cubicBezTo>
                          <a:lnTo>
                            <a:pt x="526440" y="2549068"/>
                          </a:lnTo>
                          <a:cubicBezTo>
                            <a:pt x="413099" y="2365598"/>
                            <a:pt x="7836" y="1936984"/>
                            <a:pt x="40165" y="1761726"/>
                          </a:cubicBezTo>
                          <a:cubicBezTo>
                            <a:pt x="-10969" y="1515341"/>
                            <a:pt x="33340" y="1370490"/>
                            <a:pt x="30144" y="1156689"/>
                          </a:cubicBezTo>
                          <a:cubicBezTo>
                            <a:pt x="-20805" y="841557"/>
                            <a:pt x="-17421" y="654908"/>
                            <a:pt x="121140" y="476831"/>
                          </a:cubicBezTo>
                          <a:close/>
                        </a:path>
                      </a:pathLst>
                    </a:custGeom>
                    <a:solidFill>
                      <a:srgbClr val="00A6B5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66" name="Rectangle 65"/>
                    <p:cNvSpPr/>
                    <p:nvPr/>
                  </p:nvSpPr>
                  <p:spPr>
                    <a:xfrm rot="11419885">
                      <a:off x="3927176" y="4568449"/>
                      <a:ext cx="150701" cy="28072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68" name="Rectangle 67"/>
                    <p:cNvSpPr/>
                    <p:nvPr/>
                  </p:nvSpPr>
                  <p:spPr>
                    <a:xfrm rot="15401283" flipH="1">
                      <a:off x="3615519" y="4132498"/>
                      <a:ext cx="150701" cy="28072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129" name="Group 128"/>
                  <p:cNvGrpSpPr/>
                  <p:nvPr/>
                </p:nvGrpSpPr>
                <p:grpSpPr>
                  <a:xfrm>
                    <a:off x="2991919" y="4652095"/>
                    <a:ext cx="610039" cy="452564"/>
                    <a:chOff x="2991919" y="4652095"/>
                    <a:chExt cx="610039" cy="452564"/>
                  </a:xfrm>
                </p:grpSpPr>
                <p:sp>
                  <p:nvSpPr>
                    <p:cNvPr id="63" name="Rectangle 11"/>
                    <p:cNvSpPr/>
                    <p:nvPr/>
                  </p:nvSpPr>
                  <p:spPr>
                    <a:xfrm rot="13571737">
                      <a:off x="3130154" y="4641382"/>
                      <a:ext cx="38153" cy="141267"/>
                    </a:xfrm>
                    <a:custGeom>
                      <a:avLst/>
                      <a:gdLst>
                        <a:gd name="connsiteX0" fmla="*/ 0 w 88106"/>
                        <a:gd name="connsiteY0" fmla="*/ 0 h 414337"/>
                        <a:gd name="connsiteX1" fmla="*/ 88106 w 88106"/>
                        <a:gd name="connsiteY1" fmla="*/ 0 h 414337"/>
                        <a:gd name="connsiteX2" fmla="*/ 88106 w 88106"/>
                        <a:gd name="connsiteY2" fmla="*/ 414337 h 414337"/>
                        <a:gd name="connsiteX3" fmla="*/ 0 w 88106"/>
                        <a:gd name="connsiteY3" fmla="*/ 414337 h 414337"/>
                        <a:gd name="connsiteX4" fmla="*/ 0 w 88106"/>
                        <a:gd name="connsiteY4" fmla="*/ 0 h 414337"/>
                        <a:gd name="connsiteX0" fmla="*/ 0 w 119062"/>
                        <a:gd name="connsiteY0" fmla="*/ 0 h 416718"/>
                        <a:gd name="connsiteX1" fmla="*/ 119062 w 119062"/>
                        <a:gd name="connsiteY1" fmla="*/ 2381 h 416718"/>
                        <a:gd name="connsiteX2" fmla="*/ 119062 w 119062"/>
                        <a:gd name="connsiteY2" fmla="*/ 416718 h 416718"/>
                        <a:gd name="connsiteX3" fmla="*/ 30956 w 119062"/>
                        <a:gd name="connsiteY3" fmla="*/ 416718 h 416718"/>
                        <a:gd name="connsiteX4" fmla="*/ 0 w 119062"/>
                        <a:gd name="connsiteY4" fmla="*/ 0 h 416718"/>
                        <a:gd name="connsiteX0" fmla="*/ 0 w 119062"/>
                        <a:gd name="connsiteY0" fmla="*/ 0 h 416718"/>
                        <a:gd name="connsiteX1" fmla="*/ 119062 w 119062"/>
                        <a:gd name="connsiteY1" fmla="*/ 2381 h 416718"/>
                        <a:gd name="connsiteX2" fmla="*/ 119062 w 119062"/>
                        <a:gd name="connsiteY2" fmla="*/ 416718 h 416718"/>
                        <a:gd name="connsiteX3" fmla="*/ 0 w 119062"/>
                        <a:gd name="connsiteY3" fmla="*/ 0 h 416718"/>
                        <a:gd name="connsiteX0" fmla="*/ 0 w 119062"/>
                        <a:gd name="connsiteY0" fmla="*/ 0 h 354805"/>
                        <a:gd name="connsiteX1" fmla="*/ 119062 w 119062"/>
                        <a:gd name="connsiteY1" fmla="*/ 2381 h 354805"/>
                        <a:gd name="connsiteX2" fmla="*/ 54768 w 119062"/>
                        <a:gd name="connsiteY2" fmla="*/ 354805 h 354805"/>
                        <a:gd name="connsiteX3" fmla="*/ 0 w 119062"/>
                        <a:gd name="connsiteY3" fmla="*/ 0 h 354805"/>
                        <a:gd name="connsiteX0" fmla="*/ 0 w 54768"/>
                        <a:gd name="connsiteY0" fmla="*/ 0 h 354805"/>
                        <a:gd name="connsiteX1" fmla="*/ 54768 w 54768"/>
                        <a:gd name="connsiteY1" fmla="*/ 354805 h 354805"/>
                        <a:gd name="connsiteX2" fmla="*/ 0 w 54768"/>
                        <a:gd name="connsiteY2" fmla="*/ 0 h 354805"/>
                        <a:gd name="connsiteX0" fmla="*/ 27496 w 82264"/>
                        <a:gd name="connsiteY0" fmla="*/ 0 h 354805"/>
                        <a:gd name="connsiteX1" fmla="*/ 82264 w 82264"/>
                        <a:gd name="connsiteY1" fmla="*/ 354805 h 354805"/>
                        <a:gd name="connsiteX2" fmla="*/ 27496 w 82264"/>
                        <a:gd name="connsiteY2" fmla="*/ 0 h 354805"/>
                        <a:gd name="connsiteX0" fmla="*/ 27496 w 96956"/>
                        <a:gd name="connsiteY0" fmla="*/ 0 h 354805"/>
                        <a:gd name="connsiteX1" fmla="*/ 82264 w 96956"/>
                        <a:gd name="connsiteY1" fmla="*/ 354805 h 354805"/>
                        <a:gd name="connsiteX2" fmla="*/ 27496 w 96956"/>
                        <a:gd name="connsiteY2" fmla="*/ 0 h 354805"/>
                        <a:gd name="connsiteX0" fmla="*/ 28262 w 95882"/>
                        <a:gd name="connsiteY0" fmla="*/ 0 h 357186"/>
                        <a:gd name="connsiteX1" fmla="*/ 78268 w 95882"/>
                        <a:gd name="connsiteY1" fmla="*/ 357186 h 357186"/>
                        <a:gd name="connsiteX2" fmla="*/ 28262 w 95882"/>
                        <a:gd name="connsiteY2" fmla="*/ 0 h 357186"/>
                        <a:gd name="connsiteX0" fmla="*/ 28262 w 121470"/>
                        <a:gd name="connsiteY0" fmla="*/ 0 h 357186"/>
                        <a:gd name="connsiteX1" fmla="*/ 78268 w 121470"/>
                        <a:gd name="connsiteY1" fmla="*/ 357186 h 357186"/>
                        <a:gd name="connsiteX2" fmla="*/ 28262 w 121470"/>
                        <a:gd name="connsiteY2" fmla="*/ 0 h 357186"/>
                        <a:gd name="connsiteX0" fmla="*/ 0 w 93208"/>
                        <a:gd name="connsiteY0" fmla="*/ 0 h 357186"/>
                        <a:gd name="connsiteX1" fmla="*/ 50006 w 93208"/>
                        <a:gd name="connsiteY1" fmla="*/ 357186 h 357186"/>
                        <a:gd name="connsiteX2" fmla="*/ 0 w 93208"/>
                        <a:gd name="connsiteY2" fmla="*/ 0 h 357186"/>
                        <a:gd name="connsiteX0" fmla="*/ 0 w 93208"/>
                        <a:gd name="connsiteY0" fmla="*/ 0 h 357186"/>
                        <a:gd name="connsiteX1" fmla="*/ 50006 w 93208"/>
                        <a:gd name="connsiteY1" fmla="*/ 357186 h 357186"/>
                        <a:gd name="connsiteX2" fmla="*/ 0 w 93208"/>
                        <a:gd name="connsiteY2" fmla="*/ 0 h 357186"/>
                        <a:gd name="connsiteX0" fmla="*/ 0 w 93208"/>
                        <a:gd name="connsiteY0" fmla="*/ 0 h 357186"/>
                        <a:gd name="connsiteX1" fmla="*/ 50006 w 93208"/>
                        <a:gd name="connsiteY1" fmla="*/ 357186 h 357186"/>
                        <a:gd name="connsiteX2" fmla="*/ 0 w 93208"/>
                        <a:gd name="connsiteY2" fmla="*/ 0 h 357186"/>
                        <a:gd name="connsiteX0" fmla="*/ 0 w 94539"/>
                        <a:gd name="connsiteY0" fmla="*/ 0 h 350042"/>
                        <a:gd name="connsiteX1" fmla="*/ 52387 w 94539"/>
                        <a:gd name="connsiteY1" fmla="*/ 350042 h 350042"/>
                        <a:gd name="connsiteX2" fmla="*/ 0 w 94539"/>
                        <a:gd name="connsiteY2" fmla="*/ 0 h 350042"/>
                        <a:gd name="connsiteX0" fmla="*/ 0 w 94539"/>
                        <a:gd name="connsiteY0" fmla="*/ 0 h 350042"/>
                        <a:gd name="connsiteX1" fmla="*/ 52387 w 94539"/>
                        <a:gd name="connsiteY1" fmla="*/ 350042 h 350042"/>
                        <a:gd name="connsiteX2" fmla="*/ 0 w 94539"/>
                        <a:gd name="connsiteY2" fmla="*/ 0 h 3500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94539" h="350042">
                          <a:moveTo>
                            <a:pt x="0" y="0"/>
                          </a:moveTo>
                          <a:cubicBezTo>
                            <a:pt x="127794" y="94455"/>
                            <a:pt x="105569" y="310355"/>
                            <a:pt x="52387" y="350042"/>
                          </a:cubicBezTo>
                          <a:cubicBezTo>
                            <a:pt x="46037" y="215105"/>
                            <a:pt x="49212" y="134936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F4AF80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64" name="Rectangle 11"/>
                    <p:cNvSpPr/>
                    <p:nvPr/>
                  </p:nvSpPr>
                  <p:spPr>
                    <a:xfrm rot="3209151">
                      <a:off x="3463874" y="4939429"/>
                      <a:ext cx="37097" cy="141511"/>
                    </a:xfrm>
                    <a:custGeom>
                      <a:avLst/>
                      <a:gdLst>
                        <a:gd name="connsiteX0" fmla="*/ 0 w 88106"/>
                        <a:gd name="connsiteY0" fmla="*/ 0 h 414337"/>
                        <a:gd name="connsiteX1" fmla="*/ 88106 w 88106"/>
                        <a:gd name="connsiteY1" fmla="*/ 0 h 414337"/>
                        <a:gd name="connsiteX2" fmla="*/ 88106 w 88106"/>
                        <a:gd name="connsiteY2" fmla="*/ 414337 h 414337"/>
                        <a:gd name="connsiteX3" fmla="*/ 0 w 88106"/>
                        <a:gd name="connsiteY3" fmla="*/ 414337 h 414337"/>
                        <a:gd name="connsiteX4" fmla="*/ 0 w 88106"/>
                        <a:gd name="connsiteY4" fmla="*/ 0 h 414337"/>
                        <a:gd name="connsiteX0" fmla="*/ 0 w 119062"/>
                        <a:gd name="connsiteY0" fmla="*/ 0 h 416718"/>
                        <a:gd name="connsiteX1" fmla="*/ 119062 w 119062"/>
                        <a:gd name="connsiteY1" fmla="*/ 2381 h 416718"/>
                        <a:gd name="connsiteX2" fmla="*/ 119062 w 119062"/>
                        <a:gd name="connsiteY2" fmla="*/ 416718 h 416718"/>
                        <a:gd name="connsiteX3" fmla="*/ 30956 w 119062"/>
                        <a:gd name="connsiteY3" fmla="*/ 416718 h 416718"/>
                        <a:gd name="connsiteX4" fmla="*/ 0 w 119062"/>
                        <a:gd name="connsiteY4" fmla="*/ 0 h 416718"/>
                        <a:gd name="connsiteX0" fmla="*/ 0 w 119062"/>
                        <a:gd name="connsiteY0" fmla="*/ 0 h 416718"/>
                        <a:gd name="connsiteX1" fmla="*/ 119062 w 119062"/>
                        <a:gd name="connsiteY1" fmla="*/ 2381 h 416718"/>
                        <a:gd name="connsiteX2" fmla="*/ 119062 w 119062"/>
                        <a:gd name="connsiteY2" fmla="*/ 416718 h 416718"/>
                        <a:gd name="connsiteX3" fmla="*/ 0 w 119062"/>
                        <a:gd name="connsiteY3" fmla="*/ 0 h 416718"/>
                        <a:gd name="connsiteX0" fmla="*/ 0 w 119062"/>
                        <a:gd name="connsiteY0" fmla="*/ 0 h 354805"/>
                        <a:gd name="connsiteX1" fmla="*/ 119062 w 119062"/>
                        <a:gd name="connsiteY1" fmla="*/ 2381 h 354805"/>
                        <a:gd name="connsiteX2" fmla="*/ 54768 w 119062"/>
                        <a:gd name="connsiteY2" fmla="*/ 354805 h 354805"/>
                        <a:gd name="connsiteX3" fmla="*/ 0 w 119062"/>
                        <a:gd name="connsiteY3" fmla="*/ 0 h 354805"/>
                        <a:gd name="connsiteX0" fmla="*/ 0 w 54768"/>
                        <a:gd name="connsiteY0" fmla="*/ 0 h 354805"/>
                        <a:gd name="connsiteX1" fmla="*/ 54768 w 54768"/>
                        <a:gd name="connsiteY1" fmla="*/ 354805 h 354805"/>
                        <a:gd name="connsiteX2" fmla="*/ 0 w 54768"/>
                        <a:gd name="connsiteY2" fmla="*/ 0 h 354805"/>
                        <a:gd name="connsiteX0" fmla="*/ 27496 w 82264"/>
                        <a:gd name="connsiteY0" fmla="*/ 0 h 354805"/>
                        <a:gd name="connsiteX1" fmla="*/ 82264 w 82264"/>
                        <a:gd name="connsiteY1" fmla="*/ 354805 h 354805"/>
                        <a:gd name="connsiteX2" fmla="*/ 27496 w 82264"/>
                        <a:gd name="connsiteY2" fmla="*/ 0 h 354805"/>
                        <a:gd name="connsiteX0" fmla="*/ 27496 w 96956"/>
                        <a:gd name="connsiteY0" fmla="*/ 0 h 354805"/>
                        <a:gd name="connsiteX1" fmla="*/ 82264 w 96956"/>
                        <a:gd name="connsiteY1" fmla="*/ 354805 h 354805"/>
                        <a:gd name="connsiteX2" fmla="*/ 27496 w 96956"/>
                        <a:gd name="connsiteY2" fmla="*/ 0 h 354805"/>
                        <a:gd name="connsiteX0" fmla="*/ 28262 w 95882"/>
                        <a:gd name="connsiteY0" fmla="*/ 0 h 357186"/>
                        <a:gd name="connsiteX1" fmla="*/ 78268 w 95882"/>
                        <a:gd name="connsiteY1" fmla="*/ 357186 h 357186"/>
                        <a:gd name="connsiteX2" fmla="*/ 28262 w 95882"/>
                        <a:gd name="connsiteY2" fmla="*/ 0 h 357186"/>
                        <a:gd name="connsiteX0" fmla="*/ 28262 w 121470"/>
                        <a:gd name="connsiteY0" fmla="*/ 0 h 357186"/>
                        <a:gd name="connsiteX1" fmla="*/ 78268 w 121470"/>
                        <a:gd name="connsiteY1" fmla="*/ 357186 h 357186"/>
                        <a:gd name="connsiteX2" fmla="*/ 28262 w 121470"/>
                        <a:gd name="connsiteY2" fmla="*/ 0 h 357186"/>
                        <a:gd name="connsiteX0" fmla="*/ 0 w 93208"/>
                        <a:gd name="connsiteY0" fmla="*/ 0 h 357186"/>
                        <a:gd name="connsiteX1" fmla="*/ 50006 w 93208"/>
                        <a:gd name="connsiteY1" fmla="*/ 357186 h 357186"/>
                        <a:gd name="connsiteX2" fmla="*/ 0 w 93208"/>
                        <a:gd name="connsiteY2" fmla="*/ 0 h 357186"/>
                        <a:gd name="connsiteX0" fmla="*/ 0 w 93208"/>
                        <a:gd name="connsiteY0" fmla="*/ 0 h 357186"/>
                        <a:gd name="connsiteX1" fmla="*/ 50006 w 93208"/>
                        <a:gd name="connsiteY1" fmla="*/ 357186 h 357186"/>
                        <a:gd name="connsiteX2" fmla="*/ 0 w 93208"/>
                        <a:gd name="connsiteY2" fmla="*/ 0 h 357186"/>
                        <a:gd name="connsiteX0" fmla="*/ 0 w 93208"/>
                        <a:gd name="connsiteY0" fmla="*/ 0 h 357186"/>
                        <a:gd name="connsiteX1" fmla="*/ 50006 w 93208"/>
                        <a:gd name="connsiteY1" fmla="*/ 357186 h 357186"/>
                        <a:gd name="connsiteX2" fmla="*/ 0 w 93208"/>
                        <a:gd name="connsiteY2" fmla="*/ 0 h 357186"/>
                        <a:gd name="connsiteX0" fmla="*/ 0 w 94539"/>
                        <a:gd name="connsiteY0" fmla="*/ 0 h 350042"/>
                        <a:gd name="connsiteX1" fmla="*/ 52387 w 94539"/>
                        <a:gd name="connsiteY1" fmla="*/ 350042 h 350042"/>
                        <a:gd name="connsiteX2" fmla="*/ 0 w 94539"/>
                        <a:gd name="connsiteY2" fmla="*/ 0 h 350042"/>
                        <a:gd name="connsiteX0" fmla="*/ 0 w 94539"/>
                        <a:gd name="connsiteY0" fmla="*/ 0 h 350042"/>
                        <a:gd name="connsiteX1" fmla="*/ 52387 w 94539"/>
                        <a:gd name="connsiteY1" fmla="*/ 350042 h 350042"/>
                        <a:gd name="connsiteX2" fmla="*/ 0 w 94539"/>
                        <a:gd name="connsiteY2" fmla="*/ 0 h 350042"/>
                        <a:gd name="connsiteX0" fmla="*/ 0 w 91922"/>
                        <a:gd name="connsiteY0" fmla="*/ 0 h 350646"/>
                        <a:gd name="connsiteX1" fmla="*/ 47662 w 91922"/>
                        <a:gd name="connsiteY1" fmla="*/ 350646 h 350646"/>
                        <a:gd name="connsiteX2" fmla="*/ 0 w 91922"/>
                        <a:gd name="connsiteY2" fmla="*/ 0 h 3506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91922" h="350646">
                          <a:moveTo>
                            <a:pt x="0" y="0"/>
                          </a:moveTo>
                          <a:cubicBezTo>
                            <a:pt x="127794" y="94455"/>
                            <a:pt x="100844" y="310959"/>
                            <a:pt x="47662" y="350646"/>
                          </a:cubicBezTo>
                          <a:cubicBezTo>
                            <a:pt x="41312" y="215709"/>
                            <a:pt x="49212" y="134936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F4AF80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cs typeface="Arial" panose="020B0604020202020204" pitchFamily="34" charset="0"/>
                      </a:endParaRPr>
                    </a:p>
                  </p:txBody>
                </p:sp>
                <p:grpSp>
                  <p:nvGrpSpPr>
                    <p:cNvPr id="62" name="Group 61"/>
                    <p:cNvGrpSpPr/>
                    <p:nvPr/>
                  </p:nvGrpSpPr>
                  <p:grpSpPr>
                    <a:xfrm rot="13571737">
                      <a:off x="3070657" y="4573357"/>
                      <a:ext cx="452564" cy="610039"/>
                      <a:chOff x="2949633" y="-2401001"/>
                      <a:chExt cx="1121399" cy="1511604"/>
                    </a:xfrm>
                  </p:grpSpPr>
                  <p:sp>
                    <p:nvSpPr>
                      <p:cNvPr id="73" name="Rectangle 13"/>
                      <p:cNvSpPr/>
                      <p:nvPr/>
                    </p:nvSpPr>
                    <p:spPr>
                      <a:xfrm>
                        <a:off x="2949633" y="-2128364"/>
                        <a:ext cx="1121399" cy="1238967"/>
                      </a:xfrm>
                      <a:custGeom>
                        <a:avLst/>
                        <a:gdLst>
                          <a:gd name="connsiteX0" fmla="*/ 0 w 1439652"/>
                          <a:gd name="connsiteY0" fmla="*/ 0 h 1352888"/>
                          <a:gd name="connsiteX1" fmla="*/ 1439652 w 1439652"/>
                          <a:gd name="connsiteY1" fmla="*/ 0 h 1352888"/>
                          <a:gd name="connsiteX2" fmla="*/ 1439652 w 1439652"/>
                          <a:gd name="connsiteY2" fmla="*/ 1352888 h 1352888"/>
                          <a:gd name="connsiteX3" fmla="*/ 0 w 1439652"/>
                          <a:gd name="connsiteY3" fmla="*/ 1352888 h 1352888"/>
                          <a:gd name="connsiteX4" fmla="*/ 0 w 1439652"/>
                          <a:gd name="connsiteY4" fmla="*/ 0 h 1352888"/>
                          <a:gd name="connsiteX0" fmla="*/ 0 w 1439652"/>
                          <a:gd name="connsiteY0" fmla="*/ 0 h 1352888"/>
                          <a:gd name="connsiteX1" fmla="*/ 1439652 w 1439652"/>
                          <a:gd name="connsiteY1" fmla="*/ 0 h 1352888"/>
                          <a:gd name="connsiteX2" fmla="*/ 1439652 w 1439652"/>
                          <a:gd name="connsiteY2" fmla="*/ 1352888 h 1352888"/>
                          <a:gd name="connsiteX3" fmla="*/ 710215 w 1439652"/>
                          <a:gd name="connsiteY3" fmla="*/ 1349961 h 1352888"/>
                          <a:gd name="connsiteX4" fmla="*/ 0 w 1439652"/>
                          <a:gd name="connsiteY4" fmla="*/ 1352888 h 1352888"/>
                          <a:gd name="connsiteX5" fmla="*/ 0 w 1439652"/>
                          <a:gd name="connsiteY5" fmla="*/ 0 h 1352888"/>
                          <a:gd name="connsiteX0" fmla="*/ 0 w 1439652"/>
                          <a:gd name="connsiteY0" fmla="*/ 0 h 1352888"/>
                          <a:gd name="connsiteX1" fmla="*/ 1439652 w 1439652"/>
                          <a:gd name="connsiteY1" fmla="*/ 0 h 1352888"/>
                          <a:gd name="connsiteX2" fmla="*/ 1439652 w 1439652"/>
                          <a:gd name="connsiteY2" fmla="*/ 1352888 h 1352888"/>
                          <a:gd name="connsiteX3" fmla="*/ 724240 w 1439652"/>
                          <a:gd name="connsiteY3" fmla="*/ 1316302 h 1352888"/>
                          <a:gd name="connsiteX4" fmla="*/ 0 w 1439652"/>
                          <a:gd name="connsiteY4" fmla="*/ 1352888 h 1352888"/>
                          <a:gd name="connsiteX5" fmla="*/ 0 w 1439652"/>
                          <a:gd name="connsiteY5" fmla="*/ 0 h 1352888"/>
                          <a:gd name="connsiteX0" fmla="*/ 0 w 1439652"/>
                          <a:gd name="connsiteY0" fmla="*/ 0 h 1352888"/>
                          <a:gd name="connsiteX1" fmla="*/ 1439652 w 1439652"/>
                          <a:gd name="connsiteY1" fmla="*/ 0 h 1352888"/>
                          <a:gd name="connsiteX2" fmla="*/ 1439652 w 1439652"/>
                          <a:gd name="connsiteY2" fmla="*/ 1352888 h 1352888"/>
                          <a:gd name="connsiteX3" fmla="*/ 724240 w 1439652"/>
                          <a:gd name="connsiteY3" fmla="*/ 1316302 h 1352888"/>
                          <a:gd name="connsiteX4" fmla="*/ 109391 w 1439652"/>
                          <a:gd name="connsiteY4" fmla="*/ 794711 h 1352888"/>
                          <a:gd name="connsiteX5" fmla="*/ 0 w 1439652"/>
                          <a:gd name="connsiteY5" fmla="*/ 0 h 1352888"/>
                          <a:gd name="connsiteX0" fmla="*/ 0 w 1439652"/>
                          <a:gd name="connsiteY0" fmla="*/ 0 h 1352888"/>
                          <a:gd name="connsiteX1" fmla="*/ 1439652 w 1439652"/>
                          <a:gd name="connsiteY1" fmla="*/ 0 h 1352888"/>
                          <a:gd name="connsiteX2" fmla="*/ 1439652 w 1439652"/>
                          <a:gd name="connsiteY2" fmla="*/ 1352888 h 1352888"/>
                          <a:gd name="connsiteX3" fmla="*/ 724240 w 1439652"/>
                          <a:gd name="connsiteY3" fmla="*/ 1316302 h 1352888"/>
                          <a:gd name="connsiteX4" fmla="*/ 109391 w 1439652"/>
                          <a:gd name="connsiteY4" fmla="*/ 794711 h 1352888"/>
                          <a:gd name="connsiteX5" fmla="*/ 0 w 1439652"/>
                          <a:gd name="connsiteY5" fmla="*/ 0 h 1352888"/>
                          <a:gd name="connsiteX0" fmla="*/ 0 w 1439652"/>
                          <a:gd name="connsiteY0" fmla="*/ 0 h 1363864"/>
                          <a:gd name="connsiteX1" fmla="*/ 1439652 w 1439652"/>
                          <a:gd name="connsiteY1" fmla="*/ 0 h 1363864"/>
                          <a:gd name="connsiteX2" fmla="*/ 1439652 w 1439652"/>
                          <a:gd name="connsiteY2" fmla="*/ 1352888 h 1363864"/>
                          <a:gd name="connsiteX3" fmla="*/ 724240 w 1439652"/>
                          <a:gd name="connsiteY3" fmla="*/ 1316302 h 1363864"/>
                          <a:gd name="connsiteX4" fmla="*/ 109391 w 1439652"/>
                          <a:gd name="connsiteY4" fmla="*/ 794711 h 1363864"/>
                          <a:gd name="connsiteX5" fmla="*/ 0 w 1439652"/>
                          <a:gd name="connsiteY5" fmla="*/ 0 h 1363864"/>
                          <a:gd name="connsiteX0" fmla="*/ 0 w 1439652"/>
                          <a:gd name="connsiteY0" fmla="*/ 0 h 1373603"/>
                          <a:gd name="connsiteX1" fmla="*/ 1439652 w 1439652"/>
                          <a:gd name="connsiteY1" fmla="*/ 0 h 1373603"/>
                          <a:gd name="connsiteX2" fmla="*/ 1439652 w 1439652"/>
                          <a:gd name="connsiteY2" fmla="*/ 1352888 h 1373603"/>
                          <a:gd name="connsiteX3" fmla="*/ 724240 w 1439652"/>
                          <a:gd name="connsiteY3" fmla="*/ 1316302 h 1373603"/>
                          <a:gd name="connsiteX4" fmla="*/ 109391 w 1439652"/>
                          <a:gd name="connsiteY4" fmla="*/ 794711 h 1373603"/>
                          <a:gd name="connsiteX5" fmla="*/ 0 w 1439652"/>
                          <a:gd name="connsiteY5" fmla="*/ 0 h 1373603"/>
                          <a:gd name="connsiteX0" fmla="*/ 0 w 1439652"/>
                          <a:gd name="connsiteY0" fmla="*/ 0 h 1373603"/>
                          <a:gd name="connsiteX1" fmla="*/ 1439652 w 1439652"/>
                          <a:gd name="connsiteY1" fmla="*/ 0 h 1373603"/>
                          <a:gd name="connsiteX2" fmla="*/ 1234893 w 1439652"/>
                          <a:gd name="connsiteY2" fmla="*/ 800322 h 1373603"/>
                          <a:gd name="connsiteX3" fmla="*/ 724240 w 1439652"/>
                          <a:gd name="connsiteY3" fmla="*/ 1316302 h 1373603"/>
                          <a:gd name="connsiteX4" fmla="*/ 109391 w 1439652"/>
                          <a:gd name="connsiteY4" fmla="*/ 794711 h 1373603"/>
                          <a:gd name="connsiteX5" fmla="*/ 0 w 1439652"/>
                          <a:gd name="connsiteY5" fmla="*/ 0 h 1373603"/>
                          <a:gd name="connsiteX0" fmla="*/ 0 w 1439652"/>
                          <a:gd name="connsiteY0" fmla="*/ 0 h 1373603"/>
                          <a:gd name="connsiteX1" fmla="*/ 1439652 w 1439652"/>
                          <a:gd name="connsiteY1" fmla="*/ 0 h 1373603"/>
                          <a:gd name="connsiteX2" fmla="*/ 1234893 w 1439652"/>
                          <a:gd name="connsiteY2" fmla="*/ 800322 h 1373603"/>
                          <a:gd name="connsiteX3" fmla="*/ 724240 w 1439652"/>
                          <a:gd name="connsiteY3" fmla="*/ 1316302 h 1373603"/>
                          <a:gd name="connsiteX4" fmla="*/ 109391 w 1439652"/>
                          <a:gd name="connsiteY4" fmla="*/ 794711 h 1373603"/>
                          <a:gd name="connsiteX5" fmla="*/ 0 w 1439652"/>
                          <a:gd name="connsiteY5" fmla="*/ 0 h 1373603"/>
                          <a:gd name="connsiteX0" fmla="*/ 0 w 1439652"/>
                          <a:gd name="connsiteY0" fmla="*/ 0 h 1373603"/>
                          <a:gd name="connsiteX1" fmla="*/ 1439652 w 1439652"/>
                          <a:gd name="connsiteY1" fmla="*/ 0 h 1373603"/>
                          <a:gd name="connsiteX2" fmla="*/ 1218064 w 1439652"/>
                          <a:gd name="connsiteY2" fmla="*/ 783492 h 1373603"/>
                          <a:gd name="connsiteX3" fmla="*/ 724240 w 1439652"/>
                          <a:gd name="connsiteY3" fmla="*/ 1316302 h 1373603"/>
                          <a:gd name="connsiteX4" fmla="*/ 109391 w 1439652"/>
                          <a:gd name="connsiteY4" fmla="*/ 794711 h 1373603"/>
                          <a:gd name="connsiteX5" fmla="*/ 0 w 1439652"/>
                          <a:gd name="connsiteY5" fmla="*/ 0 h 1373603"/>
                          <a:gd name="connsiteX0" fmla="*/ 0 w 1439652"/>
                          <a:gd name="connsiteY0" fmla="*/ 0 h 1373603"/>
                          <a:gd name="connsiteX1" fmla="*/ 1439652 w 1439652"/>
                          <a:gd name="connsiteY1" fmla="*/ 0 h 1373603"/>
                          <a:gd name="connsiteX2" fmla="*/ 1218064 w 1439652"/>
                          <a:gd name="connsiteY2" fmla="*/ 783492 h 1373603"/>
                          <a:gd name="connsiteX3" fmla="*/ 724240 w 1439652"/>
                          <a:gd name="connsiteY3" fmla="*/ 1316302 h 1373603"/>
                          <a:gd name="connsiteX4" fmla="*/ 109391 w 1439652"/>
                          <a:gd name="connsiteY4" fmla="*/ 794711 h 1373603"/>
                          <a:gd name="connsiteX5" fmla="*/ 0 w 1439652"/>
                          <a:gd name="connsiteY5" fmla="*/ 0 h 1373603"/>
                          <a:gd name="connsiteX0" fmla="*/ 0 w 1439652"/>
                          <a:gd name="connsiteY0" fmla="*/ 0 h 1373603"/>
                          <a:gd name="connsiteX1" fmla="*/ 1439652 w 1439652"/>
                          <a:gd name="connsiteY1" fmla="*/ 0 h 1373603"/>
                          <a:gd name="connsiteX2" fmla="*/ 1218064 w 1439652"/>
                          <a:gd name="connsiteY2" fmla="*/ 783492 h 1373603"/>
                          <a:gd name="connsiteX3" fmla="*/ 724240 w 1439652"/>
                          <a:gd name="connsiteY3" fmla="*/ 1316302 h 1373603"/>
                          <a:gd name="connsiteX4" fmla="*/ 109391 w 1439652"/>
                          <a:gd name="connsiteY4" fmla="*/ 794711 h 1373603"/>
                          <a:gd name="connsiteX5" fmla="*/ 0 w 1439652"/>
                          <a:gd name="connsiteY5" fmla="*/ 0 h 1373603"/>
                          <a:gd name="connsiteX0" fmla="*/ 0 w 1439652"/>
                          <a:gd name="connsiteY0" fmla="*/ 0 h 1373603"/>
                          <a:gd name="connsiteX1" fmla="*/ 1439652 w 1439652"/>
                          <a:gd name="connsiteY1" fmla="*/ 0 h 1373603"/>
                          <a:gd name="connsiteX2" fmla="*/ 1223673 w 1439652"/>
                          <a:gd name="connsiteY2" fmla="*/ 780687 h 1373603"/>
                          <a:gd name="connsiteX3" fmla="*/ 724240 w 1439652"/>
                          <a:gd name="connsiteY3" fmla="*/ 1316302 h 1373603"/>
                          <a:gd name="connsiteX4" fmla="*/ 109391 w 1439652"/>
                          <a:gd name="connsiteY4" fmla="*/ 794711 h 1373603"/>
                          <a:gd name="connsiteX5" fmla="*/ 0 w 1439652"/>
                          <a:gd name="connsiteY5" fmla="*/ 0 h 1373603"/>
                          <a:gd name="connsiteX0" fmla="*/ 0 w 1439652"/>
                          <a:gd name="connsiteY0" fmla="*/ 0 h 1373603"/>
                          <a:gd name="connsiteX1" fmla="*/ 1439652 w 1439652"/>
                          <a:gd name="connsiteY1" fmla="*/ 0 h 1373603"/>
                          <a:gd name="connsiteX2" fmla="*/ 1223673 w 1439652"/>
                          <a:gd name="connsiteY2" fmla="*/ 780687 h 1373603"/>
                          <a:gd name="connsiteX3" fmla="*/ 724240 w 1439652"/>
                          <a:gd name="connsiteY3" fmla="*/ 1316302 h 1373603"/>
                          <a:gd name="connsiteX4" fmla="*/ 109391 w 1439652"/>
                          <a:gd name="connsiteY4" fmla="*/ 794711 h 1373603"/>
                          <a:gd name="connsiteX5" fmla="*/ 0 w 1439652"/>
                          <a:gd name="connsiteY5" fmla="*/ 0 h 1373603"/>
                          <a:gd name="connsiteX0" fmla="*/ 0 w 1439652"/>
                          <a:gd name="connsiteY0" fmla="*/ 0 h 1373603"/>
                          <a:gd name="connsiteX1" fmla="*/ 1439652 w 1439652"/>
                          <a:gd name="connsiteY1" fmla="*/ 0 h 1373603"/>
                          <a:gd name="connsiteX2" fmla="*/ 1223673 w 1439652"/>
                          <a:gd name="connsiteY2" fmla="*/ 780687 h 1373603"/>
                          <a:gd name="connsiteX3" fmla="*/ 724240 w 1439652"/>
                          <a:gd name="connsiteY3" fmla="*/ 1316302 h 1373603"/>
                          <a:gd name="connsiteX4" fmla="*/ 109391 w 1439652"/>
                          <a:gd name="connsiteY4" fmla="*/ 794711 h 1373603"/>
                          <a:gd name="connsiteX5" fmla="*/ 0 w 1439652"/>
                          <a:gd name="connsiteY5" fmla="*/ 0 h 1373603"/>
                          <a:gd name="connsiteX0" fmla="*/ 308541 w 1330261"/>
                          <a:gd name="connsiteY0" fmla="*/ 140245 h 1373603"/>
                          <a:gd name="connsiteX1" fmla="*/ 1330261 w 1330261"/>
                          <a:gd name="connsiteY1" fmla="*/ 0 h 1373603"/>
                          <a:gd name="connsiteX2" fmla="*/ 1114282 w 1330261"/>
                          <a:gd name="connsiteY2" fmla="*/ 780687 h 1373603"/>
                          <a:gd name="connsiteX3" fmla="*/ 614849 w 1330261"/>
                          <a:gd name="connsiteY3" fmla="*/ 1316302 h 1373603"/>
                          <a:gd name="connsiteX4" fmla="*/ 0 w 1330261"/>
                          <a:gd name="connsiteY4" fmla="*/ 794711 h 1373603"/>
                          <a:gd name="connsiteX5" fmla="*/ 308541 w 1330261"/>
                          <a:gd name="connsiteY5" fmla="*/ 140245 h 1373603"/>
                          <a:gd name="connsiteX0" fmla="*/ 308541 w 1330261"/>
                          <a:gd name="connsiteY0" fmla="*/ 140245 h 1373603"/>
                          <a:gd name="connsiteX1" fmla="*/ 1330261 w 1330261"/>
                          <a:gd name="connsiteY1" fmla="*/ 0 h 1373603"/>
                          <a:gd name="connsiteX2" fmla="*/ 1114282 w 1330261"/>
                          <a:gd name="connsiteY2" fmla="*/ 780687 h 1373603"/>
                          <a:gd name="connsiteX3" fmla="*/ 614849 w 1330261"/>
                          <a:gd name="connsiteY3" fmla="*/ 1316302 h 1373603"/>
                          <a:gd name="connsiteX4" fmla="*/ 0 w 1330261"/>
                          <a:gd name="connsiteY4" fmla="*/ 794711 h 1373603"/>
                          <a:gd name="connsiteX5" fmla="*/ 308541 w 1330261"/>
                          <a:gd name="connsiteY5" fmla="*/ 140245 h 1373603"/>
                          <a:gd name="connsiteX0" fmla="*/ 308541 w 1330261"/>
                          <a:gd name="connsiteY0" fmla="*/ 140245 h 1373603"/>
                          <a:gd name="connsiteX1" fmla="*/ 1330261 w 1330261"/>
                          <a:gd name="connsiteY1" fmla="*/ 0 h 1373603"/>
                          <a:gd name="connsiteX2" fmla="*/ 1114282 w 1330261"/>
                          <a:gd name="connsiteY2" fmla="*/ 780687 h 1373603"/>
                          <a:gd name="connsiteX3" fmla="*/ 614849 w 1330261"/>
                          <a:gd name="connsiteY3" fmla="*/ 1316302 h 1373603"/>
                          <a:gd name="connsiteX4" fmla="*/ 0 w 1330261"/>
                          <a:gd name="connsiteY4" fmla="*/ 794711 h 1373603"/>
                          <a:gd name="connsiteX5" fmla="*/ 308541 w 1330261"/>
                          <a:gd name="connsiteY5" fmla="*/ 140245 h 1373603"/>
                          <a:gd name="connsiteX0" fmla="*/ 313659 w 1335379"/>
                          <a:gd name="connsiteY0" fmla="*/ 140245 h 1373603"/>
                          <a:gd name="connsiteX1" fmla="*/ 1335379 w 1335379"/>
                          <a:gd name="connsiteY1" fmla="*/ 0 h 1373603"/>
                          <a:gd name="connsiteX2" fmla="*/ 1119400 w 1335379"/>
                          <a:gd name="connsiteY2" fmla="*/ 780687 h 1373603"/>
                          <a:gd name="connsiteX3" fmla="*/ 619967 w 1335379"/>
                          <a:gd name="connsiteY3" fmla="*/ 1316302 h 1373603"/>
                          <a:gd name="connsiteX4" fmla="*/ 5118 w 1335379"/>
                          <a:gd name="connsiteY4" fmla="*/ 794711 h 1373603"/>
                          <a:gd name="connsiteX5" fmla="*/ 313659 w 1335379"/>
                          <a:gd name="connsiteY5" fmla="*/ 140245 h 1373603"/>
                          <a:gd name="connsiteX0" fmla="*/ 313659 w 1119400"/>
                          <a:gd name="connsiteY0" fmla="*/ 5610 h 1238968"/>
                          <a:gd name="connsiteX1" fmla="*/ 777203 w 1119400"/>
                          <a:gd name="connsiteY1" fmla="*/ 0 h 1238968"/>
                          <a:gd name="connsiteX2" fmla="*/ 1119400 w 1119400"/>
                          <a:gd name="connsiteY2" fmla="*/ 646052 h 1238968"/>
                          <a:gd name="connsiteX3" fmla="*/ 619967 w 1119400"/>
                          <a:gd name="connsiteY3" fmla="*/ 1181667 h 1238968"/>
                          <a:gd name="connsiteX4" fmla="*/ 5118 w 1119400"/>
                          <a:gd name="connsiteY4" fmla="*/ 660076 h 1238968"/>
                          <a:gd name="connsiteX5" fmla="*/ 313659 w 1119400"/>
                          <a:gd name="connsiteY5" fmla="*/ 5610 h 1238968"/>
                          <a:gd name="connsiteX0" fmla="*/ 313659 w 1119400"/>
                          <a:gd name="connsiteY0" fmla="*/ 5610 h 1238968"/>
                          <a:gd name="connsiteX1" fmla="*/ 777203 w 1119400"/>
                          <a:gd name="connsiteY1" fmla="*/ 0 h 1238968"/>
                          <a:gd name="connsiteX2" fmla="*/ 1119400 w 1119400"/>
                          <a:gd name="connsiteY2" fmla="*/ 646052 h 1238968"/>
                          <a:gd name="connsiteX3" fmla="*/ 619967 w 1119400"/>
                          <a:gd name="connsiteY3" fmla="*/ 1181667 h 1238968"/>
                          <a:gd name="connsiteX4" fmla="*/ 5118 w 1119400"/>
                          <a:gd name="connsiteY4" fmla="*/ 660076 h 1238968"/>
                          <a:gd name="connsiteX5" fmla="*/ 313659 w 1119400"/>
                          <a:gd name="connsiteY5" fmla="*/ 5610 h 1238968"/>
                          <a:gd name="connsiteX0" fmla="*/ 313659 w 1127678"/>
                          <a:gd name="connsiteY0" fmla="*/ 5610 h 1238968"/>
                          <a:gd name="connsiteX1" fmla="*/ 777203 w 1127678"/>
                          <a:gd name="connsiteY1" fmla="*/ 0 h 1238968"/>
                          <a:gd name="connsiteX2" fmla="*/ 1119400 w 1127678"/>
                          <a:gd name="connsiteY2" fmla="*/ 646052 h 1238968"/>
                          <a:gd name="connsiteX3" fmla="*/ 619967 w 1127678"/>
                          <a:gd name="connsiteY3" fmla="*/ 1181667 h 1238968"/>
                          <a:gd name="connsiteX4" fmla="*/ 5118 w 1127678"/>
                          <a:gd name="connsiteY4" fmla="*/ 660076 h 1238968"/>
                          <a:gd name="connsiteX5" fmla="*/ 313659 w 1127678"/>
                          <a:gd name="connsiteY5" fmla="*/ 5610 h 1238968"/>
                          <a:gd name="connsiteX0" fmla="*/ 313659 w 1123274"/>
                          <a:gd name="connsiteY0" fmla="*/ 5610 h 1238968"/>
                          <a:gd name="connsiteX1" fmla="*/ 777203 w 1123274"/>
                          <a:gd name="connsiteY1" fmla="*/ 0 h 1238968"/>
                          <a:gd name="connsiteX2" fmla="*/ 1119400 w 1123274"/>
                          <a:gd name="connsiteY2" fmla="*/ 646052 h 1238968"/>
                          <a:gd name="connsiteX3" fmla="*/ 619967 w 1123274"/>
                          <a:gd name="connsiteY3" fmla="*/ 1181667 h 1238968"/>
                          <a:gd name="connsiteX4" fmla="*/ 5118 w 1123274"/>
                          <a:gd name="connsiteY4" fmla="*/ 660076 h 1238968"/>
                          <a:gd name="connsiteX5" fmla="*/ 313659 w 1123274"/>
                          <a:gd name="connsiteY5" fmla="*/ 5610 h 1238968"/>
                          <a:gd name="connsiteX0" fmla="*/ 313659 w 1119978"/>
                          <a:gd name="connsiteY0" fmla="*/ 5610 h 1238968"/>
                          <a:gd name="connsiteX1" fmla="*/ 777203 w 1119978"/>
                          <a:gd name="connsiteY1" fmla="*/ 0 h 1238968"/>
                          <a:gd name="connsiteX2" fmla="*/ 1119400 w 1119978"/>
                          <a:gd name="connsiteY2" fmla="*/ 646052 h 1238968"/>
                          <a:gd name="connsiteX3" fmla="*/ 619967 w 1119978"/>
                          <a:gd name="connsiteY3" fmla="*/ 1181667 h 1238968"/>
                          <a:gd name="connsiteX4" fmla="*/ 5118 w 1119978"/>
                          <a:gd name="connsiteY4" fmla="*/ 660076 h 1238968"/>
                          <a:gd name="connsiteX5" fmla="*/ 313659 w 1119978"/>
                          <a:gd name="connsiteY5" fmla="*/ 5610 h 1238968"/>
                          <a:gd name="connsiteX0" fmla="*/ 313659 w 1120225"/>
                          <a:gd name="connsiteY0" fmla="*/ 5610 h 1238968"/>
                          <a:gd name="connsiteX1" fmla="*/ 777203 w 1120225"/>
                          <a:gd name="connsiteY1" fmla="*/ 0 h 1238968"/>
                          <a:gd name="connsiteX2" fmla="*/ 1119400 w 1120225"/>
                          <a:gd name="connsiteY2" fmla="*/ 646052 h 1238968"/>
                          <a:gd name="connsiteX3" fmla="*/ 619967 w 1120225"/>
                          <a:gd name="connsiteY3" fmla="*/ 1181667 h 1238968"/>
                          <a:gd name="connsiteX4" fmla="*/ 5118 w 1120225"/>
                          <a:gd name="connsiteY4" fmla="*/ 660076 h 1238968"/>
                          <a:gd name="connsiteX5" fmla="*/ 313659 w 1120225"/>
                          <a:gd name="connsiteY5" fmla="*/ 5610 h 1238968"/>
                          <a:gd name="connsiteX0" fmla="*/ 313659 w 1121399"/>
                          <a:gd name="connsiteY0" fmla="*/ 5610 h 1238968"/>
                          <a:gd name="connsiteX1" fmla="*/ 777203 w 1121399"/>
                          <a:gd name="connsiteY1" fmla="*/ 0 h 1238968"/>
                          <a:gd name="connsiteX2" fmla="*/ 1119400 w 1121399"/>
                          <a:gd name="connsiteY2" fmla="*/ 646052 h 1238968"/>
                          <a:gd name="connsiteX3" fmla="*/ 619967 w 1121399"/>
                          <a:gd name="connsiteY3" fmla="*/ 1181667 h 1238968"/>
                          <a:gd name="connsiteX4" fmla="*/ 5118 w 1121399"/>
                          <a:gd name="connsiteY4" fmla="*/ 660076 h 1238968"/>
                          <a:gd name="connsiteX5" fmla="*/ 313659 w 1121399"/>
                          <a:gd name="connsiteY5" fmla="*/ 5610 h 123896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121399" h="1238968">
                            <a:moveTo>
                              <a:pt x="313659" y="5610"/>
                            </a:moveTo>
                            <a:lnTo>
                              <a:pt x="777203" y="0"/>
                            </a:lnTo>
                            <a:cubicBezTo>
                              <a:pt x="1009075" y="111569"/>
                              <a:pt x="1131555" y="354969"/>
                              <a:pt x="1119400" y="646052"/>
                            </a:cubicBezTo>
                            <a:cubicBezTo>
                              <a:pt x="1148331" y="1000364"/>
                              <a:pt x="857503" y="1349068"/>
                              <a:pt x="619967" y="1181667"/>
                            </a:cubicBezTo>
                            <a:cubicBezTo>
                              <a:pt x="386968" y="1372441"/>
                              <a:pt x="30554" y="1058333"/>
                              <a:pt x="5118" y="660076"/>
                            </a:cubicBezTo>
                            <a:cubicBezTo>
                              <a:pt x="-29475" y="310090"/>
                              <a:pt x="115445" y="105959"/>
                              <a:pt x="313659" y="5610"/>
                            </a:cubicBezTo>
                            <a:close/>
                          </a:path>
                        </a:pathLst>
                      </a:custGeom>
                      <a:solidFill>
                        <a:srgbClr val="EBC584"/>
                      </a:soli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74" name="Oval 73"/>
                      <p:cNvSpPr/>
                      <p:nvPr/>
                    </p:nvSpPr>
                    <p:spPr>
                      <a:xfrm>
                        <a:off x="3306987" y="-2401001"/>
                        <a:ext cx="448785" cy="450820"/>
                      </a:xfrm>
                      <a:prstGeom prst="ellipse">
                        <a:avLst/>
                      </a:prstGeom>
                      <a:solidFill>
                        <a:srgbClr val="D7B787"/>
                      </a:soli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</p:grpSp>
          </p:grpSp>
        </p:grpSp>
      </p:grpSp>
      <p:sp>
        <p:nvSpPr>
          <p:cNvPr id="43" name="TextBox 42"/>
          <p:cNvSpPr txBox="1"/>
          <p:nvPr/>
        </p:nvSpPr>
        <p:spPr>
          <a:xfrm>
            <a:off x="838800" y="363600"/>
            <a:ext cx="8805645" cy="535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GB" dirty="0"/>
              <a:t>Six research topics</a:t>
            </a:r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C2BAFD9-9749-47A3-9834-F30437EDC5E6}"/>
              </a:ext>
            </a:extLst>
          </p:cNvPr>
          <p:cNvGrpSpPr/>
          <p:nvPr/>
        </p:nvGrpSpPr>
        <p:grpSpPr>
          <a:xfrm>
            <a:off x="958825" y="737345"/>
            <a:ext cx="10856053" cy="6020147"/>
            <a:chOff x="-567177" y="749348"/>
            <a:chExt cx="10856053" cy="6020147"/>
          </a:xfrm>
        </p:grpSpPr>
        <p:grpSp>
          <p:nvGrpSpPr>
            <p:cNvPr id="254" name="Group 253"/>
            <p:cNvGrpSpPr/>
            <p:nvPr/>
          </p:nvGrpSpPr>
          <p:grpSpPr>
            <a:xfrm>
              <a:off x="-357627" y="1898659"/>
              <a:ext cx="3057292" cy="1080345"/>
              <a:chOff x="4188355" y="6021667"/>
              <a:chExt cx="3385012" cy="1080345"/>
            </a:xfrm>
          </p:grpSpPr>
          <p:grpSp>
            <p:nvGrpSpPr>
              <p:cNvPr id="255" name="Group 254"/>
              <p:cNvGrpSpPr/>
              <p:nvPr/>
            </p:nvGrpSpPr>
            <p:grpSpPr>
              <a:xfrm>
                <a:off x="4188355" y="6447598"/>
                <a:ext cx="3385012" cy="654414"/>
                <a:chOff x="-647919" y="3172741"/>
                <a:chExt cx="2022728" cy="654414"/>
              </a:xfrm>
            </p:grpSpPr>
            <p:cxnSp>
              <p:nvCxnSpPr>
                <p:cNvPr id="257" name="Straight Connector 256"/>
                <p:cNvCxnSpPr/>
                <p:nvPr/>
              </p:nvCxnSpPr>
              <p:spPr>
                <a:xfrm>
                  <a:off x="-200898" y="3172741"/>
                  <a:ext cx="1434523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58" name="TextBox 257"/>
                <p:cNvSpPr txBox="1"/>
                <p:nvPr/>
              </p:nvSpPr>
              <p:spPr>
                <a:xfrm>
                  <a:off x="-647919" y="3180824"/>
                  <a:ext cx="2022728" cy="64633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US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Islamic Insurance </a:t>
                  </a:r>
                  <a:br>
                    <a:rPr lang="en-US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ea typeface="Arial Unicode MS" panose="020B0604020202020204" pitchFamily="34" charset="-128"/>
                      <a:cs typeface="Arial" panose="020B0604020202020204" pitchFamily="34" charset="0"/>
                    </a:rPr>
                  </a:br>
                  <a:r>
                    <a:rPr lang="en-US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(Takaful and Retakaful)</a:t>
                  </a:r>
                  <a:endParaRPr lang="en-US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a typeface="Adobe Gothic Std B" panose="020B0800000000000000" pitchFamily="34" charset="-128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56" name="TextBox 255"/>
              <p:cNvSpPr txBox="1"/>
              <p:nvPr/>
            </p:nvSpPr>
            <p:spPr>
              <a:xfrm>
                <a:off x="4938682" y="6021667"/>
                <a:ext cx="1966218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defRPr/>
                </a:pPr>
                <a:r>
                  <a:rPr lang="en-US" sz="2400" kern="0" dirty="0">
                    <a:solidFill>
                      <a:srgbClr val="174074"/>
                    </a:solidFill>
                    <a:cs typeface="Arial" panose="020B0604020202020204" pitchFamily="34" charset="0"/>
                  </a:rPr>
                  <a:t>Issue 06</a:t>
                </a:r>
              </a:p>
            </p:txBody>
          </p:sp>
        </p:grpSp>
        <p:grpSp>
          <p:nvGrpSpPr>
            <p:cNvPr id="284" name="Group 283"/>
            <p:cNvGrpSpPr/>
            <p:nvPr/>
          </p:nvGrpSpPr>
          <p:grpSpPr>
            <a:xfrm>
              <a:off x="5239757" y="749348"/>
              <a:ext cx="5049119" cy="1054616"/>
              <a:chOff x="5222478" y="5179375"/>
              <a:chExt cx="5590345" cy="1054616"/>
            </a:xfrm>
          </p:grpSpPr>
          <p:grpSp>
            <p:nvGrpSpPr>
              <p:cNvPr id="285" name="Group 284"/>
              <p:cNvGrpSpPr/>
              <p:nvPr/>
            </p:nvGrpSpPr>
            <p:grpSpPr>
              <a:xfrm>
                <a:off x="5222478" y="5587660"/>
                <a:ext cx="5590345" cy="646331"/>
                <a:chOff x="-29982" y="2312803"/>
                <a:chExt cx="3340537" cy="646331"/>
              </a:xfrm>
            </p:grpSpPr>
            <p:cxnSp>
              <p:nvCxnSpPr>
                <p:cNvPr id="287" name="Straight Connector 286"/>
                <p:cNvCxnSpPr/>
                <p:nvPr/>
              </p:nvCxnSpPr>
              <p:spPr>
                <a:xfrm>
                  <a:off x="-29982" y="2332701"/>
                  <a:ext cx="1434523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88" name="TextBox 287"/>
                <p:cNvSpPr txBox="1"/>
                <p:nvPr/>
              </p:nvSpPr>
              <p:spPr>
                <a:xfrm>
                  <a:off x="308022" y="2312803"/>
                  <a:ext cx="3002533" cy="64633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lvl="0" algn="r"/>
                  <a:r>
                    <a:rPr lang="en-US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Terminology for the investment income for Islamic deposits, loans and debt securities</a:t>
                  </a:r>
                </a:p>
              </p:txBody>
            </p:sp>
          </p:grpSp>
          <p:sp>
            <p:nvSpPr>
              <p:cNvPr id="286" name="TextBox 285"/>
              <p:cNvSpPr txBox="1"/>
              <p:nvPr/>
            </p:nvSpPr>
            <p:spPr>
              <a:xfrm>
                <a:off x="5781580" y="5179375"/>
                <a:ext cx="1966218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>
                  <a:defRPr/>
                </a:pPr>
                <a:r>
                  <a:rPr lang="en-US" sz="2400" kern="0" dirty="0">
                    <a:solidFill>
                      <a:srgbClr val="FD6102"/>
                    </a:solidFill>
                    <a:cs typeface="Arial" panose="020B0604020202020204" pitchFamily="34" charset="0"/>
                  </a:rPr>
                  <a:t>Issue 01</a:t>
                </a:r>
              </a:p>
            </p:txBody>
          </p:sp>
        </p:grpSp>
        <p:grpSp>
          <p:nvGrpSpPr>
            <p:cNvPr id="289" name="Group 288"/>
            <p:cNvGrpSpPr/>
            <p:nvPr/>
          </p:nvGrpSpPr>
          <p:grpSpPr>
            <a:xfrm>
              <a:off x="-56068" y="4009891"/>
              <a:ext cx="4554512" cy="2759604"/>
              <a:chOff x="4976238" y="5250065"/>
              <a:chExt cx="5042724" cy="2759604"/>
            </a:xfrm>
          </p:grpSpPr>
          <p:grpSp>
            <p:nvGrpSpPr>
              <p:cNvPr id="290" name="Group 289"/>
              <p:cNvGrpSpPr/>
              <p:nvPr/>
            </p:nvGrpSpPr>
            <p:grpSpPr>
              <a:xfrm>
                <a:off x="4976238" y="5693283"/>
                <a:ext cx="5042724" cy="2316386"/>
                <a:chOff x="-177115" y="2418426"/>
                <a:chExt cx="3013301" cy="2316386"/>
              </a:xfrm>
            </p:grpSpPr>
            <p:cxnSp>
              <p:nvCxnSpPr>
                <p:cNvPr id="292" name="Straight Connector 291"/>
                <p:cNvCxnSpPr/>
                <p:nvPr/>
              </p:nvCxnSpPr>
              <p:spPr>
                <a:xfrm>
                  <a:off x="203187" y="2418426"/>
                  <a:ext cx="1434523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93" name="TextBox 292"/>
                <p:cNvSpPr txBox="1"/>
                <p:nvPr/>
              </p:nvSpPr>
              <p:spPr>
                <a:xfrm>
                  <a:off x="-177115" y="4088481"/>
                  <a:ext cx="3013301" cy="64633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US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Classification of Islamic financial instruments and corresponding investment income</a:t>
                  </a:r>
                </a:p>
              </p:txBody>
            </p:sp>
          </p:grpSp>
          <p:sp>
            <p:nvSpPr>
              <p:cNvPr id="291" name="TextBox 290"/>
              <p:cNvSpPr txBox="1"/>
              <p:nvPr/>
            </p:nvSpPr>
            <p:spPr>
              <a:xfrm>
                <a:off x="5614335" y="5250065"/>
                <a:ext cx="1966218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defRPr/>
                </a:pPr>
                <a:r>
                  <a:rPr lang="en-US" sz="2400" kern="0" dirty="0">
                    <a:solidFill>
                      <a:srgbClr val="00A6B5"/>
                    </a:solidFill>
                    <a:cs typeface="Arial" panose="020B0604020202020204" pitchFamily="34" charset="0"/>
                  </a:rPr>
                  <a:t>Issue 05</a:t>
                </a:r>
              </a:p>
            </p:txBody>
          </p:sp>
        </p:grpSp>
        <p:grpSp>
          <p:nvGrpSpPr>
            <p:cNvPr id="294" name="Group 293"/>
            <p:cNvGrpSpPr/>
            <p:nvPr/>
          </p:nvGrpSpPr>
          <p:grpSpPr>
            <a:xfrm flipH="1">
              <a:off x="7017439" y="2722425"/>
              <a:ext cx="3154179" cy="2224522"/>
              <a:chOff x="3546173" y="2435975"/>
              <a:chExt cx="3492280" cy="2224522"/>
            </a:xfrm>
          </p:grpSpPr>
          <p:grpSp>
            <p:nvGrpSpPr>
              <p:cNvPr id="295" name="Group 294"/>
              <p:cNvGrpSpPr/>
              <p:nvPr/>
            </p:nvGrpSpPr>
            <p:grpSpPr>
              <a:xfrm>
                <a:off x="3546173" y="2435975"/>
                <a:ext cx="3492280" cy="2191042"/>
                <a:chOff x="-1031663" y="-838882"/>
                <a:chExt cx="2086825" cy="2191042"/>
              </a:xfrm>
            </p:grpSpPr>
            <p:cxnSp>
              <p:nvCxnSpPr>
                <p:cNvPr id="297" name="Straight Connector 296"/>
                <p:cNvCxnSpPr/>
                <p:nvPr/>
              </p:nvCxnSpPr>
              <p:spPr>
                <a:xfrm>
                  <a:off x="-379361" y="1352160"/>
                  <a:ext cx="1434523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98" name="TextBox 297"/>
                <p:cNvSpPr txBox="1"/>
                <p:nvPr/>
              </p:nvSpPr>
              <p:spPr>
                <a:xfrm>
                  <a:off x="-1031663" y="-838882"/>
                  <a:ext cx="1829190" cy="64633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lvl="0" algn="r"/>
                  <a:r>
                    <a:rPr lang="en-US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Sectorization and output of Islamic financial entities</a:t>
                  </a:r>
                </a:p>
              </p:txBody>
            </p:sp>
          </p:grpSp>
          <p:sp>
            <p:nvSpPr>
              <p:cNvPr id="296" name="TextBox 295"/>
              <p:cNvSpPr txBox="1"/>
              <p:nvPr/>
            </p:nvSpPr>
            <p:spPr>
              <a:xfrm>
                <a:off x="4626090" y="4198832"/>
                <a:ext cx="1966218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>
                  <a:defRPr/>
                </a:pPr>
                <a:r>
                  <a:rPr lang="en-US" sz="2400" kern="0" dirty="0">
                    <a:solidFill>
                      <a:srgbClr val="038184"/>
                    </a:solidFill>
                    <a:cs typeface="Arial" panose="020B0604020202020204" pitchFamily="34" charset="0"/>
                  </a:rPr>
                  <a:t>Issue 03</a:t>
                </a:r>
              </a:p>
            </p:txBody>
          </p:sp>
        </p:grpSp>
        <p:grpSp>
          <p:nvGrpSpPr>
            <p:cNvPr id="299" name="Group 298"/>
            <p:cNvGrpSpPr/>
            <p:nvPr/>
          </p:nvGrpSpPr>
          <p:grpSpPr>
            <a:xfrm flipH="1">
              <a:off x="2465530" y="4930809"/>
              <a:ext cx="7622169" cy="1214713"/>
              <a:chOff x="-1058622" y="4026809"/>
              <a:chExt cx="8439202" cy="1214713"/>
            </a:xfrm>
          </p:grpSpPr>
          <p:grpSp>
            <p:nvGrpSpPr>
              <p:cNvPr id="300" name="Group 299"/>
              <p:cNvGrpSpPr/>
              <p:nvPr/>
            </p:nvGrpSpPr>
            <p:grpSpPr>
              <a:xfrm>
                <a:off x="-1058622" y="4026809"/>
                <a:ext cx="8439202" cy="1200329"/>
                <a:chOff x="-3783274" y="751952"/>
                <a:chExt cx="5042873" cy="1200329"/>
              </a:xfrm>
            </p:grpSpPr>
            <p:cxnSp>
              <p:nvCxnSpPr>
                <p:cNvPr id="302" name="Straight Connector 301"/>
                <p:cNvCxnSpPr/>
                <p:nvPr/>
              </p:nvCxnSpPr>
              <p:spPr>
                <a:xfrm>
                  <a:off x="-174924" y="1932651"/>
                  <a:ext cx="1434523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03" name="TextBox 302"/>
                <p:cNvSpPr txBox="1"/>
                <p:nvPr/>
              </p:nvSpPr>
              <p:spPr>
                <a:xfrm>
                  <a:off x="-3783274" y="751952"/>
                  <a:ext cx="2667257" cy="120032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lvl="0" algn="r"/>
                  <a:r>
                    <a:rPr lang="en-US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Economic ownership of non-financial assets related to sales, lease, and equity financing which are legally owned by Islamic financial corporations </a:t>
                  </a:r>
                </a:p>
              </p:txBody>
            </p:sp>
          </p:grpSp>
          <p:sp>
            <p:nvSpPr>
              <p:cNvPr id="301" name="TextBox 300"/>
              <p:cNvSpPr txBox="1"/>
              <p:nvPr/>
            </p:nvSpPr>
            <p:spPr>
              <a:xfrm>
                <a:off x="5412476" y="4779857"/>
                <a:ext cx="1966219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defRPr/>
                </a:pPr>
                <a:r>
                  <a:rPr lang="en-US" sz="2400" kern="0" dirty="0">
                    <a:solidFill>
                      <a:srgbClr val="B41E29"/>
                    </a:solidFill>
                    <a:cs typeface="Arial" panose="020B0604020202020204" pitchFamily="34" charset="0"/>
                  </a:rPr>
                  <a:t>Issue 04</a:t>
                </a:r>
              </a:p>
            </p:txBody>
          </p:sp>
        </p:grpSp>
        <p:grpSp>
          <p:nvGrpSpPr>
            <p:cNvPr id="304" name="Group 303"/>
            <p:cNvGrpSpPr/>
            <p:nvPr/>
          </p:nvGrpSpPr>
          <p:grpSpPr>
            <a:xfrm flipH="1">
              <a:off x="-567177" y="2290353"/>
              <a:ext cx="9825478" cy="2812585"/>
              <a:chOff x="5185027" y="4553579"/>
              <a:chExt cx="10878689" cy="2812585"/>
            </a:xfrm>
          </p:grpSpPr>
          <p:grpSp>
            <p:nvGrpSpPr>
              <p:cNvPr id="305" name="Group 304"/>
              <p:cNvGrpSpPr/>
              <p:nvPr/>
            </p:nvGrpSpPr>
            <p:grpSpPr>
              <a:xfrm>
                <a:off x="5201384" y="4981762"/>
                <a:ext cx="10862332" cy="2384402"/>
                <a:chOff x="-42585" y="1706905"/>
                <a:chExt cx="6490831" cy="2384402"/>
              </a:xfrm>
            </p:grpSpPr>
            <p:cxnSp>
              <p:nvCxnSpPr>
                <p:cNvPr id="307" name="Straight Connector 306"/>
                <p:cNvCxnSpPr/>
                <p:nvPr/>
              </p:nvCxnSpPr>
              <p:spPr>
                <a:xfrm>
                  <a:off x="-42585" y="1706905"/>
                  <a:ext cx="1434523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08" name="TextBox 307"/>
                <p:cNvSpPr txBox="1"/>
                <p:nvPr/>
              </p:nvSpPr>
              <p:spPr>
                <a:xfrm>
                  <a:off x="4258338" y="3444976"/>
                  <a:ext cx="2189908" cy="64633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lvl="0"/>
                  <a:r>
                    <a:rPr lang="en-US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Reference rates and terminology to calculate Islamic FISIM</a:t>
                  </a:r>
                  <a:endParaRPr lang="fr-F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a typeface="Arial Unicode MS" panose="020B0604020202020204" pitchFamily="34" charset="-128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06" name="TextBox 305"/>
              <p:cNvSpPr txBox="1"/>
              <p:nvPr/>
            </p:nvSpPr>
            <p:spPr>
              <a:xfrm>
                <a:off x="5185027" y="4553579"/>
                <a:ext cx="1966218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>
                  <a:defRPr/>
                </a:pPr>
                <a:r>
                  <a:rPr lang="en-US" sz="2400" kern="0" dirty="0">
                    <a:solidFill>
                      <a:srgbClr val="7AAD35"/>
                    </a:solidFill>
                    <a:cs typeface="Arial" panose="020B0604020202020204" pitchFamily="34" charset="0"/>
                  </a:rPr>
                  <a:t>Issue 02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53770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FB51-FD5D-4EBD-AA57-16F81F5D6BD6}" type="slidenum">
              <a:rPr lang="fr-MA" smtClean="0"/>
              <a:pPr/>
              <a:t>8</a:t>
            </a:fld>
            <a:endParaRPr lang="fr-MA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74248D3-7026-4358-9E59-27A947961A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4" t="13241" r="15451" b="12300"/>
          <a:stretch/>
        </p:blipFill>
        <p:spPr>
          <a:xfrm>
            <a:off x="776882" y="1806143"/>
            <a:ext cx="1335058" cy="152218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94AEFE6-DC06-4028-87EE-F188D283E8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91"/>
          <a:stretch/>
        </p:blipFill>
        <p:spPr>
          <a:xfrm>
            <a:off x="3370407" y="1750325"/>
            <a:ext cx="2236360" cy="156896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168598A-EAAF-48ED-A015-A2C516C7FE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289" y="1674696"/>
            <a:ext cx="1566700" cy="15667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A7BAE9D-9994-4230-87C9-4A0C1D9201C7}"/>
              </a:ext>
            </a:extLst>
          </p:cNvPr>
          <p:cNvSpPr txBox="1"/>
          <p:nvPr/>
        </p:nvSpPr>
        <p:spPr>
          <a:xfrm>
            <a:off x="502019" y="3292691"/>
            <a:ext cx="1884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Joint Task Team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E3A6FB6-D4AC-4FC1-960D-BC1BDC08AAB0}"/>
              </a:ext>
            </a:extLst>
          </p:cNvPr>
          <p:cNvSpPr txBox="1"/>
          <p:nvPr/>
        </p:nvSpPr>
        <p:spPr>
          <a:xfrm>
            <a:off x="2912350" y="3292691"/>
            <a:ext cx="315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Research topics sub-task teams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9158D74-A89D-403F-BC95-42A73677C890}"/>
              </a:ext>
            </a:extLst>
          </p:cNvPr>
          <p:cNvSpPr txBox="1"/>
          <p:nvPr/>
        </p:nvSpPr>
        <p:spPr>
          <a:xfrm>
            <a:off x="6399558" y="3292691"/>
            <a:ext cx="2104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GN’ Consolidation</a:t>
            </a:r>
          </a:p>
        </p:txBody>
      </p:sp>
      <p:sp>
        <p:nvSpPr>
          <p:cNvPr id="11" name="Flèche : droite 16">
            <a:extLst>
              <a:ext uri="{FF2B5EF4-FFF2-40B4-BE49-F238E27FC236}">
                <a16:creationId xmlns:a16="http://schemas.microsoft.com/office/drawing/2014/main" id="{53BFEF07-6E3A-482A-8A66-024B016478FD}"/>
              </a:ext>
            </a:extLst>
          </p:cNvPr>
          <p:cNvSpPr/>
          <p:nvPr/>
        </p:nvSpPr>
        <p:spPr>
          <a:xfrm>
            <a:off x="2547426" y="2388128"/>
            <a:ext cx="727788" cy="36933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Flèche : droite 18">
            <a:extLst>
              <a:ext uri="{FF2B5EF4-FFF2-40B4-BE49-F238E27FC236}">
                <a16:creationId xmlns:a16="http://schemas.microsoft.com/office/drawing/2014/main" id="{1C68B57D-9FBC-4CB1-81C2-45E70F675B29}"/>
              </a:ext>
            </a:extLst>
          </p:cNvPr>
          <p:cNvSpPr/>
          <p:nvPr/>
        </p:nvSpPr>
        <p:spPr>
          <a:xfrm>
            <a:off x="5785150" y="2388128"/>
            <a:ext cx="727788" cy="36933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Flèche : droite 18">
            <a:extLst>
              <a:ext uri="{FF2B5EF4-FFF2-40B4-BE49-F238E27FC236}">
                <a16:creationId xmlns:a16="http://schemas.microsoft.com/office/drawing/2014/main" id="{1C68B57D-9FBC-4CB1-81C2-45E70F675B29}"/>
              </a:ext>
            </a:extLst>
          </p:cNvPr>
          <p:cNvSpPr/>
          <p:nvPr/>
        </p:nvSpPr>
        <p:spPr>
          <a:xfrm>
            <a:off x="8570723" y="2350139"/>
            <a:ext cx="727788" cy="36933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245" y="1673303"/>
            <a:ext cx="1619388" cy="1619388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B9158D74-A89D-403F-BC95-42A73677C890}"/>
              </a:ext>
            </a:extLst>
          </p:cNvPr>
          <p:cNvSpPr txBox="1"/>
          <p:nvPr/>
        </p:nvSpPr>
        <p:spPr>
          <a:xfrm>
            <a:off x="9399374" y="3292691"/>
            <a:ext cx="1954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AEG/ISWGNA and BPTT endorsement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63385" y="183273"/>
            <a:ext cx="10515600" cy="122431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A consolidated Guidance note</a:t>
            </a:r>
            <a:br>
              <a:rPr lang="en-US" dirty="0"/>
            </a:br>
            <a:r>
              <a:rPr lang="en-US" dirty="0"/>
              <a:t>for a holistic Global consultation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044" y="3697749"/>
            <a:ext cx="6350000" cy="2857500"/>
          </a:xfrm>
          <a:prstGeom prst="rect">
            <a:avLst/>
          </a:prstGeom>
        </p:spPr>
      </p:pic>
      <p:sp>
        <p:nvSpPr>
          <p:cNvPr id="18" name="Virage 17"/>
          <p:cNvSpPr/>
          <p:nvPr/>
        </p:nvSpPr>
        <p:spPr>
          <a:xfrm rot="10800000">
            <a:off x="9521574" y="4204191"/>
            <a:ext cx="1039090" cy="1238596"/>
          </a:xfrm>
          <a:prstGeom prst="bentArrow">
            <a:avLst>
              <a:gd name="adj1" fmla="val 21000"/>
              <a:gd name="adj2" fmla="val 25000"/>
              <a:gd name="adj3" fmla="val 25000"/>
              <a:gd name="adj4" fmla="val 44550"/>
            </a:avLst>
          </a:prstGeom>
          <a:solidFill>
            <a:srgbClr val="F4B1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A7BAE9D-9994-4230-87C9-4A0C1D9201C7}"/>
              </a:ext>
            </a:extLst>
          </p:cNvPr>
          <p:cNvSpPr txBox="1"/>
          <p:nvPr/>
        </p:nvSpPr>
        <p:spPr>
          <a:xfrm>
            <a:off x="9428199" y="5457365"/>
            <a:ext cx="203858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Global Consultation</a:t>
            </a:r>
          </a:p>
          <a:p>
            <a:pPr algn="ctr"/>
            <a:r>
              <a:rPr lang="en-US" sz="1600" dirty="0">
                <a:solidFill>
                  <a:srgbClr val="C00000"/>
                </a:solidFill>
              </a:rPr>
              <a:t>14 December 2021 </a:t>
            </a:r>
            <a:br>
              <a:rPr lang="en-US" sz="1600" dirty="0">
                <a:solidFill>
                  <a:srgbClr val="C00000"/>
                </a:solidFill>
              </a:rPr>
            </a:br>
            <a:r>
              <a:rPr lang="en-US" sz="1600" dirty="0">
                <a:solidFill>
                  <a:srgbClr val="C00000"/>
                </a:solidFill>
              </a:rPr>
              <a:t>to 25 January 2022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A7BAE9D-9994-4230-87C9-4A0C1D9201C7}"/>
              </a:ext>
            </a:extLst>
          </p:cNvPr>
          <p:cNvSpPr txBox="1"/>
          <p:nvPr/>
        </p:nvSpPr>
        <p:spPr>
          <a:xfrm>
            <a:off x="398523" y="5842085"/>
            <a:ext cx="2091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16 December 2021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43" y="4759236"/>
            <a:ext cx="2093735" cy="1033914"/>
          </a:xfrm>
          <a:prstGeom prst="rect">
            <a:avLst/>
          </a:prstGeom>
        </p:spPr>
      </p:pic>
      <p:cxnSp>
        <p:nvCxnSpPr>
          <p:cNvPr id="21" name="Connecteur droit avec flèche 20"/>
          <p:cNvCxnSpPr/>
          <p:nvPr/>
        </p:nvCxnSpPr>
        <p:spPr>
          <a:xfrm flipH="1" flipV="1">
            <a:off x="2671508" y="5264112"/>
            <a:ext cx="302536" cy="12081"/>
          </a:xfrm>
          <a:prstGeom prst="straightConnector1">
            <a:avLst/>
          </a:prstGeom>
          <a:ln w="44450">
            <a:solidFill>
              <a:srgbClr val="F4B1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786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Islamic Finance Task Team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69817" y="1053489"/>
            <a:ext cx="10474037" cy="5806826"/>
            <a:chOff x="897791" y="1053489"/>
            <a:chExt cx="10474037" cy="5806826"/>
          </a:xfrm>
        </p:grpSpPr>
        <p:grpSp>
          <p:nvGrpSpPr>
            <p:cNvPr id="6" name="Group 5"/>
            <p:cNvGrpSpPr/>
            <p:nvPr/>
          </p:nvGrpSpPr>
          <p:grpSpPr>
            <a:xfrm>
              <a:off x="7990849" y="2455423"/>
              <a:ext cx="3380979" cy="2723886"/>
              <a:chOff x="7990849" y="2514080"/>
              <a:chExt cx="3380979" cy="2723886"/>
            </a:xfrm>
          </p:grpSpPr>
          <p:sp>
            <p:nvSpPr>
              <p:cNvPr id="91" name="Rectangle 90"/>
              <p:cNvSpPr/>
              <p:nvPr/>
            </p:nvSpPr>
            <p:spPr>
              <a:xfrm flipH="1">
                <a:off x="7990849" y="2514080"/>
                <a:ext cx="3159306" cy="969496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tx2"/>
                    </a:solidFill>
                  </a:rPr>
                  <a:t>ESCWA &amp; UNSD formed ISWGNA Task Force on IF which held two face-to-face meetings in 2017 (Beirut) and 2018 (Ankara)</a:t>
                </a:r>
              </a:p>
            </p:txBody>
          </p:sp>
          <p:sp>
            <p:nvSpPr>
              <p:cNvPr id="92" name="Rectangle 91"/>
              <p:cNvSpPr/>
              <p:nvPr/>
            </p:nvSpPr>
            <p:spPr>
              <a:xfrm flipH="1">
                <a:off x="7990849" y="4902810"/>
                <a:ext cx="3380979" cy="335156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C2C2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897791" y="1736812"/>
              <a:ext cx="3159308" cy="4478279"/>
              <a:chOff x="897791" y="1611316"/>
              <a:chExt cx="3159308" cy="4478279"/>
            </a:xfrm>
          </p:grpSpPr>
          <p:sp>
            <p:nvSpPr>
              <p:cNvPr id="88" name="Rectangle 87"/>
              <p:cNvSpPr/>
              <p:nvPr/>
            </p:nvSpPr>
            <p:spPr>
              <a:xfrm flipH="1">
                <a:off x="897791" y="1611316"/>
                <a:ext cx="3159308" cy="335156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2C2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 </a:t>
                </a:r>
              </a:p>
            </p:txBody>
          </p:sp>
          <p:sp>
            <p:nvSpPr>
              <p:cNvPr id="89" name="Rectangle 88"/>
              <p:cNvSpPr/>
              <p:nvPr/>
            </p:nvSpPr>
            <p:spPr>
              <a:xfrm flipH="1">
                <a:off x="897791" y="3400428"/>
                <a:ext cx="3159307" cy="95410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tx2"/>
                    </a:solidFill>
                  </a:rPr>
                  <a:t>(2017-2018-2019) AEG Meetings (11th-12th-13th) discussed progress of  work of TF and provide guidance on way forward.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>
              <a:xfrm flipH="1">
                <a:off x="897791" y="5754439"/>
                <a:ext cx="3159308" cy="335156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C2C2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4299980" y="1053489"/>
              <a:ext cx="3433941" cy="5806826"/>
              <a:chOff x="4299980" y="1053489"/>
              <a:chExt cx="3433941" cy="5806826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5961140" y="1053489"/>
                <a:ext cx="117060" cy="580682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4299980" y="1272208"/>
                <a:ext cx="3433941" cy="5407488"/>
                <a:chOff x="4299980" y="1272208"/>
                <a:chExt cx="3433941" cy="5407488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4299981" y="1272208"/>
                  <a:ext cx="1891571" cy="1264365"/>
                  <a:chOff x="4299981" y="1272208"/>
                  <a:chExt cx="1891571" cy="1264365"/>
                </a:xfrm>
              </p:grpSpPr>
              <p:grpSp>
                <p:nvGrpSpPr>
                  <p:cNvPr id="74" name="Group 73"/>
                  <p:cNvGrpSpPr/>
                  <p:nvPr/>
                </p:nvGrpSpPr>
                <p:grpSpPr>
                  <a:xfrm>
                    <a:off x="4299981" y="1272208"/>
                    <a:ext cx="1891571" cy="1264365"/>
                    <a:chOff x="3893344" y="285750"/>
                    <a:chExt cx="2393701" cy="1600000"/>
                  </a:xfrm>
                </p:grpSpPr>
                <p:grpSp>
                  <p:nvGrpSpPr>
                    <p:cNvPr id="80" name="Group 79"/>
                    <p:cNvGrpSpPr/>
                    <p:nvPr/>
                  </p:nvGrpSpPr>
                  <p:grpSpPr>
                    <a:xfrm>
                      <a:off x="5518150" y="867691"/>
                      <a:ext cx="768895" cy="436118"/>
                      <a:chOff x="5518150" y="880491"/>
                      <a:chExt cx="768895" cy="436118"/>
                    </a:xfrm>
                  </p:grpSpPr>
                  <p:grpSp>
                    <p:nvGrpSpPr>
                      <p:cNvPr id="84" name="Group 83"/>
                      <p:cNvGrpSpPr/>
                      <p:nvPr/>
                    </p:nvGrpSpPr>
                    <p:grpSpPr>
                      <a:xfrm>
                        <a:off x="5850927" y="880491"/>
                        <a:ext cx="436118" cy="436118"/>
                        <a:chOff x="5850927" y="880491"/>
                        <a:chExt cx="436118" cy="436118"/>
                      </a:xfrm>
                    </p:grpSpPr>
                    <p:sp>
                      <p:nvSpPr>
                        <p:cNvPr id="86" name="Oval 85"/>
                        <p:cNvSpPr/>
                        <p:nvPr/>
                      </p:nvSpPr>
                      <p:spPr>
                        <a:xfrm>
                          <a:off x="5850927" y="880491"/>
                          <a:ext cx="436118" cy="436118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IN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7" name="Oval 86"/>
                        <p:cNvSpPr/>
                        <p:nvPr/>
                      </p:nvSpPr>
                      <p:spPr>
                        <a:xfrm>
                          <a:off x="5917711" y="947275"/>
                          <a:ext cx="302551" cy="302551"/>
                        </a:xfrm>
                        <a:prstGeom prst="ellipse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IN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85" name="Rectangle 84"/>
                      <p:cNvSpPr/>
                      <p:nvPr/>
                    </p:nvSpPr>
                    <p:spPr>
                      <a:xfrm>
                        <a:off x="5518150" y="1024731"/>
                        <a:ext cx="355600" cy="14763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I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81" name="Group 80"/>
                    <p:cNvGrpSpPr/>
                    <p:nvPr/>
                  </p:nvGrpSpPr>
                  <p:grpSpPr>
                    <a:xfrm>
                      <a:off x="3893344" y="285750"/>
                      <a:ext cx="1631156" cy="1600000"/>
                      <a:chOff x="3893344" y="285750"/>
                      <a:chExt cx="1631156" cy="1600000"/>
                    </a:xfrm>
                  </p:grpSpPr>
                  <p:sp>
                    <p:nvSpPr>
                      <p:cNvPr id="82" name="Rounded Rectangle 81"/>
                      <p:cNvSpPr/>
                      <p:nvPr/>
                    </p:nvSpPr>
                    <p:spPr>
                      <a:xfrm>
                        <a:off x="3898901" y="285750"/>
                        <a:ext cx="1625599" cy="1600000"/>
                      </a:xfrm>
                      <a:prstGeom prst="roundRect">
                        <a:avLst>
                          <a:gd name="adj" fmla="val 13911"/>
                        </a:avLst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I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3" name="Round Single Corner Rectangle 82"/>
                      <p:cNvSpPr/>
                      <p:nvPr/>
                    </p:nvSpPr>
                    <p:spPr>
                      <a:xfrm flipH="1">
                        <a:off x="3893344" y="285750"/>
                        <a:ext cx="652799" cy="556689"/>
                      </a:xfrm>
                      <a:prstGeom prst="round1Rect">
                        <a:avLst>
                          <a:gd name="adj" fmla="val 24121"/>
                        </a:avLst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I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75" name="Group 74"/>
                  <p:cNvGrpSpPr/>
                  <p:nvPr/>
                </p:nvGrpSpPr>
                <p:grpSpPr>
                  <a:xfrm>
                    <a:off x="4322910" y="1292108"/>
                    <a:ext cx="1096525" cy="1189821"/>
                    <a:chOff x="4322910" y="1292108"/>
                    <a:chExt cx="1096525" cy="1189821"/>
                  </a:xfrm>
                </p:grpSpPr>
                <p:sp>
                  <p:nvSpPr>
                    <p:cNvPr id="76" name="TextBox 75"/>
                    <p:cNvSpPr txBox="1"/>
                    <p:nvPr/>
                  </p:nvSpPr>
                  <p:spPr>
                    <a:xfrm flipH="1">
                      <a:off x="4322910" y="1292108"/>
                      <a:ext cx="47000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C9A4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01</a:t>
                      </a:r>
                    </a:p>
                  </p:txBody>
                </p:sp>
                <p:grpSp>
                  <p:nvGrpSpPr>
                    <p:cNvPr id="77" name="Group 76"/>
                    <p:cNvGrpSpPr/>
                    <p:nvPr/>
                  </p:nvGrpSpPr>
                  <p:grpSpPr>
                    <a:xfrm>
                      <a:off x="4721808" y="1729025"/>
                      <a:ext cx="697627" cy="752904"/>
                      <a:chOff x="4620208" y="1684575"/>
                      <a:chExt cx="697627" cy="752904"/>
                    </a:xfrm>
                  </p:grpSpPr>
                  <p:sp>
                    <p:nvSpPr>
                      <p:cNvPr id="78" name="TextBox 77"/>
                      <p:cNvSpPr txBox="1"/>
                      <p:nvPr/>
                    </p:nvSpPr>
                    <p:spPr>
                      <a:xfrm>
                        <a:off x="4620208" y="2068147"/>
                        <a:ext cx="69762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IN" sz="1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a:t>2016</a:t>
                        </a:r>
                      </a:p>
                    </p:txBody>
                  </p:sp>
                  <p:sp>
                    <p:nvSpPr>
                      <p:cNvPr id="79" name="Freeform 5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4802842" y="1684575"/>
                        <a:ext cx="332354" cy="338024"/>
                      </a:xfrm>
                      <a:custGeom>
                        <a:avLst/>
                        <a:gdLst>
                          <a:gd name="T0" fmla="*/ 918 w 1000"/>
                          <a:gd name="T1" fmla="*/ 1019 h 1019"/>
                          <a:gd name="T2" fmla="*/ 909 w 1000"/>
                          <a:gd name="T3" fmla="*/ 1018 h 1019"/>
                          <a:gd name="T4" fmla="*/ 660 w 1000"/>
                          <a:gd name="T5" fmla="*/ 974 h 1019"/>
                          <a:gd name="T6" fmla="*/ 500 w 1000"/>
                          <a:gd name="T7" fmla="*/ 1000 h 1019"/>
                          <a:gd name="T8" fmla="*/ 0 w 1000"/>
                          <a:gd name="T9" fmla="*/ 500 h 1019"/>
                          <a:gd name="T10" fmla="*/ 500 w 1000"/>
                          <a:gd name="T11" fmla="*/ 0 h 1019"/>
                          <a:gd name="T12" fmla="*/ 1000 w 1000"/>
                          <a:gd name="T13" fmla="*/ 500 h 1019"/>
                          <a:gd name="T14" fmla="*/ 966 w 1000"/>
                          <a:gd name="T15" fmla="*/ 683 h 1019"/>
                          <a:gd name="T16" fmla="*/ 901 w 1000"/>
                          <a:gd name="T17" fmla="*/ 800 h 1019"/>
                          <a:gd name="T18" fmla="*/ 965 w 1000"/>
                          <a:gd name="T19" fmla="*/ 949 h 1019"/>
                          <a:gd name="T20" fmla="*/ 959 w 1000"/>
                          <a:gd name="T21" fmla="*/ 1000 h 1019"/>
                          <a:gd name="T22" fmla="*/ 918 w 1000"/>
                          <a:gd name="T23" fmla="*/ 1019 h 101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</a:cxnLst>
                        <a:rect l="0" t="0" r="r" b="b"/>
                        <a:pathLst>
                          <a:path w="1000" h="1019">
                            <a:moveTo>
                              <a:pt x="918" y="1019"/>
                            </a:moveTo>
                            <a:cubicBezTo>
                              <a:pt x="915" y="1019"/>
                              <a:pt x="911" y="1019"/>
                              <a:pt x="909" y="1018"/>
                            </a:cubicBezTo>
                            <a:lnTo>
                              <a:pt x="660" y="974"/>
                            </a:lnTo>
                            <a:cubicBezTo>
                              <a:pt x="608" y="991"/>
                              <a:pt x="554" y="1000"/>
                              <a:pt x="500" y="1000"/>
                            </a:cubicBezTo>
                            <a:cubicBezTo>
                              <a:pt x="224" y="1000"/>
                              <a:pt x="0" y="776"/>
                              <a:pt x="0" y="500"/>
                            </a:cubicBezTo>
                            <a:cubicBezTo>
                              <a:pt x="0" y="224"/>
                              <a:pt x="224" y="0"/>
                              <a:pt x="500" y="0"/>
                            </a:cubicBezTo>
                            <a:cubicBezTo>
                              <a:pt x="776" y="0"/>
                              <a:pt x="1000" y="224"/>
                              <a:pt x="1000" y="500"/>
                            </a:cubicBezTo>
                            <a:cubicBezTo>
                              <a:pt x="1000" y="563"/>
                              <a:pt x="989" y="624"/>
                              <a:pt x="966" y="683"/>
                            </a:cubicBezTo>
                            <a:cubicBezTo>
                              <a:pt x="950" y="724"/>
                              <a:pt x="928" y="764"/>
                              <a:pt x="901" y="800"/>
                            </a:cubicBezTo>
                            <a:lnTo>
                              <a:pt x="965" y="949"/>
                            </a:lnTo>
                            <a:cubicBezTo>
                              <a:pt x="972" y="965"/>
                              <a:pt x="970" y="985"/>
                              <a:pt x="959" y="1000"/>
                            </a:cubicBezTo>
                            <a:cubicBezTo>
                              <a:pt x="948" y="1013"/>
                              <a:pt x="933" y="1019"/>
                              <a:pt x="918" y="1019"/>
                            </a:cubicBezTo>
                            <a:close/>
                          </a:path>
                        </a:pathLst>
                      </a:custGeom>
                      <a:solidFill>
                        <a:schemeClr val="tx2"/>
                      </a:solidFill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I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2" name="Group 11"/>
                <p:cNvGrpSpPr/>
                <p:nvPr/>
              </p:nvGrpSpPr>
              <p:grpSpPr>
                <a:xfrm>
                  <a:off x="5845718" y="2307988"/>
                  <a:ext cx="1888203" cy="1269699"/>
                  <a:chOff x="5845718" y="2307988"/>
                  <a:chExt cx="1888203" cy="1269699"/>
                </a:xfrm>
              </p:grpSpPr>
              <p:grpSp>
                <p:nvGrpSpPr>
                  <p:cNvPr id="58" name="Group 57"/>
                  <p:cNvGrpSpPr/>
                  <p:nvPr/>
                </p:nvGrpSpPr>
                <p:grpSpPr>
                  <a:xfrm flipH="1" flipV="1">
                    <a:off x="5845718" y="2307988"/>
                    <a:ext cx="1888203" cy="1269699"/>
                    <a:chOff x="3897606" y="279001"/>
                    <a:chExt cx="2389439" cy="1606749"/>
                  </a:xfrm>
                </p:grpSpPr>
                <p:grpSp>
                  <p:nvGrpSpPr>
                    <p:cNvPr id="66" name="Group 65"/>
                    <p:cNvGrpSpPr/>
                    <p:nvPr/>
                  </p:nvGrpSpPr>
                  <p:grpSpPr>
                    <a:xfrm>
                      <a:off x="5518150" y="867691"/>
                      <a:ext cx="768895" cy="436118"/>
                      <a:chOff x="5518150" y="880491"/>
                      <a:chExt cx="768895" cy="436118"/>
                    </a:xfrm>
                  </p:grpSpPr>
                  <p:grpSp>
                    <p:nvGrpSpPr>
                      <p:cNvPr id="70" name="Group 69"/>
                      <p:cNvGrpSpPr/>
                      <p:nvPr/>
                    </p:nvGrpSpPr>
                    <p:grpSpPr>
                      <a:xfrm>
                        <a:off x="5850927" y="880491"/>
                        <a:ext cx="436118" cy="436118"/>
                        <a:chOff x="5850927" y="880491"/>
                        <a:chExt cx="436118" cy="436118"/>
                      </a:xfrm>
                    </p:grpSpPr>
                    <p:sp>
                      <p:nvSpPr>
                        <p:cNvPr id="72" name="Oval 71"/>
                        <p:cNvSpPr/>
                        <p:nvPr/>
                      </p:nvSpPr>
                      <p:spPr>
                        <a:xfrm>
                          <a:off x="5850927" y="880491"/>
                          <a:ext cx="436118" cy="436118"/>
                        </a:xfrm>
                        <a:prstGeom prst="ellipse">
                          <a:avLst/>
                        </a:prstGeom>
                        <a:solidFill>
                          <a:schemeClr val="accent2"/>
                        </a:solidFill>
                        <a:ln>
                          <a:noFill/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IN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3" name="Oval 72"/>
                        <p:cNvSpPr/>
                        <p:nvPr/>
                      </p:nvSpPr>
                      <p:spPr>
                        <a:xfrm>
                          <a:off x="5917711" y="947275"/>
                          <a:ext cx="302551" cy="302551"/>
                        </a:xfrm>
                        <a:prstGeom prst="ellipse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IN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71" name="Rectangle 70"/>
                      <p:cNvSpPr/>
                      <p:nvPr/>
                    </p:nvSpPr>
                    <p:spPr>
                      <a:xfrm>
                        <a:off x="5518150" y="1024731"/>
                        <a:ext cx="355600" cy="147638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I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67" name="Group 66"/>
                    <p:cNvGrpSpPr/>
                    <p:nvPr/>
                  </p:nvGrpSpPr>
                  <p:grpSpPr>
                    <a:xfrm>
                      <a:off x="3897606" y="279001"/>
                      <a:ext cx="1626894" cy="1606749"/>
                      <a:chOff x="3897606" y="279001"/>
                      <a:chExt cx="1626894" cy="1606749"/>
                    </a:xfrm>
                  </p:grpSpPr>
                  <p:sp>
                    <p:nvSpPr>
                      <p:cNvPr id="68" name="Rounded Rectangle 67"/>
                      <p:cNvSpPr/>
                      <p:nvPr/>
                    </p:nvSpPr>
                    <p:spPr>
                      <a:xfrm>
                        <a:off x="3898901" y="285750"/>
                        <a:ext cx="1625599" cy="1600000"/>
                      </a:xfrm>
                      <a:prstGeom prst="roundRect">
                        <a:avLst>
                          <a:gd name="adj" fmla="val 13911"/>
                        </a:avLst>
                      </a:prstGeom>
                      <a:solidFill>
                        <a:schemeClr val="accent2"/>
                      </a:soli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I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69" name="Round Single Corner Rectangle 68"/>
                      <p:cNvSpPr/>
                      <p:nvPr/>
                    </p:nvSpPr>
                    <p:spPr>
                      <a:xfrm flipH="1">
                        <a:off x="3897606" y="279001"/>
                        <a:ext cx="646900" cy="555789"/>
                      </a:xfrm>
                      <a:prstGeom prst="round1Rect">
                        <a:avLst>
                          <a:gd name="adj" fmla="val 25681"/>
                        </a:avLst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I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59" name="Group 58"/>
                  <p:cNvGrpSpPr/>
                  <p:nvPr/>
                </p:nvGrpSpPr>
                <p:grpSpPr>
                  <a:xfrm>
                    <a:off x="6503646" y="2479964"/>
                    <a:ext cx="1209674" cy="1078178"/>
                    <a:chOff x="6503646" y="2479964"/>
                    <a:chExt cx="1209674" cy="1078178"/>
                  </a:xfrm>
                </p:grpSpPr>
                <p:sp>
                  <p:nvSpPr>
                    <p:cNvPr id="60" name="TextBox 59"/>
                    <p:cNvSpPr txBox="1"/>
                    <p:nvPr/>
                  </p:nvSpPr>
                  <p:spPr>
                    <a:xfrm flipH="1">
                      <a:off x="7243320" y="3158032"/>
                      <a:ext cx="47000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22A2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02</a:t>
                      </a:r>
                    </a:p>
                  </p:txBody>
                </p:sp>
                <p:grpSp>
                  <p:nvGrpSpPr>
                    <p:cNvPr id="61" name="Group 60"/>
                    <p:cNvGrpSpPr/>
                    <p:nvPr/>
                  </p:nvGrpSpPr>
                  <p:grpSpPr>
                    <a:xfrm>
                      <a:off x="6503646" y="2479964"/>
                      <a:ext cx="697627" cy="1045317"/>
                      <a:chOff x="6503646" y="2479964"/>
                      <a:chExt cx="697627" cy="1045317"/>
                    </a:xfrm>
                  </p:grpSpPr>
                  <p:sp>
                    <p:nvSpPr>
                      <p:cNvPr id="62" name="TextBox 61"/>
                      <p:cNvSpPr txBox="1"/>
                      <p:nvPr/>
                    </p:nvSpPr>
                    <p:spPr>
                      <a:xfrm>
                        <a:off x="6503646" y="3155949"/>
                        <a:ext cx="69762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IN" sz="1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a:t>2017</a:t>
                        </a:r>
                      </a:p>
                    </p:txBody>
                  </p:sp>
                  <p:grpSp>
                    <p:nvGrpSpPr>
                      <p:cNvPr id="63" name="Group 62"/>
                      <p:cNvGrpSpPr/>
                      <p:nvPr/>
                    </p:nvGrpSpPr>
                    <p:grpSpPr>
                      <a:xfrm>
                        <a:off x="6645594" y="2479964"/>
                        <a:ext cx="413728" cy="411222"/>
                        <a:chOff x="4008438" y="641350"/>
                        <a:chExt cx="3668713" cy="3646488"/>
                      </a:xfrm>
                      <a:solidFill>
                        <a:schemeClr val="bg1"/>
                      </a:solidFill>
                    </p:grpSpPr>
                    <p:sp>
                      <p:nvSpPr>
                        <p:cNvPr id="64" name="Freeform 41"/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4008438" y="641350"/>
                          <a:ext cx="2979738" cy="2971797"/>
                        </a:xfrm>
                        <a:custGeom>
                          <a:avLst/>
                          <a:gdLst>
                            <a:gd name="T0" fmla="*/ 696 w 696"/>
                            <a:gd name="T1" fmla="*/ 398 h 696"/>
                            <a:gd name="T2" fmla="*/ 187 w 696"/>
                            <a:gd name="T3" fmla="*/ 187 h 696"/>
                            <a:gd name="T4" fmla="*/ 398 w 696"/>
                            <a:gd name="T5" fmla="*/ 696 h 696"/>
                            <a:gd name="T6" fmla="*/ 696 w 696"/>
                            <a:gd name="T7" fmla="*/ 398 h 696"/>
                            <a:gd name="T8" fmla="*/ 394 w 696"/>
                            <a:gd name="T9" fmla="*/ 209 h 696"/>
                            <a:gd name="T10" fmla="*/ 209 w 696"/>
                            <a:gd name="T11" fmla="*/ 394 h 696"/>
                            <a:gd name="T12" fmla="*/ 172 w 696"/>
                            <a:gd name="T13" fmla="*/ 394 h 696"/>
                            <a:gd name="T14" fmla="*/ 394 w 696"/>
                            <a:gd name="T15" fmla="*/ 172 h 696"/>
                            <a:gd name="T16" fmla="*/ 394 w 696"/>
                            <a:gd name="T17" fmla="*/ 209 h 69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</a:cxnLst>
                          <a:rect l="0" t="0" r="r" b="b"/>
                          <a:pathLst>
                            <a:path w="696" h="696">
                              <a:moveTo>
                                <a:pt x="696" y="398"/>
                              </a:moveTo>
                              <a:cubicBezTo>
                                <a:pt x="696" y="133"/>
                                <a:pt x="375" y="0"/>
                                <a:pt x="187" y="187"/>
                              </a:cubicBezTo>
                              <a:cubicBezTo>
                                <a:pt x="0" y="375"/>
                                <a:pt x="133" y="696"/>
                                <a:pt x="398" y="696"/>
                              </a:cubicBezTo>
                              <a:cubicBezTo>
                                <a:pt x="562" y="696"/>
                                <a:pt x="696" y="562"/>
                                <a:pt x="696" y="398"/>
                              </a:cubicBezTo>
                              <a:close/>
                              <a:moveTo>
                                <a:pt x="394" y="209"/>
                              </a:moveTo>
                              <a:cubicBezTo>
                                <a:pt x="292" y="209"/>
                                <a:pt x="209" y="292"/>
                                <a:pt x="209" y="394"/>
                              </a:cubicBezTo>
                              <a:cubicBezTo>
                                <a:pt x="209" y="419"/>
                                <a:pt x="172" y="419"/>
                                <a:pt x="172" y="394"/>
                              </a:cubicBezTo>
                              <a:cubicBezTo>
                                <a:pt x="172" y="271"/>
                                <a:pt x="271" y="172"/>
                                <a:pt x="394" y="172"/>
                              </a:cubicBezTo>
                              <a:cubicBezTo>
                                <a:pt x="419" y="172"/>
                                <a:pt x="419" y="209"/>
                                <a:pt x="394" y="209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tx2"/>
                        </a:solidFill>
                        <a:ln w="0">
                          <a:noFill/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IN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5" name="Freeform 4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457951" y="3105150"/>
                          <a:ext cx="1219200" cy="1182688"/>
                        </a:xfrm>
                        <a:custGeom>
                          <a:avLst/>
                          <a:gdLst>
                            <a:gd name="T0" fmla="*/ 261 w 285"/>
                            <a:gd name="T1" fmla="*/ 158 h 277"/>
                            <a:gd name="T2" fmla="*/ 103 w 285"/>
                            <a:gd name="T3" fmla="*/ 0 h 277"/>
                            <a:gd name="T4" fmla="*/ 0 w 285"/>
                            <a:gd name="T5" fmla="*/ 101 h 277"/>
                            <a:gd name="T6" fmla="*/ 159 w 285"/>
                            <a:gd name="T7" fmla="*/ 260 h 277"/>
                            <a:gd name="T8" fmla="*/ 223 w 285"/>
                            <a:gd name="T9" fmla="*/ 260 h 277"/>
                            <a:gd name="T10" fmla="*/ 268 w 285"/>
                            <a:gd name="T11" fmla="*/ 215 h 277"/>
                            <a:gd name="T12" fmla="*/ 261 w 285"/>
                            <a:gd name="T13" fmla="*/ 158 h 27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85" h="277">
                              <a:moveTo>
                                <a:pt x="261" y="158"/>
                              </a:moveTo>
                              <a:lnTo>
                                <a:pt x="103" y="0"/>
                              </a:lnTo>
                              <a:cubicBezTo>
                                <a:pt x="77" y="41"/>
                                <a:pt x="41" y="75"/>
                                <a:pt x="0" y="101"/>
                              </a:cubicBezTo>
                              <a:lnTo>
                                <a:pt x="159" y="260"/>
                              </a:lnTo>
                              <a:cubicBezTo>
                                <a:pt x="177" y="277"/>
                                <a:pt x="205" y="277"/>
                                <a:pt x="223" y="260"/>
                              </a:cubicBezTo>
                              <a:lnTo>
                                <a:pt x="268" y="215"/>
                              </a:lnTo>
                              <a:cubicBezTo>
                                <a:pt x="285" y="198"/>
                                <a:pt x="279" y="175"/>
                                <a:pt x="261" y="158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tx2"/>
                        </a:solidFill>
                        <a:ln w="0">
                          <a:noFill/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IN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</p:grpSp>
              </p:grpSp>
            </p:grpSp>
            <p:grpSp>
              <p:nvGrpSpPr>
                <p:cNvPr id="13" name="Group 12"/>
                <p:cNvGrpSpPr/>
                <p:nvPr/>
              </p:nvGrpSpPr>
              <p:grpSpPr>
                <a:xfrm>
                  <a:off x="4299980" y="3343769"/>
                  <a:ext cx="1891571" cy="1291391"/>
                  <a:chOff x="4299980" y="3343769"/>
                  <a:chExt cx="1891571" cy="1291391"/>
                </a:xfrm>
              </p:grpSpPr>
              <p:grpSp>
                <p:nvGrpSpPr>
                  <p:cNvPr id="44" name="Group 43"/>
                  <p:cNvGrpSpPr/>
                  <p:nvPr/>
                </p:nvGrpSpPr>
                <p:grpSpPr>
                  <a:xfrm>
                    <a:off x="4299980" y="3343769"/>
                    <a:ext cx="1891571" cy="1291391"/>
                    <a:chOff x="3893344" y="285750"/>
                    <a:chExt cx="2393701" cy="1634200"/>
                  </a:xfrm>
                </p:grpSpPr>
                <p:grpSp>
                  <p:nvGrpSpPr>
                    <p:cNvPr id="50" name="Group 49"/>
                    <p:cNvGrpSpPr/>
                    <p:nvPr/>
                  </p:nvGrpSpPr>
                  <p:grpSpPr>
                    <a:xfrm>
                      <a:off x="5518150" y="867691"/>
                      <a:ext cx="768895" cy="436118"/>
                      <a:chOff x="5518150" y="880491"/>
                      <a:chExt cx="768895" cy="436118"/>
                    </a:xfrm>
                  </p:grpSpPr>
                  <p:grpSp>
                    <p:nvGrpSpPr>
                      <p:cNvPr id="54" name="Group 53"/>
                      <p:cNvGrpSpPr/>
                      <p:nvPr/>
                    </p:nvGrpSpPr>
                    <p:grpSpPr>
                      <a:xfrm>
                        <a:off x="5850927" y="880491"/>
                        <a:ext cx="436118" cy="436118"/>
                        <a:chOff x="5850927" y="880491"/>
                        <a:chExt cx="436118" cy="436118"/>
                      </a:xfrm>
                    </p:grpSpPr>
                    <p:sp>
                      <p:nvSpPr>
                        <p:cNvPr id="56" name="Oval 55"/>
                        <p:cNvSpPr/>
                        <p:nvPr/>
                      </p:nvSpPr>
                      <p:spPr>
                        <a:xfrm>
                          <a:off x="5850927" y="880491"/>
                          <a:ext cx="436118" cy="436118"/>
                        </a:xfrm>
                        <a:prstGeom prst="ellipse">
                          <a:avLst/>
                        </a:prstGeom>
                        <a:solidFill>
                          <a:schemeClr val="accent3"/>
                        </a:solidFill>
                        <a:ln>
                          <a:noFill/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IN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7" name="Oval 56"/>
                        <p:cNvSpPr/>
                        <p:nvPr/>
                      </p:nvSpPr>
                      <p:spPr>
                        <a:xfrm>
                          <a:off x="5917711" y="947275"/>
                          <a:ext cx="302551" cy="302551"/>
                        </a:xfrm>
                        <a:prstGeom prst="ellipse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IN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55" name="Rectangle 54"/>
                      <p:cNvSpPr/>
                      <p:nvPr/>
                    </p:nvSpPr>
                    <p:spPr>
                      <a:xfrm>
                        <a:off x="5518150" y="1024731"/>
                        <a:ext cx="355600" cy="147638"/>
                      </a:xfrm>
                      <a:prstGeom prst="rect">
                        <a:avLst/>
                      </a:prstGeom>
                      <a:solidFill>
                        <a:schemeClr val="accent3"/>
                      </a:soli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I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51" name="Group 50"/>
                    <p:cNvGrpSpPr/>
                    <p:nvPr/>
                  </p:nvGrpSpPr>
                  <p:grpSpPr>
                    <a:xfrm>
                      <a:off x="3893344" y="285750"/>
                      <a:ext cx="1631156" cy="1634200"/>
                      <a:chOff x="3893344" y="285750"/>
                      <a:chExt cx="1631156" cy="1634200"/>
                    </a:xfrm>
                  </p:grpSpPr>
                  <p:sp>
                    <p:nvSpPr>
                      <p:cNvPr id="52" name="Rounded Rectangle 51"/>
                      <p:cNvSpPr/>
                      <p:nvPr/>
                    </p:nvSpPr>
                    <p:spPr>
                      <a:xfrm>
                        <a:off x="3898901" y="319950"/>
                        <a:ext cx="1625599" cy="1600000"/>
                      </a:xfrm>
                      <a:prstGeom prst="roundRect">
                        <a:avLst>
                          <a:gd name="adj" fmla="val 13911"/>
                        </a:avLst>
                      </a:prstGeom>
                      <a:solidFill>
                        <a:schemeClr val="accent3"/>
                      </a:soli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I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3" name="Round Single Corner Rectangle 52"/>
                      <p:cNvSpPr/>
                      <p:nvPr/>
                    </p:nvSpPr>
                    <p:spPr>
                      <a:xfrm flipH="1">
                        <a:off x="3893344" y="285750"/>
                        <a:ext cx="646901" cy="555789"/>
                      </a:xfrm>
                      <a:prstGeom prst="round1Rect">
                        <a:avLst>
                          <a:gd name="adj" fmla="val 27888"/>
                        </a:avLst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I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45" name="Group 44"/>
                  <p:cNvGrpSpPr/>
                  <p:nvPr/>
                </p:nvGrpSpPr>
                <p:grpSpPr>
                  <a:xfrm>
                    <a:off x="4320580" y="3363314"/>
                    <a:ext cx="1298906" cy="1136724"/>
                    <a:chOff x="4320580" y="3363314"/>
                    <a:chExt cx="1298906" cy="1136724"/>
                  </a:xfrm>
                </p:grpSpPr>
                <p:sp>
                  <p:nvSpPr>
                    <p:cNvPr id="46" name="TextBox 45"/>
                    <p:cNvSpPr txBox="1"/>
                    <p:nvPr/>
                  </p:nvSpPr>
                  <p:spPr>
                    <a:xfrm flipH="1">
                      <a:off x="4320580" y="3363314"/>
                      <a:ext cx="47000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32E2D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03</a:t>
                      </a:r>
                    </a:p>
                  </p:txBody>
                </p:sp>
                <p:grpSp>
                  <p:nvGrpSpPr>
                    <p:cNvPr id="47" name="Group 46"/>
                    <p:cNvGrpSpPr/>
                    <p:nvPr/>
                  </p:nvGrpSpPr>
                  <p:grpSpPr>
                    <a:xfrm>
                      <a:off x="4331954" y="3788189"/>
                      <a:ext cx="1287532" cy="711849"/>
                      <a:chOff x="4224004" y="3762789"/>
                      <a:chExt cx="1287532" cy="711849"/>
                    </a:xfrm>
                  </p:grpSpPr>
                  <p:sp>
                    <p:nvSpPr>
                      <p:cNvPr id="48" name="TextBox 47"/>
                      <p:cNvSpPr txBox="1"/>
                      <p:nvPr/>
                    </p:nvSpPr>
                    <p:spPr>
                      <a:xfrm>
                        <a:off x="4224004" y="4105306"/>
                        <a:ext cx="1287532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IN" sz="1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a:t>2017-2019</a:t>
                        </a:r>
                      </a:p>
                    </p:txBody>
                  </p:sp>
                  <p:sp>
                    <p:nvSpPr>
                      <p:cNvPr id="49" name="Freeform 87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4775200" y="3762789"/>
                        <a:ext cx="387638" cy="391106"/>
                      </a:xfrm>
                      <a:custGeom>
                        <a:avLst/>
                        <a:gdLst>
                          <a:gd name="T0" fmla="*/ 649 w 870"/>
                          <a:gd name="T1" fmla="*/ 461 h 880"/>
                          <a:gd name="T2" fmla="*/ 610 w 870"/>
                          <a:gd name="T3" fmla="*/ 584 h 880"/>
                          <a:gd name="T4" fmla="*/ 577 w 870"/>
                          <a:gd name="T5" fmla="*/ 626 h 880"/>
                          <a:gd name="T6" fmla="*/ 531 w 870"/>
                          <a:gd name="T7" fmla="*/ 726 h 880"/>
                          <a:gd name="T8" fmla="*/ 522 w 870"/>
                          <a:gd name="T9" fmla="*/ 734 h 880"/>
                          <a:gd name="T10" fmla="*/ 346 w 870"/>
                          <a:gd name="T11" fmla="*/ 734 h 880"/>
                          <a:gd name="T12" fmla="*/ 338 w 870"/>
                          <a:gd name="T13" fmla="*/ 726 h 880"/>
                          <a:gd name="T14" fmla="*/ 291 w 870"/>
                          <a:gd name="T15" fmla="*/ 625 h 880"/>
                          <a:gd name="T16" fmla="*/ 259 w 870"/>
                          <a:gd name="T17" fmla="*/ 584 h 880"/>
                          <a:gd name="T18" fmla="*/ 220 w 870"/>
                          <a:gd name="T19" fmla="*/ 461 h 880"/>
                          <a:gd name="T20" fmla="*/ 282 w 870"/>
                          <a:gd name="T21" fmla="*/ 310 h 880"/>
                          <a:gd name="T22" fmla="*/ 434 w 870"/>
                          <a:gd name="T23" fmla="*/ 246 h 880"/>
                          <a:gd name="T24" fmla="*/ 434 w 870"/>
                          <a:gd name="T25" fmla="*/ 246 h 880"/>
                          <a:gd name="T26" fmla="*/ 649 w 870"/>
                          <a:gd name="T27" fmla="*/ 461 h 880"/>
                          <a:gd name="T28" fmla="*/ 340 w 870"/>
                          <a:gd name="T29" fmla="*/ 803 h 880"/>
                          <a:gd name="T30" fmla="*/ 434 w 870"/>
                          <a:gd name="T31" fmla="*/ 880 h 880"/>
                          <a:gd name="T32" fmla="*/ 436 w 870"/>
                          <a:gd name="T33" fmla="*/ 880 h 880"/>
                          <a:gd name="T34" fmla="*/ 530 w 870"/>
                          <a:gd name="T35" fmla="*/ 803 h 880"/>
                          <a:gd name="T36" fmla="*/ 530 w 870"/>
                          <a:gd name="T37" fmla="*/ 755 h 880"/>
                          <a:gd name="T38" fmla="*/ 340 w 870"/>
                          <a:gd name="T39" fmla="*/ 755 h 880"/>
                          <a:gd name="T40" fmla="*/ 340 w 870"/>
                          <a:gd name="T41" fmla="*/ 803 h 880"/>
                          <a:gd name="T42" fmla="*/ 435 w 870"/>
                          <a:gd name="T43" fmla="*/ 169 h 880"/>
                          <a:gd name="T44" fmla="*/ 463 w 870"/>
                          <a:gd name="T45" fmla="*/ 141 h 880"/>
                          <a:gd name="T46" fmla="*/ 463 w 870"/>
                          <a:gd name="T47" fmla="*/ 28 h 880"/>
                          <a:gd name="T48" fmla="*/ 435 w 870"/>
                          <a:gd name="T49" fmla="*/ 0 h 880"/>
                          <a:gd name="T50" fmla="*/ 408 w 870"/>
                          <a:gd name="T51" fmla="*/ 28 h 880"/>
                          <a:gd name="T52" fmla="*/ 408 w 870"/>
                          <a:gd name="T53" fmla="*/ 141 h 880"/>
                          <a:gd name="T54" fmla="*/ 435 w 870"/>
                          <a:gd name="T55" fmla="*/ 169 h 880"/>
                          <a:gd name="T56" fmla="*/ 771 w 870"/>
                          <a:gd name="T57" fmla="*/ 125 h 880"/>
                          <a:gd name="T58" fmla="*/ 764 w 870"/>
                          <a:gd name="T59" fmla="*/ 106 h 880"/>
                          <a:gd name="T60" fmla="*/ 745 w 870"/>
                          <a:gd name="T61" fmla="*/ 99 h 880"/>
                          <a:gd name="T62" fmla="*/ 726 w 870"/>
                          <a:gd name="T63" fmla="*/ 106 h 880"/>
                          <a:gd name="T64" fmla="*/ 645 w 870"/>
                          <a:gd name="T65" fmla="*/ 188 h 880"/>
                          <a:gd name="T66" fmla="*/ 645 w 870"/>
                          <a:gd name="T67" fmla="*/ 226 h 880"/>
                          <a:gd name="T68" fmla="*/ 664 w 870"/>
                          <a:gd name="T69" fmla="*/ 234 h 880"/>
                          <a:gd name="T70" fmla="*/ 683 w 870"/>
                          <a:gd name="T71" fmla="*/ 226 h 880"/>
                          <a:gd name="T72" fmla="*/ 764 w 870"/>
                          <a:gd name="T73" fmla="*/ 145 h 880"/>
                          <a:gd name="T74" fmla="*/ 771 w 870"/>
                          <a:gd name="T75" fmla="*/ 125 h 880"/>
                          <a:gd name="T76" fmla="*/ 234 w 870"/>
                          <a:gd name="T77" fmla="*/ 206 h 880"/>
                          <a:gd name="T78" fmla="*/ 226 w 870"/>
                          <a:gd name="T79" fmla="*/ 188 h 880"/>
                          <a:gd name="T80" fmla="*/ 145 w 870"/>
                          <a:gd name="T81" fmla="*/ 106 h 880"/>
                          <a:gd name="T82" fmla="*/ 126 w 870"/>
                          <a:gd name="T83" fmla="*/ 99 h 880"/>
                          <a:gd name="T84" fmla="*/ 107 w 870"/>
                          <a:gd name="T85" fmla="*/ 106 h 880"/>
                          <a:gd name="T86" fmla="*/ 107 w 870"/>
                          <a:gd name="T87" fmla="*/ 145 h 880"/>
                          <a:gd name="T88" fmla="*/ 189 w 870"/>
                          <a:gd name="T89" fmla="*/ 226 h 880"/>
                          <a:gd name="T90" fmla="*/ 207 w 870"/>
                          <a:gd name="T91" fmla="*/ 234 h 880"/>
                          <a:gd name="T92" fmla="*/ 226 w 870"/>
                          <a:gd name="T93" fmla="*/ 226 h 880"/>
                          <a:gd name="T94" fmla="*/ 234 w 870"/>
                          <a:gd name="T95" fmla="*/ 206 h 880"/>
                          <a:gd name="T96" fmla="*/ 843 w 870"/>
                          <a:gd name="T97" fmla="*/ 389 h 880"/>
                          <a:gd name="T98" fmla="*/ 729 w 870"/>
                          <a:gd name="T99" fmla="*/ 389 h 880"/>
                          <a:gd name="T100" fmla="*/ 701 w 870"/>
                          <a:gd name="T101" fmla="*/ 416 h 880"/>
                          <a:gd name="T102" fmla="*/ 729 w 870"/>
                          <a:gd name="T103" fmla="*/ 444 h 880"/>
                          <a:gd name="T104" fmla="*/ 843 w 870"/>
                          <a:gd name="T105" fmla="*/ 444 h 880"/>
                          <a:gd name="T106" fmla="*/ 870 w 870"/>
                          <a:gd name="T107" fmla="*/ 416 h 880"/>
                          <a:gd name="T108" fmla="*/ 843 w 870"/>
                          <a:gd name="T109" fmla="*/ 389 h 880"/>
                          <a:gd name="T110" fmla="*/ 141 w 870"/>
                          <a:gd name="T111" fmla="*/ 389 h 880"/>
                          <a:gd name="T112" fmla="*/ 27 w 870"/>
                          <a:gd name="T113" fmla="*/ 389 h 880"/>
                          <a:gd name="T114" fmla="*/ 0 w 870"/>
                          <a:gd name="T115" fmla="*/ 416 h 880"/>
                          <a:gd name="T116" fmla="*/ 27 w 870"/>
                          <a:gd name="T117" fmla="*/ 444 h 880"/>
                          <a:gd name="T118" fmla="*/ 141 w 870"/>
                          <a:gd name="T119" fmla="*/ 444 h 880"/>
                          <a:gd name="T120" fmla="*/ 169 w 870"/>
                          <a:gd name="T121" fmla="*/ 416 h 880"/>
                          <a:gd name="T122" fmla="*/ 141 w 870"/>
                          <a:gd name="T123" fmla="*/ 389 h 88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  <a:cxn ang="0">
                            <a:pos x="T112" y="T113"/>
                          </a:cxn>
                          <a:cxn ang="0">
                            <a:pos x="T114" y="T115"/>
                          </a:cxn>
                          <a:cxn ang="0">
                            <a:pos x="T116" y="T117"/>
                          </a:cxn>
                          <a:cxn ang="0">
                            <a:pos x="T118" y="T119"/>
                          </a:cxn>
                          <a:cxn ang="0">
                            <a:pos x="T120" y="T121"/>
                          </a:cxn>
                          <a:cxn ang="0">
                            <a:pos x="T122" y="T123"/>
                          </a:cxn>
                        </a:cxnLst>
                        <a:rect l="0" t="0" r="r" b="b"/>
                        <a:pathLst>
                          <a:path w="870" h="880">
                            <a:moveTo>
                              <a:pt x="649" y="461"/>
                            </a:moveTo>
                            <a:cubicBezTo>
                              <a:pt x="649" y="505"/>
                              <a:pt x="635" y="548"/>
                              <a:pt x="610" y="584"/>
                            </a:cubicBezTo>
                            <a:cubicBezTo>
                              <a:pt x="597" y="601"/>
                              <a:pt x="586" y="615"/>
                              <a:pt x="577" y="626"/>
                            </a:cubicBezTo>
                            <a:cubicBezTo>
                              <a:pt x="552" y="658"/>
                              <a:pt x="536" y="675"/>
                              <a:pt x="531" y="726"/>
                            </a:cubicBezTo>
                            <a:cubicBezTo>
                              <a:pt x="531" y="730"/>
                              <a:pt x="527" y="734"/>
                              <a:pt x="522" y="734"/>
                            </a:cubicBezTo>
                            <a:lnTo>
                              <a:pt x="346" y="734"/>
                            </a:lnTo>
                            <a:cubicBezTo>
                              <a:pt x="343" y="734"/>
                              <a:pt x="339" y="730"/>
                              <a:pt x="338" y="726"/>
                            </a:cubicBezTo>
                            <a:cubicBezTo>
                              <a:pt x="333" y="675"/>
                              <a:pt x="317" y="656"/>
                              <a:pt x="291" y="625"/>
                            </a:cubicBezTo>
                            <a:cubicBezTo>
                              <a:pt x="281" y="614"/>
                              <a:pt x="271" y="600"/>
                              <a:pt x="259" y="584"/>
                            </a:cubicBezTo>
                            <a:cubicBezTo>
                              <a:pt x="234" y="548"/>
                              <a:pt x="220" y="505"/>
                              <a:pt x="220" y="461"/>
                            </a:cubicBezTo>
                            <a:cubicBezTo>
                              <a:pt x="220" y="404"/>
                              <a:pt x="242" y="350"/>
                              <a:pt x="282" y="310"/>
                            </a:cubicBezTo>
                            <a:cubicBezTo>
                              <a:pt x="322" y="270"/>
                              <a:pt x="376" y="248"/>
                              <a:pt x="434" y="246"/>
                            </a:cubicBezTo>
                            <a:lnTo>
                              <a:pt x="434" y="246"/>
                            </a:lnTo>
                            <a:cubicBezTo>
                              <a:pt x="553" y="248"/>
                              <a:pt x="649" y="344"/>
                              <a:pt x="649" y="461"/>
                            </a:cubicBezTo>
                            <a:close/>
                            <a:moveTo>
                              <a:pt x="340" y="803"/>
                            </a:moveTo>
                            <a:cubicBezTo>
                              <a:pt x="340" y="845"/>
                              <a:pt x="383" y="880"/>
                              <a:pt x="434" y="880"/>
                            </a:cubicBezTo>
                            <a:lnTo>
                              <a:pt x="436" y="880"/>
                            </a:lnTo>
                            <a:cubicBezTo>
                              <a:pt x="489" y="880"/>
                              <a:pt x="530" y="845"/>
                              <a:pt x="530" y="803"/>
                            </a:cubicBezTo>
                            <a:lnTo>
                              <a:pt x="530" y="755"/>
                            </a:lnTo>
                            <a:lnTo>
                              <a:pt x="340" y="755"/>
                            </a:lnTo>
                            <a:lnTo>
                              <a:pt x="340" y="803"/>
                            </a:lnTo>
                            <a:close/>
                            <a:moveTo>
                              <a:pt x="435" y="169"/>
                            </a:moveTo>
                            <a:cubicBezTo>
                              <a:pt x="450" y="169"/>
                              <a:pt x="463" y="156"/>
                              <a:pt x="463" y="141"/>
                            </a:cubicBezTo>
                            <a:lnTo>
                              <a:pt x="463" y="28"/>
                            </a:lnTo>
                            <a:cubicBezTo>
                              <a:pt x="463" y="13"/>
                              <a:pt x="450" y="0"/>
                              <a:pt x="435" y="0"/>
                            </a:cubicBezTo>
                            <a:cubicBezTo>
                              <a:pt x="420" y="0"/>
                              <a:pt x="408" y="13"/>
                              <a:pt x="408" y="28"/>
                            </a:cubicBezTo>
                            <a:lnTo>
                              <a:pt x="408" y="141"/>
                            </a:lnTo>
                            <a:cubicBezTo>
                              <a:pt x="408" y="156"/>
                              <a:pt x="420" y="169"/>
                              <a:pt x="435" y="169"/>
                            </a:cubicBezTo>
                            <a:close/>
                            <a:moveTo>
                              <a:pt x="771" y="125"/>
                            </a:moveTo>
                            <a:cubicBezTo>
                              <a:pt x="771" y="118"/>
                              <a:pt x="769" y="111"/>
                              <a:pt x="764" y="106"/>
                            </a:cubicBezTo>
                            <a:cubicBezTo>
                              <a:pt x="759" y="101"/>
                              <a:pt x="751" y="99"/>
                              <a:pt x="745" y="99"/>
                            </a:cubicBezTo>
                            <a:cubicBezTo>
                              <a:pt x="738" y="99"/>
                              <a:pt x="731" y="101"/>
                              <a:pt x="726" y="106"/>
                            </a:cubicBezTo>
                            <a:lnTo>
                              <a:pt x="645" y="188"/>
                            </a:lnTo>
                            <a:cubicBezTo>
                              <a:pt x="635" y="198"/>
                              <a:pt x="635" y="215"/>
                              <a:pt x="645" y="226"/>
                            </a:cubicBezTo>
                            <a:cubicBezTo>
                              <a:pt x="650" y="231"/>
                              <a:pt x="658" y="234"/>
                              <a:pt x="664" y="234"/>
                            </a:cubicBezTo>
                            <a:cubicBezTo>
                              <a:pt x="671" y="234"/>
                              <a:pt x="678" y="231"/>
                              <a:pt x="683" y="226"/>
                            </a:cubicBezTo>
                            <a:lnTo>
                              <a:pt x="764" y="145"/>
                            </a:lnTo>
                            <a:cubicBezTo>
                              <a:pt x="769" y="140"/>
                              <a:pt x="771" y="133"/>
                              <a:pt x="771" y="125"/>
                            </a:cubicBezTo>
                            <a:close/>
                            <a:moveTo>
                              <a:pt x="234" y="206"/>
                            </a:moveTo>
                            <a:cubicBezTo>
                              <a:pt x="234" y="199"/>
                              <a:pt x="231" y="193"/>
                              <a:pt x="226" y="188"/>
                            </a:cubicBezTo>
                            <a:lnTo>
                              <a:pt x="145" y="106"/>
                            </a:lnTo>
                            <a:cubicBezTo>
                              <a:pt x="140" y="101"/>
                              <a:pt x="132" y="99"/>
                              <a:pt x="126" y="99"/>
                            </a:cubicBezTo>
                            <a:cubicBezTo>
                              <a:pt x="119" y="99"/>
                              <a:pt x="112" y="101"/>
                              <a:pt x="107" y="106"/>
                            </a:cubicBezTo>
                            <a:cubicBezTo>
                              <a:pt x="97" y="116"/>
                              <a:pt x="97" y="134"/>
                              <a:pt x="107" y="145"/>
                            </a:cubicBezTo>
                            <a:lnTo>
                              <a:pt x="189" y="226"/>
                            </a:lnTo>
                            <a:cubicBezTo>
                              <a:pt x="194" y="231"/>
                              <a:pt x="201" y="234"/>
                              <a:pt x="207" y="234"/>
                            </a:cubicBezTo>
                            <a:cubicBezTo>
                              <a:pt x="215" y="234"/>
                              <a:pt x="221" y="231"/>
                              <a:pt x="226" y="226"/>
                            </a:cubicBezTo>
                            <a:cubicBezTo>
                              <a:pt x="231" y="221"/>
                              <a:pt x="234" y="214"/>
                              <a:pt x="234" y="206"/>
                            </a:cubicBezTo>
                            <a:close/>
                            <a:moveTo>
                              <a:pt x="843" y="389"/>
                            </a:moveTo>
                            <a:lnTo>
                              <a:pt x="729" y="389"/>
                            </a:lnTo>
                            <a:cubicBezTo>
                              <a:pt x="714" y="389"/>
                              <a:pt x="701" y="401"/>
                              <a:pt x="701" y="416"/>
                            </a:cubicBezTo>
                            <a:cubicBezTo>
                              <a:pt x="701" y="431"/>
                              <a:pt x="714" y="444"/>
                              <a:pt x="729" y="444"/>
                            </a:cubicBezTo>
                            <a:lnTo>
                              <a:pt x="843" y="444"/>
                            </a:lnTo>
                            <a:cubicBezTo>
                              <a:pt x="858" y="444"/>
                              <a:pt x="870" y="431"/>
                              <a:pt x="870" y="416"/>
                            </a:cubicBezTo>
                            <a:cubicBezTo>
                              <a:pt x="870" y="401"/>
                              <a:pt x="858" y="389"/>
                              <a:pt x="843" y="389"/>
                            </a:cubicBezTo>
                            <a:close/>
                            <a:moveTo>
                              <a:pt x="141" y="389"/>
                            </a:moveTo>
                            <a:lnTo>
                              <a:pt x="27" y="389"/>
                            </a:lnTo>
                            <a:cubicBezTo>
                              <a:pt x="13" y="389"/>
                              <a:pt x="0" y="401"/>
                              <a:pt x="0" y="416"/>
                            </a:cubicBezTo>
                            <a:cubicBezTo>
                              <a:pt x="0" y="431"/>
                              <a:pt x="13" y="444"/>
                              <a:pt x="27" y="444"/>
                            </a:cubicBezTo>
                            <a:lnTo>
                              <a:pt x="141" y="444"/>
                            </a:lnTo>
                            <a:cubicBezTo>
                              <a:pt x="156" y="444"/>
                              <a:pt x="169" y="431"/>
                              <a:pt x="169" y="416"/>
                            </a:cubicBezTo>
                            <a:cubicBezTo>
                              <a:pt x="169" y="401"/>
                              <a:pt x="156" y="389"/>
                              <a:pt x="141" y="389"/>
                            </a:cubicBezTo>
                            <a:close/>
                          </a:path>
                        </a:pathLst>
                      </a:custGeom>
                      <a:solidFill>
                        <a:schemeClr val="tx2"/>
                      </a:solidFill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I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4" name="Group 13"/>
                <p:cNvGrpSpPr/>
                <p:nvPr/>
              </p:nvGrpSpPr>
              <p:grpSpPr>
                <a:xfrm>
                  <a:off x="5845718" y="4360004"/>
                  <a:ext cx="1886890" cy="1314267"/>
                  <a:chOff x="5845718" y="4360004"/>
                  <a:chExt cx="1886890" cy="1314267"/>
                </a:xfrm>
              </p:grpSpPr>
              <p:grpSp>
                <p:nvGrpSpPr>
                  <p:cNvPr id="30" name="Group 29"/>
                  <p:cNvGrpSpPr/>
                  <p:nvPr/>
                </p:nvGrpSpPr>
                <p:grpSpPr>
                  <a:xfrm flipH="1" flipV="1">
                    <a:off x="5845718" y="4360004"/>
                    <a:ext cx="1886890" cy="1283910"/>
                    <a:chOff x="3899267" y="285750"/>
                    <a:chExt cx="2387778" cy="1624733"/>
                  </a:xfrm>
                </p:grpSpPr>
                <p:grpSp>
                  <p:nvGrpSpPr>
                    <p:cNvPr id="36" name="Group 35"/>
                    <p:cNvGrpSpPr/>
                    <p:nvPr/>
                  </p:nvGrpSpPr>
                  <p:grpSpPr>
                    <a:xfrm>
                      <a:off x="5518150" y="867691"/>
                      <a:ext cx="768895" cy="436118"/>
                      <a:chOff x="5518150" y="880491"/>
                      <a:chExt cx="768895" cy="436118"/>
                    </a:xfrm>
                  </p:grpSpPr>
                  <p:grpSp>
                    <p:nvGrpSpPr>
                      <p:cNvPr id="40" name="Group 39"/>
                      <p:cNvGrpSpPr/>
                      <p:nvPr/>
                    </p:nvGrpSpPr>
                    <p:grpSpPr>
                      <a:xfrm>
                        <a:off x="5850927" y="880491"/>
                        <a:ext cx="436118" cy="436118"/>
                        <a:chOff x="5850927" y="880491"/>
                        <a:chExt cx="436118" cy="436118"/>
                      </a:xfrm>
                    </p:grpSpPr>
                    <p:sp>
                      <p:nvSpPr>
                        <p:cNvPr id="42" name="Oval 41"/>
                        <p:cNvSpPr/>
                        <p:nvPr/>
                      </p:nvSpPr>
                      <p:spPr>
                        <a:xfrm>
                          <a:off x="5850927" y="880491"/>
                          <a:ext cx="436118" cy="436118"/>
                        </a:xfrm>
                        <a:prstGeom prst="ellipse">
                          <a:avLst/>
                        </a:prstGeom>
                        <a:solidFill>
                          <a:schemeClr val="accent4"/>
                        </a:solidFill>
                        <a:ln>
                          <a:noFill/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IN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3" name="Oval 42"/>
                        <p:cNvSpPr/>
                        <p:nvPr/>
                      </p:nvSpPr>
                      <p:spPr>
                        <a:xfrm>
                          <a:off x="5917711" y="947275"/>
                          <a:ext cx="302551" cy="302551"/>
                        </a:xfrm>
                        <a:prstGeom prst="ellipse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IN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41" name="Rectangle 40"/>
                      <p:cNvSpPr/>
                      <p:nvPr/>
                    </p:nvSpPr>
                    <p:spPr>
                      <a:xfrm>
                        <a:off x="5518150" y="1024731"/>
                        <a:ext cx="355600" cy="147638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I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37" name="Group 36"/>
                    <p:cNvGrpSpPr/>
                    <p:nvPr/>
                  </p:nvGrpSpPr>
                  <p:grpSpPr>
                    <a:xfrm>
                      <a:off x="3899267" y="285750"/>
                      <a:ext cx="1640780" cy="1624733"/>
                      <a:chOff x="3899267" y="285750"/>
                      <a:chExt cx="1640780" cy="1624733"/>
                    </a:xfrm>
                  </p:grpSpPr>
                  <p:sp>
                    <p:nvSpPr>
                      <p:cNvPr id="38" name="Rounded Rectangle 37"/>
                      <p:cNvSpPr/>
                      <p:nvPr/>
                    </p:nvSpPr>
                    <p:spPr>
                      <a:xfrm>
                        <a:off x="3914447" y="310483"/>
                        <a:ext cx="1625600" cy="1600000"/>
                      </a:xfrm>
                      <a:prstGeom prst="roundRect">
                        <a:avLst>
                          <a:gd name="adj" fmla="val 13911"/>
                        </a:avLst>
                      </a:prstGeom>
                      <a:solidFill>
                        <a:schemeClr val="accent4"/>
                      </a:soli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I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9" name="Round Single Corner Rectangle 38"/>
                      <p:cNvSpPr/>
                      <p:nvPr/>
                    </p:nvSpPr>
                    <p:spPr>
                      <a:xfrm flipH="1">
                        <a:off x="3899267" y="285750"/>
                        <a:ext cx="646900" cy="555789"/>
                      </a:xfrm>
                      <a:prstGeom prst="round1Rect">
                        <a:avLst>
                          <a:gd name="adj" fmla="val 25313"/>
                        </a:avLst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I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31" name="Group 30"/>
                  <p:cNvGrpSpPr/>
                  <p:nvPr/>
                </p:nvGrpSpPr>
                <p:grpSpPr>
                  <a:xfrm>
                    <a:off x="6392054" y="4496657"/>
                    <a:ext cx="1319954" cy="1177614"/>
                    <a:chOff x="6392054" y="4496657"/>
                    <a:chExt cx="1319954" cy="1177614"/>
                  </a:xfrm>
                </p:grpSpPr>
                <p:sp>
                  <p:nvSpPr>
                    <p:cNvPr id="32" name="TextBox 31"/>
                    <p:cNvSpPr txBox="1"/>
                    <p:nvPr/>
                  </p:nvSpPr>
                  <p:spPr>
                    <a:xfrm flipH="1">
                      <a:off x="7242008" y="5224259"/>
                      <a:ext cx="47000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5763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04</a:t>
                      </a:r>
                    </a:p>
                  </p:txBody>
                </p:sp>
                <p:grpSp>
                  <p:nvGrpSpPr>
                    <p:cNvPr id="33" name="Group 32"/>
                    <p:cNvGrpSpPr/>
                    <p:nvPr/>
                  </p:nvGrpSpPr>
                  <p:grpSpPr>
                    <a:xfrm>
                      <a:off x="6392054" y="4496657"/>
                      <a:ext cx="928459" cy="1177614"/>
                      <a:chOff x="6392054" y="4496657"/>
                      <a:chExt cx="928459" cy="1177614"/>
                    </a:xfrm>
                  </p:grpSpPr>
                  <p:sp>
                    <p:nvSpPr>
                      <p:cNvPr id="34" name="TextBox 33"/>
                      <p:cNvSpPr txBox="1"/>
                      <p:nvPr/>
                    </p:nvSpPr>
                    <p:spPr>
                      <a:xfrm>
                        <a:off x="6392054" y="5027940"/>
                        <a:ext cx="928459" cy="64633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lvl="0" algn="ctr">
                          <a:defRPr/>
                        </a:pPr>
                        <a:r>
                          <a:rPr lang="en-IN" b="1" i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March</a:t>
                        </a:r>
                        <a:r>
                          <a:rPr lang="en-IN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 </a:t>
                        </a:r>
                      </a:p>
                      <a:p>
                        <a:pPr lvl="0" algn="ctr">
                          <a:defRPr/>
                        </a:pPr>
                        <a:r>
                          <a:rPr kumimoji="0" lang="en-IN" sz="1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a:t>2020</a:t>
                        </a:r>
                      </a:p>
                    </p:txBody>
                  </p:sp>
                  <p:sp>
                    <p:nvSpPr>
                      <p:cNvPr id="35" name="Freeform 126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6660592" y="4496657"/>
                        <a:ext cx="438304" cy="437196"/>
                      </a:xfrm>
                      <a:custGeom>
                        <a:avLst/>
                        <a:gdLst>
                          <a:gd name="T0" fmla="*/ 825 w 3350"/>
                          <a:gd name="T1" fmla="*/ 3150 h 3350"/>
                          <a:gd name="T2" fmla="*/ 3000 w 3350"/>
                          <a:gd name="T3" fmla="*/ 1000 h 3350"/>
                          <a:gd name="T4" fmla="*/ 2337 w 3350"/>
                          <a:gd name="T5" fmla="*/ 350 h 3350"/>
                          <a:gd name="T6" fmla="*/ 187 w 3350"/>
                          <a:gd name="T7" fmla="*/ 2525 h 3350"/>
                          <a:gd name="T8" fmla="*/ 0 w 3350"/>
                          <a:gd name="T9" fmla="*/ 3350 h 3350"/>
                          <a:gd name="T10" fmla="*/ 825 w 3350"/>
                          <a:gd name="T11" fmla="*/ 3150 h 3350"/>
                          <a:gd name="T12" fmla="*/ 2637 w 3350"/>
                          <a:gd name="T13" fmla="*/ 1150 h 3350"/>
                          <a:gd name="T14" fmla="*/ 2512 w 3350"/>
                          <a:gd name="T15" fmla="*/ 1275 h 3350"/>
                          <a:gd name="T16" fmla="*/ 2062 w 3350"/>
                          <a:gd name="T17" fmla="*/ 825 h 3350"/>
                          <a:gd name="T18" fmla="*/ 2187 w 3350"/>
                          <a:gd name="T19" fmla="*/ 700 h 3350"/>
                          <a:gd name="T20" fmla="*/ 2637 w 3350"/>
                          <a:gd name="T21" fmla="*/ 1150 h 3350"/>
                          <a:gd name="T22" fmla="*/ 962 w 3350"/>
                          <a:gd name="T23" fmla="*/ 2825 h 3350"/>
                          <a:gd name="T24" fmla="*/ 875 w 3350"/>
                          <a:gd name="T25" fmla="*/ 2925 h 3350"/>
                          <a:gd name="T26" fmla="*/ 425 w 3350"/>
                          <a:gd name="T27" fmla="*/ 2475 h 3350"/>
                          <a:gd name="T28" fmla="*/ 512 w 3350"/>
                          <a:gd name="T29" fmla="*/ 2375 h 3350"/>
                          <a:gd name="T30" fmla="*/ 962 w 3350"/>
                          <a:gd name="T31" fmla="*/ 2825 h 335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</a:cxnLst>
                        <a:rect l="0" t="0" r="r" b="b"/>
                        <a:pathLst>
                          <a:path w="3350" h="3350">
                            <a:moveTo>
                              <a:pt x="825" y="3150"/>
                            </a:moveTo>
                            <a:lnTo>
                              <a:pt x="3000" y="1000"/>
                            </a:lnTo>
                            <a:cubicBezTo>
                              <a:pt x="3350" y="650"/>
                              <a:pt x="2687" y="0"/>
                              <a:pt x="2337" y="350"/>
                            </a:cubicBezTo>
                            <a:lnTo>
                              <a:pt x="187" y="2525"/>
                            </a:lnTo>
                            <a:lnTo>
                              <a:pt x="0" y="3350"/>
                            </a:lnTo>
                            <a:lnTo>
                              <a:pt x="825" y="3150"/>
                            </a:lnTo>
                            <a:close/>
                            <a:moveTo>
                              <a:pt x="2637" y="1150"/>
                            </a:moveTo>
                            <a:lnTo>
                              <a:pt x="2512" y="1275"/>
                            </a:lnTo>
                            <a:lnTo>
                              <a:pt x="2062" y="825"/>
                            </a:lnTo>
                            <a:lnTo>
                              <a:pt x="2187" y="700"/>
                            </a:lnTo>
                            <a:lnTo>
                              <a:pt x="2637" y="1150"/>
                            </a:lnTo>
                            <a:close/>
                            <a:moveTo>
                              <a:pt x="962" y="2825"/>
                            </a:moveTo>
                            <a:lnTo>
                              <a:pt x="875" y="2925"/>
                            </a:lnTo>
                            <a:lnTo>
                              <a:pt x="425" y="2475"/>
                            </a:lnTo>
                            <a:lnTo>
                              <a:pt x="512" y="2375"/>
                            </a:lnTo>
                            <a:lnTo>
                              <a:pt x="962" y="2825"/>
                            </a:lnTo>
                            <a:close/>
                          </a:path>
                        </a:pathLst>
                      </a:custGeom>
                      <a:solidFill>
                        <a:schemeClr val="tx2"/>
                      </a:solidFill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I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5" name="Group 14"/>
                <p:cNvGrpSpPr/>
                <p:nvPr/>
              </p:nvGrpSpPr>
              <p:grpSpPr>
                <a:xfrm>
                  <a:off x="4299980" y="5415331"/>
                  <a:ext cx="1891571" cy="1264365"/>
                  <a:chOff x="4299980" y="5415331"/>
                  <a:chExt cx="1891571" cy="1264365"/>
                </a:xfrm>
              </p:grpSpPr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4299980" y="5415331"/>
                    <a:ext cx="1891571" cy="1264365"/>
                    <a:chOff x="3893344" y="285750"/>
                    <a:chExt cx="2393701" cy="1600000"/>
                  </a:xfrm>
                </p:grpSpPr>
                <p:grpSp>
                  <p:nvGrpSpPr>
                    <p:cNvPr id="22" name="Group 21"/>
                    <p:cNvGrpSpPr/>
                    <p:nvPr/>
                  </p:nvGrpSpPr>
                  <p:grpSpPr>
                    <a:xfrm>
                      <a:off x="5518150" y="867691"/>
                      <a:ext cx="768895" cy="436118"/>
                      <a:chOff x="5518150" y="880491"/>
                      <a:chExt cx="768895" cy="436118"/>
                    </a:xfrm>
                  </p:grpSpPr>
                  <p:grpSp>
                    <p:nvGrpSpPr>
                      <p:cNvPr id="26" name="Group 25"/>
                      <p:cNvGrpSpPr/>
                      <p:nvPr/>
                    </p:nvGrpSpPr>
                    <p:grpSpPr>
                      <a:xfrm>
                        <a:off x="5850927" y="880491"/>
                        <a:ext cx="436118" cy="436118"/>
                        <a:chOff x="5850927" y="880491"/>
                        <a:chExt cx="436118" cy="436118"/>
                      </a:xfrm>
                    </p:grpSpPr>
                    <p:sp>
                      <p:nvSpPr>
                        <p:cNvPr id="28" name="Oval 27"/>
                        <p:cNvSpPr/>
                        <p:nvPr/>
                      </p:nvSpPr>
                      <p:spPr>
                        <a:xfrm>
                          <a:off x="5850927" y="880491"/>
                          <a:ext cx="436118" cy="436118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IN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9" name="Oval 28"/>
                        <p:cNvSpPr/>
                        <p:nvPr/>
                      </p:nvSpPr>
                      <p:spPr>
                        <a:xfrm>
                          <a:off x="5917711" y="947275"/>
                          <a:ext cx="302551" cy="302551"/>
                        </a:xfrm>
                        <a:prstGeom prst="ellipse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IN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27" name="Rectangle 26"/>
                      <p:cNvSpPr/>
                      <p:nvPr/>
                    </p:nvSpPr>
                    <p:spPr>
                      <a:xfrm>
                        <a:off x="5518150" y="1024731"/>
                        <a:ext cx="355600" cy="14763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I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3" name="Group 22"/>
                    <p:cNvGrpSpPr/>
                    <p:nvPr/>
                  </p:nvGrpSpPr>
                  <p:grpSpPr>
                    <a:xfrm>
                      <a:off x="3893344" y="285750"/>
                      <a:ext cx="1631156" cy="1600000"/>
                      <a:chOff x="3893344" y="285750"/>
                      <a:chExt cx="1631156" cy="1600000"/>
                    </a:xfrm>
                  </p:grpSpPr>
                  <p:sp>
                    <p:nvSpPr>
                      <p:cNvPr id="24" name="Rounded Rectangle 23"/>
                      <p:cNvSpPr/>
                      <p:nvPr/>
                    </p:nvSpPr>
                    <p:spPr>
                      <a:xfrm>
                        <a:off x="3898901" y="285750"/>
                        <a:ext cx="1625599" cy="1600000"/>
                      </a:xfrm>
                      <a:prstGeom prst="roundRect">
                        <a:avLst>
                          <a:gd name="adj" fmla="val 13911"/>
                        </a:avLst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I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5" name="Round Single Corner Rectangle 24"/>
                      <p:cNvSpPr/>
                      <p:nvPr/>
                    </p:nvSpPr>
                    <p:spPr>
                      <a:xfrm flipH="1">
                        <a:off x="3893344" y="285750"/>
                        <a:ext cx="646901" cy="555789"/>
                      </a:xfrm>
                      <a:prstGeom prst="round1Rect">
                        <a:avLst>
                          <a:gd name="adj" fmla="val 27888"/>
                        </a:avLst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I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17" name="Group 16"/>
                  <p:cNvGrpSpPr/>
                  <p:nvPr/>
                </p:nvGrpSpPr>
                <p:grpSpPr>
                  <a:xfrm>
                    <a:off x="4320580" y="5434876"/>
                    <a:ext cx="1296050" cy="1140746"/>
                    <a:chOff x="4320580" y="5434876"/>
                    <a:chExt cx="1296050" cy="1140746"/>
                  </a:xfrm>
                </p:grpSpPr>
                <p:sp>
                  <p:nvSpPr>
                    <p:cNvPr id="18" name="TextBox 17"/>
                    <p:cNvSpPr txBox="1"/>
                    <p:nvPr/>
                  </p:nvSpPr>
                  <p:spPr>
                    <a:xfrm flipH="1">
                      <a:off x="4320580" y="5434876"/>
                      <a:ext cx="47000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C9A4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05</a:t>
                      </a:r>
                    </a:p>
                  </p:txBody>
                </p:sp>
                <p:grpSp>
                  <p:nvGrpSpPr>
                    <p:cNvPr id="19" name="Group 18"/>
                    <p:cNvGrpSpPr/>
                    <p:nvPr/>
                  </p:nvGrpSpPr>
                  <p:grpSpPr>
                    <a:xfrm>
                      <a:off x="4329098" y="5793335"/>
                      <a:ext cx="1287532" cy="782287"/>
                      <a:chOff x="4329098" y="5793335"/>
                      <a:chExt cx="1287532" cy="782287"/>
                    </a:xfrm>
                  </p:grpSpPr>
                  <p:sp>
                    <p:nvSpPr>
                      <p:cNvPr id="20" name="TextBox 19"/>
                      <p:cNvSpPr txBox="1"/>
                      <p:nvPr/>
                    </p:nvSpPr>
                    <p:spPr>
                      <a:xfrm>
                        <a:off x="4329098" y="6206290"/>
                        <a:ext cx="1287532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IN" b="1" i="1" dirty="0">
                            <a:solidFill>
                              <a:prstClr val="white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April 2020</a:t>
                        </a:r>
                        <a:endParaRPr kumimoji="0" lang="en-IN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1" name="Freeform 165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4883456" y="5793335"/>
                        <a:ext cx="374324" cy="353762"/>
                      </a:xfrm>
                      <a:custGeom>
                        <a:avLst/>
                        <a:gdLst>
                          <a:gd name="T0" fmla="*/ 775 w 925"/>
                          <a:gd name="T1" fmla="*/ 0 h 876"/>
                          <a:gd name="T2" fmla="*/ 775 w 925"/>
                          <a:gd name="T3" fmla="*/ 788 h 876"/>
                          <a:gd name="T4" fmla="*/ 862 w 925"/>
                          <a:gd name="T5" fmla="*/ 876 h 876"/>
                          <a:gd name="T6" fmla="*/ 87 w 925"/>
                          <a:gd name="T7" fmla="*/ 876 h 876"/>
                          <a:gd name="T8" fmla="*/ 0 w 925"/>
                          <a:gd name="T9" fmla="*/ 788 h 876"/>
                          <a:gd name="T10" fmla="*/ 0 w 925"/>
                          <a:gd name="T11" fmla="*/ 0 h 876"/>
                          <a:gd name="T12" fmla="*/ 775 w 925"/>
                          <a:gd name="T13" fmla="*/ 0 h 876"/>
                          <a:gd name="T14" fmla="*/ 650 w 925"/>
                          <a:gd name="T15" fmla="*/ 125 h 876"/>
                          <a:gd name="T16" fmla="*/ 400 w 925"/>
                          <a:gd name="T17" fmla="*/ 125 h 876"/>
                          <a:gd name="T18" fmla="*/ 400 w 925"/>
                          <a:gd name="T19" fmla="*/ 300 h 876"/>
                          <a:gd name="T20" fmla="*/ 650 w 925"/>
                          <a:gd name="T21" fmla="*/ 300 h 876"/>
                          <a:gd name="T22" fmla="*/ 650 w 925"/>
                          <a:gd name="T23" fmla="*/ 125 h 876"/>
                          <a:gd name="T24" fmla="*/ 300 w 925"/>
                          <a:gd name="T25" fmla="*/ 125 h 876"/>
                          <a:gd name="T26" fmla="*/ 125 w 925"/>
                          <a:gd name="T27" fmla="*/ 125 h 876"/>
                          <a:gd name="T28" fmla="*/ 100 w 925"/>
                          <a:gd name="T29" fmla="*/ 150 h 876"/>
                          <a:gd name="T30" fmla="*/ 125 w 925"/>
                          <a:gd name="T31" fmla="*/ 175 h 876"/>
                          <a:gd name="T32" fmla="*/ 300 w 925"/>
                          <a:gd name="T33" fmla="*/ 175 h 876"/>
                          <a:gd name="T34" fmla="*/ 325 w 925"/>
                          <a:gd name="T35" fmla="*/ 150 h 876"/>
                          <a:gd name="T36" fmla="*/ 300 w 925"/>
                          <a:gd name="T37" fmla="*/ 125 h 876"/>
                          <a:gd name="T38" fmla="*/ 925 w 925"/>
                          <a:gd name="T39" fmla="*/ 300 h 876"/>
                          <a:gd name="T40" fmla="*/ 925 w 925"/>
                          <a:gd name="T41" fmla="*/ 788 h 876"/>
                          <a:gd name="T42" fmla="*/ 862 w 925"/>
                          <a:gd name="T43" fmla="*/ 851 h 876"/>
                          <a:gd name="T44" fmla="*/ 800 w 925"/>
                          <a:gd name="T45" fmla="*/ 788 h 876"/>
                          <a:gd name="T46" fmla="*/ 800 w 925"/>
                          <a:gd name="T47" fmla="*/ 300 h 876"/>
                          <a:gd name="T48" fmla="*/ 925 w 925"/>
                          <a:gd name="T49" fmla="*/ 300 h 876"/>
                          <a:gd name="T50" fmla="*/ 300 w 925"/>
                          <a:gd name="T51" fmla="*/ 250 h 876"/>
                          <a:gd name="T52" fmla="*/ 125 w 925"/>
                          <a:gd name="T53" fmla="*/ 250 h 876"/>
                          <a:gd name="T54" fmla="*/ 100 w 925"/>
                          <a:gd name="T55" fmla="*/ 275 h 876"/>
                          <a:gd name="T56" fmla="*/ 125 w 925"/>
                          <a:gd name="T57" fmla="*/ 300 h 876"/>
                          <a:gd name="T58" fmla="*/ 300 w 925"/>
                          <a:gd name="T59" fmla="*/ 300 h 876"/>
                          <a:gd name="T60" fmla="*/ 325 w 925"/>
                          <a:gd name="T61" fmla="*/ 275 h 876"/>
                          <a:gd name="T62" fmla="*/ 300 w 925"/>
                          <a:gd name="T63" fmla="*/ 250 h 876"/>
                          <a:gd name="T64" fmla="*/ 650 w 925"/>
                          <a:gd name="T65" fmla="*/ 401 h 876"/>
                          <a:gd name="T66" fmla="*/ 125 w 925"/>
                          <a:gd name="T67" fmla="*/ 401 h 876"/>
                          <a:gd name="T68" fmla="*/ 100 w 925"/>
                          <a:gd name="T69" fmla="*/ 426 h 876"/>
                          <a:gd name="T70" fmla="*/ 125 w 925"/>
                          <a:gd name="T71" fmla="*/ 451 h 876"/>
                          <a:gd name="T72" fmla="*/ 650 w 925"/>
                          <a:gd name="T73" fmla="*/ 451 h 876"/>
                          <a:gd name="T74" fmla="*/ 675 w 925"/>
                          <a:gd name="T75" fmla="*/ 426 h 876"/>
                          <a:gd name="T76" fmla="*/ 650 w 925"/>
                          <a:gd name="T77" fmla="*/ 401 h 876"/>
                          <a:gd name="T78" fmla="*/ 650 w 925"/>
                          <a:gd name="T79" fmla="*/ 538 h 876"/>
                          <a:gd name="T80" fmla="*/ 125 w 925"/>
                          <a:gd name="T81" fmla="*/ 538 h 876"/>
                          <a:gd name="T82" fmla="*/ 100 w 925"/>
                          <a:gd name="T83" fmla="*/ 563 h 876"/>
                          <a:gd name="T84" fmla="*/ 125 w 925"/>
                          <a:gd name="T85" fmla="*/ 588 h 876"/>
                          <a:gd name="T86" fmla="*/ 650 w 925"/>
                          <a:gd name="T87" fmla="*/ 588 h 876"/>
                          <a:gd name="T88" fmla="*/ 675 w 925"/>
                          <a:gd name="T89" fmla="*/ 563 h 876"/>
                          <a:gd name="T90" fmla="*/ 650 w 925"/>
                          <a:gd name="T91" fmla="*/ 538 h 876"/>
                          <a:gd name="T92" fmla="*/ 650 w 925"/>
                          <a:gd name="T93" fmla="*/ 676 h 876"/>
                          <a:gd name="T94" fmla="*/ 125 w 925"/>
                          <a:gd name="T95" fmla="*/ 676 h 876"/>
                          <a:gd name="T96" fmla="*/ 100 w 925"/>
                          <a:gd name="T97" fmla="*/ 701 h 876"/>
                          <a:gd name="T98" fmla="*/ 125 w 925"/>
                          <a:gd name="T99" fmla="*/ 726 h 876"/>
                          <a:gd name="T100" fmla="*/ 650 w 925"/>
                          <a:gd name="T101" fmla="*/ 726 h 876"/>
                          <a:gd name="T102" fmla="*/ 675 w 925"/>
                          <a:gd name="T103" fmla="*/ 701 h 876"/>
                          <a:gd name="T104" fmla="*/ 650 w 925"/>
                          <a:gd name="T105" fmla="*/ 676 h 87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</a:cxnLst>
                        <a:rect l="0" t="0" r="r" b="b"/>
                        <a:pathLst>
                          <a:path w="925" h="876">
                            <a:moveTo>
                              <a:pt x="775" y="0"/>
                            </a:moveTo>
                            <a:lnTo>
                              <a:pt x="775" y="788"/>
                            </a:lnTo>
                            <a:cubicBezTo>
                              <a:pt x="775" y="836"/>
                              <a:pt x="814" y="876"/>
                              <a:pt x="862" y="876"/>
                            </a:cubicBezTo>
                            <a:lnTo>
                              <a:pt x="87" y="876"/>
                            </a:lnTo>
                            <a:cubicBezTo>
                              <a:pt x="39" y="876"/>
                              <a:pt x="0" y="836"/>
                              <a:pt x="0" y="788"/>
                            </a:cubicBezTo>
                            <a:lnTo>
                              <a:pt x="0" y="0"/>
                            </a:lnTo>
                            <a:lnTo>
                              <a:pt x="775" y="0"/>
                            </a:lnTo>
                            <a:close/>
                            <a:moveTo>
                              <a:pt x="650" y="125"/>
                            </a:moveTo>
                            <a:lnTo>
                              <a:pt x="400" y="125"/>
                            </a:lnTo>
                            <a:lnTo>
                              <a:pt x="400" y="300"/>
                            </a:lnTo>
                            <a:lnTo>
                              <a:pt x="650" y="300"/>
                            </a:lnTo>
                            <a:lnTo>
                              <a:pt x="650" y="125"/>
                            </a:lnTo>
                            <a:close/>
                            <a:moveTo>
                              <a:pt x="300" y="125"/>
                            </a:moveTo>
                            <a:lnTo>
                              <a:pt x="125" y="125"/>
                            </a:lnTo>
                            <a:cubicBezTo>
                              <a:pt x="111" y="125"/>
                              <a:pt x="100" y="137"/>
                              <a:pt x="100" y="150"/>
                            </a:cubicBezTo>
                            <a:cubicBezTo>
                              <a:pt x="100" y="164"/>
                              <a:pt x="111" y="175"/>
                              <a:pt x="125" y="175"/>
                            </a:cubicBezTo>
                            <a:lnTo>
                              <a:pt x="300" y="175"/>
                            </a:lnTo>
                            <a:cubicBezTo>
                              <a:pt x="313" y="175"/>
                              <a:pt x="325" y="164"/>
                              <a:pt x="325" y="150"/>
                            </a:cubicBezTo>
                            <a:cubicBezTo>
                              <a:pt x="325" y="137"/>
                              <a:pt x="313" y="125"/>
                              <a:pt x="300" y="125"/>
                            </a:cubicBezTo>
                            <a:close/>
                            <a:moveTo>
                              <a:pt x="925" y="300"/>
                            </a:moveTo>
                            <a:lnTo>
                              <a:pt x="925" y="788"/>
                            </a:lnTo>
                            <a:cubicBezTo>
                              <a:pt x="925" y="823"/>
                              <a:pt x="897" y="851"/>
                              <a:pt x="862" y="851"/>
                            </a:cubicBezTo>
                            <a:cubicBezTo>
                              <a:pt x="827" y="851"/>
                              <a:pt x="800" y="823"/>
                              <a:pt x="800" y="788"/>
                            </a:cubicBezTo>
                            <a:lnTo>
                              <a:pt x="800" y="300"/>
                            </a:lnTo>
                            <a:lnTo>
                              <a:pt x="925" y="300"/>
                            </a:lnTo>
                            <a:close/>
                            <a:moveTo>
                              <a:pt x="300" y="250"/>
                            </a:moveTo>
                            <a:lnTo>
                              <a:pt x="125" y="250"/>
                            </a:lnTo>
                            <a:cubicBezTo>
                              <a:pt x="111" y="250"/>
                              <a:pt x="100" y="262"/>
                              <a:pt x="100" y="275"/>
                            </a:cubicBezTo>
                            <a:cubicBezTo>
                              <a:pt x="100" y="289"/>
                              <a:pt x="111" y="300"/>
                              <a:pt x="125" y="300"/>
                            </a:cubicBezTo>
                            <a:lnTo>
                              <a:pt x="300" y="300"/>
                            </a:lnTo>
                            <a:cubicBezTo>
                              <a:pt x="313" y="300"/>
                              <a:pt x="325" y="289"/>
                              <a:pt x="325" y="275"/>
                            </a:cubicBezTo>
                            <a:cubicBezTo>
                              <a:pt x="325" y="262"/>
                              <a:pt x="313" y="250"/>
                              <a:pt x="300" y="250"/>
                            </a:cubicBezTo>
                            <a:close/>
                            <a:moveTo>
                              <a:pt x="650" y="401"/>
                            </a:moveTo>
                            <a:lnTo>
                              <a:pt x="125" y="401"/>
                            </a:lnTo>
                            <a:cubicBezTo>
                              <a:pt x="111" y="401"/>
                              <a:pt x="100" y="412"/>
                              <a:pt x="100" y="426"/>
                            </a:cubicBezTo>
                            <a:cubicBezTo>
                              <a:pt x="100" y="439"/>
                              <a:pt x="111" y="451"/>
                              <a:pt x="125" y="451"/>
                            </a:cubicBezTo>
                            <a:lnTo>
                              <a:pt x="650" y="451"/>
                            </a:lnTo>
                            <a:cubicBezTo>
                              <a:pt x="663" y="451"/>
                              <a:pt x="675" y="439"/>
                              <a:pt x="675" y="426"/>
                            </a:cubicBezTo>
                            <a:cubicBezTo>
                              <a:pt x="675" y="412"/>
                              <a:pt x="663" y="401"/>
                              <a:pt x="650" y="401"/>
                            </a:cubicBezTo>
                            <a:close/>
                            <a:moveTo>
                              <a:pt x="650" y="538"/>
                            </a:moveTo>
                            <a:lnTo>
                              <a:pt x="125" y="538"/>
                            </a:lnTo>
                            <a:cubicBezTo>
                              <a:pt x="111" y="538"/>
                              <a:pt x="100" y="549"/>
                              <a:pt x="100" y="563"/>
                            </a:cubicBezTo>
                            <a:cubicBezTo>
                              <a:pt x="100" y="577"/>
                              <a:pt x="111" y="588"/>
                              <a:pt x="125" y="588"/>
                            </a:cubicBezTo>
                            <a:lnTo>
                              <a:pt x="650" y="588"/>
                            </a:lnTo>
                            <a:cubicBezTo>
                              <a:pt x="663" y="588"/>
                              <a:pt x="675" y="577"/>
                              <a:pt x="675" y="563"/>
                            </a:cubicBezTo>
                            <a:cubicBezTo>
                              <a:pt x="675" y="549"/>
                              <a:pt x="663" y="538"/>
                              <a:pt x="650" y="538"/>
                            </a:cubicBezTo>
                            <a:close/>
                            <a:moveTo>
                              <a:pt x="650" y="676"/>
                            </a:moveTo>
                            <a:lnTo>
                              <a:pt x="125" y="676"/>
                            </a:lnTo>
                            <a:cubicBezTo>
                              <a:pt x="111" y="676"/>
                              <a:pt x="100" y="687"/>
                              <a:pt x="100" y="701"/>
                            </a:cubicBezTo>
                            <a:cubicBezTo>
                              <a:pt x="100" y="714"/>
                              <a:pt x="111" y="726"/>
                              <a:pt x="125" y="726"/>
                            </a:cubicBezTo>
                            <a:lnTo>
                              <a:pt x="650" y="726"/>
                            </a:lnTo>
                            <a:cubicBezTo>
                              <a:pt x="663" y="726"/>
                              <a:pt x="675" y="714"/>
                              <a:pt x="675" y="701"/>
                            </a:cubicBezTo>
                            <a:cubicBezTo>
                              <a:pt x="675" y="687"/>
                              <a:pt x="663" y="676"/>
                              <a:pt x="650" y="676"/>
                            </a:cubicBezTo>
                            <a:close/>
                          </a:path>
                        </a:pathLst>
                      </a:custGeom>
                      <a:solidFill>
                        <a:schemeClr val="tx2"/>
                      </a:solidFill>
                      <a:ln>
                        <a:noFill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I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</p:grpSp>
        </p:grpSp>
      </p:grpSp>
      <p:sp>
        <p:nvSpPr>
          <p:cNvPr id="3" name="Rectangle 2"/>
          <p:cNvSpPr/>
          <p:nvPr/>
        </p:nvSpPr>
        <p:spPr>
          <a:xfrm>
            <a:off x="617584" y="1493501"/>
            <a:ext cx="33413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10th AEG meeting noted differences between Islamic and conventional banking and agreed further research is needed</a:t>
            </a:r>
          </a:p>
        </p:txBody>
      </p:sp>
      <p:sp>
        <p:nvSpPr>
          <p:cNvPr id="4" name="Rectangle 3"/>
          <p:cNvSpPr/>
          <p:nvPr/>
        </p:nvSpPr>
        <p:spPr>
          <a:xfrm>
            <a:off x="8150456" y="4223674"/>
            <a:ext cx="30717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UNSC requested the ISWGNA to prepare a roadmap to update the 2008 SNA at its 51st session </a:t>
            </a:r>
            <a:r>
              <a:rPr lang="en-US" sz="1400" i="1" dirty="0">
                <a:solidFill>
                  <a:srgbClr val="FF0000"/>
                </a:solidFill>
              </a:rPr>
              <a:t>(targeted release date is March 2025)</a:t>
            </a:r>
          </a:p>
          <a:p>
            <a:r>
              <a:rPr lang="en-US" sz="1400" b="1" dirty="0"/>
              <a:t>IMF BOPCOM launch a parallel process to update the BPM6</a:t>
            </a:r>
          </a:p>
        </p:txBody>
      </p:sp>
      <p:sp>
        <p:nvSpPr>
          <p:cNvPr id="93" name="Rectangle 92"/>
          <p:cNvSpPr/>
          <p:nvPr/>
        </p:nvSpPr>
        <p:spPr>
          <a:xfrm>
            <a:off x="536533" y="5697280"/>
            <a:ext cx="36929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ISWGNA &amp; BOPCOM formed the </a:t>
            </a:r>
            <a:br>
              <a:rPr lang="en-US" sz="1600" b="1" dirty="0"/>
            </a:br>
            <a:r>
              <a:rPr lang="en-US" sz="1600" b="1" dirty="0"/>
              <a:t>Joint Task Team on Islamic finance (IFTT)</a:t>
            </a:r>
          </a:p>
        </p:txBody>
      </p:sp>
    </p:spTree>
    <p:extLst>
      <p:ext uri="{BB962C8B-B14F-4D97-AF65-F5344CB8AC3E}">
        <p14:creationId xmlns:p14="http://schemas.microsoft.com/office/powerpoint/2010/main" val="102081817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IMF Colors V2">
      <a:dk1>
        <a:srgbClr val="000000"/>
      </a:dk1>
      <a:lt1>
        <a:srgbClr val="FEFEFE"/>
      </a:lt1>
      <a:dk2>
        <a:srgbClr val="004C97"/>
      </a:dk2>
      <a:lt2>
        <a:srgbClr val="CAEDFE"/>
      </a:lt2>
      <a:accent1>
        <a:srgbClr val="009CDE"/>
      </a:accent1>
      <a:accent2>
        <a:srgbClr val="F2A900"/>
      </a:accent2>
      <a:accent3>
        <a:srgbClr val="8030A7"/>
      </a:accent3>
      <a:accent4>
        <a:srgbClr val="DA281C"/>
      </a:accent4>
      <a:accent5>
        <a:srgbClr val="78BE20"/>
      </a:accent5>
      <a:accent6>
        <a:srgbClr val="00B0B9"/>
      </a:accent6>
      <a:hlink>
        <a:srgbClr val="0065B3"/>
      </a:hlink>
      <a:folHlink>
        <a:srgbClr val="FFBD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F-SPR_PresentationTemplate-General" id="{D8309B28-5908-4C41-A85B-D6D9C0DDD4BE}" vid="{E08A752A-43DA-6749-9B9F-6730B3D1F135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DC9717E1C14144A678B5BB6ED3A978" ma:contentTypeVersion="13" ma:contentTypeDescription="Create a new document." ma:contentTypeScope="" ma:versionID="7329a12aa77c3c5208e22657b5f34ad9">
  <xsd:schema xmlns:xsd="http://www.w3.org/2001/XMLSchema" xmlns:xs="http://www.w3.org/2001/XMLSchema" xmlns:p="http://schemas.microsoft.com/office/2006/metadata/properties" xmlns:ns2="5f6722c4-4b54-4565-9073-6b2cdb56319d" xmlns:ns3="015a1b56-f9db-44b0-a971-80694ead8fc0" targetNamespace="http://schemas.microsoft.com/office/2006/metadata/properties" ma:root="true" ma:fieldsID="22adb9f34e21f7054d59ce5d922990e6" ns2:_="" ns3:_="">
    <xsd:import namespace="5f6722c4-4b54-4565-9073-6b2cdb56319d"/>
    <xsd:import namespace="015a1b56-f9db-44b0-a971-80694ead8f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6722c4-4b54-4565-9073-6b2cdb5631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5a1b56-f9db-44b0-a971-80694ead8fc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24280A-6584-4419-A9E1-FA50F7BC180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8F06192-6F0F-4B7D-BA61-D4C7C1132CB4}">
  <ds:schemaRefs>
    <ds:schemaRef ds:uri="http://purl.org/dc/terms/"/>
    <ds:schemaRef ds:uri="f2d2d782-0088-4826-96df-71eba56e6d2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d114b01d-ae01-4749-b845-9d88e7ef5c0e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6D31D66-AD6B-4516-8D6A-F69C5C11E57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5212</TotalTime>
  <Words>872</Words>
  <Application>Microsoft Office PowerPoint</Application>
  <PresentationFormat>Widescreen</PresentationFormat>
  <Paragraphs>117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.HelveticaNeueDeskInterface-Regular</vt:lpstr>
      <vt:lpstr>Algerian</vt:lpstr>
      <vt:lpstr>Arial</vt:lpstr>
      <vt:lpstr>Arial Black</vt:lpstr>
      <vt:lpstr>ArialMT</vt:lpstr>
      <vt:lpstr>Calibri</vt:lpstr>
      <vt:lpstr>Calibri Light</vt:lpstr>
      <vt:lpstr>Candara</vt:lpstr>
      <vt:lpstr>Lucida Grande</vt:lpstr>
      <vt:lpstr>LucidaGrande</vt:lpstr>
      <vt:lpstr>Wingdings</vt:lpstr>
      <vt:lpstr>Thème Office</vt:lpstr>
      <vt:lpstr>Custom Design</vt:lpstr>
      <vt:lpstr>PowerPoint Presentation</vt:lpstr>
      <vt:lpstr>Outline</vt:lpstr>
      <vt:lpstr>Importance of Islamic Finance</vt:lpstr>
      <vt:lpstr>Principles of Islamic Finance</vt:lpstr>
      <vt:lpstr>Existing Standards and Materials</vt:lpstr>
      <vt:lpstr>Main Challenges in national and international accounts</vt:lpstr>
      <vt:lpstr>PowerPoint Presentation</vt:lpstr>
      <vt:lpstr>A consolidated Guidance note for a holistic Global consultation</vt:lpstr>
      <vt:lpstr>Islamic Finance Task Team</vt:lpstr>
      <vt:lpstr>Governance - Membership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RHANDI Mounir</dc:creator>
  <cp:lastModifiedBy>Wafa Aboul Hosn</cp:lastModifiedBy>
  <cp:revision>223</cp:revision>
  <cp:lastPrinted>2021-06-29T12:16:48Z</cp:lastPrinted>
  <dcterms:created xsi:type="dcterms:W3CDTF">2020-09-05T11:18:29Z</dcterms:created>
  <dcterms:modified xsi:type="dcterms:W3CDTF">2021-12-15T11:50:53Z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0x0101006BDC9717E1C14144A678B5BB6ED3A978</vt:lpwstr>
  </property>
</Properties>
</file>