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  <p:sldMasterId id="2147483675" r:id="rId5"/>
  </p:sldMasterIdLst>
  <p:notesMasterIdLst>
    <p:notesMasterId r:id="rId23"/>
  </p:notesMasterIdLst>
  <p:sldIdLst>
    <p:sldId id="353" r:id="rId6"/>
    <p:sldId id="1334" r:id="rId7"/>
    <p:sldId id="1333" r:id="rId8"/>
    <p:sldId id="1188" r:id="rId9"/>
    <p:sldId id="1185" r:id="rId10"/>
    <p:sldId id="1331" r:id="rId11"/>
    <p:sldId id="1193" r:id="rId12"/>
    <p:sldId id="1186" r:id="rId13"/>
    <p:sldId id="1208" r:id="rId14"/>
    <p:sldId id="1192" r:id="rId15"/>
    <p:sldId id="1341" r:id="rId16"/>
    <p:sldId id="1196" r:id="rId17"/>
    <p:sldId id="526" r:id="rId18"/>
    <p:sldId id="412" r:id="rId19"/>
    <p:sldId id="416" r:id="rId20"/>
    <p:sldId id="418" r:id="rId21"/>
    <p:sldId id="40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nathan Geßendorfer" initials="JG" lastIdx="3" clrIdx="0">
    <p:extLst>
      <p:ext uri="{19B8F6BF-5375-455C-9EA6-DF929625EA0E}">
        <p15:presenceInfo xmlns:p15="http://schemas.microsoft.com/office/powerpoint/2012/main" userId="6002a08cecccc459" providerId="Windows Live"/>
      </p:ext>
    </p:extLst>
  </p:cmAuthor>
  <p:cmAuthor id="2" name="Jonathan Gessendorfer" initials="JG" lastIdx="11" clrIdx="1">
    <p:extLst>
      <p:ext uri="{19B8F6BF-5375-455C-9EA6-DF929625EA0E}">
        <p15:presenceInfo xmlns:p15="http://schemas.microsoft.com/office/powerpoint/2012/main" userId="S::jonathan.gessendorfer@un.org::c0dd1355-512e-4b0b-bb16-3ec946c85c1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7E2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7FD7BB-BE75-478E-B6A1-9EAB449643B3}" v="52" dt="2021-12-16T00:00:48.1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360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D0A96E-EC9A-48A3-A770-6E076E68658C}" type="doc">
      <dgm:prSet loTypeId="urn:microsoft.com/office/officeart/2005/8/layout/vProcess5" loCatId="process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721A047-DD25-44FA-814F-519FBBC878C7}">
      <dgm:prSet phldrT="[Text]" custT="1"/>
      <dgm:spPr/>
      <dgm:t>
        <a:bodyPr rIns="0"/>
        <a:lstStyle/>
        <a:p>
          <a:r>
            <a:rPr lang="en-US" sz="2400" dirty="0">
              <a:ea typeface="SimSun" panose="02010600030101010101" pitchFamily="2" charset="-122"/>
            </a:rPr>
            <a:t>Workstreams were launched to resolve issues related to priority areas</a:t>
          </a:r>
          <a:endParaRPr lang="en-US" sz="2400" dirty="0"/>
        </a:p>
      </dgm:t>
    </dgm:pt>
    <dgm:pt modelId="{E4E6C4FD-6510-48EE-A5DE-466B413AEBEC}" type="parTrans" cxnId="{A8AD0209-87B1-4931-A430-A1EDFCB5ABA2}">
      <dgm:prSet/>
      <dgm:spPr/>
      <dgm:t>
        <a:bodyPr/>
        <a:lstStyle/>
        <a:p>
          <a:endParaRPr lang="en-US" sz="2400"/>
        </a:p>
      </dgm:t>
    </dgm:pt>
    <dgm:pt modelId="{18A02A86-62F7-4DED-B372-CCA0B2DBEF7E}" type="sibTrans" cxnId="{A8AD0209-87B1-4931-A430-A1EDFCB5ABA2}">
      <dgm:prSet custT="1"/>
      <dgm:spPr/>
      <dgm:t>
        <a:bodyPr/>
        <a:lstStyle/>
        <a:p>
          <a:endParaRPr lang="en-US" sz="2400"/>
        </a:p>
      </dgm:t>
    </dgm:pt>
    <dgm:pt modelId="{F5385D32-4EF2-4810-B28E-A46204079317}">
      <dgm:prSet phldrT="[Text]" custT="1"/>
      <dgm:spPr/>
      <dgm:t>
        <a:bodyPr rIns="0"/>
        <a:lstStyle/>
        <a:p>
          <a:r>
            <a:rPr lang="en-US" sz="2400" dirty="0">
              <a:ea typeface="SimSun" panose="02010600030101010101" pitchFamily="2" charset="-122"/>
            </a:rPr>
            <a:t>Workstreams are organized by </a:t>
          </a:r>
          <a:r>
            <a: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Sun" panose="02010600030101010101" pitchFamily="2" charset="-122"/>
            </a:rPr>
            <a:t>Task Teams</a:t>
          </a:r>
          <a:r>
            <a:rPr lang="en-US" sz="2400" dirty="0">
              <a:ea typeface="SimSun" panose="02010600030101010101" pitchFamily="2" charset="-122"/>
            </a:rPr>
            <a:t> led by country members of the AEG/BOPCOM</a:t>
          </a:r>
          <a:endParaRPr lang="en-US" sz="2400" dirty="0"/>
        </a:p>
      </dgm:t>
    </dgm:pt>
    <dgm:pt modelId="{A214BDDD-C803-4A5F-924E-87755788F43E}" type="parTrans" cxnId="{11C876EA-9995-412F-AE4A-C06FFF147BCA}">
      <dgm:prSet/>
      <dgm:spPr/>
      <dgm:t>
        <a:bodyPr/>
        <a:lstStyle/>
        <a:p>
          <a:endParaRPr lang="en-US" sz="2400"/>
        </a:p>
      </dgm:t>
    </dgm:pt>
    <dgm:pt modelId="{A660E0BE-8BBF-42E6-A60C-BE2385FFEAD7}" type="sibTrans" cxnId="{11C876EA-9995-412F-AE4A-C06FFF147BCA}">
      <dgm:prSet custT="1"/>
      <dgm:spPr/>
      <dgm:t>
        <a:bodyPr/>
        <a:lstStyle/>
        <a:p>
          <a:endParaRPr lang="en-US" sz="2400"/>
        </a:p>
      </dgm:t>
    </dgm:pt>
    <dgm:pt modelId="{106EB474-44C7-4513-BEBD-F244AFD23ABA}">
      <dgm:prSet phldrT="[Text]" custT="1"/>
      <dgm:spPr/>
      <dgm:t>
        <a:bodyPr rIns="0"/>
        <a:lstStyle/>
        <a:p>
          <a:r>
            <a:rPr lang="en-US" sz="2400" dirty="0">
              <a:ea typeface="SimSun" panose="02010600030101010101" pitchFamily="2" charset="-122"/>
            </a:rPr>
            <a:t>ISWGNA/IMF provide secretariat</a:t>
          </a:r>
          <a:endParaRPr lang="en-US" sz="2400" dirty="0"/>
        </a:p>
      </dgm:t>
    </dgm:pt>
    <dgm:pt modelId="{5F3D697F-D82D-4486-AF47-5C6899BCC2E6}" type="parTrans" cxnId="{11CBF8CF-7BA8-42D8-8CF1-ADB301DBBAFC}">
      <dgm:prSet/>
      <dgm:spPr/>
      <dgm:t>
        <a:bodyPr/>
        <a:lstStyle/>
        <a:p>
          <a:endParaRPr lang="en-US" sz="2400"/>
        </a:p>
      </dgm:t>
    </dgm:pt>
    <dgm:pt modelId="{B0FAF0D7-50F5-41A8-824D-997A2ABDD381}" type="sibTrans" cxnId="{11CBF8CF-7BA8-42D8-8CF1-ADB301DBBAFC}">
      <dgm:prSet custT="1"/>
      <dgm:spPr/>
      <dgm:t>
        <a:bodyPr/>
        <a:lstStyle/>
        <a:p>
          <a:endParaRPr lang="en-US" sz="2400"/>
        </a:p>
      </dgm:t>
    </dgm:pt>
    <dgm:pt modelId="{E18FC8B6-E058-48CA-9B3B-CE34A7590CF6}">
      <dgm:prSet phldrT="[Text]" custT="1"/>
      <dgm:spPr/>
      <dgm:t>
        <a:bodyPr rIns="0"/>
        <a:lstStyle/>
        <a:p>
          <a:r>
            <a:rPr lang="en-US" sz="2400" dirty="0">
              <a:ea typeface="SimSun" panose="02010600030101010101" pitchFamily="2" charset="-122"/>
            </a:rPr>
            <a:t>Guidance are </a:t>
          </a:r>
          <a:r>
            <a:rPr lang="en-GB" sz="2400" dirty="0">
              <a:ea typeface="SimSun" panose="02010600030101010101" pitchFamily="2" charset="-122"/>
            </a:rPr>
            <a:t>being developed for each of the priority issues covering both conceptual and practical guidance</a:t>
          </a:r>
          <a:endParaRPr lang="en-US" sz="2400" dirty="0"/>
        </a:p>
      </dgm:t>
    </dgm:pt>
    <dgm:pt modelId="{5661AE5C-B4C6-4F06-8A34-B5B0975BC634}" type="parTrans" cxnId="{7E503FC5-9FB2-49DE-ACF6-8886C1F80EF1}">
      <dgm:prSet/>
      <dgm:spPr/>
      <dgm:t>
        <a:bodyPr/>
        <a:lstStyle/>
        <a:p>
          <a:endParaRPr lang="en-US" sz="2400"/>
        </a:p>
      </dgm:t>
    </dgm:pt>
    <dgm:pt modelId="{BB062239-3574-4104-BD7C-E817DEFED4C2}" type="sibTrans" cxnId="{7E503FC5-9FB2-49DE-ACF6-8886C1F80EF1}">
      <dgm:prSet/>
      <dgm:spPr/>
      <dgm:t>
        <a:bodyPr/>
        <a:lstStyle/>
        <a:p>
          <a:endParaRPr lang="en-US" sz="2400"/>
        </a:p>
      </dgm:t>
    </dgm:pt>
    <dgm:pt modelId="{0D1AD22A-5659-4661-9F80-82270F84D486}" type="pres">
      <dgm:prSet presAssocID="{ABD0A96E-EC9A-48A3-A770-6E076E68658C}" presName="outerComposite" presStyleCnt="0">
        <dgm:presLayoutVars>
          <dgm:chMax val="5"/>
          <dgm:dir/>
          <dgm:resizeHandles val="exact"/>
        </dgm:presLayoutVars>
      </dgm:prSet>
      <dgm:spPr/>
    </dgm:pt>
    <dgm:pt modelId="{66F8544F-4647-4B6B-BA17-E8D47AFAC1DD}" type="pres">
      <dgm:prSet presAssocID="{ABD0A96E-EC9A-48A3-A770-6E076E68658C}" presName="dummyMaxCanvas" presStyleCnt="0">
        <dgm:presLayoutVars/>
      </dgm:prSet>
      <dgm:spPr/>
    </dgm:pt>
    <dgm:pt modelId="{2D0F7029-2168-49C4-AA54-0304B668130E}" type="pres">
      <dgm:prSet presAssocID="{ABD0A96E-EC9A-48A3-A770-6E076E68658C}" presName="FourNodes_1" presStyleLbl="node1" presStyleIdx="0" presStyleCnt="4" custScaleX="101852">
        <dgm:presLayoutVars>
          <dgm:bulletEnabled val="1"/>
        </dgm:presLayoutVars>
      </dgm:prSet>
      <dgm:spPr/>
    </dgm:pt>
    <dgm:pt modelId="{6D32A4AC-FD7E-4C15-B78A-32281BB1F235}" type="pres">
      <dgm:prSet presAssocID="{ABD0A96E-EC9A-48A3-A770-6E076E68658C}" presName="FourNodes_2" presStyleLbl="node1" presStyleIdx="1" presStyleCnt="4">
        <dgm:presLayoutVars>
          <dgm:bulletEnabled val="1"/>
        </dgm:presLayoutVars>
      </dgm:prSet>
      <dgm:spPr/>
    </dgm:pt>
    <dgm:pt modelId="{8B180310-B5AB-431B-A0EB-6C623BA5D7C8}" type="pres">
      <dgm:prSet presAssocID="{ABD0A96E-EC9A-48A3-A770-6E076E68658C}" presName="FourNodes_3" presStyleLbl="node1" presStyleIdx="2" presStyleCnt="4">
        <dgm:presLayoutVars>
          <dgm:bulletEnabled val="1"/>
        </dgm:presLayoutVars>
      </dgm:prSet>
      <dgm:spPr/>
    </dgm:pt>
    <dgm:pt modelId="{9061F69B-0905-435F-AFBC-14EB1CEC9375}" type="pres">
      <dgm:prSet presAssocID="{ABD0A96E-EC9A-48A3-A770-6E076E68658C}" presName="FourNodes_4" presStyleLbl="node1" presStyleIdx="3" presStyleCnt="4">
        <dgm:presLayoutVars>
          <dgm:bulletEnabled val="1"/>
        </dgm:presLayoutVars>
      </dgm:prSet>
      <dgm:spPr/>
    </dgm:pt>
    <dgm:pt modelId="{A0934272-DD66-4CA2-9E5C-925FBFB11226}" type="pres">
      <dgm:prSet presAssocID="{ABD0A96E-EC9A-48A3-A770-6E076E68658C}" presName="FourConn_1-2" presStyleLbl="fgAccFollowNode1" presStyleIdx="0" presStyleCnt="3">
        <dgm:presLayoutVars>
          <dgm:bulletEnabled val="1"/>
        </dgm:presLayoutVars>
      </dgm:prSet>
      <dgm:spPr/>
    </dgm:pt>
    <dgm:pt modelId="{BD71E492-0E03-44A8-8221-1A25FD7A1677}" type="pres">
      <dgm:prSet presAssocID="{ABD0A96E-EC9A-48A3-A770-6E076E68658C}" presName="FourConn_2-3" presStyleLbl="fgAccFollowNode1" presStyleIdx="1" presStyleCnt="3">
        <dgm:presLayoutVars>
          <dgm:bulletEnabled val="1"/>
        </dgm:presLayoutVars>
      </dgm:prSet>
      <dgm:spPr/>
    </dgm:pt>
    <dgm:pt modelId="{52057DE6-6135-4B96-8B55-440C5E91D855}" type="pres">
      <dgm:prSet presAssocID="{ABD0A96E-EC9A-48A3-A770-6E076E68658C}" presName="FourConn_3-4" presStyleLbl="fgAccFollowNode1" presStyleIdx="2" presStyleCnt="3">
        <dgm:presLayoutVars>
          <dgm:bulletEnabled val="1"/>
        </dgm:presLayoutVars>
      </dgm:prSet>
      <dgm:spPr/>
    </dgm:pt>
    <dgm:pt modelId="{1B4FA0D7-9750-4C59-B925-6E5124580583}" type="pres">
      <dgm:prSet presAssocID="{ABD0A96E-EC9A-48A3-A770-6E076E68658C}" presName="FourNodes_1_text" presStyleLbl="node1" presStyleIdx="3" presStyleCnt="4">
        <dgm:presLayoutVars>
          <dgm:bulletEnabled val="1"/>
        </dgm:presLayoutVars>
      </dgm:prSet>
      <dgm:spPr/>
    </dgm:pt>
    <dgm:pt modelId="{B3073B44-E720-4B7B-8938-762B67E8B016}" type="pres">
      <dgm:prSet presAssocID="{ABD0A96E-EC9A-48A3-A770-6E076E68658C}" presName="FourNodes_2_text" presStyleLbl="node1" presStyleIdx="3" presStyleCnt="4">
        <dgm:presLayoutVars>
          <dgm:bulletEnabled val="1"/>
        </dgm:presLayoutVars>
      </dgm:prSet>
      <dgm:spPr/>
    </dgm:pt>
    <dgm:pt modelId="{4C123182-A50D-4EF1-A509-1F1DC4C5C37D}" type="pres">
      <dgm:prSet presAssocID="{ABD0A96E-EC9A-48A3-A770-6E076E68658C}" presName="FourNodes_3_text" presStyleLbl="node1" presStyleIdx="3" presStyleCnt="4">
        <dgm:presLayoutVars>
          <dgm:bulletEnabled val="1"/>
        </dgm:presLayoutVars>
      </dgm:prSet>
      <dgm:spPr/>
    </dgm:pt>
    <dgm:pt modelId="{90644F52-301E-4EBC-82B2-9C909C23B8FF}" type="pres">
      <dgm:prSet presAssocID="{ABD0A96E-EC9A-48A3-A770-6E076E68658C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A8AD0209-87B1-4931-A430-A1EDFCB5ABA2}" srcId="{ABD0A96E-EC9A-48A3-A770-6E076E68658C}" destId="{4721A047-DD25-44FA-814F-519FBBC878C7}" srcOrd="0" destOrd="0" parTransId="{E4E6C4FD-6510-48EE-A5DE-466B413AEBEC}" sibTransId="{18A02A86-62F7-4DED-B372-CCA0B2DBEF7E}"/>
    <dgm:cxn modelId="{7732613B-711B-43D7-A3D8-85C989635ECD}" type="presOf" srcId="{106EB474-44C7-4513-BEBD-F244AFD23ABA}" destId="{4C123182-A50D-4EF1-A509-1F1DC4C5C37D}" srcOrd="1" destOrd="0" presId="urn:microsoft.com/office/officeart/2005/8/layout/vProcess5"/>
    <dgm:cxn modelId="{5B27BC60-59EE-4103-A614-5BB611A00F15}" type="presOf" srcId="{A660E0BE-8BBF-42E6-A60C-BE2385FFEAD7}" destId="{BD71E492-0E03-44A8-8221-1A25FD7A1677}" srcOrd="0" destOrd="0" presId="urn:microsoft.com/office/officeart/2005/8/layout/vProcess5"/>
    <dgm:cxn modelId="{8BA3F342-6634-4196-B0F7-5E6DF2DDB6B5}" type="presOf" srcId="{ABD0A96E-EC9A-48A3-A770-6E076E68658C}" destId="{0D1AD22A-5659-4661-9F80-82270F84D486}" srcOrd="0" destOrd="0" presId="urn:microsoft.com/office/officeart/2005/8/layout/vProcess5"/>
    <dgm:cxn modelId="{30888868-0E18-432A-A330-1617EC08F7A6}" type="presOf" srcId="{4721A047-DD25-44FA-814F-519FBBC878C7}" destId="{2D0F7029-2168-49C4-AA54-0304B668130E}" srcOrd="0" destOrd="0" presId="urn:microsoft.com/office/officeart/2005/8/layout/vProcess5"/>
    <dgm:cxn modelId="{39BF1098-61C5-49DF-A385-CB2FA1E4B5B5}" type="presOf" srcId="{E18FC8B6-E058-48CA-9B3B-CE34A7590CF6}" destId="{90644F52-301E-4EBC-82B2-9C909C23B8FF}" srcOrd="1" destOrd="0" presId="urn:microsoft.com/office/officeart/2005/8/layout/vProcess5"/>
    <dgm:cxn modelId="{5AAB4399-BDF9-4A8D-B857-143423233312}" type="presOf" srcId="{F5385D32-4EF2-4810-B28E-A46204079317}" destId="{B3073B44-E720-4B7B-8938-762B67E8B016}" srcOrd="1" destOrd="0" presId="urn:microsoft.com/office/officeart/2005/8/layout/vProcess5"/>
    <dgm:cxn modelId="{1BDC989F-74E6-4719-B1F4-A3DC3F5F4E2C}" type="presOf" srcId="{E18FC8B6-E058-48CA-9B3B-CE34A7590CF6}" destId="{9061F69B-0905-435F-AFBC-14EB1CEC9375}" srcOrd="0" destOrd="0" presId="urn:microsoft.com/office/officeart/2005/8/layout/vProcess5"/>
    <dgm:cxn modelId="{7C1C88A7-C2E6-4CF8-BBF5-85719051CF5E}" type="presOf" srcId="{18A02A86-62F7-4DED-B372-CCA0B2DBEF7E}" destId="{A0934272-DD66-4CA2-9E5C-925FBFB11226}" srcOrd="0" destOrd="0" presId="urn:microsoft.com/office/officeart/2005/8/layout/vProcess5"/>
    <dgm:cxn modelId="{7E503FC5-9FB2-49DE-ACF6-8886C1F80EF1}" srcId="{ABD0A96E-EC9A-48A3-A770-6E076E68658C}" destId="{E18FC8B6-E058-48CA-9B3B-CE34A7590CF6}" srcOrd="3" destOrd="0" parTransId="{5661AE5C-B4C6-4F06-8A34-B5B0975BC634}" sibTransId="{BB062239-3574-4104-BD7C-E817DEFED4C2}"/>
    <dgm:cxn modelId="{11CBF8CF-7BA8-42D8-8CF1-ADB301DBBAFC}" srcId="{ABD0A96E-EC9A-48A3-A770-6E076E68658C}" destId="{106EB474-44C7-4513-BEBD-F244AFD23ABA}" srcOrd="2" destOrd="0" parTransId="{5F3D697F-D82D-4486-AF47-5C6899BCC2E6}" sibTransId="{B0FAF0D7-50F5-41A8-824D-997A2ABDD381}"/>
    <dgm:cxn modelId="{CACE78DB-AE60-4966-838D-9E090E843AA2}" type="presOf" srcId="{106EB474-44C7-4513-BEBD-F244AFD23ABA}" destId="{8B180310-B5AB-431B-A0EB-6C623BA5D7C8}" srcOrd="0" destOrd="0" presId="urn:microsoft.com/office/officeart/2005/8/layout/vProcess5"/>
    <dgm:cxn modelId="{11C876EA-9995-412F-AE4A-C06FFF147BCA}" srcId="{ABD0A96E-EC9A-48A3-A770-6E076E68658C}" destId="{F5385D32-4EF2-4810-B28E-A46204079317}" srcOrd="1" destOrd="0" parTransId="{A214BDDD-C803-4A5F-924E-87755788F43E}" sibTransId="{A660E0BE-8BBF-42E6-A60C-BE2385FFEAD7}"/>
    <dgm:cxn modelId="{1F9606F2-CA21-4206-9795-DF718DD0ADB0}" type="presOf" srcId="{4721A047-DD25-44FA-814F-519FBBC878C7}" destId="{1B4FA0D7-9750-4C59-B925-6E5124580583}" srcOrd="1" destOrd="0" presId="urn:microsoft.com/office/officeart/2005/8/layout/vProcess5"/>
    <dgm:cxn modelId="{2E2B01FD-E3F5-4379-A870-28F26A46A2AB}" type="presOf" srcId="{B0FAF0D7-50F5-41A8-824D-997A2ABDD381}" destId="{52057DE6-6135-4B96-8B55-440C5E91D855}" srcOrd="0" destOrd="0" presId="urn:microsoft.com/office/officeart/2005/8/layout/vProcess5"/>
    <dgm:cxn modelId="{2468EDFF-59CA-45BB-8BD1-6F6B6501AFA1}" type="presOf" srcId="{F5385D32-4EF2-4810-B28E-A46204079317}" destId="{6D32A4AC-FD7E-4C15-B78A-32281BB1F235}" srcOrd="0" destOrd="0" presId="urn:microsoft.com/office/officeart/2005/8/layout/vProcess5"/>
    <dgm:cxn modelId="{EB13B5DC-7217-4514-9CAB-E0BC78AD2393}" type="presParOf" srcId="{0D1AD22A-5659-4661-9F80-82270F84D486}" destId="{66F8544F-4647-4B6B-BA17-E8D47AFAC1DD}" srcOrd="0" destOrd="0" presId="urn:microsoft.com/office/officeart/2005/8/layout/vProcess5"/>
    <dgm:cxn modelId="{B4E0215A-4528-45DB-9DF2-0A0F68A24FA7}" type="presParOf" srcId="{0D1AD22A-5659-4661-9F80-82270F84D486}" destId="{2D0F7029-2168-49C4-AA54-0304B668130E}" srcOrd="1" destOrd="0" presId="urn:microsoft.com/office/officeart/2005/8/layout/vProcess5"/>
    <dgm:cxn modelId="{F1886DEE-F104-4B57-BA1B-67D5146B1CA6}" type="presParOf" srcId="{0D1AD22A-5659-4661-9F80-82270F84D486}" destId="{6D32A4AC-FD7E-4C15-B78A-32281BB1F235}" srcOrd="2" destOrd="0" presId="urn:microsoft.com/office/officeart/2005/8/layout/vProcess5"/>
    <dgm:cxn modelId="{97273843-69B0-4B4C-8596-ABC515F74FF7}" type="presParOf" srcId="{0D1AD22A-5659-4661-9F80-82270F84D486}" destId="{8B180310-B5AB-431B-A0EB-6C623BA5D7C8}" srcOrd="3" destOrd="0" presId="urn:microsoft.com/office/officeart/2005/8/layout/vProcess5"/>
    <dgm:cxn modelId="{422F58D6-C649-4DED-BA0A-53B389E0A27E}" type="presParOf" srcId="{0D1AD22A-5659-4661-9F80-82270F84D486}" destId="{9061F69B-0905-435F-AFBC-14EB1CEC9375}" srcOrd="4" destOrd="0" presId="urn:microsoft.com/office/officeart/2005/8/layout/vProcess5"/>
    <dgm:cxn modelId="{E65AA71E-19A3-4CD4-BAC7-FC8511D52DC2}" type="presParOf" srcId="{0D1AD22A-5659-4661-9F80-82270F84D486}" destId="{A0934272-DD66-4CA2-9E5C-925FBFB11226}" srcOrd="5" destOrd="0" presId="urn:microsoft.com/office/officeart/2005/8/layout/vProcess5"/>
    <dgm:cxn modelId="{5966DBDC-E05B-4485-904C-04AE407C3BB2}" type="presParOf" srcId="{0D1AD22A-5659-4661-9F80-82270F84D486}" destId="{BD71E492-0E03-44A8-8221-1A25FD7A1677}" srcOrd="6" destOrd="0" presId="urn:microsoft.com/office/officeart/2005/8/layout/vProcess5"/>
    <dgm:cxn modelId="{6EF12610-A55B-4D58-8C44-65310C155549}" type="presParOf" srcId="{0D1AD22A-5659-4661-9F80-82270F84D486}" destId="{52057DE6-6135-4B96-8B55-440C5E91D855}" srcOrd="7" destOrd="0" presId="urn:microsoft.com/office/officeart/2005/8/layout/vProcess5"/>
    <dgm:cxn modelId="{6061A88A-61D6-4C10-AB53-2B421C5FD419}" type="presParOf" srcId="{0D1AD22A-5659-4661-9F80-82270F84D486}" destId="{1B4FA0D7-9750-4C59-B925-6E5124580583}" srcOrd="8" destOrd="0" presId="urn:microsoft.com/office/officeart/2005/8/layout/vProcess5"/>
    <dgm:cxn modelId="{C52A1A40-1204-4019-B0D9-8FAA6AF6C3FC}" type="presParOf" srcId="{0D1AD22A-5659-4661-9F80-82270F84D486}" destId="{B3073B44-E720-4B7B-8938-762B67E8B016}" srcOrd="9" destOrd="0" presId="urn:microsoft.com/office/officeart/2005/8/layout/vProcess5"/>
    <dgm:cxn modelId="{ABDBFFE0-8EEE-436E-8917-8B6C5C8993B7}" type="presParOf" srcId="{0D1AD22A-5659-4661-9F80-82270F84D486}" destId="{4C123182-A50D-4EF1-A509-1F1DC4C5C37D}" srcOrd="10" destOrd="0" presId="urn:microsoft.com/office/officeart/2005/8/layout/vProcess5"/>
    <dgm:cxn modelId="{532BA304-0EB5-460B-B87C-3E7C1AA17459}" type="presParOf" srcId="{0D1AD22A-5659-4661-9F80-82270F84D486}" destId="{90644F52-301E-4EBC-82B2-9C909C23B8F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0F7029-2168-49C4-AA54-0304B668130E}">
      <dsp:nvSpPr>
        <dsp:cNvPr id="0" name=""/>
        <dsp:cNvSpPr/>
      </dsp:nvSpPr>
      <dsp:spPr>
        <a:xfrm>
          <a:off x="-39191" y="0"/>
          <a:ext cx="8621498" cy="114254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ea typeface="SimSun" panose="02010600030101010101" pitchFamily="2" charset="-122"/>
            </a:rPr>
            <a:t>Workstreams were launched to resolve issues related to priority areas</a:t>
          </a:r>
          <a:endParaRPr lang="en-US" sz="2400" kern="1200" dirty="0"/>
        </a:p>
      </dsp:txBody>
      <dsp:txXfrm>
        <a:off x="-5727" y="33464"/>
        <a:ext cx="7268673" cy="1075619"/>
      </dsp:txXfrm>
    </dsp:sp>
    <dsp:sp modelId="{6D32A4AC-FD7E-4C15-B78A-32281BB1F235}">
      <dsp:nvSpPr>
        <dsp:cNvPr id="0" name=""/>
        <dsp:cNvSpPr/>
      </dsp:nvSpPr>
      <dsp:spPr>
        <a:xfrm>
          <a:off x="748112" y="1350283"/>
          <a:ext cx="8464731" cy="1142547"/>
        </a:xfrm>
        <a:prstGeom prst="roundRect">
          <a:avLst>
            <a:gd name="adj" fmla="val 1000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ea typeface="SimSun" panose="02010600030101010101" pitchFamily="2" charset="-122"/>
            </a:rPr>
            <a:t>Workstreams are organized by </a:t>
          </a:r>
          <a:r>
            <a:rPr 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SimSun" panose="02010600030101010101" pitchFamily="2" charset="-122"/>
            </a:rPr>
            <a:t>Task Teams</a:t>
          </a:r>
          <a:r>
            <a:rPr lang="en-US" sz="2400" kern="1200" dirty="0">
              <a:ea typeface="SimSun" panose="02010600030101010101" pitchFamily="2" charset="-122"/>
            </a:rPr>
            <a:t> led by country members of the AEG/BOPCOM</a:t>
          </a:r>
          <a:endParaRPr lang="en-US" sz="2400" kern="1200" dirty="0"/>
        </a:p>
      </dsp:txBody>
      <dsp:txXfrm>
        <a:off x="781576" y="1383747"/>
        <a:ext cx="6946226" cy="1075619"/>
      </dsp:txXfrm>
    </dsp:sp>
    <dsp:sp modelId="{8B180310-B5AB-431B-A0EB-6C623BA5D7C8}">
      <dsp:nvSpPr>
        <dsp:cNvPr id="0" name=""/>
        <dsp:cNvSpPr/>
      </dsp:nvSpPr>
      <dsp:spPr>
        <a:xfrm>
          <a:off x="1446453" y="2700566"/>
          <a:ext cx="8464731" cy="1142547"/>
        </a:xfrm>
        <a:prstGeom prst="roundRect">
          <a:avLst>
            <a:gd name="adj" fmla="val 1000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ea typeface="SimSun" panose="02010600030101010101" pitchFamily="2" charset="-122"/>
            </a:rPr>
            <a:t>ISWGNA/IMF provide secretariat</a:t>
          </a:r>
          <a:endParaRPr lang="en-US" sz="2400" kern="1200" dirty="0"/>
        </a:p>
      </dsp:txBody>
      <dsp:txXfrm>
        <a:off x="1479917" y="2734030"/>
        <a:ext cx="6956807" cy="1075619"/>
      </dsp:txXfrm>
    </dsp:sp>
    <dsp:sp modelId="{9061F69B-0905-435F-AFBC-14EB1CEC9375}">
      <dsp:nvSpPr>
        <dsp:cNvPr id="0" name=""/>
        <dsp:cNvSpPr/>
      </dsp:nvSpPr>
      <dsp:spPr>
        <a:xfrm>
          <a:off x="2155374" y="4050849"/>
          <a:ext cx="8464731" cy="1142547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ea typeface="SimSun" panose="02010600030101010101" pitchFamily="2" charset="-122"/>
            </a:rPr>
            <a:t>Guidance are </a:t>
          </a:r>
          <a:r>
            <a:rPr lang="en-GB" sz="2400" kern="1200" dirty="0">
              <a:ea typeface="SimSun" panose="02010600030101010101" pitchFamily="2" charset="-122"/>
            </a:rPr>
            <a:t>being developed for each of the priority issues covering both conceptual and practical guidance</a:t>
          </a:r>
          <a:endParaRPr lang="en-US" sz="2400" kern="1200" dirty="0"/>
        </a:p>
      </dsp:txBody>
      <dsp:txXfrm>
        <a:off x="2188838" y="4084313"/>
        <a:ext cx="6946226" cy="1075619"/>
      </dsp:txXfrm>
    </dsp:sp>
    <dsp:sp modelId="{A0934272-DD66-4CA2-9E5C-925FBFB11226}">
      <dsp:nvSpPr>
        <dsp:cNvPr id="0" name=""/>
        <dsp:cNvSpPr/>
      </dsp:nvSpPr>
      <dsp:spPr>
        <a:xfrm>
          <a:off x="7761267" y="875087"/>
          <a:ext cx="742655" cy="74265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7928364" y="875087"/>
        <a:ext cx="408461" cy="558848"/>
      </dsp:txXfrm>
    </dsp:sp>
    <dsp:sp modelId="{BD71E492-0E03-44A8-8221-1A25FD7A1677}">
      <dsp:nvSpPr>
        <dsp:cNvPr id="0" name=""/>
        <dsp:cNvSpPr/>
      </dsp:nvSpPr>
      <dsp:spPr>
        <a:xfrm>
          <a:off x="8470188" y="2225370"/>
          <a:ext cx="742655" cy="74265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1014570"/>
            <a:satOff val="50000"/>
            <a:lumOff val="89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8637285" y="2225370"/>
        <a:ext cx="408461" cy="558848"/>
      </dsp:txXfrm>
    </dsp:sp>
    <dsp:sp modelId="{52057DE6-6135-4B96-8B55-440C5E91D855}">
      <dsp:nvSpPr>
        <dsp:cNvPr id="0" name=""/>
        <dsp:cNvSpPr/>
      </dsp:nvSpPr>
      <dsp:spPr>
        <a:xfrm>
          <a:off x="9168528" y="3575653"/>
          <a:ext cx="742655" cy="74265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9335625" y="3575653"/>
        <a:ext cx="408461" cy="5588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30T11:19:46.66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5T23:57:31.3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5T23:57:34.1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5T23:57:34.5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5T23:57:34.9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5T23:57:42.9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5T23:57:45.2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5T23:57:51.7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5T23:56:56.9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653 160 24575,'89'2'0,"101"-5"0,-177 1 0,0 0 0,-1-2 0,1 1 0,-1-2 0,19-8 0,-19 8 0,0-1 0,1 2 0,0-1 0,0 2 0,21-4 0,308 3 0,-203 6 0,294-3-298,272 4-327,-407 11 625,18 0 0,-71-1-25,-203-8 10,0 3-1,0 1 0,69 24 0,-84-25 187,0-1 1,0-2-1,1 0 0,0-2 0,39-1 0,3 2-279,285 17-563,234 24 714,-280-24 192,0-22 148,-118 0-281,-84 2-102,118-3 0,-207-1 0,1 0 0,-1-1 0,0-1 0,22-10 0,-21 8 0,0 0 0,1 2 0,25-5 0,32 5 0,111 5 0,-81 3 0,1136-2 0,-653-2 0,-572 0 0,1-1 0,0-1 0,24-6 0,-22 4 0,1 0 0,27-1 0,403 3-552,-242 6 378,396-3 900,-587-1-726,-1-1 0,1-1 0,22-6 0,-20 4 0,42-5 0,270 8 0,-170 4 0,1746-2 0,-1876 1 0,63 13 0,16 0 0,357-11 0,-238-5 0,914 2 0,-1125-1 0,-1-1 0,0-1 0,21-6 0,-17 4 0,43-5 0,287 8 0,-181 4 0,1463-2 0,-1590 2 0,61 11 0,22 1 0,357-11 0,-251-5 0,1590 2 0,-1577 16 0,8 1 0,1762-19 0,-1962 5 0,60 10 0,52 2 0,-147-13 0,0 0 0,-1 2 0,1 0 0,-1 1 0,25 9 0,-23-6 0,0-2 0,0 0 0,0-1 0,29 2 0,24-5 0,83 8 0,8 3 0,-73-7 0,7 8 0,-59-7 0,41 1 0,-6-7 0,-35-1 0,0 2 0,59 9 0,-48-3 0,95 5 0,53-14 0,-79-1 0,23 3 0,157-3 0,-255 0 0,0-3 0,0-1 0,0-3 0,-1-1 0,47-19 0,-66 21 0,0 2 0,0 0 0,31-2 0,43-9 0,-44 5 0,-38 9 0,0-1 0,0 0 0,0-1 0,21-10 0,-25 9 0,1 0 0,0 1 0,0 0 0,1 1 0,23-3 0,-5 4 0,48 1 0,-51 1 0,0-2 0,53-12 0,-39 7 0,12-3 0,-21 3 0,73-5 0,353 11 0,-226 4 0,-90-1 0,162-3 0,-187-13 0,-3 0 0,-95 12 0,45-10 0,-45 8 0,1 0 0,26-1 0,218 5 0,10 1 0,-116-14 0,55-2 0,437 15 0,-312 3 0,1212-2 0,-1540 0 0,0 1 0,0 1 0,0 0 0,0 0 0,0 1 0,-1 1 0,1 0 0,-1 1 0,16 9 0,5 5 0,57 45 0,-71-49 0,5 2 0,1-2 0,33 16 0,-19-11 0,-32-16 0,0 0 0,-1 1 0,0 0 0,0 0 0,0 0 0,-1 1 0,0 0 0,0 0 0,0 0 0,-1 1 0,1-1 0,-2 1 0,1 0 0,-1 0 0,0 1 0,-1-1 0,1 0 0,1 16 0,1 8 0,-3 0 0,0 0 0,-4 45 0,1-36 0,0-28 0,2-2 0,-1-1 0,0 0 0,-1 1 0,0-1 0,0 0 0,-1 0 0,-1 0 0,1 0 0,-1 0 0,-1 0 0,-5 9 0,1-5 0,1-1 0,0-1 0,-1 0 0,0 0 0,0 0 0,-1-1 0,-1-1 0,0 0 0,-14 11 0,4-7 0,1 2 0,1 0 0,1 0 0,0 2 0,1 0 0,-17 24 0,17-22 0,0-1 0,-2-1 0,0 0 0,-22 15 0,-87 54 0,105-71 0,0-2 0,0 0 0,-1-2 0,0 0 0,0-1 0,-1-2 0,-1 0 0,1-2 0,-1 0 0,-1-2 0,-49 2 0,-440-7-576,324-14 551,-70-1 530,-697 17-1366,902-4 1018,1-2-1,-84-20 0,84 14 7,-1 2-1,-94-4 1,-1446 16-163,1564-1 0,0 1 0,1 2 0,-52 14 0,-41 7 0,-101-14 0,33-3 0,135-4 0,12-2 0,0 2 0,0 2 0,-73 21 0,102-22 0,-110 33 0,103-33 0,-1-1 0,0-2 0,-35 2 0,39-5 0,-9 0 0,0 1 0,-48 9 0,31-2 0,0-2 0,-50 1 0,-94-8 0,70-1 0,62 3 0,0 1 0,-73 13 0,64-6 0,-1-4 0,-117-5 0,75-2 0,19 4 0,-101-5 0,113-10 0,5 0 0,-8 3 0,-133-35 0,125 17 0,59 18 0,-1 0 0,1 2 0,-1 1 0,-43-3 0,43 7 0,0-2 0,0-1 0,-34-12 0,-57-10 0,67 20 0,-161-17 0,181 24 0,-55-10 0,75 8 0,0-1 0,0 0 0,1-2 0,0 0 0,-25-13 0,20 9 0,1 1 0,-1 1 0,0 0 0,-1 2 0,-31-7 0,14 7 0,0 1 0,-46 0 0,63 4 0,0-1 0,-35-9 0,33 5 0,-44-3 0,-312 6 0,206 5 0,-956-2 0,1042 4 0,-1 3 0,1 5 0,-124 32 0,170-35 0,0-1 0,-82 4 0,105-10 0,1 0 0,0 1 0,0 1 0,0 1 0,0 0 0,-19 10 0,-39 11 0,19-14 0,-2-3 0,-65 3 0,5-1 0,-7 7 0,44-5 0,-114 3 0,-1010-15-625,536-3 368,-670 2 1139,1294-2-882,-60-11 0,-23-2 0,93 15 0,0-2 0,0-2 0,0-1 0,1-2 0,-51-16 0,66 16 0,0 2 0,0 1 0,-1 0 0,-34-2 0,-81 6 0,65 2 0,-1292 0-1573,1330-4 2086,-59-10 0,-13-1 34,-75 7-547,-79-4 0,168 0 0,0-3 0,-152-43 0,204 46 0,-1 1 0,0 2 0,-1 2 0,0 2 0,-65 2 0,-1005 5-2382,610-6 1835,240 0 1399,-271 5 1225,323 12-2077,-55 2 0,-1646-17 0,841-1 0,293 1 0,755 1 0,0 1 0,0 1 0,-20 6 0,17-4 0,-40 4 0,55-9 0,-13 1 0,1 1 0,0 1 0,-21 5 0,13-1 0,0-2 0,0-1 0,-34 1 0,-87-6 0,58-1 0,-1612 2 0,1679 2 0,1 0 0,-37 8 0,31-4 0,-34 3 0,-447-4 9,298-7-115,-279-17-380,463 16 486,5 1 0,0 0 0,0-2 0,0 0 0,-33-12 0,28 6 38,-1 1 0,0 2 1,-1 1-1,-47-4 1,-122 6 272,79 3-231,41-2-80,1-3 0,0-4 0,0-3 0,-96-30 0,134 31 0,17 6 0,0-1 0,0-1 0,-25-12 0,43 17 0,0 1 0,0-1 0,0-1 0,0 1 0,1 0 0,0-1 0,0 0 0,0 0 0,0 0 0,0-1 0,1 1 0,-1-1 0,1 0 0,1 0 0,-1 0 0,1 0 0,0-1 0,-3-7 0,2-6 0,-1-30 0,3 30 0,-1 1 0,-3-18 0,-3-9 0,2 0 0,3 0 0,2-71 0,2 82 0,0 19 0,0 1 0,1-1 0,1 1 0,1 0 0,0 0 0,1 0 0,0 0 0,7-12 0,-6 11 0,-1 0 0,3-18 0,-6 25 0,-1 0 0,1 0 0,1 0 0,-1 0 0,1 0 0,0 0 0,1 1 0,0 0 0,0 0 0,1 0 0,0 0 0,9-10 0,33-18 0,-35 27 0,-1 0 0,0 0 0,-1-1 0,0-1 0,11-12 0,-17 17 0,0 0 0,0 0 0,1 0 0,0 0 0,0 1 0,0 0 0,1 0 0,0 0 0,-1 1 0,9-3 0,-6 2 0,1 2 0,0-1 0,0 1 0,0 1 0,0 0 0,18 0 0,314 6-1365,-314-5-5461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5T23:57:18.8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5T23:57:20.0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5T23:57:21.2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5T23:57:22.8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5T23:57:23.9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5T23:57:28.9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15T23:57:29.8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F0A38-DF05-406C-8E88-50440411539D}" type="datetimeFigureOut">
              <a:rPr lang="en-US" smtClean="0"/>
              <a:t>16/12/2021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A05DC-1DAA-4428-B3E1-C4B9FFC4E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901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E4E862-E263-8B4A-AFB5-DFAAA754BCA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16/12/2021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49F774-CCF9-492C-9AEB-F2814D4A66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3557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ABE95CB-9A13-49B5-BA9F-69B2E425EF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061" y="4199138"/>
            <a:ext cx="10917877" cy="1058662"/>
          </a:xfrm>
        </p:spPr>
        <p:txBody>
          <a:bodyPr/>
          <a:lstStyle>
            <a:lvl1pPr marL="0" indent="0" algn="ctr">
              <a:buNone/>
              <a:defRPr sz="2400">
                <a:latin typeface="Montserrat" panose="0000050000000000000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BF1A355-CB5A-4124-A82F-3639A79F09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4249" y="478247"/>
            <a:ext cx="3617210" cy="65568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950C376-0FE1-41ED-90D6-30DDEE9795B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37061" y="3040446"/>
            <a:ext cx="10917877" cy="765111"/>
          </a:xfrm>
        </p:spPr>
        <p:txBody>
          <a:bodyPr>
            <a:noAutofit/>
          </a:bodyPr>
          <a:lstStyle>
            <a:lvl1pPr>
              <a:defRPr lang="en-US" sz="5400" b="1" kern="1200">
                <a:solidFill>
                  <a:srgbClr val="002060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</a:lstStyle>
          <a:p>
            <a:pPr algn="ctr"/>
            <a:r>
              <a:rPr lang="en-US" sz="5400">
                <a:latin typeface="Montserrat" panose="00000500000000000000"/>
                <a:cs typeface="Raavi" panose="020B0502040204020203" pitchFamily="34" charset="0"/>
              </a:rPr>
              <a:t>Click to edit Master title style</a:t>
            </a:r>
            <a:endParaRPr lang="en-US" sz="5400">
              <a:latin typeface="Montserrat" panose="00000500000000000000"/>
              <a:ea typeface="Roboto" panose="02000000000000000000" pitchFamily="2" charset="0"/>
              <a:cs typeface="Raavi" panose="020B0502040204020203" pitchFamily="34" charset="0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77EE3CE-C476-4801-9EED-0259DEA4B8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81425" y="423504"/>
            <a:ext cx="3073513" cy="655688"/>
          </a:xfr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buNone/>
              <a:defRPr sz="2000" b="1">
                <a:solidFill>
                  <a:srgbClr val="002060"/>
                </a:solidFill>
                <a:latin typeface="Montserrat" panose="00000500000000000000"/>
              </a:defRPr>
            </a:lvl1pPr>
          </a:lstStyle>
          <a:p>
            <a:pPr lvl="0"/>
            <a:r>
              <a:rPr lang="en-US"/>
              <a:t>Occasion</a:t>
            </a:r>
          </a:p>
          <a:p>
            <a:pPr lvl="0"/>
            <a:r>
              <a:rPr lang="en-US"/>
              <a:t>Location, Date</a:t>
            </a:r>
          </a:p>
        </p:txBody>
      </p:sp>
    </p:spTree>
    <p:extLst>
      <p:ext uri="{BB962C8B-B14F-4D97-AF65-F5344CB8AC3E}">
        <p14:creationId xmlns:p14="http://schemas.microsoft.com/office/powerpoint/2010/main" val="2308807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13C91-8FDF-4E38-929F-CA50407540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E1DD8A-2922-4BB2-B35C-23962EC45F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F2DDEE-5F83-4A54-971D-2048207473CD}"/>
              </a:ext>
            </a:extLst>
          </p:cNvPr>
          <p:cNvSpPr txBox="1"/>
          <p:nvPr userDrawn="1"/>
        </p:nvSpPr>
        <p:spPr>
          <a:xfrm>
            <a:off x="9918700" y="6349598"/>
            <a:ext cx="173990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1800"/>
              </a:spcAft>
            </a:pPr>
            <a:fld id="{B87189C6-61C7-4D23-9A40-B5051EB6F912}" type="slidenum">
              <a:rPr lang="en-US" sz="1500" b="1" spc="-50" smtClean="0">
                <a:latin typeface="Roboto" panose="02000000000000000000" pitchFamily="2" charset="0"/>
                <a:ea typeface="Roboto" panose="02000000000000000000" pitchFamily="2" charset="0"/>
              </a:rPr>
              <a:pPr algn="r">
                <a:spcAft>
                  <a:spcPts val="1800"/>
                </a:spcAft>
              </a:pPr>
              <a:t>‹#›</a:t>
            </a:fld>
            <a:endParaRPr lang="en-US" sz="1500" b="1" spc="-5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44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F8C2B-5029-4BDD-88AF-9BCEEF0245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221BDC-1831-4927-92DA-43F5D7E848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B52DA-18ED-44FB-88BA-6D6DC323A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4DF24-5FE2-4857-AF25-5AD9AA782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FB740-62CA-4B7F-90AC-A0CA9F5CE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32156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106346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ABE95CB-9A13-49B5-BA9F-69B2E425EF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061" y="4199138"/>
            <a:ext cx="10917877" cy="1058662"/>
          </a:xfrm>
        </p:spPr>
        <p:txBody>
          <a:bodyPr/>
          <a:lstStyle>
            <a:lvl1pPr marL="0" indent="0" algn="ctr">
              <a:buNone/>
              <a:defRPr sz="2400">
                <a:latin typeface="Montserrat" panose="0000050000000000000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BF1A355-CB5A-4124-A82F-3639A79F09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4249" y="478247"/>
            <a:ext cx="3617210" cy="65568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950C376-0FE1-41ED-90D6-30DDEE9795B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37061" y="3040446"/>
            <a:ext cx="10917877" cy="765111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algn="ctr"/>
            <a:r>
              <a:rPr lang="en-US" sz="5400">
                <a:latin typeface="Montserrat" panose="00000500000000000000"/>
                <a:ea typeface="Roboto" panose="02000000000000000000" pitchFamily="2" charset="0"/>
                <a:cs typeface="Raavi" panose="020B0502040204020203" pitchFamily="34" charset="0"/>
              </a:rPr>
              <a:t>Click to edit Master title style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77EE3CE-C476-4801-9EED-0259DEA4B8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81425" y="423504"/>
            <a:ext cx="3073513" cy="655688"/>
          </a:xfrm>
        </p:spPr>
        <p:txBody>
          <a:bodyPr anchor="t">
            <a:normAutofit/>
          </a:bodyPr>
          <a:lstStyle>
            <a:lvl1pPr marL="0" indent="0" algn="r">
              <a:spcBef>
                <a:spcPts val="0"/>
              </a:spcBef>
              <a:buNone/>
              <a:defRPr sz="2000" b="1">
                <a:latin typeface="Montserrat" panose="00000500000000000000"/>
              </a:defRPr>
            </a:lvl1pPr>
          </a:lstStyle>
          <a:p>
            <a:pPr lvl="0"/>
            <a:r>
              <a:rPr lang="en-US"/>
              <a:t>Occasion</a:t>
            </a:r>
          </a:p>
          <a:p>
            <a:pPr lvl="0"/>
            <a:r>
              <a:rPr lang="en-US"/>
              <a:t>Location, Date</a:t>
            </a:r>
          </a:p>
        </p:txBody>
      </p:sp>
    </p:spTree>
    <p:extLst>
      <p:ext uri="{BB962C8B-B14F-4D97-AF65-F5344CB8AC3E}">
        <p14:creationId xmlns:p14="http://schemas.microsoft.com/office/powerpoint/2010/main" val="532784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D3D0E0D-B645-4A34-BBCB-C41FBC1229BD}"/>
              </a:ext>
            </a:extLst>
          </p:cNvPr>
          <p:cNvSpPr txBox="1"/>
          <p:nvPr userDrawn="1"/>
        </p:nvSpPr>
        <p:spPr>
          <a:xfrm>
            <a:off x="9918700" y="6349598"/>
            <a:ext cx="173990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1800"/>
              </a:spcAft>
            </a:pPr>
            <a:fld id="{B87189C6-61C7-4D23-9A40-B5051EB6F912}" type="slidenum">
              <a:rPr lang="en-US" sz="1500" b="1" spc="-50" smtClean="0">
                <a:latin typeface="Roboto" panose="02000000000000000000" pitchFamily="2" charset="0"/>
                <a:ea typeface="Roboto" panose="02000000000000000000" pitchFamily="2" charset="0"/>
              </a:rPr>
              <a:pPr algn="r">
                <a:spcAft>
                  <a:spcPts val="1800"/>
                </a:spcAft>
              </a:pPr>
              <a:t>‹#›</a:t>
            </a:fld>
            <a:endParaRPr lang="en-US" sz="1500" b="1" spc="-5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6C29B6B2-B8A6-4A82-800C-730696347F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0464" y="192965"/>
            <a:ext cx="2719724" cy="493002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0CA3B42-DE9C-4F26-A7D6-EF15C43F21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9566" y="1828799"/>
            <a:ext cx="10849889" cy="4301461"/>
          </a:xfrm>
        </p:spPr>
        <p:txBody>
          <a:bodyPr/>
          <a:lstStyle>
            <a:lvl1pPr>
              <a:defRPr sz="2400">
                <a:latin typeface="Roboto" panose="02000000000000000000"/>
              </a:defRPr>
            </a:lvl1pPr>
            <a:lvl2pPr>
              <a:defRPr sz="2200">
                <a:latin typeface="Roboto" panose="02000000000000000000"/>
              </a:defRPr>
            </a:lvl2pPr>
            <a:lvl3pPr>
              <a:defRPr>
                <a:latin typeface="Roboto" panose="02000000000000000000"/>
              </a:defRPr>
            </a:lvl3pPr>
            <a:lvl4pPr>
              <a:defRPr>
                <a:latin typeface="Roboto" panose="02000000000000000000"/>
              </a:defRPr>
            </a:lvl4pPr>
            <a:lvl5pPr>
              <a:defRPr>
                <a:latin typeface="Roboto" panose="0200000000000000000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C915257C-20D5-4CF1-8677-EDB4DB09BE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3504" y="1133388"/>
            <a:ext cx="7523163" cy="579437"/>
          </a:xfrm>
        </p:spPr>
        <p:txBody>
          <a:bodyPr>
            <a:normAutofit/>
          </a:bodyPr>
          <a:lstStyle>
            <a:lvl1pPr marL="0" indent="0">
              <a:buNone/>
              <a:defRPr sz="3100">
                <a:latin typeface="Montserrat" panose="0000050000000000000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title styles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0ED48733-BB41-4D6C-A919-02A677AC71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67130" y="146304"/>
            <a:ext cx="4908785" cy="492125"/>
          </a:xfrm>
        </p:spPr>
        <p:txBody>
          <a:bodyPr>
            <a:noAutofit/>
          </a:bodyPr>
          <a:lstStyle>
            <a:lvl1pPr marL="0" indent="0" algn="r">
              <a:buNone/>
              <a:defRPr sz="3100" b="1">
                <a:latin typeface="Montserrat" panose="00000500000000000000"/>
              </a:defRPr>
            </a:lvl1pPr>
          </a:lstStyle>
          <a:p>
            <a:pPr lvl="0"/>
            <a:r>
              <a:rPr lang="en-US"/>
              <a:t>Presentation Title or Section</a:t>
            </a:r>
          </a:p>
        </p:txBody>
      </p:sp>
    </p:spTree>
    <p:extLst>
      <p:ext uri="{BB962C8B-B14F-4D97-AF65-F5344CB8AC3E}">
        <p14:creationId xmlns:p14="http://schemas.microsoft.com/office/powerpoint/2010/main" val="1874523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7452F-2F8F-499C-A614-A9E06095D2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3504" y="1873189"/>
            <a:ext cx="5257800" cy="4303774"/>
          </a:xfrm>
        </p:spPr>
        <p:txBody>
          <a:bodyPr/>
          <a:lstStyle>
            <a:lvl1pPr>
              <a:defRPr sz="2400">
                <a:latin typeface="Roboto" panose="02000000000000000000"/>
              </a:defRPr>
            </a:lvl1pPr>
            <a:lvl2pPr>
              <a:defRPr sz="2200">
                <a:latin typeface="Roboto" panose="02000000000000000000"/>
              </a:defRPr>
            </a:lvl2pPr>
            <a:lvl3pPr>
              <a:defRPr>
                <a:latin typeface="Roboto" panose="02000000000000000000"/>
              </a:defRPr>
            </a:lvl3pPr>
            <a:lvl4pPr>
              <a:defRPr>
                <a:latin typeface="Roboto" panose="02000000000000000000"/>
              </a:defRPr>
            </a:lvl4pPr>
            <a:lvl5pPr>
              <a:defRPr>
                <a:latin typeface="Roboto" panose="0200000000000000000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185341-7F7F-456F-AB6B-B686AD6DF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66816" y="1873189"/>
            <a:ext cx="5257800" cy="4303774"/>
          </a:xfrm>
        </p:spPr>
        <p:txBody>
          <a:bodyPr/>
          <a:lstStyle>
            <a:lvl1pPr>
              <a:defRPr sz="2400">
                <a:latin typeface="Roboto" panose="02000000000000000000"/>
              </a:defRPr>
            </a:lvl1pPr>
            <a:lvl2pPr>
              <a:defRPr sz="2200">
                <a:latin typeface="Roboto" panose="02000000000000000000"/>
              </a:defRPr>
            </a:lvl2pPr>
            <a:lvl3pPr>
              <a:defRPr>
                <a:latin typeface="Roboto" panose="02000000000000000000"/>
              </a:defRPr>
            </a:lvl3pPr>
            <a:lvl4pPr>
              <a:defRPr>
                <a:latin typeface="Roboto" panose="02000000000000000000"/>
              </a:defRPr>
            </a:lvl4pPr>
            <a:lvl5pPr>
              <a:defRPr>
                <a:latin typeface="Roboto" panose="0200000000000000000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9207B35C-2537-4029-B30E-11A445D92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0464" y="192965"/>
            <a:ext cx="2719724" cy="493002"/>
          </a:xfrm>
          <a:prstGeom prst="rect">
            <a:avLst/>
          </a:prstGeom>
        </p:spPr>
      </p:pic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DC876087-1182-41B2-83C5-CB0793820F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3504" y="1133388"/>
            <a:ext cx="7523163" cy="579437"/>
          </a:xfrm>
        </p:spPr>
        <p:txBody>
          <a:bodyPr>
            <a:normAutofit/>
          </a:bodyPr>
          <a:lstStyle>
            <a:lvl1pPr marL="0" indent="0">
              <a:buNone/>
              <a:defRPr sz="3100">
                <a:latin typeface="Montserrat" panose="0000050000000000000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title styles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6075D8-12F9-4954-8F9E-0F95BCE3AE3A}"/>
              </a:ext>
            </a:extLst>
          </p:cNvPr>
          <p:cNvSpPr txBox="1"/>
          <p:nvPr userDrawn="1"/>
        </p:nvSpPr>
        <p:spPr>
          <a:xfrm>
            <a:off x="9918700" y="6349598"/>
            <a:ext cx="173990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1800"/>
              </a:spcAft>
            </a:pPr>
            <a:fld id="{B87189C6-61C7-4D23-9A40-B5051EB6F912}" type="slidenum">
              <a:rPr lang="en-US" sz="1500" b="1" spc="-50" smtClean="0">
                <a:latin typeface="Roboto" panose="02000000000000000000" pitchFamily="2" charset="0"/>
                <a:ea typeface="Roboto" panose="02000000000000000000" pitchFamily="2" charset="0"/>
              </a:rPr>
              <a:pPr algn="r">
                <a:spcAft>
                  <a:spcPts val="1800"/>
                </a:spcAft>
              </a:pPr>
              <a:t>‹#›</a:t>
            </a:fld>
            <a:endParaRPr lang="en-US" sz="1500" b="1" spc="-5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" name="Text Placeholder 22">
            <a:extLst>
              <a:ext uri="{FF2B5EF4-FFF2-40B4-BE49-F238E27FC236}">
                <a16:creationId xmlns:a16="http://schemas.microsoft.com/office/drawing/2014/main" id="{3DEEB10B-8EB5-4996-BB0B-2D469DFCA4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67130" y="146304"/>
            <a:ext cx="4908785" cy="492125"/>
          </a:xfrm>
        </p:spPr>
        <p:txBody>
          <a:bodyPr>
            <a:noAutofit/>
          </a:bodyPr>
          <a:lstStyle>
            <a:lvl1pPr marL="0" indent="0" algn="r">
              <a:buNone/>
              <a:defRPr sz="3100" b="1">
                <a:latin typeface="Montserrat" panose="00000500000000000000"/>
              </a:defRPr>
            </a:lvl1pPr>
          </a:lstStyle>
          <a:p>
            <a:pPr lvl="0"/>
            <a:r>
              <a:rPr lang="en-US"/>
              <a:t>Presentation Title or Section</a:t>
            </a:r>
          </a:p>
        </p:txBody>
      </p:sp>
    </p:spTree>
    <p:extLst>
      <p:ext uri="{BB962C8B-B14F-4D97-AF65-F5344CB8AC3E}">
        <p14:creationId xmlns:p14="http://schemas.microsoft.com/office/powerpoint/2010/main" val="2895520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D34CF9-52A0-44C1-B2B3-59776FA535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503" y="1819071"/>
            <a:ext cx="5257800" cy="686003"/>
          </a:xfrm>
        </p:spPr>
        <p:txBody>
          <a:bodyPr anchor="b">
            <a:normAutofit/>
          </a:bodyPr>
          <a:lstStyle>
            <a:lvl1pPr marL="0" indent="0">
              <a:buNone/>
              <a:defRPr sz="2700" b="1">
                <a:latin typeface="Montserrat" panose="000005000000000000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142E02-9399-4D80-B43E-A138982AE7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3503" y="2611320"/>
            <a:ext cx="5257800" cy="3578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BDA4C2-0013-451C-8B49-01DD29A980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71616" y="1819071"/>
            <a:ext cx="5257800" cy="686003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700" b="1">
                <a:latin typeface="Montserrat" panose="000005000000000000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FDFB31-B261-445E-B640-07B39A383C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71616" y="2611320"/>
            <a:ext cx="5257800" cy="3578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AC94771D-51AF-42C5-9CD3-814BBCE71A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0464" y="192965"/>
            <a:ext cx="2719724" cy="493002"/>
          </a:xfrm>
          <a:prstGeom prst="rect">
            <a:avLst/>
          </a:prstGeom>
        </p:spPr>
      </p:pic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B2CF31AD-C56B-4A2C-9061-FE667637DE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3504" y="1133388"/>
            <a:ext cx="7523163" cy="579437"/>
          </a:xfrm>
        </p:spPr>
        <p:txBody>
          <a:bodyPr>
            <a:normAutofit/>
          </a:bodyPr>
          <a:lstStyle>
            <a:lvl1pPr marL="0" indent="0">
              <a:buNone/>
              <a:defRPr sz="3100">
                <a:latin typeface="Montserrat" panose="0000050000000000000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title styles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535663-3381-4D4D-833E-3951C034EFC1}"/>
              </a:ext>
            </a:extLst>
          </p:cNvPr>
          <p:cNvSpPr txBox="1"/>
          <p:nvPr userDrawn="1"/>
        </p:nvSpPr>
        <p:spPr>
          <a:xfrm>
            <a:off x="9918700" y="6349598"/>
            <a:ext cx="173990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1800"/>
              </a:spcAft>
            </a:pPr>
            <a:fld id="{B87189C6-61C7-4D23-9A40-B5051EB6F912}" type="slidenum">
              <a:rPr lang="en-US" sz="1500" b="1" spc="-50" smtClean="0">
                <a:latin typeface="Roboto" panose="02000000000000000000" pitchFamily="2" charset="0"/>
                <a:ea typeface="Roboto" panose="02000000000000000000" pitchFamily="2" charset="0"/>
              </a:rPr>
              <a:pPr algn="r">
                <a:spcAft>
                  <a:spcPts val="1800"/>
                </a:spcAft>
              </a:pPr>
              <a:t>‹#›</a:t>
            </a:fld>
            <a:endParaRPr lang="en-US" sz="1500" b="1" spc="-5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EDD822D7-92F9-40A2-952B-DED7F31D17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67130" y="146304"/>
            <a:ext cx="4908785" cy="492125"/>
          </a:xfrm>
        </p:spPr>
        <p:txBody>
          <a:bodyPr>
            <a:noAutofit/>
          </a:bodyPr>
          <a:lstStyle>
            <a:lvl1pPr marL="0" indent="0" algn="r">
              <a:buNone/>
              <a:defRPr sz="3100" b="1">
                <a:latin typeface="Montserrat" panose="00000500000000000000"/>
              </a:defRPr>
            </a:lvl1pPr>
          </a:lstStyle>
          <a:p>
            <a:pPr lvl="0"/>
            <a:r>
              <a:rPr lang="en-US"/>
              <a:t>Presentation Title or Section</a:t>
            </a:r>
          </a:p>
        </p:txBody>
      </p:sp>
    </p:spTree>
    <p:extLst>
      <p:ext uri="{BB962C8B-B14F-4D97-AF65-F5344CB8AC3E}">
        <p14:creationId xmlns:p14="http://schemas.microsoft.com/office/powerpoint/2010/main" val="569203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99DD4BC-88CF-4618-97E2-142857095F4A}"/>
              </a:ext>
            </a:extLst>
          </p:cNvPr>
          <p:cNvSpPr txBox="1"/>
          <p:nvPr userDrawn="1"/>
        </p:nvSpPr>
        <p:spPr>
          <a:xfrm>
            <a:off x="9918700" y="6349598"/>
            <a:ext cx="173990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1800"/>
              </a:spcAft>
            </a:pPr>
            <a:fld id="{B87189C6-61C7-4D23-9A40-B5051EB6F912}" type="slidenum">
              <a:rPr lang="en-US" sz="1500" b="1" spc="-50" smtClean="0">
                <a:latin typeface="Roboto" panose="02000000000000000000" pitchFamily="2" charset="0"/>
                <a:ea typeface="Roboto" panose="02000000000000000000" pitchFamily="2" charset="0"/>
              </a:rPr>
              <a:pPr algn="r">
                <a:spcAft>
                  <a:spcPts val="1800"/>
                </a:spcAft>
              </a:pPr>
              <a:t>‹#›</a:t>
            </a:fld>
            <a:endParaRPr lang="en-US" sz="1500" b="1" spc="-5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1A451FE-EB90-495D-B487-3C535C1E41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0464" y="192965"/>
            <a:ext cx="2719724" cy="493002"/>
          </a:xfrm>
          <a:prstGeom prst="rect">
            <a:avLst/>
          </a:prstGeom>
        </p:spPr>
      </p:pic>
      <p:sp>
        <p:nvSpPr>
          <p:cNvPr id="8" name="Text Placeholder 22">
            <a:extLst>
              <a:ext uri="{FF2B5EF4-FFF2-40B4-BE49-F238E27FC236}">
                <a16:creationId xmlns:a16="http://schemas.microsoft.com/office/drawing/2014/main" id="{81A81CE4-1393-461E-8F96-59469211E97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67130" y="146304"/>
            <a:ext cx="4908785" cy="492125"/>
          </a:xfrm>
        </p:spPr>
        <p:txBody>
          <a:bodyPr>
            <a:noAutofit/>
          </a:bodyPr>
          <a:lstStyle>
            <a:lvl1pPr marL="0" indent="0" algn="r">
              <a:buNone/>
              <a:defRPr sz="3100" b="1">
                <a:latin typeface="Montserrat" panose="00000500000000000000"/>
              </a:defRPr>
            </a:lvl1pPr>
          </a:lstStyle>
          <a:p>
            <a:pPr lvl="0"/>
            <a:r>
              <a:rPr lang="en-US"/>
              <a:t>Presentation Title or Section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0EC84139-D2C1-45AD-A43C-E282B20640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3504" y="1133388"/>
            <a:ext cx="7523163" cy="579437"/>
          </a:xfrm>
        </p:spPr>
        <p:txBody>
          <a:bodyPr>
            <a:normAutofit/>
          </a:bodyPr>
          <a:lstStyle>
            <a:lvl1pPr marL="0" indent="0">
              <a:buNone/>
              <a:defRPr sz="3100">
                <a:latin typeface="Montserrat" panose="0000050000000000000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title styles</a:t>
            </a:r>
          </a:p>
        </p:txBody>
      </p:sp>
    </p:spTree>
    <p:extLst>
      <p:ext uri="{BB962C8B-B14F-4D97-AF65-F5344CB8AC3E}">
        <p14:creationId xmlns:p14="http://schemas.microsoft.com/office/powerpoint/2010/main" val="1144984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FF0FD3-B6CD-43E0-B27C-89320C14F471}"/>
              </a:ext>
            </a:extLst>
          </p:cNvPr>
          <p:cNvSpPr txBox="1"/>
          <p:nvPr userDrawn="1"/>
        </p:nvSpPr>
        <p:spPr>
          <a:xfrm>
            <a:off x="9918700" y="6349598"/>
            <a:ext cx="173990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1800"/>
              </a:spcAft>
            </a:pPr>
            <a:fld id="{B87189C6-61C7-4D23-9A40-B5051EB6F912}" type="slidenum">
              <a:rPr lang="en-US" sz="1500" b="1" spc="-50" smtClean="0">
                <a:latin typeface="Roboto" panose="02000000000000000000" pitchFamily="2" charset="0"/>
                <a:ea typeface="Roboto" panose="02000000000000000000" pitchFamily="2" charset="0"/>
              </a:rPr>
              <a:pPr algn="r">
                <a:spcAft>
                  <a:spcPts val="1800"/>
                </a:spcAft>
              </a:pPr>
              <a:t>‹#›</a:t>
            </a:fld>
            <a:endParaRPr lang="en-US" sz="1500" b="1" spc="-5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4353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071A5-C1B9-43C0-A5C7-E66E864A6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6B0E8-F186-45A3-9C79-9A22FAE50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78278-9394-4A88-88E8-2A22E2726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D1363A-E3D9-49FD-9E12-6CE11E3034B4}"/>
              </a:ext>
            </a:extLst>
          </p:cNvPr>
          <p:cNvSpPr txBox="1"/>
          <p:nvPr userDrawn="1"/>
        </p:nvSpPr>
        <p:spPr>
          <a:xfrm>
            <a:off x="9918700" y="6349598"/>
            <a:ext cx="173990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1800"/>
              </a:spcAft>
            </a:pPr>
            <a:fld id="{B87189C6-61C7-4D23-9A40-B5051EB6F912}" type="slidenum">
              <a:rPr lang="en-US" sz="1500" b="1" spc="-50" smtClean="0">
                <a:latin typeface="Roboto" panose="02000000000000000000" pitchFamily="2" charset="0"/>
                <a:ea typeface="Roboto" panose="02000000000000000000" pitchFamily="2" charset="0"/>
              </a:rPr>
              <a:pPr algn="r">
                <a:spcAft>
                  <a:spcPts val="1800"/>
                </a:spcAft>
              </a:pPr>
              <a:t>‹#›</a:t>
            </a:fld>
            <a:endParaRPr lang="en-US" sz="1500" b="1" spc="-5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038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D3D0E0D-B645-4A34-BBCB-C41FBC1229BD}"/>
              </a:ext>
            </a:extLst>
          </p:cNvPr>
          <p:cNvSpPr txBox="1"/>
          <p:nvPr userDrawn="1"/>
        </p:nvSpPr>
        <p:spPr>
          <a:xfrm>
            <a:off x="9918700" y="6349598"/>
            <a:ext cx="173990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1800"/>
              </a:spcAft>
            </a:pPr>
            <a:fld id="{B87189C6-61C7-4D23-9A40-B5051EB6F912}" type="slidenum">
              <a:rPr lang="en-US" sz="1500" b="1" spc="-50" smtClean="0">
                <a:latin typeface="Roboto" panose="02000000000000000000" pitchFamily="2" charset="0"/>
                <a:ea typeface="Roboto" panose="02000000000000000000" pitchFamily="2" charset="0"/>
              </a:rPr>
              <a:pPr algn="r">
                <a:spcAft>
                  <a:spcPts val="1800"/>
                </a:spcAft>
              </a:pPr>
              <a:t>‹#›</a:t>
            </a:fld>
            <a:endParaRPr lang="en-US" sz="1500" b="1" spc="-5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6C29B6B2-B8A6-4A82-800C-730696347F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0464" y="192965"/>
            <a:ext cx="2719724" cy="493002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0CA3B42-DE9C-4F26-A7D6-EF15C43F21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9566" y="1828799"/>
            <a:ext cx="10849889" cy="4301461"/>
          </a:xfrm>
        </p:spPr>
        <p:txBody>
          <a:bodyPr/>
          <a:lstStyle>
            <a:lvl1pPr>
              <a:lnSpc>
                <a:spcPct val="110000"/>
              </a:lnSpc>
              <a:defRPr sz="2400">
                <a:latin typeface="Roboto" panose="02000000000000000000"/>
              </a:defRPr>
            </a:lvl1pPr>
            <a:lvl2pPr>
              <a:lnSpc>
                <a:spcPct val="110000"/>
              </a:lnSpc>
              <a:defRPr sz="2200">
                <a:latin typeface="Roboto" panose="02000000000000000000"/>
              </a:defRPr>
            </a:lvl2pPr>
            <a:lvl3pPr>
              <a:lnSpc>
                <a:spcPct val="110000"/>
              </a:lnSpc>
              <a:defRPr>
                <a:latin typeface="Roboto" panose="02000000000000000000"/>
              </a:defRPr>
            </a:lvl3pPr>
            <a:lvl4pPr>
              <a:lnSpc>
                <a:spcPct val="110000"/>
              </a:lnSpc>
              <a:defRPr>
                <a:latin typeface="Roboto" panose="02000000000000000000"/>
              </a:defRPr>
            </a:lvl4pPr>
            <a:lvl5pPr>
              <a:lnSpc>
                <a:spcPct val="110000"/>
              </a:lnSpc>
              <a:defRPr>
                <a:latin typeface="Roboto" panose="0200000000000000000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C915257C-20D5-4CF1-8677-EDB4DB09BE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3504" y="1133388"/>
            <a:ext cx="7523163" cy="579437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rgbClr val="002060"/>
                </a:solidFill>
                <a:latin typeface="Montserrat" panose="0000050000000000000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title styles</a:t>
            </a:r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0ED48733-BB41-4D6C-A919-02A677AC71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67130" y="146304"/>
            <a:ext cx="4908785" cy="492125"/>
          </a:xfrm>
        </p:spPr>
        <p:txBody>
          <a:bodyPr>
            <a:noAutofit/>
          </a:bodyPr>
          <a:lstStyle>
            <a:lvl1pPr marL="0" indent="0" algn="r">
              <a:buNone/>
              <a:defRPr sz="3100" b="1">
                <a:solidFill>
                  <a:srgbClr val="002060"/>
                </a:solidFill>
                <a:latin typeface="Montserrat" panose="00000500000000000000"/>
              </a:defRPr>
            </a:lvl1pPr>
          </a:lstStyle>
          <a:p>
            <a:pPr lvl="0"/>
            <a:r>
              <a:rPr lang="en-US"/>
              <a:t>Presentation Title or Section</a:t>
            </a:r>
          </a:p>
        </p:txBody>
      </p:sp>
    </p:spTree>
    <p:extLst>
      <p:ext uri="{BB962C8B-B14F-4D97-AF65-F5344CB8AC3E}">
        <p14:creationId xmlns:p14="http://schemas.microsoft.com/office/powerpoint/2010/main" val="2632495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21437-1A0E-47E7-BC65-8DF9C9420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1C8017-3789-43DC-9EB3-BA6A83C90D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2AD166-9D1C-4FBA-951A-F346382F53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06C967-905F-4BF8-886E-7C4AFBF9DE15}"/>
              </a:ext>
            </a:extLst>
          </p:cNvPr>
          <p:cNvSpPr txBox="1"/>
          <p:nvPr userDrawn="1"/>
        </p:nvSpPr>
        <p:spPr>
          <a:xfrm>
            <a:off x="9918700" y="6349598"/>
            <a:ext cx="173990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1800"/>
              </a:spcAft>
            </a:pPr>
            <a:fld id="{B87189C6-61C7-4D23-9A40-B5051EB6F912}" type="slidenum">
              <a:rPr lang="en-US" sz="1500" b="1" spc="-50" smtClean="0">
                <a:latin typeface="Roboto" panose="02000000000000000000" pitchFamily="2" charset="0"/>
                <a:ea typeface="Roboto" panose="02000000000000000000" pitchFamily="2" charset="0"/>
              </a:rPr>
              <a:pPr algn="r">
                <a:spcAft>
                  <a:spcPts val="1800"/>
                </a:spcAft>
              </a:pPr>
              <a:t>‹#›</a:t>
            </a:fld>
            <a:endParaRPr lang="en-US" sz="1500" b="1" spc="-5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4975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D3B00-D403-438F-9FAA-7D774567F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CBFACD-991D-4365-A19E-E90E5D39D8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7FAAEF-2C34-4468-8295-A8FDEC798383}"/>
              </a:ext>
            </a:extLst>
          </p:cNvPr>
          <p:cNvSpPr txBox="1"/>
          <p:nvPr userDrawn="1"/>
        </p:nvSpPr>
        <p:spPr>
          <a:xfrm>
            <a:off x="9918700" y="6349598"/>
            <a:ext cx="173990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1800"/>
              </a:spcAft>
            </a:pPr>
            <a:fld id="{B87189C6-61C7-4D23-9A40-B5051EB6F912}" type="slidenum">
              <a:rPr lang="en-US" sz="1500" b="1" spc="-50" smtClean="0">
                <a:latin typeface="Roboto" panose="02000000000000000000" pitchFamily="2" charset="0"/>
                <a:ea typeface="Roboto" panose="02000000000000000000" pitchFamily="2" charset="0"/>
              </a:rPr>
              <a:pPr algn="r">
                <a:spcAft>
                  <a:spcPts val="1800"/>
                </a:spcAft>
              </a:pPr>
              <a:t>‹#›</a:t>
            </a:fld>
            <a:endParaRPr lang="en-US" sz="1500" b="1" spc="-5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2032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13C91-8FDF-4E38-929F-CA50407540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E1DD8A-2922-4BB2-B35C-23962EC45F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F2DDEE-5F83-4A54-971D-2048207473CD}"/>
              </a:ext>
            </a:extLst>
          </p:cNvPr>
          <p:cNvSpPr txBox="1"/>
          <p:nvPr userDrawn="1"/>
        </p:nvSpPr>
        <p:spPr>
          <a:xfrm>
            <a:off x="9918700" y="6349598"/>
            <a:ext cx="173990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1800"/>
              </a:spcAft>
            </a:pPr>
            <a:fld id="{B87189C6-61C7-4D23-9A40-B5051EB6F912}" type="slidenum">
              <a:rPr lang="en-US" sz="1500" b="1" spc="-50" smtClean="0">
                <a:latin typeface="Roboto" panose="02000000000000000000" pitchFamily="2" charset="0"/>
                <a:ea typeface="Roboto" panose="02000000000000000000" pitchFamily="2" charset="0"/>
              </a:rPr>
              <a:pPr algn="r">
                <a:spcAft>
                  <a:spcPts val="1800"/>
                </a:spcAft>
              </a:pPr>
              <a:t>‹#›</a:t>
            </a:fld>
            <a:endParaRPr lang="en-US" sz="1500" b="1" spc="-5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006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540736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6DC936A-9C43-D84B-9C24-0185515D689C}"/>
              </a:ext>
            </a:extLst>
          </p:cNvPr>
          <p:cNvSpPr/>
          <p:nvPr userDrawn="1"/>
        </p:nvSpPr>
        <p:spPr>
          <a:xfrm>
            <a:off x="-1" y="6638778"/>
            <a:ext cx="12192001" cy="2192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98BA64-B15C-8146-85CE-EE4EA1ADA406}"/>
              </a:ext>
            </a:extLst>
          </p:cNvPr>
          <p:cNvSpPr txBox="1"/>
          <p:nvPr userDrawn="1"/>
        </p:nvSpPr>
        <p:spPr>
          <a:xfrm>
            <a:off x="10981592" y="6623390"/>
            <a:ext cx="1210408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fld id="{33391695-0C6B-4B4E-A11F-D5E1D321FCD2}" type="slidenum">
              <a:rPr lang="en-US" sz="1000" smtClean="0">
                <a:solidFill>
                  <a:schemeClr val="bg1"/>
                </a:solidFill>
              </a:rPr>
              <a:pPr algn="r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7CE3741-921D-834E-8354-54991BEB2BD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235964" y="683639"/>
            <a:ext cx="9372600" cy="5486400"/>
          </a:xfrm>
        </p:spPr>
        <p:txBody>
          <a:bodyPr tIns="0" bIns="365760" anchor="ctr" anchorCtr="0"/>
          <a:lstStyle>
            <a:lvl1pPr>
              <a:spcBef>
                <a:spcPts val="0"/>
              </a:spcBef>
              <a:spcAft>
                <a:spcPts val="2400"/>
              </a:spcAft>
              <a:buClrTx/>
              <a:defRPr sz="3400" b="0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  <a:lvl2pPr marL="342900" indent="-342900">
              <a:spcBef>
                <a:spcPts val="900"/>
              </a:spcBef>
              <a:spcAft>
                <a:spcPts val="0"/>
              </a:spcAft>
              <a:buClrTx/>
              <a:tabLst/>
              <a:defRPr sz="3200" b="0">
                <a:solidFill>
                  <a:schemeClr val="bg1"/>
                </a:solidFill>
              </a:defRPr>
            </a:lvl2pPr>
            <a:lvl3pPr marL="342900" indent="-342900">
              <a:spcBef>
                <a:spcPts val="9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§"/>
              <a:tabLst/>
              <a:defRPr sz="32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3pPr>
            <a:lvl4pPr marL="514350" indent="-171450"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tabLst/>
              <a:defRPr sz="2100" b="0">
                <a:solidFill>
                  <a:schemeClr val="bg1"/>
                </a:solidFill>
              </a:defRPr>
            </a:lvl4pPr>
            <a:lvl5pPr marL="514350" indent="-171450"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•"/>
              <a:tabLst/>
              <a:defRPr sz="21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/>
              <a:t>Title for Divider–Agenda</a:t>
            </a:r>
          </a:p>
          <a:p>
            <a:pPr lvl="1"/>
            <a:r>
              <a:rPr lang="en-US"/>
              <a:t>Agenda Item—Inactive</a:t>
            </a:r>
          </a:p>
          <a:p>
            <a:pPr lvl="2"/>
            <a:r>
              <a:rPr lang="en-US"/>
              <a:t>Agenda Item—Active</a:t>
            </a:r>
          </a:p>
          <a:p>
            <a:pPr lvl="3"/>
            <a:r>
              <a:rPr lang="en-US"/>
              <a:t>Second level</a:t>
            </a:r>
          </a:p>
          <a:p>
            <a:pPr lvl="4"/>
            <a:r>
              <a:rPr lang="en-US"/>
              <a:t>Third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E04D7F-1B03-4DC3-824C-A1BB68A2B842}"/>
              </a:ext>
            </a:extLst>
          </p:cNvPr>
          <p:cNvSpPr txBox="1"/>
          <p:nvPr userDrawn="1"/>
        </p:nvSpPr>
        <p:spPr>
          <a:xfrm>
            <a:off x="-1" y="6638779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latin typeface="Arial Black" charset="0"/>
                <a:cs typeface="Arial Black" charset="0"/>
              </a:rPr>
              <a:t>ISWGNA </a:t>
            </a:r>
            <a:r>
              <a:rPr lang="en-US" sz="900" b="0">
                <a:solidFill>
                  <a:schemeClr val="bg1"/>
                </a:solidFill>
                <a:latin typeface="+mn-lt"/>
                <a:cs typeface="Arial Black" charset="0"/>
              </a:rPr>
              <a:t>| Communication TT</a:t>
            </a:r>
            <a:endParaRPr lang="en-US" sz="900" b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594127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9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9254204-7576-4E7F-BCC2-47087CDF8998}"/>
              </a:ext>
            </a:extLst>
          </p:cNvPr>
          <p:cNvSpPr/>
          <p:nvPr/>
        </p:nvSpPr>
        <p:spPr>
          <a:xfrm rot="1200000">
            <a:off x="-311854" y="-189268"/>
            <a:ext cx="714157" cy="2226584"/>
          </a:xfrm>
          <a:custGeom>
            <a:avLst/>
            <a:gdLst>
              <a:gd name="connsiteX0" fmla="*/ 622717 w 714157"/>
              <a:gd name="connsiteY0" fmla="*/ 33281 h 2226584"/>
              <a:gd name="connsiteX1" fmla="*/ 714157 w 714157"/>
              <a:gd name="connsiteY1" fmla="*/ 0 h 2226584"/>
              <a:gd name="connsiteX2" fmla="*/ 714157 w 714157"/>
              <a:gd name="connsiteY2" fmla="*/ 2226584 h 2226584"/>
              <a:gd name="connsiteX3" fmla="*/ 622717 w 714157"/>
              <a:gd name="connsiteY3" fmla="*/ 1975355 h 2226584"/>
              <a:gd name="connsiteX4" fmla="*/ 329492 w 714157"/>
              <a:gd name="connsiteY4" fmla="*/ 140006 h 2226584"/>
              <a:gd name="connsiteX5" fmla="*/ 329492 w 714157"/>
              <a:gd name="connsiteY5" fmla="*/ 1169726 h 2226584"/>
              <a:gd name="connsiteX6" fmla="*/ 238052 w 714157"/>
              <a:gd name="connsiteY6" fmla="*/ 918496 h 2226584"/>
              <a:gd name="connsiteX7" fmla="*/ 238052 w 714157"/>
              <a:gd name="connsiteY7" fmla="*/ 173288 h 2226584"/>
              <a:gd name="connsiteX8" fmla="*/ 567544 w 714157"/>
              <a:gd name="connsiteY8" fmla="*/ 53362 h 2226584"/>
              <a:gd name="connsiteX9" fmla="*/ 567544 w 714157"/>
              <a:gd name="connsiteY9" fmla="*/ 1823768 h 2226584"/>
              <a:gd name="connsiteX10" fmla="*/ 384664 w 714157"/>
              <a:gd name="connsiteY10" fmla="*/ 1321310 h 2226584"/>
              <a:gd name="connsiteX11" fmla="*/ 384664 w 714157"/>
              <a:gd name="connsiteY11" fmla="*/ 119925 h 2226584"/>
              <a:gd name="connsiteX12" fmla="*/ 0 w 714157"/>
              <a:gd name="connsiteY12" fmla="*/ 259931 h 2226584"/>
              <a:gd name="connsiteX13" fmla="*/ 182880 w 714157"/>
              <a:gd name="connsiteY13" fmla="*/ 193369 h 2226584"/>
              <a:gd name="connsiteX14" fmla="*/ 182880 w 714157"/>
              <a:gd name="connsiteY14" fmla="*/ 766913 h 2226584"/>
              <a:gd name="connsiteX15" fmla="*/ 0 w 714157"/>
              <a:gd name="connsiteY15" fmla="*/ 264454 h 2226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14157" h="2226584">
                <a:moveTo>
                  <a:pt x="622717" y="33281"/>
                </a:moveTo>
                <a:lnTo>
                  <a:pt x="714157" y="0"/>
                </a:lnTo>
                <a:lnTo>
                  <a:pt x="714157" y="2226584"/>
                </a:lnTo>
                <a:lnTo>
                  <a:pt x="622717" y="1975355"/>
                </a:lnTo>
                <a:close/>
                <a:moveTo>
                  <a:pt x="329492" y="140006"/>
                </a:moveTo>
                <a:lnTo>
                  <a:pt x="329492" y="1169726"/>
                </a:lnTo>
                <a:lnTo>
                  <a:pt x="238052" y="918496"/>
                </a:lnTo>
                <a:lnTo>
                  <a:pt x="238052" y="173288"/>
                </a:lnTo>
                <a:close/>
                <a:moveTo>
                  <a:pt x="567544" y="53362"/>
                </a:moveTo>
                <a:lnTo>
                  <a:pt x="567544" y="1823768"/>
                </a:lnTo>
                <a:lnTo>
                  <a:pt x="384664" y="1321310"/>
                </a:lnTo>
                <a:lnTo>
                  <a:pt x="384664" y="119925"/>
                </a:lnTo>
                <a:close/>
                <a:moveTo>
                  <a:pt x="0" y="259931"/>
                </a:moveTo>
                <a:lnTo>
                  <a:pt x="182880" y="193369"/>
                </a:lnTo>
                <a:lnTo>
                  <a:pt x="182880" y="766913"/>
                </a:lnTo>
                <a:lnTo>
                  <a:pt x="0" y="26445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33A588-72CA-46F4-9153-03A46C492A6A}"/>
              </a:ext>
            </a:extLst>
          </p:cNvPr>
          <p:cNvSpPr txBox="1"/>
          <p:nvPr userDrawn="1"/>
        </p:nvSpPr>
        <p:spPr>
          <a:xfrm>
            <a:off x="-2" y="6638779"/>
            <a:ext cx="12192001" cy="2308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latin typeface="Arial Black" charset="0"/>
                <a:cs typeface="Arial Black" charset="0"/>
              </a:rPr>
              <a:t>IMF </a:t>
            </a:r>
            <a:r>
              <a:rPr lang="en-US" sz="900" b="0">
                <a:solidFill>
                  <a:schemeClr val="bg1"/>
                </a:solidFill>
                <a:latin typeface="+mn-lt"/>
                <a:cs typeface="Arial Black" charset="0"/>
              </a:rPr>
              <a:t>| Statistics</a:t>
            </a:r>
            <a:endParaRPr lang="en-US" sz="900" b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4FBA4A-F6A7-42BE-BB71-C9E31385D0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458325" y="657163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B9FCE6-DF70-4BA9-9607-5EC1777717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0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+Text (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239838" y="491385"/>
            <a:ext cx="9715500" cy="97848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lang="en-US" sz="2800" dirty="0">
                <a:solidFill>
                  <a:schemeClr val="tx2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0" lvl="0"/>
            <a:r>
              <a:rPr lang="en-US"/>
              <a:t>Title for </a:t>
            </a:r>
            <a:r>
              <a:rPr lang="en-US" err="1"/>
              <a:t>Photo+Text</a:t>
            </a:r>
            <a:r>
              <a:rPr lang="en-US"/>
              <a:t> (W) Layout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673A610-5F4D-8049-8881-F136A3242FF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83338" y="1469871"/>
            <a:ext cx="4572000" cy="4860591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1800">
                <a:solidFill>
                  <a:schemeClr val="tx1"/>
                </a:solidFill>
              </a:defRPr>
            </a:lvl1pPr>
            <a:lvl2pPr>
              <a:defRPr sz="1800"/>
            </a:lvl2pPr>
            <a:lvl3pPr marL="458788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 sz="1800"/>
            </a:lvl3pPr>
            <a:lvl4pPr>
              <a:defRPr sz="1800"/>
            </a:lvl4pPr>
            <a:lvl5pPr marL="917575" marR="0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.HelveticaNeueDeskInterface-Regular"/>
              <a:buChar char="●"/>
              <a:tabLst/>
              <a:defRPr sz="1800"/>
            </a:lvl5pPr>
          </a:lstStyle>
          <a:p>
            <a:pPr lvl="0"/>
            <a:r>
              <a:rPr lang="en-US"/>
              <a:t>Paragraph/</a:t>
            </a:r>
            <a:r>
              <a:rPr lang="en-US" err="1"/>
              <a:t>unbulleted</a:t>
            </a:r>
            <a:r>
              <a:rPr lang="en-US"/>
              <a:t> text formatting</a:t>
            </a:r>
          </a:p>
          <a:p>
            <a:pPr lvl="1"/>
            <a:r>
              <a:rPr lang="en-US"/>
              <a:t>Click the “Indent More” button (in the Home ribbon, above) for first-level bullets</a:t>
            </a:r>
          </a:p>
          <a:p>
            <a:pPr marL="458788" marR="0" lvl="2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Pct val="65000"/>
              <a:buFont typeface="ArialMT"/>
              <a:buChar char="►"/>
              <a:tabLst/>
              <a:defRPr/>
            </a:pPr>
            <a:r>
              <a:rPr lang="en-US"/>
              <a:t>Double-click the “Indent More” button (above) for second-level bullets</a:t>
            </a:r>
          </a:p>
          <a:p>
            <a:pPr lvl="3"/>
            <a:r>
              <a:rPr lang="en-US"/>
              <a:t>Triple-click the “Indent More” button (above) for third-level bullets</a:t>
            </a:r>
          </a:p>
          <a:p>
            <a:pPr marL="917575" marR="0" lvl="4" indent="-225425" algn="l" defTabSz="91431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.HelveticaNeueDeskInterface-Regular"/>
              <a:buChar char="●"/>
              <a:tabLst/>
              <a:defRPr/>
            </a:pPr>
            <a:r>
              <a:rPr lang="en-US"/>
              <a:t>Quadruple-click the “Indent More” button (above) for fourth-level bullets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68106178-1013-D249-8751-3EA29B2109C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39838" y="1669499"/>
            <a:ext cx="4856162" cy="4480560"/>
          </a:xfrm>
          <a:solidFill>
            <a:schemeClr val="bg1">
              <a:lumMod val="90000"/>
            </a:schemeClr>
          </a:solidFill>
        </p:spPr>
        <p:txBody>
          <a:bodyPr lIns="365760" tIns="365760" rIns="365760" bIns="1828800" anchor="b">
            <a:normAutofit/>
          </a:bodyPr>
          <a:lstStyle>
            <a:lvl1pPr marL="0" indent="0" algn="ctr">
              <a:buNone/>
              <a:defRPr sz="1600" i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icon to insert a photo.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CDAF09BB-AD0B-2041-83F2-50D0A4E860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39839" y="5889219"/>
            <a:ext cx="4856162" cy="260840"/>
          </a:xfrm>
        </p:spPr>
        <p:txBody>
          <a:bodyPr lIns="45720" tIns="45720" rIns="45720" bIns="45720" anchor="b">
            <a:noAutofit/>
          </a:bodyPr>
          <a:lstStyle>
            <a:lvl1pPr>
              <a:defRPr sz="9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here to insert photo credit/copyright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143655169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81">
          <p15:clr>
            <a:srgbClr val="FBAE40"/>
          </p15:clr>
        </p15:guide>
        <p15:guide id="4" pos="690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7452F-2F8F-499C-A614-A9E06095D2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3504" y="1873189"/>
            <a:ext cx="5257800" cy="4303774"/>
          </a:xfrm>
        </p:spPr>
        <p:txBody>
          <a:bodyPr/>
          <a:lstStyle>
            <a:lvl1pPr>
              <a:lnSpc>
                <a:spcPct val="110000"/>
              </a:lnSpc>
              <a:defRPr sz="2400">
                <a:latin typeface="Roboto" panose="02000000000000000000"/>
              </a:defRPr>
            </a:lvl1pPr>
            <a:lvl2pPr>
              <a:lnSpc>
                <a:spcPct val="110000"/>
              </a:lnSpc>
              <a:defRPr sz="2200">
                <a:latin typeface="Roboto" panose="02000000000000000000"/>
              </a:defRPr>
            </a:lvl2pPr>
            <a:lvl3pPr>
              <a:lnSpc>
                <a:spcPct val="110000"/>
              </a:lnSpc>
              <a:defRPr>
                <a:latin typeface="Roboto" panose="02000000000000000000"/>
              </a:defRPr>
            </a:lvl3pPr>
            <a:lvl4pPr>
              <a:lnSpc>
                <a:spcPct val="110000"/>
              </a:lnSpc>
              <a:defRPr>
                <a:latin typeface="Roboto" panose="02000000000000000000"/>
              </a:defRPr>
            </a:lvl4pPr>
            <a:lvl5pPr>
              <a:lnSpc>
                <a:spcPct val="110000"/>
              </a:lnSpc>
              <a:defRPr>
                <a:latin typeface="Roboto" panose="0200000000000000000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185341-7F7F-456F-AB6B-B686AD6DF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66816" y="1873189"/>
            <a:ext cx="5257800" cy="4303774"/>
          </a:xfrm>
        </p:spPr>
        <p:txBody>
          <a:bodyPr/>
          <a:lstStyle>
            <a:lvl1pPr>
              <a:lnSpc>
                <a:spcPct val="110000"/>
              </a:lnSpc>
              <a:defRPr sz="2400">
                <a:latin typeface="Roboto" panose="02000000000000000000"/>
              </a:defRPr>
            </a:lvl1pPr>
            <a:lvl2pPr>
              <a:lnSpc>
                <a:spcPct val="110000"/>
              </a:lnSpc>
              <a:defRPr sz="2200">
                <a:latin typeface="Roboto" panose="02000000000000000000"/>
              </a:defRPr>
            </a:lvl2pPr>
            <a:lvl3pPr>
              <a:lnSpc>
                <a:spcPct val="110000"/>
              </a:lnSpc>
              <a:defRPr>
                <a:latin typeface="Roboto" panose="02000000000000000000"/>
              </a:defRPr>
            </a:lvl3pPr>
            <a:lvl4pPr>
              <a:lnSpc>
                <a:spcPct val="110000"/>
              </a:lnSpc>
              <a:defRPr>
                <a:latin typeface="Roboto" panose="02000000000000000000"/>
              </a:defRPr>
            </a:lvl4pPr>
            <a:lvl5pPr>
              <a:lnSpc>
                <a:spcPct val="110000"/>
              </a:lnSpc>
              <a:defRPr>
                <a:latin typeface="Roboto" panose="0200000000000000000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9207B35C-2537-4029-B30E-11A445D92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0464" y="192965"/>
            <a:ext cx="2719724" cy="493002"/>
          </a:xfrm>
          <a:prstGeom prst="rect">
            <a:avLst/>
          </a:prstGeom>
        </p:spPr>
      </p:pic>
      <p:sp>
        <p:nvSpPr>
          <p:cNvPr id="13" name="Text Placeholder 20">
            <a:extLst>
              <a:ext uri="{FF2B5EF4-FFF2-40B4-BE49-F238E27FC236}">
                <a16:creationId xmlns:a16="http://schemas.microsoft.com/office/drawing/2014/main" id="{DC876087-1182-41B2-83C5-CB0793820F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3504" y="1133388"/>
            <a:ext cx="7523163" cy="57943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3200" b="1" dirty="0">
                <a:solidFill>
                  <a:srgbClr val="002060"/>
                </a:solidFill>
                <a:latin typeface="Montserrat" panose="0000050000000000000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title styles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6075D8-12F9-4954-8F9E-0F95BCE3AE3A}"/>
              </a:ext>
            </a:extLst>
          </p:cNvPr>
          <p:cNvSpPr txBox="1"/>
          <p:nvPr userDrawn="1"/>
        </p:nvSpPr>
        <p:spPr>
          <a:xfrm>
            <a:off x="9918700" y="6349598"/>
            <a:ext cx="173990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1800"/>
              </a:spcAft>
            </a:pPr>
            <a:fld id="{B87189C6-61C7-4D23-9A40-B5051EB6F912}" type="slidenum">
              <a:rPr lang="en-US" sz="1500" b="1" spc="-50" smtClean="0">
                <a:latin typeface="Roboto" panose="02000000000000000000" pitchFamily="2" charset="0"/>
                <a:ea typeface="Roboto" panose="02000000000000000000" pitchFamily="2" charset="0"/>
              </a:rPr>
              <a:pPr algn="r">
                <a:spcAft>
                  <a:spcPts val="1800"/>
                </a:spcAft>
              </a:pPr>
              <a:t>‹#›</a:t>
            </a:fld>
            <a:endParaRPr lang="en-US" sz="1500" b="1" spc="-5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" name="Text Placeholder 22">
            <a:extLst>
              <a:ext uri="{FF2B5EF4-FFF2-40B4-BE49-F238E27FC236}">
                <a16:creationId xmlns:a16="http://schemas.microsoft.com/office/drawing/2014/main" id="{3DEEB10B-8EB5-4996-BB0B-2D469DFCA4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67130" y="146304"/>
            <a:ext cx="4908785" cy="492125"/>
          </a:xfrm>
        </p:spPr>
        <p:txBody>
          <a:bodyPr>
            <a:noAutofit/>
          </a:bodyPr>
          <a:lstStyle>
            <a:lvl1pPr marL="0" indent="0" algn="r">
              <a:buNone/>
              <a:defRPr sz="3100" b="1">
                <a:latin typeface="Montserrat" panose="00000500000000000000"/>
              </a:defRPr>
            </a:lvl1pPr>
          </a:lstStyle>
          <a:p>
            <a:pPr lvl="0"/>
            <a:r>
              <a:rPr lang="en-US"/>
              <a:t>Presentation Title or Section</a:t>
            </a:r>
          </a:p>
        </p:txBody>
      </p:sp>
    </p:spTree>
    <p:extLst>
      <p:ext uri="{BB962C8B-B14F-4D97-AF65-F5344CB8AC3E}">
        <p14:creationId xmlns:p14="http://schemas.microsoft.com/office/powerpoint/2010/main" val="1787703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D34CF9-52A0-44C1-B2B3-59776FA535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503" y="1819071"/>
            <a:ext cx="5257800" cy="686003"/>
          </a:xfrm>
        </p:spPr>
        <p:txBody>
          <a:bodyPr anchor="b">
            <a:normAutofit/>
          </a:bodyPr>
          <a:lstStyle>
            <a:lvl1pPr marL="0" indent="0">
              <a:buNone/>
              <a:defRPr sz="2700" b="0">
                <a:solidFill>
                  <a:srgbClr val="002060"/>
                </a:solidFill>
                <a:latin typeface="Montserrat" panose="000005000000000000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142E02-9399-4D80-B43E-A138982AE7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3503" y="2611320"/>
            <a:ext cx="5257800" cy="3578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BDA4C2-0013-451C-8B49-01DD29A980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71616" y="1819071"/>
            <a:ext cx="5257800" cy="686003"/>
          </a:xfr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700" b="0">
                <a:solidFill>
                  <a:srgbClr val="002060"/>
                </a:solidFill>
                <a:latin typeface="Montserrat" panose="0000050000000000000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FDFB31-B261-445E-B640-07B39A383C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71616" y="2611320"/>
            <a:ext cx="5257800" cy="3578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AC94771D-51AF-42C5-9CD3-814BBCE71A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0464" y="192965"/>
            <a:ext cx="2719724" cy="493002"/>
          </a:xfrm>
          <a:prstGeom prst="rect">
            <a:avLst/>
          </a:prstGeom>
        </p:spPr>
      </p:pic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B2CF31AD-C56B-4A2C-9061-FE667637DE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3504" y="1133388"/>
            <a:ext cx="7523163" cy="57943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3200" b="1" dirty="0">
                <a:solidFill>
                  <a:srgbClr val="002060"/>
                </a:solidFill>
                <a:latin typeface="Montserrat" panose="00000500000000000000"/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title styles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535663-3381-4D4D-833E-3951C034EFC1}"/>
              </a:ext>
            </a:extLst>
          </p:cNvPr>
          <p:cNvSpPr txBox="1"/>
          <p:nvPr userDrawn="1"/>
        </p:nvSpPr>
        <p:spPr>
          <a:xfrm>
            <a:off x="9918700" y="6349598"/>
            <a:ext cx="173990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1800"/>
              </a:spcAft>
            </a:pPr>
            <a:fld id="{B87189C6-61C7-4D23-9A40-B5051EB6F912}" type="slidenum">
              <a:rPr lang="en-US" sz="1500" b="1" spc="-50" smtClean="0">
                <a:latin typeface="Roboto" panose="02000000000000000000" pitchFamily="2" charset="0"/>
                <a:ea typeface="Roboto" panose="02000000000000000000" pitchFamily="2" charset="0"/>
              </a:rPr>
              <a:pPr algn="r">
                <a:spcAft>
                  <a:spcPts val="1800"/>
                </a:spcAft>
              </a:pPr>
              <a:t>‹#›</a:t>
            </a:fld>
            <a:endParaRPr lang="en-US" sz="1500" b="1" spc="-5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EDD822D7-92F9-40A2-952B-DED7F31D17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67130" y="146304"/>
            <a:ext cx="4908785" cy="492125"/>
          </a:xfrm>
        </p:spPr>
        <p:txBody>
          <a:bodyPr>
            <a:noAutofit/>
          </a:bodyPr>
          <a:lstStyle>
            <a:lvl1pPr marL="0" indent="0" algn="r">
              <a:buNone/>
              <a:defRPr sz="3100" b="1">
                <a:latin typeface="Montserrat" panose="00000500000000000000"/>
              </a:defRPr>
            </a:lvl1pPr>
          </a:lstStyle>
          <a:p>
            <a:pPr lvl="0"/>
            <a:r>
              <a:rPr lang="en-US"/>
              <a:t>Presentation Title or Section</a:t>
            </a:r>
          </a:p>
        </p:txBody>
      </p:sp>
    </p:spTree>
    <p:extLst>
      <p:ext uri="{BB962C8B-B14F-4D97-AF65-F5344CB8AC3E}">
        <p14:creationId xmlns:p14="http://schemas.microsoft.com/office/powerpoint/2010/main" val="2810164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99DD4BC-88CF-4618-97E2-142857095F4A}"/>
              </a:ext>
            </a:extLst>
          </p:cNvPr>
          <p:cNvSpPr txBox="1"/>
          <p:nvPr userDrawn="1"/>
        </p:nvSpPr>
        <p:spPr>
          <a:xfrm>
            <a:off x="9918700" y="6349598"/>
            <a:ext cx="173990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1800"/>
              </a:spcAft>
            </a:pPr>
            <a:fld id="{B87189C6-61C7-4D23-9A40-B5051EB6F912}" type="slidenum">
              <a:rPr lang="en-US" sz="1500" b="1" spc="-50" smtClean="0">
                <a:latin typeface="Roboto" panose="02000000000000000000" pitchFamily="2" charset="0"/>
                <a:ea typeface="Roboto" panose="02000000000000000000" pitchFamily="2" charset="0"/>
              </a:rPr>
              <a:pPr algn="r">
                <a:spcAft>
                  <a:spcPts val="1800"/>
                </a:spcAft>
              </a:pPr>
              <a:t>‹#›</a:t>
            </a:fld>
            <a:endParaRPr lang="en-US" sz="1500" b="1" spc="-5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1A451FE-EB90-495D-B487-3C535C1E41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0464" y="192965"/>
            <a:ext cx="2719724" cy="493002"/>
          </a:xfrm>
          <a:prstGeom prst="rect">
            <a:avLst/>
          </a:prstGeom>
        </p:spPr>
      </p:pic>
      <p:sp>
        <p:nvSpPr>
          <p:cNvPr id="8" name="Text Placeholder 22">
            <a:extLst>
              <a:ext uri="{FF2B5EF4-FFF2-40B4-BE49-F238E27FC236}">
                <a16:creationId xmlns:a16="http://schemas.microsoft.com/office/drawing/2014/main" id="{81A81CE4-1393-461E-8F96-59469211E97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67130" y="146304"/>
            <a:ext cx="4908785" cy="492125"/>
          </a:xfrm>
        </p:spPr>
        <p:txBody>
          <a:bodyPr>
            <a:noAutofit/>
          </a:bodyPr>
          <a:lstStyle>
            <a:lvl1pPr marL="0" indent="0" algn="r">
              <a:buNone/>
              <a:defRPr sz="3100" b="1">
                <a:latin typeface="Montserrat" panose="00000500000000000000"/>
              </a:defRPr>
            </a:lvl1pPr>
          </a:lstStyle>
          <a:p>
            <a:pPr lvl="0"/>
            <a:r>
              <a:rPr lang="en-US"/>
              <a:t>Presentation Title or Section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0EC84139-D2C1-45AD-A43C-E282B20640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3504" y="1133388"/>
            <a:ext cx="7523163" cy="579437"/>
          </a:xfrm>
        </p:spPr>
        <p:txBody>
          <a:bodyPr>
            <a:normAutofit/>
          </a:bodyPr>
          <a:lstStyle>
            <a:lvl1pPr marL="0" indent="0">
              <a:buNone/>
              <a:defRPr sz="3100" b="1">
                <a:solidFill>
                  <a:srgbClr val="002060"/>
                </a:solidFill>
                <a:latin typeface="Montserrat" panose="0000050000000000000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title styles</a:t>
            </a:r>
          </a:p>
        </p:txBody>
      </p:sp>
    </p:spTree>
    <p:extLst>
      <p:ext uri="{BB962C8B-B14F-4D97-AF65-F5344CB8AC3E}">
        <p14:creationId xmlns:p14="http://schemas.microsoft.com/office/powerpoint/2010/main" val="293166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FF0FD3-B6CD-43E0-B27C-89320C14F471}"/>
              </a:ext>
            </a:extLst>
          </p:cNvPr>
          <p:cNvSpPr txBox="1"/>
          <p:nvPr userDrawn="1"/>
        </p:nvSpPr>
        <p:spPr>
          <a:xfrm>
            <a:off x="9918700" y="6349598"/>
            <a:ext cx="173990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1800"/>
              </a:spcAft>
            </a:pPr>
            <a:fld id="{B87189C6-61C7-4D23-9A40-B5051EB6F912}" type="slidenum">
              <a:rPr lang="en-US" sz="1500" b="1" spc="-50" smtClean="0">
                <a:latin typeface="Roboto" panose="02000000000000000000" pitchFamily="2" charset="0"/>
                <a:ea typeface="Roboto" panose="02000000000000000000" pitchFamily="2" charset="0"/>
              </a:rPr>
              <a:pPr algn="r">
                <a:spcAft>
                  <a:spcPts val="1800"/>
                </a:spcAft>
              </a:pPr>
              <a:t>‹#›</a:t>
            </a:fld>
            <a:endParaRPr lang="en-US" sz="1500" b="1" spc="-5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469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071A5-C1B9-43C0-A5C7-E66E864A6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6B0E8-F186-45A3-9C79-9A22FAE50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lnSpc>
                <a:spcPct val="110000"/>
              </a:lnSpc>
              <a:defRPr sz="3100"/>
            </a:lvl1pPr>
            <a:lvl2pPr>
              <a:lnSpc>
                <a:spcPct val="110000"/>
              </a:lnSpc>
              <a:defRPr sz="2800"/>
            </a:lvl2pPr>
            <a:lvl3pPr>
              <a:lnSpc>
                <a:spcPct val="110000"/>
              </a:lnSpc>
              <a:defRPr sz="2400"/>
            </a:lvl3pPr>
            <a:lvl4pPr>
              <a:lnSpc>
                <a:spcPct val="110000"/>
              </a:lnSpc>
              <a:defRPr sz="2000"/>
            </a:lvl4pPr>
            <a:lvl5pPr>
              <a:lnSpc>
                <a:spcPct val="110000"/>
              </a:lnSpc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78278-9394-4A88-88E8-2A22E2726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D1363A-E3D9-49FD-9E12-6CE11E3034B4}"/>
              </a:ext>
            </a:extLst>
          </p:cNvPr>
          <p:cNvSpPr txBox="1"/>
          <p:nvPr userDrawn="1"/>
        </p:nvSpPr>
        <p:spPr>
          <a:xfrm>
            <a:off x="9918700" y="6349598"/>
            <a:ext cx="173990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1800"/>
              </a:spcAft>
            </a:pPr>
            <a:fld id="{B87189C6-61C7-4D23-9A40-B5051EB6F912}" type="slidenum">
              <a:rPr lang="en-US" sz="1500" b="1" spc="-50" smtClean="0">
                <a:latin typeface="Roboto" panose="02000000000000000000" pitchFamily="2" charset="0"/>
                <a:ea typeface="Roboto" panose="02000000000000000000" pitchFamily="2" charset="0"/>
              </a:rPr>
              <a:pPr algn="r">
                <a:spcAft>
                  <a:spcPts val="1800"/>
                </a:spcAft>
              </a:pPr>
              <a:t>‹#›</a:t>
            </a:fld>
            <a:endParaRPr lang="en-US" sz="1500" b="1" spc="-5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459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21437-1A0E-47E7-BC65-8DF9C9420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1C8017-3789-43DC-9EB3-BA6A83C90D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2AD166-9D1C-4FBA-951A-F346382F53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06C967-905F-4BF8-886E-7C4AFBF9DE15}"/>
              </a:ext>
            </a:extLst>
          </p:cNvPr>
          <p:cNvSpPr txBox="1"/>
          <p:nvPr userDrawn="1"/>
        </p:nvSpPr>
        <p:spPr>
          <a:xfrm>
            <a:off x="9918700" y="6349598"/>
            <a:ext cx="173990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1800"/>
              </a:spcAft>
            </a:pPr>
            <a:fld id="{B87189C6-61C7-4D23-9A40-B5051EB6F912}" type="slidenum">
              <a:rPr lang="en-US" sz="1500" b="1" spc="-50" smtClean="0">
                <a:latin typeface="Roboto" panose="02000000000000000000" pitchFamily="2" charset="0"/>
                <a:ea typeface="Roboto" panose="02000000000000000000" pitchFamily="2" charset="0"/>
              </a:rPr>
              <a:pPr algn="r">
                <a:spcAft>
                  <a:spcPts val="1800"/>
                </a:spcAft>
              </a:pPr>
              <a:t>‹#›</a:t>
            </a:fld>
            <a:endParaRPr lang="en-US" sz="1500" b="1" spc="-5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271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D3B00-D403-438F-9FAA-7D774567F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CBFACD-991D-4365-A19E-E90E5D39D8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7FAAEF-2C34-4468-8295-A8FDEC798383}"/>
              </a:ext>
            </a:extLst>
          </p:cNvPr>
          <p:cNvSpPr txBox="1"/>
          <p:nvPr userDrawn="1"/>
        </p:nvSpPr>
        <p:spPr>
          <a:xfrm>
            <a:off x="9918700" y="6349598"/>
            <a:ext cx="173990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1800"/>
              </a:spcAft>
            </a:pPr>
            <a:fld id="{B87189C6-61C7-4D23-9A40-B5051EB6F912}" type="slidenum">
              <a:rPr lang="en-US" sz="1500" b="1" spc="-50" smtClean="0">
                <a:latin typeface="Roboto" panose="02000000000000000000" pitchFamily="2" charset="0"/>
                <a:ea typeface="Roboto" panose="02000000000000000000" pitchFamily="2" charset="0"/>
              </a:rPr>
              <a:pPr algn="r">
                <a:spcAft>
                  <a:spcPts val="1800"/>
                </a:spcAft>
              </a:pPr>
              <a:t>‹#›</a:t>
            </a:fld>
            <a:endParaRPr lang="en-US" sz="1500" b="1" spc="-5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788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064193B-3F30-4FDF-AC03-1C8C8A9ED20D}"/>
              </a:ext>
            </a:extLst>
          </p:cNvPr>
          <p:cNvGrpSpPr/>
          <p:nvPr userDrawn="1"/>
        </p:nvGrpSpPr>
        <p:grpSpPr>
          <a:xfrm>
            <a:off x="-76" y="-1248"/>
            <a:ext cx="12192076" cy="6859248"/>
            <a:chOff x="-9312" y="-5242"/>
            <a:chExt cx="12201312" cy="686848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898480F-08B5-4E32-8664-FA5ACC354D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9" t="7292" b="3494"/>
            <a:stretch/>
          </p:blipFill>
          <p:spPr>
            <a:xfrm>
              <a:off x="-9312" y="-5242"/>
              <a:ext cx="12201312" cy="686848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D078B8C-2377-4BBE-9655-396DD6E3A978}"/>
                </a:ext>
              </a:extLst>
            </p:cNvPr>
            <p:cNvSpPr txBox="1"/>
            <p:nvPr/>
          </p:nvSpPr>
          <p:spPr>
            <a:xfrm>
              <a:off x="1536699" y="6337300"/>
              <a:ext cx="5343072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en-US" sz="1500" b="1" spc="-5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Statistics Division</a:t>
              </a: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537D50-D71D-4383-9FB2-9774DFD61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6B2EEC-C745-4580-B188-27D975FE8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0286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73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2060"/>
          </a:solidFill>
          <a:latin typeface="Montserrat" panose="0000050000000000000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Roboto" panose="0200000000000000000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064193B-3F30-4FDF-AC03-1C8C8A9ED20D}"/>
              </a:ext>
            </a:extLst>
          </p:cNvPr>
          <p:cNvGrpSpPr/>
          <p:nvPr userDrawn="1"/>
        </p:nvGrpSpPr>
        <p:grpSpPr>
          <a:xfrm>
            <a:off x="-76" y="0"/>
            <a:ext cx="12192076" cy="6859248"/>
            <a:chOff x="-9312" y="-5242"/>
            <a:chExt cx="12201312" cy="686848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898480F-08B5-4E32-8664-FA5ACC354D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9" t="7292" b="3494"/>
            <a:stretch/>
          </p:blipFill>
          <p:spPr>
            <a:xfrm>
              <a:off x="-9312" y="-5242"/>
              <a:ext cx="12201312" cy="686848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D078B8C-2377-4BBE-9655-396DD6E3A978}"/>
                </a:ext>
              </a:extLst>
            </p:cNvPr>
            <p:cNvSpPr txBox="1"/>
            <p:nvPr/>
          </p:nvSpPr>
          <p:spPr>
            <a:xfrm>
              <a:off x="1536699" y="6337300"/>
              <a:ext cx="5343072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en-US" sz="1500" b="1" spc="-50">
                  <a:latin typeface="Roboto" panose="02000000000000000000" pitchFamily="2" charset="0"/>
                  <a:ea typeface="Roboto" panose="02000000000000000000" pitchFamily="2" charset="0"/>
                </a:rPr>
                <a:t>Statistics Division</a:t>
              </a: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537D50-D71D-4383-9FB2-9774DFD61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6B2EEC-C745-4580-B188-27D975FE8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8664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panose="0000050000000000000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Roboto" panose="0200000000000000000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f.org/en/Data/Statistics/BPM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13" Type="http://schemas.openxmlformats.org/officeDocument/2006/relationships/customXml" Target="../ink/ink10.xml"/><Relationship Id="rId18" Type="http://schemas.openxmlformats.org/officeDocument/2006/relationships/customXml" Target="../ink/ink15.xml"/><Relationship Id="rId3" Type="http://schemas.openxmlformats.org/officeDocument/2006/relationships/customXml" Target="../ink/ink2.xml"/><Relationship Id="rId7" Type="http://schemas.openxmlformats.org/officeDocument/2006/relationships/customXml" Target="../ink/ink4.xml"/><Relationship Id="rId12" Type="http://schemas.openxmlformats.org/officeDocument/2006/relationships/customXml" Target="../ink/ink9.xml"/><Relationship Id="rId17" Type="http://schemas.openxmlformats.org/officeDocument/2006/relationships/customXml" Target="../ink/ink14.xml"/><Relationship Id="rId2" Type="http://schemas.openxmlformats.org/officeDocument/2006/relationships/image" Target="../media/image11.jpg"/><Relationship Id="rId16" Type="http://schemas.openxmlformats.org/officeDocument/2006/relationships/customXml" Target="../ink/ink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customXml" Target="../ink/ink8.xml"/><Relationship Id="rId5" Type="http://schemas.openxmlformats.org/officeDocument/2006/relationships/customXml" Target="../ink/ink3.xml"/><Relationship Id="rId15" Type="http://schemas.openxmlformats.org/officeDocument/2006/relationships/customXml" Target="../ink/ink12.xml"/><Relationship Id="rId10" Type="http://schemas.openxmlformats.org/officeDocument/2006/relationships/customXml" Target="../ink/ink7.xml"/><Relationship Id="rId19" Type="http://schemas.openxmlformats.org/officeDocument/2006/relationships/customXml" Target="../ink/ink16.xml"/><Relationship Id="rId4" Type="http://schemas.openxmlformats.org/officeDocument/2006/relationships/image" Target="../media/image12.png"/><Relationship Id="rId9" Type="http://schemas.openxmlformats.org/officeDocument/2006/relationships/customXml" Target="../ink/ink6.xml"/><Relationship Id="rId14" Type="http://schemas.openxmlformats.org/officeDocument/2006/relationships/customXml" Target="../ink/ink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mf.org/-/media/Files/Data/Statistics/BPM6/compendium-of-issues-note.ashx" TargetMode="Externa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customXml" Target="../ink/ink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9" Type="http://schemas.openxmlformats.org/officeDocument/2006/relationships/hyperlink" Target="https://unstats.un.org/unsd/nationalaccount/default.as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78BB0-13C5-45E4-A489-0492B84BBA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04153"/>
            <a:ext cx="9144000" cy="3623081"/>
          </a:xfrm>
        </p:spPr>
        <p:txBody>
          <a:bodyPr>
            <a:normAutofit fontScale="90000"/>
          </a:bodyPr>
          <a:lstStyle/>
          <a:p>
            <a:br>
              <a:rPr lang="en-US" sz="4400" dirty="0"/>
            </a:br>
            <a:br>
              <a:rPr lang="en-US" sz="4400" dirty="0"/>
            </a:br>
            <a:r>
              <a:rPr lang="en-US" dirty="0"/>
              <a:t> </a:t>
            </a:r>
            <a:r>
              <a:rPr lang="en-US" sz="4400" dirty="0"/>
              <a:t>Progress with the</a:t>
            </a:r>
            <a:br>
              <a:rPr lang="en-US" sz="4400" dirty="0"/>
            </a:br>
            <a:r>
              <a:rPr lang="en-US" sz="4400" dirty="0"/>
              <a:t>SNA and BPM update process</a:t>
            </a:r>
            <a:br>
              <a:rPr lang="en-US" sz="4400" dirty="0"/>
            </a:br>
            <a:br>
              <a:rPr lang="en-US" dirty="0"/>
            </a:br>
            <a:r>
              <a:rPr lang="en-US" sz="36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Webinar on the Statistical Treatment of Islamic Finance in the National and International Accounts</a:t>
            </a:r>
            <a:br>
              <a:rPr lang="en-US" sz="4400" dirty="0"/>
            </a:br>
            <a:br>
              <a:rPr lang="en-US" sz="4400" dirty="0"/>
            </a:br>
            <a:r>
              <a:rPr lang="en-US" sz="2700" dirty="0"/>
              <a:t>16 December 2021</a:t>
            </a:r>
            <a:br>
              <a:rPr lang="en-GB" dirty="0"/>
            </a:b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74425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9AF3CD-2D79-4C04-97A7-F390657AC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753" y="30822"/>
            <a:ext cx="8682097" cy="622158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6DEA440-6DF5-4014-AFB3-92A6098D8594}"/>
              </a:ext>
            </a:extLst>
          </p:cNvPr>
          <p:cNvSpPr/>
          <p:nvPr/>
        </p:nvSpPr>
        <p:spPr>
          <a:xfrm>
            <a:off x="806521" y="1558893"/>
            <a:ext cx="572464" cy="3103798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SNA update website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591B64B-F754-47CC-86F1-76AE5C52DD94}"/>
              </a:ext>
            </a:extLst>
          </p:cNvPr>
          <p:cNvSpPr/>
          <p:nvPr/>
        </p:nvSpPr>
        <p:spPr>
          <a:xfrm>
            <a:off x="2239766" y="5137079"/>
            <a:ext cx="3976099" cy="873303"/>
          </a:xfrm>
          <a:custGeom>
            <a:avLst/>
            <a:gdLst>
              <a:gd name="connsiteX0" fmla="*/ 0 w 3976099"/>
              <a:gd name="connsiteY0" fmla="*/ 145553 h 873303"/>
              <a:gd name="connsiteX1" fmla="*/ 145553 w 3976099"/>
              <a:gd name="connsiteY1" fmla="*/ 0 h 873303"/>
              <a:gd name="connsiteX2" fmla="*/ 745680 w 3976099"/>
              <a:gd name="connsiteY2" fmla="*/ 0 h 873303"/>
              <a:gd name="connsiteX3" fmla="*/ 1235258 w 3976099"/>
              <a:gd name="connsiteY3" fmla="*/ 0 h 873303"/>
              <a:gd name="connsiteX4" fmla="*/ 1687986 w 3976099"/>
              <a:gd name="connsiteY4" fmla="*/ 0 h 873303"/>
              <a:gd name="connsiteX5" fmla="*/ 2251263 w 3976099"/>
              <a:gd name="connsiteY5" fmla="*/ 0 h 873303"/>
              <a:gd name="connsiteX6" fmla="*/ 2740841 w 3976099"/>
              <a:gd name="connsiteY6" fmla="*/ 0 h 873303"/>
              <a:gd name="connsiteX7" fmla="*/ 3340968 w 3976099"/>
              <a:gd name="connsiteY7" fmla="*/ 0 h 873303"/>
              <a:gd name="connsiteX8" fmla="*/ 3830546 w 3976099"/>
              <a:gd name="connsiteY8" fmla="*/ 0 h 873303"/>
              <a:gd name="connsiteX9" fmla="*/ 3976099 w 3976099"/>
              <a:gd name="connsiteY9" fmla="*/ 145553 h 873303"/>
              <a:gd name="connsiteX10" fmla="*/ 3976099 w 3976099"/>
              <a:gd name="connsiteY10" fmla="*/ 727750 h 873303"/>
              <a:gd name="connsiteX11" fmla="*/ 3830546 w 3976099"/>
              <a:gd name="connsiteY11" fmla="*/ 873303 h 873303"/>
              <a:gd name="connsiteX12" fmla="*/ 3414668 w 3976099"/>
              <a:gd name="connsiteY12" fmla="*/ 873303 h 873303"/>
              <a:gd name="connsiteX13" fmla="*/ 2814541 w 3976099"/>
              <a:gd name="connsiteY13" fmla="*/ 873303 h 873303"/>
              <a:gd name="connsiteX14" fmla="*/ 2361813 w 3976099"/>
              <a:gd name="connsiteY14" fmla="*/ 873303 h 873303"/>
              <a:gd name="connsiteX15" fmla="*/ 1835386 w 3976099"/>
              <a:gd name="connsiteY15" fmla="*/ 873303 h 873303"/>
              <a:gd name="connsiteX16" fmla="*/ 1235258 w 3976099"/>
              <a:gd name="connsiteY16" fmla="*/ 873303 h 873303"/>
              <a:gd name="connsiteX17" fmla="*/ 708831 w 3976099"/>
              <a:gd name="connsiteY17" fmla="*/ 873303 h 873303"/>
              <a:gd name="connsiteX18" fmla="*/ 145553 w 3976099"/>
              <a:gd name="connsiteY18" fmla="*/ 873303 h 873303"/>
              <a:gd name="connsiteX19" fmla="*/ 0 w 3976099"/>
              <a:gd name="connsiteY19" fmla="*/ 727750 h 873303"/>
              <a:gd name="connsiteX20" fmla="*/ 0 w 3976099"/>
              <a:gd name="connsiteY20" fmla="*/ 145553 h 873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976099" h="873303" extrusionOk="0">
                <a:moveTo>
                  <a:pt x="0" y="145553"/>
                </a:moveTo>
                <a:cubicBezTo>
                  <a:pt x="-13493" y="56843"/>
                  <a:pt x="45359" y="7434"/>
                  <a:pt x="145553" y="0"/>
                </a:cubicBezTo>
                <a:cubicBezTo>
                  <a:pt x="407688" y="-69845"/>
                  <a:pt x="499552" y="32830"/>
                  <a:pt x="745680" y="0"/>
                </a:cubicBezTo>
                <a:cubicBezTo>
                  <a:pt x="991808" y="-32830"/>
                  <a:pt x="1096008" y="44242"/>
                  <a:pt x="1235258" y="0"/>
                </a:cubicBezTo>
                <a:cubicBezTo>
                  <a:pt x="1374508" y="-44242"/>
                  <a:pt x="1557522" y="8665"/>
                  <a:pt x="1687986" y="0"/>
                </a:cubicBezTo>
                <a:cubicBezTo>
                  <a:pt x="1818450" y="-8665"/>
                  <a:pt x="2008977" y="55334"/>
                  <a:pt x="2251263" y="0"/>
                </a:cubicBezTo>
                <a:cubicBezTo>
                  <a:pt x="2493549" y="-55334"/>
                  <a:pt x="2550702" y="20963"/>
                  <a:pt x="2740841" y="0"/>
                </a:cubicBezTo>
                <a:cubicBezTo>
                  <a:pt x="2930980" y="-20963"/>
                  <a:pt x="3045398" y="45595"/>
                  <a:pt x="3340968" y="0"/>
                </a:cubicBezTo>
                <a:cubicBezTo>
                  <a:pt x="3636538" y="-45595"/>
                  <a:pt x="3704765" y="2513"/>
                  <a:pt x="3830546" y="0"/>
                </a:cubicBezTo>
                <a:cubicBezTo>
                  <a:pt x="3909714" y="2017"/>
                  <a:pt x="3966297" y="53797"/>
                  <a:pt x="3976099" y="145553"/>
                </a:cubicBezTo>
                <a:cubicBezTo>
                  <a:pt x="4005293" y="263277"/>
                  <a:pt x="3932733" y="583099"/>
                  <a:pt x="3976099" y="727750"/>
                </a:cubicBezTo>
                <a:cubicBezTo>
                  <a:pt x="3983654" y="819384"/>
                  <a:pt x="3912716" y="891771"/>
                  <a:pt x="3830546" y="873303"/>
                </a:cubicBezTo>
                <a:cubicBezTo>
                  <a:pt x="3743372" y="886338"/>
                  <a:pt x="3536407" y="864903"/>
                  <a:pt x="3414668" y="873303"/>
                </a:cubicBezTo>
                <a:cubicBezTo>
                  <a:pt x="3292929" y="881703"/>
                  <a:pt x="2963295" y="811864"/>
                  <a:pt x="2814541" y="873303"/>
                </a:cubicBezTo>
                <a:cubicBezTo>
                  <a:pt x="2665787" y="934742"/>
                  <a:pt x="2497784" y="844774"/>
                  <a:pt x="2361813" y="873303"/>
                </a:cubicBezTo>
                <a:cubicBezTo>
                  <a:pt x="2225842" y="901832"/>
                  <a:pt x="1957196" y="830816"/>
                  <a:pt x="1835386" y="873303"/>
                </a:cubicBezTo>
                <a:cubicBezTo>
                  <a:pt x="1713576" y="915790"/>
                  <a:pt x="1406057" y="812271"/>
                  <a:pt x="1235258" y="873303"/>
                </a:cubicBezTo>
                <a:cubicBezTo>
                  <a:pt x="1064459" y="934335"/>
                  <a:pt x="913980" y="819931"/>
                  <a:pt x="708831" y="873303"/>
                </a:cubicBezTo>
                <a:cubicBezTo>
                  <a:pt x="503682" y="926675"/>
                  <a:pt x="294033" y="851334"/>
                  <a:pt x="145553" y="873303"/>
                </a:cubicBezTo>
                <a:cubicBezTo>
                  <a:pt x="54807" y="873729"/>
                  <a:pt x="8059" y="793609"/>
                  <a:pt x="0" y="727750"/>
                </a:cubicBezTo>
                <a:cubicBezTo>
                  <a:pt x="-14943" y="594022"/>
                  <a:pt x="7427" y="299594"/>
                  <a:pt x="0" y="145553"/>
                </a:cubicBezTo>
                <a:close/>
              </a:path>
            </a:pathLst>
          </a:custGeom>
          <a:noFill/>
          <a:ln w="2540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8669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6DEA440-6DF5-4014-AFB3-92A6098D8594}"/>
              </a:ext>
            </a:extLst>
          </p:cNvPr>
          <p:cNvSpPr/>
          <p:nvPr/>
        </p:nvSpPr>
        <p:spPr>
          <a:xfrm>
            <a:off x="806521" y="1558893"/>
            <a:ext cx="572464" cy="3103798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SNA update website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9AF3CD-2D79-4C04-97A7-F390657AC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753" y="30822"/>
            <a:ext cx="8682097" cy="6221584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591B64B-F754-47CC-86F1-76AE5C52DD94}"/>
              </a:ext>
            </a:extLst>
          </p:cNvPr>
          <p:cNvSpPr/>
          <p:nvPr/>
        </p:nvSpPr>
        <p:spPr>
          <a:xfrm>
            <a:off x="6462444" y="3914454"/>
            <a:ext cx="3976099" cy="667820"/>
          </a:xfrm>
          <a:custGeom>
            <a:avLst/>
            <a:gdLst>
              <a:gd name="connsiteX0" fmla="*/ 0 w 3976099"/>
              <a:gd name="connsiteY0" fmla="*/ 111306 h 667820"/>
              <a:gd name="connsiteX1" fmla="*/ 111306 w 3976099"/>
              <a:gd name="connsiteY1" fmla="*/ 0 h 667820"/>
              <a:gd name="connsiteX2" fmla="*/ 722588 w 3976099"/>
              <a:gd name="connsiteY2" fmla="*/ 0 h 667820"/>
              <a:gd name="connsiteX3" fmla="*/ 1221266 w 3976099"/>
              <a:gd name="connsiteY3" fmla="*/ 0 h 667820"/>
              <a:gd name="connsiteX4" fmla="*/ 1682408 w 3976099"/>
              <a:gd name="connsiteY4" fmla="*/ 0 h 667820"/>
              <a:gd name="connsiteX5" fmla="*/ 2256156 w 3976099"/>
              <a:gd name="connsiteY5" fmla="*/ 0 h 667820"/>
              <a:gd name="connsiteX6" fmla="*/ 2754833 w 3976099"/>
              <a:gd name="connsiteY6" fmla="*/ 0 h 667820"/>
              <a:gd name="connsiteX7" fmla="*/ 3366115 w 3976099"/>
              <a:gd name="connsiteY7" fmla="*/ 0 h 667820"/>
              <a:gd name="connsiteX8" fmla="*/ 3864793 w 3976099"/>
              <a:gd name="connsiteY8" fmla="*/ 0 h 667820"/>
              <a:gd name="connsiteX9" fmla="*/ 3976099 w 3976099"/>
              <a:gd name="connsiteY9" fmla="*/ 111306 h 667820"/>
              <a:gd name="connsiteX10" fmla="*/ 3976099 w 3976099"/>
              <a:gd name="connsiteY10" fmla="*/ 556514 h 667820"/>
              <a:gd name="connsiteX11" fmla="*/ 3864793 w 3976099"/>
              <a:gd name="connsiteY11" fmla="*/ 667820 h 667820"/>
              <a:gd name="connsiteX12" fmla="*/ 3441185 w 3976099"/>
              <a:gd name="connsiteY12" fmla="*/ 667820 h 667820"/>
              <a:gd name="connsiteX13" fmla="*/ 2829903 w 3976099"/>
              <a:gd name="connsiteY13" fmla="*/ 667820 h 667820"/>
              <a:gd name="connsiteX14" fmla="*/ 2368760 w 3976099"/>
              <a:gd name="connsiteY14" fmla="*/ 667820 h 667820"/>
              <a:gd name="connsiteX15" fmla="*/ 1832548 w 3976099"/>
              <a:gd name="connsiteY15" fmla="*/ 667820 h 667820"/>
              <a:gd name="connsiteX16" fmla="*/ 1221266 w 3976099"/>
              <a:gd name="connsiteY16" fmla="*/ 667820 h 667820"/>
              <a:gd name="connsiteX17" fmla="*/ 685053 w 3976099"/>
              <a:gd name="connsiteY17" fmla="*/ 667820 h 667820"/>
              <a:gd name="connsiteX18" fmla="*/ 111306 w 3976099"/>
              <a:gd name="connsiteY18" fmla="*/ 667820 h 667820"/>
              <a:gd name="connsiteX19" fmla="*/ 0 w 3976099"/>
              <a:gd name="connsiteY19" fmla="*/ 556514 h 667820"/>
              <a:gd name="connsiteX20" fmla="*/ 0 w 3976099"/>
              <a:gd name="connsiteY20" fmla="*/ 111306 h 667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976099" h="667820" extrusionOk="0">
                <a:moveTo>
                  <a:pt x="0" y="111306"/>
                </a:moveTo>
                <a:cubicBezTo>
                  <a:pt x="-8510" y="44584"/>
                  <a:pt x="34135" y="5892"/>
                  <a:pt x="111306" y="0"/>
                </a:cubicBezTo>
                <a:cubicBezTo>
                  <a:pt x="243811" y="-4619"/>
                  <a:pt x="553778" y="7696"/>
                  <a:pt x="722588" y="0"/>
                </a:cubicBezTo>
                <a:cubicBezTo>
                  <a:pt x="891398" y="-7696"/>
                  <a:pt x="1109303" y="54433"/>
                  <a:pt x="1221266" y="0"/>
                </a:cubicBezTo>
                <a:cubicBezTo>
                  <a:pt x="1333229" y="-54433"/>
                  <a:pt x="1489193" y="44634"/>
                  <a:pt x="1682408" y="0"/>
                </a:cubicBezTo>
                <a:cubicBezTo>
                  <a:pt x="1875623" y="-44634"/>
                  <a:pt x="1971491" y="50339"/>
                  <a:pt x="2256156" y="0"/>
                </a:cubicBezTo>
                <a:cubicBezTo>
                  <a:pt x="2540821" y="-50339"/>
                  <a:pt x="2607657" y="39949"/>
                  <a:pt x="2754833" y="0"/>
                </a:cubicBezTo>
                <a:cubicBezTo>
                  <a:pt x="2902009" y="-39949"/>
                  <a:pt x="3144299" y="10250"/>
                  <a:pt x="3366115" y="0"/>
                </a:cubicBezTo>
                <a:cubicBezTo>
                  <a:pt x="3587931" y="-10250"/>
                  <a:pt x="3642189" y="52670"/>
                  <a:pt x="3864793" y="0"/>
                </a:cubicBezTo>
                <a:cubicBezTo>
                  <a:pt x="3919288" y="11543"/>
                  <a:pt x="3971072" y="44002"/>
                  <a:pt x="3976099" y="111306"/>
                </a:cubicBezTo>
                <a:cubicBezTo>
                  <a:pt x="4013248" y="275065"/>
                  <a:pt x="3959945" y="430338"/>
                  <a:pt x="3976099" y="556514"/>
                </a:cubicBezTo>
                <a:cubicBezTo>
                  <a:pt x="3983414" y="628876"/>
                  <a:pt x="3927076" y="676211"/>
                  <a:pt x="3864793" y="667820"/>
                </a:cubicBezTo>
                <a:cubicBezTo>
                  <a:pt x="3760817" y="711545"/>
                  <a:pt x="3527321" y="635274"/>
                  <a:pt x="3441185" y="667820"/>
                </a:cubicBezTo>
                <a:cubicBezTo>
                  <a:pt x="3355049" y="700366"/>
                  <a:pt x="2990663" y="599097"/>
                  <a:pt x="2829903" y="667820"/>
                </a:cubicBezTo>
                <a:cubicBezTo>
                  <a:pt x="2669143" y="736543"/>
                  <a:pt x="2565670" y="655230"/>
                  <a:pt x="2368760" y="667820"/>
                </a:cubicBezTo>
                <a:cubicBezTo>
                  <a:pt x="2171850" y="680410"/>
                  <a:pt x="1973097" y="635537"/>
                  <a:pt x="1832548" y="667820"/>
                </a:cubicBezTo>
                <a:cubicBezTo>
                  <a:pt x="1691999" y="700103"/>
                  <a:pt x="1462250" y="647847"/>
                  <a:pt x="1221266" y="667820"/>
                </a:cubicBezTo>
                <a:cubicBezTo>
                  <a:pt x="980282" y="687793"/>
                  <a:pt x="929016" y="639021"/>
                  <a:pt x="685053" y="667820"/>
                </a:cubicBezTo>
                <a:cubicBezTo>
                  <a:pt x="441090" y="696619"/>
                  <a:pt x="334187" y="652112"/>
                  <a:pt x="111306" y="667820"/>
                </a:cubicBezTo>
                <a:cubicBezTo>
                  <a:pt x="46706" y="667949"/>
                  <a:pt x="2639" y="613229"/>
                  <a:pt x="0" y="556514"/>
                </a:cubicBezTo>
                <a:cubicBezTo>
                  <a:pt x="-26382" y="439750"/>
                  <a:pt x="577" y="227312"/>
                  <a:pt x="0" y="111306"/>
                </a:cubicBezTo>
                <a:close/>
              </a:path>
            </a:pathLst>
          </a:custGeom>
          <a:noFill/>
          <a:ln w="317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62566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812E24-0526-4696-9B56-4A5240AEF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975" y="898404"/>
            <a:ext cx="10807816" cy="241069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4260970-CBA8-4663-A243-E4FE0AF3CE2A}"/>
              </a:ext>
            </a:extLst>
          </p:cNvPr>
          <p:cNvSpPr/>
          <p:nvPr/>
        </p:nvSpPr>
        <p:spPr>
          <a:xfrm>
            <a:off x="811720" y="1235546"/>
            <a:ext cx="572464" cy="4386907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800" b="1" dirty="0">
                <a:solidFill>
                  <a:srgbClr val="004C97"/>
                </a:solidFill>
              </a:rPr>
              <a:t>Global consultations website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C6220C3-6D1B-4A54-8F1B-F91D9D217839}"/>
              </a:ext>
            </a:extLst>
          </p:cNvPr>
          <p:cNvSpPr/>
          <p:nvPr/>
        </p:nvSpPr>
        <p:spPr>
          <a:xfrm>
            <a:off x="1384184" y="2103750"/>
            <a:ext cx="5674538" cy="583694"/>
          </a:xfrm>
          <a:custGeom>
            <a:avLst/>
            <a:gdLst>
              <a:gd name="connsiteX0" fmla="*/ 0 w 5674538"/>
              <a:gd name="connsiteY0" fmla="*/ 97284 h 583694"/>
              <a:gd name="connsiteX1" fmla="*/ 97284 w 5674538"/>
              <a:gd name="connsiteY1" fmla="*/ 0 h 583694"/>
              <a:gd name="connsiteX2" fmla="*/ 754880 w 5674538"/>
              <a:gd name="connsiteY2" fmla="*/ 0 h 583694"/>
              <a:gd name="connsiteX3" fmla="*/ 1248078 w 5674538"/>
              <a:gd name="connsiteY3" fmla="*/ 0 h 583694"/>
              <a:gd name="connsiteX4" fmla="*/ 1686475 w 5674538"/>
              <a:gd name="connsiteY4" fmla="*/ 0 h 583694"/>
              <a:gd name="connsiteX5" fmla="*/ 2289272 w 5674538"/>
              <a:gd name="connsiteY5" fmla="*/ 0 h 583694"/>
              <a:gd name="connsiteX6" fmla="*/ 2782469 w 5674538"/>
              <a:gd name="connsiteY6" fmla="*/ 0 h 583694"/>
              <a:gd name="connsiteX7" fmla="*/ 3440066 w 5674538"/>
              <a:gd name="connsiteY7" fmla="*/ 0 h 583694"/>
              <a:gd name="connsiteX8" fmla="*/ 3878463 w 5674538"/>
              <a:gd name="connsiteY8" fmla="*/ 0 h 583694"/>
              <a:gd name="connsiteX9" fmla="*/ 4536060 w 5674538"/>
              <a:gd name="connsiteY9" fmla="*/ 0 h 583694"/>
              <a:gd name="connsiteX10" fmla="*/ 4919658 w 5674538"/>
              <a:gd name="connsiteY10" fmla="*/ 0 h 583694"/>
              <a:gd name="connsiteX11" fmla="*/ 5577254 w 5674538"/>
              <a:gd name="connsiteY11" fmla="*/ 0 h 583694"/>
              <a:gd name="connsiteX12" fmla="*/ 5674538 w 5674538"/>
              <a:gd name="connsiteY12" fmla="*/ 97284 h 583694"/>
              <a:gd name="connsiteX13" fmla="*/ 5674538 w 5674538"/>
              <a:gd name="connsiteY13" fmla="*/ 486410 h 583694"/>
              <a:gd name="connsiteX14" fmla="*/ 5577254 w 5674538"/>
              <a:gd name="connsiteY14" fmla="*/ 583694 h 583694"/>
              <a:gd name="connsiteX15" fmla="*/ 5029257 w 5674538"/>
              <a:gd name="connsiteY15" fmla="*/ 583694 h 583694"/>
              <a:gd name="connsiteX16" fmla="*/ 4371661 w 5674538"/>
              <a:gd name="connsiteY16" fmla="*/ 583694 h 583694"/>
              <a:gd name="connsiteX17" fmla="*/ 3823664 w 5674538"/>
              <a:gd name="connsiteY17" fmla="*/ 583694 h 583694"/>
              <a:gd name="connsiteX18" fmla="*/ 3440066 w 5674538"/>
              <a:gd name="connsiteY18" fmla="*/ 583694 h 583694"/>
              <a:gd name="connsiteX19" fmla="*/ 3001668 w 5674538"/>
              <a:gd name="connsiteY19" fmla="*/ 583694 h 583694"/>
              <a:gd name="connsiteX20" fmla="*/ 2344072 w 5674538"/>
              <a:gd name="connsiteY20" fmla="*/ 583694 h 583694"/>
              <a:gd name="connsiteX21" fmla="*/ 1796075 w 5674538"/>
              <a:gd name="connsiteY21" fmla="*/ 583694 h 583694"/>
              <a:gd name="connsiteX22" fmla="*/ 1357677 w 5674538"/>
              <a:gd name="connsiteY22" fmla="*/ 583694 h 583694"/>
              <a:gd name="connsiteX23" fmla="*/ 809680 w 5674538"/>
              <a:gd name="connsiteY23" fmla="*/ 583694 h 583694"/>
              <a:gd name="connsiteX24" fmla="*/ 97284 w 5674538"/>
              <a:gd name="connsiteY24" fmla="*/ 583694 h 583694"/>
              <a:gd name="connsiteX25" fmla="*/ 0 w 5674538"/>
              <a:gd name="connsiteY25" fmla="*/ 486410 h 583694"/>
              <a:gd name="connsiteX26" fmla="*/ 0 w 5674538"/>
              <a:gd name="connsiteY26" fmla="*/ 97284 h 583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5674538" h="583694" extrusionOk="0">
                <a:moveTo>
                  <a:pt x="0" y="97284"/>
                </a:moveTo>
                <a:cubicBezTo>
                  <a:pt x="-7187" y="39123"/>
                  <a:pt x="39790" y="1413"/>
                  <a:pt x="97284" y="0"/>
                </a:cubicBezTo>
                <a:cubicBezTo>
                  <a:pt x="296383" y="-24443"/>
                  <a:pt x="559677" y="67960"/>
                  <a:pt x="754880" y="0"/>
                </a:cubicBezTo>
                <a:cubicBezTo>
                  <a:pt x="950083" y="-67960"/>
                  <a:pt x="1010522" y="55135"/>
                  <a:pt x="1248078" y="0"/>
                </a:cubicBezTo>
                <a:cubicBezTo>
                  <a:pt x="1485634" y="-55135"/>
                  <a:pt x="1503961" y="1909"/>
                  <a:pt x="1686475" y="0"/>
                </a:cubicBezTo>
                <a:cubicBezTo>
                  <a:pt x="1868989" y="-1909"/>
                  <a:pt x="1993201" y="12165"/>
                  <a:pt x="2289272" y="0"/>
                </a:cubicBezTo>
                <a:cubicBezTo>
                  <a:pt x="2585343" y="-12165"/>
                  <a:pt x="2552523" y="20395"/>
                  <a:pt x="2782469" y="0"/>
                </a:cubicBezTo>
                <a:cubicBezTo>
                  <a:pt x="3012415" y="-20395"/>
                  <a:pt x="3232372" y="2171"/>
                  <a:pt x="3440066" y="0"/>
                </a:cubicBezTo>
                <a:cubicBezTo>
                  <a:pt x="3647760" y="-2171"/>
                  <a:pt x="3717307" y="49616"/>
                  <a:pt x="3878463" y="0"/>
                </a:cubicBezTo>
                <a:cubicBezTo>
                  <a:pt x="4039619" y="-49616"/>
                  <a:pt x="4275617" y="53598"/>
                  <a:pt x="4536060" y="0"/>
                </a:cubicBezTo>
                <a:cubicBezTo>
                  <a:pt x="4796503" y="-53598"/>
                  <a:pt x="4748757" y="330"/>
                  <a:pt x="4919658" y="0"/>
                </a:cubicBezTo>
                <a:cubicBezTo>
                  <a:pt x="5090559" y="-330"/>
                  <a:pt x="5279894" y="14750"/>
                  <a:pt x="5577254" y="0"/>
                </a:cubicBezTo>
                <a:cubicBezTo>
                  <a:pt x="5632336" y="2016"/>
                  <a:pt x="5675720" y="55803"/>
                  <a:pt x="5674538" y="97284"/>
                </a:cubicBezTo>
                <a:cubicBezTo>
                  <a:pt x="5681341" y="269020"/>
                  <a:pt x="5642540" y="391665"/>
                  <a:pt x="5674538" y="486410"/>
                </a:cubicBezTo>
                <a:cubicBezTo>
                  <a:pt x="5680869" y="532278"/>
                  <a:pt x="5624733" y="581278"/>
                  <a:pt x="5577254" y="583694"/>
                </a:cubicBezTo>
                <a:cubicBezTo>
                  <a:pt x="5465127" y="628863"/>
                  <a:pt x="5223749" y="538128"/>
                  <a:pt x="5029257" y="583694"/>
                </a:cubicBezTo>
                <a:cubicBezTo>
                  <a:pt x="4834765" y="629260"/>
                  <a:pt x="4693885" y="523574"/>
                  <a:pt x="4371661" y="583694"/>
                </a:cubicBezTo>
                <a:cubicBezTo>
                  <a:pt x="4049437" y="643814"/>
                  <a:pt x="4058232" y="543908"/>
                  <a:pt x="3823664" y="583694"/>
                </a:cubicBezTo>
                <a:cubicBezTo>
                  <a:pt x="3589096" y="623480"/>
                  <a:pt x="3520661" y="541212"/>
                  <a:pt x="3440066" y="583694"/>
                </a:cubicBezTo>
                <a:cubicBezTo>
                  <a:pt x="3359471" y="626176"/>
                  <a:pt x="3144452" y="554253"/>
                  <a:pt x="3001668" y="583694"/>
                </a:cubicBezTo>
                <a:cubicBezTo>
                  <a:pt x="2858884" y="613135"/>
                  <a:pt x="2476147" y="570118"/>
                  <a:pt x="2344072" y="583694"/>
                </a:cubicBezTo>
                <a:cubicBezTo>
                  <a:pt x="2211997" y="597270"/>
                  <a:pt x="1912145" y="554198"/>
                  <a:pt x="1796075" y="583694"/>
                </a:cubicBezTo>
                <a:cubicBezTo>
                  <a:pt x="1680005" y="613190"/>
                  <a:pt x="1460061" y="579887"/>
                  <a:pt x="1357677" y="583694"/>
                </a:cubicBezTo>
                <a:cubicBezTo>
                  <a:pt x="1255293" y="587501"/>
                  <a:pt x="1004470" y="519464"/>
                  <a:pt x="809680" y="583694"/>
                </a:cubicBezTo>
                <a:cubicBezTo>
                  <a:pt x="614890" y="647924"/>
                  <a:pt x="274838" y="565418"/>
                  <a:pt x="97284" y="583694"/>
                </a:cubicBezTo>
                <a:cubicBezTo>
                  <a:pt x="45354" y="578163"/>
                  <a:pt x="1699" y="541975"/>
                  <a:pt x="0" y="486410"/>
                </a:cubicBezTo>
                <a:cubicBezTo>
                  <a:pt x="-20281" y="351473"/>
                  <a:pt x="28373" y="221655"/>
                  <a:pt x="0" y="97284"/>
                </a:cubicBezTo>
                <a:close/>
              </a:path>
            </a:pathLst>
          </a:custGeom>
          <a:noFill/>
          <a:ln w="317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943D42-685F-4FFE-91D2-29547C556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184" y="3646239"/>
            <a:ext cx="10789172" cy="209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9039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6DCB58-C81D-4439-890D-FA36BAD86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30" y="923330"/>
            <a:ext cx="8450049" cy="595459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F833574-25D4-4853-BFA6-18232742DD5E}"/>
              </a:ext>
            </a:extLst>
          </p:cNvPr>
          <p:cNvSpPr/>
          <p:nvPr/>
        </p:nvSpPr>
        <p:spPr>
          <a:xfrm>
            <a:off x="173034" y="0"/>
            <a:ext cx="7884488" cy="92333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r>
              <a:rPr lang="en-US" sz="3200" dirty="0"/>
              <a:t>Global consultations - BPM</a:t>
            </a:r>
          </a:p>
          <a:p>
            <a:r>
              <a:rPr lang="en-US" sz="2200" dirty="0">
                <a:hlinkClick r:id="rId3"/>
              </a:rPr>
              <a:t>https://www.imf.org/en/Data/Statistics/BPM</a:t>
            </a:r>
            <a:r>
              <a:rPr lang="en-US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0093873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92166D6-38BA-4EA0-93FE-92984F69E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566" y="1739249"/>
            <a:ext cx="7169902" cy="4480560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A4F148-2BCB-4D4A-9BE8-E0FC62B03F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sz="1800" dirty="0"/>
          </a:p>
          <a:p>
            <a:pPr marL="457200" lvl="1" indent="0">
              <a:buNone/>
            </a:pPr>
            <a:endParaRPr lang="en-US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C19396-E09D-4079-9767-7592D7C803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3504" y="1133388"/>
            <a:ext cx="8150078" cy="579437"/>
          </a:xfrm>
        </p:spPr>
        <p:txBody>
          <a:bodyPr>
            <a:normAutofit/>
          </a:bodyPr>
          <a:lstStyle/>
          <a:p>
            <a:r>
              <a:rPr lang="en-US" dirty="0"/>
              <a:t>Current Status of Guidance Notes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620134-925D-4DE1-B70F-A63258BBBA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Progress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663E5ED5-00F7-4074-BCC2-1438E1356FE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753836" y="2782669"/>
            <a:ext cx="1434576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1B7689B8-85B2-4624-8D3A-E82F00B58B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236714"/>
              </p:ext>
            </p:extLst>
          </p:nvPr>
        </p:nvGraphicFramePr>
        <p:xfrm>
          <a:off x="344382" y="1828798"/>
          <a:ext cx="10849889" cy="4069103"/>
        </p:xfrm>
        <a:graphic>
          <a:graphicData uri="http://schemas.openxmlformats.org/drawingml/2006/table">
            <a:tbl>
              <a:tblPr firstRow="1" firstCol="1" bandRow="1"/>
              <a:tblGrid>
                <a:gridCol w="1100067">
                  <a:extLst>
                    <a:ext uri="{9D8B030D-6E8A-4147-A177-3AD203B41FA5}">
                      <a16:colId xmlns:a16="http://schemas.microsoft.com/office/drawing/2014/main" val="3838252786"/>
                    </a:ext>
                  </a:extLst>
                </a:gridCol>
                <a:gridCol w="1557753">
                  <a:extLst>
                    <a:ext uri="{9D8B030D-6E8A-4147-A177-3AD203B41FA5}">
                      <a16:colId xmlns:a16="http://schemas.microsoft.com/office/drawing/2014/main" val="1075169387"/>
                    </a:ext>
                  </a:extLst>
                </a:gridCol>
                <a:gridCol w="983392">
                  <a:extLst>
                    <a:ext uri="{9D8B030D-6E8A-4147-A177-3AD203B41FA5}">
                      <a16:colId xmlns:a16="http://schemas.microsoft.com/office/drawing/2014/main" val="589504041"/>
                    </a:ext>
                  </a:extLst>
                </a:gridCol>
                <a:gridCol w="1682507">
                  <a:extLst>
                    <a:ext uri="{9D8B030D-6E8A-4147-A177-3AD203B41FA5}">
                      <a16:colId xmlns:a16="http://schemas.microsoft.com/office/drawing/2014/main" val="22689064"/>
                    </a:ext>
                  </a:extLst>
                </a:gridCol>
                <a:gridCol w="1561744">
                  <a:extLst>
                    <a:ext uri="{9D8B030D-6E8A-4147-A177-3AD203B41FA5}">
                      <a16:colId xmlns:a16="http://schemas.microsoft.com/office/drawing/2014/main" val="1817475346"/>
                    </a:ext>
                  </a:extLst>
                </a:gridCol>
                <a:gridCol w="1595113">
                  <a:extLst>
                    <a:ext uri="{9D8B030D-6E8A-4147-A177-3AD203B41FA5}">
                      <a16:colId xmlns:a16="http://schemas.microsoft.com/office/drawing/2014/main" val="2724219637"/>
                    </a:ext>
                  </a:extLst>
                </a:gridCol>
                <a:gridCol w="1428261">
                  <a:extLst>
                    <a:ext uri="{9D8B030D-6E8A-4147-A177-3AD203B41FA5}">
                      <a16:colId xmlns:a16="http://schemas.microsoft.com/office/drawing/2014/main" val="2910826177"/>
                    </a:ext>
                  </a:extLst>
                </a:gridCol>
                <a:gridCol w="941052">
                  <a:extLst>
                    <a:ext uri="{9D8B030D-6E8A-4147-A177-3AD203B41FA5}">
                      <a16:colId xmlns:a16="http://schemas.microsoft.com/office/drawing/2014/main" val="1990960293"/>
                    </a:ext>
                  </a:extLst>
                </a:gridCol>
              </a:tblGrid>
              <a:tr h="8904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Task Team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Dropped/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Consolidated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Not started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Started but not yet approved for consultation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Times New Roman"/>
                          <a:ea typeface="MS Mincho"/>
                          <a:cs typeface="Arial"/>
                        </a:rPr>
                        <a:t>Approved for consultation</a:t>
                      </a:r>
                      <a:endParaRPr lang="en-US" sz="1500">
                        <a:effectLst/>
                        <a:latin typeface="Times New Roman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Times New Roman"/>
                          <a:ea typeface="MS Mincho"/>
                          <a:cs typeface="Arial"/>
                        </a:rPr>
                        <a:t>Consultation completed</a:t>
                      </a:r>
                      <a:endParaRPr lang="en-US" sz="1500">
                        <a:effectLst/>
                        <a:latin typeface="Times New Roman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Times New Roman"/>
                          <a:ea typeface="MS Mincho"/>
                          <a:cs typeface="Arial"/>
                        </a:rPr>
                        <a:t>Endorsed</a:t>
                      </a:r>
                      <a:endParaRPr lang="en-US" sz="1500">
                        <a:effectLst/>
                        <a:latin typeface="Times New Roman"/>
                        <a:ea typeface="MS Mincho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 Total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619294"/>
                  </a:ext>
                </a:extLst>
              </a:tr>
              <a:tr h="3156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WSTT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/>
                          <a:ea typeface="MS Mincho"/>
                          <a:cs typeface="Arial"/>
                        </a:rPr>
                        <a:t>0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/>
                          <a:ea typeface="MS Mincho"/>
                          <a:cs typeface="Arial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/>
                          <a:ea typeface="MS Mincho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/>
                          <a:ea typeface="MS Mincho"/>
                          <a:cs typeface="Arial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260605"/>
                  </a:ext>
                </a:extLst>
              </a:tr>
              <a:tr h="3156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DZTT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0 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/>
                          <a:ea typeface="MS Mincho"/>
                          <a:cs typeface="Arial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2342923"/>
                  </a:ext>
                </a:extLst>
              </a:tr>
              <a:tr h="3156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CMTT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Times New Roman"/>
                          <a:ea typeface="MS Mincho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/>
                          <a:ea typeface="MS Mincho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Times New Roman"/>
                          <a:ea typeface="MS Mincho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988157"/>
                  </a:ext>
                </a:extLst>
              </a:tr>
              <a:tr h="5821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GZTT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/>
                          <a:ea typeface="MS Mincho"/>
                          <a:cs typeface="Arial"/>
                        </a:rPr>
                        <a:t>2 moved to CATT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 consolidated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Times New Roman"/>
                          <a:ea typeface="MS Mincho"/>
                          <a:cs typeface="Arial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/>
                          <a:ea typeface="MS Mincho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/>
                          <a:ea typeface="MS Mincho"/>
                          <a:cs typeface="Arial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136085"/>
                  </a:ext>
                </a:extLst>
              </a:tr>
              <a:tr h="3156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IETT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3 consolidated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Times New Roman"/>
                          <a:ea typeface="MS Mincho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/>
                          <a:ea typeface="MS Mincho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/>
                          <a:ea typeface="MS Mincho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763578"/>
                  </a:ext>
                </a:extLst>
              </a:tr>
              <a:tr h="3156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IFTT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6 consolidated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/>
                          <a:ea typeface="MS Mincho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MS Mincho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/>
                          <a:ea typeface="MS Mincho"/>
                          <a:cs typeface="Arial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809614"/>
                  </a:ext>
                </a:extLst>
              </a:tr>
              <a:tr h="3156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FITT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Times New Roman"/>
                          <a:ea typeface="MS Mincho"/>
                          <a:cs typeface="Arial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/>
                          <a:ea typeface="MS Mincho"/>
                          <a:cs typeface="Arial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2016062"/>
                  </a:ext>
                </a:extLst>
              </a:tr>
              <a:tr h="3156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Other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 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Times New Roman"/>
                          <a:ea typeface="MS Mincho"/>
                          <a:cs typeface="Arial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/>
                          <a:ea typeface="MS Mincho"/>
                          <a:cs typeface="Arial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767222"/>
                  </a:ext>
                </a:extLst>
              </a:tr>
              <a:tr h="3156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/>
                          <a:ea typeface="MS Mincho"/>
                          <a:cs typeface="Arial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440568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1DA3347-ECD4-4E7C-8D29-D8160D888486}"/>
                  </a:ext>
                </a:extLst>
              </p14:cNvPr>
              <p14:cNvContentPartPr/>
              <p14:nvPr/>
            </p14:nvContentPartPr>
            <p14:xfrm>
              <a:off x="-90176" y="4491808"/>
              <a:ext cx="11466360" cy="5378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1DA3347-ECD4-4E7C-8D29-D8160D88848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99176" y="4483168"/>
                <a:ext cx="11484000" cy="55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55EE4ED-8696-4470-A663-FB73A2D338D6}"/>
                  </a:ext>
                </a:extLst>
              </p14:cNvPr>
              <p14:cNvContentPartPr/>
              <p14:nvPr/>
            </p14:nvContentPartPr>
            <p14:xfrm>
              <a:off x="58764" y="4500070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55EE4ED-8696-4470-A663-FB73A2D338D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124" y="449143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93E6BBC-5D83-4C17-A5C8-0A0638BE902C}"/>
                  </a:ext>
                </a:extLst>
              </p14:cNvPr>
              <p14:cNvContentPartPr/>
              <p14:nvPr/>
            </p14:nvContentPartPr>
            <p14:xfrm>
              <a:off x="-59676" y="4630750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93E6BBC-5D83-4C17-A5C8-0A0638BE902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68316" y="462175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A5458BE-942C-48C0-B4EB-FCB1AFAEC6CC}"/>
                  </a:ext>
                </a:extLst>
              </p14:cNvPr>
              <p14:cNvContentPartPr/>
              <p14:nvPr/>
            </p14:nvContentPartPr>
            <p14:xfrm>
              <a:off x="830964" y="4903990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A5458BE-942C-48C0-B4EB-FCB1AFAEC6C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2324" y="489535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B66F0AC-4D99-4B31-A60D-EC3775E77B18}"/>
                  </a:ext>
                </a:extLst>
              </p14:cNvPr>
              <p14:cNvContentPartPr/>
              <p14:nvPr/>
            </p14:nvContentPartPr>
            <p14:xfrm>
              <a:off x="7255524" y="4500070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B66F0AC-4D99-4B31-A60D-EC3775E77B1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46524" y="449143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E9362BE-EA4D-46CB-B136-1A8FA8863266}"/>
                  </a:ext>
                </a:extLst>
              </p14:cNvPr>
              <p14:cNvContentPartPr/>
              <p14:nvPr/>
            </p14:nvContentPartPr>
            <p14:xfrm>
              <a:off x="7089204" y="5711470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E9362BE-EA4D-46CB-B136-1A8FA886326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80204" y="570247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AEB5940-7520-490F-8B05-FD5B8E83857F}"/>
                  </a:ext>
                </a:extLst>
              </p14:cNvPr>
              <p14:cNvContentPartPr/>
              <p14:nvPr/>
            </p14:nvContentPartPr>
            <p14:xfrm>
              <a:off x="4761804" y="439270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AEB5940-7520-490F-8B05-FD5B8E83857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52804" y="43027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90A7AB36-1B3B-4E55-A765-59E9085F0C87}"/>
                  </a:ext>
                </a:extLst>
              </p14:cNvPr>
              <p14:cNvContentPartPr/>
              <p14:nvPr/>
            </p14:nvContentPartPr>
            <p14:xfrm>
              <a:off x="3847404" y="1210750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90A7AB36-1B3B-4E55-A765-59E9085F0C8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38404" y="120175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92F94AA-2F1E-4332-B0C7-633439B4BB34}"/>
                  </a:ext>
                </a:extLst>
              </p14:cNvPr>
              <p14:cNvContentPartPr/>
              <p14:nvPr/>
            </p14:nvContentPartPr>
            <p14:xfrm>
              <a:off x="3633204" y="2041990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92F94AA-2F1E-4332-B0C7-633439B4BB3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24564" y="203335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666485B4-08D5-4260-A495-B310EB14654A}"/>
              </a:ext>
            </a:extLst>
          </p:cNvPr>
          <p:cNvGrpSpPr/>
          <p:nvPr/>
        </p:nvGrpSpPr>
        <p:grpSpPr>
          <a:xfrm>
            <a:off x="1293564" y="4535710"/>
            <a:ext cx="360" cy="360"/>
            <a:chOff x="1293564" y="4535710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1C2CAF8-6268-445A-8D46-1DF136133171}"/>
                    </a:ext>
                  </a:extLst>
                </p14:cNvPr>
                <p14:cNvContentPartPr/>
                <p14:nvPr/>
              </p14:nvContentPartPr>
              <p14:xfrm>
                <a:off x="1293564" y="4535710"/>
                <a:ext cx="360" cy="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1C2CAF8-6268-445A-8D46-1DF13613317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284924" y="452707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5486A2C-6FFB-4C27-9126-485438324526}"/>
                    </a:ext>
                  </a:extLst>
                </p14:cNvPr>
                <p14:cNvContentPartPr/>
                <p14:nvPr/>
              </p14:nvContentPartPr>
              <p14:xfrm>
                <a:off x="1293564" y="4535710"/>
                <a:ext cx="360" cy="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5486A2C-6FFB-4C27-9126-48543832452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284924" y="452707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590B687-C29E-414C-8BC6-3E4A2B058409}"/>
                    </a:ext>
                  </a:extLst>
                </p14:cNvPr>
                <p14:cNvContentPartPr/>
                <p14:nvPr/>
              </p14:nvContentPartPr>
              <p14:xfrm>
                <a:off x="1293564" y="4535710"/>
                <a:ext cx="360" cy="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590B687-C29E-414C-8BC6-3E4A2B058409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284924" y="452707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C1474DF-C59F-4EA3-BF12-5D2A118F29E2}"/>
                  </a:ext>
                </a:extLst>
              </p14:cNvPr>
              <p14:cNvContentPartPr/>
              <p14:nvPr/>
            </p14:nvContentPartPr>
            <p14:xfrm>
              <a:off x="11352684" y="4737670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C1474DF-C59F-4EA3-BF12-5D2A118F29E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344044" y="472903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49AAFC59-8DFA-4AF3-B398-A637B11CDBAB}"/>
                  </a:ext>
                </a:extLst>
              </p14:cNvPr>
              <p14:cNvContentPartPr/>
              <p14:nvPr/>
            </p14:nvContentPartPr>
            <p14:xfrm>
              <a:off x="10675524" y="4512310"/>
              <a:ext cx="36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49AAFC59-8DFA-4AF3-B398-A637B11CDBA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666884" y="450331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0B4C618-D464-494B-9C67-BBCB91276AE2}"/>
                  </a:ext>
                </a:extLst>
              </p14:cNvPr>
              <p14:cNvContentPartPr/>
              <p14:nvPr/>
            </p14:nvContentPartPr>
            <p14:xfrm>
              <a:off x="1917544" y="4560559"/>
              <a:ext cx="3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0B4C618-D464-494B-9C67-BBCB91276AE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08544" y="4551919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5669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0C7F907-F834-4426-94CD-5B977573B4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248"/>
          <a:stretch/>
        </p:blipFill>
        <p:spPr>
          <a:xfrm>
            <a:off x="4849400" y="91527"/>
            <a:ext cx="6539971" cy="6015496"/>
          </a:xfrm>
          <a:prstGeom prst="rect">
            <a:avLst/>
          </a:prstGeom>
        </p:spPr>
      </p:pic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0D202004-A5B9-4125-BC95-7C023669EAAA}"/>
              </a:ext>
            </a:extLst>
          </p:cNvPr>
          <p:cNvSpPr txBox="1">
            <a:spLocks/>
          </p:cNvSpPr>
          <p:nvPr/>
        </p:nvSpPr>
        <p:spPr>
          <a:xfrm>
            <a:off x="186271" y="398003"/>
            <a:ext cx="4776147" cy="57090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Roboto" panose="0200000000000000000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002060"/>
                </a:solidFill>
                <a:latin typeface="Montserrat" panose="00000500000000000000" pitchFamily="2" charset="0"/>
              </a:rPr>
              <a:t>Global Consultations</a:t>
            </a:r>
          </a:p>
          <a:p>
            <a:pPr marL="0" indent="0">
              <a:buNone/>
            </a:pPr>
            <a:endParaRPr lang="en-US" sz="3200" b="1" dirty="0">
              <a:solidFill>
                <a:srgbClr val="002060"/>
              </a:solidFill>
              <a:latin typeface="Montserrat" panose="00000500000000000000" pitchFamily="2" charset="0"/>
            </a:endParaRPr>
          </a:p>
          <a:p>
            <a:pPr>
              <a:lnSpc>
                <a:spcPct val="110000"/>
              </a:lnSpc>
            </a:pPr>
            <a:r>
              <a:rPr lang="en-US" dirty="0"/>
              <a:t>Task Teams expect most guidance notes to launch their global consultations in December 2021 and early 2022.</a:t>
            </a:r>
          </a:p>
          <a:p>
            <a:pPr>
              <a:lnSpc>
                <a:spcPct val="110000"/>
              </a:lnSpc>
            </a:pPr>
            <a:r>
              <a:rPr lang="en-US" dirty="0"/>
              <a:t>The ISWGNA will monitor and, if necessary, stagger consultation launches to avoid overburdening countries.</a:t>
            </a:r>
          </a:p>
        </p:txBody>
      </p:sp>
    </p:spTree>
    <p:extLst>
      <p:ext uri="{BB962C8B-B14F-4D97-AF65-F5344CB8AC3E}">
        <p14:creationId xmlns:p14="http://schemas.microsoft.com/office/powerpoint/2010/main" val="29988649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8F2FE0-2104-4A9B-A3A2-8F67A2F320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dirty="0"/>
              <a:t>A total of 54 guidance notes are being prepared by SNA and Joint Task Teams. </a:t>
            </a:r>
          </a:p>
          <a:p>
            <a:pPr marL="457200" indent="-457200">
              <a:buAutoNum type="arabicPeriod"/>
            </a:pPr>
            <a:r>
              <a:rPr lang="en-US" dirty="0"/>
              <a:t>Work on additional guidance notes relevant to the SNA update is being led by BPM Task Teams (BPTT, CATT, DITT). </a:t>
            </a:r>
          </a:p>
          <a:p>
            <a:pPr marL="457200" indent="-457200">
              <a:buAutoNum type="arabicPeriod"/>
            </a:pPr>
            <a:r>
              <a:rPr lang="en-US" dirty="0"/>
              <a:t>Measurable rate of progress since July 2021.</a:t>
            </a:r>
          </a:p>
          <a:p>
            <a:pPr marL="457200" indent="-457200">
              <a:buAutoNum type="arabicPeriod"/>
            </a:pPr>
            <a:r>
              <a:rPr lang="en-US" dirty="0"/>
              <a:t>Q4 2021 and Q1 2022 are crucial phases in the work of Task Teams and countries.</a:t>
            </a:r>
          </a:p>
          <a:p>
            <a:pPr marL="457200" indent="-457200">
              <a:buAutoNum type="arabicPeriod"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E97143-5591-4588-BDAB-7484866562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3504" y="1133388"/>
            <a:ext cx="9403525" cy="579437"/>
          </a:xfrm>
        </p:spPr>
        <p:txBody>
          <a:bodyPr>
            <a:normAutofit/>
          </a:bodyPr>
          <a:lstStyle/>
          <a:p>
            <a:r>
              <a:rPr lang="en-US" dirty="0"/>
              <a:t>Main Takeaways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A812F3-241B-472E-B363-24A93F8C64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Progress Report</a:t>
            </a:r>
          </a:p>
        </p:txBody>
      </p:sp>
    </p:spTree>
    <p:extLst>
      <p:ext uri="{BB962C8B-B14F-4D97-AF65-F5344CB8AC3E}">
        <p14:creationId xmlns:p14="http://schemas.microsoft.com/office/powerpoint/2010/main" val="75039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78BB0-13C5-45E4-A489-0492B84BBA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50266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BC5B2D-5069-4F70-9F1C-613C76DF4F89}"/>
              </a:ext>
            </a:extLst>
          </p:cNvPr>
          <p:cNvGrpSpPr/>
          <p:nvPr/>
        </p:nvGrpSpPr>
        <p:grpSpPr>
          <a:xfrm>
            <a:off x="696652" y="790113"/>
            <a:ext cx="10879265" cy="5292972"/>
            <a:chOff x="854360" y="1182445"/>
            <a:chExt cx="10470209" cy="492967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73F8C48-7E2C-4652-B542-0822FE47D2A9}"/>
                </a:ext>
              </a:extLst>
            </p:cNvPr>
            <p:cNvSpPr/>
            <p:nvPr/>
          </p:nvSpPr>
          <p:spPr>
            <a:xfrm>
              <a:off x="854916" y="1571580"/>
              <a:ext cx="1782160" cy="1171311"/>
            </a:xfrm>
            <a:prstGeom prst="round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Incremental research work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4ADCBE6-338D-4521-A03D-8A14683AC242}"/>
                </a:ext>
              </a:extLst>
            </p:cNvPr>
            <p:cNvGrpSpPr/>
            <p:nvPr/>
          </p:nvGrpSpPr>
          <p:grpSpPr>
            <a:xfrm>
              <a:off x="854360" y="3715864"/>
              <a:ext cx="1395666" cy="2135174"/>
              <a:chOff x="1192663" y="2710523"/>
              <a:chExt cx="1395666" cy="2135174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6BEF6D57-FA50-4308-ADCF-AC3900266CFF}"/>
                  </a:ext>
                </a:extLst>
              </p:cNvPr>
              <p:cNvSpPr/>
              <p:nvPr/>
            </p:nvSpPr>
            <p:spPr>
              <a:xfrm>
                <a:off x="1192666" y="2710523"/>
                <a:ext cx="1395663" cy="355232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Issue 1</a:t>
                </a:r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F3E4B3F8-F444-4DB4-AD5C-37B6F8C6D036}"/>
                  </a:ext>
                </a:extLst>
              </p:cNvPr>
              <p:cNvSpPr/>
              <p:nvPr/>
            </p:nvSpPr>
            <p:spPr>
              <a:xfrm>
                <a:off x="1192664" y="3182504"/>
                <a:ext cx="1395663" cy="355232"/>
              </a:xfrm>
              <a:prstGeom prst="round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Issue 2</a:t>
                </a:r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7E7A304E-556A-47BA-9C57-6CF0C3B72C1E}"/>
                  </a:ext>
                </a:extLst>
              </p:cNvPr>
              <p:cNvSpPr/>
              <p:nvPr/>
            </p:nvSpPr>
            <p:spPr>
              <a:xfrm>
                <a:off x="1192663" y="3654484"/>
                <a:ext cx="1395663" cy="355232"/>
              </a:xfrm>
              <a:prstGeom prst="round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Issue 3</a:t>
                </a: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E5E50B28-F4FF-4370-9362-0563A73A027E}"/>
                  </a:ext>
                </a:extLst>
              </p:cNvPr>
              <p:cNvSpPr/>
              <p:nvPr/>
            </p:nvSpPr>
            <p:spPr>
              <a:xfrm>
                <a:off x="1192663" y="4490465"/>
                <a:ext cx="1395663" cy="355232"/>
              </a:xfrm>
              <a:prstGeom prst="round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Issue n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5265DC1-C1AE-4764-A889-F1E20AFD3CAB}"/>
                  </a:ext>
                </a:extLst>
              </p:cNvPr>
              <p:cNvSpPr txBox="1"/>
              <p:nvPr/>
            </p:nvSpPr>
            <p:spPr>
              <a:xfrm>
                <a:off x="1772624" y="3962163"/>
                <a:ext cx="23372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000" b="1" dirty="0"/>
                  <a:t> 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000" b="1" dirty="0"/>
                  <a:t> 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n-US" sz="1000" b="1" dirty="0"/>
                  <a:t> </a:t>
                </a:r>
              </a:p>
            </p:txBody>
          </p:sp>
        </p:grpSp>
        <p:sp>
          <p:nvSpPr>
            <p:cNvPr id="5" name="Arrow: Down 4">
              <a:extLst>
                <a:ext uri="{FF2B5EF4-FFF2-40B4-BE49-F238E27FC236}">
                  <a16:creationId xmlns:a16="http://schemas.microsoft.com/office/drawing/2014/main" id="{260330FB-E8C6-4D65-8A2D-C716A31040EF}"/>
                </a:ext>
              </a:extLst>
            </p:cNvPr>
            <p:cNvSpPr/>
            <p:nvPr/>
          </p:nvSpPr>
          <p:spPr>
            <a:xfrm rot="16200000">
              <a:off x="2849460" y="1498992"/>
              <a:ext cx="910852" cy="1348369"/>
            </a:xfrm>
            <a:prstGeom prst="downArrow">
              <a:avLst>
                <a:gd name="adj1" fmla="val 50682"/>
                <a:gd name="adj2" fmla="val 43449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Principles</a:t>
              </a: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C747706-BACB-48A7-B6F9-C8E9F8C0B704}"/>
                </a:ext>
              </a:extLst>
            </p:cNvPr>
            <p:cNvSpPr/>
            <p:nvPr/>
          </p:nvSpPr>
          <p:spPr>
            <a:xfrm>
              <a:off x="3990353" y="1182445"/>
              <a:ext cx="7332161" cy="1976652"/>
            </a:xfrm>
            <a:prstGeom prst="round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lIns="0" tIns="0" rIns="0" bIns="0" rtlCol="0" anchor="t"/>
            <a:lstStyle/>
            <a:p>
              <a:pPr marL="285750" indent="-285750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en-US" dirty="0">
                  <a:solidFill>
                    <a:schemeClr val="tx1"/>
                  </a:solidFill>
                </a:rPr>
                <a:t>Identification of </a:t>
              </a:r>
              <a:r>
                <a:rPr lang="en-US" b="1" dirty="0">
                  <a:solidFill>
                    <a:schemeClr val="tx1"/>
                  </a:solidFill>
                </a:rPr>
                <a:t>conceptual </a:t>
              </a:r>
              <a:r>
                <a:rPr lang="en-US" dirty="0">
                  <a:solidFill>
                    <a:schemeClr val="tx1"/>
                  </a:solidFill>
                </a:rPr>
                <a:t>solutions subject to </a:t>
              </a:r>
              <a:r>
                <a:rPr lang="en-US" b="1" dirty="0">
                  <a:solidFill>
                    <a:schemeClr val="tx1"/>
                  </a:solidFill>
                </a:rPr>
                <a:t>practical </a:t>
              </a:r>
              <a:r>
                <a:rPr lang="en-US" dirty="0">
                  <a:solidFill>
                    <a:schemeClr val="tx1"/>
                  </a:solidFill>
                </a:rPr>
                <a:t>testing</a:t>
              </a:r>
            </a:p>
            <a:p>
              <a:pPr marL="285750" indent="-285750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en-US" dirty="0">
                  <a:solidFill>
                    <a:schemeClr val="tx1"/>
                  </a:solidFill>
                </a:rPr>
                <a:t>Iterative improvement of </a:t>
              </a:r>
              <a:r>
                <a:rPr lang="en-US" b="1" dirty="0">
                  <a:solidFill>
                    <a:schemeClr val="tx1"/>
                  </a:solidFill>
                </a:rPr>
                <a:t>guidance notes</a:t>
              </a:r>
            </a:p>
            <a:p>
              <a:pPr marL="285750" indent="-285750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en-US" dirty="0">
                  <a:solidFill>
                    <a:schemeClr val="tx1"/>
                  </a:solidFill>
                </a:rPr>
                <a:t>Coordination between NA and other domains (incl. classifications) &amp; </a:t>
              </a:r>
              <a:r>
                <a:rPr lang="en-US" b="1" dirty="0">
                  <a:solidFill>
                    <a:schemeClr val="tx1"/>
                  </a:solidFill>
                </a:rPr>
                <a:t>alignment</a:t>
              </a:r>
              <a:r>
                <a:rPr lang="en-US" dirty="0">
                  <a:solidFill>
                    <a:schemeClr val="tx1"/>
                  </a:solidFill>
                </a:rPr>
                <a:t> with other macroeconomic standards</a:t>
              </a:r>
            </a:p>
            <a:p>
              <a:pPr marL="285750" indent="-285750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en-US" b="1" dirty="0">
                  <a:solidFill>
                    <a:schemeClr val="tx1"/>
                  </a:solidFill>
                </a:rPr>
                <a:t>User </a:t>
              </a:r>
              <a:r>
                <a:rPr lang="en-US" dirty="0">
                  <a:solidFill>
                    <a:schemeClr val="tx1"/>
                  </a:solidFill>
                </a:rPr>
                <a:t>input</a:t>
              </a:r>
            </a:p>
            <a:p>
              <a:pPr marL="285750" indent="-285750">
                <a:spcAft>
                  <a:spcPts val="600"/>
                </a:spcAft>
                <a:buFont typeface="Wingdings" panose="05000000000000000000" pitchFamily="2" charset="2"/>
                <a:buChar char="ü"/>
              </a:pPr>
              <a:r>
                <a:rPr lang="en-US" dirty="0">
                  <a:solidFill>
                    <a:schemeClr val="tx1"/>
                  </a:solidFill>
                </a:rPr>
                <a:t>SNA extension (</a:t>
              </a:r>
              <a:r>
                <a:rPr lang="en-US" b="1" dirty="0">
                  <a:solidFill>
                    <a:schemeClr val="tx1"/>
                  </a:solidFill>
                </a:rPr>
                <a:t>supplementary tables </a:t>
              </a:r>
              <a:r>
                <a:rPr lang="en-US" dirty="0">
                  <a:solidFill>
                    <a:schemeClr val="tx1"/>
                  </a:solidFill>
                </a:rPr>
                <a:t>/ satellite accounts)</a:t>
              </a:r>
            </a:p>
          </p:txBody>
        </p:sp>
        <p:sp>
          <p:nvSpPr>
            <p:cNvPr id="7" name="Arrow: Down 6">
              <a:extLst>
                <a:ext uri="{FF2B5EF4-FFF2-40B4-BE49-F238E27FC236}">
                  <a16:creationId xmlns:a16="http://schemas.microsoft.com/office/drawing/2014/main" id="{F385D180-0836-40D3-97AD-BED45284C4DF}"/>
                </a:ext>
              </a:extLst>
            </p:cNvPr>
            <p:cNvSpPr/>
            <p:nvPr/>
          </p:nvSpPr>
          <p:spPr>
            <a:xfrm rot="16200000">
              <a:off x="4306412" y="4179999"/>
              <a:ext cx="910852" cy="1005139"/>
            </a:xfrm>
            <a:prstGeom prst="downArrow">
              <a:avLst>
                <a:gd name="adj1" fmla="val 57090"/>
                <a:gd name="adj2" fmla="val 43449"/>
              </a:avLst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Critical Mass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47B9A87B-A1E7-43A2-8A0A-0C6E5B26395A}"/>
                </a:ext>
              </a:extLst>
            </p:cNvPr>
            <p:cNvSpPr/>
            <p:nvPr/>
          </p:nvSpPr>
          <p:spPr>
            <a:xfrm>
              <a:off x="5267087" y="4027424"/>
              <a:ext cx="1872367" cy="1305806"/>
            </a:xfrm>
            <a:prstGeom prst="round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/>
                <a:t>Major Update</a:t>
              </a:r>
            </a:p>
          </p:txBody>
        </p:sp>
        <p:sp>
          <p:nvSpPr>
            <p:cNvPr id="9" name="Arrow: Down 8">
              <a:extLst>
                <a:ext uri="{FF2B5EF4-FFF2-40B4-BE49-F238E27FC236}">
                  <a16:creationId xmlns:a16="http://schemas.microsoft.com/office/drawing/2014/main" id="{26DF3A59-DBF6-4F74-98CD-16027AB64041}"/>
                </a:ext>
              </a:extLst>
            </p:cNvPr>
            <p:cNvSpPr/>
            <p:nvPr/>
          </p:nvSpPr>
          <p:spPr>
            <a:xfrm rot="16200000">
              <a:off x="7365957" y="4018981"/>
              <a:ext cx="910852" cy="1348369"/>
            </a:xfrm>
            <a:prstGeom prst="downArrow">
              <a:avLst>
                <a:gd name="adj1" fmla="val 57090"/>
                <a:gd name="adj2" fmla="val 43449"/>
              </a:avLst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Necessary Elements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10529823-56BE-46B3-B776-9F9EF0B1B49A}"/>
                </a:ext>
              </a:extLst>
            </p:cNvPr>
            <p:cNvSpPr/>
            <p:nvPr/>
          </p:nvSpPr>
          <p:spPr>
            <a:xfrm>
              <a:off x="8498247" y="3354332"/>
              <a:ext cx="2826322" cy="2757790"/>
            </a:xfrm>
            <a:prstGeom prst="roundRect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b="1" dirty="0">
                  <a:solidFill>
                    <a:schemeClr val="tx1"/>
                  </a:solidFill>
                </a:rPr>
                <a:t>Editing system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dirty="0">
                  <a:solidFill>
                    <a:schemeClr val="tx1"/>
                  </a:solidFill>
                </a:rPr>
                <a:t>Reinforce </a:t>
              </a:r>
              <a:r>
                <a:rPr lang="en-US" b="1" dirty="0">
                  <a:solidFill>
                    <a:schemeClr val="tx1"/>
                  </a:solidFill>
                </a:rPr>
                <a:t>communication</a:t>
              </a:r>
            </a:p>
            <a:p>
              <a:pPr marL="742950" lvl="1" indent="-285750">
                <a:buFont typeface="Wingdings" panose="05000000000000000000" pitchFamily="2" charset="2"/>
                <a:buChar char="ü"/>
              </a:pPr>
              <a:r>
                <a:rPr lang="en-US" dirty="0">
                  <a:solidFill>
                    <a:schemeClr val="tx1"/>
                  </a:solidFill>
                </a:rPr>
                <a:t>Dedicated website</a:t>
              </a:r>
            </a:p>
            <a:p>
              <a:pPr marL="742950" lvl="1" indent="-285750">
                <a:buFont typeface="Wingdings" panose="05000000000000000000" pitchFamily="2" charset="2"/>
                <a:buChar char="ü"/>
              </a:pPr>
              <a:r>
                <a:rPr lang="en-US" dirty="0">
                  <a:solidFill>
                    <a:schemeClr val="tx1"/>
                  </a:solidFill>
                </a:rPr>
                <a:t>SNA ‘branding’</a:t>
              </a:r>
            </a:p>
            <a:p>
              <a:pPr marL="742950" lvl="1" indent="-285750">
                <a:buFont typeface="Wingdings" panose="05000000000000000000" pitchFamily="2" charset="2"/>
                <a:buChar char="ü"/>
              </a:pPr>
              <a:r>
                <a:rPr lang="en-US" dirty="0">
                  <a:solidFill>
                    <a:schemeClr val="tx1"/>
                  </a:solidFill>
                </a:rPr>
                <a:t>Digitize the SNA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dirty="0">
                  <a:solidFill>
                    <a:schemeClr val="tx1"/>
                  </a:solidFill>
                </a:rPr>
                <a:t>Support to </a:t>
              </a:r>
              <a:r>
                <a:rPr lang="en-US" b="1" dirty="0">
                  <a:solidFill>
                    <a:schemeClr val="tx1"/>
                  </a:solidFill>
                </a:rPr>
                <a:t>developing countries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dirty="0">
                  <a:solidFill>
                    <a:schemeClr val="tx1"/>
                  </a:solidFill>
                </a:rPr>
                <a:t>Human and financial </a:t>
              </a:r>
              <a:r>
                <a:rPr lang="en-US" b="1" dirty="0">
                  <a:solidFill>
                    <a:schemeClr val="tx1"/>
                  </a:solidFill>
                </a:rPr>
                <a:t>resources</a:t>
              </a:r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B8A4E8B8-4457-4AB4-BEAE-C67191D5E6B7}"/>
              </a:ext>
            </a:extLst>
          </p:cNvPr>
          <p:cNvSpPr txBox="1">
            <a:spLocks/>
          </p:cNvSpPr>
          <p:nvPr/>
        </p:nvSpPr>
        <p:spPr>
          <a:xfrm>
            <a:off x="809627" y="146304"/>
            <a:ext cx="10766290" cy="6438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Roboto" panose="0200000000000000000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solidFill>
                  <a:srgbClr val="004C97"/>
                </a:solidFill>
                <a:latin typeface="+mn-lt"/>
              </a:rPr>
              <a:t>SNA update process as approved by the 2020 UNSC</a:t>
            </a:r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E8D0BF7E-5D9C-4169-8233-F1553DE15245}"/>
              </a:ext>
            </a:extLst>
          </p:cNvPr>
          <p:cNvSpPr/>
          <p:nvPr/>
        </p:nvSpPr>
        <p:spPr>
          <a:xfrm>
            <a:off x="809628" y="2475979"/>
            <a:ext cx="1638298" cy="988372"/>
          </a:xfrm>
          <a:prstGeom prst="downArrow">
            <a:avLst>
              <a:gd name="adj1" fmla="val 76136"/>
              <a:gd name="adj2" fmla="val 48719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Guidance notes</a:t>
            </a:r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A9A38EF6-DC8E-46EA-81D2-E7BD87BFA43B}"/>
              </a:ext>
            </a:extLst>
          </p:cNvPr>
          <p:cNvSpPr/>
          <p:nvPr/>
        </p:nvSpPr>
        <p:spPr>
          <a:xfrm>
            <a:off x="2143711" y="3726637"/>
            <a:ext cx="398271" cy="1866900"/>
          </a:xfrm>
          <a:prstGeom prst="rightBrace">
            <a:avLst>
              <a:gd name="adj1" fmla="val 8333"/>
              <a:gd name="adj2" fmla="val 4560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D2D1B08-C702-4C49-855B-C365678A4FBD}"/>
              </a:ext>
            </a:extLst>
          </p:cNvPr>
          <p:cNvSpPr/>
          <p:nvPr/>
        </p:nvSpPr>
        <p:spPr>
          <a:xfrm>
            <a:off x="2526583" y="4039135"/>
            <a:ext cx="1699956" cy="1081506"/>
          </a:xfrm>
          <a:prstGeom prst="ellipse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/>
              <a:t>Consultation &amp; Testing</a:t>
            </a:r>
          </a:p>
        </p:txBody>
      </p:sp>
    </p:spTree>
    <p:extLst>
      <p:ext uri="{BB962C8B-B14F-4D97-AF65-F5344CB8AC3E}">
        <p14:creationId xmlns:p14="http://schemas.microsoft.com/office/powerpoint/2010/main" val="404193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rrow: Chevron 12">
            <a:extLst>
              <a:ext uri="{FF2B5EF4-FFF2-40B4-BE49-F238E27FC236}">
                <a16:creationId xmlns:a16="http://schemas.microsoft.com/office/drawing/2014/main" id="{1962DD98-EDEE-4089-9EF9-196048763217}"/>
              </a:ext>
            </a:extLst>
          </p:cNvPr>
          <p:cNvSpPr/>
          <p:nvPr/>
        </p:nvSpPr>
        <p:spPr>
          <a:xfrm>
            <a:off x="702527" y="4059044"/>
            <a:ext cx="10192214" cy="2065328"/>
          </a:xfrm>
          <a:prstGeom prst="chevr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384DE047-17EF-4230-996A-C35A5F88951D}"/>
              </a:ext>
            </a:extLst>
          </p:cNvPr>
          <p:cNvSpPr/>
          <p:nvPr/>
        </p:nvSpPr>
        <p:spPr>
          <a:xfrm>
            <a:off x="702527" y="1335942"/>
            <a:ext cx="10192214" cy="2210146"/>
          </a:xfrm>
          <a:prstGeom prst="chevr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B66C4F1-D708-4E32-95BA-0CCA16F5A861}"/>
              </a:ext>
            </a:extLst>
          </p:cNvPr>
          <p:cNvSpPr txBox="1">
            <a:spLocks/>
          </p:cNvSpPr>
          <p:nvPr/>
        </p:nvSpPr>
        <p:spPr>
          <a:xfrm>
            <a:off x="252065" y="146304"/>
            <a:ext cx="11646286" cy="64380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Roboto" panose="0200000000000000000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anose="0200000000000000000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anose="0200000000000000000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BPM6 update process was endorsed by BOPCOM at it 33</a:t>
            </a: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rd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meeting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68C24-E990-4AA6-A056-D602B073E0D3}"/>
              </a:ext>
            </a:extLst>
          </p:cNvPr>
          <p:cNvSpPr txBox="1"/>
          <p:nvPr/>
        </p:nvSpPr>
        <p:spPr>
          <a:xfrm>
            <a:off x="2758070" y="1463727"/>
            <a:ext cx="65123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March 2020–March 2022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Finalization of the research issues identified in the </a:t>
            </a:r>
            <a:r>
              <a:rPr kumimoji="0" lang="en-GB" sz="2800" b="0" i="1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Compendium of Research Issues</a:t>
            </a: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1A6A91-CE61-4DA8-80F4-C44CD6ED6B55}"/>
              </a:ext>
            </a:extLst>
          </p:cNvPr>
          <p:cNvSpPr txBox="1"/>
          <p:nvPr/>
        </p:nvSpPr>
        <p:spPr>
          <a:xfrm>
            <a:off x="2648414" y="4183767"/>
            <a:ext cx="738768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April 2022–March 2025</a:t>
            </a:r>
            <a:b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Finalization of the Annotated Outline and drafting of the </a:t>
            </a: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BPM7,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and extensive consultations about the proposed changes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96769C-869F-4DE8-ADA9-73AA60C6E9D1}"/>
              </a:ext>
            </a:extLst>
          </p:cNvPr>
          <p:cNvSpPr txBox="1"/>
          <p:nvPr/>
        </p:nvSpPr>
        <p:spPr>
          <a:xfrm>
            <a:off x="252065" y="2212415"/>
            <a:ext cx="1494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Phase I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2DDCEB-940A-4FBE-B8F9-374674EB51E2}"/>
              </a:ext>
            </a:extLst>
          </p:cNvPr>
          <p:cNvSpPr txBox="1"/>
          <p:nvPr/>
        </p:nvSpPr>
        <p:spPr>
          <a:xfrm>
            <a:off x="133814" y="4830098"/>
            <a:ext cx="1583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Phase II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592549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3CBDEE-11AD-4BFF-987C-51CD43581426}"/>
              </a:ext>
            </a:extLst>
          </p:cNvPr>
          <p:cNvSpPr/>
          <p:nvPr/>
        </p:nvSpPr>
        <p:spPr>
          <a:xfrm>
            <a:off x="142830" y="4338845"/>
            <a:ext cx="1390633" cy="1268644"/>
          </a:xfrm>
          <a:prstGeom prst="rect">
            <a:avLst/>
          </a:prstGeom>
          <a:solidFill>
            <a:srgbClr val="7030A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1800" b="1">
                <a:solidFill>
                  <a:schemeClr val="bg1"/>
                </a:solidFill>
              </a:rPr>
              <a:t>BOPCOM: </a:t>
            </a:r>
            <a:br>
              <a:rPr lang="it-IT" sz="1800" b="1">
                <a:solidFill>
                  <a:schemeClr val="bg1"/>
                </a:solidFill>
              </a:rPr>
            </a:br>
            <a:r>
              <a:rPr lang="it-IT" sz="1800" b="1" err="1">
                <a:solidFill>
                  <a:schemeClr val="bg1"/>
                </a:solidFill>
              </a:rPr>
              <a:t>launch</a:t>
            </a:r>
            <a:r>
              <a:rPr lang="it-IT" sz="1800" b="1">
                <a:solidFill>
                  <a:schemeClr val="bg1"/>
                </a:solidFill>
              </a:rPr>
              <a:t> update </a:t>
            </a:r>
            <a:r>
              <a:rPr lang="it-IT" sz="1800" b="1" err="1">
                <a:solidFill>
                  <a:schemeClr val="bg1"/>
                </a:solidFill>
              </a:rPr>
              <a:t>process</a:t>
            </a:r>
            <a:endParaRPr lang="en-GB" sz="1800" b="1">
              <a:solidFill>
                <a:schemeClr val="bg1"/>
              </a:solidFill>
            </a:endParaRPr>
          </a:p>
        </p:txBody>
      </p:sp>
      <p:sp>
        <p:nvSpPr>
          <p:cNvPr id="7" name="Right Arrow 19">
            <a:extLst>
              <a:ext uri="{FF2B5EF4-FFF2-40B4-BE49-F238E27FC236}">
                <a16:creationId xmlns:a16="http://schemas.microsoft.com/office/drawing/2014/main" id="{510C2C70-12BD-4749-A833-C8CEAAAF7283}"/>
              </a:ext>
            </a:extLst>
          </p:cNvPr>
          <p:cNvSpPr/>
          <p:nvPr/>
        </p:nvSpPr>
        <p:spPr>
          <a:xfrm>
            <a:off x="1720978" y="4393300"/>
            <a:ext cx="2987007" cy="1268643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7030A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>
                <a:solidFill>
                  <a:schemeClr val="bg1"/>
                </a:solidFill>
              </a:rPr>
              <a:t>Research work, leading to </a:t>
            </a:r>
          </a:p>
          <a:p>
            <a:pPr algn="ctr" defTabSz="457200"/>
            <a:r>
              <a:rPr lang="it-IT">
                <a:solidFill>
                  <a:schemeClr val="bg1"/>
                </a:solidFill>
              </a:rPr>
              <a:t>draft annotated outline (AO)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71A479-0860-4835-B866-E82ADA06E77B}"/>
              </a:ext>
            </a:extLst>
          </p:cNvPr>
          <p:cNvSpPr txBox="1"/>
          <p:nvPr/>
        </p:nvSpPr>
        <p:spPr>
          <a:xfrm>
            <a:off x="71711" y="5732111"/>
            <a:ext cx="1320087" cy="3091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b="0">
                <a:solidFill>
                  <a:srgbClr val="0F5494"/>
                </a:solidFill>
              </a:rPr>
              <a:t>Mar. 2020</a:t>
            </a:r>
            <a:endParaRPr lang="en-GB" sz="1800" b="0" err="1">
              <a:solidFill>
                <a:srgbClr val="0F549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476684-C21D-46E9-B1D6-842FB3C2F58E}"/>
              </a:ext>
            </a:extLst>
          </p:cNvPr>
          <p:cNvSpPr txBox="1"/>
          <p:nvPr/>
        </p:nvSpPr>
        <p:spPr>
          <a:xfrm>
            <a:off x="2369767" y="5732111"/>
            <a:ext cx="1450544" cy="3091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b="0">
                <a:solidFill>
                  <a:srgbClr val="0F5494"/>
                </a:solidFill>
              </a:rPr>
              <a:t>2020-2022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836BB3-C881-407E-9F4C-214FA85621D1}"/>
              </a:ext>
            </a:extLst>
          </p:cNvPr>
          <p:cNvSpPr/>
          <p:nvPr/>
        </p:nvSpPr>
        <p:spPr>
          <a:xfrm>
            <a:off x="4759486" y="4393301"/>
            <a:ext cx="1966344" cy="1214188"/>
          </a:xfrm>
          <a:prstGeom prst="rect">
            <a:avLst/>
          </a:prstGeom>
          <a:solidFill>
            <a:srgbClr val="7030A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b="1">
                <a:solidFill>
                  <a:schemeClr val="bg1"/>
                </a:solidFill>
              </a:rPr>
              <a:t>BOPCOM: endorse draft AO after  public consultation</a:t>
            </a:r>
            <a:endParaRPr lang="it-IT" sz="1800" b="1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821E87-EB86-4C84-80F3-F860972BC66C}"/>
              </a:ext>
            </a:extLst>
          </p:cNvPr>
          <p:cNvSpPr txBox="1"/>
          <p:nvPr/>
        </p:nvSpPr>
        <p:spPr>
          <a:xfrm>
            <a:off x="4794759" y="5732111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b="0">
                <a:solidFill>
                  <a:srgbClr val="0F5494"/>
                </a:solidFill>
              </a:rPr>
              <a:t>June 2022</a:t>
            </a:r>
            <a:endParaRPr lang="en-GB" sz="1800" b="0" err="1">
              <a:solidFill>
                <a:srgbClr val="0F5494"/>
              </a:solidFill>
            </a:endParaRPr>
          </a:p>
        </p:txBody>
      </p:sp>
      <p:sp>
        <p:nvSpPr>
          <p:cNvPr id="12" name="Right Arrow 24">
            <a:extLst>
              <a:ext uri="{FF2B5EF4-FFF2-40B4-BE49-F238E27FC236}">
                <a16:creationId xmlns:a16="http://schemas.microsoft.com/office/drawing/2014/main" id="{D94CA784-BE69-4A8E-99A7-CAEFAE827EEC}"/>
              </a:ext>
            </a:extLst>
          </p:cNvPr>
          <p:cNvSpPr/>
          <p:nvPr/>
        </p:nvSpPr>
        <p:spPr>
          <a:xfrm>
            <a:off x="6793429" y="4393301"/>
            <a:ext cx="2488934" cy="1214188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7030A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>
                <a:solidFill>
                  <a:schemeClr val="bg1"/>
                </a:solidFill>
              </a:rPr>
              <a:t>Draft BPM7, </a:t>
            </a:r>
            <a:br>
              <a:rPr lang="it-IT">
                <a:solidFill>
                  <a:schemeClr val="bg1"/>
                </a:solidFill>
              </a:rPr>
            </a:br>
            <a:r>
              <a:rPr lang="it-IT">
                <a:solidFill>
                  <a:schemeClr val="bg1"/>
                </a:solidFill>
              </a:rPr>
              <a:t>including country consultation on new text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272F78-4110-4523-9F76-68D591B1090A}"/>
              </a:ext>
            </a:extLst>
          </p:cNvPr>
          <p:cNvSpPr txBox="1"/>
          <p:nvPr/>
        </p:nvSpPr>
        <p:spPr>
          <a:xfrm>
            <a:off x="6915304" y="5732111"/>
            <a:ext cx="2072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b="0">
                <a:solidFill>
                  <a:srgbClr val="0F5494"/>
                </a:solidFill>
              </a:rPr>
              <a:t>July 2022-Mar. 2025</a:t>
            </a:r>
            <a:endParaRPr lang="en-GB" sz="1800" b="0" err="1">
              <a:solidFill>
                <a:srgbClr val="0F5494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B1A7B3-A1C6-47E7-9F81-8ABC741486F9}"/>
              </a:ext>
            </a:extLst>
          </p:cNvPr>
          <p:cNvSpPr/>
          <p:nvPr/>
        </p:nvSpPr>
        <p:spPr>
          <a:xfrm>
            <a:off x="9349962" y="4393301"/>
            <a:ext cx="2260791" cy="1220012"/>
          </a:xfrm>
          <a:prstGeom prst="rect">
            <a:avLst/>
          </a:prstGeom>
          <a:solidFill>
            <a:srgbClr val="7030A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it-IT" sz="1700" b="1">
                <a:solidFill>
                  <a:schemeClr val="bg1"/>
                </a:solidFill>
              </a:rPr>
              <a:t>BOPCOM: </a:t>
            </a:r>
          </a:p>
          <a:p>
            <a:pPr algn="ctr" defTabSz="457200"/>
            <a:r>
              <a:rPr lang="it-IT" sz="1700" b="1" err="1">
                <a:solidFill>
                  <a:schemeClr val="bg1"/>
                </a:solidFill>
              </a:rPr>
              <a:t>agree</a:t>
            </a:r>
            <a:r>
              <a:rPr lang="it-IT" sz="1700" b="1">
                <a:solidFill>
                  <a:schemeClr val="bg1"/>
                </a:solidFill>
              </a:rPr>
              <a:t> on BPM7  </a:t>
            </a:r>
          </a:p>
          <a:p>
            <a:pPr algn="ctr" defTabSz="457200"/>
            <a:r>
              <a:rPr lang="it-IT" sz="1700" b="1">
                <a:solidFill>
                  <a:schemeClr val="bg1"/>
                </a:solidFill>
              </a:rPr>
              <a:t>IMF </a:t>
            </a:r>
            <a:r>
              <a:rPr lang="it-IT" sz="1700" b="1" err="1">
                <a:solidFill>
                  <a:schemeClr val="bg1"/>
                </a:solidFill>
              </a:rPr>
              <a:t>Chief</a:t>
            </a:r>
            <a:r>
              <a:rPr lang="it-IT" sz="1700" b="1">
                <a:solidFill>
                  <a:schemeClr val="bg1"/>
                </a:solidFill>
              </a:rPr>
              <a:t> </a:t>
            </a:r>
            <a:r>
              <a:rPr lang="it-IT" sz="1700" b="1" err="1">
                <a:solidFill>
                  <a:schemeClr val="bg1"/>
                </a:solidFill>
              </a:rPr>
              <a:t>Statistician</a:t>
            </a:r>
            <a:r>
              <a:rPr lang="it-IT" sz="1700" b="1">
                <a:solidFill>
                  <a:schemeClr val="bg1"/>
                </a:solidFill>
              </a:rPr>
              <a:t>:</a:t>
            </a:r>
          </a:p>
          <a:p>
            <a:pPr algn="ctr" defTabSz="457200"/>
            <a:r>
              <a:rPr lang="it-IT" sz="1700" b="1" err="1">
                <a:solidFill>
                  <a:schemeClr val="bg1"/>
                </a:solidFill>
              </a:rPr>
              <a:t>approve</a:t>
            </a:r>
            <a:r>
              <a:rPr lang="it-IT" sz="1700" b="1">
                <a:solidFill>
                  <a:schemeClr val="bg1"/>
                </a:solidFill>
              </a:rPr>
              <a:t> BPM7</a:t>
            </a:r>
            <a:endParaRPr lang="en-GB" sz="1700" b="1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05D32E-8565-43B4-B02E-D6A97F24A55B}"/>
              </a:ext>
            </a:extLst>
          </p:cNvPr>
          <p:cNvSpPr txBox="1"/>
          <p:nvPr/>
        </p:nvSpPr>
        <p:spPr>
          <a:xfrm>
            <a:off x="10525663" y="5737935"/>
            <a:ext cx="1320087" cy="3091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b="0">
                <a:solidFill>
                  <a:srgbClr val="0F5494"/>
                </a:solidFill>
              </a:rPr>
              <a:t>Mar. 2025</a:t>
            </a:r>
            <a:endParaRPr lang="en-GB" sz="1800" b="0" err="1">
              <a:solidFill>
                <a:srgbClr val="0F5494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BF00DEC-757F-48E7-9E24-712D91F1506D}"/>
              </a:ext>
            </a:extLst>
          </p:cNvPr>
          <p:cNvGrpSpPr/>
          <p:nvPr/>
        </p:nvGrpSpPr>
        <p:grpSpPr>
          <a:xfrm>
            <a:off x="213949" y="3572127"/>
            <a:ext cx="11307956" cy="3509"/>
            <a:chOff x="263352" y="3496816"/>
            <a:chExt cx="11449272" cy="4192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458A2C9-1231-4D14-9742-BBD5C030904F}"/>
                </a:ext>
              </a:extLst>
            </p:cNvPr>
            <p:cNvCxnSpPr/>
            <p:nvPr/>
          </p:nvCxnSpPr>
          <p:spPr bwMode="auto">
            <a:xfrm flipV="1">
              <a:off x="263352" y="3496816"/>
              <a:ext cx="1336004" cy="4192"/>
            </a:xfrm>
            <a:prstGeom prst="line">
              <a:avLst/>
            </a:prstGeom>
            <a:noFill/>
            <a:ln w="76200" cap="flat" cmpd="sng" algn="ctr">
              <a:solidFill>
                <a:srgbClr val="C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AD1D8C4-13DB-476B-A0B1-CE3D671F05C8}"/>
                </a:ext>
              </a:extLst>
            </p:cNvPr>
            <p:cNvCxnSpPr/>
            <p:nvPr/>
          </p:nvCxnSpPr>
          <p:spPr bwMode="auto">
            <a:xfrm>
              <a:off x="4976982" y="3496816"/>
              <a:ext cx="6735642" cy="4192"/>
            </a:xfrm>
            <a:prstGeom prst="line">
              <a:avLst/>
            </a:prstGeom>
            <a:noFill/>
            <a:ln w="76200" cap="flat" cmpd="sng" algn="ctr">
              <a:solidFill>
                <a:srgbClr val="C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8C35A084-5E6D-4AF4-B8B2-BBB7522EE5F1}"/>
              </a:ext>
            </a:extLst>
          </p:cNvPr>
          <p:cNvSpPr txBox="1"/>
          <p:nvPr/>
        </p:nvSpPr>
        <p:spPr>
          <a:xfrm>
            <a:off x="386905" y="3051890"/>
            <a:ext cx="8098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>
                <a:solidFill>
                  <a:srgbClr val="0F5494"/>
                </a:solidFill>
              </a:rPr>
              <a:t>SNA</a:t>
            </a:r>
            <a:endParaRPr lang="en-GB" sz="2800" b="1" err="1">
              <a:solidFill>
                <a:srgbClr val="0F5494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511592-DE2F-4D4D-B08E-8303E82318AE}"/>
              </a:ext>
            </a:extLst>
          </p:cNvPr>
          <p:cNvSpPr txBox="1"/>
          <p:nvPr/>
        </p:nvSpPr>
        <p:spPr>
          <a:xfrm>
            <a:off x="357039" y="3708373"/>
            <a:ext cx="891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>
                <a:solidFill>
                  <a:srgbClr val="0F5494"/>
                </a:solidFill>
              </a:rPr>
              <a:t>BPM</a:t>
            </a:r>
            <a:endParaRPr lang="en-GB" sz="2800" b="1" err="1">
              <a:solidFill>
                <a:srgbClr val="0F5494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BBAD7A-DA1B-4D48-A936-9B23DB735442}"/>
              </a:ext>
            </a:extLst>
          </p:cNvPr>
          <p:cNvSpPr txBox="1"/>
          <p:nvPr/>
        </p:nvSpPr>
        <p:spPr>
          <a:xfrm>
            <a:off x="2344654" y="3033117"/>
            <a:ext cx="1604116" cy="1004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b="0" i="1" err="1">
                <a:solidFill>
                  <a:srgbClr val="0F5494"/>
                </a:solidFill>
              </a:rPr>
              <a:t>Several</a:t>
            </a:r>
            <a:br>
              <a:rPr lang="it-IT" sz="2400" b="0" i="1">
                <a:solidFill>
                  <a:srgbClr val="0F5494"/>
                </a:solidFill>
              </a:rPr>
            </a:br>
            <a:r>
              <a:rPr lang="it-IT" sz="2400" b="0" i="1">
                <a:solidFill>
                  <a:srgbClr val="0F5494"/>
                </a:solidFill>
              </a:rPr>
              <a:t>common </a:t>
            </a:r>
            <a:br>
              <a:rPr lang="it-IT" sz="2400" b="0" i="1">
                <a:solidFill>
                  <a:srgbClr val="0F5494"/>
                </a:solidFill>
              </a:rPr>
            </a:br>
            <a:r>
              <a:rPr lang="it-IT" sz="2400" b="0" i="1" err="1">
                <a:solidFill>
                  <a:srgbClr val="0F5494"/>
                </a:solidFill>
              </a:rPr>
              <a:t>issues</a:t>
            </a:r>
            <a:endParaRPr lang="en-GB" sz="2400" b="0" i="1" err="1">
              <a:solidFill>
                <a:srgbClr val="0F5494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934BA75-A594-400B-B956-930227B395CB}"/>
              </a:ext>
            </a:extLst>
          </p:cNvPr>
          <p:cNvGrpSpPr/>
          <p:nvPr/>
        </p:nvGrpSpPr>
        <p:grpSpPr>
          <a:xfrm>
            <a:off x="253065" y="576235"/>
            <a:ext cx="11667647" cy="2324145"/>
            <a:chOff x="178103" y="746543"/>
            <a:chExt cx="11667647" cy="232414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A4B37D5-2C3A-471D-BEB2-148F78B1B578}"/>
                </a:ext>
              </a:extLst>
            </p:cNvPr>
            <p:cNvSpPr/>
            <p:nvPr/>
          </p:nvSpPr>
          <p:spPr>
            <a:xfrm>
              <a:off x="213949" y="983599"/>
              <a:ext cx="1390633" cy="1348443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13317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it-IT" sz="1800" b="1">
                  <a:solidFill>
                    <a:schemeClr val="tx1"/>
                  </a:solidFill>
                </a:rPr>
                <a:t>UNSC: </a:t>
              </a:r>
              <a:br>
                <a:rPr lang="it-IT" sz="1800" b="1">
                  <a:solidFill>
                    <a:schemeClr val="tx1"/>
                  </a:solidFill>
                </a:rPr>
              </a:br>
              <a:r>
                <a:rPr lang="it-IT" sz="1800" b="1" err="1">
                  <a:solidFill>
                    <a:schemeClr val="tx1"/>
                  </a:solidFill>
                </a:rPr>
                <a:t>launch</a:t>
              </a:r>
              <a:r>
                <a:rPr lang="it-IT" sz="1800" b="1">
                  <a:solidFill>
                    <a:schemeClr val="tx1"/>
                  </a:solidFill>
                </a:rPr>
                <a:t> update </a:t>
              </a:r>
              <a:r>
                <a:rPr lang="it-IT" sz="1800" b="1" err="1">
                  <a:solidFill>
                    <a:schemeClr val="tx1"/>
                  </a:solidFill>
                </a:rPr>
                <a:t>process</a:t>
              </a:r>
              <a:endParaRPr lang="en-GB" sz="1800" b="1">
                <a:solidFill>
                  <a:schemeClr val="tx1"/>
                </a:solidFill>
              </a:endParaRPr>
            </a:p>
          </p:txBody>
        </p:sp>
        <p:sp>
          <p:nvSpPr>
            <p:cNvPr id="21" name="Right Arrow 4">
              <a:extLst>
                <a:ext uri="{FF2B5EF4-FFF2-40B4-BE49-F238E27FC236}">
                  <a16:creationId xmlns:a16="http://schemas.microsoft.com/office/drawing/2014/main" id="{F925DE3A-D9B3-456A-9180-F7DB796F6FBC}"/>
                </a:ext>
              </a:extLst>
            </p:cNvPr>
            <p:cNvSpPr/>
            <p:nvPr/>
          </p:nvSpPr>
          <p:spPr>
            <a:xfrm>
              <a:off x="1957486" y="983599"/>
              <a:ext cx="2702175" cy="1348443"/>
            </a:xfrm>
            <a:prstGeom prst="rightArrow">
              <a:avLst>
                <a:gd name="adj1" fmla="val 100000"/>
                <a:gd name="adj2" fmla="val 5000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13317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it-IT" sz="1800" b="0">
                  <a:solidFill>
                    <a:schemeClr val="accent1">
                      <a:lumMod val="75000"/>
                    </a:schemeClr>
                  </a:solidFill>
                </a:rPr>
                <a:t>Development of guidance notes &amp; country consultation and  testing</a:t>
              </a:r>
              <a:endParaRPr lang="en-GB" sz="1800" b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84DFB8D-FAAF-4B37-B276-8A7EA76E2F4F}"/>
                </a:ext>
              </a:extLst>
            </p:cNvPr>
            <p:cNvSpPr/>
            <p:nvPr/>
          </p:nvSpPr>
          <p:spPr>
            <a:xfrm>
              <a:off x="4765578" y="983599"/>
              <a:ext cx="1966344" cy="133440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13317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it-IT" sz="1800" b="1">
                  <a:solidFill>
                    <a:schemeClr val="tx1"/>
                  </a:solidFill>
                </a:rPr>
                <a:t>UNSC: </a:t>
              </a:r>
              <a:br>
                <a:rPr lang="it-IT" sz="1800" b="1">
                  <a:solidFill>
                    <a:schemeClr val="tx1"/>
                  </a:solidFill>
                </a:rPr>
              </a:br>
              <a:r>
                <a:rPr lang="it-IT" sz="1800" b="1" err="1">
                  <a:solidFill>
                    <a:schemeClr val="tx1"/>
                  </a:solidFill>
                </a:rPr>
                <a:t>adopt</a:t>
              </a:r>
              <a:r>
                <a:rPr lang="it-IT" sz="1800" b="1">
                  <a:solidFill>
                    <a:schemeClr val="tx1"/>
                  </a:solidFill>
                </a:rPr>
                <a:t> </a:t>
              </a:r>
              <a:r>
                <a:rPr lang="it-IT" sz="1800" b="1" err="1">
                  <a:solidFill>
                    <a:schemeClr val="tx1"/>
                  </a:solidFill>
                </a:rPr>
                <a:t>recommendations</a:t>
              </a:r>
              <a:endParaRPr lang="en-GB" sz="1800" b="1">
                <a:solidFill>
                  <a:schemeClr val="tx1"/>
                </a:solidFill>
              </a:endParaRP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13C8614D-6425-4049-8011-D125B424FFAA}"/>
                </a:ext>
              </a:extLst>
            </p:cNvPr>
            <p:cNvGrpSpPr/>
            <p:nvPr/>
          </p:nvGrpSpPr>
          <p:grpSpPr>
            <a:xfrm>
              <a:off x="178103" y="2699468"/>
              <a:ext cx="11667647" cy="371220"/>
              <a:chOff x="142830" y="2529148"/>
              <a:chExt cx="11667647" cy="371220"/>
            </a:xfrm>
          </p:grpSpPr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E35412E-5949-451C-9AA0-D56602C3D1E2}"/>
                  </a:ext>
                </a:extLst>
              </p:cNvPr>
              <p:cNvSpPr txBox="1"/>
              <p:nvPr/>
            </p:nvSpPr>
            <p:spPr>
              <a:xfrm>
                <a:off x="7174883" y="2585365"/>
                <a:ext cx="765011" cy="3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800" b="0">
                    <a:solidFill>
                      <a:srgbClr val="0F5494"/>
                    </a:solidFill>
                  </a:rPr>
                  <a:t>2024</a:t>
                </a:r>
                <a:endParaRPr lang="en-GB" sz="1800" b="0" err="1">
                  <a:solidFill>
                    <a:srgbClr val="0F5494"/>
                  </a:solidFill>
                </a:endParaRP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8BDEB2C-1C1F-46F4-BFC9-CC5EBC6AD84D}"/>
                  </a:ext>
                </a:extLst>
              </p:cNvPr>
              <p:cNvSpPr txBox="1"/>
              <p:nvPr/>
            </p:nvSpPr>
            <p:spPr>
              <a:xfrm>
                <a:off x="9033742" y="2591190"/>
                <a:ext cx="1315970" cy="3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800" b="0" err="1">
                    <a:solidFill>
                      <a:srgbClr val="0F5494"/>
                    </a:solidFill>
                  </a:rPr>
                  <a:t>Oct</a:t>
                </a:r>
                <a:r>
                  <a:rPr lang="it-IT" sz="1800" b="0">
                    <a:solidFill>
                      <a:srgbClr val="0F5494"/>
                    </a:solidFill>
                  </a:rPr>
                  <a:t>. 2024</a:t>
                </a:r>
                <a:endParaRPr lang="en-GB" sz="1800" b="0" err="1">
                  <a:solidFill>
                    <a:srgbClr val="0F5494"/>
                  </a:solidFill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491092E-0532-4D4C-830D-8AB1CFBA8F92}"/>
                  </a:ext>
                </a:extLst>
              </p:cNvPr>
              <p:cNvSpPr txBox="1"/>
              <p:nvPr/>
            </p:nvSpPr>
            <p:spPr>
              <a:xfrm>
                <a:off x="10490390" y="2585365"/>
                <a:ext cx="1320087" cy="3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800" b="0">
                    <a:solidFill>
                      <a:srgbClr val="0F5494"/>
                    </a:solidFill>
                  </a:rPr>
                  <a:t>Mar. 2025</a:t>
                </a:r>
                <a:endParaRPr lang="en-GB" sz="1800" b="0" err="1">
                  <a:solidFill>
                    <a:srgbClr val="0F5494"/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8191F89-230D-4C84-8D96-83C8B0D9345B}"/>
                  </a:ext>
                </a:extLst>
              </p:cNvPr>
              <p:cNvSpPr txBox="1"/>
              <p:nvPr/>
            </p:nvSpPr>
            <p:spPr>
              <a:xfrm>
                <a:off x="142830" y="2529148"/>
                <a:ext cx="1320087" cy="3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800" b="0">
                    <a:solidFill>
                      <a:srgbClr val="0F5494"/>
                    </a:solidFill>
                  </a:rPr>
                  <a:t>Mar. 2020</a:t>
                </a:r>
                <a:endParaRPr lang="en-GB" sz="1800" b="0" err="1">
                  <a:solidFill>
                    <a:srgbClr val="0F5494"/>
                  </a:solidFill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895BAD6-ECF7-4716-B93D-A1888F9F2310}"/>
                  </a:ext>
                </a:extLst>
              </p:cNvPr>
              <p:cNvSpPr txBox="1"/>
              <p:nvPr/>
            </p:nvSpPr>
            <p:spPr>
              <a:xfrm>
                <a:off x="2440886" y="2529148"/>
                <a:ext cx="1450544" cy="3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800" b="0">
                    <a:solidFill>
                      <a:srgbClr val="0F5494"/>
                    </a:solidFill>
                  </a:rPr>
                  <a:t>2020-2023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8B467B0-96EA-4CB3-85B0-1F6CD964F322}"/>
                  </a:ext>
                </a:extLst>
              </p:cNvPr>
              <p:cNvSpPr txBox="1"/>
              <p:nvPr/>
            </p:nvSpPr>
            <p:spPr>
              <a:xfrm>
                <a:off x="4800853" y="2529148"/>
                <a:ext cx="1320087" cy="3091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800" b="0">
                    <a:solidFill>
                      <a:srgbClr val="0F5494"/>
                    </a:solidFill>
                  </a:rPr>
                  <a:t>Mar. 2024</a:t>
                </a:r>
                <a:endParaRPr lang="en-GB" sz="1800" b="0" err="1">
                  <a:solidFill>
                    <a:srgbClr val="0F5494"/>
                  </a:solidFill>
                </a:endParaRPr>
              </a:p>
            </p:txBody>
          </p:sp>
        </p:grpSp>
        <p:sp>
          <p:nvSpPr>
            <p:cNvPr id="26" name="Right Arrow 12">
              <a:extLst>
                <a:ext uri="{FF2B5EF4-FFF2-40B4-BE49-F238E27FC236}">
                  <a16:creationId xmlns:a16="http://schemas.microsoft.com/office/drawing/2014/main" id="{24FA9047-8193-4C16-A9B9-10A041FDAC9F}"/>
                </a:ext>
              </a:extLst>
            </p:cNvPr>
            <p:cNvSpPr/>
            <p:nvPr/>
          </p:nvSpPr>
          <p:spPr>
            <a:xfrm>
              <a:off x="6811766" y="992371"/>
              <a:ext cx="2371793" cy="1330898"/>
            </a:xfrm>
            <a:prstGeom prst="rightArrow">
              <a:avLst>
                <a:gd name="adj1" fmla="val 100000"/>
                <a:gd name="adj2" fmla="val 50000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13317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457200"/>
              <a:r>
                <a:rPr lang="it-IT">
                  <a:solidFill>
                    <a:schemeClr val="accent1">
                      <a:lumMod val="75000"/>
                    </a:schemeClr>
                  </a:solidFill>
                </a:rPr>
                <a:t>Draft 2025 SNA, incl. country consultation on new text</a:t>
              </a:r>
              <a:endParaRPr lang="en-GB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1B2B39E-0EBF-4176-BF43-38C48DFE3AC4}"/>
                </a:ext>
              </a:extLst>
            </p:cNvPr>
            <p:cNvSpPr/>
            <p:nvPr/>
          </p:nvSpPr>
          <p:spPr>
            <a:xfrm>
              <a:off x="9071073" y="746543"/>
              <a:ext cx="1315970" cy="156093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13317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it-IT" sz="1800" b="1" dirty="0">
                  <a:solidFill>
                    <a:srgbClr val="0F5494"/>
                  </a:solidFill>
                </a:rPr>
                <a:t>AEG and ISWGNA: </a:t>
              </a:r>
              <a:br>
                <a:rPr lang="it-IT" sz="1800" b="1" dirty="0">
                  <a:solidFill>
                    <a:srgbClr val="0F5494"/>
                  </a:solidFill>
                </a:rPr>
              </a:br>
              <a:r>
                <a:rPr lang="it-IT" sz="1800" b="1" dirty="0">
                  <a:solidFill>
                    <a:srgbClr val="0F5494"/>
                  </a:solidFill>
                </a:rPr>
                <a:t>approve 2025 SNA</a:t>
              </a:r>
              <a:endParaRPr lang="en-GB" sz="1800" b="1" dirty="0">
                <a:solidFill>
                  <a:srgbClr val="0F5494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080D25F-15D4-4CBE-82B2-3360D4AB7E85}"/>
                </a:ext>
              </a:extLst>
            </p:cNvPr>
            <p:cNvSpPr/>
            <p:nvPr/>
          </p:nvSpPr>
          <p:spPr>
            <a:xfrm>
              <a:off x="10455118" y="746543"/>
              <a:ext cx="1080674" cy="155040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13317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it-IT" b="1">
                  <a:solidFill>
                    <a:schemeClr val="tx1"/>
                  </a:solidFill>
                </a:rPr>
                <a:t>UNSC: </a:t>
              </a:r>
              <a:br>
                <a:rPr lang="it-IT" b="1">
                  <a:solidFill>
                    <a:schemeClr val="tx1"/>
                  </a:solidFill>
                </a:rPr>
              </a:br>
              <a:r>
                <a:rPr lang="it-IT" b="1">
                  <a:solidFill>
                    <a:schemeClr val="tx1"/>
                  </a:solidFill>
                </a:rPr>
                <a:t>adopt 2025 SNA</a:t>
              </a:r>
              <a:endParaRPr lang="en-GB" b="1">
                <a:solidFill>
                  <a:schemeClr val="tx1"/>
                </a:solidFill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38C50103-95F7-434A-8B42-CDC794ADFA8D}"/>
              </a:ext>
            </a:extLst>
          </p:cNvPr>
          <p:cNvSpPr txBox="1"/>
          <p:nvPr/>
        </p:nvSpPr>
        <p:spPr>
          <a:xfrm>
            <a:off x="336861" y="188153"/>
            <a:ext cx="115000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4C97"/>
                </a:solidFill>
              </a:rPr>
              <a:t>The Update Process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415F022-FED2-4285-B3BB-30DB823163E2}"/>
              </a:ext>
            </a:extLst>
          </p:cNvPr>
          <p:cNvSpPr/>
          <p:nvPr/>
        </p:nvSpPr>
        <p:spPr>
          <a:xfrm>
            <a:off x="3328927" y="2193052"/>
            <a:ext cx="7131020" cy="32167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>
                <a:solidFill>
                  <a:prstClr val="black"/>
                </a:solidFill>
              </a:rPr>
              <a:t>        Iterative drafting of the update of the 2008 SNA 2022 - 2024</a:t>
            </a:r>
          </a:p>
        </p:txBody>
      </p:sp>
      <p:sp>
        <p:nvSpPr>
          <p:cNvPr id="29" name="Rounded Rectangle 30">
            <a:extLst>
              <a:ext uri="{FF2B5EF4-FFF2-40B4-BE49-F238E27FC236}">
                <a16:creationId xmlns:a16="http://schemas.microsoft.com/office/drawing/2014/main" id="{BE1DAAA0-42CE-4191-9AAE-D030222F764C}"/>
              </a:ext>
            </a:extLst>
          </p:cNvPr>
          <p:cNvSpPr/>
          <p:nvPr/>
        </p:nvSpPr>
        <p:spPr>
          <a:xfrm>
            <a:off x="1601535" y="746543"/>
            <a:ext cx="3090353" cy="5364914"/>
          </a:xfrm>
          <a:prstGeom prst="roundRect">
            <a:avLst/>
          </a:prstGeom>
          <a:noFill/>
          <a:ln w="762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</p:spTree>
    <p:extLst>
      <p:ext uri="{BB962C8B-B14F-4D97-AF65-F5344CB8AC3E}">
        <p14:creationId xmlns:p14="http://schemas.microsoft.com/office/powerpoint/2010/main" val="3673574445"/>
      </p:ext>
    </p:extLst>
  </p:cSld>
  <p:clrMapOvr>
    <a:masterClrMapping/>
  </p:clrMapOvr>
  <p:transition advTm="101078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FDA47D-7AC6-43D2-8E01-5C6D24182333}"/>
              </a:ext>
            </a:extLst>
          </p:cNvPr>
          <p:cNvSpPr txBox="1"/>
          <p:nvPr/>
        </p:nvSpPr>
        <p:spPr>
          <a:xfrm>
            <a:off x="279400" y="330200"/>
            <a:ext cx="6757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Three-pronged approach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ECD1B8-27F9-411F-BDBC-91F9DB509D27}"/>
              </a:ext>
            </a:extLst>
          </p:cNvPr>
          <p:cNvSpPr txBox="1"/>
          <p:nvPr/>
        </p:nvSpPr>
        <p:spPr>
          <a:xfrm>
            <a:off x="382772" y="1342563"/>
            <a:ext cx="3821739" cy="48167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Technical research </a:t>
            </a:r>
          </a:p>
          <a:p>
            <a:pPr marL="0" marR="0" lvl="0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Task teams/sub-task teams/ joint task teams</a:t>
            </a:r>
          </a:p>
          <a:p>
            <a:pPr marL="0" marR="0" lvl="0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Specific timeline and outputs</a:t>
            </a:r>
          </a:p>
          <a:p>
            <a:pPr marL="0" marR="0" lvl="0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Draft guidance notes:</a:t>
            </a:r>
          </a:p>
          <a:p>
            <a:pPr marL="45720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clarification, interpretation or change; </a:t>
            </a:r>
          </a:p>
          <a:p>
            <a:pPr marL="45720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central system,  supplementary tables, or satellite accounts;</a:t>
            </a:r>
          </a:p>
          <a:p>
            <a:pPr marL="457200" marR="0" lvl="1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implementation tested through country experimentation and testing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558E5B-811D-4BD9-8CD3-399FD1BFB6EE}"/>
              </a:ext>
            </a:extLst>
          </p:cNvPr>
          <p:cNvSpPr txBox="1"/>
          <p:nvPr/>
        </p:nvSpPr>
        <p:spPr>
          <a:xfrm>
            <a:off x="4066288" y="1345065"/>
            <a:ext cx="3276600" cy="3670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Broad consultation</a:t>
            </a:r>
          </a:p>
          <a:p>
            <a:pPr marL="0" marR="0" lvl="0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Involve broad set of users in the discussion, including policymakers, academia and private sector representatives</a:t>
            </a:r>
          </a:p>
          <a:p>
            <a:pPr marL="0" marR="0" lvl="0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Regular regional and global consultancies; </a:t>
            </a:r>
          </a:p>
          <a:p>
            <a:pPr marL="0" marR="0" lvl="0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Global user conferences on economic statistics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B56DEC-4767-4589-9A94-DAA63B7BEAC3}"/>
              </a:ext>
            </a:extLst>
          </p:cNvPr>
          <p:cNvSpPr txBox="1"/>
          <p:nvPr/>
        </p:nvSpPr>
        <p:spPr>
          <a:xfrm>
            <a:off x="7607775" y="1342563"/>
            <a:ext cx="3786562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Ensuring overall consistency </a:t>
            </a:r>
          </a:p>
          <a:p>
            <a:pPr marL="0" marR="0" lvl="0" indent="-28575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Collaborate with experts in:</a:t>
            </a:r>
          </a:p>
          <a:p>
            <a:pPr marL="171450" marR="0" lvl="1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classifications, BPM, GFSM, MFSM, SEEA,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labour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prices, agriculture, and </a:t>
            </a:r>
          </a:p>
          <a:p>
            <a:pPr marL="171450" marR="0" lvl="1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business and trade statistics, classifications, etc.</a:t>
            </a:r>
          </a:p>
          <a:p>
            <a:pPr marL="171450" marR="0" lvl="1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1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1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071753"/>
      </p:ext>
    </p:extLst>
  </p:cSld>
  <p:clrMapOvr>
    <a:masterClrMapping/>
  </p:clrMapOvr>
  <p:transition advTm="5492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0839DA2-26FE-40EC-A894-5FFC2CD1C67F}"/>
              </a:ext>
            </a:extLst>
          </p:cNvPr>
          <p:cNvSpPr/>
          <p:nvPr/>
        </p:nvSpPr>
        <p:spPr>
          <a:xfrm>
            <a:off x="2902661" y="168486"/>
            <a:ext cx="6009196" cy="6013239"/>
          </a:xfrm>
          <a:custGeom>
            <a:avLst/>
            <a:gdLst>
              <a:gd name="connsiteX0" fmla="*/ 0 w 6009196"/>
              <a:gd name="connsiteY0" fmla="*/ 1001553 h 6013239"/>
              <a:gd name="connsiteX1" fmla="*/ 1001553 w 6009196"/>
              <a:gd name="connsiteY1" fmla="*/ 0 h 6013239"/>
              <a:gd name="connsiteX2" fmla="*/ 1653973 w 6009196"/>
              <a:gd name="connsiteY2" fmla="*/ 0 h 6013239"/>
              <a:gd name="connsiteX3" fmla="*/ 2146150 w 6009196"/>
              <a:gd name="connsiteY3" fmla="*/ 0 h 6013239"/>
              <a:gd name="connsiteX4" fmla="*/ 2598266 w 6009196"/>
              <a:gd name="connsiteY4" fmla="*/ 0 h 6013239"/>
              <a:gd name="connsiteX5" fmla="*/ 3090443 w 6009196"/>
              <a:gd name="connsiteY5" fmla="*/ 0 h 6013239"/>
              <a:gd name="connsiteX6" fmla="*/ 3622680 w 6009196"/>
              <a:gd name="connsiteY6" fmla="*/ 0 h 6013239"/>
              <a:gd name="connsiteX7" fmla="*/ 4194979 w 6009196"/>
              <a:gd name="connsiteY7" fmla="*/ 0 h 6013239"/>
              <a:gd name="connsiteX8" fmla="*/ 5007643 w 6009196"/>
              <a:gd name="connsiteY8" fmla="*/ 0 h 6013239"/>
              <a:gd name="connsiteX9" fmla="*/ 6009196 w 6009196"/>
              <a:gd name="connsiteY9" fmla="*/ 1001553 h 6013239"/>
              <a:gd name="connsiteX10" fmla="*/ 6009196 w 6009196"/>
              <a:gd name="connsiteY10" fmla="*/ 1574429 h 6013239"/>
              <a:gd name="connsiteX11" fmla="*/ 6009196 w 6009196"/>
              <a:gd name="connsiteY11" fmla="*/ 2187407 h 6013239"/>
              <a:gd name="connsiteX12" fmla="*/ 6009196 w 6009196"/>
              <a:gd name="connsiteY12" fmla="*/ 2720181 h 6013239"/>
              <a:gd name="connsiteX13" fmla="*/ 6009196 w 6009196"/>
              <a:gd name="connsiteY13" fmla="*/ 3333159 h 6013239"/>
              <a:gd name="connsiteX14" fmla="*/ 6009196 w 6009196"/>
              <a:gd name="connsiteY14" fmla="*/ 3825832 h 6013239"/>
              <a:gd name="connsiteX15" fmla="*/ 6009196 w 6009196"/>
              <a:gd name="connsiteY15" fmla="*/ 4398709 h 6013239"/>
              <a:gd name="connsiteX16" fmla="*/ 6009196 w 6009196"/>
              <a:gd name="connsiteY16" fmla="*/ 5011686 h 6013239"/>
              <a:gd name="connsiteX17" fmla="*/ 5007643 w 6009196"/>
              <a:gd name="connsiteY17" fmla="*/ 6013239 h 6013239"/>
              <a:gd name="connsiteX18" fmla="*/ 4395284 w 6009196"/>
              <a:gd name="connsiteY18" fmla="*/ 6013239 h 6013239"/>
              <a:gd name="connsiteX19" fmla="*/ 3863046 w 6009196"/>
              <a:gd name="connsiteY19" fmla="*/ 6013239 h 6013239"/>
              <a:gd name="connsiteX20" fmla="*/ 3370869 w 6009196"/>
              <a:gd name="connsiteY20" fmla="*/ 6013239 h 6013239"/>
              <a:gd name="connsiteX21" fmla="*/ 2798571 w 6009196"/>
              <a:gd name="connsiteY21" fmla="*/ 6013239 h 6013239"/>
              <a:gd name="connsiteX22" fmla="*/ 2186211 w 6009196"/>
              <a:gd name="connsiteY22" fmla="*/ 6013239 h 6013239"/>
              <a:gd name="connsiteX23" fmla="*/ 1533791 w 6009196"/>
              <a:gd name="connsiteY23" fmla="*/ 6013239 h 6013239"/>
              <a:gd name="connsiteX24" fmla="*/ 1001553 w 6009196"/>
              <a:gd name="connsiteY24" fmla="*/ 6013239 h 6013239"/>
              <a:gd name="connsiteX25" fmla="*/ 0 w 6009196"/>
              <a:gd name="connsiteY25" fmla="*/ 5011686 h 6013239"/>
              <a:gd name="connsiteX26" fmla="*/ 0 w 6009196"/>
              <a:gd name="connsiteY26" fmla="*/ 4559114 h 6013239"/>
              <a:gd name="connsiteX27" fmla="*/ 0 w 6009196"/>
              <a:gd name="connsiteY27" fmla="*/ 3946136 h 6013239"/>
              <a:gd name="connsiteX28" fmla="*/ 0 w 6009196"/>
              <a:gd name="connsiteY28" fmla="*/ 3413362 h 6013239"/>
              <a:gd name="connsiteX29" fmla="*/ 0 w 6009196"/>
              <a:gd name="connsiteY29" fmla="*/ 2920688 h 6013239"/>
              <a:gd name="connsiteX30" fmla="*/ 0 w 6009196"/>
              <a:gd name="connsiteY30" fmla="*/ 2468116 h 6013239"/>
              <a:gd name="connsiteX31" fmla="*/ 0 w 6009196"/>
              <a:gd name="connsiteY31" fmla="*/ 1975442 h 6013239"/>
              <a:gd name="connsiteX32" fmla="*/ 0 w 6009196"/>
              <a:gd name="connsiteY32" fmla="*/ 1001553 h 6013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009196" h="6013239" fill="none" extrusionOk="0">
                <a:moveTo>
                  <a:pt x="0" y="1001553"/>
                </a:moveTo>
                <a:cubicBezTo>
                  <a:pt x="-61493" y="482892"/>
                  <a:pt x="495118" y="126551"/>
                  <a:pt x="1001553" y="0"/>
                </a:cubicBezTo>
                <a:cubicBezTo>
                  <a:pt x="1229817" y="-38858"/>
                  <a:pt x="1338754" y="8777"/>
                  <a:pt x="1653973" y="0"/>
                </a:cubicBezTo>
                <a:cubicBezTo>
                  <a:pt x="1969192" y="-8777"/>
                  <a:pt x="1961528" y="17182"/>
                  <a:pt x="2146150" y="0"/>
                </a:cubicBezTo>
                <a:cubicBezTo>
                  <a:pt x="2330772" y="-17182"/>
                  <a:pt x="2490567" y="4080"/>
                  <a:pt x="2598266" y="0"/>
                </a:cubicBezTo>
                <a:cubicBezTo>
                  <a:pt x="2705965" y="-4080"/>
                  <a:pt x="2982046" y="12267"/>
                  <a:pt x="3090443" y="0"/>
                </a:cubicBezTo>
                <a:cubicBezTo>
                  <a:pt x="3198840" y="-12267"/>
                  <a:pt x="3399573" y="59940"/>
                  <a:pt x="3622680" y="0"/>
                </a:cubicBezTo>
                <a:cubicBezTo>
                  <a:pt x="3845787" y="-59940"/>
                  <a:pt x="3984062" y="52609"/>
                  <a:pt x="4194979" y="0"/>
                </a:cubicBezTo>
                <a:cubicBezTo>
                  <a:pt x="4405896" y="-52609"/>
                  <a:pt x="4733118" y="58216"/>
                  <a:pt x="5007643" y="0"/>
                </a:cubicBezTo>
                <a:cubicBezTo>
                  <a:pt x="5592516" y="81561"/>
                  <a:pt x="6105564" y="493242"/>
                  <a:pt x="6009196" y="1001553"/>
                </a:cubicBezTo>
                <a:cubicBezTo>
                  <a:pt x="6019617" y="1236544"/>
                  <a:pt x="5970875" y="1437411"/>
                  <a:pt x="6009196" y="1574429"/>
                </a:cubicBezTo>
                <a:cubicBezTo>
                  <a:pt x="6047517" y="1711447"/>
                  <a:pt x="5989393" y="1895883"/>
                  <a:pt x="6009196" y="2187407"/>
                </a:cubicBezTo>
                <a:cubicBezTo>
                  <a:pt x="6028999" y="2478931"/>
                  <a:pt x="6002983" y="2481595"/>
                  <a:pt x="6009196" y="2720181"/>
                </a:cubicBezTo>
                <a:cubicBezTo>
                  <a:pt x="6015409" y="2958767"/>
                  <a:pt x="5990340" y="3192880"/>
                  <a:pt x="6009196" y="3333159"/>
                </a:cubicBezTo>
                <a:cubicBezTo>
                  <a:pt x="6028052" y="3473438"/>
                  <a:pt x="5960319" y="3705405"/>
                  <a:pt x="6009196" y="3825832"/>
                </a:cubicBezTo>
                <a:cubicBezTo>
                  <a:pt x="6058073" y="3946259"/>
                  <a:pt x="5993335" y="4209211"/>
                  <a:pt x="6009196" y="4398709"/>
                </a:cubicBezTo>
                <a:cubicBezTo>
                  <a:pt x="6025057" y="4588207"/>
                  <a:pt x="5968081" y="4795826"/>
                  <a:pt x="6009196" y="5011686"/>
                </a:cubicBezTo>
                <a:cubicBezTo>
                  <a:pt x="6071010" y="5468589"/>
                  <a:pt x="5690085" y="5911490"/>
                  <a:pt x="5007643" y="6013239"/>
                </a:cubicBezTo>
                <a:cubicBezTo>
                  <a:pt x="4734296" y="6025651"/>
                  <a:pt x="4587514" y="5970616"/>
                  <a:pt x="4395284" y="6013239"/>
                </a:cubicBezTo>
                <a:cubicBezTo>
                  <a:pt x="4203054" y="6055862"/>
                  <a:pt x="4026590" y="5994898"/>
                  <a:pt x="3863046" y="6013239"/>
                </a:cubicBezTo>
                <a:cubicBezTo>
                  <a:pt x="3699502" y="6031580"/>
                  <a:pt x="3573621" y="5990944"/>
                  <a:pt x="3370869" y="6013239"/>
                </a:cubicBezTo>
                <a:cubicBezTo>
                  <a:pt x="3168117" y="6035534"/>
                  <a:pt x="2915506" y="5958569"/>
                  <a:pt x="2798571" y="6013239"/>
                </a:cubicBezTo>
                <a:cubicBezTo>
                  <a:pt x="2681636" y="6067909"/>
                  <a:pt x="2385270" y="5952016"/>
                  <a:pt x="2186211" y="6013239"/>
                </a:cubicBezTo>
                <a:cubicBezTo>
                  <a:pt x="1987152" y="6074462"/>
                  <a:pt x="1720348" y="6006280"/>
                  <a:pt x="1533791" y="6013239"/>
                </a:cubicBezTo>
                <a:cubicBezTo>
                  <a:pt x="1347234" y="6020198"/>
                  <a:pt x="1224752" y="5996894"/>
                  <a:pt x="1001553" y="6013239"/>
                </a:cubicBezTo>
                <a:cubicBezTo>
                  <a:pt x="493013" y="6099970"/>
                  <a:pt x="72629" y="5544380"/>
                  <a:pt x="0" y="5011686"/>
                </a:cubicBezTo>
                <a:cubicBezTo>
                  <a:pt x="-19842" y="4881256"/>
                  <a:pt x="6297" y="4761765"/>
                  <a:pt x="0" y="4559114"/>
                </a:cubicBezTo>
                <a:cubicBezTo>
                  <a:pt x="-6297" y="4356463"/>
                  <a:pt x="52647" y="4153036"/>
                  <a:pt x="0" y="3946136"/>
                </a:cubicBezTo>
                <a:cubicBezTo>
                  <a:pt x="-52647" y="3739236"/>
                  <a:pt x="37097" y="3653071"/>
                  <a:pt x="0" y="3413362"/>
                </a:cubicBezTo>
                <a:cubicBezTo>
                  <a:pt x="-37097" y="3173653"/>
                  <a:pt x="397" y="3070199"/>
                  <a:pt x="0" y="2920688"/>
                </a:cubicBezTo>
                <a:cubicBezTo>
                  <a:pt x="-397" y="2771177"/>
                  <a:pt x="17416" y="2661505"/>
                  <a:pt x="0" y="2468116"/>
                </a:cubicBezTo>
                <a:cubicBezTo>
                  <a:pt x="-17416" y="2274727"/>
                  <a:pt x="27848" y="2122936"/>
                  <a:pt x="0" y="1975442"/>
                </a:cubicBezTo>
                <a:cubicBezTo>
                  <a:pt x="-27848" y="1827948"/>
                  <a:pt x="8999" y="1392787"/>
                  <a:pt x="0" y="1001553"/>
                </a:cubicBezTo>
                <a:close/>
              </a:path>
              <a:path w="6009196" h="6013239" stroke="0" extrusionOk="0">
                <a:moveTo>
                  <a:pt x="0" y="1001553"/>
                </a:moveTo>
                <a:cubicBezTo>
                  <a:pt x="-107489" y="382110"/>
                  <a:pt x="341458" y="40141"/>
                  <a:pt x="1001553" y="0"/>
                </a:cubicBezTo>
                <a:cubicBezTo>
                  <a:pt x="1168608" y="-39461"/>
                  <a:pt x="1434043" y="51785"/>
                  <a:pt x="1653973" y="0"/>
                </a:cubicBezTo>
                <a:cubicBezTo>
                  <a:pt x="1873903" y="-51785"/>
                  <a:pt x="1925944" y="38750"/>
                  <a:pt x="2186211" y="0"/>
                </a:cubicBezTo>
                <a:cubicBezTo>
                  <a:pt x="2446478" y="-38750"/>
                  <a:pt x="2491017" y="4436"/>
                  <a:pt x="2678388" y="0"/>
                </a:cubicBezTo>
                <a:cubicBezTo>
                  <a:pt x="2865759" y="-4436"/>
                  <a:pt x="3019854" y="32464"/>
                  <a:pt x="3290747" y="0"/>
                </a:cubicBezTo>
                <a:cubicBezTo>
                  <a:pt x="3561640" y="-32464"/>
                  <a:pt x="3678275" y="8401"/>
                  <a:pt x="3822985" y="0"/>
                </a:cubicBezTo>
                <a:cubicBezTo>
                  <a:pt x="3967695" y="-8401"/>
                  <a:pt x="4239043" y="4177"/>
                  <a:pt x="4475405" y="0"/>
                </a:cubicBezTo>
                <a:cubicBezTo>
                  <a:pt x="4711767" y="-4177"/>
                  <a:pt x="4816086" y="8979"/>
                  <a:pt x="5007643" y="0"/>
                </a:cubicBezTo>
                <a:cubicBezTo>
                  <a:pt x="5525016" y="59171"/>
                  <a:pt x="5997663" y="435035"/>
                  <a:pt x="6009196" y="1001553"/>
                </a:cubicBezTo>
                <a:cubicBezTo>
                  <a:pt x="6024570" y="1158933"/>
                  <a:pt x="6003638" y="1273433"/>
                  <a:pt x="6009196" y="1494226"/>
                </a:cubicBezTo>
                <a:cubicBezTo>
                  <a:pt x="6014754" y="1715019"/>
                  <a:pt x="5947569" y="1919235"/>
                  <a:pt x="6009196" y="2067103"/>
                </a:cubicBezTo>
                <a:cubicBezTo>
                  <a:pt x="6070823" y="2214971"/>
                  <a:pt x="5965040" y="2479088"/>
                  <a:pt x="6009196" y="2599877"/>
                </a:cubicBezTo>
                <a:cubicBezTo>
                  <a:pt x="6053352" y="2720666"/>
                  <a:pt x="5971738" y="3090326"/>
                  <a:pt x="6009196" y="3252956"/>
                </a:cubicBezTo>
                <a:cubicBezTo>
                  <a:pt x="6046654" y="3415586"/>
                  <a:pt x="6002488" y="3697959"/>
                  <a:pt x="6009196" y="3906035"/>
                </a:cubicBezTo>
                <a:cubicBezTo>
                  <a:pt x="6015904" y="4114111"/>
                  <a:pt x="5961016" y="4282028"/>
                  <a:pt x="6009196" y="4398709"/>
                </a:cubicBezTo>
                <a:cubicBezTo>
                  <a:pt x="6057376" y="4515390"/>
                  <a:pt x="5957365" y="4790925"/>
                  <a:pt x="6009196" y="5011686"/>
                </a:cubicBezTo>
                <a:cubicBezTo>
                  <a:pt x="5977116" y="5499435"/>
                  <a:pt x="5568673" y="5906536"/>
                  <a:pt x="5007643" y="6013239"/>
                </a:cubicBezTo>
                <a:cubicBezTo>
                  <a:pt x="4766697" y="6056538"/>
                  <a:pt x="4578630" y="6004461"/>
                  <a:pt x="4395284" y="6013239"/>
                </a:cubicBezTo>
                <a:cubicBezTo>
                  <a:pt x="4211938" y="6022017"/>
                  <a:pt x="4144588" y="5981511"/>
                  <a:pt x="3903107" y="6013239"/>
                </a:cubicBezTo>
                <a:cubicBezTo>
                  <a:pt x="3661626" y="6044967"/>
                  <a:pt x="3404404" y="5964711"/>
                  <a:pt x="3250686" y="6013239"/>
                </a:cubicBezTo>
                <a:cubicBezTo>
                  <a:pt x="3096968" y="6061767"/>
                  <a:pt x="2944894" y="5961859"/>
                  <a:pt x="2678388" y="6013239"/>
                </a:cubicBezTo>
                <a:cubicBezTo>
                  <a:pt x="2411882" y="6064619"/>
                  <a:pt x="2391412" y="5955264"/>
                  <a:pt x="2186211" y="6013239"/>
                </a:cubicBezTo>
                <a:cubicBezTo>
                  <a:pt x="1981010" y="6071214"/>
                  <a:pt x="1828007" y="5978086"/>
                  <a:pt x="1613912" y="6013239"/>
                </a:cubicBezTo>
                <a:cubicBezTo>
                  <a:pt x="1399817" y="6048392"/>
                  <a:pt x="1206109" y="5996414"/>
                  <a:pt x="1001553" y="6013239"/>
                </a:cubicBezTo>
                <a:cubicBezTo>
                  <a:pt x="491020" y="5882188"/>
                  <a:pt x="16227" y="5582373"/>
                  <a:pt x="0" y="5011686"/>
                </a:cubicBezTo>
                <a:cubicBezTo>
                  <a:pt x="-38477" y="4868205"/>
                  <a:pt x="33004" y="4584242"/>
                  <a:pt x="0" y="4358607"/>
                </a:cubicBezTo>
                <a:cubicBezTo>
                  <a:pt x="-33004" y="4132972"/>
                  <a:pt x="41724" y="3899140"/>
                  <a:pt x="0" y="3745630"/>
                </a:cubicBezTo>
                <a:cubicBezTo>
                  <a:pt x="-41724" y="3592120"/>
                  <a:pt x="26365" y="3357524"/>
                  <a:pt x="0" y="3252956"/>
                </a:cubicBezTo>
                <a:cubicBezTo>
                  <a:pt x="-26365" y="3148388"/>
                  <a:pt x="58481" y="2843276"/>
                  <a:pt x="0" y="2639979"/>
                </a:cubicBezTo>
                <a:cubicBezTo>
                  <a:pt x="-58481" y="2436682"/>
                  <a:pt x="31764" y="2371181"/>
                  <a:pt x="0" y="2187407"/>
                </a:cubicBezTo>
                <a:cubicBezTo>
                  <a:pt x="-31764" y="2003633"/>
                  <a:pt x="26469" y="1859816"/>
                  <a:pt x="0" y="1574429"/>
                </a:cubicBezTo>
                <a:cubicBezTo>
                  <a:pt x="-26469" y="1289042"/>
                  <a:pt x="44041" y="1262727"/>
                  <a:pt x="0" y="1001553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34925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9C15857F-26EB-466F-B657-05496F8FBE5A}"/>
              </a:ext>
            </a:extLst>
          </p:cNvPr>
          <p:cNvSpPr/>
          <p:nvPr/>
        </p:nvSpPr>
        <p:spPr>
          <a:xfrm>
            <a:off x="2905125" y="168486"/>
            <a:ext cx="8496727" cy="6079914"/>
          </a:xfrm>
          <a:custGeom>
            <a:avLst/>
            <a:gdLst>
              <a:gd name="connsiteX0" fmla="*/ 0 w 8496727"/>
              <a:gd name="connsiteY0" fmla="*/ 1013339 h 6079914"/>
              <a:gd name="connsiteX1" fmla="*/ 1013339 w 8496727"/>
              <a:gd name="connsiteY1" fmla="*/ 0 h 6079914"/>
              <a:gd name="connsiteX2" fmla="*/ 1730926 w 8496727"/>
              <a:gd name="connsiteY2" fmla="*/ 0 h 6079914"/>
              <a:gd name="connsiteX3" fmla="*/ 2254412 w 8496727"/>
              <a:gd name="connsiteY3" fmla="*/ 0 h 6079914"/>
              <a:gd name="connsiteX4" fmla="*/ 2713197 w 8496727"/>
              <a:gd name="connsiteY4" fmla="*/ 0 h 6079914"/>
              <a:gd name="connsiteX5" fmla="*/ 3366084 w 8496727"/>
              <a:gd name="connsiteY5" fmla="*/ 0 h 6079914"/>
              <a:gd name="connsiteX6" fmla="*/ 3889570 w 8496727"/>
              <a:gd name="connsiteY6" fmla="*/ 0 h 6079914"/>
              <a:gd name="connsiteX7" fmla="*/ 4607157 w 8496727"/>
              <a:gd name="connsiteY7" fmla="*/ 0 h 6079914"/>
              <a:gd name="connsiteX8" fmla="*/ 5065942 w 8496727"/>
              <a:gd name="connsiteY8" fmla="*/ 0 h 6079914"/>
              <a:gd name="connsiteX9" fmla="*/ 5783530 w 8496727"/>
              <a:gd name="connsiteY9" fmla="*/ 0 h 6079914"/>
              <a:gd name="connsiteX10" fmla="*/ 6177614 w 8496727"/>
              <a:gd name="connsiteY10" fmla="*/ 0 h 6079914"/>
              <a:gd name="connsiteX11" fmla="*/ 6765801 w 8496727"/>
              <a:gd name="connsiteY11" fmla="*/ 0 h 6079914"/>
              <a:gd name="connsiteX12" fmla="*/ 7483388 w 8496727"/>
              <a:gd name="connsiteY12" fmla="*/ 0 h 6079914"/>
              <a:gd name="connsiteX13" fmla="*/ 8496727 w 8496727"/>
              <a:gd name="connsiteY13" fmla="*/ 1013339 h 6079914"/>
              <a:gd name="connsiteX14" fmla="*/ 8496727 w 8496727"/>
              <a:gd name="connsiteY14" fmla="*/ 1592373 h 6079914"/>
              <a:gd name="connsiteX15" fmla="*/ 8496727 w 8496727"/>
              <a:gd name="connsiteY15" fmla="*/ 2090342 h 6079914"/>
              <a:gd name="connsiteX16" fmla="*/ 8496727 w 8496727"/>
              <a:gd name="connsiteY16" fmla="*/ 2669375 h 6079914"/>
              <a:gd name="connsiteX17" fmla="*/ 8496727 w 8496727"/>
              <a:gd name="connsiteY17" fmla="*/ 3329474 h 6079914"/>
              <a:gd name="connsiteX18" fmla="*/ 8496727 w 8496727"/>
              <a:gd name="connsiteY18" fmla="*/ 3908508 h 6079914"/>
              <a:gd name="connsiteX19" fmla="*/ 8496727 w 8496727"/>
              <a:gd name="connsiteY19" fmla="*/ 4365944 h 6079914"/>
              <a:gd name="connsiteX20" fmla="*/ 8496727 w 8496727"/>
              <a:gd name="connsiteY20" fmla="*/ 5066575 h 6079914"/>
              <a:gd name="connsiteX21" fmla="*/ 7483388 w 8496727"/>
              <a:gd name="connsiteY21" fmla="*/ 6079914 h 6079914"/>
              <a:gd name="connsiteX22" fmla="*/ 6959902 w 8496727"/>
              <a:gd name="connsiteY22" fmla="*/ 6079914 h 6079914"/>
              <a:gd name="connsiteX23" fmla="*/ 6371716 w 8496727"/>
              <a:gd name="connsiteY23" fmla="*/ 6079914 h 6079914"/>
              <a:gd name="connsiteX24" fmla="*/ 5977631 w 8496727"/>
              <a:gd name="connsiteY24" fmla="*/ 6079914 h 6079914"/>
              <a:gd name="connsiteX25" fmla="*/ 5583546 w 8496727"/>
              <a:gd name="connsiteY25" fmla="*/ 6079914 h 6079914"/>
              <a:gd name="connsiteX26" fmla="*/ 4995360 w 8496727"/>
              <a:gd name="connsiteY26" fmla="*/ 6079914 h 6079914"/>
              <a:gd name="connsiteX27" fmla="*/ 4536575 w 8496727"/>
              <a:gd name="connsiteY27" fmla="*/ 6079914 h 6079914"/>
              <a:gd name="connsiteX28" fmla="*/ 3883688 w 8496727"/>
              <a:gd name="connsiteY28" fmla="*/ 6079914 h 6079914"/>
              <a:gd name="connsiteX29" fmla="*/ 3424903 w 8496727"/>
              <a:gd name="connsiteY29" fmla="*/ 6079914 h 6079914"/>
              <a:gd name="connsiteX30" fmla="*/ 2772016 w 8496727"/>
              <a:gd name="connsiteY30" fmla="*/ 6079914 h 6079914"/>
              <a:gd name="connsiteX31" fmla="*/ 2377931 w 8496727"/>
              <a:gd name="connsiteY31" fmla="*/ 6079914 h 6079914"/>
              <a:gd name="connsiteX32" fmla="*/ 1725044 w 8496727"/>
              <a:gd name="connsiteY32" fmla="*/ 6079914 h 6079914"/>
              <a:gd name="connsiteX33" fmla="*/ 1013339 w 8496727"/>
              <a:gd name="connsiteY33" fmla="*/ 6079914 h 6079914"/>
              <a:gd name="connsiteX34" fmla="*/ 0 w 8496727"/>
              <a:gd name="connsiteY34" fmla="*/ 5066575 h 6079914"/>
              <a:gd name="connsiteX35" fmla="*/ 0 w 8496727"/>
              <a:gd name="connsiteY35" fmla="*/ 4406477 h 6079914"/>
              <a:gd name="connsiteX36" fmla="*/ 0 w 8496727"/>
              <a:gd name="connsiteY36" fmla="*/ 3908508 h 6079914"/>
              <a:gd name="connsiteX37" fmla="*/ 0 w 8496727"/>
              <a:gd name="connsiteY37" fmla="*/ 3451071 h 6079914"/>
              <a:gd name="connsiteX38" fmla="*/ 0 w 8496727"/>
              <a:gd name="connsiteY38" fmla="*/ 2953102 h 6079914"/>
              <a:gd name="connsiteX39" fmla="*/ 0 w 8496727"/>
              <a:gd name="connsiteY39" fmla="*/ 2414601 h 6079914"/>
              <a:gd name="connsiteX40" fmla="*/ 0 w 8496727"/>
              <a:gd name="connsiteY40" fmla="*/ 1835567 h 6079914"/>
              <a:gd name="connsiteX41" fmla="*/ 0 w 8496727"/>
              <a:gd name="connsiteY41" fmla="*/ 1013339 h 6079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8496727" h="6079914" extrusionOk="0">
                <a:moveTo>
                  <a:pt x="0" y="1013339"/>
                </a:moveTo>
                <a:cubicBezTo>
                  <a:pt x="-76484" y="406510"/>
                  <a:pt x="413757" y="14987"/>
                  <a:pt x="1013339" y="0"/>
                </a:cubicBezTo>
                <a:cubicBezTo>
                  <a:pt x="1170924" y="-33733"/>
                  <a:pt x="1411609" y="38134"/>
                  <a:pt x="1730926" y="0"/>
                </a:cubicBezTo>
                <a:cubicBezTo>
                  <a:pt x="2050243" y="-38134"/>
                  <a:pt x="2072414" y="2561"/>
                  <a:pt x="2254412" y="0"/>
                </a:cubicBezTo>
                <a:cubicBezTo>
                  <a:pt x="2436410" y="-2561"/>
                  <a:pt x="2575607" y="49165"/>
                  <a:pt x="2713197" y="0"/>
                </a:cubicBezTo>
                <a:cubicBezTo>
                  <a:pt x="2850787" y="-49165"/>
                  <a:pt x="3174771" y="5346"/>
                  <a:pt x="3366084" y="0"/>
                </a:cubicBezTo>
                <a:cubicBezTo>
                  <a:pt x="3557397" y="-5346"/>
                  <a:pt x="3673619" y="12360"/>
                  <a:pt x="3889570" y="0"/>
                </a:cubicBezTo>
                <a:cubicBezTo>
                  <a:pt x="4105521" y="-12360"/>
                  <a:pt x="4365213" y="62366"/>
                  <a:pt x="4607157" y="0"/>
                </a:cubicBezTo>
                <a:cubicBezTo>
                  <a:pt x="4849101" y="-62366"/>
                  <a:pt x="4952926" y="30787"/>
                  <a:pt x="5065942" y="0"/>
                </a:cubicBezTo>
                <a:cubicBezTo>
                  <a:pt x="5178959" y="-30787"/>
                  <a:pt x="5522171" y="1474"/>
                  <a:pt x="5783530" y="0"/>
                </a:cubicBezTo>
                <a:cubicBezTo>
                  <a:pt x="6044889" y="-1474"/>
                  <a:pt x="5982770" y="23646"/>
                  <a:pt x="6177614" y="0"/>
                </a:cubicBezTo>
                <a:cubicBezTo>
                  <a:pt x="6372458" y="-23646"/>
                  <a:pt x="6596527" y="19623"/>
                  <a:pt x="6765801" y="0"/>
                </a:cubicBezTo>
                <a:cubicBezTo>
                  <a:pt x="6935075" y="-19623"/>
                  <a:pt x="7210101" y="1129"/>
                  <a:pt x="7483388" y="0"/>
                </a:cubicBezTo>
                <a:cubicBezTo>
                  <a:pt x="8080123" y="-36644"/>
                  <a:pt x="8524038" y="436077"/>
                  <a:pt x="8496727" y="1013339"/>
                </a:cubicBezTo>
                <a:cubicBezTo>
                  <a:pt x="8502466" y="1166553"/>
                  <a:pt x="8487770" y="1368114"/>
                  <a:pt x="8496727" y="1592373"/>
                </a:cubicBezTo>
                <a:cubicBezTo>
                  <a:pt x="8505684" y="1816632"/>
                  <a:pt x="8442669" y="1969563"/>
                  <a:pt x="8496727" y="2090342"/>
                </a:cubicBezTo>
                <a:cubicBezTo>
                  <a:pt x="8550785" y="2211121"/>
                  <a:pt x="8434786" y="2473943"/>
                  <a:pt x="8496727" y="2669375"/>
                </a:cubicBezTo>
                <a:cubicBezTo>
                  <a:pt x="8558668" y="2864807"/>
                  <a:pt x="8478957" y="3077832"/>
                  <a:pt x="8496727" y="3329474"/>
                </a:cubicBezTo>
                <a:cubicBezTo>
                  <a:pt x="8514497" y="3581116"/>
                  <a:pt x="8445538" y="3777698"/>
                  <a:pt x="8496727" y="3908508"/>
                </a:cubicBezTo>
                <a:cubicBezTo>
                  <a:pt x="8547916" y="4039318"/>
                  <a:pt x="8463424" y="4245452"/>
                  <a:pt x="8496727" y="4365944"/>
                </a:cubicBezTo>
                <a:cubicBezTo>
                  <a:pt x="8530030" y="4486436"/>
                  <a:pt x="8417858" y="4828901"/>
                  <a:pt x="8496727" y="5066575"/>
                </a:cubicBezTo>
                <a:cubicBezTo>
                  <a:pt x="8563727" y="5586484"/>
                  <a:pt x="7981135" y="6178191"/>
                  <a:pt x="7483388" y="6079914"/>
                </a:cubicBezTo>
                <a:cubicBezTo>
                  <a:pt x="7246929" y="6105818"/>
                  <a:pt x="7189972" y="6060036"/>
                  <a:pt x="6959902" y="6079914"/>
                </a:cubicBezTo>
                <a:cubicBezTo>
                  <a:pt x="6729832" y="6099792"/>
                  <a:pt x="6603919" y="6066344"/>
                  <a:pt x="6371716" y="6079914"/>
                </a:cubicBezTo>
                <a:cubicBezTo>
                  <a:pt x="6139513" y="6093484"/>
                  <a:pt x="6095159" y="6071942"/>
                  <a:pt x="5977631" y="6079914"/>
                </a:cubicBezTo>
                <a:cubicBezTo>
                  <a:pt x="5860103" y="6087886"/>
                  <a:pt x="5705629" y="6055460"/>
                  <a:pt x="5583546" y="6079914"/>
                </a:cubicBezTo>
                <a:cubicBezTo>
                  <a:pt x="5461464" y="6104368"/>
                  <a:pt x="5139958" y="6022650"/>
                  <a:pt x="4995360" y="6079914"/>
                </a:cubicBezTo>
                <a:cubicBezTo>
                  <a:pt x="4850762" y="6137178"/>
                  <a:pt x="4661402" y="6045234"/>
                  <a:pt x="4536575" y="6079914"/>
                </a:cubicBezTo>
                <a:cubicBezTo>
                  <a:pt x="4411749" y="6114594"/>
                  <a:pt x="4182537" y="6017211"/>
                  <a:pt x="3883688" y="6079914"/>
                </a:cubicBezTo>
                <a:cubicBezTo>
                  <a:pt x="3584839" y="6142617"/>
                  <a:pt x="3545442" y="6041559"/>
                  <a:pt x="3424903" y="6079914"/>
                </a:cubicBezTo>
                <a:cubicBezTo>
                  <a:pt x="3304364" y="6118269"/>
                  <a:pt x="2985015" y="6044930"/>
                  <a:pt x="2772016" y="6079914"/>
                </a:cubicBezTo>
                <a:cubicBezTo>
                  <a:pt x="2559017" y="6114898"/>
                  <a:pt x="2462535" y="6049647"/>
                  <a:pt x="2377931" y="6079914"/>
                </a:cubicBezTo>
                <a:cubicBezTo>
                  <a:pt x="2293327" y="6110181"/>
                  <a:pt x="1954326" y="6060593"/>
                  <a:pt x="1725044" y="6079914"/>
                </a:cubicBezTo>
                <a:cubicBezTo>
                  <a:pt x="1495762" y="6099235"/>
                  <a:pt x="1364520" y="6025723"/>
                  <a:pt x="1013339" y="6079914"/>
                </a:cubicBezTo>
                <a:cubicBezTo>
                  <a:pt x="363047" y="6130738"/>
                  <a:pt x="44655" y="5747220"/>
                  <a:pt x="0" y="5066575"/>
                </a:cubicBezTo>
                <a:cubicBezTo>
                  <a:pt x="-68233" y="4846571"/>
                  <a:pt x="55995" y="4703431"/>
                  <a:pt x="0" y="4406477"/>
                </a:cubicBezTo>
                <a:cubicBezTo>
                  <a:pt x="-55995" y="4109523"/>
                  <a:pt x="24622" y="4083909"/>
                  <a:pt x="0" y="3908508"/>
                </a:cubicBezTo>
                <a:cubicBezTo>
                  <a:pt x="-24622" y="3733107"/>
                  <a:pt x="36692" y="3654644"/>
                  <a:pt x="0" y="3451071"/>
                </a:cubicBezTo>
                <a:cubicBezTo>
                  <a:pt x="-36692" y="3247498"/>
                  <a:pt x="23148" y="3186518"/>
                  <a:pt x="0" y="2953102"/>
                </a:cubicBezTo>
                <a:cubicBezTo>
                  <a:pt x="-23148" y="2719686"/>
                  <a:pt x="32236" y="2564460"/>
                  <a:pt x="0" y="2414601"/>
                </a:cubicBezTo>
                <a:cubicBezTo>
                  <a:pt x="-32236" y="2264742"/>
                  <a:pt x="40880" y="1979704"/>
                  <a:pt x="0" y="1835567"/>
                </a:cubicBezTo>
                <a:cubicBezTo>
                  <a:pt x="-40880" y="1691430"/>
                  <a:pt x="2167" y="1265163"/>
                  <a:pt x="0" y="1013339"/>
                </a:cubicBezTo>
                <a:close/>
              </a:path>
            </a:pathLst>
          </a:custGeom>
          <a:noFill/>
          <a:ln w="34925">
            <a:solidFill>
              <a:srgbClr val="7030A0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C7736A-5610-48C7-9771-834B928EB89D}"/>
              </a:ext>
            </a:extLst>
          </p:cNvPr>
          <p:cNvSpPr txBox="1"/>
          <p:nvPr/>
        </p:nvSpPr>
        <p:spPr>
          <a:xfrm>
            <a:off x="1181" y="-923"/>
            <a:ext cx="2891291" cy="800219"/>
          </a:xfrm>
          <a:prstGeom prst="rect">
            <a:avLst/>
          </a:prstGeom>
          <a:gradFill flip="none" rotWithShape="1">
            <a:gsLst>
              <a:gs pos="29000">
                <a:schemeClr val="accent3">
                  <a:lumMod val="5000"/>
                  <a:lumOff val="95000"/>
                  <a:alpha val="3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15000000" scaled="0"/>
            <a:tileRect/>
          </a:gradFill>
        </p:spPr>
        <p:txBody>
          <a:bodyPr wrap="square" tIns="182880" bIns="182880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C9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Priority areas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FB9E4F-9976-4F30-AFAA-78D40426806B}"/>
              </a:ext>
            </a:extLst>
          </p:cNvPr>
          <p:cNvSpPr/>
          <p:nvPr/>
        </p:nvSpPr>
        <p:spPr>
          <a:xfrm>
            <a:off x="4164441" y="302431"/>
            <a:ext cx="34023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Joint 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Times New Roman" panose="02020603050405020304" pitchFamily="18" charset="0"/>
                <a:cs typeface="+mn-cs"/>
              </a:rPr>
              <a:t>priority areas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D7B0C02-5BB9-40B4-9950-A55C72F326B8}"/>
              </a:ext>
            </a:extLst>
          </p:cNvPr>
          <p:cNvSpPr/>
          <p:nvPr/>
        </p:nvSpPr>
        <p:spPr>
          <a:xfrm>
            <a:off x="8838781" y="168486"/>
            <a:ext cx="229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7030A0"/>
                </a:solidFill>
              </a:rPr>
              <a:t>BPM</a:t>
            </a:r>
          </a:p>
          <a:p>
            <a:pPr algn="ctr"/>
            <a:r>
              <a:rPr lang="en-US" sz="2400" b="1" i="1" dirty="0">
                <a:solidFill>
                  <a:srgbClr val="7030A0"/>
                </a:solidFill>
              </a:rPr>
              <a:t>priority areas</a:t>
            </a: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22160772-6C22-409F-A3F2-6E7857ED9B19}"/>
              </a:ext>
            </a:extLst>
          </p:cNvPr>
          <p:cNvSpPr/>
          <p:nvPr/>
        </p:nvSpPr>
        <p:spPr>
          <a:xfrm rot="5400000">
            <a:off x="2951567" y="1101025"/>
            <a:ext cx="1973105" cy="1874156"/>
          </a:xfrm>
          <a:prstGeom prst="hexagon">
            <a:avLst/>
          </a:prstGeom>
          <a:solidFill>
            <a:srgbClr val="0070C0"/>
          </a:solidFill>
          <a:ln w="41275">
            <a:gradFill flip="none" rotWithShape="1">
              <a:gsLst>
                <a:gs pos="0">
                  <a:srgbClr val="FCB6F4"/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rgbClr val="7030A0"/>
                </a:gs>
              </a:gsLst>
              <a:lin ang="2700000" scaled="1"/>
              <a:tileRect/>
            </a:gra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73105"/>
                      <a:gd name="connsiteY0" fmla="*/ 954113 h 1908225"/>
                      <a:gd name="connsiteX1" fmla="*/ 228987 w 1973105"/>
                      <a:gd name="connsiteY1" fmla="*/ 496139 h 1908225"/>
                      <a:gd name="connsiteX2" fmla="*/ 477056 w 1973105"/>
                      <a:gd name="connsiteY2" fmla="*/ 0 h 1908225"/>
                      <a:gd name="connsiteX3" fmla="*/ 976363 w 1973105"/>
                      <a:gd name="connsiteY3" fmla="*/ 0 h 1908225"/>
                      <a:gd name="connsiteX4" fmla="*/ 1496049 w 1973105"/>
                      <a:gd name="connsiteY4" fmla="*/ 0 h 1908225"/>
                      <a:gd name="connsiteX5" fmla="*/ 1725036 w 1973105"/>
                      <a:gd name="connsiteY5" fmla="*/ 457974 h 1908225"/>
                      <a:gd name="connsiteX6" fmla="*/ 1973105 w 1973105"/>
                      <a:gd name="connsiteY6" fmla="*/ 954113 h 1908225"/>
                      <a:gd name="connsiteX7" fmla="*/ 1744118 w 1973105"/>
                      <a:gd name="connsiteY7" fmla="*/ 1412087 h 1908225"/>
                      <a:gd name="connsiteX8" fmla="*/ 1496049 w 1973105"/>
                      <a:gd name="connsiteY8" fmla="*/ 1908225 h 1908225"/>
                      <a:gd name="connsiteX9" fmla="*/ 1017122 w 1973105"/>
                      <a:gd name="connsiteY9" fmla="*/ 1908225 h 1908225"/>
                      <a:gd name="connsiteX10" fmla="*/ 477056 w 1973105"/>
                      <a:gd name="connsiteY10" fmla="*/ 1908225 h 1908225"/>
                      <a:gd name="connsiteX11" fmla="*/ 233757 w 1973105"/>
                      <a:gd name="connsiteY11" fmla="*/ 1421628 h 1908225"/>
                      <a:gd name="connsiteX12" fmla="*/ 0 w 1973105"/>
                      <a:gd name="connsiteY12" fmla="*/ 954113 h 19082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973105" h="1908225" fill="none" extrusionOk="0">
                        <a:moveTo>
                          <a:pt x="0" y="954113"/>
                        </a:moveTo>
                        <a:cubicBezTo>
                          <a:pt x="65740" y="706879"/>
                          <a:pt x="145950" y="682160"/>
                          <a:pt x="228987" y="496139"/>
                        </a:cubicBezTo>
                        <a:cubicBezTo>
                          <a:pt x="312024" y="310118"/>
                          <a:pt x="469306" y="127393"/>
                          <a:pt x="477056" y="0"/>
                        </a:cubicBezTo>
                        <a:cubicBezTo>
                          <a:pt x="586390" y="-47884"/>
                          <a:pt x="750167" y="31940"/>
                          <a:pt x="976363" y="0"/>
                        </a:cubicBezTo>
                        <a:cubicBezTo>
                          <a:pt x="1202559" y="-31940"/>
                          <a:pt x="1241794" y="3232"/>
                          <a:pt x="1496049" y="0"/>
                        </a:cubicBezTo>
                        <a:cubicBezTo>
                          <a:pt x="1573240" y="84522"/>
                          <a:pt x="1638847" y="372400"/>
                          <a:pt x="1725036" y="457974"/>
                        </a:cubicBezTo>
                        <a:cubicBezTo>
                          <a:pt x="1811224" y="543548"/>
                          <a:pt x="1881270" y="809897"/>
                          <a:pt x="1973105" y="954113"/>
                        </a:cubicBezTo>
                        <a:cubicBezTo>
                          <a:pt x="1968042" y="1095738"/>
                          <a:pt x="1786910" y="1202062"/>
                          <a:pt x="1744118" y="1412087"/>
                        </a:cubicBezTo>
                        <a:cubicBezTo>
                          <a:pt x="1701326" y="1622112"/>
                          <a:pt x="1590661" y="1676911"/>
                          <a:pt x="1496049" y="1908225"/>
                        </a:cubicBezTo>
                        <a:cubicBezTo>
                          <a:pt x="1290767" y="1929265"/>
                          <a:pt x="1113103" y="1870965"/>
                          <a:pt x="1017122" y="1908225"/>
                        </a:cubicBezTo>
                        <a:cubicBezTo>
                          <a:pt x="921141" y="1945485"/>
                          <a:pt x="729358" y="1850053"/>
                          <a:pt x="477056" y="1908225"/>
                        </a:cubicBezTo>
                        <a:cubicBezTo>
                          <a:pt x="330280" y="1712195"/>
                          <a:pt x="369315" y="1623408"/>
                          <a:pt x="233757" y="1421628"/>
                        </a:cubicBezTo>
                        <a:cubicBezTo>
                          <a:pt x="98200" y="1219848"/>
                          <a:pt x="81351" y="1099135"/>
                          <a:pt x="0" y="954113"/>
                        </a:cubicBezTo>
                        <a:close/>
                      </a:path>
                      <a:path w="1973105" h="1908225" stroke="0" extrusionOk="0">
                        <a:moveTo>
                          <a:pt x="0" y="954113"/>
                        </a:moveTo>
                        <a:cubicBezTo>
                          <a:pt x="24199" y="838560"/>
                          <a:pt x="190661" y="685214"/>
                          <a:pt x="233757" y="486598"/>
                        </a:cubicBezTo>
                        <a:cubicBezTo>
                          <a:pt x="276853" y="287982"/>
                          <a:pt x="428117" y="129862"/>
                          <a:pt x="477056" y="0"/>
                        </a:cubicBezTo>
                        <a:cubicBezTo>
                          <a:pt x="636001" y="-39891"/>
                          <a:pt x="848861" y="58162"/>
                          <a:pt x="1006932" y="0"/>
                        </a:cubicBezTo>
                        <a:cubicBezTo>
                          <a:pt x="1165003" y="-58162"/>
                          <a:pt x="1372243" y="42530"/>
                          <a:pt x="1496049" y="0"/>
                        </a:cubicBezTo>
                        <a:cubicBezTo>
                          <a:pt x="1655553" y="203811"/>
                          <a:pt x="1628515" y="279216"/>
                          <a:pt x="1725036" y="457974"/>
                        </a:cubicBezTo>
                        <a:cubicBezTo>
                          <a:pt x="1821557" y="636732"/>
                          <a:pt x="1816421" y="741274"/>
                          <a:pt x="1973105" y="954113"/>
                        </a:cubicBezTo>
                        <a:cubicBezTo>
                          <a:pt x="1928868" y="1163406"/>
                          <a:pt x="1815027" y="1192865"/>
                          <a:pt x="1744118" y="1412087"/>
                        </a:cubicBezTo>
                        <a:cubicBezTo>
                          <a:pt x="1673209" y="1631309"/>
                          <a:pt x="1559501" y="1655872"/>
                          <a:pt x="1496049" y="1908225"/>
                        </a:cubicBezTo>
                        <a:cubicBezTo>
                          <a:pt x="1241424" y="1934051"/>
                          <a:pt x="1224410" y="1848515"/>
                          <a:pt x="966173" y="1908225"/>
                        </a:cubicBezTo>
                        <a:cubicBezTo>
                          <a:pt x="707936" y="1967935"/>
                          <a:pt x="694011" y="1889834"/>
                          <a:pt x="477056" y="1908225"/>
                        </a:cubicBezTo>
                        <a:cubicBezTo>
                          <a:pt x="337925" y="1701878"/>
                          <a:pt x="374509" y="1669422"/>
                          <a:pt x="252840" y="1459792"/>
                        </a:cubicBezTo>
                        <a:cubicBezTo>
                          <a:pt x="131171" y="1250162"/>
                          <a:pt x="140364" y="1106763"/>
                          <a:pt x="0" y="95411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lIns="0" tIns="0" rIns="0" bIns="0"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Globalization</a:t>
            </a:r>
          </a:p>
        </p:txBody>
      </p:sp>
      <p:sp>
        <p:nvSpPr>
          <p:cNvPr id="50" name="Hexagon 49">
            <a:extLst>
              <a:ext uri="{FF2B5EF4-FFF2-40B4-BE49-F238E27FC236}">
                <a16:creationId xmlns:a16="http://schemas.microsoft.com/office/drawing/2014/main" id="{87807D45-4A7A-403C-B4C1-9EAAAE7C494B}"/>
              </a:ext>
            </a:extLst>
          </p:cNvPr>
          <p:cNvSpPr/>
          <p:nvPr/>
        </p:nvSpPr>
        <p:spPr>
          <a:xfrm rot="5400000">
            <a:off x="4866720" y="1099033"/>
            <a:ext cx="1973105" cy="1874156"/>
          </a:xfrm>
          <a:prstGeom prst="hexagon">
            <a:avLst/>
          </a:prstGeom>
          <a:solidFill>
            <a:srgbClr val="0070C0"/>
          </a:solidFill>
          <a:ln w="41275">
            <a:gradFill flip="none" rotWithShape="1">
              <a:gsLst>
                <a:gs pos="0">
                  <a:srgbClr val="FCB6F4"/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rgbClr val="7030A0"/>
                </a:gs>
              </a:gsLst>
              <a:lin ang="2700000" scaled="1"/>
              <a:tileRect/>
            </a:gra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73105"/>
                      <a:gd name="connsiteY0" fmla="*/ 954113 h 1908225"/>
                      <a:gd name="connsiteX1" fmla="*/ 228987 w 1973105"/>
                      <a:gd name="connsiteY1" fmla="*/ 496139 h 1908225"/>
                      <a:gd name="connsiteX2" fmla="*/ 477056 w 1973105"/>
                      <a:gd name="connsiteY2" fmla="*/ 0 h 1908225"/>
                      <a:gd name="connsiteX3" fmla="*/ 976363 w 1973105"/>
                      <a:gd name="connsiteY3" fmla="*/ 0 h 1908225"/>
                      <a:gd name="connsiteX4" fmla="*/ 1496049 w 1973105"/>
                      <a:gd name="connsiteY4" fmla="*/ 0 h 1908225"/>
                      <a:gd name="connsiteX5" fmla="*/ 1725036 w 1973105"/>
                      <a:gd name="connsiteY5" fmla="*/ 457974 h 1908225"/>
                      <a:gd name="connsiteX6" fmla="*/ 1973105 w 1973105"/>
                      <a:gd name="connsiteY6" fmla="*/ 954113 h 1908225"/>
                      <a:gd name="connsiteX7" fmla="*/ 1744118 w 1973105"/>
                      <a:gd name="connsiteY7" fmla="*/ 1412087 h 1908225"/>
                      <a:gd name="connsiteX8" fmla="*/ 1496049 w 1973105"/>
                      <a:gd name="connsiteY8" fmla="*/ 1908225 h 1908225"/>
                      <a:gd name="connsiteX9" fmla="*/ 1017122 w 1973105"/>
                      <a:gd name="connsiteY9" fmla="*/ 1908225 h 1908225"/>
                      <a:gd name="connsiteX10" fmla="*/ 477056 w 1973105"/>
                      <a:gd name="connsiteY10" fmla="*/ 1908225 h 1908225"/>
                      <a:gd name="connsiteX11" fmla="*/ 233757 w 1973105"/>
                      <a:gd name="connsiteY11" fmla="*/ 1421628 h 1908225"/>
                      <a:gd name="connsiteX12" fmla="*/ 0 w 1973105"/>
                      <a:gd name="connsiteY12" fmla="*/ 954113 h 19082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973105" h="1908225" fill="none" extrusionOk="0">
                        <a:moveTo>
                          <a:pt x="0" y="954113"/>
                        </a:moveTo>
                        <a:cubicBezTo>
                          <a:pt x="65740" y="706879"/>
                          <a:pt x="145950" y="682160"/>
                          <a:pt x="228987" y="496139"/>
                        </a:cubicBezTo>
                        <a:cubicBezTo>
                          <a:pt x="312024" y="310118"/>
                          <a:pt x="469306" y="127393"/>
                          <a:pt x="477056" y="0"/>
                        </a:cubicBezTo>
                        <a:cubicBezTo>
                          <a:pt x="586390" y="-47884"/>
                          <a:pt x="750167" y="31940"/>
                          <a:pt x="976363" y="0"/>
                        </a:cubicBezTo>
                        <a:cubicBezTo>
                          <a:pt x="1202559" y="-31940"/>
                          <a:pt x="1241794" y="3232"/>
                          <a:pt x="1496049" y="0"/>
                        </a:cubicBezTo>
                        <a:cubicBezTo>
                          <a:pt x="1573240" y="84522"/>
                          <a:pt x="1638847" y="372400"/>
                          <a:pt x="1725036" y="457974"/>
                        </a:cubicBezTo>
                        <a:cubicBezTo>
                          <a:pt x="1811224" y="543548"/>
                          <a:pt x="1881270" y="809897"/>
                          <a:pt x="1973105" y="954113"/>
                        </a:cubicBezTo>
                        <a:cubicBezTo>
                          <a:pt x="1968042" y="1095738"/>
                          <a:pt x="1786910" y="1202062"/>
                          <a:pt x="1744118" y="1412087"/>
                        </a:cubicBezTo>
                        <a:cubicBezTo>
                          <a:pt x="1701326" y="1622112"/>
                          <a:pt x="1590661" y="1676911"/>
                          <a:pt x="1496049" y="1908225"/>
                        </a:cubicBezTo>
                        <a:cubicBezTo>
                          <a:pt x="1290767" y="1929265"/>
                          <a:pt x="1113103" y="1870965"/>
                          <a:pt x="1017122" y="1908225"/>
                        </a:cubicBezTo>
                        <a:cubicBezTo>
                          <a:pt x="921141" y="1945485"/>
                          <a:pt x="729358" y="1850053"/>
                          <a:pt x="477056" y="1908225"/>
                        </a:cubicBezTo>
                        <a:cubicBezTo>
                          <a:pt x="330280" y="1712195"/>
                          <a:pt x="369315" y="1623408"/>
                          <a:pt x="233757" y="1421628"/>
                        </a:cubicBezTo>
                        <a:cubicBezTo>
                          <a:pt x="98200" y="1219848"/>
                          <a:pt x="81351" y="1099135"/>
                          <a:pt x="0" y="954113"/>
                        </a:cubicBezTo>
                        <a:close/>
                      </a:path>
                      <a:path w="1973105" h="1908225" stroke="0" extrusionOk="0">
                        <a:moveTo>
                          <a:pt x="0" y="954113"/>
                        </a:moveTo>
                        <a:cubicBezTo>
                          <a:pt x="24199" y="838560"/>
                          <a:pt x="190661" y="685214"/>
                          <a:pt x="233757" y="486598"/>
                        </a:cubicBezTo>
                        <a:cubicBezTo>
                          <a:pt x="276853" y="287982"/>
                          <a:pt x="428117" y="129862"/>
                          <a:pt x="477056" y="0"/>
                        </a:cubicBezTo>
                        <a:cubicBezTo>
                          <a:pt x="636001" y="-39891"/>
                          <a:pt x="848861" y="58162"/>
                          <a:pt x="1006932" y="0"/>
                        </a:cubicBezTo>
                        <a:cubicBezTo>
                          <a:pt x="1165003" y="-58162"/>
                          <a:pt x="1372243" y="42530"/>
                          <a:pt x="1496049" y="0"/>
                        </a:cubicBezTo>
                        <a:cubicBezTo>
                          <a:pt x="1655553" y="203811"/>
                          <a:pt x="1628515" y="279216"/>
                          <a:pt x="1725036" y="457974"/>
                        </a:cubicBezTo>
                        <a:cubicBezTo>
                          <a:pt x="1821557" y="636732"/>
                          <a:pt x="1816421" y="741274"/>
                          <a:pt x="1973105" y="954113"/>
                        </a:cubicBezTo>
                        <a:cubicBezTo>
                          <a:pt x="1928868" y="1163406"/>
                          <a:pt x="1815027" y="1192865"/>
                          <a:pt x="1744118" y="1412087"/>
                        </a:cubicBezTo>
                        <a:cubicBezTo>
                          <a:pt x="1673209" y="1631309"/>
                          <a:pt x="1559501" y="1655872"/>
                          <a:pt x="1496049" y="1908225"/>
                        </a:cubicBezTo>
                        <a:cubicBezTo>
                          <a:pt x="1241424" y="1934051"/>
                          <a:pt x="1224410" y="1848515"/>
                          <a:pt x="966173" y="1908225"/>
                        </a:cubicBezTo>
                        <a:cubicBezTo>
                          <a:pt x="707936" y="1967935"/>
                          <a:pt x="694011" y="1889834"/>
                          <a:pt x="477056" y="1908225"/>
                        </a:cubicBezTo>
                        <a:cubicBezTo>
                          <a:pt x="337925" y="1701878"/>
                          <a:pt x="374509" y="1669422"/>
                          <a:pt x="252840" y="1459792"/>
                        </a:cubicBezTo>
                        <a:cubicBezTo>
                          <a:pt x="131171" y="1250162"/>
                          <a:pt x="140364" y="1106763"/>
                          <a:pt x="0" y="95411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lIns="0" tIns="0" rIns="0" bIns="0"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Financial</a:t>
            </a:r>
          </a:p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Issues</a:t>
            </a:r>
          </a:p>
        </p:txBody>
      </p:sp>
      <p:sp>
        <p:nvSpPr>
          <p:cNvPr id="53" name="Hexagon 52">
            <a:extLst>
              <a:ext uri="{FF2B5EF4-FFF2-40B4-BE49-F238E27FC236}">
                <a16:creationId xmlns:a16="http://schemas.microsoft.com/office/drawing/2014/main" id="{EE760A84-1385-40CB-85C2-BF050547F26D}"/>
              </a:ext>
            </a:extLst>
          </p:cNvPr>
          <p:cNvSpPr/>
          <p:nvPr/>
        </p:nvSpPr>
        <p:spPr>
          <a:xfrm rot="5400000">
            <a:off x="6774027" y="1103834"/>
            <a:ext cx="1973105" cy="1874156"/>
          </a:xfrm>
          <a:prstGeom prst="hexagon">
            <a:avLst/>
          </a:prstGeom>
          <a:solidFill>
            <a:srgbClr val="0070C0"/>
          </a:solidFill>
          <a:ln w="41275">
            <a:gradFill flip="none" rotWithShape="1">
              <a:gsLst>
                <a:gs pos="0">
                  <a:srgbClr val="FCB6F4"/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rgbClr val="7030A0"/>
                </a:gs>
              </a:gsLst>
              <a:lin ang="2700000" scaled="1"/>
              <a:tileRect/>
            </a:gra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73105"/>
                      <a:gd name="connsiteY0" fmla="*/ 954113 h 1908225"/>
                      <a:gd name="connsiteX1" fmla="*/ 228987 w 1973105"/>
                      <a:gd name="connsiteY1" fmla="*/ 496139 h 1908225"/>
                      <a:gd name="connsiteX2" fmla="*/ 477056 w 1973105"/>
                      <a:gd name="connsiteY2" fmla="*/ 0 h 1908225"/>
                      <a:gd name="connsiteX3" fmla="*/ 976363 w 1973105"/>
                      <a:gd name="connsiteY3" fmla="*/ 0 h 1908225"/>
                      <a:gd name="connsiteX4" fmla="*/ 1496049 w 1973105"/>
                      <a:gd name="connsiteY4" fmla="*/ 0 h 1908225"/>
                      <a:gd name="connsiteX5" fmla="*/ 1725036 w 1973105"/>
                      <a:gd name="connsiteY5" fmla="*/ 457974 h 1908225"/>
                      <a:gd name="connsiteX6" fmla="*/ 1973105 w 1973105"/>
                      <a:gd name="connsiteY6" fmla="*/ 954113 h 1908225"/>
                      <a:gd name="connsiteX7" fmla="*/ 1744118 w 1973105"/>
                      <a:gd name="connsiteY7" fmla="*/ 1412087 h 1908225"/>
                      <a:gd name="connsiteX8" fmla="*/ 1496049 w 1973105"/>
                      <a:gd name="connsiteY8" fmla="*/ 1908225 h 1908225"/>
                      <a:gd name="connsiteX9" fmla="*/ 1017122 w 1973105"/>
                      <a:gd name="connsiteY9" fmla="*/ 1908225 h 1908225"/>
                      <a:gd name="connsiteX10" fmla="*/ 477056 w 1973105"/>
                      <a:gd name="connsiteY10" fmla="*/ 1908225 h 1908225"/>
                      <a:gd name="connsiteX11" fmla="*/ 233757 w 1973105"/>
                      <a:gd name="connsiteY11" fmla="*/ 1421628 h 1908225"/>
                      <a:gd name="connsiteX12" fmla="*/ 0 w 1973105"/>
                      <a:gd name="connsiteY12" fmla="*/ 954113 h 19082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973105" h="1908225" fill="none" extrusionOk="0">
                        <a:moveTo>
                          <a:pt x="0" y="954113"/>
                        </a:moveTo>
                        <a:cubicBezTo>
                          <a:pt x="65740" y="706879"/>
                          <a:pt x="145950" y="682160"/>
                          <a:pt x="228987" y="496139"/>
                        </a:cubicBezTo>
                        <a:cubicBezTo>
                          <a:pt x="312024" y="310118"/>
                          <a:pt x="469306" y="127393"/>
                          <a:pt x="477056" y="0"/>
                        </a:cubicBezTo>
                        <a:cubicBezTo>
                          <a:pt x="586390" y="-47884"/>
                          <a:pt x="750167" y="31940"/>
                          <a:pt x="976363" y="0"/>
                        </a:cubicBezTo>
                        <a:cubicBezTo>
                          <a:pt x="1202559" y="-31940"/>
                          <a:pt x="1241794" y="3232"/>
                          <a:pt x="1496049" y="0"/>
                        </a:cubicBezTo>
                        <a:cubicBezTo>
                          <a:pt x="1573240" y="84522"/>
                          <a:pt x="1638847" y="372400"/>
                          <a:pt x="1725036" y="457974"/>
                        </a:cubicBezTo>
                        <a:cubicBezTo>
                          <a:pt x="1811224" y="543548"/>
                          <a:pt x="1881270" y="809897"/>
                          <a:pt x="1973105" y="954113"/>
                        </a:cubicBezTo>
                        <a:cubicBezTo>
                          <a:pt x="1968042" y="1095738"/>
                          <a:pt x="1786910" y="1202062"/>
                          <a:pt x="1744118" y="1412087"/>
                        </a:cubicBezTo>
                        <a:cubicBezTo>
                          <a:pt x="1701326" y="1622112"/>
                          <a:pt x="1590661" y="1676911"/>
                          <a:pt x="1496049" y="1908225"/>
                        </a:cubicBezTo>
                        <a:cubicBezTo>
                          <a:pt x="1290767" y="1929265"/>
                          <a:pt x="1113103" y="1870965"/>
                          <a:pt x="1017122" y="1908225"/>
                        </a:cubicBezTo>
                        <a:cubicBezTo>
                          <a:pt x="921141" y="1945485"/>
                          <a:pt x="729358" y="1850053"/>
                          <a:pt x="477056" y="1908225"/>
                        </a:cubicBezTo>
                        <a:cubicBezTo>
                          <a:pt x="330280" y="1712195"/>
                          <a:pt x="369315" y="1623408"/>
                          <a:pt x="233757" y="1421628"/>
                        </a:cubicBezTo>
                        <a:cubicBezTo>
                          <a:pt x="98200" y="1219848"/>
                          <a:pt x="81351" y="1099135"/>
                          <a:pt x="0" y="954113"/>
                        </a:cubicBezTo>
                        <a:close/>
                      </a:path>
                      <a:path w="1973105" h="1908225" stroke="0" extrusionOk="0">
                        <a:moveTo>
                          <a:pt x="0" y="954113"/>
                        </a:moveTo>
                        <a:cubicBezTo>
                          <a:pt x="24199" y="838560"/>
                          <a:pt x="190661" y="685214"/>
                          <a:pt x="233757" y="486598"/>
                        </a:cubicBezTo>
                        <a:cubicBezTo>
                          <a:pt x="276853" y="287982"/>
                          <a:pt x="428117" y="129862"/>
                          <a:pt x="477056" y="0"/>
                        </a:cubicBezTo>
                        <a:cubicBezTo>
                          <a:pt x="636001" y="-39891"/>
                          <a:pt x="848861" y="58162"/>
                          <a:pt x="1006932" y="0"/>
                        </a:cubicBezTo>
                        <a:cubicBezTo>
                          <a:pt x="1165003" y="-58162"/>
                          <a:pt x="1372243" y="42530"/>
                          <a:pt x="1496049" y="0"/>
                        </a:cubicBezTo>
                        <a:cubicBezTo>
                          <a:pt x="1655553" y="203811"/>
                          <a:pt x="1628515" y="279216"/>
                          <a:pt x="1725036" y="457974"/>
                        </a:cubicBezTo>
                        <a:cubicBezTo>
                          <a:pt x="1821557" y="636732"/>
                          <a:pt x="1816421" y="741274"/>
                          <a:pt x="1973105" y="954113"/>
                        </a:cubicBezTo>
                        <a:cubicBezTo>
                          <a:pt x="1928868" y="1163406"/>
                          <a:pt x="1815027" y="1192865"/>
                          <a:pt x="1744118" y="1412087"/>
                        </a:cubicBezTo>
                        <a:cubicBezTo>
                          <a:pt x="1673209" y="1631309"/>
                          <a:pt x="1559501" y="1655872"/>
                          <a:pt x="1496049" y="1908225"/>
                        </a:cubicBezTo>
                        <a:cubicBezTo>
                          <a:pt x="1241424" y="1934051"/>
                          <a:pt x="1224410" y="1848515"/>
                          <a:pt x="966173" y="1908225"/>
                        </a:cubicBezTo>
                        <a:cubicBezTo>
                          <a:pt x="707936" y="1967935"/>
                          <a:pt x="694011" y="1889834"/>
                          <a:pt x="477056" y="1908225"/>
                        </a:cubicBezTo>
                        <a:cubicBezTo>
                          <a:pt x="337925" y="1701878"/>
                          <a:pt x="374509" y="1669422"/>
                          <a:pt x="252840" y="1459792"/>
                        </a:cubicBezTo>
                        <a:cubicBezTo>
                          <a:pt x="131171" y="1250162"/>
                          <a:pt x="140364" y="1106763"/>
                          <a:pt x="0" y="95411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lIns="0" tIns="0" rIns="0" bIns="0"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IIP</a:t>
            </a:r>
          </a:p>
        </p:txBody>
      </p:sp>
      <p:sp>
        <p:nvSpPr>
          <p:cNvPr id="55" name="Hexagon 54">
            <a:extLst>
              <a:ext uri="{FF2B5EF4-FFF2-40B4-BE49-F238E27FC236}">
                <a16:creationId xmlns:a16="http://schemas.microsoft.com/office/drawing/2014/main" id="{8C6A5E56-7E6C-4999-B6D4-EAFF2D03D26F}"/>
              </a:ext>
            </a:extLst>
          </p:cNvPr>
          <p:cNvSpPr/>
          <p:nvPr/>
        </p:nvSpPr>
        <p:spPr>
          <a:xfrm rot="5400000">
            <a:off x="5816153" y="2644949"/>
            <a:ext cx="1973105" cy="1874156"/>
          </a:xfrm>
          <a:prstGeom prst="hexagon">
            <a:avLst/>
          </a:prstGeom>
          <a:solidFill>
            <a:srgbClr val="0070C0"/>
          </a:solidFill>
          <a:ln w="41275">
            <a:gradFill flip="none" rotWithShape="1">
              <a:gsLst>
                <a:gs pos="0">
                  <a:srgbClr val="FCB6F4"/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rgbClr val="7030A0"/>
                </a:gs>
              </a:gsLst>
              <a:lin ang="2700000" scaled="1"/>
              <a:tileRect/>
            </a:gra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73105"/>
                      <a:gd name="connsiteY0" fmla="*/ 954113 h 1908225"/>
                      <a:gd name="connsiteX1" fmla="*/ 228987 w 1973105"/>
                      <a:gd name="connsiteY1" fmla="*/ 496139 h 1908225"/>
                      <a:gd name="connsiteX2" fmla="*/ 477056 w 1973105"/>
                      <a:gd name="connsiteY2" fmla="*/ 0 h 1908225"/>
                      <a:gd name="connsiteX3" fmla="*/ 976363 w 1973105"/>
                      <a:gd name="connsiteY3" fmla="*/ 0 h 1908225"/>
                      <a:gd name="connsiteX4" fmla="*/ 1496049 w 1973105"/>
                      <a:gd name="connsiteY4" fmla="*/ 0 h 1908225"/>
                      <a:gd name="connsiteX5" fmla="*/ 1725036 w 1973105"/>
                      <a:gd name="connsiteY5" fmla="*/ 457974 h 1908225"/>
                      <a:gd name="connsiteX6" fmla="*/ 1973105 w 1973105"/>
                      <a:gd name="connsiteY6" fmla="*/ 954113 h 1908225"/>
                      <a:gd name="connsiteX7" fmla="*/ 1744118 w 1973105"/>
                      <a:gd name="connsiteY7" fmla="*/ 1412087 h 1908225"/>
                      <a:gd name="connsiteX8" fmla="*/ 1496049 w 1973105"/>
                      <a:gd name="connsiteY8" fmla="*/ 1908225 h 1908225"/>
                      <a:gd name="connsiteX9" fmla="*/ 1017122 w 1973105"/>
                      <a:gd name="connsiteY9" fmla="*/ 1908225 h 1908225"/>
                      <a:gd name="connsiteX10" fmla="*/ 477056 w 1973105"/>
                      <a:gd name="connsiteY10" fmla="*/ 1908225 h 1908225"/>
                      <a:gd name="connsiteX11" fmla="*/ 233757 w 1973105"/>
                      <a:gd name="connsiteY11" fmla="*/ 1421628 h 1908225"/>
                      <a:gd name="connsiteX12" fmla="*/ 0 w 1973105"/>
                      <a:gd name="connsiteY12" fmla="*/ 954113 h 19082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973105" h="1908225" fill="none" extrusionOk="0">
                        <a:moveTo>
                          <a:pt x="0" y="954113"/>
                        </a:moveTo>
                        <a:cubicBezTo>
                          <a:pt x="65740" y="706879"/>
                          <a:pt x="145950" y="682160"/>
                          <a:pt x="228987" y="496139"/>
                        </a:cubicBezTo>
                        <a:cubicBezTo>
                          <a:pt x="312024" y="310118"/>
                          <a:pt x="469306" y="127393"/>
                          <a:pt x="477056" y="0"/>
                        </a:cubicBezTo>
                        <a:cubicBezTo>
                          <a:pt x="586390" y="-47884"/>
                          <a:pt x="750167" y="31940"/>
                          <a:pt x="976363" y="0"/>
                        </a:cubicBezTo>
                        <a:cubicBezTo>
                          <a:pt x="1202559" y="-31940"/>
                          <a:pt x="1241794" y="3232"/>
                          <a:pt x="1496049" y="0"/>
                        </a:cubicBezTo>
                        <a:cubicBezTo>
                          <a:pt x="1573240" y="84522"/>
                          <a:pt x="1638847" y="372400"/>
                          <a:pt x="1725036" y="457974"/>
                        </a:cubicBezTo>
                        <a:cubicBezTo>
                          <a:pt x="1811224" y="543548"/>
                          <a:pt x="1881270" y="809897"/>
                          <a:pt x="1973105" y="954113"/>
                        </a:cubicBezTo>
                        <a:cubicBezTo>
                          <a:pt x="1968042" y="1095738"/>
                          <a:pt x="1786910" y="1202062"/>
                          <a:pt x="1744118" y="1412087"/>
                        </a:cubicBezTo>
                        <a:cubicBezTo>
                          <a:pt x="1701326" y="1622112"/>
                          <a:pt x="1590661" y="1676911"/>
                          <a:pt x="1496049" y="1908225"/>
                        </a:cubicBezTo>
                        <a:cubicBezTo>
                          <a:pt x="1290767" y="1929265"/>
                          <a:pt x="1113103" y="1870965"/>
                          <a:pt x="1017122" y="1908225"/>
                        </a:cubicBezTo>
                        <a:cubicBezTo>
                          <a:pt x="921141" y="1945485"/>
                          <a:pt x="729358" y="1850053"/>
                          <a:pt x="477056" y="1908225"/>
                        </a:cubicBezTo>
                        <a:cubicBezTo>
                          <a:pt x="330280" y="1712195"/>
                          <a:pt x="369315" y="1623408"/>
                          <a:pt x="233757" y="1421628"/>
                        </a:cubicBezTo>
                        <a:cubicBezTo>
                          <a:pt x="98200" y="1219848"/>
                          <a:pt x="81351" y="1099135"/>
                          <a:pt x="0" y="954113"/>
                        </a:cubicBezTo>
                        <a:close/>
                      </a:path>
                      <a:path w="1973105" h="1908225" stroke="0" extrusionOk="0">
                        <a:moveTo>
                          <a:pt x="0" y="954113"/>
                        </a:moveTo>
                        <a:cubicBezTo>
                          <a:pt x="24199" y="838560"/>
                          <a:pt x="190661" y="685214"/>
                          <a:pt x="233757" y="486598"/>
                        </a:cubicBezTo>
                        <a:cubicBezTo>
                          <a:pt x="276853" y="287982"/>
                          <a:pt x="428117" y="129862"/>
                          <a:pt x="477056" y="0"/>
                        </a:cubicBezTo>
                        <a:cubicBezTo>
                          <a:pt x="636001" y="-39891"/>
                          <a:pt x="848861" y="58162"/>
                          <a:pt x="1006932" y="0"/>
                        </a:cubicBezTo>
                        <a:cubicBezTo>
                          <a:pt x="1165003" y="-58162"/>
                          <a:pt x="1372243" y="42530"/>
                          <a:pt x="1496049" y="0"/>
                        </a:cubicBezTo>
                        <a:cubicBezTo>
                          <a:pt x="1655553" y="203811"/>
                          <a:pt x="1628515" y="279216"/>
                          <a:pt x="1725036" y="457974"/>
                        </a:cubicBezTo>
                        <a:cubicBezTo>
                          <a:pt x="1821557" y="636732"/>
                          <a:pt x="1816421" y="741274"/>
                          <a:pt x="1973105" y="954113"/>
                        </a:cubicBezTo>
                        <a:cubicBezTo>
                          <a:pt x="1928868" y="1163406"/>
                          <a:pt x="1815027" y="1192865"/>
                          <a:pt x="1744118" y="1412087"/>
                        </a:cubicBezTo>
                        <a:cubicBezTo>
                          <a:pt x="1673209" y="1631309"/>
                          <a:pt x="1559501" y="1655872"/>
                          <a:pt x="1496049" y="1908225"/>
                        </a:cubicBezTo>
                        <a:cubicBezTo>
                          <a:pt x="1241424" y="1934051"/>
                          <a:pt x="1224410" y="1848515"/>
                          <a:pt x="966173" y="1908225"/>
                        </a:cubicBezTo>
                        <a:cubicBezTo>
                          <a:pt x="707936" y="1967935"/>
                          <a:pt x="694011" y="1889834"/>
                          <a:pt x="477056" y="1908225"/>
                        </a:cubicBezTo>
                        <a:cubicBezTo>
                          <a:pt x="337925" y="1701878"/>
                          <a:pt x="374509" y="1669422"/>
                          <a:pt x="252840" y="1459792"/>
                        </a:cubicBezTo>
                        <a:cubicBezTo>
                          <a:pt x="131171" y="1250162"/>
                          <a:pt x="140364" y="1106763"/>
                          <a:pt x="0" y="95411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lIns="0" tIns="0" rIns="0" bIns="0"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Informal</a:t>
            </a:r>
          </a:p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Economy</a:t>
            </a:r>
          </a:p>
        </p:txBody>
      </p:sp>
      <p:sp>
        <p:nvSpPr>
          <p:cNvPr id="57" name="Hexagon 56">
            <a:extLst>
              <a:ext uri="{FF2B5EF4-FFF2-40B4-BE49-F238E27FC236}">
                <a16:creationId xmlns:a16="http://schemas.microsoft.com/office/drawing/2014/main" id="{FACBBE9C-5DDA-402F-A723-51FECBED72D6}"/>
              </a:ext>
            </a:extLst>
          </p:cNvPr>
          <p:cNvSpPr/>
          <p:nvPr/>
        </p:nvSpPr>
        <p:spPr>
          <a:xfrm rot="5400000">
            <a:off x="3910385" y="2640148"/>
            <a:ext cx="1973105" cy="1874156"/>
          </a:xfrm>
          <a:prstGeom prst="hexagon">
            <a:avLst/>
          </a:prstGeom>
          <a:solidFill>
            <a:srgbClr val="0070C0"/>
          </a:solidFill>
          <a:ln w="41275">
            <a:gradFill flip="none" rotWithShape="1">
              <a:gsLst>
                <a:gs pos="0">
                  <a:srgbClr val="FCB6F4"/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rgbClr val="7030A0"/>
                </a:gs>
              </a:gsLst>
              <a:lin ang="2700000" scaled="1"/>
              <a:tileRect/>
            </a:gra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73105"/>
                      <a:gd name="connsiteY0" fmla="*/ 954113 h 1908225"/>
                      <a:gd name="connsiteX1" fmla="*/ 228987 w 1973105"/>
                      <a:gd name="connsiteY1" fmla="*/ 496139 h 1908225"/>
                      <a:gd name="connsiteX2" fmla="*/ 477056 w 1973105"/>
                      <a:gd name="connsiteY2" fmla="*/ 0 h 1908225"/>
                      <a:gd name="connsiteX3" fmla="*/ 976363 w 1973105"/>
                      <a:gd name="connsiteY3" fmla="*/ 0 h 1908225"/>
                      <a:gd name="connsiteX4" fmla="*/ 1496049 w 1973105"/>
                      <a:gd name="connsiteY4" fmla="*/ 0 h 1908225"/>
                      <a:gd name="connsiteX5" fmla="*/ 1725036 w 1973105"/>
                      <a:gd name="connsiteY5" fmla="*/ 457974 h 1908225"/>
                      <a:gd name="connsiteX6" fmla="*/ 1973105 w 1973105"/>
                      <a:gd name="connsiteY6" fmla="*/ 954113 h 1908225"/>
                      <a:gd name="connsiteX7" fmla="*/ 1744118 w 1973105"/>
                      <a:gd name="connsiteY7" fmla="*/ 1412087 h 1908225"/>
                      <a:gd name="connsiteX8" fmla="*/ 1496049 w 1973105"/>
                      <a:gd name="connsiteY8" fmla="*/ 1908225 h 1908225"/>
                      <a:gd name="connsiteX9" fmla="*/ 1017122 w 1973105"/>
                      <a:gd name="connsiteY9" fmla="*/ 1908225 h 1908225"/>
                      <a:gd name="connsiteX10" fmla="*/ 477056 w 1973105"/>
                      <a:gd name="connsiteY10" fmla="*/ 1908225 h 1908225"/>
                      <a:gd name="connsiteX11" fmla="*/ 233757 w 1973105"/>
                      <a:gd name="connsiteY11" fmla="*/ 1421628 h 1908225"/>
                      <a:gd name="connsiteX12" fmla="*/ 0 w 1973105"/>
                      <a:gd name="connsiteY12" fmla="*/ 954113 h 19082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973105" h="1908225" fill="none" extrusionOk="0">
                        <a:moveTo>
                          <a:pt x="0" y="954113"/>
                        </a:moveTo>
                        <a:cubicBezTo>
                          <a:pt x="65740" y="706879"/>
                          <a:pt x="145950" y="682160"/>
                          <a:pt x="228987" y="496139"/>
                        </a:cubicBezTo>
                        <a:cubicBezTo>
                          <a:pt x="312024" y="310118"/>
                          <a:pt x="469306" y="127393"/>
                          <a:pt x="477056" y="0"/>
                        </a:cubicBezTo>
                        <a:cubicBezTo>
                          <a:pt x="586390" y="-47884"/>
                          <a:pt x="750167" y="31940"/>
                          <a:pt x="976363" y="0"/>
                        </a:cubicBezTo>
                        <a:cubicBezTo>
                          <a:pt x="1202559" y="-31940"/>
                          <a:pt x="1241794" y="3232"/>
                          <a:pt x="1496049" y="0"/>
                        </a:cubicBezTo>
                        <a:cubicBezTo>
                          <a:pt x="1573240" y="84522"/>
                          <a:pt x="1638847" y="372400"/>
                          <a:pt x="1725036" y="457974"/>
                        </a:cubicBezTo>
                        <a:cubicBezTo>
                          <a:pt x="1811224" y="543548"/>
                          <a:pt x="1881270" y="809897"/>
                          <a:pt x="1973105" y="954113"/>
                        </a:cubicBezTo>
                        <a:cubicBezTo>
                          <a:pt x="1968042" y="1095738"/>
                          <a:pt x="1786910" y="1202062"/>
                          <a:pt x="1744118" y="1412087"/>
                        </a:cubicBezTo>
                        <a:cubicBezTo>
                          <a:pt x="1701326" y="1622112"/>
                          <a:pt x="1590661" y="1676911"/>
                          <a:pt x="1496049" y="1908225"/>
                        </a:cubicBezTo>
                        <a:cubicBezTo>
                          <a:pt x="1290767" y="1929265"/>
                          <a:pt x="1113103" y="1870965"/>
                          <a:pt x="1017122" y="1908225"/>
                        </a:cubicBezTo>
                        <a:cubicBezTo>
                          <a:pt x="921141" y="1945485"/>
                          <a:pt x="729358" y="1850053"/>
                          <a:pt x="477056" y="1908225"/>
                        </a:cubicBezTo>
                        <a:cubicBezTo>
                          <a:pt x="330280" y="1712195"/>
                          <a:pt x="369315" y="1623408"/>
                          <a:pt x="233757" y="1421628"/>
                        </a:cubicBezTo>
                        <a:cubicBezTo>
                          <a:pt x="98200" y="1219848"/>
                          <a:pt x="81351" y="1099135"/>
                          <a:pt x="0" y="954113"/>
                        </a:cubicBezTo>
                        <a:close/>
                      </a:path>
                      <a:path w="1973105" h="1908225" stroke="0" extrusionOk="0">
                        <a:moveTo>
                          <a:pt x="0" y="954113"/>
                        </a:moveTo>
                        <a:cubicBezTo>
                          <a:pt x="24199" y="838560"/>
                          <a:pt x="190661" y="685214"/>
                          <a:pt x="233757" y="486598"/>
                        </a:cubicBezTo>
                        <a:cubicBezTo>
                          <a:pt x="276853" y="287982"/>
                          <a:pt x="428117" y="129862"/>
                          <a:pt x="477056" y="0"/>
                        </a:cubicBezTo>
                        <a:cubicBezTo>
                          <a:pt x="636001" y="-39891"/>
                          <a:pt x="848861" y="58162"/>
                          <a:pt x="1006932" y="0"/>
                        </a:cubicBezTo>
                        <a:cubicBezTo>
                          <a:pt x="1165003" y="-58162"/>
                          <a:pt x="1372243" y="42530"/>
                          <a:pt x="1496049" y="0"/>
                        </a:cubicBezTo>
                        <a:cubicBezTo>
                          <a:pt x="1655553" y="203811"/>
                          <a:pt x="1628515" y="279216"/>
                          <a:pt x="1725036" y="457974"/>
                        </a:cubicBezTo>
                        <a:cubicBezTo>
                          <a:pt x="1821557" y="636732"/>
                          <a:pt x="1816421" y="741274"/>
                          <a:pt x="1973105" y="954113"/>
                        </a:cubicBezTo>
                        <a:cubicBezTo>
                          <a:pt x="1928868" y="1163406"/>
                          <a:pt x="1815027" y="1192865"/>
                          <a:pt x="1744118" y="1412087"/>
                        </a:cubicBezTo>
                        <a:cubicBezTo>
                          <a:pt x="1673209" y="1631309"/>
                          <a:pt x="1559501" y="1655872"/>
                          <a:pt x="1496049" y="1908225"/>
                        </a:cubicBezTo>
                        <a:cubicBezTo>
                          <a:pt x="1241424" y="1934051"/>
                          <a:pt x="1224410" y="1848515"/>
                          <a:pt x="966173" y="1908225"/>
                        </a:cubicBezTo>
                        <a:cubicBezTo>
                          <a:pt x="707936" y="1967935"/>
                          <a:pt x="694011" y="1889834"/>
                          <a:pt x="477056" y="1908225"/>
                        </a:cubicBezTo>
                        <a:cubicBezTo>
                          <a:pt x="337925" y="1701878"/>
                          <a:pt x="374509" y="1669422"/>
                          <a:pt x="252840" y="1459792"/>
                        </a:cubicBezTo>
                        <a:cubicBezTo>
                          <a:pt x="131171" y="1250162"/>
                          <a:pt x="140364" y="1106763"/>
                          <a:pt x="0" y="95411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lIns="0" tIns="0" rIns="0" bIns="0"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Islamic</a:t>
            </a:r>
          </a:p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Finance</a:t>
            </a:r>
          </a:p>
        </p:txBody>
      </p:sp>
      <p:sp>
        <p:nvSpPr>
          <p:cNvPr id="58" name="Hexagon 57">
            <a:extLst>
              <a:ext uri="{FF2B5EF4-FFF2-40B4-BE49-F238E27FC236}">
                <a16:creationId xmlns:a16="http://schemas.microsoft.com/office/drawing/2014/main" id="{4E10C81B-E04E-416D-8850-6EF49492D976}"/>
              </a:ext>
            </a:extLst>
          </p:cNvPr>
          <p:cNvSpPr/>
          <p:nvPr/>
        </p:nvSpPr>
        <p:spPr>
          <a:xfrm rot="5400000">
            <a:off x="6773402" y="4183616"/>
            <a:ext cx="1973105" cy="1874156"/>
          </a:xfrm>
          <a:prstGeom prst="hexagon">
            <a:avLst/>
          </a:prstGeom>
          <a:solidFill>
            <a:srgbClr val="FFC000"/>
          </a:solidFill>
          <a:ln w="41275">
            <a:gradFill flip="none" rotWithShape="1">
              <a:gsLst>
                <a:gs pos="100000">
                  <a:srgbClr val="FFFF00"/>
                </a:gs>
                <a:gs pos="0">
                  <a:srgbClr val="7030A0"/>
                </a:gs>
              </a:gsLst>
              <a:lin ang="2700000" scaled="1"/>
              <a:tileRect/>
            </a:gra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73105"/>
                      <a:gd name="connsiteY0" fmla="*/ 954113 h 1908225"/>
                      <a:gd name="connsiteX1" fmla="*/ 228987 w 1973105"/>
                      <a:gd name="connsiteY1" fmla="*/ 496139 h 1908225"/>
                      <a:gd name="connsiteX2" fmla="*/ 477056 w 1973105"/>
                      <a:gd name="connsiteY2" fmla="*/ 0 h 1908225"/>
                      <a:gd name="connsiteX3" fmla="*/ 976363 w 1973105"/>
                      <a:gd name="connsiteY3" fmla="*/ 0 h 1908225"/>
                      <a:gd name="connsiteX4" fmla="*/ 1496049 w 1973105"/>
                      <a:gd name="connsiteY4" fmla="*/ 0 h 1908225"/>
                      <a:gd name="connsiteX5" fmla="*/ 1725036 w 1973105"/>
                      <a:gd name="connsiteY5" fmla="*/ 457974 h 1908225"/>
                      <a:gd name="connsiteX6" fmla="*/ 1973105 w 1973105"/>
                      <a:gd name="connsiteY6" fmla="*/ 954113 h 1908225"/>
                      <a:gd name="connsiteX7" fmla="*/ 1744118 w 1973105"/>
                      <a:gd name="connsiteY7" fmla="*/ 1412087 h 1908225"/>
                      <a:gd name="connsiteX8" fmla="*/ 1496049 w 1973105"/>
                      <a:gd name="connsiteY8" fmla="*/ 1908225 h 1908225"/>
                      <a:gd name="connsiteX9" fmla="*/ 1017122 w 1973105"/>
                      <a:gd name="connsiteY9" fmla="*/ 1908225 h 1908225"/>
                      <a:gd name="connsiteX10" fmla="*/ 477056 w 1973105"/>
                      <a:gd name="connsiteY10" fmla="*/ 1908225 h 1908225"/>
                      <a:gd name="connsiteX11" fmla="*/ 233757 w 1973105"/>
                      <a:gd name="connsiteY11" fmla="*/ 1421628 h 1908225"/>
                      <a:gd name="connsiteX12" fmla="*/ 0 w 1973105"/>
                      <a:gd name="connsiteY12" fmla="*/ 954113 h 19082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973105" h="1908225" fill="none" extrusionOk="0">
                        <a:moveTo>
                          <a:pt x="0" y="954113"/>
                        </a:moveTo>
                        <a:cubicBezTo>
                          <a:pt x="65740" y="706879"/>
                          <a:pt x="145950" y="682160"/>
                          <a:pt x="228987" y="496139"/>
                        </a:cubicBezTo>
                        <a:cubicBezTo>
                          <a:pt x="312024" y="310118"/>
                          <a:pt x="469306" y="127393"/>
                          <a:pt x="477056" y="0"/>
                        </a:cubicBezTo>
                        <a:cubicBezTo>
                          <a:pt x="586390" y="-47884"/>
                          <a:pt x="750167" y="31940"/>
                          <a:pt x="976363" y="0"/>
                        </a:cubicBezTo>
                        <a:cubicBezTo>
                          <a:pt x="1202559" y="-31940"/>
                          <a:pt x="1241794" y="3232"/>
                          <a:pt x="1496049" y="0"/>
                        </a:cubicBezTo>
                        <a:cubicBezTo>
                          <a:pt x="1573240" y="84522"/>
                          <a:pt x="1638847" y="372400"/>
                          <a:pt x="1725036" y="457974"/>
                        </a:cubicBezTo>
                        <a:cubicBezTo>
                          <a:pt x="1811224" y="543548"/>
                          <a:pt x="1881270" y="809897"/>
                          <a:pt x="1973105" y="954113"/>
                        </a:cubicBezTo>
                        <a:cubicBezTo>
                          <a:pt x="1968042" y="1095738"/>
                          <a:pt x="1786910" y="1202062"/>
                          <a:pt x="1744118" y="1412087"/>
                        </a:cubicBezTo>
                        <a:cubicBezTo>
                          <a:pt x="1701326" y="1622112"/>
                          <a:pt x="1590661" y="1676911"/>
                          <a:pt x="1496049" y="1908225"/>
                        </a:cubicBezTo>
                        <a:cubicBezTo>
                          <a:pt x="1290767" y="1929265"/>
                          <a:pt x="1113103" y="1870965"/>
                          <a:pt x="1017122" y="1908225"/>
                        </a:cubicBezTo>
                        <a:cubicBezTo>
                          <a:pt x="921141" y="1945485"/>
                          <a:pt x="729358" y="1850053"/>
                          <a:pt x="477056" y="1908225"/>
                        </a:cubicBezTo>
                        <a:cubicBezTo>
                          <a:pt x="330280" y="1712195"/>
                          <a:pt x="369315" y="1623408"/>
                          <a:pt x="233757" y="1421628"/>
                        </a:cubicBezTo>
                        <a:cubicBezTo>
                          <a:pt x="98200" y="1219848"/>
                          <a:pt x="81351" y="1099135"/>
                          <a:pt x="0" y="954113"/>
                        </a:cubicBezTo>
                        <a:close/>
                      </a:path>
                      <a:path w="1973105" h="1908225" stroke="0" extrusionOk="0">
                        <a:moveTo>
                          <a:pt x="0" y="954113"/>
                        </a:moveTo>
                        <a:cubicBezTo>
                          <a:pt x="24199" y="838560"/>
                          <a:pt x="190661" y="685214"/>
                          <a:pt x="233757" y="486598"/>
                        </a:cubicBezTo>
                        <a:cubicBezTo>
                          <a:pt x="276853" y="287982"/>
                          <a:pt x="428117" y="129862"/>
                          <a:pt x="477056" y="0"/>
                        </a:cubicBezTo>
                        <a:cubicBezTo>
                          <a:pt x="636001" y="-39891"/>
                          <a:pt x="848861" y="58162"/>
                          <a:pt x="1006932" y="0"/>
                        </a:cubicBezTo>
                        <a:cubicBezTo>
                          <a:pt x="1165003" y="-58162"/>
                          <a:pt x="1372243" y="42530"/>
                          <a:pt x="1496049" y="0"/>
                        </a:cubicBezTo>
                        <a:cubicBezTo>
                          <a:pt x="1655553" y="203811"/>
                          <a:pt x="1628515" y="279216"/>
                          <a:pt x="1725036" y="457974"/>
                        </a:cubicBezTo>
                        <a:cubicBezTo>
                          <a:pt x="1821557" y="636732"/>
                          <a:pt x="1816421" y="741274"/>
                          <a:pt x="1973105" y="954113"/>
                        </a:cubicBezTo>
                        <a:cubicBezTo>
                          <a:pt x="1928868" y="1163406"/>
                          <a:pt x="1815027" y="1192865"/>
                          <a:pt x="1744118" y="1412087"/>
                        </a:cubicBezTo>
                        <a:cubicBezTo>
                          <a:pt x="1673209" y="1631309"/>
                          <a:pt x="1559501" y="1655872"/>
                          <a:pt x="1496049" y="1908225"/>
                        </a:cubicBezTo>
                        <a:cubicBezTo>
                          <a:pt x="1241424" y="1934051"/>
                          <a:pt x="1224410" y="1848515"/>
                          <a:pt x="966173" y="1908225"/>
                        </a:cubicBezTo>
                        <a:cubicBezTo>
                          <a:pt x="707936" y="1967935"/>
                          <a:pt x="694011" y="1889834"/>
                          <a:pt x="477056" y="1908225"/>
                        </a:cubicBezTo>
                        <a:cubicBezTo>
                          <a:pt x="337925" y="1701878"/>
                          <a:pt x="374509" y="1669422"/>
                          <a:pt x="252840" y="1459792"/>
                        </a:cubicBezTo>
                        <a:cubicBezTo>
                          <a:pt x="131171" y="1250162"/>
                          <a:pt x="140364" y="1106763"/>
                          <a:pt x="0" y="95411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Classifications</a:t>
            </a:r>
          </a:p>
        </p:txBody>
      </p:sp>
      <p:sp>
        <p:nvSpPr>
          <p:cNvPr id="59" name="Hexagon 58">
            <a:extLst>
              <a:ext uri="{FF2B5EF4-FFF2-40B4-BE49-F238E27FC236}">
                <a16:creationId xmlns:a16="http://schemas.microsoft.com/office/drawing/2014/main" id="{98437A90-DB7C-4E83-B2F0-1EBF4622F550}"/>
              </a:ext>
            </a:extLst>
          </p:cNvPr>
          <p:cNvSpPr/>
          <p:nvPr/>
        </p:nvSpPr>
        <p:spPr>
          <a:xfrm rot="5400000">
            <a:off x="4856849" y="4184434"/>
            <a:ext cx="1973105" cy="1874156"/>
          </a:xfrm>
          <a:prstGeom prst="hexagon">
            <a:avLst/>
          </a:prstGeom>
          <a:solidFill>
            <a:srgbClr val="FFC000"/>
          </a:solidFill>
          <a:ln w="41275">
            <a:gradFill flip="none" rotWithShape="1">
              <a:gsLst>
                <a:gs pos="100000">
                  <a:srgbClr val="FFFF00"/>
                </a:gs>
                <a:gs pos="0">
                  <a:srgbClr val="7030A0"/>
                </a:gs>
              </a:gsLst>
              <a:lin ang="2700000" scaled="1"/>
              <a:tileRect/>
            </a:gra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73105"/>
                      <a:gd name="connsiteY0" fmla="*/ 954113 h 1908225"/>
                      <a:gd name="connsiteX1" fmla="*/ 228987 w 1973105"/>
                      <a:gd name="connsiteY1" fmla="*/ 496139 h 1908225"/>
                      <a:gd name="connsiteX2" fmla="*/ 477056 w 1973105"/>
                      <a:gd name="connsiteY2" fmla="*/ 0 h 1908225"/>
                      <a:gd name="connsiteX3" fmla="*/ 976363 w 1973105"/>
                      <a:gd name="connsiteY3" fmla="*/ 0 h 1908225"/>
                      <a:gd name="connsiteX4" fmla="*/ 1496049 w 1973105"/>
                      <a:gd name="connsiteY4" fmla="*/ 0 h 1908225"/>
                      <a:gd name="connsiteX5" fmla="*/ 1725036 w 1973105"/>
                      <a:gd name="connsiteY5" fmla="*/ 457974 h 1908225"/>
                      <a:gd name="connsiteX6" fmla="*/ 1973105 w 1973105"/>
                      <a:gd name="connsiteY6" fmla="*/ 954113 h 1908225"/>
                      <a:gd name="connsiteX7" fmla="*/ 1744118 w 1973105"/>
                      <a:gd name="connsiteY7" fmla="*/ 1412087 h 1908225"/>
                      <a:gd name="connsiteX8" fmla="*/ 1496049 w 1973105"/>
                      <a:gd name="connsiteY8" fmla="*/ 1908225 h 1908225"/>
                      <a:gd name="connsiteX9" fmla="*/ 1017122 w 1973105"/>
                      <a:gd name="connsiteY9" fmla="*/ 1908225 h 1908225"/>
                      <a:gd name="connsiteX10" fmla="*/ 477056 w 1973105"/>
                      <a:gd name="connsiteY10" fmla="*/ 1908225 h 1908225"/>
                      <a:gd name="connsiteX11" fmla="*/ 233757 w 1973105"/>
                      <a:gd name="connsiteY11" fmla="*/ 1421628 h 1908225"/>
                      <a:gd name="connsiteX12" fmla="*/ 0 w 1973105"/>
                      <a:gd name="connsiteY12" fmla="*/ 954113 h 19082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973105" h="1908225" fill="none" extrusionOk="0">
                        <a:moveTo>
                          <a:pt x="0" y="954113"/>
                        </a:moveTo>
                        <a:cubicBezTo>
                          <a:pt x="65740" y="706879"/>
                          <a:pt x="145950" y="682160"/>
                          <a:pt x="228987" y="496139"/>
                        </a:cubicBezTo>
                        <a:cubicBezTo>
                          <a:pt x="312024" y="310118"/>
                          <a:pt x="469306" y="127393"/>
                          <a:pt x="477056" y="0"/>
                        </a:cubicBezTo>
                        <a:cubicBezTo>
                          <a:pt x="586390" y="-47884"/>
                          <a:pt x="750167" y="31940"/>
                          <a:pt x="976363" y="0"/>
                        </a:cubicBezTo>
                        <a:cubicBezTo>
                          <a:pt x="1202559" y="-31940"/>
                          <a:pt x="1241794" y="3232"/>
                          <a:pt x="1496049" y="0"/>
                        </a:cubicBezTo>
                        <a:cubicBezTo>
                          <a:pt x="1573240" y="84522"/>
                          <a:pt x="1638847" y="372400"/>
                          <a:pt x="1725036" y="457974"/>
                        </a:cubicBezTo>
                        <a:cubicBezTo>
                          <a:pt x="1811224" y="543548"/>
                          <a:pt x="1881270" y="809897"/>
                          <a:pt x="1973105" y="954113"/>
                        </a:cubicBezTo>
                        <a:cubicBezTo>
                          <a:pt x="1968042" y="1095738"/>
                          <a:pt x="1786910" y="1202062"/>
                          <a:pt x="1744118" y="1412087"/>
                        </a:cubicBezTo>
                        <a:cubicBezTo>
                          <a:pt x="1701326" y="1622112"/>
                          <a:pt x="1590661" y="1676911"/>
                          <a:pt x="1496049" y="1908225"/>
                        </a:cubicBezTo>
                        <a:cubicBezTo>
                          <a:pt x="1290767" y="1929265"/>
                          <a:pt x="1113103" y="1870965"/>
                          <a:pt x="1017122" y="1908225"/>
                        </a:cubicBezTo>
                        <a:cubicBezTo>
                          <a:pt x="921141" y="1945485"/>
                          <a:pt x="729358" y="1850053"/>
                          <a:pt x="477056" y="1908225"/>
                        </a:cubicBezTo>
                        <a:cubicBezTo>
                          <a:pt x="330280" y="1712195"/>
                          <a:pt x="369315" y="1623408"/>
                          <a:pt x="233757" y="1421628"/>
                        </a:cubicBezTo>
                        <a:cubicBezTo>
                          <a:pt x="98200" y="1219848"/>
                          <a:pt x="81351" y="1099135"/>
                          <a:pt x="0" y="954113"/>
                        </a:cubicBezTo>
                        <a:close/>
                      </a:path>
                      <a:path w="1973105" h="1908225" stroke="0" extrusionOk="0">
                        <a:moveTo>
                          <a:pt x="0" y="954113"/>
                        </a:moveTo>
                        <a:cubicBezTo>
                          <a:pt x="24199" y="838560"/>
                          <a:pt x="190661" y="685214"/>
                          <a:pt x="233757" y="486598"/>
                        </a:cubicBezTo>
                        <a:cubicBezTo>
                          <a:pt x="276853" y="287982"/>
                          <a:pt x="428117" y="129862"/>
                          <a:pt x="477056" y="0"/>
                        </a:cubicBezTo>
                        <a:cubicBezTo>
                          <a:pt x="636001" y="-39891"/>
                          <a:pt x="848861" y="58162"/>
                          <a:pt x="1006932" y="0"/>
                        </a:cubicBezTo>
                        <a:cubicBezTo>
                          <a:pt x="1165003" y="-58162"/>
                          <a:pt x="1372243" y="42530"/>
                          <a:pt x="1496049" y="0"/>
                        </a:cubicBezTo>
                        <a:cubicBezTo>
                          <a:pt x="1655553" y="203811"/>
                          <a:pt x="1628515" y="279216"/>
                          <a:pt x="1725036" y="457974"/>
                        </a:cubicBezTo>
                        <a:cubicBezTo>
                          <a:pt x="1821557" y="636732"/>
                          <a:pt x="1816421" y="741274"/>
                          <a:pt x="1973105" y="954113"/>
                        </a:cubicBezTo>
                        <a:cubicBezTo>
                          <a:pt x="1928868" y="1163406"/>
                          <a:pt x="1815027" y="1192865"/>
                          <a:pt x="1744118" y="1412087"/>
                        </a:cubicBezTo>
                        <a:cubicBezTo>
                          <a:pt x="1673209" y="1631309"/>
                          <a:pt x="1559501" y="1655872"/>
                          <a:pt x="1496049" y="1908225"/>
                        </a:cubicBezTo>
                        <a:cubicBezTo>
                          <a:pt x="1241424" y="1934051"/>
                          <a:pt x="1224410" y="1848515"/>
                          <a:pt x="966173" y="1908225"/>
                        </a:cubicBezTo>
                        <a:cubicBezTo>
                          <a:pt x="707936" y="1967935"/>
                          <a:pt x="694011" y="1889834"/>
                          <a:pt x="477056" y="1908225"/>
                        </a:cubicBezTo>
                        <a:cubicBezTo>
                          <a:pt x="337925" y="1701878"/>
                          <a:pt x="374509" y="1669422"/>
                          <a:pt x="252840" y="1459792"/>
                        </a:cubicBezTo>
                        <a:cubicBezTo>
                          <a:pt x="131171" y="1250162"/>
                          <a:pt x="140364" y="1106763"/>
                          <a:pt x="0" y="95411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Statistical</a:t>
            </a:r>
          </a:p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Units</a:t>
            </a:r>
          </a:p>
        </p:txBody>
      </p:sp>
      <p:sp>
        <p:nvSpPr>
          <p:cNvPr id="60" name="Hexagon 59">
            <a:extLst>
              <a:ext uri="{FF2B5EF4-FFF2-40B4-BE49-F238E27FC236}">
                <a16:creationId xmlns:a16="http://schemas.microsoft.com/office/drawing/2014/main" id="{E06CEBEB-EC4D-408C-8900-4B3DDB0A9AAB}"/>
              </a:ext>
            </a:extLst>
          </p:cNvPr>
          <p:cNvSpPr/>
          <p:nvPr/>
        </p:nvSpPr>
        <p:spPr>
          <a:xfrm rot="5400000">
            <a:off x="2951270" y="4178085"/>
            <a:ext cx="1973105" cy="1874156"/>
          </a:xfrm>
          <a:prstGeom prst="hexagon">
            <a:avLst/>
          </a:prstGeom>
          <a:solidFill>
            <a:srgbClr val="FFC000"/>
          </a:solidFill>
          <a:ln w="41275">
            <a:gradFill flip="none" rotWithShape="1">
              <a:gsLst>
                <a:gs pos="100000">
                  <a:srgbClr val="FFFF00"/>
                </a:gs>
                <a:gs pos="0">
                  <a:srgbClr val="7030A0"/>
                </a:gs>
              </a:gsLst>
              <a:lin ang="2700000" scaled="1"/>
              <a:tileRect/>
            </a:gra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73105"/>
                      <a:gd name="connsiteY0" fmla="*/ 954113 h 1908225"/>
                      <a:gd name="connsiteX1" fmla="*/ 228987 w 1973105"/>
                      <a:gd name="connsiteY1" fmla="*/ 496139 h 1908225"/>
                      <a:gd name="connsiteX2" fmla="*/ 477056 w 1973105"/>
                      <a:gd name="connsiteY2" fmla="*/ 0 h 1908225"/>
                      <a:gd name="connsiteX3" fmla="*/ 976363 w 1973105"/>
                      <a:gd name="connsiteY3" fmla="*/ 0 h 1908225"/>
                      <a:gd name="connsiteX4" fmla="*/ 1496049 w 1973105"/>
                      <a:gd name="connsiteY4" fmla="*/ 0 h 1908225"/>
                      <a:gd name="connsiteX5" fmla="*/ 1725036 w 1973105"/>
                      <a:gd name="connsiteY5" fmla="*/ 457974 h 1908225"/>
                      <a:gd name="connsiteX6" fmla="*/ 1973105 w 1973105"/>
                      <a:gd name="connsiteY6" fmla="*/ 954113 h 1908225"/>
                      <a:gd name="connsiteX7" fmla="*/ 1744118 w 1973105"/>
                      <a:gd name="connsiteY7" fmla="*/ 1412087 h 1908225"/>
                      <a:gd name="connsiteX8" fmla="*/ 1496049 w 1973105"/>
                      <a:gd name="connsiteY8" fmla="*/ 1908225 h 1908225"/>
                      <a:gd name="connsiteX9" fmla="*/ 1017122 w 1973105"/>
                      <a:gd name="connsiteY9" fmla="*/ 1908225 h 1908225"/>
                      <a:gd name="connsiteX10" fmla="*/ 477056 w 1973105"/>
                      <a:gd name="connsiteY10" fmla="*/ 1908225 h 1908225"/>
                      <a:gd name="connsiteX11" fmla="*/ 233757 w 1973105"/>
                      <a:gd name="connsiteY11" fmla="*/ 1421628 h 1908225"/>
                      <a:gd name="connsiteX12" fmla="*/ 0 w 1973105"/>
                      <a:gd name="connsiteY12" fmla="*/ 954113 h 19082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973105" h="1908225" fill="none" extrusionOk="0">
                        <a:moveTo>
                          <a:pt x="0" y="954113"/>
                        </a:moveTo>
                        <a:cubicBezTo>
                          <a:pt x="65740" y="706879"/>
                          <a:pt x="145950" y="682160"/>
                          <a:pt x="228987" y="496139"/>
                        </a:cubicBezTo>
                        <a:cubicBezTo>
                          <a:pt x="312024" y="310118"/>
                          <a:pt x="469306" y="127393"/>
                          <a:pt x="477056" y="0"/>
                        </a:cubicBezTo>
                        <a:cubicBezTo>
                          <a:pt x="586390" y="-47884"/>
                          <a:pt x="750167" y="31940"/>
                          <a:pt x="976363" y="0"/>
                        </a:cubicBezTo>
                        <a:cubicBezTo>
                          <a:pt x="1202559" y="-31940"/>
                          <a:pt x="1241794" y="3232"/>
                          <a:pt x="1496049" y="0"/>
                        </a:cubicBezTo>
                        <a:cubicBezTo>
                          <a:pt x="1573240" y="84522"/>
                          <a:pt x="1638847" y="372400"/>
                          <a:pt x="1725036" y="457974"/>
                        </a:cubicBezTo>
                        <a:cubicBezTo>
                          <a:pt x="1811224" y="543548"/>
                          <a:pt x="1881270" y="809897"/>
                          <a:pt x="1973105" y="954113"/>
                        </a:cubicBezTo>
                        <a:cubicBezTo>
                          <a:pt x="1968042" y="1095738"/>
                          <a:pt x="1786910" y="1202062"/>
                          <a:pt x="1744118" y="1412087"/>
                        </a:cubicBezTo>
                        <a:cubicBezTo>
                          <a:pt x="1701326" y="1622112"/>
                          <a:pt x="1590661" y="1676911"/>
                          <a:pt x="1496049" y="1908225"/>
                        </a:cubicBezTo>
                        <a:cubicBezTo>
                          <a:pt x="1290767" y="1929265"/>
                          <a:pt x="1113103" y="1870965"/>
                          <a:pt x="1017122" y="1908225"/>
                        </a:cubicBezTo>
                        <a:cubicBezTo>
                          <a:pt x="921141" y="1945485"/>
                          <a:pt x="729358" y="1850053"/>
                          <a:pt x="477056" y="1908225"/>
                        </a:cubicBezTo>
                        <a:cubicBezTo>
                          <a:pt x="330280" y="1712195"/>
                          <a:pt x="369315" y="1623408"/>
                          <a:pt x="233757" y="1421628"/>
                        </a:cubicBezTo>
                        <a:cubicBezTo>
                          <a:pt x="98200" y="1219848"/>
                          <a:pt x="81351" y="1099135"/>
                          <a:pt x="0" y="954113"/>
                        </a:cubicBezTo>
                        <a:close/>
                      </a:path>
                      <a:path w="1973105" h="1908225" stroke="0" extrusionOk="0">
                        <a:moveTo>
                          <a:pt x="0" y="954113"/>
                        </a:moveTo>
                        <a:cubicBezTo>
                          <a:pt x="24199" y="838560"/>
                          <a:pt x="190661" y="685214"/>
                          <a:pt x="233757" y="486598"/>
                        </a:cubicBezTo>
                        <a:cubicBezTo>
                          <a:pt x="276853" y="287982"/>
                          <a:pt x="428117" y="129862"/>
                          <a:pt x="477056" y="0"/>
                        </a:cubicBezTo>
                        <a:cubicBezTo>
                          <a:pt x="636001" y="-39891"/>
                          <a:pt x="848861" y="58162"/>
                          <a:pt x="1006932" y="0"/>
                        </a:cubicBezTo>
                        <a:cubicBezTo>
                          <a:pt x="1165003" y="-58162"/>
                          <a:pt x="1372243" y="42530"/>
                          <a:pt x="1496049" y="0"/>
                        </a:cubicBezTo>
                        <a:cubicBezTo>
                          <a:pt x="1655553" y="203811"/>
                          <a:pt x="1628515" y="279216"/>
                          <a:pt x="1725036" y="457974"/>
                        </a:cubicBezTo>
                        <a:cubicBezTo>
                          <a:pt x="1821557" y="636732"/>
                          <a:pt x="1816421" y="741274"/>
                          <a:pt x="1973105" y="954113"/>
                        </a:cubicBezTo>
                        <a:cubicBezTo>
                          <a:pt x="1928868" y="1163406"/>
                          <a:pt x="1815027" y="1192865"/>
                          <a:pt x="1744118" y="1412087"/>
                        </a:cubicBezTo>
                        <a:cubicBezTo>
                          <a:pt x="1673209" y="1631309"/>
                          <a:pt x="1559501" y="1655872"/>
                          <a:pt x="1496049" y="1908225"/>
                        </a:cubicBezTo>
                        <a:cubicBezTo>
                          <a:pt x="1241424" y="1934051"/>
                          <a:pt x="1224410" y="1848515"/>
                          <a:pt x="966173" y="1908225"/>
                        </a:cubicBezTo>
                        <a:cubicBezTo>
                          <a:pt x="707936" y="1967935"/>
                          <a:pt x="694011" y="1889834"/>
                          <a:pt x="477056" y="1908225"/>
                        </a:cubicBezTo>
                        <a:cubicBezTo>
                          <a:pt x="337925" y="1701878"/>
                          <a:pt x="374509" y="1669422"/>
                          <a:pt x="252840" y="1459792"/>
                        </a:cubicBezTo>
                        <a:cubicBezTo>
                          <a:pt x="131171" y="1250162"/>
                          <a:pt x="140364" y="1106763"/>
                          <a:pt x="0" y="95411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Communication</a:t>
            </a:r>
          </a:p>
        </p:txBody>
      </p:sp>
      <p:sp>
        <p:nvSpPr>
          <p:cNvPr id="61" name="Hexagon 60">
            <a:extLst>
              <a:ext uri="{FF2B5EF4-FFF2-40B4-BE49-F238E27FC236}">
                <a16:creationId xmlns:a16="http://schemas.microsoft.com/office/drawing/2014/main" id="{229503C8-6F1C-48AE-8154-617E8CA1EE8B}"/>
              </a:ext>
            </a:extLst>
          </p:cNvPr>
          <p:cNvSpPr/>
          <p:nvPr/>
        </p:nvSpPr>
        <p:spPr>
          <a:xfrm rot="5400000">
            <a:off x="1356514" y="2632550"/>
            <a:ext cx="1973105" cy="1874156"/>
          </a:xfrm>
          <a:prstGeom prst="hexagon">
            <a:avLst/>
          </a:prstGeom>
          <a:solidFill>
            <a:srgbClr val="00B0F0"/>
          </a:solidFill>
          <a:ln w="41275">
            <a:gradFill flip="none" rotWithShape="1">
              <a:gsLst>
                <a:gs pos="0">
                  <a:srgbClr val="002060"/>
                </a:gs>
                <a:gs pos="100000">
                  <a:srgbClr val="92D050"/>
                </a:gs>
              </a:gsLst>
              <a:lin ang="2700000" scaled="1"/>
              <a:tileRect/>
            </a:gra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73105"/>
                      <a:gd name="connsiteY0" fmla="*/ 954113 h 1908225"/>
                      <a:gd name="connsiteX1" fmla="*/ 228987 w 1973105"/>
                      <a:gd name="connsiteY1" fmla="*/ 496139 h 1908225"/>
                      <a:gd name="connsiteX2" fmla="*/ 477056 w 1973105"/>
                      <a:gd name="connsiteY2" fmla="*/ 0 h 1908225"/>
                      <a:gd name="connsiteX3" fmla="*/ 976363 w 1973105"/>
                      <a:gd name="connsiteY3" fmla="*/ 0 h 1908225"/>
                      <a:gd name="connsiteX4" fmla="*/ 1496049 w 1973105"/>
                      <a:gd name="connsiteY4" fmla="*/ 0 h 1908225"/>
                      <a:gd name="connsiteX5" fmla="*/ 1725036 w 1973105"/>
                      <a:gd name="connsiteY5" fmla="*/ 457974 h 1908225"/>
                      <a:gd name="connsiteX6" fmla="*/ 1973105 w 1973105"/>
                      <a:gd name="connsiteY6" fmla="*/ 954113 h 1908225"/>
                      <a:gd name="connsiteX7" fmla="*/ 1744118 w 1973105"/>
                      <a:gd name="connsiteY7" fmla="*/ 1412087 h 1908225"/>
                      <a:gd name="connsiteX8" fmla="*/ 1496049 w 1973105"/>
                      <a:gd name="connsiteY8" fmla="*/ 1908225 h 1908225"/>
                      <a:gd name="connsiteX9" fmla="*/ 1017122 w 1973105"/>
                      <a:gd name="connsiteY9" fmla="*/ 1908225 h 1908225"/>
                      <a:gd name="connsiteX10" fmla="*/ 477056 w 1973105"/>
                      <a:gd name="connsiteY10" fmla="*/ 1908225 h 1908225"/>
                      <a:gd name="connsiteX11" fmla="*/ 233757 w 1973105"/>
                      <a:gd name="connsiteY11" fmla="*/ 1421628 h 1908225"/>
                      <a:gd name="connsiteX12" fmla="*/ 0 w 1973105"/>
                      <a:gd name="connsiteY12" fmla="*/ 954113 h 19082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973105" h="1908225" fill="none" extrusionOk="0">
                        <a:moveTo>
                          <a:pt x="0" y="954113"/>
                        </a:moveTo>
                        <a:cubicBezTo>
                          <a:pt x="65740" y="706879"/>
                          <a:pt x="145950" y="682160"/>
                          <a:pt x="228987" y="496139"/>
                        </a:cubicBezTo>
                        <a:cubicBezTo>
                          <a:pt x="312024" y="310118"/>
                          <a:pt x="469306" y="127393"/>
                          <a:pt x="477056" y="0"/>
                        </a:cubicBezTo>
                        <a:cubicBezTo>
                          <a:pt x="586390" y="-47884"/>
                          <a:pt x="750167" y="31940"/>
                          <a:pt x="976363" y="0"/>
                        </a:cubicBezTo>
                        <a:cubicBezTo>
                          <a:pt x="1202559" y="-31940"/>
                          <a:pt x="1241794" y="3232"/>
                          <a:pt x="1496049" y="0"/>
                        </a:cubicBezTo>
                        <a:cubicBezTo>
                          <a:pt x="1573240" y="84522"/>
                          <a:pt x="1638847" y="372400"/>
                          <a:pt x="1725036" y="457974"/>
                        </a:cubicBezTo>
                        <a:cubicBezTo>
                          <a:pt x="1811224" y="543548"/>
                          <a:pt x="1881270" y="809897"/>
                          <a:pt x="1973105" y="954113"/>
                        </a:cubicBezTo>
                        <a:cubicBezTo>
                          <a:pt x="1968042" y="1095738"/>
                          <a:pt x="1786910" y="1202062"/>
                          <a:pt x="1744118" y="1412087"/>
                        </a:cubicBezTo>
                        <a:cubicBezTo>
                          <a:pt x="1701326" y="1622112"/>
                          <a:pt x="1590661" y="1676911"/>
                          <a:pt x="1496049" y="1908225"/>
                        </a:cubicBezTo>
                        <a:cubicBezTo>
                          <a:pt x="1290767" y="1929265"/>
                          <a:pt x="1113103" y="1870965"/>
                          <a:pt x="1017122" y="1908225"/>
                        </a:cubicBezTo>
                        <a:cubicBezTo>
                          <a:pt x="921141" y="1945485"/>
                          <a:pt x="729358" y="1850053"/>
                          <a:pt x="477056" y="1908225"/>
                        </a:cubicBezTo>
                        <a:cubicBezTo>
                          <a:pt x="330280" y="1712195"/>
                          <a:pt x="369315" y="1623408"/>
                          <a:pt x="233757" y="1421628"/>
                        </a:cubicBezTo>
                        <a:cubicBezTo>
                          <a:pt x="98200" y="1219848"/>
                          <a:pt x="81351" y="1099135"/>
                          <a:pt x="0" y="954113"/>
                        </a:cubicBezTo>
                        <a:close/>
                      </a:path>
                      <a:path w="1973105" h="1908225" stroke="0" extrusionOk="0">
                        <a:moveTo>
                          <a:pt x="0" y="954113"/>
                        </a:moveTo>
                        <a:cubicBezTo>
                          <a:pt x="24199" y="838560"/>
                          <a:pt x="190661" y="685214"/>
                          <a:pt x="233757" y="486598"/>
                        </a:cubicBezTo>
                        <a:cubicBezTo>
                          <a:pt x="276853" y="287982"/>
                          <a:pt x="428117" y="129862"/>
                          <a:pt x="477056" y="0"/>
                        </a:cubicBezTo>
                        <a:cubicBezTo>
                          <a:pt x="636001" y="-39891"/>
                          <a:pt x="848861" y="58162"/>
                          <a:pt x="1006932" y="0"/>
                        </a:cubicBezTo>
                        <a:cubicBezTo>
                          <a:pt x="1165003" y="-58162"/>
                          <a:pt x="1372243" y="42530"/>
                          <a:pt x="1496049" y="0"/>
                        </a:cubicBezTo>
                        <a:cubicBezTo>
                          <a:pt x="1655553" y="203811"/>
                          <a:pt x="1628515" y="279216"/>
                          <a:pt x="1725036" y="457974"/>
                        </a:cubicBezTo>
                        <a:cubicBezTo>
                          <a:pt x="1821557" y="636732"/>
                          <a:pt x="1816421" y="741274"/>
                          <a:pt x="1973105" y="954113"/>
                        </a:cubicBezTo>
                        <a:cubicBezTo>
                          <a:pt x="1928868" y="1163406"/>
                          <a:pt x="1815027" y="1192865"/>
                          <a:pt x="1744118" y="1412087"/>
                        </a:cubicBezTo>
                        <a:cubicBezTo>
                          <a:pt x="1673209" y="1631309"/>
                          <a:pt x="1559501" y="1655872"/>
                          <a:pt x="1496049" y="1908225"/>
                        </a:cubicBezTo>
                        <a:cubicBezTo>
                          <a:pt x="1241424" y="1934051"/>
                          <a:pt x="1224410" y="1848515"/>
                          <a:pt x="966173" y="1908225"/>
                        </a:cubicBezTo>
                        <a:cubicBezTo>
                          <a:pt x="707936" y="1967935"/>
                          <a:pt x="694011" y="1889834"/>
                          <a:pt x="477056" y="1908225"/>
                        </a:cubicBezTo>
                        <a:cubicBezTo>
                          <a:pt x="337925" y="1701878"/>
                          <a:pt x="374509" y="1669422"/>
                          <a:pt x="252840" y="1459792"/>
                        </a:cubicBezTo>
                        <a:cubicBezTo>
                          <a:pt x="131171" y="1250162"/>
                          <a:pt x="140364" y="1106763"/>
                          <a:pt x="0" y="95411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lIns="0" tIns="0" rIns="0" bIns="0"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Digitalization</a:t>
            </a:r>
          </a:p>
        </p:txBody>
      </p:sp>
      <p:sp>
        <p:nvSpPr>
          <p:cNvPr id="62" name="Hexagon 61">
            <a:extLst>
              <a:ext uri="{FF2B5EF4-FFF2-40B4-BE49-F238E27FC236}">
                <a16:creationId xmlns:a16="http://schemas.microsoft.com/office/drawing/2014/main" id="{432EE508-273F-471C-959B-0723C20640F0}"/>
              </a:ext>
            </a:extLst>
          </p:cNvPr>
          <p:cNvSpPr/>
          <p:nvPr/>
        </p:nvSpPr>
        <p:spPr>
          <a:xfrm rot="5400000">
            <a:off x="400418" y="4180900"/>
            <a:ext cx="1973105" cy="1874156"/>
          </a:xfrm>
          <a:prstGeom prst="hexagon">
            <a:avLst/>
          </a:prstGeom>
          <a:solidFill>
            <a:srgbClr val="00B0F0"/>
          </a:solidFill>
          <a:ln w="41275">
            <a:gradFill flip="none" rotWithShape="1">
              <a:gsLst>
                <a:gs pos="0">
                  <a:srgbClr val="002060"/>
                </a:gs>
                <a:gs pos="100000">
                  <a:srgbClr val="92D050"/>
                </a:gs>
              </a:gsLst>
              <a:lin ang="2700000" scaled="1"/>
              <a:tileRect/>
            </a:gra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73105"/>
                      <a:gd name="connsiteY0" fmla="*/ 954113 h 1908225"/>
                      <a:gd name="connsiteX1" fmla="*/ 228987 w 1973105"/>
                      <a:gd name="connsiteY1" fmla="*/ 496139 h 1908225"/>
                      <a:gd name="connsiteX2" fmla="*/ 477056 w 1973105"/>
                      <a:gd name="connsiteY2" fmla="*/ 0 h 1908225"/>
                      <a:gd name="connsiteX3" fmla="*/ 976363 w 1973105"/>
                      <a:gd name="connsiteY3" fmla="*/ 0 h 1908225"/>
                      <a:gd name="connsiteX4" fmla="*/ 1496049 w 1973105"/>
                      <a:gd name="connsiteY4" fmla="*/ 0 h 1908225"/>
                      <a:gd name="connsiteX5" fmla="*/ 1725036 w 1973105"/>
                      <a:gd name="connsiteY5" fmla="*/ 457974 h 1908225"/>
                      <a:gd name="connsiteX6" fmla="*/ 1973105 w 1973105"/>
                      <a:gd name="connsiteY6" fmla="*/ 954113 h 1908225"/>
                      <a:gd name="connsiteX7" fmla="*/ 1744118 w 1973105"/>
                      <a:gd name="connsiteY7" fmla="*/ 1412087 h 1908225"/>
                      <a:gd name="connsiteX8" fmla="*/ 1496049 w 1973105"/>
                      <a:gd name="connsiteY8" fmla="*/ 1908225 h 1908225"/>
                      <a:gd name="connsiteX9" fmla="*/ 1017122 w 1973105"/>
                      <a:gd name="connsiteY9" fmla="*/ 1908225 h 1908225"/>
                      <a:gd name="connsiteX10" fmla="*/ 477056 w 1973105"/>
                      <a:gd name="connsiteY10" fmla="*/ 1908225 h 1908225"/>
                      <a:gd name="connsiteX11" fmla="*/ 233757 w 1973105"/>
                      <a:gd name="connsiteY11" fmla="*/ 1421628 h 1908225"/>
                      <a:gd name="connsiteX12" fmla="*/ 0 w 1973105"/>
                      <a:gd name="connsiteY12" fmla="*/ 954113 h 19082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973105" h="1908225" fill="none" extrusionOk="0">
                        <a:moveTo>
                          <a:pt x="0" y="954113"/>
                        </a:moveTo>
                        <a:cubicBezTo>
                          <a:pt x="65740" y="706879"/>
                          <a:pt x="145950" y="682160"/>
                          <a:pt x="228987" y="496139"/>
                        </a:cubicBezTo>
                        <a:cubicBezTo>
                          <a:pt x="312024" y="310118"/>
                          <a:pt x="469306" y="127393"/>
                          <a:pt x="477056" y="0"/>
                        </a:cubicBezTo>
                        <a:cubicBezTo>
                          <a:pt x="586390" y="-47884"/>
                          <a:pt x="750167" y="31940"/>
                          <a:pt x="976363" y="0"/>
                        </a:cubicBezTo>
                        <a:cubicBezTo>
                          <a:pt x="1202559" y="-31940"/>
                          <a:pt x="1241794" y="3232"/>
                          <a:pt x="1496049" y="0"/>
                        </a:cubicBezTo>
                        <a:cubicBezTo>
                          <a:pt x="1573240" y="84522"/>
                          <a:pt x="1638847" y="372400"/>
                          <a:pt x="1725036" y="457974"/>
                        </a:cubicBezTo>
                        <a:cubicBezTo>
                          <a:pt x="1811224" y="543548"/>
                          <a:pt x="1881270" y="809897"/>
                          <a:pt x="1973105" y="954113"/>
                        </a:cubicBezTo>
                        <a:cubicBezTo>
                          <a:pt x="1968042" y="1095738"/>
                          <a:pt x="1786910" y="1202062"/>
                          <a:pt x="1744118" y="1412087"/>
                        </a:cubicBezTo>
                        <a:cubicBezTo>
                          <a:pt x="1701326" y="1622112"/>
                          <a:pt x="1590661" y="1676911"/>
                          <a:pt x="1496049" y="1908225"/>
                        </a:cubicBezTo>
                        <a:cubicBezTo>
                          <a:pt x="1290767" y="1929265"/>
                          <a:pt x="1113103" y="1870965"/>
                          <a:pt x="1017122" y="1908225"/>
                        </a:cubicBezTo>
                        <a:cubicBezTo>
                          <a:pt x="921141" y="1945485"/>
                          <a:pt x="729358" y="1850053"/>
                          <a:pt x="477056" y="1908225"/>
                        </a:cubicBezTo>
                        <a:cubicBezTo>
                          <a:pt x="330280" y="1712195"/>
                          <a:pt x="369315" y="1623408"/>
                          <a:pt x="233757" y="1421628"/>
                        </a:cubicBezTo>
                        <a:cubicBezTo>
                          <a:pt x="98200" y="1219848"/>
                          <a:pt x="81351" y="1099135"/>
                          <a:pt x="0" y="954113"/>
                        </a:cubicBezTo>
                        <a:close/>
                      </a:path>
                      <a:path w="1973105" h="1908225" stroke="0" extrusionOk="0">
                        <a:moveTo>
                          <a:pt x="0" y="954113"/>
                        </a:moveTo>
                        <a:cubicBezTo>
                          <a:pt x="24199" y="838560"/>
                          <a:pt x="190661" y="685214"/>
                          <a:pt x="233757" y="486598"/>
                        </a:cubicBezTo>
                        <a:cubicBezTo>
                          <a:pt x="276853" y="287982"/>
                          <a:pt x="428117" y="129862"/>
                          <a:pt x="477056" y="0"/>
                        </a:cubicBezTo>
                        <a:cubicBezTo>
                          <a:pt x="636001" y="-39891"/>
                          <a:pt x="848861" y="58162"/>
                          <a:pt x="1006932" y="0"/>
                        </a:cubicBezTo>
                        <a:cubicBezTo>
                          <a:pt x="1165003" y="-58162"/>
                          <a:pt x="1372243" y="42530"/>
                          <a:pt x="1496049" y="0"/>
                        </a:cubicBezTo>
                        <a:cubicBezTo>
                          <a:pt x="1655553" y="203811"/>
                          <a:pt x="1628515" y="279216"/>
                          <a:pt x="1725036" y="457974"/>
                        </a:cubicBezTo>
                        <a:cubicBezTo>
                          <a:pt x="1821557" y="636732"/>
                          <a:pt x="1816421" y="741274"/>
                          <a:pt x="1973105" y="954113"/>
                        </a:cubicBezTo>
                        <a:cubicBezTo>
                          <a:pt x="1928868" y="1163406"/>
                          <a:pt x="1815027" y="1192865"/>
                          <a:pt x="1744118" y="1412087"/>
                        </a:cubicBezTo>
                        <a:cubicBezTo>
                          <a:pt x="1673209" y="1631309"/>
                          <a:pt x="1559501" y="1655872"/>
                          <a:pt x="1496049" y="1908225"/>
                        </a:cubicBezTo>
                        <a:cubicBezTo>
                          <a:pt x="1241424" y="1934051"/>
                          <a:pt x="1224410" y="1848515"/>
                          <a:pt x="966173" y="1908225"/>
                        </a:cubicBezTo>
                        <a:cubicBezTo>
                          <a:pt x="707936" y="1967935"/>
                          <a:pt x="694011" y="1889834"/>
                          <a:pt x="477056" y="1908225"/>
                        </a:cubicBezTo>
                        <a:cubicBezTo>
                          <a:pt x="337925" y="1701878"/>
                          <a:pt x="374509" y="1669422"/>
                          <a:pt x="252840" y="1459792"/>
                        </a:cubicBezTo>
                        <a:cubicBezTo>
                          <a:pt x="131171" y="1250162"/>
                          <a:pt x="140364" y="1106763"/>
                          <a:pt x="0" y="95411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lIns="0" tIns="0" rIns="0" bIns="0" rtlCol="0" anchor="ctr"/>
          <a:lstStyle/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Wellbeing and</a:t>
            </a:r>
          </a:p>
          <a:p>
            <a:pPr algn="ctr"/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Sustainability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9A164BC-DC51-422A-AFBD-187BEDBDCA36}"/>
              </a:ext>
            </a:extLst>
          </p:cNvPr>
          <p:cNvSpPr/>
          <p:nvPr/>
        </p:nvSpPr>
        <p:spPr>
          <a:xfrm>
            <a:off x="482275" y="1479180"/>
            <a:ext cx="20942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SNA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ea typeface="Times New Roman" panose="02020603050405020304" pitchFamily="18" charset="0"/>
                <a:cs typeface="+mn-cs"/>
              </a:rPr>
              <a:t>priority areas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4" name="Hexagon 63">
            <a:extLst>
              <a:ext uri="{FF2B5EF4-FFF2-40B4-BE49-F238E27FC236}">
                <a16:creationId xmlns:a16="http://schemas.microsoft.com/office/drawing/2014/main" id="{E748DC45-F541-45F0-B5FD-D17C14B90BE7}"/>
              </a:ext>
            </a:extLst>
          </p:cNvPr>
          <p:cNvSpPr/>
          <p:nvPr/>
        </p:nvSpPr>
        <p:spPr>
          <a:xfrm rot="5400000">
            <a:off x="9368544" y="1099033"/>
            <a:ext cx="1973105" cy="1874156"/>
          </a:xfrm>
          <a:prstGeom prst="hexagon">
            <a:avLst/>
          </a:prstGeom>
          <a:solidFill>
            <a:srgbClr val="7030A0"/>
          </a:solidFill>
          <a:ln w="41275">
            <a:gradFill flip="none" rotWithShape="1">
              <a:gsLst>
                <a:gs pos="0">
                  <a:srgbClr val="FCB6F4"/>
                </a:gs>
                <a:gs pos="100000">
                  <a:srgbClr val="002060"/>
                </a:gs>
              </a:gsLst>
              <a:lin ang="2700000" scaled="1"/>
              <a:tileRect/>
            </a:gra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73105"/>
                      <a:gd name="connsiteY0" fmla="*/ 954113 h 1908225"/>
                      <a:gd name="connsiteX1" fmla="*/ 228987 w 1973105"/>
                      <a:gd name="connsiteY1" fmla="*/ 496139 h 1908225"/>
                      <a:gd name="connsiteX2" fmla="*/ 477056 w 1973105"/>
                      <a:gd name="connsiteY2" fmla="*/ 0 h 1908225"/>
                      <a:gd name="connsiteX3" fmla="*/ 976363 w 1973105"/>
                      <a:gd name="connsiteY3" fmla="*/ 0 h 1908225"/>
                      <a:gd name="connsiteX4" fmla="*/ 1496049 w 1973105"/>
                      <a:gd name="connsiteY4" fmla="*/ 0 h 1908225"/>
                      <a:gd name="connsiteX5" fmla="*/ 1725036 w 1973105"/>
                      <a:gd name="connsiteY5" fmla="*/ 457974 h 1908225"/>
                      <a:gd name="connsiteX6" fmla="*/ 1973105 w 1973105"/>
                      <a:gd name="connsiteY6" fmla="*/ 954113 h 1908225"/>
                      <a:gd name="connsiteX7" fmla="*/ 1744118 w 1973105"/>
                      <a:gd name="connsiteY7" fmla="*/ 1412087 h 1908225"/>
                      <a:gd name="connsiteX8" fmla="*/ 1496049 w 1973105"/>
                      <a:gd name="connsiteY8" fmla="*/ 1908225 h 1908225"/>
                      <a:gd name="connsiteX9" fmla="*/ 1017122 w 1973105"/>
                      <a:gd name="connsiteY9" fmla="*/ 1908225 h 1908225"/>
                      <a:gd name="connsiteX10" fmla="*/ 477056 w 1973105"/>
                      <a:gd name="connsiteY10" fmla="*/ 1908225 h 1908225"/>
                      <a:gd name="connsiteX11" fmla="*/ 233757 w 1973105"/>
                      <a:gd name="connsiteY11" fmla="*/ 1421628 h 1908225"/>
                      <a:gd name="connsiteX12" fmla="*/ 0 w 1973105"/>
                      <a:gd name="connsiteY12" fmla="*/ 954113 h 19082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973105" h="1908225" fill="none" extrusionOk="0">
                        <a:moveTo>
                          <a:pt x="0" y="954113"/>
                        </a:moveTo>
                        <a:cubicBezTo>
                          <a:pt x="65740" y="706879"/>
                          <a:pt x="145950" y="682160"/>
                          <a:pt x="228987" y="496139"/>
                        </a:cubicBezTo>
                        <a:cubicBezTo>
                          <a:pt x="312024" y="310118"/>
                          <a:pt x="469306" y="127393"/>
                          <a:pt x="477056" y="0"/>
                        </a:cubicBezTo>
                        <a:cubicBezTo>
                          <a:pt x="586390" y="-47884"/>
                          <a:pt x="750167" y="31940"/>
                          <a:pt x="976363" y="0"/>
                        </a:cubicBezTo>
                        <a:cubicBezTo>
                          <a:pt x="1202559" y="-31940"/>
                          <a:pt x="1241794" y="3232"/>
                          <a:pt x="1496049" y="0"/>
                        </a:cubicBezTo>
                        <a:cubicBezTo>
                          <a:pt x="1573240" y="84522"/>
                          <a:pt x="1638847" y="372400"/>
                          <a:pt x="1725036" y="457974"/>
                        </a:cubicBezTo>
                        <a:cubicBezTo>
                          <a:pt x="1811224" y="543548"/>
                          <a:pt x="1881270" y="809897"/>
                          <a:pt x="1973105" y="954113"/>
                        </a:cubicBezTo>
                        <a:cubicBezTo>
                          <a:pt x="1968042" y="1095738"/>
                          <a:pt x="1786910" y="1202062"/>
                          <a:pt x="1744118" y="1412087"/>
                        </a:cubicBezTo>
                        <a:cubicBezTo>
                          <a:pt x="1701326" y="1622112"/>
                          <a:pt x="1590661" y="1676911"/>
                          <a:pt x="1496049" y="1908225"/>
                        </a:cubicBezTo>
                        <a:cubicBezTo>
                          <a:pt x="1290767" y="1929265"/>
                          <a:pt x="1113103" y="1870965"/>
                          <a:pt x="1017122" y="1908225"/>
                        </a:cubicBezTo>
                        <a:cubicBezTo>
                          <a:pt x="921141" y="1945485"/>
                          <a:pt x="729358" y="1850053"/>
                          <a:pt x="477056" y="1908225"/>
                        </a:cubicBezTo>
                        <a:cubicBezTo>
                          <a:pt x="330280" y="1712195"/>
                          <a:pt x="369315" y="1623408"/>
                          <a:pt x="233757" y="1421628"/>
                        </a:cubicBezTo>
                        <a:cubicBezTo>
                          <a:pt x="98200" y="1219848"/>
                          <a:pt x="81351" y="1099135"/>
                          <a:pt x="0" y="954113"/>
                        </a:cubicBezTo>
                        <a:close/>
                      </a:path>
                      <a:path w="1973105" h="1908225" stroke="0" extrusionOk="0">
                        <a:moveTo>
                          <a:pt x="0" y="954113"/>
                        </a:moveTo>
                        <a:cubicBezTo>
                          <a:pt x="24199" y="838560"/>
                          <a:pt x="190661" y="685214"/>
                          <a:pt x="233757" y="486598"/>
                        </a:cubicBezTo>
                        <a:cubicBezTo>
                          <a:pt x="276853" y="287982"/>
                          <a:pt x="428117" y="129862"/>
                          <a:pt x="477056" y="0"/>
                        </a:cubicBezTo>
                        <a:cubicBezTo>
                          <a:pt x="636001" y="-39891"/>
                          <a:pt x="848861" y="58162"/>
                          <a:pt x="1006932" y="0"/>
                        </a:cubicBezTo>
                        <a:cubicBezTo>
                          <a:pt x="1165003" y="-58162"/>
                          <a:pt x="1372243" y="42530"/>
                          <a:pt x="1496049" y="0"/>
                        </a:cubicBezTo>
                        <a:cubicBezTo>
                          <a:pt x="1655553" y="203811"/>
                          <a:pt x="1628515" y="279216"/>
                          <a:pt x="1725036" y="457974"/>
                        </a:cubicBezTo>
                        <a:cubicBezTo>
                          <a:pt x="1821557" y="636732"/>
                          <a:pt x="1816421" y="741274"/>
                          <a:pt x="1973105" y="954113"/>
                        </a:cubicBezTo>
                        <a:cubicBezTo>
                          <a:pt x="1928868" y="1163406"/>
                          <a:pt x="1815027" y="1192865"/>
                          <a:pt x="1744118" y="1412087"/>
                        </a:cubicBezTo>
                        <a:cubicBezTo>
                          <a:pt x="1673209" y="1631309"/>
                          <a:pt x="1559501" y="1655872"/>
                          <a:pt x="1496049" y="1908225"/>
                        </a:cubicBezTo>
                        <a:cubicBezTo>
                          <a:pt x="1241424" y="1934051"/>
                          <a:pt x="1224410" y="1848515"/>
                          <a:pt x="966173" y="1908225"/>
                        </a:cubicBezTo>
                        <a:cubicBezTo>
                          <a:pt x="707936" y="1967935"/>
                          <a:pt x="694011" y="1889834"/>
                          <a:pt x="477056" y="1908225"/>
                        </a:cubicBezTo>
                        <a:cubicBezTo>
                          <a:pt x="337925" y="1701878"/>
                          <a:pt x="374509" y="1669422"/>
                          <a:pt x="252840" y="1459792"/>
                        </a:cubicBezTo>
                        <a:cubicBezTo>
                          <a:pt x="131171" y="1250162"/>
                          <a:pt x="140364" y="1106763"/>
                          <a:pt x="0" y="95411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BOP</a:t>
            </a:r>
          </a:p>
        </p:txBody>
      </p:sp>
      <p:sp>
        <p:nvSpPr>
          <p:cNvPr id="66" name="Hexagon 65">
            <a:extLst>
              <a:ext uri="{FF2B5EF4-FFF2-40B4-BE49-F238E27FC236}">
                <a16:creationId xmlns:a16="http://schemas.microsoft.com/office/drawing/2014/main" id="{3142F917-B2FA-4FC6-87D2-B6ECF4160A8F}"/>
              </a:ext>
            </a:extLst>
          </p:cNvPr>
          <p:cNvSpPr/>
          <p:nvPr/>
        </p:nvSpPr>
        <p:spPr>
          <a:xfrm rot="5400000">
            <a:off x="9367919" y="4178815"/>
            <a:ext cx="1973105" cy="1874156"/>
          </a:xfrm>
          <a:prstGeom prst="hexagon">
            <a:avLst/>
          </a:prstGeom>
          <a:solidFill>
            <a:srgbClr val="7030A0"/>
          </a:solidFill>
          <a:ln w="41275">
            <a:gradFill flip="none" rotWithShape="1">
              <a:gsLst>
                <a:gs pos="0">
                  <a:srgbClr val="FCB6F4"/>
                </a:gs>
                <a:gs pos="100000">
                  <a:srgbClr val="002060"/>
                </a:gs>
              </a:gsLst>
              <a:lin ang="2700000" scaled="1"/>
              <a:tileRect/>
            </a:gra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73105"/>
                      <a:gd name="connsiteY0" fmla="*/ 954113 h 1908225"/>
                      <a:gd name="connsiteX1" fmla="*/ 228987 w 1973105"/>
                      <a:gd name="connsiteY1" fmla="*/ 496139 h 1908225"/>
                      <a:gd name="connsiteX2" fmla="*/ 477056 w 1973105"/>
                      <a:gd name="connsiteY2" fmla="*/ 0 h 1908225"/>
                      <a:gd name="connsiteX3" fmla="*/ 976363 w 1973105"/>
                      <a:gd name="connsiteY3" fmla="*/ 0 h 1908225"/>
                      <a:gd name="connsiteX4" fmla="*/ 1496049 w 1973105"/>
                      <a:gd name="connsiteY4" fmla="*/ 0 h 1908225"/>
                      <a:gd name="connsiteX5" fmla="*/ 1725036 w 1973105"/>
                      <a:gd name="connsiteY5" fmla="*/ 457974 h 1908225"/>
                      <a:gd name="connsiteX6" fmla="*/ 1973105 w 1973105"/>
                      <a:gd name="connsiteY6" fmla="*/ 954113 h 1908225"/>
                      <a:gd name="connsiteX7" fmla="*/ 1744118 w 1973105"/>
                      <a:gd name="connsiteY7" fmla="*/ 1412087 h 1908225"/>
                      <a:gd name="connsiteX8" fmla="*/ 1496049 w 1973105"/>
                      <a:gd name="connsiteY8" fmla="*/ 1908225 h 1908225"/>
                      <a:gd name="connsiteX9" fmla="*/ 1017122 w 1973105"/>
                      <a:gd name="connsiteY9" fmla="*/ 1908225 h 1908225"/>
                      <a:gd name="connsiteX10" fmla="*/ 477056 w 1973105"/>
                      <a:gd name="connsiteY10" fmla="*/ 1908225 h 1908225"/>
                      <a:gd name="connsiteX11" fmla="*/ 233757 w 1973105"/>
                      <a:gd name="connsiteY11" fmla="*/ 1421628 h 1908225"/>
                      <a:gd name="connsiteX12" fmla="*/ 0 w 1973105"/>
                      <a:gd name="connsiteY12" fmla="*/ 954113 h 19082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973105" h="1908225" fill="none" extrusionOk="0">
                        <a:moveTo>
                          <a:pt x="0" y="954113"/>
                        </a:moveTo>
                        <a:cubicBezTo>
                          <a:pt x="65740" y="706879"/>
                          <a:pt x="145950" y="682160"/>
                          <a:pt x="228987" y="496139"/>
                        </a:cubicBezTo>
                        <a:cubicBezTo>
                          <a:pt x="312024" y="310118"/>
                          <a:pt x="469306" y="127393"/>
                          <a:pt x="477056" y="0"/>
                        </a:cubicBezTo>
                        <a:cubicBezTo>
                          <a:pt x="586390" y="-47884"/>
                          <a:pt x="750167" y="31940"/>
                          <a:pt x="976363" y="0"/>
                        </a:cubicBezTo>
                        <a:cubicBezTo>
                          <a:pt x="1202559" y="-31940"/>
                          <a:pt x="1241794" y="3232"/>
                          <a:pt x="1496049" y="0"/>
                        </a:cubicBezTo>
                        <a:cubicBezTo>
                          <a:pt x="1573240" y="84522"/>
                          <a:pt x="1638847" y="372400"/>
                          <a:pt x="1725036" y="457974"/>
                        </a:cubicBezTo>
                        <a:cubicBezTo>
                          <a:pt x="1811224" y="543548"/>
                          <a:pt x="1881270" y="809897"/>
                          <a:pt x="1973105" y="954113"/>
                        </a:cubicBezTo>
                        <a:cubicBezTo>
                          <a:pt x="1968042" y="1095738"/>
                          <a:pt x="1786910" y="1202062"/>
                          <a:pt x="1744118" y="1412087"/>
                        </a:cubicBezTo>
                        <a:cubicBezTo>
                          <a:pt x="1701326" y="1622112"/>
                          <a:pt x="1590661" y="1676911"/>
                          <a:pt x="1496049" y="1908225"/>
                        </a:cubicBezTo>
                        <a:cubicBezTo>
                          <a:pt x="1290767" y="1929265"/>
                          <a:pt x="1113103" y="1870965"/>
                          <a:pt x="1017122" y="1908225"/>
                        </a:cubicBezTo>
                        <a:cubicBezTo>
                          <a:pt x="921141" y="1945485"/>
                          <a:pt x="729358" y="1850053"/>
                          <a:pt x="477056" y="1908225"/>
                        </a:cubicBezTo>
                        <a:cubicBezTo>
                          <a:pt x="330280" y="1712195"/>
                          <a:pt x="369315" y="1623408"/>
                          <a:pt x="233757" y="1421628"/>
                        </a:cubicBezTo>
                        <a:cubicBezTo>
                          <a:pt x="98200" y="1219848"/>
                          <a:pt x="81351" y="1099135"/>
                          <a:pt x="0" y="954113"/>
                        </a:cubicBezTo>
                        <a:close/>
                      </a:path>
                      <a:path w="1973105" h="1908225" stroke="0" extrusionOk="0">
                        <a:moveTo>
                          <a:pt x="0" y="954113"/>
                        </a:moveTo>
                        <a:cubicBezTo>
                          <a:pt x="24199" y="838560"/>
                          <a:pt x="190661" y="685214"/>
                          <a:pt x="233757" y="486598"/>
                        </a:cubicBezTo>
                        <a:cubicBezTo>
                          <a:pt x="276853" y="287982"/>
                          <a:pt x="428117" y="129862"/>
                          <a:pt x="477056" y="0"/>
                        </a:cubicBezTo>
                        <a:cubicBezTo>
                          <a:pt x="636001" y="-39891"/>
                          <a:pt x="848861" y="58162"/>
                          <a:pt x="1006932" y="0"/>
                        </a:cubicBezTo>
                        <a:cubicBezTo>
                          <a:pt x="1165003" y="-58162"/>
                          <a:pt x="1372243" y="42530"/>
                          <a:pt x="1496049" y="0"/>
                        </a:cubicBezTo>
                        <a:cubicBezTo>
                          <a:pt x="1655553" y="203811"/>
                          <a:pt x="1628515" y="279216"/>
                          <a:pt x="1725036" y="457974"/>
                        </a:cubicBezTo>
                        <a:cubicBezTo>
                          <a:pt x="1821557" y="636732"/>
                          <a:pt x="1816421" y="741274"/>
                          <a:pt x="1973105" y="954113"/>
                        </a:cubicBezTo>
                        <a:cubicBezTo>
                          <a:pt x="1928868" y="1163406"/>
                          <a:pt x="1815027" y="1192865"/>
                          <a:pt x="1744118" y="1412087"/>
                        </a:cubicBezTo>
                        <a:cubicBezTo>
                          <a:pt x="1673209" y="1631309"/>
                          <a:pt x="1559501" y="1655872"/>
                          <a:pt x="1496049" y="1908225"/>
                        </a:cubicBezTo>
                        <a:cubicBezTo>
                          <a:pt x="1241424" y="1934051"/>
                          <a:pt x="1224410" y="1848515"/>
                          <a:pt x="966173" y="1908225"/>
                        </a:cubicBezTo>
                        <a:cubicBezTo>
                          <a:pt x="707936" y="1967935"/>
                          <a:pt x="694011" y="1889834"/>
                          <a:pt x="477056" y="1908225"/>
                        </a:cubicBezTo>
                        <a:cubicBezTo>
                          <a:pt x="337925" y="1701878"/>
                          <a:pt x="374509" y="1669422"/>
                          <a:pt x="252840" y="1459792"/>
                        </a:cubicBezTo>
                        <a:cubicBezTo>
                          <a:pt x="131171" y="1250162"/>
                          <a:pt x="140364" y="1106763"/>
                          <a:pt x="0" y="95411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Investment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90212CAD-CB22-426E-BBBD-07C58A63DD99}"/>
              </a:ext>
            </a:extLst>
          </p:cNvPr>
          <p:cNvSpPr/>
          <p:nvPr/>
        </p:nvSpPr>
        <p:spPr>
          <a:xfrm>
            <a:off x="105435" y="952309"/>
            <a:ext cx="8733346" cy="5296091"/>
          </a:xfrm>
          <a:custGeom>
            <a:avLst/>
            <a:gdLst>
              <a:gd name="connsiteX0" fmla="*/ 0 w 8733346"/>
              <a:gd name="connsiteY0" fmla="*/ 882699 h 5296091"/>
              <a:gd name="connsiteX1" fmla="*/ 882699 w 8733346"/>
              <a:gd name="connsiteY1" fmla="*/ 0 h 5296091"/>
              <a:gd name="connsiteX2" fmla="*/ 1602720 w 8733346"/>
              <a:gd name="connsiteY2" fmla="*/ 0 h 5296091"/>
              <a:gd name="connsiteX3" fmla="*/ 2113703 w 8733346"/>
              <a:gd name="connsiteY3" fmla="*/ 0 h 5296091"/>
              <a:gd name="connsiteX4" fmla="*/ 2555007 w 8733346"/>
              <a:gd name="connsiteY4" fmla="*/ 0 h 5296091"/>
              <a:gd name="connsiteX5" fmla="*/ 3205348 w 8733346"/>
              <a:gd name="connsiteY5" fmla="*/ 0 h 5296091"/>
              <a:gd name="connsiteX6" fmla="*/ 3716331 w 8733346"/>
              <a:gd name="connsiteY6" fmla="*/ 0 h 5296091"/>
              <a:gd name="connsiteX7" fmla="*/ 4436352 w 8733346"/>
              <a:gd name="connsiteY7" fmla="*/ 0 h 5296091"/>
              <a:gd name="connsiteX8" fmla="*/ 4877656 w 8733346"/>
              <a:gd name="connsiteY8" fmla="*/ 0 h 5296091"/>
              <a:gd name="connsiteX9" fmla="*/ 5597677 w 8733346"/>
              <a:gd name="connsiteY9" fmla="*/ 0 h 5296091"/>
              <a:gd name="connsiteX10" fmla="*/ 5969301 w 8733346"/>
              <a:gd name="connsiteY10" fmla="*/ 0 h 5296091"/>
              <a:gd name="connsiteX11" fmla="*/ 6549963 w 8733346"/>
              <a:gd name="connsiteY11" fmla="*/ 0 h 5296091"/>
              <a:gd name="connsiteX12" fmla="*/ 7130626 w 8733346"/>
              <a:gd name="connsiteY12" fmla="*/ 0 h 5296091"/>
              <a:gd name="connsiteX13" fmla="*/ 7850647 w 8733346"/>
              <a:gd name="connsiteY13" fmla="*/ 0 h 5296091"/>
              <a:gd name="connsiteX14" fmla="*/ 8733346 w 8733346"/>
              <a:gd name="connsiteY14" fmla="*/ 882699 h 5296091"/>
              <a:gd name="connsiteX15" fmla="*/ 8733346 w 8733346"/>
              <a:gd name="connsiteY15" fmla="*/ 1471148 h 5296091"/>
              <a:gd name="connsiteX16" fmla="*/ 8733346 w 8733346"/>
              <a:gd name="connsiteY16" fmla="*/ 2059597 h 5296091"/>
              <a:gd name="connsiteX17" fmla="*/ 8733346 w 8733346"/>
              <a:gd name="connsiteY17" fmla="*/ 2718659 h 5296091"/>
              <a:gd name="connsiteX18" fmla="*/ 8733346 w 8733346"/>
              <a:gd name="connsiteY18" fmla="*/ 3307108 h 5296091"/>
              <a:gd name="connsiteX19" fmla="*/ 8733346 w 8733346"/>
              <a:gd name="connsiteY19" fmla="*/ 3789636 h 5296091"/>
              <a:gd name="connsiteX20" fmla="*/ 8733346 w 8733346"/>
              <a:gd name="connsiteY20" fmla="*/ 4413392 h 5296091"/>
              <a:gd name="connsiteX21" fmla="*/ 7850647 w 8733346"/>
              <a:gd name="connsiteY21" fmla="*/ 5296091 h 5296091"/>
              <a:gd name="connsiteX22" fmla="*/ 7339664 w 8733346"/>
              <a:gd name="connsiteY22" fmla="*/ 5296091 h 5296091"/>
              <a:gd name="connsiteX23" fmla="*/ 6759002 w 8733346"/>
              <a:gd name="connsiteY23" fmla="*/ 5296091 h 5296091"/>
              <a:gd name="connsiteX24" fmla="*/ 6387378 w 8733346"/>
              <a:gd name="connsiteY24" fmla="*/ 5296091 h 5296091"/>
              <a:gd name="connsiteX25" fmla="*/ 6015754 w 8733346"/>
              <a:gd name="connsiteY25" fmla="*/ 5296091 h 5296091"/>
              <a:gd name="connsiteX26" fmla="*/ 5435092 w 8733346"/>
              <a:gd name="connsiteY26" fmla="*/ 5296091 h 5296091"/>
              <a:gd name="connsiteX27" fmla="*/ 4993788 w 8733346"/>
              <a:gd name="connsiteY27" fmla="*/ 5296091 h 5296091"/>
              <a:gd name="connsiteX28" fmla="*/ 4343447 w 8733346"/>
              <a:gd name="connsiteY28" fmla="*/ 5296091 h 5296091"/>
              <a:gd name="connsiteX29" fmla="*/ 3902143 w 8733346"/>
              <a:gd name="connsiteY29" fmla="*/ 5296091 h 5296091"/>
              <a:gd name="connsiteX30" fmla="*/ 3251801 w 8733346"/>
              <a:gd name="connsiteY30" fmla="*/ 5296091 h 5296091"/>
              <a:gd name="connsiteX31" fmla="*/ 2880177 w 8733346"/>
              <a:gd name="connsiteY31" fmla="*/ 5296091 h 5296091"/>
              <a:gd name="connsiteX32" fmla="*/ 2229836 w 8733346"/>
              <a:gd name="connsiteY32" fmla="*/ 5296091 h 5296091"/>
              <a:gd name="connsiteX33" fmla="*/ 1788532 w 8733346"/>
              <a:gd name="connsiteY33" fmla="*/ 5296091 h 5296091"/>
              <a:gd name="connsiteX34" fmla="*/ 1416908 w 8733346"/>
              <a:gd name="connsiteY34" fmla="*/ 5296091 h 5296091"/>
              <a:gd name="connsiteX35" fmla="*/ 882699 w 8733346"/>
              <a:gd name="connsiteY35" fmla="*/ 5296091 h 5296091"/>
              <a:gd name="connsiteX36" fmla="*/ 0 w 8733346"/>
              <a:gd name="connsiteY36" fmla="*/ 4413392 h 5296091"/>
              <a:gd name="connsiteX37" fmla="*/ 0 w 8733346"/>
              <a:gd name="connsiteY37" fmla="*/ 3789636 h 5296091"/>
              <a:gd name="connsiteX38" fmla="*/ 0 w 8733346"/>
              <a:gd name="connsiteY38" fmla="*/ 3271801 h 5296091"/>
              <a:gd name="connsiteX39" fmla="*/ 0 w 8733346"/>
              <a:gd name="connsiteY39" fmla="*/ 2718659 h 5296091"/>
              <a:gd name="connsiteX40" fmla="*/ 0 w 8733346"/>
              <a:gd name="connsiteY40" fmla="*/ 2130211 h 5296091"/>
              <a:gd name="connsiteX41" fmla="*/ 0 w 8733346"/>
              <a:gd name="connsiteY41" fmla="*/ 1612376 h 5296091"/>
              <a:gd name="connsiteX42" fmla="*/ 0 w 8733346"/>
              <a:gd name="connsiteY42" fmla="*/ 882699 h 5296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8733346" h="5296091" extrusionOk="0">
                <a:moveTo>
                  <a:pt x="0" y="882699"/>
                </a:moveTo>
                <a:cubicBezTo>
                  <a:pt x="-39802" y="370647"/>
                  <a:pt x="265642" y="48624"/>
                  <a:pt x="882699" y="0"/>
                </a:cubicBezTo>
                <a:cubicBezTo>
                  <a:pt x="1138321" y="-4213"/>
                  <a:pt x="1361552" y="30217"/>
                  <a:pt x="1602720" y="0"/>
                </a:cubicBezTo>
                <a:cubicBezTo>
                  <a:pt x="1843888" y="-30217"/>
                  <a:pt x="1927631" y="5009"/>
                  <a:pt x="2113703" y="0"/>
                </a:cubicBezTo>
                <a:cubicBezTo>
                  <a:pt x="2299775" y="-5009"/>
                  <a:pt x="2432792" y="30148"/>
                  <a:pt x="2555007" y="0"/>
                </a:cubicBezTo>
                <a:cubicBezTo>
                  <a:pt x="2677222" y="-30148"/>
                  <a:pt x="3009047" y="67500"/>
                  <a:pt x="3205348" y="0"/>
                </a:cubicBezTo>
                <a:cubicBezTo>
                  <a:pt x="3401649" y="-67500"/>
                  <a:pt x="3524228" y="40087"/>
                  <a:pt x="3716331" y="0"/>
                </a:cubicBezTo>
                <a:cubicBezTo>
                  <a:pt x="3908434" y="-40087"/>
                  <a:pt x="4262975" y="66130"/>
                  <a:pt x="4436352" y="0"/>
                </a:cubicBezTo>
                <a:cubicBezTo>
                  <a:pt x="4609729" y="-66130"/>
                  <a:pt x="4733027" y="15683"/>
                  <a:pt x="4877656" y="0"/>
                </a:cubicBezTo>
                <a:cubicBezTo>
                  <a:pt x="5022285" y="-15683"/>
                  <a:pt x="5352059" y="34256"/>
                  <a:pt x="5597677" y="0"/>
                </a:cubicBezTo>
                <a:cubicBezTo>
                  <a:pt x="5843295" y="-34256"/>
                  <a:pt x="5889234" y="9424"/>
                  <a:pt x="5969301" y="0"/>
                </a:cubicBezTo>
                <a:cubicBezTo>
                  <a:pt x="6049368" y="-9424"/>
                  <a:pt x="6278995" y="41060"/>
                  <a:pt x="6549963" y="0"/>
                </a:cubicBezTo>
                <a:cubicBezTo>
                  <a:pt x="6820931" y="-41060"/>
                  <a:pt x="6984572" y="28008"/>
                  <a:pt x="7130626" y="0"/>
                </a:cubicBezTo>
                <a:cubicBezTo>
                  <a:pt x="7276680" y="-28008"/>
                  <a:pt x="7508724" y="19877"/>
                  <a:pt x="7850647" y="0"/>
                </a:cubicBezTo>
                <a:cubicBezTo>
                  <a:pt x="8348577" y="12775"/>
                  <a:pt x="8768855" y="364108"/>
                  <a:pt x="8733346" y="882699"/>
                </a:cubicBezTo>
                <a:cubicBezTo>
                  <a:pt x="8784194" y="1041271"/>
                  <a:pt x="8725564" y="1318422"/>
                  <a:pt x="8733346" y="1471148"/>
                </a:cubicBezTo>
                <a:cubicBezTo>
                  <a:pt x="8741128" y="1623874"/>
                  <a:pt x="8669550" y="1810797"/>
                  <a:pt x="8733346" y="2059597"/>
                </a:cubicBezTo>
                <a:cubicBezTo>
                  <a:pt x="8797142" y="2308397"/>
                  <a:pt x="8708329" y="2538170"/>
                  <a:pt x="8733346" y="2718659"/>
                </a:cubicBezTo>
                <a:cubicBezTo>
                  <a:pt x="8758363" y="2899148"/>
                  <a:pt x="8708361" y="3090757"/>
                  <a:pt x="8733346" y="3307108"/>
                </a:cubicBezTo>
                <a:cubicBezTo>
                  <a:pt x="8758331" y="3523459"/>
                  <a:pt x="8692487" y="3647565"/>
                  <a:pt x="8733346" y="3789636"/>
                </a:cubicBezTo>
                <a:cubicBezTo>
                  <a:pt x="8774205" y="3931707"/>
                  <a:pt x="8674666" y="4214818"/>
                  <a:pt x="8733346" y="4413392"/>
                </a:cubicBezTo>
                <a:cubicBezTo>
                  <a:pt x="8795490" y="4864031"/>
                  <a:pt x="8319061" y="5326392"/>
                  <a:pt x="7850647" y="5296091"/>
                </a:cubicBezTo>
                <a:cubicBezTo>
                  <a:pt x="7682297" y="5356525"/>
                  <a:pt x="7448757" y="5239788"/>
                  <a:pt x="7339664" y="5296091"/>
                </a:cubicBezTo>
                <a:cubicBezTo>
                  <a:pt x="7230571" y="5352394"/>
                  <a:pt x="6910653" y="5232009"/>
                  <a:pt x="6759002" y="5296091"/>
                </a:cubicBezTo>
                <a:cubicBezTo>
                  <a:pt x="6607351" y="5360173"/>
                  <a:pt x="6486888" y="5272050"/>
                  <a:pt x="6387378" y="5296091"/>
                </a:cubicBezTo>
                <a:cubicBezTo>
                  <a:pt x="6287868" y="5320132"/>
                  <a:pt x="6154751" y="5253405"/>
                  <a:pt x="6015754" y="5296091"/>
                </a:cubicBezTo>
                <a:cubicBezTo>
                  <a:pt x="5876757" y="5338777"/>
                  <a:pt x="5581529" y="5256222"/>
                  <a:pt x="5435092" y="5296091"/>
                </a:cubicBezTo>
                <a:cubicBezTo>
                  <a:pt x="5288655" y="5335960"/>
                  <a:pt x="5119532" y="5263217"/>
                  <a:pt x="4993788" y="5296091"/>
                </a:cubicBezTo>
                <a:cubicBezTo>
                  <a:pt x="4868044" y="5328965"/>
                  <a:pt x="4476759" y="5247942"/>
                  <a:pt x="4343447" y="5296091"/>
                </a:cubicBezTo>
                <a:cubicBezTo>
                  <a:pt x="4210135" y="5344240"/>
                  <a:pt x="4110183" y="5250776"/>
                  <a:pt x="3902143" y="5296091"/>
                </a:cubicBezTo>
                <a:cubicBezTo>
                  <a:pt x="3694103" y="5341406"/>
                  <a:pt x="3528249" y="5253939"/>
                  <a:pt x="3251801" y="5296091"/>
                </a:cubicBezTo>
                <a:cubicBezTo>
                  <a:pt x="2975353" y="5338243"/>
                  <a:pt x="3005553" y="5267690"/>
                  <a:pt x="2880177" y="5296091"/>
                </a:cubicBezTo>
                <a:cubicBezTo>
                  <a:pt x="2754801" y="5324492"/>
                  <a:pt x="2538476" y="5282147"/>
                  <a:pt x="2229836" y="5296091"/>
                </a:cubicBezTo>
                <a:cubicBezTo>
                  <a:pt x="1921196" y="5310035"/>
                  <a:pt x="1943318" y="5274611"/>
                  <a:pt x="1788532" y="5296091"/>
                </a:cubicBezTo>
                <a:cubicBezTo>
                  <a:pt x="1633746" y="5317571"/>
                  <a:pt x="1580449" y="5292471"/>
                  <a:pt x="1416908" y="5296091"/>
                </a:cubicBezTo>
                <a:cubicBezTo>
                  <a:pt x="1253367" y="5299711"/>
                  <a:pt x="1019159" y="5251394"/>
                  <a:pt x="882699" y="5296091"/>
                </a:cubicBezTo>
                <a:cubicBezTo>
                  <a:pt x="386404" y="5329000"/>
                  <a:pt x="39136" y="4912118"/>
                  <a:pt x="0" y="4413392"/>
                </a:cubicBezTo>
                <a:cubicBezTo>
                  <a:pt x="-37902" y="4233942"/>
                  <a:pt x="32599" y="4091710"/>
                  <a:pt x="0" y="3789636"/>
                </a:cubicBezTo>
                <a:cubicBezTo>
                  <a:pt x="-32599" y="3487562"/>
                  <a:pt x="51298" y="3391401"/>
                  <a:pt x="0" y="3271801"/>
                </a:cubicBezTo>
                <a:cubicBezTo>
                  <a:pt x="-51298" y="3152201"/>
                  <a:pt x="21035" y="2835099"/>
                  <a:pt x="0" y="2718659"/>
                </a:cubicBezTo>
                <a:cubicBezTo>
                  <a:pt x="-21035" y="2602219"/>
                  <a:pt x="36744" y="2349339"/>
                  <a:pt x="0" y="2130211"/>
                </a:cubicBezTo>
                <a:cubicBezTo>
                  <a:pt x="-36744" y="1911083"/>
                  <a:pt x="13845" y="1856690"/>
                  <a:pt x="0" y="1612376"/>
                </a:cubicBezTo>
                <a:cubicBezTo>
                  <a:pt x="-13845" y="1368063"/>
                  <a:pt x="18631" y="1045991"/>
                  <a:pt x="0" y="882699"/>
                </a:cubicBezTo>
                <a:close/>
              </a:path>
            </a:pathLst>
          </a:custGeom>
          <a:noFill/>
          <a:ln w="34925">
            <a:solidFill>
              <a:srgbClr val="00B0F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Hexagon 64">
            <a:extLst>
              <a:ext uri="{FF2B5EF4-FFF2-40B4-BE49-F238E27FC236}">
                <a16:creationId xmlns:a16="http://schemas.microsoft.com/office/drawing/2014/main" id="{A3A4BF85-1A03-4DE1-9863-296A7FF07C7F}"/>
              </a:ext>
            </a:extLst>
          </p:cNvPr>
          <p:cNvSpPr/>
          <p:nvPr/>
        </p:nvSpPr>
        <p:spPr>
          <a:xfrm rot="5400000">
            <a:off x="8410670" y="2640148"/>
            <a:ext cx="1973105" cy="1874156"/>
          </a:xfrm>
          <a:prstGeom prst="hexagon">
            <a:avLst/>
          </a:prstGeom>
          <a:solidFill>
            <a:srgbClr val="7030A0"/>
          </a:solidFill>
          <a:ln w="41275">
            <a:gradFill flip="none" rotWithShape="1">
              <a:gsLst>
                <a:gs pos="0">
                  <a:srgbClr val="FCB6F4"/>
                </a:gs>
                <a:gs pos="100000">
                  <a:srgbClr val="002060"/>
                </a:gs>
              </a:gsLst>
              <a:lin ang="2700000" scaled="1"/>
              <a:tileRect/>
            </a:gra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973105"/>
                      <a:gd name="connsiteY0" fmla="*/ 954113 h 1908225"/>
                      <a:gd name="connsiteX1" fmla="*/ 228987 w 1973105"/>
                      <a:gd name="connsiteY1" fmla="*/ 496139 h 1908225"/>
                      <a:gd name="connsiteX2" fmla="*/ 477056 w 1973105"/>
                      <a:gd name="connsiteY2" fmla="*/ 0 h 1908225"/>
                      <a:gd name="connsiteX3" fmla="*/ 976363 w 1973105"/>
                      <a:gd name="connsiteY3" fmla="*/ 0 h 1908225"/>
                      <a:gd name="connsiteX4" fmla="*/ 1496049 w 1973105"/>
                      <a:gd name="connsiteY4" fmla="*/ 0 h 1908225"/>
                      <a:gd name="connsiteX5" fmla="*/ 1725036 w 1973105"/>
                      <a:gd name="connsiteY5" fmla="*/ 457974 h 1908225"/>
                      <a:gd name="connsiteX6" fmla="*/ 1973105 w 1973105"/>
                      <a:gd name="connsiteY6" fmla="*/ 954113 h 1908225"/>
                      <a:gd name="connsiteX7" fmla="*/ 1744118 w 1973105"/>
                      <a:gd name="connsiteY7" fmla="*/ 1412087 h 1908225"/>
                      <a:gd name="connsiteX8" fmla="*/ 1496049 w 1973105"/>
                      <a:gd name="connsiteY8" fmla="*/ 1908225 h 1908225"/>
                      <a:gd name="connsiteX9" fmla="*/ 1017122 w 1973105"/>
                      <a:gd name="connsiteY9" fmla="*/ 1908225 h 1908225"/>
                      <a:gd name="connsiteX10" fmla="*/ 477056 w 1973105"/>
                      <a:gd name="connsiteY10" fmla="*/ 1908225 h 1908225"/>
                      <a:gd name="connsiteX11" fmla="*/ 233757 w 1973105"/>
                      <a:gd name="connsiteY11" fmla="*/ 1421628 h 1908225"/>
                      <a:gd name="connsiteX12" fmla="*/ 0 w 1973105"/>
                      <a:gd name="connsiteY12" fmla="*/ 954113 h 19082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973105" h="1908225" fill="none" extrusionOk="0">
                        <a:moveTo>
                          <a:pt x="0" y="954113"/>
                        </a:moveTo>
                        <a:cubicBezTo>
                          <a:pt x="65740" y="706879"/>
                          <a:pt x="145950" y="682160"/>
                          <a:pt x="228987" y="496139"/>
                        </a:cubicBezTo>
                        <a:cubicBezTo>
                          <a:pt x="312024" y="310118"/>
                          <a:pt x="469306" y="127393"/>
                          <a:pt x="477056" y="0"/>
                        </a:cubicBezTo>
                        <a:cubicBezTo>
                          <a:pt x="586390" y="-47884"/>
                          <a:pt x="750167" y="31940"/>
                          <a:pt x="976363" y="0"/>
                        </a:cubicBezTo>
                        <a:cubicBezTo>
                          <a:pt x="1202559" y="-31940"/>
                          <a:pt x="1241794" y="3232"/>
                          <a:pt x="1496049" y="0"/>
                        </a:cubicBezTo>
                        <a:cubicBezTo>
                          <a:pt x="1573240" y="84522"/>
                          <a:pt x="1638847" y="372400"/>
                          <a:pt x="1725036" y="457974"/>
                        </a:cubicBezTo>
                        <a:cubicBezTo>
                          <a:pt x="1811224" y="543548"/>
                          <a:pt x="1881270" y="809897"/>
                          <a:pt x="1973105" y="954113"/>
                        </a:cubicBezTo>
                        <a:cubicBezTo>
                          <a:pt x="1968042" y="1095738"/>
                          <a:pt x="1786910" y="1202062"/>
                          <a:pt x="1744118" y="1412087"/>
                        </a:cubicBezTo>
                        <a:cubicBezTo>
                          <a:pt x="1701326" y="1622112"/>
                          <a:pt x="1590661" y="1676911"/>
                          <a:pt x="1496049" y="1908225"/>
                        </a:cubicBezTo>
                        <a:cubicBezTo>
                          <a:pt x="1290767" y="1929265"/>
                          <a:pt x="1113103" y="1870965"/>
                          <a:pt x="1017122" y="1908225"/>
                        </a:cubicBezTo>
                        <a:cubicBezTo>
                          <a:pt x="921141" y="1945485"/>
                          <a:pt x="729358" y="1850053"/>
                          <a:pt x="477056" y="1908225"/>
                        </a:cubicBezTo>
                        <a:cubicBezTo>
                          <a:pt x="330280" y="1712195"/>
                          <a:pt x="369315" y="1623408"/>
                          <a:pt x="233757" y="1421628"/>
                        </a:cubicBezTo>
                        <a:cubicBezTo>
                          <a:pt x="98200" y="1219848"/>
                          <a:pt x="81351" y="1099135"/>
                          <a:pt x="0" y="954113"/>
                        </a:cubicBezTo>
                        <a:close/>
                      </a:path>
                      <a:path w="1973105" h="1908225" stroke="0" extrusionOk="0">
                        <a:moveTo>
                          <a:pt x="0" y="954113"/>
                        </a:moveTo>
                        <a:cubicBezTo>
                          <a:pt x="24199" y="838560"/>
                          <a:pt x="190661" y="685214"/>
                          <a:pt x="233757" y="486598"/>
                        </a:cubicBezTo>
                        <a:cubicBezTo>
                          <a:pt x="276853" y="287982"/>
                          <a:pt x="428117" y="129862"/>
                          <a:pt x="477056" y="0"/>
                        </a:cubicBezTo>
                        <a:cubicBezTo>
                          <a:pt x="636001" y="-39891"/>
                          <a:pt x="848861" y="58162"/>
                          <a:pt x="1006932" y="0"/>
                        </a:cubicBezTo>
                        <a:cubicBezTo>
                          <a:pt x="1165003" y="-58162"/>
                          <a:pt x="1372243" y="42530"/>
                          <a:pt x="1496049" y="0"/>
                        </a:cubicBezTo>
                        <a:cubicBezTo>
                          <a:pt x="1655553" y="203811"/>
                          <a:pt x="1628515" y="279216"/>
                          <a:pt x="1725036" y="457974"/>
                        </a:cubicBezTo>
                        <a:cubicBezTo>
                          <a:pt x="1821557" y="636732"/>
                          <a:pt x="1816421" y="741274"/>
                          <a:pt x="1973105" y="954113"/>
                        </a:cubicBezTo>
                        <a:cubicBezTo>
                          <a:pt x="1928868" y="1163406"/>
                          <a:pt x="1815027" y="1192865"/>
                          <a:pt x="1744118" y="1412087"/>
                        </a:cubicBezTo>
                        <a:cubicBezTo>
                          <a:pt x="1673209" y="1631309"/>
                          <a:pt x="1559501" y="1655872"/>
                          <a:pt x="1496049" y="1908225"/>
                        </a:cubicBezTo>
                        <a:cubicBezTo>
                          <a:pt x="1241424" y="1934051"/>
                          <a:pt x="1224410" y="1848515"/>
                          <a:pt x="966173" y="1908225"/>
                        </a:cubicBezTo>
                        <a:cubicBezTo>
                          <a:pt x="707936" y="1967935"/>
                          <a:pt x="694011" y="1889834"/>
                          <a:pt x="477056" y="1908225"/>
                        </a:cubicBezTo>
                        <a:cubicBezTo>
                          <a:pt x="337925" y="1701878"/>
                          <a:pt x="374509" y="1669422"/>
                          <a:pt x="252840" y="1459792"/>
                        </a:cubicBezTo>
                        <a:cubicBezTo>
                          <a:pt x="131171" y="1250162"/>
                          <a:pt x="140364" y="1106763"/>
                          <a:pt x="0" y="95411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lIns="0" tIns="0" rIns="0" bIns="0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Current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Account</a:t>
            </a:r>
          </a:p>
        </p:txBody>
      </p:sp>
    </p:spTree>
    <p:extLst>
      <p:ext uri="{BB962C8B-B14F-4D97-AF65-F5344CB8AC3E}">
        <p14:creationId xmlns:p14="http://schemas.microsoft.com/office/powerpoint/2010/main" val="1161774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484AC7C-511C-417A-AEA8-8F0BD408CD62}"/>
              </a:ext>
            </a:extLst>
          </p:cNvPr>
          <p:cNvSpPr/>
          <p:nvPr/>
        </p:nvSpPr>
        <p:spPr>
          <a:xfrm>
            <a:off x="457200" y="365760"/>
            <a:ext cx="18250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>
                <a:solidFill>
                  <a:srgbClr val="004C97"/>
                </a:solidFill>
              </a:rPr>
              <a:t>Task teams</a:t>
            </a:r>
            <a:endParaRPr lang="en-US" sz="2800" b="1" dirty="0">
              <a:solidFill>
                <a:srgbClr val="004C97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01B5E89-5529-4E7F-A3FE-1F6D1B0C4B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6576865"/>
              </p:ext>
            </p:extLst>
          </p:nvPr>
        </p:nvGraphicFramePr>
        <p:xfrm>
          <a:off x="457200" y="997527"/>
          <a:ext cx="10580914" cy="5193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1542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34AD79C-D7C9-405B-8452-1776285FF77A}"/>
              </a:ext>
            </a:extLst>
          </p:cNvPr>
          <p:cNvSpPr/>
          <p:nvPr/>
        </p:nvSpPr>
        <p:spPr>
          <a:xfrm>
            <a:off x="5267325" y="2604344"/>
            <a:ext cx="5604739" cy="380297"/>
          </a:xfrm>
          <a:prstGeom prst="rect">
            <a:avLst/>
          </a:prstGeom>
          <a:solidFill>
            <a:sysClr val="window" lastClr="FFFFFF"/>
          </a:solidFill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Second round review </a:t>
            </a:r>
            <a:r>
              <a:rPr lang="en-US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[Only if significant changes]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7BEFA3-9A54-4ADF-860F-7D22BA5C761D}"/>
              </a:ext>
            </a:extLst>
          </p:cNvPr>
          <p:cNvSpPr txBox="1"/>
          <p:nvPr/>
        </p:nvSpPr>
        <p:spPr>
          <a:xfrm>
            <a:off x="5267325" y="1350616"/>
            <a:ext cx="6311267" cy="7508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2000" dirty="0"/>
              <a:t>Draft GNs reviewed by AEG-ISWGNA/BOPCOM BPTT /Other Committees of Experts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8FF339-10B5-496B-84D1-8000A5632372}"/>
              </a:ext>
            </a:extLst>
          </p:cNvPr>
          <p:cNvSpPr txBox="1"/>
          <p:nvPr/>
        </p:nvSpPr>
        <p:spPr>
          <a:xfrm>
            <a:off x="613408" y="938324"/>
            <a:ext cx="4120515" cy="4122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2000" dirty="0"/>
              <a:t>Guidance Note (GN) drafted by TT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1E3966-5A33-41DA-A5E7-E76980DAD463}"/>
              </a:ext>
            </a:extLst>
          </p:cNvPr>
          <p:cNvSpPr txBox="1"/>
          <p:nvPr/>
        </p:nvSpPr>
        <p:spPr>
          <a:xfrm>
            <a:off x="638174" y="1837333"/>
            <a:ext cx="4095749" cy="7720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sz="2000" dirty="0"/>
              <a:t>Public consultation including </a:t>
            </a:r>
          </a:p>
          <a:p>
            <a:pPr>
              <a:spcAft>
                <a:spcPts val="500"/>
              </a:spcAft>
            </a:pPr>
            <a:r>
              <a:rPr lang="en-US" sz="2000" dirty="0"/>
              <a:t>experimentation and testing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E5B5F8-A9EA-455B-99AB-077F5ADADED3}"/>
              </a:ext>
            </a:extLst>
          </p:cNvPr>
          <p:cNvSpPr/>
          <p:nvPr/>
        </p:nvSpPr>
        <p:spPr>
          <a:xfrm>
            <a:off x="638175" y="3173771"/>
            <a:ext cx="4095748" cy="989005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TT sends GN to </a:t>
            </a:r>
            <a:r>
              <a:rPr lang="en-US" sz="2000" dirty="0"/>
              <a:t>AEG-ISWGNA/BOPCOM BPTT/Other Committees of Experts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4A060C-920B-49D9-AA8F-C6E23CA0CBE4}"/>
              </a:ext>
            </a:extLst>
          </p:cNvPr>
          <p:cNvSpPr/>
          <p:nvPr/>
        </p:nvSpPr>
        <p:spPr>
          <a:xfrm>
            <a:off x="5529263" y="3249046"/>
            <a:ext cx="2045015" cy="1154062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Joint Endorsement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212505-F4D5-4848-BBC0-07073C28B254}"/>
              </a:ext>
            </a:extLst>
          </p:cNvPr>
          <p:cNvSpPr/>
          <p:nvPr/>
        </p:nvSpPr>
        <p:spPr>
          <a:xfrm>
            <a:off x="4193058" y="5107383"/>
            <a:ext cx="4905376" cy="1154061"/>
          </a:xfrm>
          <a:prstGeom prst="rect">
            <a:avLst/>
          </a:prstGeom>
          <a:noFill/>
          <a:ln w="31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Decision by </a:t>
            </a:r>
          </a:p>
          <a:p>
            <a:pPr algn="ctr"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BOPCOM for 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BPM6 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Update</a:t>
            </a:r>
          </a:p>
          <a:p>
            <a:pPr algn="ctr"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UNSC 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 SNA update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3B0B453-F528-49F6-BA73-A0BE47AB0999}"/>
              </a:ext>
            </a:extLst>
          </p:cNvPr>
          <p:cNvSpPr/>
          <p:nvPr/>
        </p:nvSpPr>
        <p:spPr>
          <a:xfrm>
            <a:off x="645013" y="4672017"/>
            <a:ext cx="1442086" cy="44196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ea typeface="DengXian" panose="02010600030101010101" pitchFamily="2" charset="-122"/>
                <a:cs typeface="Arial" panose="020B0604020202020204" pitchFamily="34" charset="0"/>
              </a:rPr>
              <a:t>Divergence</a:t>
            </a:r>
            <a:endParaRPr lang="en-US" sz="2000" dirty="0">
              <a:effectLst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7E86E8-E2AF-40E2-9D7E-8A33D0FF7023}"/>
              </a:ext>
            </a:extLst>
          </p:cNvPr>
          <p:cNvSpPr txBox="1"/>
          <p:nvPr/>
        </p:nvSpPr>
        <p:spPr>
          <a:xfrm>
            <a:off x="942974" y="276225"/>
            <a:ext cx="490537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Guidance note process</a:t>
            </a:r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AB560F-B370-4FE4-9434-0C524F9CDFBD}"/>
              </a:ext>
            </a:extLst>
          </p:cNvPr>
          <p:cNvSpPr txBox="1"/>
          <p:nvPr/>
        </p:nvSpPr>
        <p:spPr>
          <a:xfrm>
            <a:off x="625611" y="5672025"/>
            <a:ext cx="2068451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Depute resolution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649162D-2BB9-4619-B503-076600282C19}"/>
              </a:ext>
            </a:extLst>
          </p:cNvPr>
          <p:cNvCxnSpPr>
            <a:cxnSpLocks/>
          </p:cNvCxnSpPr>
          <p:nvPr/>
        </p:nvCxnSpPr>
        <p:spPr>
          <a:xfrm>
            <a:off x="2594610" y="1310228"/>
            <a:ext cx="0" cy="530166"/>
          </a:xfrm>
          <a:prstGeom prst="straightConnector1">
            <a:avLst/>
          </a:prstGeom>
          <a:noFill/>
          <a:ln w="635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BE60AE9-E875-4B21-A741-0A870266CDEF}"/>
              </a:ext>
            </a:extLst>
          </p:cNvPr>
          <p:cNvCxnSpPr>
            <a:cxnSpLocks/>
          </p:cNvCxnSpPr>
          <p:nvPr/>
        </p:nvCxnSpPr>
        <p:spPr>
          <a:xfrm>
            <a:off x="2490156" y="2604344"/>
            <a:ext cx="0" cy="530166"/>
          </a:xfrm>
          <a:prstGeom prst="straightConnector1">
            <a:avLst/>
          </a:prstGeom>
          <a:noFill/>
          <a:ln w="6350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60445A9-C571-4922-8530-C3CAEFBF71BC}"/>
              </a:ext>
            </a:extLst>
          </p:cNvPr>
          <p:cNvCxnSpPr>
            <a:cxnSpLocks/>
          </p:cNvCxnSpPr>
          <p:nvPr/>
        </p:nvCxnSpPr>
        <p:spPr>
          <a:xfrm>
            <a:off x="1332205" y="4162776"/>
            <a:ext cx="0" cy="530166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84CC1B4-133F-4A2C-9FBA-4437110E063A}"/>
              </a:ext>
            </a:extLst>
          </p:cNvPr>
          <p:cNvCxnSpPr>
            <a:cxnSpLocks/>
          </p:cNvCxnSpPr>
          <p:nvPr/>
        </p:nvCxnSpPr>
        <p:spPr>
          <a:xfrm>
            <a:off x="1366056" y="5106993"/>
            <a:ext cx="0" cy="530166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DD7892D-B8FB-49E1-B456-6B0DCDB39B32}"/>
              </a:ext>
            </a:extLst>
          </p:cNvPr>
          <p:cNvCxnSpPr>
            <a:cxnSpLocks/>
          </p:cNvCxnSpPr>
          <p:nvPr/>
        </p:nvCxnSpPr>
        <p:spPr>
          <a:xfrm>
            <a:off x="6576128" y="4496777"/>
            <a:ext cx="0" cy="530166"/>
          </a:xfrm>
          <a:prstGeom prst="straightConnector1">
            <a:avLst/>
          </a:prstGeom>
          <a:noFill/>
          <a:ln w="63500" cap="flat" cmpd="sng" algn="ctr">
            <a:solidFill>
              <a:srgbClr val="00B05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9171019-5941-4558-A76F-726CDF8405BF}"/>
              </a:ext>
            </a:extLst>
          </p:cNvPr>
          <p:cNvCxnSpPr>
            <a:cxnSpLocks/>
          </p:cNvCxnSpPr>
          <p:nvPr/>
        </p:nvCxnSpPr>
        <p:spPr>
          <a:xfrm>
            <a:off x="4869951" y="3668273"/>
            <a:ext cx="659312" cy="0"/>
          </a:xfrm>
          <a:prstGeom prst="straightConnector1">
            <a:avLst/>
          </a:prstGeom>
          <a:noFill/>
          <a:ln w="63500" cap="flat" cmpd="sng" algn="ctr">
            <a:solidFill>
              <a:srgbClr val="0070C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DEA7F0F-F006-46D1-B95D-1D5DBC0249A9}"/>
              </a:ext>
            </a:extLst>
          </p:cNvPr>
          <p:cNvCxnSpPr>
            <a:cxnSpLocks/>
          </p:cNvCxnSpPr>
          <p:nvPr/>
        </p:nvCxnSpPr>
        <p:spPr>
          <a:xfrm>
            <a:off x="2822352" y="5894121"/>
            <a:ext cx="1244823" cy="0"/>
          </a:xfrm>
          <a:prstGeom prst="straightConnector1">
            <a:avLst/>
          </a:prstGeom>
          <a:noFill/>
          <a:ln w="63500" cap="flat" cmpd="sng" algn="ctr">
            <a:solidFill>
              <a:srgbClr val="FFC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944BACD-4B39-403E-81BF-00E7D456B3C0}"/>
              </a:ext>
            </a:extLst>
          </p:cNvPr>
          <p:cNvCxnSpPr>
            <a:cxnSpLocks/>
          </p:cNvCxnSpPr>
          <p:nvPr/>
        </p:nvCxnSpPr>
        <p:spPr>
          <a:xfrm flipH="1">
            <a:off x="3154166" y="2869427"/>
            <a:ext cx="2077785" cy="0"/>
          </a:xfrm>
          <a:prstGeom prst="straightConnector1">
            <a:avLst/>
          </a:prstGeom>
          <a:noFill/>
          <a:ln w="63500" cap="flat" cmpd="sng" algn="ctr">
            <a:solidFill>
              <a:srgbClr val="0070C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8FF94E9-5F5B-47E6-8272-1D9A611AE927}"/>
              </a:ext>
            </a:extLst>
          </p:cNvPr>
          <p:cNvCxnSpPr>
            <a:cxnSpLocks/>
          </p:cNvCxnSpPr>
          <p:nvPr/>
        </p:nvCxnSpPr>
        <p:spPr>
          <a:xfrm flipH="1">
            <a:off x="3154166" y="1604820"/>
            <a:ext cx="2105637" cy="0"/>
          </a:xfrm>
          <a:prstGeom prst="straightConnector1">
            <a:avLst/>
          </a:prstGeom>
          <a:noFill/>
          <a:ln w="63500" cap="flat" cmpd="sng" algn="ctr">
            <a:solidFill>
              <a:srgbClr val="00B0F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47478273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2B5D59-E2CC-4045-AC78-8BE8CF781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70" y="0"/>
            <a:ext cx="10717703" cy="61935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BF80BEF-02AD-49FD-A373-83486408839F}"/>
                  </a:ext>
                </a:extLst>
              </p14:cNvPr>
              <p14:cNvContentPartPr/>
              <p14:nvPr/>
            </p14:nvContentPartPr>
            <p14:xfrm>
              <a:off x="-691225" y="754794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BF80BEF-02AD-49FD-A373-83486408839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709225" y="736794"/>
                <a:ext cx="360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85F233F-95E1-47A5-BB51-F3503F6D68A3}"/>
              </a:ext>
            </a:extLst>
          </p:cNvPr>
          <p:cNvSpPr/>
          <p:nvPr/>
        </p:nvSpPr>
        <p:spPr>
          <a:xfrm>
            <a:off x="4497199" y="1800986"/>
            <a:ext cx="1191803" cy="1295801"/>
          </a:xfrm>
          <a:custGeom>
            <a:avLst/>
            <a:gdLst>
              <a:gd name="connsiteX0" fmla="*/ 0 w 1191803"/>
              <a:gd name="connsiteY0" fmla="*/ 198638 h 1295801"/>
              <a:gd name="connsiteX1" fmla="*/ 198638 w 1191803"/>
              <a:gd name="connsiteY1" fmla="*/ 0 h 1295801"/>
              <a:gd name="connsiteX2" fmla="*/ 611792 w 1191803"/>
              <a:gd name="connsiteY2" fmla="*/ 0 h 1295801"/>
              <a:gd name="connsiteX3" fmla="*/ 993165 w 1191803"/>
              <a:gd name="connsiteY3" fmla="*/ 0 h 1295801"/>
              <a:gd name="connsiteX4" fmla="*/ 1191803 w 1191803"/>
              <a:gd name="connsiteY4" fmla="*/ 198638 h 1295801"/>
              <a:gd name="connsiteX5" fmla="*/ 1191803 w 1191803"/>
              <a:gd name="connsiteY5" fmla="*/ 629930 h 1295801"/>
              <a:gd name="connsiteX6" fmla="*/ 1191803 w 1191803"/>
              <a:gd name="connsiteY6" fmla="*/ 1097163 h 1295801"/>
              <a:gd name="connsiteX7" fmla="*/ 993165 w 1191803"/>
              <a:gd name="connsiteY7" fmla="*/ 1295801 h 1295801"/>
              <a:gd name="connsiteX8" fmla="*/ 611792 w 1191803"/>
              <a:gd name="connsiteY8" fmla="*/ 1295801 h 1295801"/>
              <a:gd name="connsiteX9" fmla="*/ 198638 w 1191803"/>
              <a:gd name="connsiteY9" fmla="*/ 1295801 h 1295801"/>
              <a:gd name="connsiteX10" fmla="*/ 0 w 1191803"/>
              <a:gd name="connsiteY10" fmla="*/ 1097163 h 1295801"/>
              <a:gd name="connsiteX11" fmla="*/ 0 w 1191803"/>
              <a:gd name="connsiteY11" fmla="*/ 674856 h 1295801"/>
              <a:gd name="connsiteX12" fmla="*/ 0 w 1191803"/>
              <a:gd name="connsiteY12" fmla="*/ 198638 h 1295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91803" h="1295801" extrusionOk="0">
                <a:moveTo>
                  <a:pt x="0" y="198638"/>
                </a:moveTo>
                <a:cubicBezTo>
                  <a:pt x="-13960" y="80322"/>
                  <a:pt x="74165" y="5543"/>
                  <a:pt x="198638" y="0"/>
                </a:cubicBezTo>
                <a:cubicBezTo>
                  <a:pt x="352133" y="-22283"/>
                  <a:pt x="528160" y="28281"/>
                  <a:pt x="611792" y="0"/>
                </a:cubicBezTo>
                <a:cubicBezTo>
                  <a:pt x="695424" y="-28281"/>
                  <a:pt x="903331" y="5553"/>
                  <a:pt x="993165" y="0"/>
                </a:cubicBezTo>
                <a:cubicBezTo>
                  <a:pt x="1086765" y="-8811"/>
                  <a:pt x="1199737" y="92724"/>
                  <a:pt x="1191803" y="198638"/>
                </a:cubicBezTo>
                <a:cubicBezTo>
                  <a:pt x="1225134" y="336978"/>
                  <a:pt x="1151970" y="423011"/>
                  <a:pt x="1191803" y="629930"/>
                </a:cubicBezTo>
                <a:cubicBezTo>
                  <a:pt x="1231636" y="836849"/>
                  <a:pt x="1141393" y="896116"/>
                  <a:pt x="1191803" y="1097163"/>
                </a:cubicBezTo>
                <a:cubicBezTo>
                  <a:pt x="1189801" y="1187775"/>
                  <a:pt x="1101472" y="1297745"/>
                  <a:pt x="993165" y="1295801"/>
                </a:cubicBezTo>
                <a:cubicBezTo>
                  <a:pt x="860872" y="1300700"/>
                  <a:pt x="764009" y="1275726"/>
                  <a:pt x="611792" y="1295801"/>
                </a:cubicBezTo>
                <a:cubicBezTo>
                  <a:pt x="459575" y="1315876"/>
                  <a:pt x="391506" y="1269542"/>
                  <a:pt x="198638" y="1295801"/>
                </a:cubicBezTo>
                <a:cubicBezTo>
                  <a:pt x="97450" y="1308480"/>
                  <a:pt x="1899" y="1226535"/>
                  <a:pt x="0" y="1097163"/>
                </a:cubicBezTo>
                <a:cubicBezTo>
                  <a:pt x="-7847" y="979354"/>
                  <a:pt x="24500" y="857359"/>
                  <a:pt x="0" y="674856"/>
                </a:cubicBezTo>
                <a:cubicBezTo>
                  <a:pt x="-24500" y="492353"/>
                  <a:pt x="36328" y="401642"/>
                  <a:pt x="0" y="198638"/>
                </a:cubicBezTo>
                <a:close/>
              </a:path>
            </a:pathLst>
          </a:custGeom>
          <a:noFill/>
          <a:ln w="317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740D8B8-111A-42E1-8080-CAE8B1F8B5EB}"/>
              </a:ext>
            </a:extLst>
          </p:cNvPr>
          <p:cNvSpPr/>
          <p:nvPr/>
        </p:nvSpPr>
        <p:spPr>
          <a:xfrm>
            <a:off x="8645098" y="1055269"/>
            <a:ext cx="1984626" cy="936661"/>
          </a:xfrm>
          <a:custGeom>
            <a:avLst/>
            <a:gdLst>
              <a:gd name="connsiteX0" fmla="*/ 0 w 1984626"/>
              <a:gd name="connsiteY0" fmla="*/ 156113 h 936661"/>
              <a:gd name="connsiteX1" fmla="*/ 156113 w 1984626"/>
              <a:gd name="connsiteY1" fmla="*/ 0 h 936661"/>
              <a:gd name="connsiteX2" fmla="*/ 747028 w 1984626"/>
              <a:gd name="connsiteY2" fmla="*/ 0 h 936661"/>
              <a:gd name="connsiteX3" fmla="*/ 1287770 w 1984626"/>
              <a:gd name="connsiteY3" fmla="*/ 0 h 936661"/>
              <a:gd name="connsiteX4" fmla="*/ 1828513 w 1984626"/>
              <a:gd name="connsiteY4" fmla="*/ 0 h 936661"/>
              <a:gd name="connsiteX5" fmla="*/ 1984626 w 1984626"/>
              <a:gd name="connsiteY5" fmla="*/ 156113 h 936661"/>
              <a:gd name="connsiteX6" fmla="*/ 1984626 w 1984626"/>
              <a:gd name="connsiteY6" fmla="*/ 455842 h 936661"/>
              <a:gd name="connsiteX7" fmla="*/ 1984626 w 1984626"/>
              <a:gd name="connsiteY7" fmla="*/ 780548 h 936661"/>
              <a:gd name="connsiteX8" fmla="*/ 1828513 w 1984626"/>
              <a:gd name="connsiteY8" fmla="*/ 936661 h 936661"/>
              <a:gd name="connsiteX9" fmla="*/ 1304494 w 1984626"/>
              <a:gd name="connsiteY9" fmla="*/ 936661 h 936661"/>
              <a:gd name="connsiteX10" fmla="*/ 747028 w 1984626"/>
              <a:gd name="connsiteY10" fmla="*/ 936661 h 936661"/>
              <a:gd name="connsiteX11" fmla="*/ 156113 w 1984626"/>
              <a:gd name="connsiteY11" fmla="*/ 936661 h 936661"/>
              <a:gd name="connsiteX12" fmla="*/ 0 w 1984626"/>
              <a:gd name="connsiteY12" fmla="*/ 780548 h 936661"/>
              <a:gd name="connsiteX13" fmla="*/ 0 w 1984626"/>
              <a:gd name="connsiteY13" fmla="*/ 468331 h 936661"/>
              <a:gd name="connsiteX14" fmla="*/ 0 w 1984626"/>
              <a:gd name="connsiteY14" fmla="*/ 156113 h 936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84626" h="936661" extrusionOk="0">
                <a:moveTo>
                  <a:pt x="0" y="156113"/>
                </a:moveTo>
                <a:cubicBezTo>
                  <a:pt x="-12640" y="62097"/>
                  <a:pt x="67613" y="856"/>
                  <a:pt x="156113" y="0"/>
                </a:cubicBezTo>
                <a:cubicBezTo>
                  <a:pt x="342245" y="-4829"/>
                  <a:pt x="616624" y="46129"/>
                  <a:pt x="747028" y="0"/>
                </a:cubicBezTo>
                <a:cubicBezTo>
                  <a:pt x="877433" y="-46129"/>
                  <a:pt x="1124543" y="36888"/>
                  <a:pt x="1287770" y="0"/>
                </a:cubicBezTo>
                <a:cubicBezTo>
                  <a:pt x="1450997" y="-36888"/>
                  <a:pt x="1703401" y="16171"/>
                  <a:pt x="1828513" y="0"/>
                </a:cubicBezTo>
                <a:cubicBezTo>
                  <a:pt x="1912251" y="-7990"/>
                  <a:pt x="1985682" y="65986"/>
                  <a:pt x="1984626" y="156113"/>
                </a:cubicBezTo>
                <a:cubicBezTo>
                  <a:pt x="2001336" y="280337"/>
                  <a:pt x="1955275" y="371013"/>
                  <a:pt x="1984626" y="455842"/>
                </a:cubicBezTo>
                <a:cubicBezTo>
                  <a:pt x="2013977" y="540671"/>
                  <a:pt x="1960368" y="684736"/>
                  <a:pt x="1984626" y="780548"/>
                </a:cubicBezTo>
                <a:cubicBezTo>
                  <a:pt x="1974670" y="883236"/>
                  <a:pt x="1906402" y="927000"/>
                  <a:pt x="1828513" y="936661"/>
                </a:cubicBezTo>
                <a:cubicBezTo>
                  <a:pt x="1713844" y="995585"/>
                  <a:pt x="1525327" y="933155"/>
                  <a:pt x="1304494" y="936661"/>
                </a:cubicBezTo>
                <a:cubicBezTo>
                  <a:pt x="1083661" y="940167"/>
                  <a:pt x="946303" y="913477"/>
                  <a:pt x="747028" y="936661"/>
                </a:cubicBezTo>
                <a:cubicBezTo>
                  <a:pt x="547753" y="959845"/>
                  <a:pt x="338794" y="898551"/>
                  <a:pt x="156113" y="936661"/>
                </a:cubicBezTo>
                <a:cubicBezTo>
                  <a:pt x="80775" y="949990"/>
                  <a:pt x="8731" y="859123"/>
                  <a:pt x="0" y="780548"/>
                </a:cubicBezTo>
                <a:cubicBezTo>
                  <a:pt x="-16911" y="633477"/>
                  <a:pt x="23458" y="593369"/>
                  <a:pt x="0" y="468331"/>
                </a:cubicBezTo>
                <a:cubicBezTo>
                  <a:pt x="-23458" y="343293"/>
                  <a:pt x="35343" y="286514"/>
                  <a:pt x="0" y="156113"/>
                </a:cubicBezTo>
                <a:close/>
              </a:path>
            </a:pathLst>
          </a:custGeom>
          <a:noFill/>
          <a:ln w="317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1CDAB3-8CF9-477B-BA60-A1BB8BF67B48}"/>
              </a:ext>
            </a:extLst>
          </p:cNvPr>
          <p:cNvSpPr txBox="1"/>
          <p:nvPr/>
        </p:nvSpPr>
        <p:spPr>
          <a:xfrm>
            <a:off x="162270" y="795910"/>
            <a:ext cx="8947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linkClick r:id="rId9"/>
              </a:rPr>
              <a:t>https://unstats.un.org/unsd/nationalaccount/default.asp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4558565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bg2">
              <a:lumMod val="90000"/>
            </a:schemeClr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  <a:latin typeface="Roboto" panose="0200000000000000000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NA Update Timeline3" id="{7B903F04-7058-4004-802D-FF313020E35E}" vid="{6D7FCEA7-4F05-4536-9E32-980C29518DD0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NA Update Timeline3" id="{7B903F04-7058-4004-802D-FF313020E35E}" vid="{6D7FCEA7-4F05-4536-9E32-980C29518DD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24F25E6497ED43898D504973DBDCA9" ma:contentTypeVersion="13" ma:contentTypeDescription="Create a new document." ma:contentTypeScope="" ma:versionID="c88d201c4cbc89b9ef00bf5a360c69ce">
  <xsd:schema xmlns:xsd="http://www.w3.org/2001/XMLSchema" xmlns:xs="http://www.w3.org/2001/XMLSchema" xmlns:p="http://schemas.microsoft.com/office/2006/metadata/properties" xmlns:ns2="4f447018-c40e-40e5-80f8-c919516cf764" xmlns:ns3="6b41ce5a-22ff-4aef-bca2-14b56bf0aa25" targetNamespace="http://schemas.microsoft.com/office/2006/metadata/properties" ma:root="true" ma:fieldsID="23f0d73e2674c2e46f911f5f2e8921eb" ns2:_="" ns3:_="">
    <xsd:import namespace="4f447018-c40e-40e5-80f8-c919516cf764"/>
    <xsd:import namespace="6b41ce5a-22ff-4aef-bca2-14b56bf0aa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447018-c40e-40e5-80f8-c919516cf7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41ce5a-22ff-4aef-bca2-14b56bf0aa2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B166740-0800-4276-863D-890290868C3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8DDF51-EF7B-4A2A-8150-5689889231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447018-c40e-40e5-80f8-c919516cf764"/>
    <ds:schemaRef ds:uri="6b41ce5a-22ff-4aef-bca2-14b56bf0aa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1EC2140-2213-458E-B8F4-AC18575517C2}">
  <ds:schemaRefs>
    <ds:schemaRef ds:uri="http://purl.org/dc/terms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6b41ce5a-22ff-4aef-bca2-14b56bf0aa25"/>
    <ds:schemaRef ds:uri="4f447018-c40e-40e5-80f8-c919516cf76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11452</TotalTime>
  <Words>848</Words>
  <Application>Microsoft Office PowerPoint</Application>
  <PresentationFormat>Widescreen</PresentationFormat>
  <Paragraphs>232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SimSun</vt:lpstr>
      <vt:lpstr>.HelveticaNeueDeskInterface-Regular</vt:lpstr>
      <vt:lpstr>Arial</vt:lpstr>
      <vt:lpstr>Arial Black</vt:lpstr>
      <vt:lpstr>ArialMT</vt:lpstr>
      <vt:lpstr>Calibri</vt:lpstr>
      <vt:lpstr>Calibri Light</vt:lpstr>
      <vt:lpstr>Montserrat</vt:lpstr>
      <vt:lpstr>Roboto</vt:lpstr>
      <vt:lpstr>Times New Roman</vt:lpstr>
      <vt:lpstr>Wingdings</vt:lpstr>
      <vt:lpstr>Office Theme</vt:lpstr>
      <vt:lpstr>1_Office Theme</vt:lpstr>
      <vt:lpstr>   Progress with the SNA and BPM update process  Webinar on the Statistical Treatment of Islamic Finance in the National and International Accounts  16 December 2021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Geßendorfer</dc:creator>
  <cp:lastModifiedBy>Wafa Aboul Hosn</cp:lastModifiedBy>
  <cp:revision>86</cp:revision>
  <dcterms:created xsi:type="dcterms:W3CDTF">2020-06-16T18:43:20Z</dcterms:created>
  <dcterms:modified xsi:type="dcterms:W3CDTF">2021-12-16T07:25:45Z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0x0101007024F25E6497ED43898D504973DBDCA9</vt:lpwstr>
  </property>
</Properties>
</file>