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4"/>
    <p:sldMasterId id="2147483801" r:id="rId5"/>
  </p:sldMasterIdLst>
  <p:notesMasterIdLst>
    <p:notesMasterId r:id="rId17"/>
  </p:notesMasterIdLst>
  <p:sldIdLst>
    <p:sldId id="759" r:id="rId6"/>
    <p:sldId id="287" r:id="rId7"/>
    <p:sldId id="288" r:id="rId8"/>
    <p:sldId id="374" r:id="rId9"/>
    <p:sldId id="295" r:id="rId10"/>
    <p:sldId id="371" r:id="rId11"/>
    <p:sldId id="296" r:id="rId12"/>
    <p:sldId id="283" r:id="rId13"/>
    <p:sldId id="375" r:id="rId14"/>
    <p:sldId id="286" r:id="rId15"/>
    <p:sldId id="40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B0926-7536-4277-897C-0992D4D4C03B}" v="8" dt="2024-06-01T08:56:02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465" autoAdjust="0"/>
  </p:normalViewPr>
  <p:slideViewPr>
    <p:cSldViewPr>
      <p:cViewPr varScale="1">
        <p:scale>
          <a:sx n="81" d="100"/>
          <a:sy n="81" d="100"/>
        </p:scale>
        <p:origin x="73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 Gozalov" userId="a2de045a-68a6-4d03-ba6d-31275eda1754" providerId="ADAL" clId="{262B0926-7536-4277-897C-0992D4D4C03B}"/>
    <pc:docChg chg="undo custSel addSld delSld modSld replTag delTag">
      <pc:chgData name="Abdulla Gozalov" userId="a2de045a-68a6-4d03-ba6d-31275eda1754" providerId="ADAL" clId="{262B0926-7536-4277-897C-0992D4D4C03B}" dt="2024-06-01T08:57:59.798" v="222" actId="6549"/>
      <pc:docMkLst>
        <pc:docMk/>
      </pc:docMkLst>
      <pc:sldChg chg="del replTag delTag">
        <pc:chgData name="Abdulla Gozalov" userId="a2de045a-68a6-4d03-ba6d-31275eda1754" providerId="ADAL" clId="{262B0926-7536-4277-897C-0992D4D4C03B}" dt="2024-06-01T08:53:17.892" v="38" actId="47"/>
        <pc:sldMkLst>
          <pc:docMk/>
          <pc:sldMk cId="0" sldId="261"/>
        </pc:sldMkLst>
      </pc:sldChg>
      <pc:sldChg chg="del replTag delTag">
        <pc:chgData name="Abdulla Gozalov" userId="a2de045a-68a6-4d03-ba6d-31275eda1754" providerId="ADAL" clId="{262B0926-7536-4277-897C-0992D4D4C03B}" dt="2024-06-01T08:55:21.966" v="117" actId="47"/>
        <pc:sldMkLst>
          <pc:docMk/>
          <pc:sldMk cId="0" sldId="262"/>
        </pc:sldMkLst>
      </pc:sldChg>
      <pc:sldChg chg="del replTag delTag">
        <pc:chgData name="Abdulla Gozalov" userId="a2de045a-68a6-4d03-ba6d-31275eda1754" providerId="ADAL" clId="{262B0926-7536-4277-897C-0992D4D4C03B}" dt="2024-06-01T08:55:22.231" v="122" actId="47"/>
        <pc:sldMkLst>
          <pc:docMk/>
          <pc:sldMk cId="0" sldId="264"/>
        </pc:sldMkLst>
      </pc:sldChg>
      <pc:sldChg chg="del replTag delTag">
        <pc:chgData name="Abdulla Gozalov" userId="a2de045a-68a6-4d03-ba6d-31275eda1754" providerId="ADAL" clId="{262B0926-7536-4277-897C-0992D4D4C03B}" dt="2024-06-01T08:55:21.685" v="112" actId="47"/>
        <pc:sldMkLst>
          <pc:docMk/>
          <pc:sldMk cId="0" sldId="265"/>
        </pc:sldMkLst>
      </pc:sldChg>
      <pc:sldChg chg="modSp add mod replTag delTag">
        <pc:chgData name="Abdulla Gozalov" userId="a2de045a-68a6-4d03-ba6d-31275eda1754" providerId="ADAL" clId="{262B0926-7536-4277-897C-0992D4D4C03B}" dt="2024-06-01T08:56:25.814" v="185"/>
        <pc:sldMkLst>
          <pc:docMk/>
          <pc:sldMk cId="222280308" sldId="283"/>
        </pc:sldMkLst>
        <pc:spChg chg="mod">
          <ac:chgData name="Abdulla Gozalov" userId="a2de045a-68a6-4d03-ba6d-31275eda1754" providerId="ADAL" clId="{262B0926-7536-4277-897C-0992D4D4C03B}" dt="2024-06-01T08:55:31.591" v="151" actId="1076"/>
          <ac:spMkLst>
            <pc:docMk/>
            <pc:sldMk cId="222280308" sldId="283"/>
            <ac:spMk id="3" creationId="{D469F3D4-450C-41C3-B1E0-4E841B192F16}"/>
          </ac:spMkLst>
        </pc:spChg>
        <pc:spChg chg="mod">
          <ac:chgData name="Abdulla Gozalov" userId="a2de045a-68a6-4d03-ba6d-31275eda1754" providerId="ADAL" clId="{262B0926-7536-4277-897C-0992D4D4C03B}" dt="2024-06-01T08:55:14.342" v="96"/>
          <ac:spMkLst>
            <pc:docMk/>
            <pc:sldMk cId="222280308" sldId="283"/>
            <ac:spMk id="4" creationId="{4A90D68D-9C82-46C8-8B27-F6BA6FDCF243}"/>
          </ac:spMkLst>
        </pc:spChg>
      </pc:sldChg>
      <pc:sldChg chg="modSp add replTag delTag">
        <pc:chgData name="Abdulla Gozalov" userId="a2de045a-68a6-4d03-ba6d-31275eda1754" providerId="ADAL" clId="{262B0926-7536-4277-897C-0992D4D4C03B}" dt="2024-06-01T08:56:22.908" v="181"/>
        <pc:sldMkLst>
          <pc:docMk/>
          <pc:sldMk cId="1221670589" sldId="286"/>
        </pc:sldMkLst>
        <pc:spChg chg="mod">
          <ac:chgData name="Abdulla Gozalov" userId="a2de045a-68a6-4d03-ba6d-31275eda1754" providerId="ADAL" clId="{262B0926-7536-4277-897C-0992D4D4C03B}" dt="2024-06-01T08:56:02.372" v="162"/>
          <ac:spMkLst>
            <pc:docMk/>
            <pc:sldMk cId="1221670589" sldId="286"/>
            <ac:spMk id="4" creationId="{8EF1F202-A6B0-43E4-95A6-9040C0D88E0F}"/>
          </ac:spMkLst>
        </pc:spChg>
      </pc:sldChg>
      <pc:sldChg chg="modSp add mod replTag delTag">
        <pc:chgData name="Abdulla Gozalov" userId="a2de045a-68a6-4d03-ba6d-31275eda1754" providerId="ADAL" clId="{262B0926-7536-4277-897C-0992D4D4C03B}" dt="2024-06-01T08:54:34.192" v="80"/>
        <pc:sldMkLst>
          <pc:docMk/>
          <pc:sldMk cId="0" sldId="287"/>
        </pc:sldMkLst>
        <pc:spChg chg="mod">
          <ac:chgData name="Abdulla Gozalov" userId="a2de045a-68a6-4d03-ba6d-31275eda1754" providerId="ADAL" clId="{262B0926-7536-4277-897C-0992D4D4C03B}" dt="2024-06-01T08:53:14.383" v="30"/>
          <ac:spMkLst>
            <pc:docMk/>
            <pc:sldMk cId="0" sldId="287"/>
            <ac:spMk id="2" creationId="{4DF4DEBD-8501-453F-AB0B-0FF2A157103E}"/>
          </ac:spMkLst>
        </pc:spChg>
        <pc:spChg chg="mod">
          <ac:chgData name="Abdulla Gozalov" userId="a2de045a-68a6-4d03-ba6d-31275eda1754" providerId="ADAL" clId="{262B0926-7536-4277-897C-0992D4D4C03B}" dt="2024-06-01T08:53:22.261" v="45" actId="1076"/>
          <ac:spMkLst>
            <pc:docMk/>
            <pc:sldMk cId="0" sldId="287"/>
            <ac:spMk id="5122" creationId="{D5C656C4-B593-44F9-953C-11286A5779E6}"/>
          </ac:spMkLst>
        </pc:spChg>
        <pc:spChg chg="mod">
          <ac:chgData name="Abdulla Gozalov" userId="a2de045a-68a6-4d03-ba6d-31275eda1754" providerId="ADAL" clId="{262B0926-7536-4277-897C-0992D4D4C03B}" dt="2024-06-01T08:53:28.722" v="48" actId="27636"/>
          <ac:spMkLst>
            <pc:docMk/>
            <pc:sldMk cId="0" sldId="287"/>
            <ac:spMk id="5123" creationId="{4C084214-C40C-423A-990B-248AC458FA60}"/>
          </ac:spMkLst>
        </pc:spChg>
      </pc:sldChg>
      <pc:sldChg chg="modSp add replTag delTag">
        <pc:chgData name="Abdulla Gozalov" userId="a2de045a-68a6-4d03-ba6d-31275eda1754" providerId="ADAL" clId="{262B0926-7536-4277-897C-0992D4D4C03B}" dt="2024-06-01T08:54:34.661" v="82"/>
        <pc:sldMkLst>
          <pc:docMk/>
          <pc:sldMk cId="3507657867" sldId="288"/>
        </pc:sldMkLst>
        <pc:spChg chg="mod">
          <ac:chgData name="Abdulla Gozalov" userId="a2de045a-68a6-4d03-ba6d-31275eda1754" providerId="ADAL" clId="{262B0926-7536-4277-897C-0992D4D4C03B}" dt="2024-06-01T08:53:50.042" v="55"/>
          <ac:spMkLst>
            <pc:docMk/>
            <pc:sldMk cId="3507657867" sldId="288"/>
            <ac:spMk id="4" creationId="{EA20727A-8E9E-407A-AF9E-BD86426BFA17}"/>
          </ac:spMkLst>
        </pc:spChg>
      </pc:sldChg>
      <pc:sldChg chg="modSp add replTag delTag">
        <pc:chgData name="Abdulla Gozalov" userId="a2de045a-68a6-4d03-ba6d-31275eda1754" providerId="ADAL" clId="{262B0926-7536-4277-897C-0992D4D4C03B}" dt="2024-06-01T08:55:12.674" v="95"/>
        <pc:sldMkLst>
          <pc:docMk/>
          <pc:sldMk cId="0" sldId="295"/>
        </pc:sldMkLst>
        <pc:spChg chg="mod">
          <ac:chgData name="Abdulla Gozalov" userId="a2de045a-68a6-4d03-ba6d-31275eda1754" providerId="ADAL" clId="{262B0926-7536-4277-897C-0992D4D4C03B}" dt="2024-06-01T08:54:51.157" v="89"/>
          <ac:spMkLst>
            <pc:docMk/>
            <pc:sldMk cId="0" sldId="295"/>
            <ac:spMk id="2" creationId="{E13FF310-24EC-4B99-9DD7-29FB4AF8CEAF}"/>
          </ac:spMkLst>
        </pc:spChg>
      </pc:sldChg>
      <pc:sldChg chg="modSp add replTag delTag">
        <pc:chgData name="Abdulla Gozalov" userId="a2de045a-68a6-4d03-ba6d-31275eda1754" providerId="ADAL" clId="{262B0926-7536-4277-897C-0992D4D4C03B}" dt="2024-06-01T08:55:35.353" v="157"/>
        <pc:sldMkLst>
          <pc:docMk/>
          <pc:sldMk cId="0" sldId="296"/>
        </pc:sldMkLst>
        <pc:spChg chg="mod">
          <ac:chgData name="Abdulla Gozalov" userId="a2de045a-68a6-4d03-ba6d-31275eda1754" providerId="ADAL" clId="{262B0926-7536-4277-897C-0992D4D4C03B}" dt="2024-06-01T08:55:14.342" v="96"/>
          <ac:spMkLst>
            <pc:docMk/>
            <pc:sldMk cId="0" sldId="296"/>
            <ac:spMk id="2" creationId="{9D55BF24-835E-4CE1-8905-EF078F9179BB}"/>
          </ac:spMkLst>
        </pc:spChg>
      </pc:sldChg>
      <pc:sldChg chg="modSp add replTag delTag">
        <pc:chgData name="Abdulla Gozalov" userId="a2de045a-68a6-4d03-ba6d-31275eda1754" providerId="ADAL" clId="{262B0926-7536-4277-897C-0992D4D4C03B}" dt="2024-06-01T08:55:34.362" v="155"/>
        <pc:sldMkLst>
          <pc:docMk/>
          <pc:sldMk cId="2061781408" sldId="371"/>
        </pc:sldMkLst>
        <pc:spChg chg="mod">
          <ac:chgData name="Abdulla Gozalov" userId="a2de045a-68a6-4d03-ba6d-31275eda1754" providerId="ADAL" clId="{262B0926-7536-4277-897C-0992D4D4C03B}" dt="2024-06-01T08:55:14.342" v="96"/>
          <ac:spMkLst>
            <pc:docMk/>
            <pc:sldMk cId="2061781408" sldId="371"/>
            <ac:spMk id="4" creationId="{8E811E98-1648-4EE7-B01A-03A2F4F806D2}"/>
          </ac:spMkLst>
        </pc:spChg>
      </pc:sldChg>
      <pc:sldChg chg="modSp add mod replTag delTag">
        <pc:chgData name="Abdulla Gozalov" userId="a2de045a-68a6-4d03-ba6d-31275eda1754" providerId="ADAL" clId="{262B0926-7536-4277-897C-0992D4D4C03B}" dt="2024-06-01T08:54:49.723" v="88"/>
        <pc:sldMkLst>
          <pc:docMk/>
          <pc:sldMk cId="318046884" sldId="374"/>
        </pc:sldMkLst>
        <pc:spChg chg="mod">
          <ac:chgData name="Abdulla Gozalov" userId="a2de045a-68a6-4d03-ba6d-31275eda1754" providerId="ADAL" clId="{262B0926-7536-4277-897C-0992D4D4C03B}" dt="2024-06-01T08:54:01.863" v="62"/>
          <ac:spMkLst>
            <pc:docMk/>
            <pc:sldMk cId="318046884" sldId="374"/>
            <ac:spMk id="2" creationId="{4DF4DEBD-8501-453F-AB0B-0FF2A157103E}"/>
          </ac:spMkLst>
        </pc:spChg>
        <pc:spChg chg="mod">
          <ac:chgData name="Abdulla Gozalov" userId="a2de045a-68a6-4d03-ba6d-31275eda1754" providerId="ADAL" clId="{262B0926-7536-4277-897C-0992D4D4C03B}" dt="2024-06-01T08:54:18.839" v="72" actId="1076"/>
          <ac:spMkLst>
            <pc:docMk/>
            <pc:sldMk cId="318046884" sldId="374"/>
            <ac:spMk id="8" creationId="{DA3FAA58-16DE-4E43-AA38-48088E455E08}"/>
          </ac:spMkLst>
        </pc:spChg>
        <pc:spChg chg="mod">
          <ac:chgData name="Abdulla Gozalov" userId="a2de045a-68a6-4d03-ba6d-31275eda1754" providerId="ADAL" clId="{262B0926-7536-4277-897C-0992D4D4C03B}" dt="2024-06-01T08:54:06.690" v="69" actId="1076"/>
          <ac:spMkLst>
            <pc:docMk/>
            <pc:sldMk cId="318046884" sldId="374"/>
            <ac:spMk id="5122" creationId="{D5C656C4-B593-44F9-953C-11286A5779E6}"/>
          </ac:spMkLst>
        </pc:spChg>
        <pc:picChg chg="mod">
          <ac:chgData name="Abdulla Gozalov" userId="a2de045a-68a6-4d03-ba6d-31275eda1754" providerId="ADAL" clId="{262B0926-7536-4277-897C-0992D4D4C03B}" dt="2024-06-01T08:54:08.444" v="70" actId="1076"/>
          <ac:picMkLst>
            <pc:docMk/>
            <pc:sldMk cId="318046884" sldId="374"/>
            <ac:picMk id="7" creationId="{C12993AE-5FE8-4873-A901-839670F76D50}"/>
          </ac:picMkLst>
        </pc:picChg>
      </pc:sldChg>
      <pc:sldChg chg="modSp add mod replTag delTag">
        <pc:chgData name="Abdulla Gozalov" userId="a2de045a-68a6-4d03-ba6d-31275eda1754" providerId="ADAL" clId="{262B0926-7536-4277-897C-0992D4D4C03B}" dt="2024-06-01T08:56:24.758" v="183"/>
        <pc:sldMkLst>
          <pc:docMk/>
          <pc:sldMk cId="2275817658" sldId="375"/>
        </pc:sldMkLst>
        <pc:spChg chg="mod">
          <ac:chgData name="Abdulla Gozalov" userId="a2de045a-68a6-4d03-ba6d-31275eda1754" providerId="ADAL" clId="{262B0926-7536-4277-897C-0992D4D4C03B}" dt="2024-06-01T08:56:20.311" v="179" actId="27636"/>
          <ac:spMkLst>
            <pc:docMk/>
            <pc:sldMk cId="2275817658" sldId="375"/>
            <ac:spMk id="3" creationId="{D469F3D4-450C-41C3-B1E0-4E841B192F16}"/>
          </ac:spMkLst>
        </pc:spChg>
        <pc:spChg chg="mod">
          <ac:chgData name="Abdulla Gozalov" userId="a2de045a-68a6-4d03-ba6d-31275eda1754" providerId="ADAL" clId="{262B0926-7536-4277-897C-0992D4D4C03B}" dt="2024-06-01T08:56:02.372" v="162"/>
          <ac:spMkLst>
            <pc:docMk/>
            <pc:sldMk cId="2275817658" sldId="375"/>
            <ac:spMk id="4" creationId="{DE8CFF07-0251-4B8C-B61D-BCA1D1BA9D7D}"/>
          </ac:spMkLst>
        </pc:spChg>
        <pc:picChg chg="mod">
          <ac:chgData name="Abdulla Gozalov" userId="a2de045a-68a6-4d03-ba6d-31275eda1754" providerId="ADAL" clId="{262B0926-7536-4277-897C-0992D4D4C03B}" dt="2024-06-01T08:56:14.093" v="176" actId="1076"/>
          <ac:picMkLst>
            <pc:docMk/>
            <pc:sldMk cId="2275817658" sldId="375"/>
            <ac:picMk id="8" creationId="{68C3D72B-6C70-4DA6-8376-C62C4A922077}"/>
          </ac:picMkLst>
        </pc:picChg>
      </pc:sldChg>
      <pc:sldChg chg="replTag delTag">
        <pc:chgData name="Abdulla Gozalov" userId="a2de045a-68a6-4d03-ba6d-31275eda1754" providerId="ADAL" clId="{262B0926-7536-4277-897C-0992D4D4C03B}" dt="2024-06-01T08:55:24.384" v="144"/>
        <pc:sldMkLst>
          <pc:docMk/>
          <pc:sldMk cId="339788591" sldId="400"/>
        </pc:sldMkLst>
      </pc:sldChg>
      <pc:sldChg chg="del replTag delTag">
        <pc:chgData name="Abdulla Gozalov" userId="a2de045a-68a6-4d03-ba6d-31275eda1754" providerId="ADAL" clId="{262B0926-7536-4277-897C-0992D4D4C03B}" dt="2024-06-01T08:55:22.360" v="127" actId="47"/>
        <pc:sldMkLst>
          <pc:docMk/>
          <pc:sldMk cId="0" sldId="662"/>
        </pc:sldMkLst>
      </pc:sldChg>
      <pc:sldChg chg="modSp mod replTag delTag">
        <pc:chgData name="Abdulla Gozalov" userId="a2de045a-68a6-4d03-ba6d-31275eda1754" providerId="ADAL" clId="{262B0926-7536-4277-897C-0992D4D4C03B}" dt="2024-06-01T08:57:59.798" v="222" actId="6549"/>
        <pc:sldMkLst>
          <pc:docMk/>
          <pc:sldMk cId="0" sldId="759"/>
        </pc:sldMkLst>
        <pc:spChg chg="mod">
          <ac:chgData name="Abdulla Gozalov" userId="a2de045a-68a6-4d03-ba6d-31275eda1754" providerId="ADAL" clId="{262B0926-7536-4277-897C-0992D4D4C03B}" dt="2024-06-01T08:57:59.798" v="222" actId="6549"/>
          <ac:spMkLst>
            <pc:docMk/>
            <pc:sldMk cId="0" sldId="759"/>
            <ac:spMk id="3" creationId="{2BD40644-EF88-6B2B-2721-9AFE2739EEB7}"/>
          </ac:spMkLst>
        </pc:spChg>
        <pc:spChg chg="mod">
          <ac:chgData name="Abdulla Gozalov" userId="a2de045a-68a6-4d03-ba6d-31275eda1754" providerId="ADAL" clId="{262B0926-7536-4277-897C-0992D4D4C03B}" dt="2024-06-01T08:52:34.827" v="21" actId="20577"/>
          <ac:spMkLst>
            <pc:docMk/>
            <pc:sldMk cId="0" sldId="759"/>
            <ac:spMk id="4" creationId="{07591233-5351-4901-828C-AFCB2239F6E6}"/>
          </ac:spMkLst>
        </pc:spChg>
        <pc:picChg chg="mod">
          <ac:chgData name="Abdulla Gozalov" userId="a2de045a-68a6-4d03-ba6d-31275eda1754" providerId="ADAL" clId="{262B0926-7536-4277-897C-0992D4D4C03B}" dt="2024-06-01T08:57:30.977" v="206" actId="1076"/>
          <ac:picMkLst>
            <pc:docMk/>
            <pc:sldMk cId="0" sldId="759"/>
            <ac:picMk id="10242" creationId="{0F44083A-B10A-4B46-8AF1-85BAD6DDE431}"/>
          </ac:picMkLst>
        </pc:picChg>
      </pc:sldChg>
      <pc:sldChg chg="del replTag delTag">
        <pc:chgData name="Abdulla Gozalov" userId="a2de045a-68a6-4d03-ba6d-31275eda1754" providerId="ADAL" clId="{262B0926-7536-4277-897C-0992D4D4C03B}" dt="2024-06-01T08:55:22.513" v="132" actId="47"/>
        <pc:sldMkLst>
          <pc:docMk/>
          <pc:sldMk cId="2673046854" sldId="765"/>
        </pc:sldMkLst>
      </pc:sldChg>
      <pc:sldChg chg="del replTag delTag">
        <pc:chgData name="Abdulla Gozalov" userId="a2de045a-68a6-4d03-ba6d-31275eda1754" providerId="ADAL" clId="{262B0926-7536-4277-897C-0992D4D4C03B}" dt="2024-06-01T08:55:22.740" v="137" actId="47"/>
        <pc:sldMkLst>
          <pc:docMk/>
          <pc:sldMk cId="2997549893" sldId="767"/>
        </pc:sldMkLst>
      </pc:sldChg>
      <pc:sldChg chg="del replTag delTag">
        <pc:chgData name="Abdulla Gozalov" userId="a2de045a-68a6-4d03-ba6d-31275eda1754" providerId="ADAL" clId="{262B0926-7536-4277-897C-0992D4D4C03B}" dt="2024-06-01T08:55:24.376" v="142" actId="47"/>
        <pc:sldMkLst>
          <pc:docMk/>
          <pc:sldMk cId="2673589041" sldId="7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F3EA0-2068-4062-859C-227617C48D37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2FC1-3562-4F8E-B634-FE3C2B2A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9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4B4D56F-21F3-4C2F-922D-27DFC2B91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3AED3CC-CD9E-4763-A9EE-15B5FA49D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4DB00C1-D857-43DA-8340-1E5D982E7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A26F77-D567-4256-A0A8-6A6E9175F35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96060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3190-FCB1-43E1-993A-6583FE4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03C5-6769-497F-8320-8DE30D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66EF-19C5-4E62-A22D-7756583A6D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59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9B743-91DF-40FC-8E6A-6B464B1F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2AC5-E34B-45FF-B8A0-E4ADBB6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5DAE-67D9-4857-856A-8700BAB9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6FA03-5F08-42F8-A4E7-8C7BB82D2F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34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1527048"/>
            <a:ext cx="12188952" cy="5330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1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2568429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66DE10A-8661-4F83-8D7C-D72FC0D95C7D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270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A283503-79E9-4395-9B9E-7FEA922D03C1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848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71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5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0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0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42EFEF-1A14-46D1-8FC8-DDDD04F1B7D5}"/>
              </a:ext>
            </a:extLst>
          </p:cNvPr>
          <p:cNvGrpSpPr/>
          <p:nvPr/>
        </p:nvGrpSpPr>
        <p:grpSpPr>
          <a:xfrm>
            <a:off x="-9312" y="-5242"/>
            <a:ext cx="12201312" cy="6868484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0EE44E-62E7-48B7-96AF-6BCF9D6DB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14AC0F-CF63-4F68-A8DA-2805C1A0A476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  <a:endParaRPr lang="en-US" sz="1500" b="1" spc="-5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6" y="1085222"/>
            <a:ext cx="9926934" cy="834013"/>
          </a:xfrm>
        </p:spPr>
        <p:txBody>
          <a:bodyPr anchor="t">
            <a:normAutofit/>
          </a:bodyPr>
          <a:lstStyle>
            <a:lvl1pPr>
              <a:defRPr sz="2800" b="1">
                <a:latin typeface="Montserra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832" y="2110155"/>
            <a:ext cx="9725967" cy="406680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7503" y="6334660"/>
            <a:ext cx="6933363" cy="365125"/>
          </a:xfrm>
        </p:spPr>
        <p:txBody>
          <a:bodyPr/>
          <a:lstStyle>
            <a:lvl1pPr algn="ct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090" y="6334660"/>
            <a:ext cx="587289" cy="365125"/>
          </a:xfrm>
        </p:spPr>
        <p:txBody>
          <a:bodyPr/>
          <a:lstStyle>
            <a:lvl1pPr algn="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625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2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83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7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7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7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7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0900-6EA7-497D-8795-24333B9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797-B810-4869-A342-2FF41F0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5FC5D-77DA-45EC-9B11-9EB2C908A8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21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84CA-3714-455D-A3CA-D75BB40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00D0-1704-4E75-A9B7-A7B79A0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E4CBE-494A-4868-9BCF-F074AD879B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22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9A19-02B6-4398-9A69-495F903B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FF278-6076-41A4-AEE9-D12E26FC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DE55C-B447-481F-941F-DD79A16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B7338-B215-4367-AB4B-325BA9E531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61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451E7-C2D6-4F80-9059-9C6F05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E5E42-82FD-4552-A39B-30CDEECC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E97D4-ECA1-49EA-971C-2BED6EBD3A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86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6019-7FC2-437E-9510-C0FA926F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7FF08-2C8C-42D3-A5FC-62AE468A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6348-A99A-44B0-B7B1-4C0C99F727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5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FF719-B1E3-446D-9ED6-DAD6B96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601C-A82B-4A86-B2E1-3A41885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DFCDB-116E-40C3-80A7-F4740D526B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01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E61B-C032-4883-AB6E-F89465B3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B4F7-25BF-43D5-8A7C-DA038C5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05758-C2D0-4A03-A9F1-01C71B4F3B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0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1CD877-254F-40E7-8C81-83AA182DD8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40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81" r:id="rId13"/>
    <p:sldLayoutId id="214748378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7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.officialstatistics.org/course/view.php?id=96" TargetMode="External"/><Relationship Id="rId3" Type="http://schemas.openxmlformats.org/officeDocument/2006/relationships/hyperlink" Target="http://sdmx.org/" TargetMode="External"/><Relationship Id="rId7" Type="http://schemas.openxmlformats.org/officeDocument/2006/relationships/hyperlink" Target="https://elearn.adb.org/enrol/index.php?id=486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s://sdmx.org/wp-content/uploads/How-to-join-the-SDMX-User-Forum-v1.2-2023-01-25.pdf" TargetMode="External"/><Relationship Id="rId5" Type="http://schemas.openxmlformats.org/officeDocument/2006/relationships/hyperlink" Target="http://registry.sdmx.org/" TargetMode="External"/><Relationship Id="rId10" Type="http://schemas.openxmlformats.org/officeDocument/2006/relationships/hyperlink" Target="https://sdmx.io/" TargetMode="External"/><Relationship Id="rId4" Type="http://schemas.openxmlformats.org/officeDocument/2006/relationships/hyperlink" Target="https://sdmx.org/?page_id=4500" TargetMode="External"/><Relationship Id="rId9" Type="http://schemas.openxmlformats.org/officeDocument/2006/relationships/hyperlink" Target="https://academy.siscc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sdmx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wp-content/uploads/How-to-join-the-SDMX-User-Forum-v1.2-2023-01-25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20" descr="A picture containing table, indoor&#10;&#10;Description automatically generated">
            <a:extLst>
              <a:ext uri="{FF2B5EF4-FFF2-40B4-BE49-F238E27FC236}">
                <a16:creationId xmlns:a16="http://schemas.microsoft.com/office/drawing/2014/main" id="{0F44083A-B10A-4B46-8AF1-85BAD6DDE43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b="19524"/>
          <a:stretch>
            <a:fillRect/>
          </a:stretch>
        </p:blipFill>
        <p:spPr>
          <a:xfrm>
            <a:off x="3175" y="1633538"/>
            <a:ext cx="12188825" cy="5330825"/>
          </a:xfrm>
        </p:spPr>
      </p:pic>
      <p:pic>
        <p:nvPicPr>
          <p:cNvPr id="10243" name="Picture Placeholder 53">
            <a:extLst>
              <a:ext uri="{FF2B5EF4-FFF2-40B4-BE49-F238E27FC236}">
                <a16:creationId xmlns:a16="http://schemas.microsoft.com/office/drawing/2014/main" id="{7BC3BF0D-D1ED-4718-9618-99F063CD049F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5" t="2" b="-2"/>
          <a:stretch>
            <a:fillRect/>
          </a:stretch>
        </p:blipFill>
        <p:spPr>
          <a:xfrm>
            <a:off x="7051675" y="1631950"/>
            <a:ext cx="4110038" cy="533082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BCCE3C-56A6-4E3F-BD5A-85D253809ADD}"/>
              </a:ext>
            </a:extLst>
          </p:cNvPr>
          <p:cNvSpPr/>
          <p:nvPr/>
        </p:nvSpPr>
        <p:spPr>
          <a:xfrm rot="16200000">
            <a:off x="10998994" y="2540794"/>
            <a:ext cx="21336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 by Markus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Spiske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unsplash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591233-5351-4901-828C-AFCB2239F6E6}"/>
              </a:ext>
            </a:extLst>
          </p:cNvPr>
          <p:cNvSpPr/>
          <p:nvPr/>
        </p:nvSpPr>
        <p:spPr>
          <a:xfrm>
            <a:off x="255588" y="1795463"/>
            <a:ext cx="7340600" cy="16430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Introduction to SDMX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6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7C3414-D193-42D9-940D-F54F3EC2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15925"/>
            <a:ext cx="5213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8FE84F0-7D47-4D31-BAC7-3E1DBB1E2A49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40644-EF88-6B2B-2721-9AFE2739EEB7}"/>
              </a:ext>
            </a:extLst>
          </p:cNvPr>
          <p:cNvSpPr txBox="1">
            <a:spLocks/>
          </p:cNvSpPr>
          <p:nvPr/>
        </p:nvSpPr>
        <p:spPr bwMode="auto">
          <a:xfrm>
            <a:off x="496446" y="3124200"/>
            <a:ext cx="110220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10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0000"/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7th Regional Workshop on Data and Metadata Exchange for Reporting on SDGs</a:t>
            </a:r>
          </a:p>
          <a:p>
            <a:r>
              <a:rPr lang="en-US" kern="0" dirty="0">
                <a:solidFill>
                  <a:schemeClr val="bg1"/>
                </a:solidFill>
              </a:rPr>
              <a:t>Egypt, Cairo </a:t>
            </a:r>
          </a:p>
          <a:p>
            <a:r>
              <a:rPr lang="en-US" kern="0">
                <a:solidFill>
                  <a:schemeClr val="bg1"/>
                </a:solidFill>
              </a:rPr>
              <a:t>3 – 5 June </a:t>
            </a:r>
            <a:r>
              <a:rPr lang="en-US" kern="0" dirty="0">
                <a:solidFill>
                  <a:schemeClr val="bg1"/>
                </a:solidFill>
              </a:rPr>
              <a:t>2024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Abdulla Gozalov</a:t>
            </a:r>
          </a:p>
          <a:p>
            <a:r>
              <a:rPr lang="en-US" kern="0" dirty="0">
                <a:solidFill>
                  <a:schemeClr val="bg1"/>
                </a:solidFill>
              </a:rPr>
              <a:t>United Nations Statistics Division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5380-1860-4F30-A781-9893BFBF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924"/>
          </a:xfrm>
        </p:spPr>
        <p:txBody>
          <a:bodyPr/>
          <a:lstStyle/>
          <a:p>
            <a:r>
              <a:rPr lang="en-GB" dirty="0"/>
              <a:t>For 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9F3D4-450C-41C3-B1E0-4E841B19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7524"/>
            <a:ext cx="11241950" cy="5045675"/>
          </a:xfrm>
        </p:spPr>
        <p:txBody>
          <a:bodyPr/>
          <a:lstStyle/>
          <a:p>
            <a:r>
              <a:rPr lang="en-US" dirty="0"/>
              <a:t>SDMX Web site: </a:t>
            </a:r>
            <a:r>
              <a:rPr lang="en-US" dirty="0">
                <a:hlinkClick r:id="rId3"/>
              </a:rPr>
              <a:t>http://sdmx.org</a:t>
            </a:r>
            <a:endParaRPr lang="en-US" dirty="0"/>
          </a:p>
          <a:p>
            <a:r>
              <a:rPr lang="en-US" dirty="0"/>
              <a:t>SDMX tools: </a:t>
            </a:r>
            <a:r>
              <a:rPr lang="en-GB" dirty="0">
                <a:hlinkClick r:id="rId4"/>
              </a:rPr>
              <a:t>https://sdmx.org/?page_id=4500</a:t>
            </a:r>
            <a:endParaRPr lang="en-GB" dirty="0"/>
          </a:p>
          <a:p>
            <a:r>
              <a:rPr lang="en-US" dirty="0"/>
              <a:t>SDMX Global Registry: </a:t>
            </a:r>
            <a:r>
              <a:rPr lang="en-US" dirty="0">
                <a:hlinkClick r:id="rId5"/>
              </a:rPr>
              <a:t>http://registry.sdmx.org</a:t>
            </a:r>
            <a:endParaRPr lang="en-US" dirty="0"/>
          </a:p>
          <a:p>
            <a:r>
              <a:rPr lang="en-US" dirty="0"/>
              <a:t>SDMX User Forum: </a:t>
            </a:r>
            <a:r>
              <a:rPr lang="en-US" dirty="0">
                <a:hlinkClick r:id="rId6"/>
              </a:rPr>
              <a:t>https://sdmx.org/wp-content/uploads/How-to-join-the-SDMX-User-Forum-v1.2-2023-01-25.pdf</a:t>
            </a:r>
            <a:r>
              <a:rPr lang="en-US" dirty="0"/>
              <a:t> </a:t>
            </a:r>
          </a:p>
          <a:p>
            <a:r>
              <a:rPr lang="en-US" dirty="0"/>
              <a:t>SDMX Foundation e-learning course: </a:t>
            </a:r>
            <a:r>
              <a:rPr lang="en-US" dirty="0">
                <a:hlinkClick r:id="rId7"/>
              </a:rPr>
              <a:t>https://elearn.adb.org/enrol/index.php?id=486</a:t>
            </a:r>
            <a:r>
              <a:rPr lang="en-US" dirty="0"/>
              <a:t> </a:t>
            </a:r>
          </a:p>
          <a:p>
            <a:r>
              <a:rPr lang="en-US" dirty="0"/>
              <a:t>SDMX-SDG e-learning course: </a:t>
            </a:r>
            <a:r>
              <a:rPr lang="en-US" dirty="0">
                <a:hlinkClick r:id="rId8"/>
              </a:rPr>
              <a:t>https://learning.officialstatistics.org/course/view.php?id=96</a:t>
            </a:r>
            <a:endParaRPr lang="en-US" dirty="0"/>
          </a:p>
          <a:p>
            <a:r>
              <a:rPr lang="en-US" dirty="0"/>
              <a:t>.Stat Academy: </a:t>
            </a:r>
            <a:r>
              <a:rPr lang="en-US" dirty="0">
                <a:hlinkClick r:id="rId9"/>
              </a:rPr>
              <a:t>https://academy.siscc.org/</a:t>
            </a:r>
            <a:endParaRPr lang="en-US" dirty="0"/>
          </a:p>
          <a:p>
            <a:r>
              <a:rPr lang="en-US" dirty="0"/>
              <a:t>Sdmx.io: </a:t>
            </a:r>
            <a:r>
              <a:rPr lang="en-US" dirty="0">
                <a:hlinkClick r:id="rId10"/>
              </a:rPr>
              <a:t>https://sdmx.io</a:t>
            </a:r>
            <a:r>
              <a:rPr lang="en-US" dirty="0"/>
              <a:t> 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1F202-A6B0-43E4-95A6-9040C0D88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93EAFC21-EF47-41CC-BF57-61E5CA955A52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67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C30A-7A32-4D61-953F-1D68D09F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D137-9F4F-46B1-8045-34EA794C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3C0D3-3F49-4017-BB4B-FB7A9A26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C656C4-B593-44F9-953C-11286A577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9926934" cy="834013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SDMX?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C084214-C40C-423A-990B-248AC458FA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0633" y="1143000"/>
            <a:ext cx="9725967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S</a:t>
            </a:r>
            <a:r>
              <a:rPr lang="en-US" altLang="en-US" dirty="0"/>
              <a:t>tatistical </a:t>
            </a:r>
            <a:r>
              <a:rPr lang="en-US" altLang="en-US" b="1" dirty="0"/>
              <a:t>D</a:t>
            </a:r>
            <a:r>
              <a:rPr lang="en-US" altLang="en-US" dirty="0"/>
              <a:t>ata</a:t>
            </a:r>
            <a:r>
              <a:rPr lang="en-US" altLang="en-US" sz="2100" dirty="0"/>
              <a:t> </a:t>
            </a:r>
            <a:r>
              <a:rPr lang="en-US" altLang="en-US" dirty="0"/>
              <a:t>and</a:t>
            </a:r>
            <a:r>
              <a:rPr lang="en-US" altLang="en-US" sz="2100" dirty="0"/>
              <a:t> </a:t>
            </a:r>
            <a:r>
              <a:rPr lang="en-US" altLang="en-US" b="1" dirty="0"/>
              <a:t>M</a:t>
            </a:r>
            <a:r>
              <a:rPr lang="en-US" altLang="en-US" dirty="0"/>
              <a:t>etadata </a:t>
            </a:r>
            <a:r>
              <a:rPr lang="en-US" altLang="en-US" dirty="0" err="1"/>
              <a:t>e</a:t>
            </a:r>
            <a:r>
              <a:rPr lang="en-US" altLang="en-US" b="1" dirty="0" err="1"/>
              <a:t>X</a:t>
            </a:r>
            <a:r>
              <a:rPr lang="en-US" altLang="en-US" dirty="0" err="1"/>
              <a:t>change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An initiative sponsored by eight international organizations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Bank for International Settlements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European Central Bank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Eurostat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International </a:t>
            </a:r>
            <a:r>
              <a:rPr lang="en-US" altLang="en-US" dirty="0" err="1"/>
              <a:t>Labour</a:t>
            </a:r>
            <a:r>
              <a:rPr lang="en-US" altLang="en-US" dirty="0"/>
              <a:t> </a:t>
            </a:r>
            <a:r>
              <a:rPr lang="en-US" altLang="en-US" dirty="0" err="1"/>
              <a:t>Organisation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International Monetary Fund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Organization for Economic Cooperation and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United Nations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World Bank</a:t>
            </a:r>
          </a:p>
          <a:p>
            <a:pPr>
              <a:lnSpc>
                <a:spcPct val="90000"/>
              </a:lnSpc>
            </a:pPr>
            <a:r>
              <a:rPr lang="en-US" dirty="0"/>
              <a:t>Approved by the United Nations Statistical Commission as the preferred standard for statistical data and metadata exchange.</a:t>
            </a:r>
          </a:p>
          <a:p>
            <a:pPr>
              <a:lnSpc>
                <a:spcPct val="90000"/>
              </a:lnSpc>
            </a:pPr>
            <a:r>
              <a:rPr lang="en-US" dirty="0"/>
              <a:t>A registered ISO standard.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F4DEBD-8501-453F-AB0B-0FF2A1571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93EAFC21-EF47-41CC-BF57-61E5CA955A5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EFD8-C464-4B94-8837-33A8EFE5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SDMX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5CE0D-9033-48B9-9AF4-509792528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SDMX was originally designed to standardize data and metadata exchange between and among international organizations and member countries.</a:t>
            </a:r>
          </a:p>
          <a:p>
            <a:r>
              <a:rPr lang="en-US" dirty="0"/>
              <a:t>However, the power and utility of its underlying information model has increasingly broadened the scope of use of SDMX in addition to data/metadata exchange</a:t>
            </a:r>
          </a:p>
          <a:p>
            <a:pPr lvl="1"/>
            <a:r>
              <a:rPr lang="en-US" dirty="0"/>
              <a:t>Processing</a:t>
            </a:r>
          </a:p>
          <a:p>
            <a:pPr lvl="1"/>
            <a:r>
              <a:rPr lang="en-US" dirty="0"/>
              <a:t>Validation</a:t>
            </a:r>
          </a:p>
          <a:p>
            <a:pPr lvl="1"/>
            <a:r>
              <a:rPr lang="en-US" dirty="0"/>
              <a:t>Dissemination</a:t>
            </a:r>
          </a:p>
          <a:p>
            <a:pPr lvl="1"/>
            <a:r>
              <a:rPr lang="en-US" dirty="0"/>
              <a:t>Data and metadata management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0727A-8E9E-407A-AF9E-BD86426B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93EAFC21-EF47-41CC-BF57-61E5CA955A52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65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C656C4-B593-44F9-953C-11286A577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10668000" cy="642937"/>
          </a:xfrm>
        </p:spPr>
        <p:txBody>
          <a:bodyPr/>
          <a:lstStyle/>
          <a:p>
            <a:pPr eaLnBrk="1" hangingPunct="1"/>
            <a:r>
              <a:rPr lang="en-US" altLang="en-US" dirty="0"/>
              <a:t>SDMX Governing Bodies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F4DEBD-8501-453F-AB0B-0FF2A1571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93EAFC21-EF47-41CC-BF57-61E5CA955A5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12993AE-5FE8-4873-A901-839670F76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631"/>
          <a:stretch/>
        </p:blipFill>
        <p:spPr>
          <a:xfrm>
            <a:off x="381000" y="1134702"/>
            <a:ext cx="4154327" cy="4392488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A3FAA58-16DE-4E43-AA38-48088E455E08}"/>
              </a:ext>
            </a:extLst>
          </p:cNvPr>
          <p:cNvSpPr txBox="1">
            <a:spLocks/>
          </p:cNvSpPr>
          <p:nvPr/>
        </p:nvSpPr>
        <p:spPr bwMode="auto">
          <a:xfrm>
            <a:off x="4527471" y="968725"/>
            <a:ext cx="7348462" cy="492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>
              <a:buClr>
                <a:prstClr val="white">
                  <a:shade val="50000"/>
                </a:prstClr>
              </a:buClr>
              <a:buNone/>
            </a:pPr>
            <a:endParaRPr lang="en-US" sz="1800" b="0" u="sng" kern="0" dirty="0">
              <a:solidFill>
                <a:srgbClr val="7030A0"/>
              </a:solidFill>
            </a:endParaRPr>
          </a:p>
          <a:p>
            <a:pPr marL="469900" lvl="1" indent="-469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cs typeface="+mn-cs"/>
              </a:rPr>
              <a:t>SDMX Sponsors Committee</a:t>
            </a:r>
          </a:p>
          <a:p>
            <a:pPr marL="457200" lvl="1" indent="0">
              <a:buClr>
                <a:prstClr val="white">
                  <a:shade val="50000"/>
                </a:prstClr>
              </a:buClr>
              <a:buNone/>
            </a:pPr>
            <a:r>
              <a:rPr lang="en-US" sz="2200" b="0" kern="0" dirty="0">
                <a:solidFill>
                  <a:schemeClr val="tx1"/>
                </a:solidFill>
              </a:rPr>
              <a:t>Highest decision making body which provides overall guidance as well as decides on issues that the SDMX Secretariat cannot resolve.</a:t>
            </a:r>
          </a:p>
          <a:p>
            <a:pPr marL="469900" lvl="1" indent="-469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cs typeface="+mn-cs"/>
              </a:rPr>
              <a:t>SDMX Secretariat</a:t>
            </a:r>
          </a:p>
          <a:p>
            <a:pPr marL="457200" lvl="1" indent="0">
              <a:buClr>
                <a:prstClr val="white">
                  <a:shade val="50000"/>
                </a:prstClr>
              </a:buClr>
              <a:buNone/>
            </a:pPr>
            <a:r>
              <a:rPr lang="en-US" sz="2200" b="0" kern="0" dirty="0">
                <a:solidFill>
                  <a:schemeClr val="tx1"/>
                </a:solidFill>
              </a:rPr>
              <a:t>Oversees implementation and functioning of the governance framework and submits proposals for improvement to the SDMX Sponsors Committee</a:t>
            </a:r>
            <a:endParaRPr lang="en-US" sz="2200" kern="0" dirty="0">
              <a:solidFill>
                <a:schemeClr val="tx1"/>
              </a:solidFill>
            </a:endParaRPr>
          </a:p>
          <a:p>
            <a:pPr marL="469900" lvl="1" indent="-4699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cs typeface="+mn-cs"/>
              </a:rPr>
              <a:t>Statistical and Technical Working Groups</a:t>
            </a:r>
          </a:p>
          <a:p>
            <a:pPr marL="457200" lvl="1" indent="0">
              <a:buClr>
                <a:prstClr val="white">
                  <a:shade val="50000"/>
                </a:prstClr>
              </a:buClr>
              <a:buNone/>
            </a:pPr>
            <a:r>
              <a:rPr lang="en-US" sz="2200" b="0" kern="0" dirty="0">
                <a:solidFill>
                  <a:schemeClr val="tx1"/>
                </a:solidFill>
              </a:rPr>
              <a:t>Maintain, improve or further develop the SDMX technical and statistical standards</a:t>
            </a:r>
            <a:endParaRPr lang="en-GB" sz="2200" b="0" kern="0" dirty="0">
              <a:solidFill>
                <a:schemeClr val="tx1"/>
              </a:solidFill>
            </a:endParaRPr>
          </a:p>
          <a:p>
            <a:pPr lvl="1">
              <a:buClr>
                <a:prstClr val="white">
                  <a:shade val="50000"/>
                </a:prstClr>
              </a:buClr>
            </a:pPr>
            <a:endParaRPr lang="en-GB" sz="22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4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2A75A09-C227-4F09-A786-28EAF952F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SDMX as the Infrastructure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D132E1D-632C-4E62-82A1-591483695B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Standards for:</a:t>
            </a:r>
          </a:p>
          <a:p>
            <a:pPr lvl="1" eaLnBrk="1" hangingPunct="1"/>
            <a:r>
              <a:rPr lang="en-US" altLang="en-US" dirty="0"/>
              <a:t>Structuring of statistical data</a:t>
            </a:r>
          </a:p>
          <a:p>
            <a:pPr lvl="1" eaLnBrk="1" hangingPunct="1"/>
            <a:r>
              <a:rPr lang="en-US" altLang="en-US" dirty="0"/>
              <a:t>Packaging of statistical data as XML, JSON, CSV, and other formats</a:t>
            </a:r>
          </a:p>
          <a:p>
            <a:pPr lvl="1" eaLnBrk="1" hangingPunct="1"/>
            <a:r>
              <a:rPr lang="en-US" altLang="en-US" dirty="0"/>
              <a:t>Registry of data and metadata</a:t>
            </a:r>
          </a:p>
          <a:p>
            <a:pPr lvl="1" eaLnBrk="1" hangingPunct="1"/>
            <a:r>
              <a:rPr lang="en-US" altLang="en-US" dirty="0"/>
              <a:t>Application Programming Interface (API)</a:t>
            </a:r>
          </a:p>
          <a:p>
            <a:pPr eaLnBrk="1" hangingPunct="1"/>
            <a:r>
              <a:rPr lang="en-US" altLang="en-US" dirty="0"/>
              <a:t>Specifications, guidelines, tools, and manuals are freely provided to support implementation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3FF310-24EC-4B99-9DD7-29FB4AF8CE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93EAFC21-EF47-41CC-BF57-61E5CA955A52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F637-9A9C-4DE5-830A-0B0EBF7C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 Specifications and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AA53-0CD1-42F4-AFA7-C81CBC01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b="1" dirty="0"/>
              <a:t>Technical specifications 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sym typeface="Wingdings" pitchFamily="2" charset="2"/>
              </a:rPr>
              <a:t>	 Speak the </a:t>
            </a:r>
            <a:r>
              <a:rPr lang="en-US" altLang="en-US" b="1" dirty="0">
                <a:sym typeface="Wingdings" pitchFamily="2" charset="2"/>
              </a:rPr>
              <a:t>same IT language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sym typeface="Wingdings" pitchFamily="2" charset="2"/>
              </a:rPr>
              <a:t>	 Describe the </a:t>
            </a:r>
            <a:r>
              <a:rPr lang="en-US" altLang="en-US" b="1" dirty="0">
                <a:sym typeface="Wingdings" pitchFamily="2" charset="2"/>
              </a:rPr>
              <a:t>container (i.e. the message)</a:t>
            </a:r>
          </a:p>
          <a:p>
            <a:pPr marL="0" indent="0">
              <a:buFontTx/>
              <a:buNone/>
              <a:defRPr/>
            </a:pPr>
            <a:endParaRPr lang="en-US" altLang="en-US" dirty="0">
              <a:sym typeface="Wingdings" pitchFamily="2" charset="2"/>
            </a:endParaRPr>
          </a:p>
          <a:p>
            <a:pPr marL="0" indent="0">
              <a:buFontTx/>
              <a:buNone/>
              <a:defRPr/>
            </a:pPr>
            <a:r>
              <a:rPr lang="en-US" altLang="en-US" b="1" dirty="0">
                <a:sym typeface="Wingdings" pitchFamily="2" charset="2"/>
              </a:rPr>
              <a:t>SDMX Guidelines 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sym typeface="Wingdings" pitchFamily="2" charset="2"/>
              </a:rPr>
              <a:t>	 Speak the </a:t>
            </a:r>
            <a:r>
              <a:rPr lang="en-US" altLang="en-US" b="1" dirty="0">
                <a:sym typeface="Wingdings" pitchFamily="2" charset="2"/>
              </a:rPr>
              <a:t>same statistical language</a:t>
            </a:r>
          </a:p>
          <a:p>
            <a:pPr marL="1344613" indent="-1344613">
              <a:buFontTx/>
              <a:buNone/>
              <a:tabLst>
                <a:tab pos="892175" algn="l"/>
              </a:tabLst>
              <a:defRPr/>
            </a:pPr>
            <a:r>
              <a:rPr lang="en-US" altLang="en-US" dirty="0">
                <a:sym typeface="Wingdings" pitchFamily="2" charset="2"/>
              </a:rPr>
              <a:t>	 Describe the </a:t>
            </a:r>
            <a:r>
              <a:rPr lang="en-US" altLang="en-US" b="1" dirty="0">
                <a:sym typeface="Wingdings" pitchFamily="2" charset="2"/>
              </a:rPr>
              <a:t>content (i.e. data and metadata)</a:t>
            </a:r>
          </a:p>
          <a:p>
            <a:pPr marL="1344613" indent="-1344613">
              <a:buFontTx/>
              <a:buNone/>
              <a:tabLst>
                <a:tab pos="892175" algn="l"/>
              </a:tabLst>
              <a:defRPr/>
            </a:pPr>
            <a:endParaRPr lang="en-US" altLang="en-US" b="1" dirty="0"/>
          </a:p>
          <a:p>
            <a:pPr marL="1344613" indent="-1344613">
              <a:buFontTx/>
              <a:buNone/>
              <a:tabLst>
                <a:tab pos="892175" algn="l"/>
              </a:tabLst>
              <a:defRPr/>
            </a:pPr>
            <a:endParaRPr lang="en-US" alt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11E98-1648-4EE7-B01A-03A2F4F80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93EAFC21-EF47-41CC-BF57-61E5CA955A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31BAA1E-7E9D-4F48-8FB8-B7425DBFC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790" y="6049577"/>
            <a:ext cx="13292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Source: Eurostat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78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7C10876-868D-4608-9CFC-DC51FA34F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Statistical Data Structures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876CA76-4BCA-4282-B54B-9F3A56A4E7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SDMX specifies how statistical data </a:t>
            </a:r>
            <a:r>
              <a:rPr lang="en-US" altLang="en-US" u="sng" dirty="0"/>
              <a:t>can</a:t>
            </a:r>
            <a:r>
              <a:rPr lang="en-US" altLang="en-US" dirty="0"/>
              <a:t> be structured.</a:t>
            </a:r>
          </a:p>
          <a:p>
            <a:pPr lvl="1" eaLnBrk="1" hangingPunct="1"/>
            <a:r>
              <a:rPr lang="en-US" altLang="en-US" dirty="0"/>
              <a:t>Technical specification does not detail specific structures or codes, it only provides a framework for developing those.</a:t>
            </a:r>
          </a:p>
          <a:p>
            <a:pPr lvl="1" eaLnBrk="1" hangingPunct="1"/>
            <a:r>
              <a:rPr lang="en-US" altLang="en-US" dirty="0"/>
              <a:t>Guidelines, best practices, and recommended building blocks including structures and codes are provided at the sdmx.org web site.</a:t>
            </a:r>
          </a:p>
          <a:p>
            <a:pPr eaLnBrk="1" hangingPunct="1"/>
            <a:r>
              <a:rPr lang="en-US" altLang="en-US" b="1" dirty="0"/>
              <a:t>Data Structure Definitions</a:t>
            </a:r>
            <a:r>
              <a:rPr lang="en-US" altLang="en-US" dirty="0"/>
              <a:t> (DSDs) describe characteristics of the data to be exchanged.</a:t>
            </a:r>
          </a:p>
          <a:p>
            <a:pPr eaLnBrk="1" hangingPunct="1"/>
            <a:r>
              <a:rPr lang="en-US" altLang="en-US" dirty="0"/>
              <a:t>A DSD </a:t>
            </a:r>
            <a:r>
              <a:rPr lang="en-US" altLang="en-US" b="1" dirty="0"/>
              <a:t>must</a:t>
            </a:r>
            <a:r>
              <a:rPr lang="en-US" altLang="en-US" dirty="0"/>
              <a:t> be developed before any SDMX exchange, dissemination, or processing can take place.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55BF24-835E-4CE1-8905-EF078F917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93EAFC21-EF47-41CC-BF57-61E5CA955A52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5380-1860-4F30-A781-9893BFBF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924"/>
          </a:xfrm>
        </p:spPr>
        <p:txBody>
          <a:bodyPr/>
          <a:lstStyle/>
          <a:p>
            <a:r>
              <a:rPr lang="en-GB" dirty="0"/>
              <a:t>Where do those DSDs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9F3D4-450C-41C3-B1E0-4E841B19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75" y="1319338"/>
            <a:ext cx="11241950" cy="50456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Generally, when SDMX is used for </a:t>
            </a:r>
            <a:r>
              <a:rPr lang="en-US" u="sng" dirty="0"/>
              <a:t>reporting</a:t>
            </a:r>
            <a:r>
              <a:rPr lang="en-US" dirty="0"/>
              <a:t>, a global DSD will have been developed by an international working group, such as those for Macro-Economic Statistics, Labor, SDGs</a:t>
            </a:r>
          </a:p>
          <a:p>
            <a:pPr lvl="1"/>
            <a:r>
              <a:rPr lang="en-US" dirty="0"/>
              <a:t>Take the global DSD, use tools to map your data to the DSD, convert to SDMX, and provide to the recipient.</a:t>
            </a:r>
          </a:p>
          <a:p>
            <a:pPr lvl="1"/>
            <a:r>
              <a:rPr lang="en-US" dirty="0"/>
              <a:t>Global DSDs are published at the </a:t>
            </a:r>
            <a:r>
              <a:rPr lang="en-US" dirty="0">
                <a:hlinkClick r:id="rId3"/>
              </a:rPr>
              <a:t>SDMX Global Registry</a:t>
            </a:r>
            <a:r>
              <a:rPr lang="en-US" dirty="0"/>
              <a:t>.</a:t>
            </a:r>
          </a:p>
          <a:p>
            <a:pPr marL="471487" lvl="1" indent="0">
              <a:buNone/>
            </a:pPr>
            <a:endParaRPr lang="en-US" dirty="0"/>
          </a:p>
          <a:p>
            <a:r>
              <a:rPr lang="en-US" dirty="0"/>
              <a:t>When SDMX is used for </a:t>
            </a:r>
            <a:r>
              <a:rPr lang="en-US" u="sng" dirty="0"/>
              <a:t>dissemination</a:t>
            </a:r>
            <a:r>
              <a:rPr lang="en-US" dirty="0"/>
              <a:t>, you create your own DSD and publish the data at your web site</a:t>
            </a:r>
          </a:p>
          <a:p>
            <a:pPr lvl="1"/>
            <a:r>
              <a:rPr lang="en-US" dirty="0"/>
              <a:t>Dissemination DSDs may use internal concepts and codes but it is preferable to use global concepts and codes, when available, for better interoperability. </a:t>
            </a:r>
          </a:p>
          <a:p>
            <a:pPr lvl="1"/>
            <a:r>
              <a:rPr lang="en-US" dirty="0"/>
              <a:t>Global DSDs may also be used for dissemination, and customized dissemination platforms are increasingly developed for those.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0D68D-9C82-46C8-8B27-F6BA6FDCF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93EAFC21-EF47-41CC-BF57-61E5CA955A52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8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5380-1860-4F30-A781-9893BFBF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924"/>
          </a:xfrm>
        </p:spPr>
        <p:txBody>
          <a:bodyPr/>
          <a:lstStyle/>
          <a:p>
            <a:r>
              <a:rPr lang="en-GB" dirty="0"/>
              <a:t>SDMX User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9F3D4-450C-41C3-B1E0-4E841B19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0"/>
            <a:ext cx="7704666" cy="3978877"/>
          </a:xfrm>
        </p:spPr>
        <p:txBody>
          <a:bodyPr>
            <a:normAutofit/>
          </a:bodyPr>
          <a:lstStyle/>
          <a:p>
            <a:r>
              <a:rPr lang="en-US" dirty="0"/>
              <a:t>A Yammer-based platform for knowledge sharing, problem solving and collaboration</a:t>
            </a:r>
          </a:p>
          <a:p>
            <a:r>
              <a:rPr lang="en-US" dirty="0"/>
              <a:t>Part of the UN Global Network of Data Officers and Statisticians</a:t>
            </a:r>
          </a:p>
          <a:p>
            <a:r>
              <a:rPr lang="en-US" dirty="0"/>
              <a:t>Open to all users, irrespective of their level of experience or knowledge of SDMX</a:t>
            </a:r>
          </a:p>
          <a:p>
            <a:endParaRPr lang="en-US" dirty="0"/>
          </a:p>
          <a:p>
            <a:r>
              <a:rPr lang="en-GB" dirty="0"/>
              <a:t>You are invited! See h</a:t>
            </a:r>
            <a:r>
              <a:rPr lang="en-US" dirty="0"/>
              <a:t>ow to join the forum: </a:t>
            </a:r>
            <a:r>
              <a:rPr lang="en-US" dirty="0">
                <a:hlinkClick r:id="rId3"/>
              </a:rPr>
              <a:t>https://sdmx.org/wp-content/uploads/How-to-join-the-SDMX-User-Forum-v1.2-2023-01-25.pdf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CFF07-0251-4B8C-B61D-BCA1D1BA9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93EAFC21-EF47-41CC-BF57-61E5CA955A5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8C3D72B-6C70-4DA6-8376-C62C4A922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01" y="1105191"/>
            <a:ext cx="3228571" cy="2323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6FBD9-7A8E-418D-8349-53DC1942A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94" y="5520020"/>
            <a:ext cx="7944945" cy="679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817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SA-UNS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arrow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A-UNSD" id="{216FE097-D974-40A2-A3B5-B3067E16A2C1}" vid="{A6F65E2C-5332-4746-991A-51503749D88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E9CB7B05C164D8080449E5E0CE91F" ma:contentTypeVersion="13" ma:contentTypeDescription="Create a new document." ma:contentTypeScope="" ma:versionID="149444d2c882a48ea7dfe51aaefa3aa7">
  <xsd:schema xmlns:xsd="http://www.w3.org/2001/XMLSchema" xmlns:xs="http://www.w3.org/2001/XMLSchema" xmlns:p="http://schemas.microsoft.com/office/2006/metadata/properties" xmlns:ns3="331bc5fa-37a0-4eaf-92e6-e8f500860589" xmlns:ns4="efb7f1d3-2f00-4f20-b7f7-b4cd1648c34e" targetNamespace="http://schemas.microsoft.com/office/2006/metadata/properties" ma:root="true" ma:fieldsID="090720b3c11325cf4a1ec604784656a6" ns3:_="" ns4:_="">
    <xsd:import namespace="331bc5fa-37a0-4eaf-92e6-e8f500860589"/>
    <xsd:import namespace="efb7f1d3-2f00-4f20-b7f7-b4cd1648c3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bc5fa-37a0-4eaf-92e6-e8f500860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7f1d3-2f00-4f20-b7f7-b4cd1648c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748B43-7BEB-40BE-B726-43F3833E2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bc5fa-37a0-4eaf-92e6-e8f500860589"/>
    <ds:schemaRef ds:uri="efb7f1d3-2f00-4f20-b7f7-b4cd1648c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17C671-43AF-40E5-BD3B-FDD23ACF13D9}">
  <ds:schemaRefs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331bc5fa-37a0-4eaf-92e6-e8f500860589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fb7f1d3-2f00-4f20-b7f7-b4cd1648c34e"/>
  </ds:schemaRefs>
</ds:datastoreItem>
</file>

<file path=customXml/itemProps3.xml><?xml version="1.0" encoding="utf-8"?>
<ds:datastoreItem xmlns:ds="http://schemas.openxmlformats.org/officeDocument/2006/customXml" ds:itemID="{2DD215B9-53BB-4A51-B9C1-F684CAEE9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DESA-UNSD</Template>
  <TotalTime>4876</TotalTime>
  <Words>743</Words>
  <Application>Microsoft Office PowerPoint</Application>
  <PresentationFormat>Widescreen</PresentationFormat>
  <Paragraphs>98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Roboto</vt:lpstr>
      <vt:lpstr>Verdana</vt:lpstr>
      <vt:lpstr>Wingdings</vt:lpstr>
      <vt:lpstr>DESA-UNSD</vt:lpstr>
      <vt:lpstr>Custom Design</vt:lpstr>
      <vt:lpstr>PowerPoint Presentation</vt:lpstr>
      <vt:lpstr>What is SDMX?</vt:lpstr>
      <vt:lpstr>Objectives of SDMX</vt:lpstr>
      <vt:lpstr>SDMX Governing Bodies</vt:lpstr>
      <vt:lpstr>SDMX as the Infrastructure</vt:lpstr>
      <vt:lpstr>SDMX Specifications and Guidelines</vt:lpstr>
      <vt:lpstr>Statistical Data Structures</vt:lpstr>
      <vt:lpstr>Where do those DSDs come from?</vt:lpstr>
      <vt:lpstr>SDMX User Forum</vt:lpstr>
      <vt:lpstr>For further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Morente</dc:creator>
  <cp:lastModifiedBy>Abdulla Gozalov</cp:lastModifiedBy>
  <cp:revision>94</cp:revision>
  <cp:lastPrinted>1601-01-01T00:00:00Z</cp:lastPrinted>
  <dcterms:created xsi:type="dcterms:W3CDTF">1601-01-01T00:00:00Z</dcterms:created>
  <dcterms:modified xsi:type="dcterms:W3CDTF">2024-06-01T08:58:04Z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0x0101002ACE9CB7B05C164D8080449E5E0CE91F</vt:lpwstr>
  </property>
  <property fmtid="{D5CDD505-2E9C-101B-9397-08002B2CF9AE}" pid="4" name="ArticulateGUID">
    <vt:lpwstr>64CC2086-405E-4E65-A425-A6679C6C47AD</vt:lpwstr>
  </property>
  <property fmtid="{D5CDD505-2E9C-101B-9397-08002B2CF9AE}" pid="5" name="ArticulatePath">
    <vt:lpwstr>https://unitednations-my.sharepoint.com/personal/gozalov_un_org/Documents/SDMX Secretariat/2023/_Global Conference/Capacity Building/Workshop Materials/Presentations/1.SDMX Information Model</vt:lpwstr>
  </property>
</Properties>
</file>