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2" r:id="rId5"/>
  </p:sldMasterIdLst>
  <p:notesMasterIdLst>
    <p:notesMasterId r:id="rId16"/>
  </p:notesMasterIdLst>
  <p:handoutMasterIdLst>
    <p:handoutMasterId r:id="rId17"/>
  </p:handoutMasterIdLst>
  <p:sldIdLst>
    <p:sldId id="1545" r:id="rId6"/>
    <p:sldId id="1781" r:id="rId7"/>
    <p:sldId id="1778" r:id="rId8"/>
    <p:sldId id="1779" r:id="rId9"/>
    <p:sldId id="1742" r:id="rId10"/>
    <p:sldId id="1776" r:id="rId11"/>
    <p:sldId id="1765" r:id="rId12"/>
    <p:sldId id="1774" r:id="rId13"/>
    <p:sldId id="1783" r:id="rId14"/>
    <p:sldId id="1687" r:id="rId15"/>
  </p:sldIdLst>
  <p:sldSz cx="118872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 userDrawn="1">
          <p15:clr>
            <a:srgbClr val="A4A3A4"/>
          </p15:clr>
        </p15:guide>
        <p15:guide id="2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hamed Khaled Asheer" initials="MKA" lastIdx="6" clrIdx="0">
    <p:extLst>
      <p:ext uri="{19B8F6BF-5375-455C-9EA6-DF929625EA0E}">
        <p15:presenceInfo xmlns:p15="http://schemas.microsoft.com/office/powerpoint/2012/main" userId="S::masheer@iga.gov.bh::c93b5eea-fea4-44cd-a711-a37d5f07f226" providerId="AD"/>
      </p:ext>
    </p:extLst>
  </p:cmAuthor>
  <p:cmAuthor id="2" name="Wael Said Mahmoud Ahmed" initials="WSMA" lastIdx="1" clrIdx="1">
    <p:extLst>
      <p:ext uri="{19B8F6BF-5375-455C-9EA6-DF929625EA0E}">
        <p15:presenceInfo xmlns:p15="http://schemas.microsoft.com/office/powerpoint/2012/main" userId="S-1-5-21-2132647846-95467649-3522581175-11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AC0000"/>
    <a:srgbClr val="000000"/>
    <a:srgbClr val="007000"/>
    <a:srgbClr val="BB253F"/>
    <a:srgbClr val="B0001D"/>
    <a:srgbClr val="1C1C1C"/>
    <a:srgbClr val="008000"/>
    <a:srgbClr val="DA000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7874F0-F7A7-45E1-91BA-4ADC36555592}" v="282" dt="2024-05-27T09:22:24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2208" autoAdjust="0"/>
  </p:normalViewPr>
  <p:slideViewPr>
    <p:cSldViewPr snapToGrid="0">
      <p:cViewPr varScale="1">
        <p:scale>
          <a:sx n="63" d="100"/>
          <a:sy n="63" d="100"/>
        </p:scale>
        <p:origin x="1056" y="72"/>
      </p:cViewPr>
      <p:guideLst>
        <p:guide orient="horz" pos="576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em Jamal Salem Al-Tamimi" userId="b920f60d-436b-435d-8d26-e211d930f4a6" providerId="ADAL" clId="{AC7874F0-F7A7-45E1-91BA-4ADC36555592}"/>
    <pc:docChg chg="undo redo custSel delSld modSld">
      <pc:chgData name="Salem Jamal Salem Al-Tamimi" userId="b920f60d-436b-435d-8d26-e211d930f4a6" providerId="ADAL" clId="{AC7874F0-F7A7-45E1-91BA-4ADC36555592}" dt="2024-05-27T09:22:33.547" v="701" actId="1076"/>
      <pc:docMkLst>
        <pc:docMk/>
      </pc:docMkLst>
      <pc:sldChg chg="addSp modSp mod modAnim modShow">
        <pc:chgData name="Salem Jamal Salem Al-Tamimi" userId="b920f60d-436b-435d-8d26-e211d930f4a6" providerId="ADAL" clId="{AC7874F0-F7A7-45E1-91BA-4ADC36555592}" dt="2024-05-27T08:43:40.582" v="618"/>
        <pc:sldMkLst>
          <pc:docMk/>
          <pc:sldMk cId="2500821340" sldId="1545"/>
        </pc:sldMkLst>
        <pc:spChg chg="add mod">
          <ac:chgData name="Salem Jamal Salem Al-Tamimi" userId="b920f60d-436b-435d-8d26-e211d930f4a6" providerId="ADAL" clId="{AC7874F0-F7A7-45E1-91BA-4ADC36555592}" dt="2024-05-20T04:17:16.954" v="22" actId="1076"/>
          <ac:spMkLst>
            <pc:docMk/>
            <pc:sldMk cId="2500821340" sldId="1545"/>
            <ac:spMk id="2" creationId="{E66B314B-DE49-140F-2D79-8BBFA7E82306}"/>
          </ac:spMkLst>
        </pc:spChg>
        <pc:spChg chg="mod">
          <ac:chgData name="Salem Jamal Salem Al-Tamimi" userId="b920f60d-436b-435d-8d26-e211d930f4a6" providerId="ADAL" clId="{AC7874F0-F7A7-45E1-91BA-4ADC36555592}" dt="2024-05-20T04:17:05.356" v="21" actId="1076"/>
          <ac:spMkLst>
            <pc:docMk/>
            <pc:sldMk cId="2500821340" sldId="1545"/>
            <ac:spMk id="9" creationId="{00000000-0000-0000-0000-000000000000}"/>
          </ac:spMkLst>
        </pc:spChg>
        <pc:spChg chg="mod">
          <ac:chgData name="Salem Jamal Salem Al-Tamimi" userId="b920f60d-436b-435d-8d26-e211d930f4a6" providerId="ADAL" clId="{AC7874F0-F7A7-45E1-91BA-4ADC36555592}" dt="2024-05-20T04:15:10.968" v="1" actId="1076"/>
          <ac:spMkLst>
            <pc:docMk/>
            <pc:sldMk cId="2500821340" sldId="1545"/>
            <ac:spMk id="10" creationId="{6D085351-2DC6-BBAF-D82E-C213AE25E9C7}"/>
          </ac:spMkLst>
        </pc:spChg>
        <pc:picChg chg="mod">
          <ac:chgData name="Salem Jamal Salem Al-Tamimi" userId="b920f60d-436b-435d-8d26-e211d930f4a6" providerId="ADAL" clId="{AC7874F0-F7A7-45E1-91BA-4ADC36555592}" dt="2024-05-27T08:43:00.296" v="609"/>
          <ac:picMkLst>
            <pc:docMk/>
            <pc:sldMk cId="2500821340" sldId="1545"/>
            <ac:picMk id="3" creationId="{AA73F341-838C-4ABC-852F-5407E64C9EB8}"/>
          </ac:picMkLst>
        </pc:picChg>
      </pc:sldChg>
      <pc:sldChg chg="modSp mod">
        <pc:chgData name="Salem Jamal Salem Al-Tamimi" userId="b920f60d-436b-435d-8d26-e211d930f4a6" providerId="ADAL" clId="{AC7874F0-F7A7-45E1-91BA-4ADC36555592}" dt="2024-05-20T04:48:35.523" v="503" actId="404"/>
        <pc:sldMkLst>
          <pc:docMk/>
          <pc:sldMk cId="2091056422" sldId="1742"/>
        </pc:sldMkLst>
        <pc:graphicFrameChg chg="mod modGraphic">
          <ac:chgData name="Salem Jamal Salem Al-Tamimi" userId="b920f60d-436b-435d-8d26-e211d930f4a6" providerId="ADAL" clId="{AC7874F0-F7A7-45E1-91BA-4ADC36555592}" dt="2024-05-20T04:48:35.523" v="503" actId="404"/>
          <ac:graphicFrameMkLst>
            <pc:docMk/>
            <pc:sldMk cId="2091056422" sldId="1742"/>
            <ac:graphicFrameMk id="2" creationId="{31A16B2B-0EB1-3F05-CF74-7804C689EA39}"/>
          </ac:graphicFrameMkLst>
        </pc:graphicFrameChg>
      </pc:sldChg>
      <pc:sldChg chg="addSp delSp modSp mod modAnim">
        <pc:chgData name="Salem Jamal Salem Al-Tamimi" userId="b920f60d-436b-435d-8d26-e211d930f4a6" providerId="ADAL" clId="{AC7874F0-F7A7-45E1-91BA-4ADC36555592}" dt="2024-05-27T09:20:47.179" v="692"/>
        <pc:sldMkLst>
          <pc:docMk/>
          <pc:sldMk cId="1225295213" sldId="1765"/>
        </pc:sldMkLst>
        <pc:spChg chg="mod">
          <ac:chgData name="Salem Jamal Salem Al-Tamimi" userId="b920f60d-436b-435d-8d26-e211d930f4a6" providerId="ADAL" clId="{AC7874F0-F7A7-45E1-91BA-4ADC36555592}" dt="2024-05-20T04:43:18.121" v="320" actId="1076"/>
          <ac:spMkLst>
            <pc:docMk/>
            <pc:sldMk cId="1225295213" sldId="1765"/>
            <ac:spMk id="10" creationId="{BCB78244-2ECE-AB75-029C-D5FAA7FAB997}"/>
          </ac:spMkLst>
        </pc:spChg>
        <pc:grpChg chg="add del">
          <ac:chgData name="Salem Jamal Salem Al-Tamimi" userId="b920f60d-436b-435d-8d26-e211d930f4a6" providerId="ADAL" clId="{AC7874F0-F7A7-45E1-91BA-4ADC36555592}" dt="2024-05-27T09:18:50.597" v="682" actId="478"/>
          <ac:grpSpMkLst>
            <pc:docMk/>
            <pc:sldMk cId="1225295213" sldId="1765"/>
            <ac:grpSpMk id="8" creationId="{F722D080-AFF3-3922-D58D-B07A97A68593}"/>
          </ac:grpSpMkLst>
        </pc:grpChg>
        <pc:picChg chg="mod">
          <ac:chgData name="Salem Jamal Salem Al-Tamimi" userId="b920f60d-436b-435d-8d26-e211d930f4a6" providerId="ADAL" clId="{AC7874F0-F7A7-45E1-91BA-4ADC36555592}" dt="2024-05-20T04:43:12.642" v="319" actId="1076"/>
          <ac:picMkLst>
            <pc:docMk/>
            <pc:sldMk cId="1225295213" sldId="1765"/>
            <ac:picMk id="13" creationId="{BE06791E-852E-5F64-271B-FF84323B5DD8}"/>
          </ac:picMkLst>
        </pc:picChg>
        <pc:picChg chg="add del">
          <ac:chgData name="Salem Jamal Salem Al-Tamimi" userId="b920f60d-436b-435d-8d26-e211d930f4a6" providerId="ADAL" clId="{AC7874F0-F7A7-45E1-91BA-4ADC36555592}" dt="2024-05-27T09:18:50.597" v="682" actId="478"/>
          <ac:picMkLst>
            <pc:docMk/>
            <pc:sldMk cId="1225295213" sldId="1765"/>
            <ac:picMk id="20" creationId="{FAF4D0B2-3A8A-CF54-35FD-B61782624CF1}"/>
          </ac:picMkLst>
        </pc:picChg>
        <pc:cxnChg chg="add mod">
          <ac:chgData name="Salem Jamal Salem Al-Tamimi" userId="b920f60d-436b-435d-8d26-e211d930f4a6" providerId="ADAL" clId="{AC7874F0-F7A7-45E1-91BA-4ADC36555592}" dt="2024-05-20T04:43:00.619" v="318" actId="14100"/>
          <ac:cxnSpMkLst>
            <pc:docMk/>
            <pc:sldMk cId="1225295213" sldId="1765"/>
            <ac:cxnSpMk id="9" creationId="{C6EF144F-0AAE-E66E-F346-4FC7722732D8}"/>
          </ac:cxnSpMkLst>
        </pc:cxnChg>
      </pc:sldChg>
      <pc:sldChg chg="modAnim">
        <pc:chgData name="Salem Jamal Salem Al-Tamimi" userId="b920f60d-436b-435d-8d26-e211d930f4a6" providerId="ADAL" clId="{AC7874F0-F7A7-45E1-91BA-4ADC36555592}" dt="2024-05-27T09:21:44.539" v="695"/>
        <pc:sldMkLst>
          <pc:docMk/>
          <pc:sldMk cId="4033645772" sldId="1774"/>
        </pc:sldMkLst>
      </pc:sldChg>
      <pc:sldChg chg="delSp modSp mod modAnim modNotesTx">
        <pc:chgData name="Salem Jamal Salem Al-Tamimi" userId="b920f60d-436b-435d-8d26-e211d930f4a6" providerId="ADAL" clId="{AC7874F0-F7A7-45E1-91BA-4ADC36555592}" dt="2024-05-27T09:18:23.194" v="680"/>
        <pc:sldMkLst>
          <pc:docMk/>
          <pc:sldMk cId="486699459" sldId="1776"/>
        </pc:sldMkLst>
        <pc:spChg chg="mod">
          <ac:chgData name="Salem Jamal Salem Al-Tamimi" userId="b920f60d-436b-435d-8d26-e211d930f4a6" providerId="ADAL" clId="{AC7874F0-F7A7-45E1-91BA-4ADC36555592}" dt="2024-05-20T05:09:47.295" v="566" actId="1076"/>
          <ac:spMkLst>
            <pc:docMk/>
            <pc:sldMk cId="486699459" sldId="1776"/>
            <ac:spMk id="5" creationId="{B36A44CC-2F3E-FB9D-AA54-5A002C216E35}"/>
          </ac:spMkLst>
        </pc:spChg>
        <pc:spChg chg="mod">
          <ac:chgData name="Salem Jamal Salem Al-Tamimi" userId="b920f60d-436b-435d-8d26-e211d930f4a6" providerId="ADAL" clId="{AC7874F0-F7A7-45E1-91BA-4ADC36555592}" dt="2024-05-20T05:09:07.280" v="556" actId="1076"/>
          <ac:spMkLst>
            <pc:docMk/>
            <pc:sldMk cId="486699459" sldId="1776"/>
            <ac:spMk id="11" creationId="{72A0AC3A-64CC-91E9-0CC1-5CEEDFD6FEA9}"/>
          </ac:spMkLst>
        </pc:spChg>
        <pc:spChg chg="del mod">
          <ac:chgData name="Salem Jamal Salem Al-Tamimi" userId="b920f60d-436b-435d-8d26-e211d930f4a6" providerId="ADAL" clId="{AC7874F0-F7A7-45E1-91BA-4ADC36555592}" dt="2024-05-20T04:42:15.542" v="313"/>
          <ac:spMkLst>
            <pc:docMk/>
            <pc:sldMk cId="486699459" sldId="1776"/>
            <ac:spMk id="70" creationId="{2B477A5B-33EA-E2DC-2B55-63CAFFC39FF8}"/>
          </ac:spMkLst>
        </pc:spChg>
        <pc:spChg chg="del mod">
          <ac:chgData name="Salem Jamal Salem Al-Tamimi" userId="b920f60d-436b-435d-8d26-e211d930f4a6" providerId="ADAL" clId="{AC7874F0-F7A7-45E1-91BA-4ADC36555592}" dt="2024-05-20T05:09:09.006" v="558"/>
          <ac:spMkLst>
            <pc:docMk/>
            <pc:sldMk cId="486699459" sldId="1776"/>
            <ac:spMk id="71" creationId="{C8E5645B-CEFA-2A29-592C-E01064BB15A2}"/>
          </ac:spMkLst>
        </pc:spChg>
        <pc:picChg chg="mod">
          <ac:chgData name="Salem Jamal Salem Al-Tamimi" userId="b920f60d-436b-435d-8d26-e211d930f4a6" providerId="ADAL" clId="{AC7874F0-F7A7-45E1-91BA-4ADC36555592}" dt="2024-05-20T05:08:54.929" v="555" actId="1038"/>
          <ac:picMkLst>
            <pc:docMk/>
            <pc:sldMk cId="486699459" sldId="1776"/>
            <ac:picMk id="35" creationId="{D196C251-2577-4CE6-3515-C02BE55124FD}"/>
          </ac:picMkLst>
        </pc:picChg>
      </pc:sldChg>
      <pc:sldChg chg="modSp mod modAnim">
        <pc:chgData name="Salem Jamal Salem Al-Tamimi" userId="b920f60d-436b-435d-8d26-e211d930f4a6" providerId="ADAL" clId="{AC7874F0-F7A7-45E1-91BA-4ADC36555592}" dt="2024-05-27T08:54:37.028" v="664"/>
        <pc:sldMkLst>
          <pc:docMk/>
          <pc:sldMk cId="3968407046" sldId="1778"/>
        </pc:sldMkLst>
        <pc:spChg chg="mod">
          <ac:chgData name="Salem Jamal Salem Al-Tamimi" userId="b920f60d-436b-435d-8d26-e211d930f4a6" providerId="ADAL" clId="{AC7874F0-F7A7-45E1-91BA-4ADC36555592}" dt="2024-05-20T04:21:51.643" v="27" actId="13822"/>
          <ac:spMkLst>
            <pc:docMk/>
            <pc:sldMk cId="3968407046" sldId="1778"/>
            <ac:spMk id="30" creationId="{A2551AAA-D428-0559-3539-9D5D12B8E206}"/>
          </ac:spMkLst>
        </pc:spChg>
        <pc:spChg chg="mod">
          <ac:chgData name="Salem Jamal Salem Al-Tamimi" userId="b920f60d-436b-435d-8d26-e211d930f4a6" providerId="ADAL" clId="{AC7874F0-F7A7-45E1-91BA-4ADC36555592}" dt="2024-05-20T04:21:55.770" v="28" actId="13822"/>
          <ac:spMkLst>
            <pc:docMk/>
            <pc:sldMk cId="3968407046" sldId="1778"/>
            <ac:spMk id="31" creationId="{5756F60F-421C-D24F-F317-5CB661CA9C1B}"/>
          </ac:spMkLst>
        </pc:spChg>
        <pc:spChg chg="mod">
          <ac:chgData name="Salem Jamal Salem Al-Tamimi" userId="b920f60d-436b-435d-8d26-e211d930f4a6" providerId="ADAL" clId="{AC7874F0-F7A7-45E1-91BA-4ADC36555592}" dt="2024-05-20T04:21:59.175" v="29" actId="13822"/>
          <ac:spMkLst>
            <pc:docMk/>
            <pc:sldMk cId="3968407046" sldId="1778"/>
            <ac:spMk id="32" creationId="{4C34DF55-DA02-753C-69DC-1D33AB50BB97}"/>
          </ac:spMkLst>
        </pc:spChg>
        <pc:spChg chg="mod">
          <ac:chgData name="Salem Jamal Salem Al-Tamimi" userId="b920f60d-436b-435d-8d26-e211d930f4a6" providerId="ADAL" clId="{AC7874F0-F7A7-45E1-91BA-4ADC36555592}" dt="2024-05-20T04:17:52.031" v="26" actId="5793"/>
          <ac:spMkLst>
            <pc:docMk/>
            <pc:sldMk cId="3968407046" sldId="1778"/>
            <ac:spMk id="51" creationId="{6F0CEF09-449A-BBF2-187F-A5E220A14BD6}"/>
          </ac:spMkLst>
        </pc:spChg>
        <pc:spChg chg="mod">
          <ac:chgData name="Salem Jamal Salem Al-Tamimi" userId="b920f60d-436b-435d-8d26-e211d930f4a6" providerId="ADAL" clId="{AC7874F0-F7A7-45E1-91BA-4ADC36555592}" dt="2024-05-20T05:06:02.675" v="520" actId="207"/>
          <ac:spMkLst>
            <pc:docMk/>
            <pc:sldMk cId="3968407046" sldId="1778"/>
            <ac:spMk id="55" creationId="{0969C5A7-FA1C-CB73-D76C-1BA86F9138B4}"/>
          </ac:spMkLst>
        </pc:spChg>
        <pc:spChg chg="mod">
          <ac:chgData name="Salem Jamal Salem Al-Tamimi" userId="b920f60d-436b-435d-8d26-e211d930f4a6" providerId="ADAL" clId="{AC7874F0-F7A7-45E1-91BA-4ADC36555592}" dt="2024-05-20T05:06:05.251" v="521" actId="207"/>
          <ac:spMkLst>
            <pc:docMk/>
            <pc:sldMk cId="3968407046" sldId="1778"/>
            <ac:spMk id="56" creationId="{BEBC22E4-D65A-5597-C911-8089972E4EC6}"/>
          </ac:spMkLst>
        </pc:spChg>
        <pc:spChg chg="mod">
          <ac:chgData name="Salem Jamal Salem Al-Tamimi" userId="b920f60d-436b-435d-8d26-e211d930f4a6" providerId="ADAL" clId="{AC7874F0-F7A7-45E1-91BA-4ADC36555592}" dt="2024-05-20T04:49:46.594" v="505" actId="20577"/>
          <ac:spMkLst>
            <pc:docMk/>
            <pc:sldMk cId="3968407046" sldId="1778"/>
            <ac:spMk id="61" creationId="{6A83F8A5-123B-23C3-E38A-D1EFFC022E66}"/>
          </ac:spMkLst>
        </pc:spChg>
        <pc:spChg chg="mod">
          <ac:chgData name="Salem Jamal Salem Al-Tamimi" userId="b920f60d-436b-435d-8d26-e211d930f4a6" providerId="ADAL" clId="{AC7874F0-F7A7-45E1-91BA-4ADC36555592}" dt="2024-05-20T05:06:07.400" v="522" actId="207"/>
          <ac:spMkLst>
            <pc:docMk/>
            <pc:sldMk cId="3968407046" sldId="1778"/>
            <ac:spMk id="62" creationId="{32EC6020-DB49-A917-F011-C9E5EA74A2B0}"/>
          </ac:spMkLst>
        </pc:spChg>
        <pc:picChg chg="mod">
          <ac:chgData name="Salem Jamal Salem Al-Tamimi" userId="b920f60d-436b-435d-8d26-e211d930f4a6" providerId="ADAL" clId="{AC7874F0-F7A7-45E1-91BA-4ADC36555592}" dt="2024-05-27T08:45:47.349" v="625"/>
          <ac:picMkLst>
            <pc:docMk/>
            <pc:sldMk cId="3968407046" sldId="1778"/>
            <ac:picMk id="40" creationId="{00B02FC2-87E9-F2EA-8559-AD7B17B2E959}"/>
          </ac:picMkLst>
        </pc:picChg>
      </pc:sldChg>
      <pc:sldChg chg="addSp delSp modSp mod modAnim">
        <pc:chgData name="Salem Jamal Salem Al-Tamimi" userId="b920f60d-436b-435d-8d26-e211d930f4a6" providerId="ADAL" clId="{AC7874F0-F7A7-45E1-91BA-4ADC36555592}" dt="2024-05-27T09:16:22.348" v="679" actId="1076"/>
        <pc:sldMkLst>
          <pc:docMk/>
          <pc:sldMk cId="56098260" sldId="1779"/>
        </pc:sldMkLst>
        <pc:spChg chg="add mod">
          <ac:chgData name="Salem Jamal Salem Al-Tamimi" userId="b920f60d-436b-435d-8d26-e211d930f4a6" providerId="ADAL" clId="{AC7874F0-F7A7-45E1-91BA-4ADC36555592}" dt="2024-05-20T04:24:23.629" v="55" actId="14100"/>
          <ac:spMkLst>
            <pc:docMk/>
            <pc:sldMk cId="56098260" sldId="1779"/>
            <ac:spMk id="3" creationId="{E161E594-A182-5AE8-E0B3-81E899F063CF}"/>
          </ac:spMkLst>
        </pc:spChg>
        <pc:spChg chg="add del mod">
          <ac:chgData name="Salem Jamal Salem Al-Tamimi" userId="b920f60d-436b-435d-8d26-e211d930f4a6" providerId="ADAL" clId="{AC7874F0-F7A7-45E1-91BA-4ADC36555592}" dt="2024-05-20T04:25:07.339" v="66" actId="478"/>
          <ac:spMkLst>
            <pc:docMk/>
            <pc:sldMk cId="56098260" sldId="1779"/>
            <ac:spMk id="9" creationId="{97E423B9-8B1C-E4D6-7856-6C3EA0493A09}"/>
          </ac:spMkLst>
        </pc:spChg>
        <pc:spChg chg="add del mod">
          <ac:chgData name="Salem Jamal Salem Al-Tamimi" userId="b920f60d-436b-435d-8d26-e211d930f4a6" providerId="ADAL" clId="{AC7874F0-F7A7-45E1-91BA-4ADC36555592}" dt="2024-05-20T04:25:24.837" v="71" actId="478"/>
          <ac:spMkLst>
            <pc:docMk/>
            <pc:sldMk cId="56098260" sldId="1779"/>
            <ac:spMk id="11" creationId="{10A0D3F2-3769-BD3A-377E-97AA8A228021}"/>
          </ac:spMkLst>
        </pc:spChg>
        <pc:spChg chg="del mod">
          <ac:chgData name="Salem Jamal Salem Al-Tamimi" userId="b920f60d-436b-435d-8d26-e211d930f4a6" providerId="ADAL" clId="{AC7874F0-F7A7-45E1-91BA-4ADC36555592}" dt="2024-05-20T04:45:06.546" v="333" actId="478"/>
          <ac:spMkLst>
            <pc:docMk/>
            <pc:sldMk cId="56098260" sldId="1779"/>
            <ac:spMk id="14" creationId="{DB027F5E-2C57-C865-868D-BD6F39870909}"/>
          </ac:spMkLst>
        </pc:spChg>
        <pc:spChg chg="mod">
          <ac:chgData name="Salem Jamal Salem Al-Tamimi" userId="b920f60d-436b-435d-8d26-e211d930f4a6" providerId="ADAL" clId="{AC7874F0-F7A7-45E1-91BA-4ADC36555592}" dt="2024-05-20T04:24:39.717" v="60" actId="1076"/>
          <ac:spMkLst>
            <pc:docMk/>
            <pc:sldMk cId="56098260" sldId="1779"/>
            <ac:spMk id="15" creationId="{1483A161-A4C6-FA5C-642B-2A084909D1BA}"/>
          </ac:spMkLst>
        </pc:spChg>
        <pc:spChg chg="add del mod">
          <ac:chgData name="Salem Jamal Salem Al-Tamimi" userId="b920f60d-436b-435d-8d26-e211d930f4a6" providerId="ADAL" clId="{AC7874F0-F7A7-45E1-91BA-4ADC36555592}" dt="2024-05-20T04:45:04.270" v="332" actId="478"/>
          <ac:spMkLst>
            <pc:docMk/>
            <pc:sldMk cId="56098260" sldId="1779"/>
            <ac:spMk id="28" creationId="{5A0A40B6-90E9-F523-AABC-2A789E98B3A2}"/>
          </ac:spMkLst>
        </pc:spChg>
        <pc:spChg chg="add mod">
          <ac:chgData name="Salem Jamal Salem Al-Tamimi" userId="b920f60d-436b-435d-8d26-e211d930f4a6" providerId="ADAL" clId="{AC7874F0-F7A7-45E1-91BA-4ADC36555592}" dt="2024-05-27T09:16:22.348" v="679" actId="1076"/>
          <ac:spMkLst>
            <pc:docMk/>
            <pc:sldMk cId="56098260" sldId="1779"/>
            <ac:spMk id="29" creationId="{DB55C3D7-75BE-F723-63AD-F44CCB49F6F6}"/>
          </ac:spMkLst>
        </pc:spChg>
        <pc:spChg chg="mod">
          <ac:chgData name="Salem Jamal Salem Al-Tamimi" userId="b920f60d-436b-435d-8d26-e211d930f4a6" providerId="ADAL" clId="{AC7874F0-F7A7-45E1-91BA-4ADC36555592}" dt="2024-05-20T05:15:41.836" v="605" actId="255"/>
          <ac:spMkLst>
            <pc:docMk/>
            <pc:sldMk cId="56098260" sldId="1779"/>
            <ac:spMk id="31" creationId="{74681E55-6CDB-C210-12B9-DA3F80446780}"/>
          </ac:spMkLst>
        </pc:spChg>
        <pc:spChg chg="add mod">
          <ac:chgData name="Salem Jamal Salem Al-Tamimi" userId="b920f60d-436b-435d-8d26-e211d930f4a6" providerId="ADAL" clId="{AC7874F0-F7A7-45E1-91BA-4ADC36555592}" dt="2024-05-20T04:45:25.598" v="350" actId="20577"/>
          <ac:spMkLst>
            <pc:docMk/>
            <pc:sldMk cId="56098260" sldId="1779"/>
            <ac:spMk id="32" creationId="{6249C1D9-B9AC-D05C-916B-1C17E0DE111E}"/>
          </ac:spMkLst>
        </pc:spChg>
        <pc:spChg chg="mod">
          <ac:chgData name="Salem Jamal Salem Al-Tamimi" userId="b920f60d-436b-435d-8d26-e211d930f4a6" providerId="ADAL" clId="{AC7874F0-F7A7-45E1-91BA-4ADC36555592}" dt="2024-05-20T04:23:34.128" v="40" actId="13822"/>
          <ac:spMkLst>
            <pc:docMk/>
            <pc:sldMk cId="56098260" sldId="1779"/>
            <ac:spMk id="55" creationId="{0A9915CD-321B-7D2A-7E6F-F0ABF17BF594}"/>
          </ac:spMkLst>
        </pc:spChg>
        <pc:spChg chg="mod">
          <ac:chgData name="Salem Jamal Salem Al-Tamimi" userId="b920f60d-436b-435d-8d26-e211d930f4a6" providerId="ADAL" clId="{AC7874F0-F7A7-45E1-91BA-4ADC36555592}" dt="2024-05-20T04:23:23.112" v="39" actId="13822"/>
          <ac:spMkLst>
            <pc:docMk/>
            <pc:sldMk cId="56098260" sldId="1779"/>
            <ac:spMk id="58" creationId="{4D20A161-4CC3-6E58-E9BF-FEF3CBB971ED}"/>
          </ac:spMkLst>
        </pc:spChg>
        <pc:spChg chg="mod">
          <ac:chgData name="Salem Jamal Salem Al-Tamimi" userId="b920f60d-436b-435d-8d26-e211d930f4a6" providerId="ADAL" clId="{AC7874F0-F7A7-45E1-91BA-4ADC36555592}" dt="2024-05-20T05:07:31.348" v="539" actId="20577"/>
          <ac:spMkLst>
            <pc:docMk/>
            <pc:sldMk cId="56098260" sldId="1779"/>
            <ac:spMk id="65" creationId="{F3E060B5-5614-276F-FD00-97436524B619}"/>
          </ac:spMkLst>
        </pc:spChg>
        <pc:spChg chg="mod">
          <ac:chgData name="Salem Jamal Salem Al-Tamimi" userId="b920f60d-436b-435d-8d26-e211d930f4a6" providerId="ADAL" clId="{AC7874F0-F7A7-45E1-91BA-4ADC36555592}" dt="2024-05-20T05:14:25.686" v="592" actId="404"/>
          <ac:spMkLst>
            <pc:docMk/>
            <pc:sldMk cId="56098260" sldId="1779"/>
            <ac:spMk id="100" creationId="{9C2995BE-1057-6F93-F3A3-57AD672F6A17}"/>
          </ac:spMkLst>
        </pc:spChg>
        <pc:spChg chg="mod">
          <ac:chgData name="Salem Jamal Salem Al-Tamimi" userId="b920f60d-436b-435d-8d26-e211d930f4a6" providerId="ADAL" clId="{AC7874F0-F7A7-45E1-91BA-4ADC36555592}" dt="2024-05-20T05:14:33.768" v="597" actId="404"/>
          <ac:spMkLst>
            <pc:docMk/>
            <pc:sldMk cId="56098260" sldId="1779"/>
            <ac:spMk id="109" creationId="{E7B23D3F-FDE9-7B61-2127-6867E50F5B53}"/>
          </ac:spMkLst>
        </pc:spChg>
        <pc:spChg chg="mod">
          <ac:chgData name="Salem Jamal Salem Al-Tamimi" userId="b920f60d-436b-435d-8d26-e211d930f4a6" providerId="ADAL" clId="{AC7874F0-F7A7-45E1-91BA-4ADC36555592}" dt="2024-05-20T05:14:28.903" v="595" actId="403"/>
          <ac:spMkLst>
            <pc:docMk/>
            <pc:sldMk cId="56098260" sldId="1779"/>
            <ac:spMk id="111" creationId="{ED5F8039-F189-D7CA-D628-361F60EFFCA9}"/>
          </ac:spMkLst>
        </pc:spChg>
        <pc:spChg chg="del mod">
          <ac:chgData name="Salem Jamal Salem Al-Tamimi" userId="b920f60d-436b-435d-8d26-e211d930f4a6" providerId="ADAL" clId="{AC7874F0-F7A7-45E1-91BA-4ADC36555592}" dt="2024-05-20T04:22:54.704" v="36" actId="478"/>
          <ac:spMkLst>
            <pc:docMk/>
            <pc:sldMk cId="56098260" sldId="1779"/>
            <ac:spMk id="114" creationId="{968AC1F0-CC08-820B-EF79-D16D77B02FD0}"/>
          </ac:spMkLst>
        </pc:spChg>
        <pc:spChg chg="del mod">
          <ac:chgData name="Salem Jamal Salem Al-Tamimi" userId="b920f60d-436b-435d-8d26-e211d930f4a6" providerId="ADAL" clId="{AC7874F0-F7A7-45E1-91BA-4ADC36555592}" dt="2024-05-20T04:24:30.112" v="57" actId="478"/>
          <ac:spMkLst>
            <pc:docMk/>
            <pc:sldMk cId="56098260" sldId="1779"/>
            <ac:spMk id="115" creationId="{7CEE0A7F-E564-BD8D-327B-B7B86E7BA1BC}"/>
          </ac:spMkLst>
        </pc:spChg>
        <pc:grpChg chg="add del">
          <ac:chgData name="Salem Jamal Salem Al-Tamimi" userId="b920f60d-436b-435d-8d26-e211d930f4a6" providerId="ADAL" clId="{AC7874F0-F7A7-45E1-91BA-4ADC36555592}" dt="2024-05-20T04:22:23.691" v="33" actId="478"/>
          <ac:grpSpMkLst>
            <pc:docMk/>
            <pc:sldMk cId="56098260" sldId="1779"/>
            <ac:grpSpMk id="121" creationId="{72FBB13C-BFCB-B3F8-5833-F979A0FBB3A7}"/>
          </ac:grpSpMkLst>
        </pc:grpChg>
        <pc:cxnChg chg="add mod">
          <ac:chgData name="Salem Jamal Salem Al-Tamimi" userId="b920f60d-436b-435d-8d26-e211d930f4a6" providerId="ADAL" clId="{AC7874F0-F7A7-45E1-91BA-4ADC36555592}" dt="2024-05-20T05:15:19.332" v="601" actId="14100"/>
          <ac:cxnSpMkLst>
            <pc:docMk/>
            <pc:sldMk cId="56098260" sldId="1779"/>
            <ac:cxnSpMk id="12" creationId="{917DAF6E-C97E-8FC1-DDE1-2B7FAAF57EEC}"/>
          </ac:cxnSpMkLst>
        </pc:cxnChg>
        <pc:cxnChg chg="del">
          <ac:chgData name="Salem Jamal Salem Al-Tamimi" userId="b920f60d-436b-435d-8d26-e211d930f4a6" providerId="ADAL" clId="{AC7874F0-F7A7-45E1-91BA-4ADC36555592}" dt="2024-05-20T04:27:06.495" v="219" actId="478"/>
          <ac:cxnSpMkLst>
            <pc:docMk/>
            <pc:sldMk cId="56098260" sldId="1779"/>
            <ac:cxnSpMk id="59" creationId="{C56CF76F-10F1-B5E5-DE3D-AEE2414B6DCA}"/>
          </ac:cxnSpMkLst>
        </pc:cxnChg>
      </pc:sldChg>
      <pc:sldChg chg="addSp modSp mod modAnim">
        <pc:chgData name="Salem Jamal Salem Al-Tamimi" userId="b920f60d-436b-435d-8d26-e211d930f4a6" providerId="ADAL" clId="{AC7874F0-F7A7-45E1-91BA-4ADC36555592}" dt="2024-05-27T08:44:20.788" v="620"/>
        <pc:sldMkLst>
          <pc:docMk/>
          <pc:sldMk cId="4129072257" sldId="1781"/>
        </pc:sldMkLst>
        <pc:spChg chg="mod">
          <ac:chgData name="Salem Jamal Salem Al-Tamimi" userId="b920f60d-436b-435d-8d26-e211d930f4a6" providerId="ADAL" clId="{AC7874F0-F7A7-45E1-91BA-4ADC36555592}" dt="2024-05-20T05:10:06.583" v="572" actId="20577"/>
          <ac:spMkLst>
            <pc:docMk/>
            <pc:sldMk cId="4129072257" sldId="1781"/>
            <ac:spMk id="5" creationId="{D2C7F9E4-AF47-D8BA-0EEF-D483540C0B97}"/>
          </ac:spMkLst>
        </pc:spChg>
        <pc:spChg chg="add mod">
          <ac:chgData name="Salem Jamal Salem Al-Tamimi" userId="b920f60d-436b-435d-8d26-e211d930f4a6" providerId="ADAL" clId="{AC7874F0-F7A7-45E1-91BA-4ADC36555592}" dt="2024-05-20T05:11:00.806" v="585"/>
          <ac:spMkLst>
            <pc:docMk/>
            <pc:sldMk cId="4129072257" sldId="1781"/>
            <ac:spMk id="9" creationId="{314134EB-FD0D-2D30-C6A8-3C3956419EA8}"/>
          </ac:spMkLst>
        </pc:spChg>
      </pc:sldChg>
      <pc:sldChg chg="del">
        <pc:chgData name="Salem Jamal Salem Al-Tamimi" userId="b920f60d-436b-435d-8d26-e211d930f4a6" providerId="ADAL" clId="{AC7874F0-F7A7-45E1-91BA-4ADC36555592}" dt="2024-05-20T04:42:19.745" v="314" actId="47"/>
        <pc:sldMkLst>
          <pc:docMk/>
          <pc:sldMk cId="1326788525" sldId="1782"/>
        </pc:sldMkLst>
      </pc:sldChg>
      <pc:sldChg chg="delSp modSp mod modAnim">
        <pc:chgData name="Salem Jamal Salem Al-Tamimi" userId="b920f60d-436b-435d-8d26-e211d930f4a6" providerId="ADAL" clId="{AC7874F0-F7A7-45E1-91BA-4ADC36555592}" dt="2024-05-27T09:22:33.547" v="701" actId="1076"/>
        <pc:sldMkLst>
          <pc:docMk/>
          <pc:sldMk cId="1658999959" sldId="1783"/>
        </pc:sldMkLst>
        <pc:spChg chg="mod">
          <ac:chgData name="Salem Jamal Salem Al-Tamimi" userId="b920f60d-436b-435d-8d26-e211d930f4a6" providerId="ADAL" clId="{AC7874F0-F7A7-45E1-91BA-4ADC36555592}" dt="2024-05-20T05:05:11.711" v="517" actId="1076"/>
          <ac:spMkLst>
            <pc:docMk/>
            <pc:sldMk cId="1658999959" sldId="1783"/>
            <ac:spMk id="5" creationId="{CBB0BB7B-4D9C-DD80-005D-E06B0376B6A2}"/>
          </ac:spMkLst>
        </pc:spChg>
        <pc:spChg chg="del">
          <ac:chgData name="Salem Jamal Salem Al-Tamimi" userId="b920f60d-436b-435d-8d26-e211d930f4a6" providerId="ADAL" clId="{AC7874F0-F7A7-45E1-91BA-4ADC36555592}" dt="2024-05-20T04:43:49.973" v="322" actId="478"/>
          <ac:spMkLst>
            <pc:docMk/>
            <pc:sldMk cId="1658999959" sldId="1783"/>
            <ac:spMk id="6" creationId="{8AEC4631-7760-B175-2D93-4D605215F0A7}"/>
          </ac:spMkLst>
        </pc:spChg>
        <pc:spChg chg="del">
          <ac:chgData name="Salem Jamal Salem Al-Tamimi" userId="b920f60d-436b-435d-8d26-e211d930f4a6" providerId="ADAL" clId="{AC7874F0-F7A7-45E1-91BA-4ADC36555592}" dt="2024-05-20T04:43:53.301" v="323" actId="478"/>
          <ac:spMkLst>
            <pc:docMk/>
            <pc:sldMk cId="1658999959" sldId="1783"/>
            <ac:spMk id="8" creationId="{3FCB595B-F5F4-2465-A775-ADEFF3103E21}"/>
          </ac:spMkLst>
        </pc:spChg>
        <pc:spChg chg="mod">
          <ac:chgData name="Salem Jamal Salem Al-Tamimi" userId="b920f60d-436b-435d-8d26-e211d930f4a6" providerId="ADAL" clId="{AC7874F0-F7A7-45E1-91BA-4ADC36555592}" dt="2024-05-20T05:05:11.711" v="517" actId="1076"/>
          <ac:spMkLst>
            <pc:docMk/>
            <pc:sldMk cId="1658999959" sldId="1783"/>
            <ac:spMk id="9" creationId="{CEADDDA3-5036-2928-CD17-8B98E9E524C6}"/>
          </ac:spMkLst>
        </pc:spChg>
        <pc:spChg chg="mod">
          <ac:chgData name="Salem Jamal Salem Al-Tamimi" userId="b920f60d-436b-435d-8d26-e211d930f4a6" providerId="ADAL" clId="{AC7874F0-F7A7-45E1-91BA-4ADC36555592}" dt="2024-05-27T09:22:33.547" v="701" actId="1076"/>
          <ac:spMkLst>
            <pc:docMk/>
            <pc:sldMk cId="1658999959" sldId="1783"/>
            <ac:spMk id="12" creationId="{26924809-9580-37B3-F68D-DBE839D35E64}"/>
          </ac:spMkLst>
        </pc:spChg>
        <pc:spChg chg="mod">
          <ac:chgData name="Salem Jamal Salem Al-Tamimi" userId="b920f60d-436b-435d-8d26-e211d930f4a6" providerId="ADAL" clId="{AC7874F0-F7A7-45E1-91BA-4ADC36555592}" dt="2024-05-27T09:21:57.861" v="697" actId="1076"/>
          <ac:spMkLst>
            <pc:docMk/>
            <pc:sldMk cId="1658999959" sldId="1783"/>
            <ac:spMk id="13" creationId="{703DA8E0-3C1B-FD75-FC81-90E83001E88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031CB-D5E6-4B23-9FFD-5F596DEF416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0D7CE5-00B0-479E-8F91-37DA082E891A}">
      <dgm:prSet phldrT="[Text]" custT="1"/>
      <dgm:spPr/>
      <dgm:t>
        <a:bodyPr/>
        <a:lstStyle/>
        <a:p>
          <a:pPr algn="r" rtl="1"/>
          <a:r>
            <a:rPr lang="ar-BH" sz="2800" b="1" dirty="0">
              <a:solidFill>
                <a:schemeClr val="accent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rPr>
            <a:t>إصدار  رقم شخصي موحد لكل فرد في مملكة البحرين </a:t>
          </a:r>
          <a:r>
            <a:rPr lang="ar-BH" sz="2000" b="1" dirty="0">
              <a:solidFill>
                <a:schemeClr val="accent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rPr>
            <a:t>(مواطن، مقيم)  وربط البيانات الشخصية فيه. </a:t>
          </a:r>
          <a:endParaRPr lang="en-US" sz="2000" dirty="0"/>
        </a:p>
      </dgm:t>
    </dgm:pt>
    <dgm:pt modelId="{097AB680-E7B9-44D2-9031-A7DB8B3CF6F9}" type="parTrans" cxnId="{096482C7-89A1-45DD-B6A8-45E516D09A56}">
      <dgm:prSet/>
      <dgm:spPr/>
      <dgm:t>
        <a:bodyPr/>
        <a:lstStyle/>
        <a:p>
          <a:endParaRPr lang="en-US"/>
        </a:p>
      </dgm:t>
    </dgm:pt>
    <dgm:pt modelId="{51DDA1E9-47A7-4A33-9631-7B400022111F}" type="sibTrans" cxnId="{096482C7-89A1-45DD-B6A8-45E516D09A56}">
      <dgm:prSet/>
      <dgm:spPr/>
      <dgm:t>
        <a:bodyPr/>
        <a:lstStyle/>
        <a:p>
          <a:endParaRPr lang="en-US"/>
        </a:p>
      </dgm:t>
    </dgm:pt>
    <dgm:pt modelId="{0E67B396-474E-4BB7-AE0D-5DCA9D9EB46B}">
      <dgm:prSet phldrT="[Text]"/>
      <dgm:spPr/>
      <dgm:t>
        <a:bodyPr/>
        <a:lstStyle/>
        <a:p>
          <a:pPr algn="r" rtl="1"/>
          <a:r>
            <a:rPr lang="ar-BH" sz="2800" b="1" dirty="0">
              <a:solidFill>
                <a:srgbClr val="00000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rPr>
            <a:t>تسجيل الحالة الاجتماعية: الزواج ، الطلاق، الترمل.</a:t>
          </a:r>
          <a:endParaRPr lang="en-US" sz="2800" dirty="0"/>
        </a:p>
      </dgm:t>
    </dgm:pt>
    <dgm:pt modelId="{D2040136-A1AA-44DF-B3F8-C224ACE822C0}" type="parTrans" cxnId="{44D618FC-FC25-453C-B10B-9BE5F47E9E99}">
      <dgm:prSet/>
      <dgm:spPr/>
      <dgm:t>
        <a:bodyPr/>
        <a:lstStyle/>
        <a:p>
          <a:endParaRPr lang="en-US"/>
        </a:p>
      </dgm:t>
    </dgm:pt>
    <dgm:pt modelId="{9912E3A2-DB69-45B3-9A34-DAE924E42441}" type="sibTrans" cxnId="{44D618FC-FC25-453C-B10B-9BE5F47E9E99}">
      <dgm:prSet/>
      <dgm:spPr/>
      <dgm:t>
        <a:bodyPr/>
        <a:lstStyle/>
        <a:p>
          <a:endParaRPr lang="en-US"/>
        </a:p>
      </dgm:t>
    </dgm:pt>
    <dgm:pt modelId="{843253F0-7C34-4D4F-B7AC-41212703FDD4}">
      <dgm:prSet phldrT="[Text]"/>
      <dgm:spPr/>
      <dgm:t>
        <a:bodyPr/>
        <a:lstStyle/>
        <a:p>
          <a:pPr rtl="1"/>
          <a:r>
            <a:rPr lang="ar-BH" dirty="0"/>
            <a:t>سجل الأفراد</a:t>
          </a:r>
          <a:endParaRPr lang="en-US" dirty="0"/>
        </a:p>
      </dgm:t>
    </dgm:pt>
    <dgm:pt modelId="{86C13A79-7E64-4F01-95C1-D4F118D11BD2}" type="sibTrans" cxnId="{5CD6E600-DCDB-46FA-A565-64962E34D23A}">
      <dgm:prSet/>
      <dgm:spPr/>
      <dgm:t>
        <a:bodyPr/>
        <a:lstStyle/>
        <a:p>
          <a:endParaRPr lang="en-US"/>
        </a:p>
      </dgm:t>
    </dgm:pt>
    <dgm:pt modelId="{429A7E5D-FF30-4D7E-8392-37DC6E601D15}" type="parTrans" cxnId="{5CD6E600-DCDB-46FA-A565-64962E34D23A}">
      <dgm:prSet/>
      <dgm:spPr/>
      <dgm:t>
        <a:bodyPr/>
        <a:lstStyle/>
        <a:p>
          <a:endParaRPr lang="en-US"/>
        </a:p>
      </dgm:t>
    </dgm:pt>
    <dgm:pt modelId="{926331D1-8DD3-4117-8555-C33EDCF708E1}">
      <dgm:prSet phldrT="[Text]"/>
      <dgm:spPr/>
      <dgm:t>
        <a:bodyPr/>
        <a:lstStyle/>
        <a:p>
          <a:pPr rtl="1"/>
          <a:r>
            <a:rPr lang="ar-BH" dirty="0"/>
            <a:t>سجل العناوين</a:t>
          </a:r>
          <a:endParaRPr lang="en-US" dirty="0"/>
        </a:p>
      </dgm:t>
    </dgm:pt>
    <dgm:pt modelId="{A968C156-0354-4A26-9131-4EF6821E3BFF}" type="sibTrans" cxnId="{8B47FCE7-A955-4621-8A0E-25A1D8CCF151}">
      <dgm:prSet/>
      <dgm:spPr/>
      <dgm:t>
        <a:bodyPr/>
        <a:lstStyle/>
        <a:p>
          <a:endParaRPr lang="en-US"/>
        </a:p>
      </dgm:t>
    </dgm:pt>
    <dgm:pt modelId="{328C0A13-076F-4E24-A458-0CABC39D30D6}" type="parTrans" cxnId="{8B47FCE7-A955-4621-8A0E-25A1D8CCF151}">
      <dgm:prSet/>
      <dgm:spPr/>
      <dgm:t>
        <a:bodyPr/>
        <a:lstStyle/>
        <a:p>
          <a:endParaRPr lang="en-US"/>
        </a:p>
      </dgm:t>
    </dgm:pt>
    <dgm:pt modelId="{C62B3319-FEAC-4A23-B43E-7368078A925B}">
      <dgm:prSet phldrT="[Text]"/>
      <dgm:spPr/>
      <dgm:t>
        <a:bodyPr/>
        <a:lstStyle/>
        <a:p>
          <a:pPr rtl="1"/>
          <a:r>
            <a:rPr lang="ar-BH" dirty="0"/>
            <a:t>سجل المنشآت</a:t>
          </a:r>
          <a:endParaRPr lang="en-US" dirty="0"/>
        </a:p>
      </dgm:t>
    </dgm:pt>
    <dgm:pt modelId="{4CF3C3FC-E5E7-4ACC-B294-8A05B52C137E}" type="sibTrans" cxnId="{EA77BFC4-25CC-45D8-BD3A-CE20FE258F52}">
      <dgm:prSet/>
      <dgm:spPr/>
      <dgm:t>
        <a:bodyPr/>
        <a:lstStyle/>
        <a:p>
          <a:endParaRPr lang="en-US"/>
        </a:p>
      </dgm:t>
    </dgm:pt>
    <dgm:pt modelId="{02F4A76C-9DBA-4D50-AAB9-100E807958BE}" type="parTrans" cxnId="{EA77BFC4-25CC-45D8-BD3A-CE20FE258F52}">
      <dgm:prSet/>
      <dgm:spPr/>
      <dgm:t>
        <a:bodyPr/>
        <a:lstStyle/>
        <a:p>
          <a:endParaRPr lang="en-US"/>
        </a:p>
      </dgm:t>
    </dgm:pt>
    <dgm:pt modelId="{B1E55CDE-DDB1-428F-8FDC-29CBACB71FB7}">
      <dgm:prSet phldrT="[Text]"/>
      <dgm:spPr/>
      <dgm:t>
        <a:bodyPr/>
        <a:lstStyle/>
        <a:p>
          <a:pPr rtl="1"/>
          <a:r>
            <a:rPr lang="ar-BH" dirty="0"/>
            <a:t>إصدار رقم وشهادة للمنشة.</a:t>
          </a:r>
          <a:endParaRPr lang="en-US" dirty="0"/>
        </a:p>
      </dgm:t>
    </dgm:pt>
    <dgm:pt modelId="{CB0BEBFC-B473-4E5F-AAFE-F032719A21DF}" type="sibTrans" cxnId="{7E322CD3-ACFA-44C9-869F-A043143F12F2}">
      <dgm:prSet/>
      <dgm:spPr/>
      <dgm:t>
        <a:bodyPr/>
        <a:lstStyle/>
        <a:p>
          <a:endParaRPr lang="en-US"/>
        </a:p>
      </dgm:t>
    </dgm:pt>
    <dgm:pt modelId="{71228333-D9B9-4476-A0C0-EAF840EEB13A}" type="parTrans" cxnId="{7E322CD3-ACFA-44C9-869F-A043143F12F2}">
      <dgm:prSet/>
      <dgm:spPr/>
      <dgm:t>
        <a:bodyPr/>
        <a:lstStyle/>
        <a:p>
          <a:endParaRPr lang="en-US"/>
        </a:p>
      </dgm:t>
    </dgm:pt>
    <dgm:pt modelId="{1B421875-B1E6-4483-B050-BE70BB59FAAC}">
      <dgm:prSet phldrT="[Text]"/>
      <dgm:spPr/>
      <dgm:t>
        <a:bodyPr/>
        <a:lstStyle/>
        <a:p>
          <a:pPr rtl="1"/>
          <a:r>
            <a:rPr lang="ar-BH" dirty="0"/>
            <a:t>ترقيم المنازل وإصدار عنوان بحسب الترتيب الرسمي المعتمد.</a:t>
          </a:r>
          <a:endParaRPr lang="en-US" dirty="0"/>
        </a:p>
      </dgm:t>
    </dgm:pt>
    <dgm:pt modelId="{BABB9F56-6B8F-4885-8E03-16A084DDAFE8}" type="sibTrans" cxnId="{40DD6132-B98D-4953-954F-6DFE833148E8}">
      <dgm:prSet/>
      <dgm:spPr/>
      <dgm:t>
        <a:bodyPr/>
        <a:lstStyle/>
        <a:p>
          <a:endParaRPr lang="en-US"/>
        </a:p>
      </dgm:t>
    </dgm:pt>
    <dgm:pt modelId="{CE25AD23-F6F8-4616-9EF9-F243D17CDBE8}" type="parTrans" cxnId="{40DD6132-B98D-4953-954F-6DFE833148E8}">
      <dgm:prSet/>
      <dgm:spPr/>
      <dgm:t>
        <a:bodyPr/>
        <a:lstStyle/>
        <a:p>
          <a:endParaRPr lang="en-US"/>
        </a:p>
      </dgm:t>
    </dgm:pt>
    <dgm:pt modelId="{F47B011E-9958-4622-A522-4919A186714F}">
      <dgm:prSet phldrT="[Text]"/>
      <dgm:spPr/>
      <dgm:t>
        <a:bodyPr/>
        <a:lstStyle/>
        <a:p>
          <a:pPr rtl="1"/>
          <a:r>
            <a:rPr lang="ar-BH" dirty="0"/>
            <a:t>طباعة بطاقة العنوان.</a:t>
          </a:r>
          <a:endParaRPr lang="en-US" dirty="0"/>
        </a:p>
      </dgm:t>
    </dgm:pt>
    <dgm:pt modelId="{540CD817-38C6-456A-96AB-F39D20F910BC}" type="parTrans" cxnId="{76839C1F-716E-4AA8-8DB2-6A1BEAACE9EB}">
      <dgm:prSet/>
      <dgm:spPr/>
      <dgm:t>
        <a:bodyPr/>
        <a:lstStyle/>
        <a:p>
          <a:endParaRPr lang="en-US"/>
        </a:p>
      </dgm:t>
    </dgm:pt>
    <dgm:pt modelId="{2DD70877-727D-4626-891C-D6EC7F3D9ED7}" type="sibTrans" cxnId="{76839C1F-716E-4AA8-8DB2-6A1BEAACE9EB}">
      <dgm:prSet/>
      <dgm:spPr/>
      <dgm:t>
        <a:bodyPr/>
        <a:lstStyle/>
        <a:p>
          <a:endParaRPr lang="en-US"/>
        </a:p>
      </dgm:t>
    </dgm:pt>
    <dgm:pt modelId="{8FF950B5-0284-4ABB-935C-459A6B665F3F}" type="pres">
      <dgm:prSet presAssocID="{821031CB-D5E6-4B23-9FFD-5F596DEF4162}" presName="Name0" presStyleCnt="0">
        <dgm:presLayoutVars>
          <dgm:dir/>
          <dgm:animLvl val="lvl"/>
          <dgm:resizeHandles val="exact"/>
        </dgm:presLayoutVars>
      </dgm:prSet>
      <dgm:spPr/>
    </dgm:pt>
    <dgm:pt modelId="{1B8CE66D-EFB3-423B-B232-B77B8D819B25}" type="pres">
      <dgm:prSet presAssocID="{C62B3319-FEAC-4A23-B43E-7368078A925B}" presName="composite" presStyleCnt="0"/>
      <dgm:spPr/>
    </dgm:pt>
    <dgm:pt modelId="{21948252-AC42-44B8-94A4-F851F5452C81}" type="pres">
      <dgm:prSet presAssocID="{C62B3319-FEAC-4A23-B43E-7368078A925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34F3802-1CF6-4212-85E3-8DBD52E23233}" type="pres">
      <dgm:prSet presAssocID="{C62B3319-FEAC-4A23-B43E-7368078A925B}" presName="desTx" presStyleLbl="alignAccFollowNode1" presStyleIdx="0" presStyleCnt="3">
        <dgm:presLayoutVars>
          <dgm:bulletEnabled val="1"/>
        </dgm:presLayoutVars>
      </dgm:prSet>
      <dgm:spPr/>
    </dgm:pt>
    <dgm:pt modelId="{EA0646B7-6723-4929-A3F5-1A1D15990959}" type="pres">
      <dgm:prSet presAssocID="{4CF3C3FC-E5E7-4ACC-B294-8A05B52C137E}" presName="space" presStyleCnt="0"/>
      <dgm:spPr/>
    </dgm:pt>
    <dgm:pt modelId="{B8589A60-2080-427C-8AB6-806A2E72B0BB}" type="pres">
      <dgm:prSet presAssocID="{926331D1-8DD3-4117-8555-C33EDCF708E1}" presName="composite" presStyleCnt="0"/>
      <dgm:spPr/>
    </dgm:pt>
    <dgm:pt modelId="{0B3C7A3A-B2FD-4071-8883-C93E5DA19551}" type="pres">
      <dgm:prSet presAssocID="{926331D1-8DD3-4117-8555-C33EDCF708E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A3357B6-9304-4580-8944-5A3BA2AB628A}" type="pres">
      <dgm:prSet presAssocID="{926331D1-8DD3-4117-8555-C33EDCF708E1}" presName="desTx" presStyleLbl="alignAccFollowNode1" presStyleIdx="1" presStyleCnt="3">
        <dgm:presLayoutVars>
          <dgm:bulletEnabled val="1"/>
        </dgm:presLayoutVars>
      </dgm:prSet>
      <dgm:spPr/>
    </dgm:pt>
    <dgm:pt modelId="{B886D07B-FD06-48A5-AFAF-3E9E2984D598}" type="pres">
      <dgm:prSet presAssocID="{A968C156-0354-4A26-9131-4EF6821E3BFF}" presName="space" presStyleCnt="0"/>
      <dgm:spPr/>
    </dgm:pt>
    <dgm:pt modelId="{542A250C-D18D-48B5-9629-25C272CABF28}" type="pres">
      <dgm:prSet presAssocID="{843253F0-7C34-4D4F-B7AC-41212703FDD4}" presName="composite" presStyleCnt="0"/>
      <dgm:spPr/>
    </dgm:pt>
    <dgm:pt modelId="{EC8E02A9-927B-49BB-BC28-14492F4939F2}" type="pres">
      <dgm:prSet presAssocID="{843253F0-7C34-4D4F-B7AC-41212703FDD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0F83BAF-BE4A-475F-9D7D-0EAC8C1588B7}" type="pres">
      <dgm:prSet presAssocID="{843253F0-7C34-4D4F-B7AC-41212703FDD4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CD6E600-DCDB-46FA-A565-64962E34D23A}" srcId="{821031CB-D5E6-4B23-9FFD-5F596DEF4162}" destId="{843253F0-7C34-4D4F-B7AC-41212703FDD4}" srcOrd="2" destOrd="0" parTransId="{429A7E5D-FF30-4D7E-8392-37DC6E601D15}" sibTransId="{86C13A79-7E64-4F01-95C1-D4F118D11BD2}"/>
    <dgm:cxn modelId="{7A47F206-64BE-4AED-9B29-2127AF4D8EFE}" type="presOf" srcId="{843253F0-7C34-4D4F-B7AC-41212703FDD4}" destId="{EC8E02A9-927B-49BB-BC28-14492F4939F2}" srcOrd="0" destOrd="0" presId="urn:microsoft.com/office/officeart/2005/8/layout/hList1"/>
    <dgm:cxn modelId="{D8AF561A-970A-4A89-94C0-BC8CFBD7CF8D}" type="presOf" srcId="{560D7CE5-00B0-479E-8F91-37DA082E891A}" destId="{50F83BAF-BE4A-475F-9D7D-0EAC8C1588B7}" srcOrd="0" destOrd="0" presId="urn:microsoft.com/office/officeart/2005/8/layout/hList1"/>
    <dgm:cxn modelId="{76839C1F-716E-4AA8-8DB2-6A1BEAACE9EB}" srcId="{926331D1-8DD3-4117-8555-C33EDCF708E1}" destId="{F47B011E-9958-4622-A522-4919A186714F}" srcOrd="1" destOrd="0" parTransId="{540CD817-38C6-456A-96AB-F39D20F910BC}" sibTransId="{2DD70877-727D-4626-891C-D6EC7F3D9ED7}"/>
    <dgm:cxn modelId="{03D90026-11A3-434B-A53A-D8539E7ED434}" type="presOf" srcId="{821031CB-D5E6-4B23-9FFD-5F596DEF4162}" destId="{8FF950B5-0284-4ABB-935C-459A6B665F3F}" srcOrd="0" destOrd="0" presId="urn:microsoft.com/office/officeart/2005/8/layout/hList1"/>
    <dgm:cxn modelId="{40DD6132-B98D-4953-954F-6DFE833148E8}" srcId="{926331D1-8DD3-4117-8555-C33EDCF708E1}" destId="{1B421875-B1E6-4483-B050-BE70BB59FAAC}" srcOrd="0" destOrd="0" parTransId="{CE25AD23-F6F8-4616-9EF9-F243D17CDBE8}" sibTransId="{BABB9F56-6B8F-4885-8E03-16A084DDAFE8}"/>
    <dgm:cxn modelId="{0A673339-98D5-4E63-9F78-341244428813}" type="presOf" srcId="{0E67B396-474E-4BB7-AE0D-5DCA9D9EB46B}" destId="{50F83BAF-BE4A-475F-9D7D-0EAC8C1588B7}" srcOrd="0" destOrd="1" presId="urn:microsoft.com/office/officeart/2005/8/layout/hList1"/>
    <dgm:cxn modelId="{5464DE8D-B985-482A-B22A-7E9224A59B11}" type="presOf" srcId="{B1E55CDE-DDB1-428F-8FDC-29CBACB71FB7}" destId="{534F3802-1CF6-4212-85E3-8DBD52E23233}" srcOrd="0" destOrd="0" presId="urn:microsoft.com/office/officeart/2005/8/layout/hList1"/>
    <dgm:cxn modelId="{193F0097-E1D9-44F8-83B6-97CF2E941958}" type="presOf" srcId="{C62B3319-FEAC-4A23-B43E-7368078A925B}" destId="{21948252-AC42-44B8-94A4-F851F5452C81}" srcOrd="0" destOrd="0" presId="urn:microsoft.com/office/officeart/2005/8/layout/hList1"/>
    <dgm:cxn modelId="{DB43F4B1-8580-49E9-9363-58C7D3E8CED0}" type="presOf" srcId="{1B421875-B1E6-4483-B050-BE70BB59FAAC}" destId="{4A3357B6-9304-4580-8944-5A3BA2AB628A}" srcOrd="0" destOrd="0" presId="urn:microsoft.com/office/officeart/2005/8/layout/hList1"/>
    <dgm:cxn modelId="{EA77BFC4-25CC-45D8-BD3A-CE20FE258F52}" srcId="{821031CB-D5E6-4B23-9FFD-5F596DEF4162}" destId="{C62B3319-FEAC-4A23-B43E-7368078A925B}" srcOrd="0" destOrd="0" parTransId="{02F4A76C-9DBA-4D50-AAB9-100E807958BE}" sibTransId="{4CF3C3FC-E5E7-4ACC-B294-8A05B52C137E}"/>
    <dgm:cxn modelId="{096482C7-89A1-45DD-B6A8-45E516D09A56}" srcId="{843253F0-7C34-4D4F-B7AC-41212703FDD4}" destId="{560D7CE5-00B0-479E-8F91-37DA082E891A}" srcOrd="0" destOrd="0" parTransId="{097AB680-E7B9-44D2-9031-A7DB8B3CF6F9}" sibTransId="{51DDA1E9-47A7-4A33-9631-7B400022111F}"/>
    <dgm:cxn modelId="{542419C8-97FC-46A8-8BAF-BFE3F8DEEBDF}" type="presOf" srcId="{F47B011E-9958-4622-A522-4919A186714F}" destId="{4A3357B6-9304-4580-8944-5A3BA2AB628A}" srcOrd="0" destOrd="1" presId="urn:microsoft.com/office/officeart/2005/8/layout/hList1"/>
    <dgm:cxn modelId="{7E322CD3-ACFA-44C9-869F-A043143F12F2}" srcId="{C62B3319-FEAC-4A23-B43E-7368078A925B}" destId="{B1E55CDE-DDB1-428F-8FDC-29CBACB71FB7}" srcOrd="0" destOrd="0" parTransId="{71228333-D9B9-4476-A0C0-EAF840EEB13A}" sibTransId="{CB0BEBFC-B473-4E5F-AAFE-F032719A21DF}"/>
    <dgm:cxn modelId="{8B47FCE7-A955-4621-8A0E-25A1D8CCF151}" srcId="{821031CB-D5E6-4B23-9FFD-5F596DEF4162}" destId="{926331D1-8DD3-4117-8555-C33EDCF708E1}" srcOrd="1" destOrd="0" parTransId="{328C0A13-076F-4E24-A458-0CABC39D30D6}" sibTransId="{A968C156-0354-4A26-9131-4EF6821E3BFF}"/>
    <dgm:cxn modelId="{B47E5EEB-50E2-43B8-BD08-8142ABDF930E}" type="presOf" srcId="{926331D1-8DD3-4117-8555-C33EDCF708E1}" destId="{0B3C7A3A-B2FD-4071-8883-C93E5DA19551}" srcOrd="0" destOrd="0" presId="urn:microsoft.com/office/officeart/2005/8/layout/hList1"/>
    <dgm:cxn modelId="{44D618FC-FC25-453C-B10B-9BE5F47E9E99}" srcId="{843253F0-7C34-4D4F-B7AC-41212703FDD4}" destId="{0E67B396-474E-4BB7-AE0D-5DCA9D9EB46B}" srcOrd="1" destOrd="0" parTransId="{D2040136-A1AA-44DF-B3F8-C224ACE822C0}" sibTransId="{9912E3A2-DB69-45B3-9A34-DAE924E42441}"/>
    <dgm:cxn modelId="{CD77474A-3BB7-4C9A-93BC-4CD4DB6C1E5C}" type="presParOf" srcId="{8FF950B5-0284-4ABB-935C-459A6B665F3F}" destId="{1B8CE66D-EFB3-423B-B232-B77B8D819B25}" srcOrd="0" destOrd="0" presId="urn:microsoft.com/office/officeart/2005/8/layout/hList1"/>
    <dgm:cxn modelId="{51090A33-B8C9-4C42-ACE7-DE937D5E4419}" type="presParOf" srcId="{1B8CE66D-EFB3-423B-B232-B77B8D819B25}" destId="{21948252-AC42-44B8-94A4-F851F5452C81}" srcOrd="0" destOrd="0" presId="urn:microsoft.com/office/officeart/2005/8/layout/hList1"/>
    <dgm:cxn modelId="{B3AF0685-1B83-4BE8-9047-DCDC3E202EEE}" type="presParOf" srcId="{1B8CE66D-EFB3-423B-B232-B77B8D819B25}" destId="{534F3802-1CF6-4212-85E3-8DBD52E23233}" srcOrd="1" destOrd="0" presId="urn:microsoft.com/office/officeart/2005/8/layout/hList1"/>
    <dgm:cxn modelId="{4868865D-F2D6-4D4C-944B-FAC5FD538654}" type="presParOf" srcId="{8FF950B5-0284-4ABB-935C-459A6B665F3F}" destId="{EA0646B7-6723-4929-A3F5-1A1D15990959}" srcOrd="1" destOrd="0" presId="urn:microsoft.com/office/officeart/2005/8/layout/hList1"/>
    <dgm:cxn modelId="{2425B22D-54C8-45A7-81DC-1BE8C0CD6C7D}" type="presParOf" srcId="{8FF950B5-0284-4ABB-935C-459A6B665F3F}" destId="{B8589A60-2080-427C-8AB6-806A2E72B0BB}" srcOrd="2" destOrd="0" presId="urn:microsoft.com/office/officeart/2005/8/layout/hList1"/>
    <dgm:cxn modelId="{FE363E35-7D34-4AD6-AA51-20F97076B617}" type="presParOf" srcId="{B8589A60-2080-427C-8AB6-806A2E72B0BB}" destId="{0B3C7A3A-B2FD-4071-8883-C93E5DA19551}" srcOrd="0" destOrd="0" presId="urn:microsoft.com/office/officeart/2005/8/layout/hList1"/>
    <dgm:cxn modelId="{94B0415C-4B45-4B7A-91A2-F6713530674A}" type="presParOf" srcId="{B8589A60-2080-427C-8AB6-806A2E72B0BB}" destId="{4A3357B6-9304-4580-8944-5A3BA2AB628A}" srcOrd="1" destOrd="0" presId="urn:microsoft.com/office/officeart/2005/8/layout/hList1"/>
    <dgm:cxn modelId="{E636FAD6-A769-4A35-9F21-1A3127940BCB}" type="presParOf" srcId="{8FF950B5-0284-4ABB-935C-459A6B665F3F}" destId="{B886D07B-FD06-48A5-AFAF-3E9E2984D598}" srcOrd="3" destOrd="0" presId="urn:microsoft.com/office/officeart/2005/8/layout/hList1"/>
    <dgm:cxn modelId="{200F08F5-7592-4E9A-85B3-70CC68126359}" type="presParOf" srcId="{8FF950B5-0284-4ABB-935C-459A6B665F3F}" destId="{542A250C-D18D-48B5-9629-25C272CABF28}" srcOrd="4" destOrd="0" presId="urn:microsoft.com/office/officeart/2005/8/layout/hList1"/>
    <dgm:cxn modelId="{F5189B72-48B9-4726-BD45-87CBF76D8F0B}" type="presParOf" srcId="{542A250C-D18D-48B5-9629-25C272CABF28}" destId="{EC8E02A9-927B-49BB-BC28-14492F4939F2}" srcOrd="0" destOrd="0" presId="urn:microsoft.com/office/officeart/2005/8/layout/hList1"/>
    <dgm:cxn modelId="{DFD17ED7-75AF-4DAB-BF09-DBCA1FAAB09A}" type="presParOf" srcId="{542A250C-D18D-48B5-9629-25C272CABF28}" destId="{50F83BAF-BE4A-475F-9D7D-0EAC8C1588B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948252-AC42-44B8-94A4-F851F5452C81}">
      <dsp:nvSpPr>
        <dsp:cNvPr id="0" name=""/>
        <dsp:cNvSpPr/>
      </dsp:nvSpPr>
      <dsp:spPr>
        <a:xfrm>
          <a:off x="2972" y="10043"/>
          <a:ext cx="2898197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600" kern="1200" dirty="0"/>
            <a:t>سجل المنشآت</a:t>
          </a:r>
          <a:endParaRPr lang="en-US" sz="2600" kern="1200" dirty="0"/>
        </a:p>
      </dsp:txBody>
      <dsp:txXfrm>
        <a:off x="2972" y="10043"/>
        <a:ext cx="2898197" cy="748800"/>
      </dsp:txXfrm>
    </dsp:sp>
    <dsp:sp modelId="{534F3802-1CF6-4212-85E3-8DBD52E23233}">
      <dsp:nvSpPr>
        <dsp:cNvPr id="0" name=""/>
        <dsp:cNvSpPr/>
      </dsp:nvSpPr>
      <dsp:spPr>
        <a:xfrm>
          <a:off x="2972" y="758843"/>
          <a:ext cx="2898197" cy="3782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600" kern="1200" dirty="0"/>
            <a:t>إصدار رقم وشهادة للمنشة.</a:t>
          </a:r>
          <a:endParaRPr lang="en-US" sz="2600" kern="1200" dirty="0"/>
        </a:p>
      </dsp:txBody>
      <dsp:txXfrm>
        <a:off x="2972" y="758843"/>
        <a:ext cx="2898197" cy="3782052"/>
      </dsp:txXfrm>
    </dsp:sp>
    <dsp:sp modelId="{0B3C7A3A-B2FD-4071-8883-C93E5DA19551}">
      <dsp:nvSpPr>
        <dsp:cNvPr id="0" name=""/>
        <dsp:cNvSpPr/>
      </dsp:nvSpPr>
      <dsp:spPr>
        <a:xfrm>
          <a:off x="3306917" y="10043"/>
          <a:ext cx="2898197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600" kern="1200" dirty="0"/>
            <a:t>سجل العناوين</a:t>
          </a:r>
          <a:endParaRPr lang="en-US" sz="2600" kern="1200" dirty="0"/>
        </a:p>
      </dsp:txBody>
      <dsp:txXfrm>
        <a:off x="3306917" y="10043"/>
        <a:ext cx="2898197" cy="748800"/>
      </dsp:txXfrm>
    </dsp:sp>
    <dsp:sp modelId="{4A3357B6-9304-4580-8944-5A3BA2AB628A}">
      <dsp:nvSpPr>
        <dsp:cNvPr id="0" name=""/>
        <dsp:cNvSpPr/>
      </dsp:nvSpPr>
      <dsp:spPr>
        <a:xfrm>
          <a:off x="3306917" y="758843"/>
          <a:ext cx="2898197" cy="3782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600" kern="1200" dirty="0"/>
            <a:t>ترقيم المنازل وإصدار عنوان بحسب الترتيب الرسمي المعتمد.</a:t>
          </a:r>
          <a:endParaRPr lang="en-US" sz="2600" kern="1200" dirty="0"/>
        </a:p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600" kern="1200" dirty="0"/>
            <a:t>طباعة بطاقة العنوان.</a:t>
          </a:r>
          <a:endParaRPr lang="en-US" sz="2600" kern="1200" dirty="0"/>
        </a:p>
      </dsp:txBody>
      <dsp:txXfrm>
        <a:off x="3306917" y="758843"/>
        <a:ext cx="2898197" cy="3782052"/>
      </dsp:txXfrm>
    </dsp:sp>
    <dsp:sp modelId="{EC8E02A9-927B-49BB-BC28-14492F4939F2}">
      <dsp:nvSpPr>
        <dsp:cNvPr id="0" name=""/>
        <dsp:cNvSpPr/>
      </dsp:nvSpPr>
      <dsp:spPr>
        <a:xfrm>
          <a:off x="6610862" y="10043"/>
          <a:ext cx="2898197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BH" sz="2600" kern="1200" dirty="0"/>
            <a:t>سجل الأفراد</a:t>
          </a:r>
          <a:endParaRPr lang="en-US" sz="2600" kern="1200" dirty="0"/>
        </a:p>
      </dsp:txBody>
      <dsp:txXfrm>
        <a:off x="6610862" y="10043"/>
        <a:ext cx="2898197" cy="748800"/>
      </dsp:txXfrm>
    </dsp:sp>
    <dsp:sp modelId="{50F83BAF-BE4A-475F-9D7D-0EAC8C1588B7}">
      <dsp:nvSpPr>
        <dsp:cNvPr id="0" name=""/>
        <dsp:cNvSpPr/>
      </dsp:nvSpPr>
      <dsp:spPr>
        <a:xfrm>
          <a:off x="6610862" y="758843"/>
          <a:ext cx="2898197" cy="378205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800" b="1" kern="1200" dirty="0">
              <a:solidFill>
                <a:schemeClr val="accent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rPr>
            <a:t>إصدار  رقم شخصي موحد لكل فرد في مملكة البحرين </a:t>
          </a:r>
          <a:r>
            <a:rPr lang="ar-BH" sz="2000" b="1" kern="1200" dirty="0">
              <a:solidFill>
                <a:schemeClr val="accent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rPr>
            <a:t>(مواطن، مقيم)  وربط البيانات الشخصية فيه. </a:t>
          </a:r>
          <a:endParaRPr lang="en-US" sz="2000" kern="1200" dirty="0"/>
        </a:p>
        <a:p>
          <a:pPr marL="285750" lvl="1" indent="-285750" algn="r" defTabSz="12446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BH" sz="2800" b="1" kern="1200" dirty="0">
              <a:solidFill>
                <a:srgbClr val="00000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rPr>
            <a:t>تسجيل الحالة الاجتماعية: الزواج ، الطلاق، الترمل.</a:t>
          </a:r>
          <a:endParaRPr lang="en-US" sz="2800" kern="1200" dirty="0"/>
        </a:p>
      </dsp:txBody>
      <dsp:txXfrm>
        <a:off x="6610862" y="758843"/>
        <a:ext cx="2898197" cy="3782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27-May-2024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27-May-2024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98500"/>
            <a:ext cx="6048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4"/>
            <a:ext cx="5615940" cy="4187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0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855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بعد صدور </a:t>
            </a:r>
            <a:r>
              <a:rPr lang="ar-BH" sz="1200" dirty="0" err="1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اللآئحة</a:t>
            </a: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 التنفيذية هيئة المعلومات والحكومة الإلكترونية (قانون رقم 7 لسنة 2019) لإدارة الهوية والسجل السكاني. </a:t>
            </a:r>
          </a:p>
          <a:p>
            <a:pPr marL="0" marR="0" indent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لذلك، يلزم وجود نظام جديد</a:t>
            </a:r>
            <a:r>
              <a:rPr lang="ar-BH" sz="1200" dirty="0"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 للمواليد والوفيات </a:t>
            </a: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لإدارة التسجيل وفقًا للقانون الجديد. </a:t>
            </a:r>
          </a:p>
          <a:p>
            <a:pPr marL="0" marR="0" indent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BH" sz="1200" b="1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وبذلك أصبحت هيئة المعلومات والحكومة الإلكترونية هي المعنية بأهم أقسام مختلفة في قطاع الإحصاء والسجل السكاني: -</a:t>
            </a:r>
          </a:p>
          <a:p>
            <a:pPr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ar-BH" sz="1200" b="1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السجل السكاني: </a:t>
            </a: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المعني بالمعلومات الشخصية وبطاقة الهوية، وتعديل البيانات للدعم الحكومي.</a:t>
            </a:r>
          </a:p>
          <a:p>
            <a:pPr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ar-BH" sz="1200" b="1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السجلات المدنية: </a:t>
            </a: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المواليد والوفيات، والحالة الاجتماعية.</a:t>
            </a:r>
          </a:p>
          <a:p>
            <a:pPr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ar-BH" sz="1200" b="1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الإحصاءات الحيوية: </a:t>
            </a:r>
            <a:r>
              <a:rPr lang="ar-BH" sz="1200" dirty="0">
                <a:effectLst/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وهذا القسم المعني بجمع ووضع الإحصاءات الحيوية في مملكة </a:t>
            </a:r>
            <a:r>
              <a:rPr lang="ar-BH" sz="1200" dirty="0">
                <a:latin typeface="+mj-lt"/>
                <a:ea typeface="Calibri" panose="020F0502020204030204" pitchFamily="34" charset="0"/>
                <a:cs typeface="Sakkal Majalla" panose="02000000000000000000" pitchFamily="2" charset="-78"/>
              </a:rPr>
              <a:t>البحرين.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71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592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57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6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A068A-9C5C-41F6-9549-5CB88DBA6FC5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4BFE3-FE47-4AB9-844E-E4C8B7356002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39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39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192BC-ECB8-404A-A1DA-9E5D26A5EE68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9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4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3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3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3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0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42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7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913DF-8CEC-4268-BB3A-9E00BFB2BE36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134121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8AB3-9B5F-46AC-B5C8-83BE7BBBD016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51"/>
            <a:ext cx="11887200" cy="45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4994E7-12EB-4379-8F10-90EE54A8A1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9061" y="79018"/>
            <a:ext cx="2620301" cy="402105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2504803" y="62080"/>
            <a:ext cx="9382399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282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282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711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282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711"/>
            </a:p>
          </p:txBody>
        </p:sp>
      </p:grpSp>
    </p:spTree>
    <p:extLst>
      <p:ext uri="{BB962C8B-B14F-4D97-AF65-F5344CB8AC3E}">
        <p14:creationId xmlns:p14="http://schemas.microsoft.com/office/powerpoint/2010/main" val="3226943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4"/>
            <a:ext cx="10104120" cy="1362075"/>
          </a:xfrm>
        </p:spPr>
        <p:txBody>
          <a:bodyPr anchor="t"/>
          <a:lstStyle>
            <a:lvl1pPr algn="l">
              <a:defRPr sz="380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1901">
                <a:solidFill>
                  <a:schemeClr val="tx1">
                    <a:tint val="75000"/>
                  </a:schemeClr>
                </a:solidFill>
              </a:defRPr>
            </a:lvl1pPr>
            <a:lvl2pPr marL="434626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2pPr>
            <a:lvl3pPr marL="869252" indent="0">
              <a:buNone/>
              <a:defRPr sz="1521">
                <a:solidFill>
                  <a:schemeClr val="tx1">
                    <a:tint val="75000"/>
                  </a:schemeClr>
                </a:solidFill>
              </a:defRPr>
            </a:lvl3pPr>
            <a:lvl4pPr marL="1303877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4pPr>
            <a:lvl5pPr marL="1738503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5pPr>
            <a:lvl6pPr marL="2173129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6pPr>
            <a:lvl7pPr marL="2607755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7pPr>
            <a:lvl8pPr marL="3042380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8pPr>
            <a:lvl9pPr marL="3477006" indent="0">
              <a:buNone/>
              <a:defRPr sz="13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ECAC9-4287-461F-8CAD-754B8CCE98C4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18872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183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704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711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5704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9032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4"/>
            <a:ext cx="5250180" cy="4525963"/>
          </a:xfrm>
        </p:spPr>
        <p:txBody>
          <a:bodyPr/>
          <a:lstStyle>
            <a:lvl1pPr>
              <a:defRPr sz="2662"/>
            </a:lvl1pPr>
            <a:lvl2pPr>
              <a:defRPr sz="2282"/>
            </a:lvl2pPr>
            <a:lvl3pPr>
              <a:defRPr sz="190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4"/>
            <a:ext cx="5250180" cy="4525963"/>
          </a:xfrm>
        </p:spPr>
        <p:txBody>
          <a:bodyPr/>
          <a:lstStyle>
            <a:lvl1pPr>
              <a:defRPr sz="2662"/>
            </a:lvl1pPr>
            <a:lvl2pPr>
              <a:defRPr sz="2282"/>
            </a:lvl2pPr>
            <a:lvl3pPr>
              <a:defRPr sz="1901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82CFF-52F8-4960-91E4-BC4F0F5838E7}" type="datetime1">
              <a:rPr lang="en-US" smtClean="0"/>
              <a:t>27-May-2024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2214110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2" y="1535113"/>
            <a:ext cx="5252244" cy="639762"/>
          </a:xfrm>
        </p:spPr>
        <p:txBody>
          <a:bodyPr anchor="b"/>
          <a:lstStyle>
            <a:lvl1pPr marL="0" indent="0">
              <a:buNone/>
              <a:defRPr sz="2282" b="1"/>
            </a:lvl1pPr>
            <a:lvl2pPr marL="434626" indent="0">
              <a:buNone/>
              <a:defRPr sz="1901" b="1"/>
            </a:lvl2pPr>
            <a:lvl3pPr marL="869252" indent="0">
              <a:buNone/>
              <a:defRPr sz="1711" b="1"/>
            </a:lvl3pPr>
            <a:lvl4pPr marL="1303877" indent="0">
              <a:buNone/>
              <a:defRPr sz="1521" b="1"/>
            </a:lvl4pPr>
            <a:lvl5pPr marL="1738503" indent="0">
              <a:buNone/>
              <a:defRPr sz="1521" b="1"/>
            </a:lvl5pPr>
            <a:lvl6pPr marL="2173129" indent="0">
              <a:buNone/>
              <a:defRPr sz="1521" b="1"/>
            </a:lvl6pPr>
            <a:lvl7pPr marL="2607755" indent="0">
              <a:buNone/>
              <a:defRPr sz="1521" b="1"/>
            </a:lvl7pPr>
            <a:lvl8pPr marL="3042380" indent="0">
              <a:buNone/>
              <a:defRPr sz="1521" b="1"/>
            </a:lvl8pPr>
            <a:lvl9pPr marL="3477006" indent="0">
              <a:buNone/>
              <a:defRPr sz="15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2" y="2174875"/>
            <a:ext cx="5252244" cy="3951288"/>
          </a:xfrm>
        </p:spPr>
        <p:txBody>
          <a:bodyPr/>
          <a:lstStyle>
            <a:lvl1pPr>
              <a:defRPr sz="2282"/>
            </a:lvl1pPr>
            <a:lvl2pPr>
              <a:defRPr sz="1901"/>
            </a:lvl2pPr>
            <a:lvl3pPr>
              <a:defRPr sz="1711"/>
            </a:lvl3pPr>
            <a:lvl4pPr>
              <a:defRPr sz="1521"/>
            </a:lvl4pPr>
            <a:lvl5pPr>
              <a:defRPr sz="1521"/>
            </a:lvl5pPr>
            <a:lvl6pPr>
              <a:defRPr sz="1521"/>
            </a:lvl6pPr>
            <a:lvl7pPr>
              <a:defRPr sz="1521"/>
            </a:lvl7pPr>
            <a:lvl8pPr>
              <a:defRPr sz="1521"/>
            </a:lvl8pPr>
            <a:lvl9pPr>
              <a:defRPr sz="15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5" y="1535113"/>
            <a:ext cx="5254307" cy="639762"/>
          </a:xfrm>
        </p:spPr>
        <p:txBody>
          <a:bodyPr anchor="b"/>
          <a:lstStyle>
            <a:lvl1pPr marL="0" indent="0">
              <a:buNone/>
              <a:defRPr sz="2282" b="1"/>
            </a:lvl1pPr>
            <a:lvl2pPr marL="434626" indent="0">
              <a:buNone/>
              <a:defRPr sz="1901" b="1"/>
            </a:lvl2pPr>
            <a:lvl3pPr marL="869252" indent="0">
              <a:buNone/>
              <a:defRPr sz="1711" b="1"/>
            </a:lvl3pPr>
            <a:lvl4pPr marL="1303877" indent="0">
              <a:buNone/>
              <a:defRPr sz="1521" b="1"/>
            </a:lvl4pPr>
            <a:lvl5pPr marL="1738503" indent="0">
              <a:buNone/>
              <a:defRPr sz="1521" b="1"/>
            </a:lvl5pPr>
            <a:lvl6pPr marL="2173129" indent="0">
              <a:buNone/>
              <a:defRPr sz="1521" b="1"/>
            </a:lvl6pPr>
            <a:lvl7pPr marL="2607755" indent="0">
              <a:buNone/>
              <a:defRPr sz="1521" b="1"/>
            </a:lvl7pPr>
            <a:lvl8pPr marL="3042380" indent="0">
              <a:buNone/>
              <a:defRPr sz="1521" b="1"/>
            </a:lvl8pPr>
            <a:lvl9pPr marL="3477006" indent="0">
              <a:buNone/>
              <a:defRPr sz="15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5" y="2174875"/>
            <a:ext cx="5254307" cy="3951288"/>
          </a:xfrm>
        </p:spPr>
        <p:txBody>
          <a:bodyPr/>
          <a:lstStyle>
            <a:lvl1pPr>
              <a:defRPr sz="2282"/>
            </a:lvl1pPr>
            <a:lvl2pPr>
              <a:defRPr sz="1901"/>
            </a:lvl2pPr>
            <a:lvl3pPr>
              <a:defRPr sz="1711"/>
            </a:lvl3pPr>
            <a:lvl4pPr>
              <a:defRPr sz="1521"/>
            </a:lvl4pPr>
            <a:lvl5pPr>
              <a:defRPr sz="1521"/>
            </a:lvl5pPr>
            <a:lvl6pPr>
              <a:defRPr sz="1521"/>
            </a:lvl6pPr>
            <a:lvl7pPr>
              <a:defRPr sz="1521"/>
            </a:lvl7pPr>
            <a:lvl8pPr>
              <a:defRPr sz="1521"/>
            </a:lvl8pPr>
            <a:lvl9pPr>
              <a:defRPr sz="15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FC85-9B53-4125-8B32-323ECEC26F10}" type="datetime1">
              <a:rPr lang="en-US" smtClean="0"/>
              <a:t>27-May-2024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3048357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8754-2744-4DD7-B3F6-4574EEDB3D2C}" type="datetime1">
              <a:rPr lang="en-US" smtClean="0"/>
              <a:t>27-May-2024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1846371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B866-ABBB-4124-829D-2363098EC684}" type="datetime1">
              <a:rPr lang="en-US" smtClean="0"/>
              <a:t>27-May-2024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3645884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050"/>
            <a:ext cx="3910807" cy="1162050"/>
          </a:xfrm>
        </p:spPr>
        <p:txBody>
          <a:bodyPr anchor="b"/>
          <a:lstStyle>
            <a:lvl1pPr algn="l">
              <a:defRPr sz="190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6" y="273054"/>
            <a:ext cx="6645275" cy="5853113"/>
          </a:xfrm>
        </p:spPr>
        <p:txBody>
          <a:bodyPr/>
          <a:lstStyle>
            <a:lvl1pPr>
              <a:defRPr sz="3042"/>
            </a:lvl1pPr>
            <a:lvl2pPr>
              <a:defRPr sz="2662"/>
            </a:lvl2pPr>
            <a:lvl3pPr>
              <a:defRPr sz="2282"/>
            </a:lvl3pPr>
            <a:lvl4pPr>
              <a:defRPr sz="1901"/>
            </a:lvl4pPr>
            <a:lvl5pPr>
              <a:defRPr sz="1901"/>
            </a:lvl5pPr>
            <a:lvl6pPr>
              <a:defRPr sz="1901"/>
            </a:lvl6pPr>
            <a:lvl7pPr>
              <a:defRPr sz="1901"/>
            </a:lvl7pPr>
            <a:lvl8pPr>
              <a:defRPr sz="1901"/>
            </a:lvl8pPr>
            <a:lvl9pPr>
              <a:defRPr sz="19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5103"/>
            <a:ext cx="3910807" cy="4691063"/>
          </a:xfrm>
        </p:spPr>
        <p:txBody>
          <a:bodyPr/>
          <a:lstStyle>
            <a:lvl1pPr marL="0" indent="0">
              <a:buNone/>
              <a:defRPr sz="1331"/>
            </a:lvl1pPr>
            <a:lvl2pPr marL="434626" indent="0">
              <a:buNone/>
              <a:defRPr sz="1141"/>
            </a:lvl2pPr>
            <a:lvl3pPr marL="869252" indent="0">
              <a:buNone/>
              <a:defRPr sz="951"/>
            </a:lvl3pPr>
            <a:lvl4pPr marL="1303877" indent="0">
              <a:buNone/>
              <a:defRPr sz="856"/>
            </a:lvl4pPr>
            <a:lvl5pPr marL="1738503" indent="0">
              <a:buNone/>
              <a:defRPr sz="856"/>
            </a:lvl5pPr>
            <a:lvl6pPr marL="2173129" indent="0">
              <a:buNone/>
              <a:defRPr sz="856"/>
            </a:lvl6pPr>
            <a:lvl7pPr marL="2607755" indent="0">
              <a:buNone/>
              <a:defRPr sz="856"/>
            </a:lvl7pPr>
            <a:lvl8pPr marL="3042380" indent="0">
              <a:buNone/>
              <a:defRPr sz="856"/>
            </a:lvl8pPr>
            <a:lvl9pPr marL="3477006" indent="0">
              <a:buNone/>
              <a:defRPr sz="8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75646-FB42-4AA7-AB4D-0A5D1249446B}" type="datetime1">
              <a:rPr lang="en-US" smtClean="0"/>
              <a:t>27-May-2024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14297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1D99-99E3-43B0-A7EB-6383E8C5E937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7"/>
          <p:cNvGrpSpPr/>
          <p:nvPr userDrawn="1"/>
        </p:nvGrpSpPr>
        <p:grpSpPr>
          <a:xfrm flipH="1">
            <a:off x="2504801" y="62080"/>
            <a:ext cx="9382399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/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067" y="0"/>
            <a:ext cx="2753873" cy="56546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1887200" cy="457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190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042"/>
            </a:lvl1pPr>
            <a:lvl2pPr marL="434626" indent="0">
              <a:buNone/>
              <a:defRPr sz="2662"/>
            </a:lvl2pPr>
            <a:lvl3pPr marL="869252" indent="0">
              <a:buNone/>
              <a:defRPr sz="2282"/>
            </a:lvl3pPr>
            <a:lvl4pPr marL="1303877" indent="0">
              <a:buNone/>
              <a:defRPr sz="1901"/>
            </a:lvl4pPr>
            <a:lvl5pPr marL="1738503" indent="0">
              <a:buNone/>
              <a:defRPr sz="1901"/>
            </a:lvl5pPr>
            <a:lvl6pPr marL="2173129" indent="0">
              <a:buNone/>
              <a:defRPr sz="1901"/>
            </a:lvl6pPr>
            <a:lvl7pPr marL="2607755" indent="0">
              <a:buNone/>
              <a:defRPr sz="1901"/>
            </a:lvl7pPr>
            <a:lvl8pPr marL="3042380" indent="0">
              <a:buNone/>
              <a:defRPr sz="1901"/>
            </a:lvl8pPr>
            <a:lvl9pPr marL="3477006" indent="0">
              <a:buNone/>
              <a:defRPr sz="190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331"/>
            </a:lvl1pPr>
            <a:lvl2pPr marL="434626" indent="0">
              <a:buNone/>
              <a:defRPr sz="1141"/>
            </a:lvl2pPr>
            <a:lvl3pPr marL="869252" indent="0">
              <a:buNone/>
              <a:defRPr sz="951"/>
            </a:lvl3pPr>
            <a:lvl4pPr marL="1303877" indent="0">
              <a:buNone/>
              <a:defRPr sz="856"/>
            </a:lvl4pPr>
            <a:lvl5pPr marL="1738503" indent="0">
              <a:buNone/>
              <a:defRPr sz="856"/>
            </a:lvl5pPr>
            <a:lvl6pPr marL="2173129" indent="0">
              <a:buNone/>
              <a:defRPr sz="856"/>
            </a:lvl6pPr>
            <a:lvl7pPr marL="2607755" indent="0">
              <a:buNone/>
              <a:defRPr sz="856"/>
            </a:lvl7pPr>
            <a:lvl8pPr marL="3042380" indent="0">
              <a:buNone/>
              <a:defRPr sz="856"/>
            </a:lvl8pPr>
            <a:lvl9pPr marL="3477006" indent="0">
              <a:buNone/>
              <a:defRPr sz="8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CF6B-D465-4F4A-AAF4-04E787F13817}" type="datetime1">
              <a:rPr lang="en-US" smtClean="0"/>
              <a:t>27-May-2024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2173006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62B8-9B63-48DC-B5D0-6B1261077CD2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2649280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2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2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B7F88-6B58-4E7B-ABEC-C029FF234F37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11"/>
          </a:p>
        </p:txBody>
      </p:sp>
    </p:spTree>
    <p:extLst>
      <p:ext uri="{BB962C8B-B14F-4D97-AF65-F5344CB8AC3E}">
        <p14:creationId xmlns:p14="http://schemas.microsoft.com/office/powerpoint/2010/main" val="186674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33351-2924-49D7-B768-1FDBB7244C26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18872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BD6F-2895-47AF-8A24-DAF306F0E785}" type="datetime1">
              <a:rPr lang="en-US" smtClean="0"/>
              <a:t>27-May-2024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16CC-9316-4419-8871-777DE6668FD6}" type="datetime1">
              <a:rPr lang="en-US" smtClean="0"/>
              <a:t>27-May-2024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53F72-5BBE-4022-B57C-DE32F6C66518}" type="datetime1">
              <a:rPr lang="en-US" smtClean="0"/>
              <a:t>27-May-2024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6616-76C1-4F35-9E85-86065CABB9E1}" type="datetime1">
              <a:rPr lang="en-US" smtClean="0"/>
              <a:t>27-May-2024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C460-48A4-44BC-A086-C72564CBAABF}" type="datetime1">
              <a:rPr lang="en-US" smtClean="0"/>
              <a:t>27-May-2024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DD9B-44C9-4B27-8338-6A55B1B8CF9E}" type="datetime1">
              <a:rPr lang="en-US" smtClean="0"/>
              <a:t>27-May-2024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18872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7FCEB-F3D9-47BC-B171-19C08D3B82DB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1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04801" y="62080"/>
            <a:ext cx="9382399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067" y="0"/>
            <a:ext cx="2753873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4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A57AF-ADA1-4EF7-8ECD-F69AE0E710EC}" type="datetime1">
              <a:rPr lang="en-US" smtClean="0"/>
              <a:t>27-May-2024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4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04803" y="62080"/>
            <a:ext cx="9382399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282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282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711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282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711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066" y="0"/>
            <a:ext cx="2753873" cy="56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3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869252" rtl="0" eaLnBrk="1" latinLnBrk="0" hangingPunct="1">
        <a:spcBef>
          <a:spcPct val="0"/>
        </a:spcBef>
        <a:buNone/>
        <a:defRPr sz="41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970" indent="-325970" algn="l" defTabSz="869252" rtl="0" eaLnBrk="1" latinLnBrk="0" hangingPunct="1">
        <a:spcBef>
          <a:spcPct val="20000"/>
        </a:spcBef>
        <a:buFont typeface="Arial" pitchFamily="34" charset="0"/>
        <a:buChar char="•"/>
        <a:defRPr sz="3042" kern="1200">
          <a:solidFill>
            <a:schemeClr val="tx1"/>
          </a:solidFill>
          <a:latin typeface="+mn-lt"/>
          <a:ea typeface="+mn-ea"/>
          <a:cs typeface="+mn-cs"/>
        </a:defRPr>
      </a:lvl1pPr>
      <a:lvl2pPr marL="706267" indent="-271641" algn="l" defTabSz="869252" rtl="0" eaLnBrk="1" latinLnBrk="0" hangingPunct="1">
        <a:spcBef>
          <a:spcPct val="20000"/>
        </a:spcBef>
        <a:buFont typeface="Arial" pitchFamily="34" charset="0"/>
        <a:buChar char="–"/>
        <a:defRPr sz="2662" kern="1200">
          <a:solidFill>
            <a:schemeClr val="tx1"/>
          </a:solidFill>
          <a:latin typeface="+mn-lt"/>
          <a:ea typeface="+mn-ea"/>
          <a:cs typeface="+mn-cs"/>
        </a:defRPr>
      </a:lvl2pPr>
      <a:lvl3pPr marL="1086564" indent="-217313" algn="l" defTabSz="869252" rtl="0" eaLnBrk="1" latinLnBrk="0" hangingPunct="1">
        <a:spcBef>
          <a:spcPct val="20000"/>
        </a:spcBef>
        <a:buFont typeface="Arial" pitchFamily="34" charset="0"/>
        <a:buChar char="•"/>
        <a:defRPr sz="2282" kern="1200">
          <a:solidFill>
            <a:schemeClr val="tx1"/>
          </a:solidFill>
          <a:latin typeface="+mn-lt"/>
          <a:ea typeface="+mn-ea"/>
          <a:cs typeface="+mn-cs"/>
        </a:defRPr>
      </a:lvl3pPr>
      <a:lvl4pPr marL="1521190" indent="-217313" algn="l" defTabSz="869252" rtl="0" eaLnBrk="1" latinLnBrk="0" hangingPunct="1">
        <a:spcBef>
          <a:spcPct val="20000"/>
        </a:spcBef>
        <a:buFont typeface="Arial" pitchFamily="34" charset="0"/>
        <a:buChar char="–"/>
        <a:defRPr sz="1901" kern="1200">
          <a:solidFill>
            <a:schemeClr val="tx1"/>
          </a:solidFill>
          <a:latin typeface="+mn-lt"/>
          <a:ea typeface="+mn-ea"/>
          <a:cs typeface="+mn-cs"/>
        </a:defRPr>
      </a:lvl4pPr>
      <a:lvl5pPr marL="1955816" indent="-217313" algn="l" defTabSz="869252" rtl="0" eaLnBrk="1" latinLnBrk="0" hangingPunct="1">
        <a:spcBef>
          <a:spcPct val="20000"/>
        </a:spcBef>
        <a:buFont typeface="Arial" pitchFamily="34" charset="0"/>
        <a:buChar char="»"/>
        <a:defRPr sz="1901" kern="1200">
          <a:solidFill>
            <a:schemeClr val="tx1"/>
          </a:solidFill>
          <a:latin typeface="+mn-lt"/>
          <a:ea typeface="+mn-ea"/>
          <a:cs typeface="+mn-cs"/>
        </a:defRPr>
      </a:lvl5pPr>
      <a:lvl6pPr marL="2390442" indent="-217313" algn="l" defTabSz="869252" rtl="0" eaLnBrk="1" latinLnBrk="0" hangingPunct="1">
        <a:spcBef>
          <a:spcPct val="20000"/>
        </a:spcBef>
        <a:buFont typeface="Arial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6pPr>
      <a:lvl7pPr marL="2825067" indent="-217313" algn="l" defTabSz="869252" rtl="0" eaLnBrk="1" latinLnBrk="0" hangingPunct="1">
        <a:spcBef>
          <a:spcPct val="20000"/>
        </a:spcBef>
        <a:buFont typeface="Arial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7pPr>
      <a:lvl8pPr marL="3259693" indent="-217313" algn="l" defTabSz="869252" rtl="0" eaLnBrk="1" latinLnBrk="0" hangingPunct="1">
        <a:spcBef>
          <a:spcPct val="20000"/>
        </a:spcBef>
        <a:buFont typeface="Arial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8pPr>
      <a:lvl9pPr marL="3694319" indent="-217313" algn="l" defTabSz="869252" rtl="0" eaLnBrk="1" latinLnBrk="0" hangingPunct="1">
        <a:spcBef>
          <a:spcPct val="20000"/>
        </a:spcBef>
        <a:buFont typeface="Arial" pitchFamily="34" charset="0"/>
        <a:buChar char="•"/>
        <a:defRPr sz="19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1pPr>
      <a:lvl2pPr marL="434626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2pPr>
      <a:lvl3pPr marL="869252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3pPr>
      <a:lvl4pPr marL="1303877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38503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73129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607755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3042380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477006" algn="l" defTabSz="869252" rtl="0" eaLnBrk="1" latinLnBrk="0" hangingPunct="1"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microsoft.com/office/2007/relationships/hdphoto" Target="../media/hdphoto2.wdp"/><Relationship Id="rId7" Type="http://schemas.openxmlformats.org/officeDocument/2006/relationships/image" Target="../media/image14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jpg"/><Relationship Id="rId9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5" Type="http://schemas.openxmlformats.org/officeDocument/2006/relationships/image" Target="../media/image20.pn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microsoft.com/office/2007/relationships/hdphoto" Target="../media/hdphoto2.wdp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57527"/>
            <a:ext cx="11887200" cy="1290222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755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85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-2" y="4347227"/>
            <a:ext cx="11887214" cy="95726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sz="1755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210" y="-64361"/>
            <a:ext cx="6240780" cy="312188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27D5083-2604-47F1-A815-28F4F5E85269}"/>
              </a:ext>
            </a:extLst>
          </p:cNvPr>
          <p:cNvSpPr/>
          <p:nvPr/>
        </p:nvSpPr>
        <p:spPr>
          <a:xfrm>
            <a:off x="2860355" y="5240361"/>
            <a:ext cx="6166485" cy="1249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2400" b="1" dirty="0">
                <a:solidFill>
                  <a:srgbClr val="4D4D4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سالم جمال التميمي</a:t>
            </a:r>
          </a:p>
          <a:p>
            <a:pPr algn="ctr" rtl="1"/>
            <a:r>
              <a:rPr lang="ar-BH" sz="24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مايو 2024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085351-2DC6-BBAF-D82E-C213AE25E9C7}"/>
              </a:ext>
            </a:extLst>
          </p:cNvPr>
          <p:cNvSpPr txBox="1"/>
          <p:nvPr/>
        </p:nvSpPr>
        <p:spPr>
          <a:xfrm>
            <a:off x="-12" y="3458456"/>
            <a:ext cx="1188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spcAft>
                <a:spcPts val="600"/>
              </a:spcAft>
            </a:pPr>
            <a:r>
              <a:rPr lang="ar-B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السجلات المدنية والإحصاءات الحيوية في مملكة البحرين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6B314B-DE49-140F-2D79-8BBFA7E82306}"/>
              </a:ext>
            </a:extLst>
          </p:cNvPr>
          <p:cNvSpPr/>
          <p:nvPr/>
        </p:nvSpPr>
        <p:spPr>
          <a:xfrm>
            <a:off x="0" y="4012691"/>
            <a:ext cx="11887214" cy="12491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 rtl="1">
              <a:lnSpc>
                <a:spcPct val="107000"/>
              </a:lnSpc>
              <a:spcAft>
                <a:spcPts val="800"/>
              </a:spcAft>
            </a:pPr>
            <a:r>
              <a:rPr lang="ar-BH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ورشة عمل إقليمية بشأن "إطار العمل الاستراتيجي لتحسين نظم تسجيل الأحوال المدنية والإحصاءات الحيوية في المنطقة العربية للفترة 2021-2025</a:t>
            </a:r>
          </a:p>
        </p:txBody>
      </p:sp>
    </p:spTree>
    <p:extLst>
      <p:ext uri="{BB962C8B-B14F-4D97-AF65-F5344CB8AC3E}">
        <p14:creationId xmlns:p14="http://schemas.microsoft.com/office/powerpoint/2010/main" val="2500821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17" y="3577592"/>
            <a:ext cx="11875998" cy="1290222"/>
            <a:chOff x="0" y="2362200"/>
            <a:chExt cx="1219200" cy="1450504"/>
          </a:xfrm>
        </p:grpSpPr>
        <p:sp>
          <p:nvSpPr>
            <p:cNvPr id="8" name="Rectangle 7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755">
                <a:solidFill>
                  <a:srgbClr val="FFFFFF"/>
                </a:solidFill>
                <a:latin typeface="Sakkal Majalla"/>
                <a:cs typeface="Sakkal Majalla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336" y="2411996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85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717" y="4867293"/>
            <a:ext cx="11875998" cy="95906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sz="1755">
              <a:solidFill>
                <a:srgbClr val="FFFFFF"/>
              </a:solidFill>
              <a:latin typeface="Sakkal Majalla"/>
              <a:cs typeface="Sakkal Majalla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" y="6728576"/>
            <a:ext cx="11866397" cy="5933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44DAA9-D0FF-4201-9CD0-E87F70F4F0C5}"/>
              </a:ext>
            </a:extLst>
          </p:cNvPr>
          <p:cNvSpPr txBox="1"/>
          <p:nvPr/>
        </p:nvSpPr>
        <p:spPr>
          <a:xfrm>
            <a:off x="3631964" y="5360671"/>
            <a:ext cx="4457700" cy="57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120" b="1" dirty="0">
                <a:solidFill>
                  <a:srgbClr val="4D4D4D"/>
                </a:solidFill>
                <a:latin typeface="Sakkal Majalla"/>
                <a:cs typeface="Sakkal Majalla"/>
              </a:rPr>
              <a:t>شكراً لكم</a:t>
            </a:r>
            <a:endParaRPr lang="en-SG" sz="3120" b="1" dirty="0">
              <a:solidFill>
                <a:srgbClr val="4D4D4D"/>
              </a:solidFill>
              <a:latin typeface="Sakkal Majalla"/>
              <a:cs typeface="Sakkal Majalla"/>
            </a:endParaRP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BB923C40-CBB8-4A1C-AE2D-76B11279EC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210" y="200205"/>
            <a:ext cx="6240780" cy="31218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C9A510E-23E3-E58E-2018-41864A5EE2DE}"/>
              </a:ext>
            </a:extLst>
          </p:cNvPr>
          <p:cNvSpPr txBox="1"/>
          <p:nvPr/>
        </p:nvSpPr>
        <p:spPr>
          <a:xfrm>
            <a:off x="2361470" y="3920211"/>
            <a:ext cx="6998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spcAft>
                <a:spcPts val="600"/>
              </a:spcAft>
            </a:pPr>
            <a:r>
              <a:rPr lang="ar-B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نرتقي بالبحرين إلى مستويات أعلى</a:t>
            </a:r>
          </a:p>
        </p:txBody>
      </p:sp>
    </p:spTree>
    <p:extLst>
      <p:ext uri="{BB962C8B-B14F-4D97-AF65-F5344CB8AC3E}">
        <p14:creationId xmlns:p14="http://schemas.microsoft.com/office/powerpoint/2010/main" val="209760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AC2B-39F6-DA44-A440-8D6754BB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BH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1CD5A-B25E-B840-6602-39846E53C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36904"/>
            <a:ext cx="10698480" cy="4525963"/>
          </a:xfrm>
        </p:spPr>
        <p:txBody>
          <a:bodyPr/>
          <a:lstStyle/>
          <a:p>
            <a:pPr marL="0" indent="0">
              <a:buNone/>
            </a:pPr>
            <a:r>
              <a:rPr lang="ar-BH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685E1-6016-2058-E77E-9390421E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C7F9E4-AF47-D8BA-0EEF-D483540C0B97}"/>
              </a:ext>
            </a:extLst>
          </p:cNvPr>
          <p:cNvSpPr txBox="1"/>
          <p:nvPr/>
        </p:nvSpPr>
        <p:spPr>
          <a:xfrm>
            <a:off x="1393371" y="1148799"/>
            <a:ext cx="9305109" cy="4560402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R="0" lvl="1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ar-BH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7F2FD-0FCA-63D5-CC83-E8BFD1E5D76D}"/>
              </a:ext>
            </a:extLst>
          </p:cNvPr>
          <p:cNvSpPr txBox="1"/>
          <p:nvPr/>
        </p:nvSpPr>
        <p:spPr>
          <a:xfrm>
            <a:off x="4833804" y="1017528"/>
            <a:ext cx="2341511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000" dirty="0"/>
              <a:t>تاريخ الأحوال المدنية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42CBFB3A-10F9-1AD7-DB1E-C99BC83454DD}"/>
              </a:ext>
            </a:extLst>
          </p:cNvPr>
          <p:cNvSpPr txBox="1">
            <a:spLocks/>
          </p:cNvSpPr>
          <p:nvPr/>
        </p:nvSpPr>
        <p:spPr>
          <a:xfrm>
            <a:off x="851916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0E0BD7-6E87-9282-DFD9-1207D79E26AF}"/>
              </a:ext>
            </a:extLst>
          </p:cNvPr>
          <p:cNvSpPr txBox="1"/>
          <p:nvPr/>
        </p:nvSpPr>
        <p:spPr>
          <a:xfrm>
            <a:off x="5302938" y="70622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akkal Majalla"/>
                <a:ea typeface="+mn-ea"/>
                <a:cs typeface="Sakkal Majalla"/>
              </a:rPr>
              <a:t>تاريخ الأحوال المدنية في مملكة البحرين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4134EB-FD0D-2D30-C6A8-3C3956419EA8}"/>
              </a:ext>
            </a:extLst>
          </p:cNvPr>
          <p:cNvSpPr txBox="1"/>
          <p:nvPr/>
        </p:nvSpPr>
        <p:spPr>
          <a:xfrm>
            <a:off x="1937893" y="2567834"/>
            <a:ext cx="8613992" cy="172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rtl="1">
              <a:lnSpc>
                <a:spcPct val="107000"/>
              </a:lnSpc>
              <a:spcAft>
                <a:spcPts val="800"/>
              </a:spcAft>
            </a:pPr>
            <a:r>
              <a:rPr lang="ar-BH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بدأت مملكة البحرين اهتمامها في تسجيل الحالة المدنية، في عام 1970 حيث كان تسجيل الوفيات والمواليد تابع </a:t>
            </a:r>
            <a:r>
              <a:rPr lang="ar-BH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لوزارة الصحة</a:t>
            </a:r>
            <a:r>
              <a:rPr lang="ar-BH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وكان </a:t>
            </a:r>
            <a:r>
              <a:rPr lang="ar-BH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الجهاز المركزي للمعلومات </a:t>
            </a:r>
            <a:r>
              <a:rPr lang="ar-BH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سابقاً</a:t>
            </a:r>
            <a:r>
              <a:rPr lang="ar-BH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BH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المعني بالسجل السكاني، وبعد ذلك عملت مملكة البحرين على دمج جميع هذه الخدمات وجعلها من اختصاص </a:t>
            </a:r>
            <a:r>
              <a:rPr lang="ar-BH" sz="20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هيئة المعلومات والحكومة الالكترونية </a:t>
            </a:r>
            <a:r>
              <a:rPr lang="ar-BH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لضمان دقة دخول البيانات الواردة ولإ</a:t>
            </a:r>
            <a:r>
              <a:rPr lang="ar-BH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خراج الإحصاءات الحيوية في مملكة البحرين.</a:t>
            </a:r>
            <a:endParaRPr lang="en-US" sz="20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07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AA4FB-4E48-3D4B-B277-ACC05272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300" y="274638"/>
            <a:ext cx="10698480" cy="1143000"/>
          </a:xfrm>
        </p:spPr>
        <p:txBody>
          <a:bodyPr/>
          <a:lstStyle/>
          <a:p>
            <a:r>
              <a:rPr lang="ar-BH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759F-F5F7-57C8-95CF-F82E8CE69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300" y="1600204"/>
            <a:ext cx="10698480" cy="4525963"/>
          </a:xfrm>
        </p:spPr>
        <p:txBody>
          <a:bodyPr/>
          <a:lstStyle/>
          <a:p>
            <a:pPr marL="0" indent="0">
              <a:buNone/>
            </a:pPr>
            <a:r>
              <a:rPr lang="ar-BH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E7848-78DB-EA95-5B20-1B28949F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9100" y="6356354"/>
            <a:ext cx="27736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1518B29-9564-8D71-D95B-15CC943EC64B}"/>
              </a:ext>
            </a:extLst>
          </p:cNvPr>
          <p:cNvSpPr txBox="1">
            <a:spLocks/>
          </p:cNvSpPr>
          <p:nvPr/>
        </p:nvSpPr>
        <p:spPr>
          <a:xfrm>
            <a:off x="68430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869252" rtl="0" eaLnBrk="1" latinLnBrk="0" hangingPunct="1">
              <a:spcBef>
                <a:spcPct val="0"/>
              </a:spcBef>
              <a:buNone/>
              <a:defRPr sz="418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BH"/>
              <a:t> 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19281F-1485-1302-CAE5-4A65BE2AB226}"/>
              </a:ext>
            </a:extLst>
          </p:cNvPr>
          <p:cNvSpPr txBox="1">
            <a:spLocks/>
          </p:cNvSpPr>
          <p:nvPr/>
        </p:nvSpPr>
        <p:spPr>
          <a:xfrm>
            <a:off x="684300" y="1600204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25970" indent="-325970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6267" indent="-271641" algn="l" defTabSz="8692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6564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1190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55816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0442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5067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93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94319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BH"/>
              <a:t> 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5D3B4A4-7A6F-FE01-F791-F1FF63E69315}"/>
              </a:ext>
            </a:extLst>
          </p:cNvPr>
          <p:cNvSpPr txBox="1">
            <a:spLocks/>
          </p:cNvSpPr>
          <p:nvPr/>
        </p:nvSpPr>
        <p:spPr>
          <a:xfrm>
            <a:off x="860910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F65839-61DA-F80A-F63F-D91E4F533085}"/>
              </a:ext>
            </a:extLst>
          </p:cNvPr>
          <p:cNvSpPr txBox="1"/>
          <p:nvPr/>
        </p:nvSpPr>
        <p:spPr>
          <a:xfrm>
            <a:off x="1754298" y="1124083"/>
            <a:ext cx="8783787" cy="506840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ar-BH" sz="1800" b="1" kern="1200" dirty="0"/>
              <a:t>تدشين خدمة التبليغ المباشر إلكترونياً من المستشفى عن المواليد لحالات المستوفية للشروط فقط</a:t>
            </a:r>
            <a:r>
              <a:rPr lang="en-US" sz="1800" b="1" kern="1200" dirty="0"/>
              <a:t>.</a:t>
            </a:r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b="1" dirty="0"/>
              <a:t>………..</a:t>
            </a:r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800" b="1" kern="1200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b="1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800" b="1" kern="1200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b="1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800" b="1" kern="1200" dirty="0"/>
              <a:t>999999999+++9999999999999999999999999999999555</a:t>
            </a:r>
            <a:endParaRPr lang="ar-BH" sz="1800" b="1" kern="1200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726B5BF-76C5-E085-98A2-2771EE378833}"/>
              </a:ext>
            </a:extLst>
          </p:cNvPr>
          <p:cNvSpPr txBox="1">
            <a:spLocks/>
          </p:cNvSpPr>
          <p:nvPr/>
        </p:nvSpPr>
        <p:spPr>
          <a:xfrm>
            <a:off x="860910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86E0E8-4C72-B4F4-6208-8F8B9184F074}"/>
              </a:ext>
            </a:extLst>
          </p:cNvPr>
          <p:cNvSpPr txBox="1"/>
          <p:nvPr/>
        </p:nvSpPr>
        <p:spPr>
          <a:xfrm>
            <a:off x="4483983" y="939413"/>
            <a:ext cx="31949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400" dirty="0"/>
              <a:t>تاريخ تسجيل المواليد والوفيات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955D1B-7964-15EF-2119-F193CB783C1D}"/>
              </a:ext>
            </a:extLst>
          </p:cNvPr>
          <p:cNvSpPr txBox="1"/>
          <p:nvPr/>
        </p:nvSpPr>
        <p:spPr>
          <a:xfrm>
            <a:off x="5302938" y="70622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2400" dirty="0"/>
              <a:t>نبذة تاريخية عن تسجيل المواليد والوفيات </a:t>
            </a:r>
            <a:endParaRPr kumimoji="0" lang="ar-BH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akkal Majalla"/>
              <a:ea typeface="+mn-ea"/>
              <a:cs typeface="Sakkal Majalla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9F51C3E-3128-BF58-CAA0-DAF4114CA416}"/>
              </a:ext>
            </a:extLst>
          </p:cNvPr>
          <p:cNvGrpSpPr/>
          <p:nvPr/>
        </p:nvGrpSpPr>
        <p:grpSpPr>
          <a:xfrm>
            <a:off x="86897" y="-73097"/>
            <a:ext cx="8008613" cy="4387994"/>
            <a:chOff x="1689727" y="3007151"/>
            <a:chExt cx="8450866" cy="458291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F7F13A3-2348-1A62-BD19-74F7CFF5768E}"/>
                </a:ext>
              </a:extLst>
            </p:cNvPr>
            <p:cNvSpPr txBox="1"/>
            <p:nvPr/>
          </p:nvSpPr>
          <p:spPr>
            <a:xfrm>
              <a:off x="8486907" y="3125440"/>
              <a:ext cx="1653686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25D64BE-00C1-01A4-E136-EB30F7F06F3F}"/>
                </a:ext>
              </a:extLst>
            </p:cNvPr>
            <p:cNvSpPr txBox="1"/>
            <p:nvPr/>
          </p:nvSpPr>
          <p:spPr>
            <a:xfrm>
              <a:off x="4781389" y="3408182"/>
              <a:ext cx="1781907" cy="321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1001F">
                    <a:lumMod val="50000"/>
                  </a:srgbClr>
                </a:solidFill>
                <a:effectLst/>
                <a:uLnTx/>
                <a:uFillTx/>
                <a:latin typeface="Sakkal Majalla"/>
                <a:ea typeface="+mn-ea"/>
                <a:cs typeface="Sakkal Majalla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91C9509-7C7A-387F-9AB2-6DECB50DB219}"/>
                </a:ext>
              </a:extLst>
            </p:cNvPr>
            <p:cNvSpPr txBox="1"/>
            <p:nvPr/>
          </p:nvSpPr>
          <p:spPr>
            <a:xfrm>
              <a:off x="2051831" y="3007151"/>
              <a:ext cx="162604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F7BA6AF-4118-EC7C-8BC6-BEF17337BD82}"/>
                </a:ext>
              </a:extLst>
            </p:cNvPr>
            <p:cNvCxnSpPr>
              <a:cxnSpLocks/>
            </p:cNvCxnSpPr>
            <p:nvPr/>
          </p:nvCxnSpPr>
          <p:spPr>
            <a:xfrm>
              <a:off x="6049091" y="5225907"/>
              <a:ext cx="1028409" cy="0"/>
            </a:xfrm>
            <a:prstGeom prst="straightConnector1">
              <a:avLst/>
            </a:prstGeom>
            <a:ln w="9525">
              <a:solidFill>
                <a:schemeClr val="bg2">
                  <a:lumMod val="50000"/>
                </a:schemeClr>
              </a:solidFill>
              <a:prstDash val="lgDash"/>
              <a:headEnd type="triangle" w="med" len="med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4BB163E-D432-A346-1CEF-971D5D493FA2}"/>
                </a:ext>
              </a:extLst>
            </p:cNvPr>
            <p:cNvSpPr txBox="1"/>
            <p:nvPr/>
          </p:nvSpPr>
          <p:spPr>
            <a:xfrm>
              <a:off x="8100476" y="4689892"/>
              <a:ext cx="2039111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1F78B91-8E45-792D-2A99-99A37C284C4A}"/>
                </a:ext>
              </a:extLst>
            </p:cNvPr>
            <p:cNvSpPr txBox="1"/>
            <p:nvPr/>
          </p:nvSpPr>
          <p:spPr>
            <a:xfrm>
              <a:off x="1689727" y="7268619"/>
              <a:ext cx="279312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A79576D-4289-449C-5792-147BC1A3103D}"/>
                </a:ext>
              </a:extLst>
            </p:cNvPr>
            <p:cNvSpPr txBox="1"/>
            <p:nvPr/>
          </p:nvSpPr>
          <p:spPr>
            <a:xfrm>
              <a:off x="4737217" y="6941706"/>
              <a:ext cx="2135599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E58A82A-FCDC-2870-EBB2-67D3D36DED4C}"/>
                </a:ext>
              </a:extLst>
            </p:cNvPr>
            <p:cNvSpPr txBox="1"/>
            <p:nvPr/>
          </p:nvSpPr>
          <p:spPr>
            <a:xfrm>
              <a:off x="1739104" y="5047146"/>
              <a:ext cx="2135599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endParaRPr lang="ar-BH" sz="1400" b="1" dirty="0">
                <a:solidFill>
                  <a:srgbClr val="1C1C1C"/>
                </a:solidFill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BE537E7-2DBE-61FB-E7C1-2385133CCCEB}"/>
              </a:ext>
            </a:extLst>
          </p:cNvPr>
          <p:cNvSpPr txBox="1"/>
          <p:nvPr/>
        </p:nvSpPr>
        <p:spPr>
          <a:xfrm>
            <a:off x="8160142" y="1257723"/>
            <a:ext cx="16645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b="1" dirty="0">
                <a:solidFill>
                  <a:srgbClr val="1C1C1C"/>
                </a:solidFill>
              </a:rPr>
              <a:t>تدوين المواليد والوفيات في السجلات بموجب </a:t>
            </a:r>
            <a:r>
              <a:rPr lang="ar-BH" b="1" dirty="0">
                <a:solidFill>
                  <a:srgbClr val="AC0000"/>
                </a:solidFill>
              </a:rPr>
              <a:t>مرسوم بقانون رقم (6) لعام 1970م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3225C2-5F49-66A4-784E-1F4926BA3DA4}"/>
              </a:ext>
            </a:extLst>
          </p:cNvPr>
          <p:cNvSpPr txBox="1"/>
          <p:nvPr/>
        </p:nvSpPr>
        <p:spPr>
          <a:xfrm>
            <a:off x="2988307" y="2389876"/>
            <a:ext cx="1904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BH" sz="1400" b="1" dirty="0">
              <a:solidFill>
                <a:srgbClr val="1C1C1C"/>
              </a:solidFill>
            </a:endParaRPr>
          </a:p>
        </p:txBody>
      </p:sp>
      <p:pic>
        <p:nvPicPr>
          <p:cNvPr id="40" name="Picture 39" descr="A red and white shield with a red and white design&#10;&#10;Description automatically generated">
            <a:extLst>
              <a:ext uri="{FF2B5EF4-FFF2-40B4-BE49-F238E27FC236}">
                <a16:creationId xmlns:a16="http://schemas.microsoft.com/office/drawing/2014/main" id="{00B02FC2-87E9-F2EA-8559-AD7B17B2E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065" y="1493809"/>
            <a:ext cx="1669139" cy="1114962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9FF0B2A-6B33-F804-091A-B65A75ACBC73}"/>
              </a:ext>
            </a:extLst>
          </p:cNvPr>
          <p:cNvCxnSpPr>
            <a:cxnSpLocks/>
          </p:cNvCxnSpPr>
          <p:nvPr/>
        </p:nvCxnSpPr>
        <p:spPr>
          <a:xfrm>
            <a:off x="6901358" y="2066816"/>
            <a:ext cx="745108" cy="0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84DA-C4E1-B3F9-FB0B-C7540F1D88C7}"/>
              </a:ext>
            </a:extLst>
          </p:cNvPr>
          <p:cNvCxnSpPr>
            <a:cxnSpLocks/>
            <a:stCxn id="32" idx="2"/>
            <a:endCxn id="18" idx="6"/>
          </p:cNvCxnSpPr>
          <p:nvPr/>
        </p:nvCxnSpPr>
        <p:spPr>
          <a:xfrm>
            <a:off x="2840092" y="4158812"/>
            <a:ext cx="7084452" cy="2196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0C82A00A-C81E-0CC0-9273-16E6786A49F7}"/>
              </a:ext>
            </a:extLst>
          </p:cNvPr>
          <p:cNvSpPr/>
          <p:nvPr/>
        </p:nvSpPr>
        <p:spPr>
          <a:xfrm>
            <a:off x="9117574" y="3943407"/>
            <a:ext cx="806970" cy="43520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1970</a:t>
            </a:r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74B35DB-6DD8-B4FD-B18E-EDE2BDFA72D6}"/>
              </a:ext>
            </a:extLst>
          </p:cNvPr>
          <p:cNvSpPr/>
          <p:nvPr/>
        </p:nvSpPr>
        <p:spPr>
          <a:xfrm>
            <a:off x="8042644" y="3941211"/>
            <a:ext cx="806970" cy="43520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1993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8537E78-3F48-7677-3FE4-09246B9F252A}"/>
              </a:ext>
            </a:extLst>
          </p:cNvPr>
          <p:cNvSpPr/>
          <p:nvPr/>
        </p:nvSpPr>
        <p:spPr>
          <a:xfrm>
            <a:off x="6952725" y="3943406"/>
            <a:ext cx="806970" cy="43520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2003</a:t>
            </a:r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22F9109-23B8-F20B-F7F2-FC147613E73C}"/>
              </a:ext>
            </a:extLst>
          </p:cNvPr>
          <p:cNvSpPr/>
          <p:nvPr/>
        </p:nvSpPr>
        <p:spPr>
          <a:xfrm>
            <a:off x="5949074" y="3956127"/>
            <a:ext cx="806970" cy="43520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2009</a:t>
            </a:r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2551AAA-D428-0559-3539-9D5D12B8E206}"/>
              </a:ext>
            </a:extLst>
          </p:cNvPr>
          <p:cNvSpPr/>
          <p:nvPr/>
        </p:nvSpPr>
        <p:spPr>
          <a:xfrm>
            <a:off x="4932048" y="3956127"/>
            <a:ext cx="806970" cy="435201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2019</a:t>
            </a:r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756F60F-421C-D24F-F317-5CB661CA9C1B}"/>
              </a:ext>
            </a:extLst>
          </p:cNvPr>
          <p:cNvSpPr/>
          <p:nvPr/>
        </p:nvSpPr>
        <p:spPr>
          <a:xfrm>
            <a:off x="3893316" y="3941211"/>
            <a:ext cx="806970" cy="435201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2022</a:t>
            </a:r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C34DF55-DA02-753C-69DC-1D33AB50BB97}"/>
              </a:ext>
            </a:extLst>
          </p:cNvPr>
          <p:cNvSpPr/>
          <p:nvPr/>
        </p:nvSpPr>
        <p:spPr>
          <a:xfrm>
            <a:off x="2840092" y="3941211"/>
            <a:ext cx="806970" cy="435201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2024</a:t>
            </a:r>
            <a:endParaRPr 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87AE216-FFE8-07B1-44A1-FF63802DA5BB}"/>
              </a:ext>
            </a:extLst>
          </p:cNvPr>
          <p:cNvCxnSpPr>
            <a:cxnSpLocks/>
          </p:cNvCxnSpPr>
          <p:nvPr/>
        </p:nvCxnSpPr>
        <p:spPr>
          <a:xfrm flipV="1">
            <a:off x="9521059" y="4391328"/>
            <a:ext cx="0" cy="58528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C520524-AA82-4DF2-830E-DED95A5D8342}"/>
              </a:ext>
            </a:extLst>
          </p:cNvPr>
          <p:cNvCxnSpPr>
            <a:cxnSpLocks/>
          </p:cNvCxnSpPr>
          <p:nvPr/>
        </p:nvCxnSpPr>
        <p:spPr>
          <a:xfrm flipV="1">
            <a:off x="7356210" y="4391328"/>
            <a:ext cx="0" cy="58528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16936CB-47BC-278C-7FFF-2986449CD1D1}"/>
              </a:ext>
            </a:extLst>
          </p:cNvPr>
          <p:cNvCxnSpPr>
            <a:cxnSpLocks/>
          </p:cNvCxnSpPr>
          <p:nvPr/>
        </p:nvCxnSpPr>
        <p:spPr>
          <a:xfrm flipV="1">
            <a:off x="5335533" y="4399158"/>
            <a:ext cx="0" cy="58528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40A6D64-AAF9-F6BB-BDF3-B016068A565F}"/>
              </a:ext>
            </a:extLst>
          </p:cNvPr>
          <p:cNvCxnSpPr>
            <a:cxnSpLocks/>
          </p:cNvCxnSpPr>
          <p:nvPr/>
        </p:nvCxnSpPr>
        <p:spPr>
          <a:xfrm flipV="1">
            <a:off x="3243577" y="4376412"/>
            <a:ext cx="0" cy="58528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D6AF98C-9C09-0B0A-AB2B-21B752E576A2}"/>
              </a:ext>
            </a:extLst>
          </p:cNvPr>
          <p:cNvCxnSpPr>
            <a:cxnSpLocks/>
          </p:cNvCxnSpPr>
          <p:nvPr/>
        </p:nvCxnSpPr>
        <p:spPr>
          <a:xfrm>
            <a:off x="6333608" y="3429000"/>
            <a:ext cx="0" cy="493963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86EC2FB-C099-59A8-3025-E6A09768F0DD}"/>
              </a:ext>
            </a:extLst>
          </p:cNvPr>
          <p:cNvCxnSpPr>
            <a:cxnSpLocks/>
          </p:cNvCxnSpPr>
          <p:nvPr/>
        </p:nvCxnSpPr>
        <p:spPr>
          <a:xfrm>
            <a:off x="4292068" y="3411304"/>
            <a:ext cx="0" cy="493963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F0CEF09-449A-BBF2-187F-A5E220A14BD6}"/>
              </a:ext>
            </a:extLst>
          </p:cNvPr>
          <p:cNvSpPr txBox="1"/>
          <p:nvPr/>
        </p:nvSpPr>
        <p:spPr>
          <a:xfrm>
            <a:off x="8688802" y="4970516"/>
            <a:ext cx="16645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بدء تسجيل المواليد والوفيات.</a:t>
            </a:r>
          </a:p>
          <a:p>
            <a:pPr algn="r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تبعية مستشفيات الولادة</a:t>
            </a:r>
          </a:p>
          <a:p>
            <a:pPr marL="285750" indent="-285750" algn="r" rtl="1">
              <a:buFont typeface="Courier New" panose="02070309020205020404" pitchFamily="49" charset="0"/>
              <a:buChar char="o"/>
            </a:pPr>
            <a:endParaRPr lang="ar-BH" sz="14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Low" rtl="1"/>
            <a:endParaRPr lang="ar-BH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0EF0D6-FBE9-8B06-C094-7F8261C0EEC4}"/>
              </a:ext>
            </a:extLst>
          </p:cNvPr>
          <p:cNvSpPr txBox="1"/>
          <p:nvPr/>
        </p:nvSpPr>
        <p:spPr>
          <a:xfrm>
            <a:off x="6523953" y="5010453"/>
            <a:ext cx="1664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تدشين النظام الإلكتروني للوفيات</a:t>
            </a:r>
          </a:p>
          <a:p>
            <a:pPr algn="justLow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بالإضافة للتدوين فالسجلات الإرشيفية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969C5A7-FA1C-CB73-D76C-1BA86F9138B4}"/>
              </a:ext>
            </a:extLst>
          </p:cNvPr>
          <p:cNvSpPr txBox="1"/>
          <p:nvPr/>
        </p:nvSpPr>
        <p:spPr>
          <a:xfrm>
            <a:off x="4497726" y="5017281"/>
            <a:ext cx="16645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400" b="1" dirty="0">
                <a:solidFill>
                  <a:srgbClr val="4D4D4D"/>
                </a:solidFill>
              </a:rPr>
              <a:t>انتقال التبعية لهيئة المعلومات والحكومة الإلكترونية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EBC22E4-D65A-5597-C911-8089972E4EC6}"/>
              </a:ext>
            </a:extLst>
          </p:cNvPr>
          <p:cNvSpPr txBox="1"/>
          <p:nvPr/>
        </p:nvSpPr>
        <p:spPr>
          <a:xfrm>
            <a:off x="2411320" y="4998346"/>
            <a:ext cx="1664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400" b="1" dirty="0">
                <a:solidFill>
                  <a:srgbClr val="4D4D4D"/>
                </a:solidFill>
              </a:rPr>
              <a:t>تدشين النظام  الوطني للوفيات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75719BE-9E49-4CEF-9414-D90D14D9A1BC}"/>
              </a:ext>
            </a:extLst>
          </p:cNvPr>
          <p:cNvSpPr txBox="1"/>
          <p:nvPr/>
        </p:nvSpPr>
        <p:spPr>
          <a:xfrm>
            <a:off x="5488673" y="2699189"/>
            <a:ext cx="1664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 تدشين خدمة التبليغ المباشر إلكترونياً من المستشفى للمواليد للحالات المستوفية الشروط 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EE7E5BE2-50F2-01EC-4655-A30982DF64A7}"/>
              </a:ext>
            </a:extLst>
          </p:cNvPr>
          <p:cNvCxnSpPr>
            <a:cxnSpLocks/>
          </p:cNvCxnSpPr>
          <p:nvPr/>
        </p:nvCxnSpPr>
        <p:spPr>
          <a:xfrm>
            <a:off x="8446129" y="3429000"/>
            <a:ext cx="0" cy="493963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A83F8A5-123B-23C3-E38A-D1EFFC022E66}"/>
              </a:ext>
            </a:extLst>
          </p:cNvPr>
          <p:cNvSpPr txBox="1"/>
          <p:nvPr/>
        </p:nvSpPr>
        <p:spPr>
          <a:xfrm>
            <a:off x="7744202" y="2754366"/>
            <a:ext cx="1664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تدشين التبليغ الإلكتروني للمواليد </a:t>
            </a:r>
          </a:p>
          <a:p>
            <a:pPr algn="justLow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بالإضافة للتدوين فالسجلات الإرشيفية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2EC6020-DB49-A917-F011-C9E5EA74A2B0}"/>
              </a:ext>
            </a:extLst>
          </p:cNvPr>
          <p:cNvSpPr txBox="1"/>
          <p:nvPr/>
        </p:nvSpPr>
        <p:spPr>
          <a:xfrm>
            <a:off x="3483909" y="3143393"/>
            <a:ext cx="1664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400" b="1" dirty="0">
                <a:solidFill>
                  <a:srgbClr val="4D4D4D"/>
                </a:solidFill>
              </a:rPr>
              <a:t>تدشين النظام الوطني للمواليد </a:t>
            </a:r>
          </a:p>
        </p:txBody>
      </p:sp>
      <p:pic>
        <p:nvPicPr>
          <p:cNvPr id="14" name="Graphic 13" descr="Document with solid fill">
            <a:extLst>
              <a:ext uri="{FF2B5EF4-FFF2-40B4-BE49-F238E27FC236}">
                <a16:creationId xmlns:a16="http://schemas.microsoft.com/office/drawing/2014/main" id="{EA3CD7CA-52A3-9485-8C56-B1F00B302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76340" y="1450767"/>
            <a:ext cx="1118146" cy="1118146"/>
          </a:xfrm>
          <a:prstGeom prst="rect">
            <a:avLst/>
          </a:prstGeom>
        </p:spPr>
      </p:pic>
      <p:pic>
        <p:nvPicPr>
          <p:cNvPr id="33" name="Graphic 32" descr="Pen with solid fill">
            <a:extLst>
              <a:ext uri="{FF2B5EF4-FFF2-40B4-BE49-F238E27FC236}">
                <a16:creationId xmlns:a16="http://schemas.microsoft.com/office/drawing/2014/main" id="{6BFACF91-FD03-0C92-1312-CD801036D7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033540" y="146132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0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5" grpId="0"/>
      <p:bldP spid="18" grpId="0" animBg="1"/>
      <p:bldP spid="22" grpId="0" animBg="1"/>
      <p:bldP spid="23" grpId="0" animBg="1"/>
      <p:bldP spid="29" grpId="0" animBg="1"/>
      <p:bldP spid="30" grpId="0" animBg="1"/>
      <p:bldP spid="31" grpId="0" animBg="1"/>
      <p:bldP spid="32" grpId="0" animBg="1"/>
      <p:bldP spid="51" grpId="0"/>
      <p:bldP spid="52" grpId="0"/>
      <p:bldP spid="55" grpId="0"/>
      <p:bldP spid="57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32537-1405-6FF8-8F17-B7998EE8A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BH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D7B83E-DE8E-F5A9-3EA8-69B360DA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549A22-9E1C-B4B9-9D81-54BBA4FE51A6}"/>
              </a:ext>
            </a:extLst>
          </p:cNvPr>
          <p:cNvSpPr txBox="1">
            <a:spLocks/>
          </p:cNvSpPr>
          <p:nvPr/>
        </p:nvSpPr>
        <p:spPr>
          <a:xfrm>
            <a:off x="68430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869252" rtl="0" eaLnBrk="1" latinLnBrk="0" hangingPunct="1">
              <a:spcBef>
                <a:spcPct val="0"/>
              </a:spcBef>
              <a:buNone/>
              <a:defRPr sz="418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BH"/>
              <a:t> 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C067383-0BD0-BC33-25EC-4AFEC74F9DFD}"/>
              </a:ext>
            </a:extLst>
          </p:cNvPr>
          <p:cNvSpPr txBox="1">
            <a:spLocks/>
          </p:cNvSpPr>
          <p:nvPr/>
        </p:nvSpPr>
        <p:spPr>
          <a:xfrm>
            <a:off x="684300" y="1600204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25970" indent="-325970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0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6267" indent="-271641" algn="l" defTabSz="8692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6564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1190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55816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0442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25067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9693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94319" indent="-217313" algn="l" defTabSz="86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ar-BH"/>
              <a:t> 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95888DB-DB48-61CB-9D0D-69282B8461FE}"/>
              </a:ext>
            </a:extLst>
          </p:cNvPr>
          <p:cNvSpPr txBox="1">
            <a:spLocks/>
          </p:cNvSpPr>
          <p:nvPr/>
        </p:nvSpPr>
        <p:spPr>
          <a:xfrm>
            <a:off x="860910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3ADD1C-A2CB-C67B-C043-7DC4F814BEA1}"/>
              </a:ext>
            </a:extLst>
          </p:cNvPr>
          <p:cNvSpPr txBox="1">
            <a:spLocks/>
          </p:cNvSpPr>
          <p:nvPr/>
        </p:nvSpPr>
        <p:spPr>
          <a:xfrm>
            <a:off x="68430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869252" rtl="0" eaLnBrk="1" latinLnBrk="0" hangingPunct="1">
              <a:spcBef>
                <a:spcPct val="0"/>
              </a:spcBef>
              <a:buNone/>
              <a:defRPr sz="418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BH"/>
              <a:t> </a:t>
            </a:r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F024778B-C0A1-0A82-D4F2-6C49B62C3A85}"/>
              </a:ext>
            </a:extLst>
          </p:cNvPr>
          <p:cNvSpPr txBox="1">
            <a:spLocks/>
          </p:cNvSpPr>
          <p:nvPr/>
        </p:nvSpPr>
        <p:spPr>
          <a:xfrm>
            <a:off x="860910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0A550A30-0895-9F33-CE30-D43D57545592}"/>
              </a:ext>
            </a:extLst>
          </p:cNvPr>
          <p:cNvSpPr txBox="1">
            <a:spLocks/>
          </p:cNvSpPr>
          <p:nvPr/>
        </p:nvSpPr>
        <p:spPr>
          <a:xfrm>
            <a:off x="8609100" y="6356354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83A161-A4C6-FA5C-642B-2A084909D1BA}"/>
              </a:ext>
            </a:extLst>
          </p:cNvPr>
          <p:cNvSpPr txBox="1"/>
          <p:nvPr/>
        </p:nvSpPr>
        <p:spPr>
          <a:xfrm>
            <a:off x="5302938" y="70622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2400" dirty="0"/>
              <a:t>نبذة تاريخية عن الزواج والطلاق</a:t>
            </a:r>
            <a:endParaRPr kumimoji="0" lang="ar-BH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akkal Majalla"/>
              <a:ea typeface="+mn-ea"/>
              <a:cs typeface="Sakkal Majalla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9D2A239-9C2E-9461-1755-18A87946553C}"/>
              </a:ext>
            </a:extLst>
          </p:cNvPr>
          <p:cNvGrpSpPr/>
          <p:nvPr/>
        </p:nvGrpSpPr>
        <p:grpSpPr>
          <a:xfrm>
            <a:off x="-476759" y="206834"/>
            <a:ext cx="8008613" cy="4387994"/>
            <a:chOff x="1689727" y="3007151"/>
            <a:chExt cx="8450866" cy="4582917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505519E-67B9-87FB-2B12-A89D8FAD834D}"/>
                </a:ext>
              </a:extLst>
            </p:cNvPr>
            <p:cNvSpPr txBox="1"/>
            <p:nvPr/>
          </p:nvSpPr>
          <p:spPr>
            <a:xfrm>
              <a:off x="8486907" y="3125440"/>
              <a:ext cx="1653686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26E2E1-3E3A-82FC-2A9F-AE96551A655C}"/>
                </a:ext>
              </a:extLst>
            </p:cNvPr>
            <p:cNvSpPr txBox="1"/>
            <p:nvPr/>
          </p:nvSpPr>
          <p:spPr>
            <a:xfrm>
              <a:off x="4781389" y="3408182"/>
              <a:ext cx="1781907" cy="321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1001F">
                    <a:lumMod val="50000"/>
                  </a:srgbClr>
                </a:solidFill>
                <a:effectLst/>
                <a:uLnTx/>
                <a:uFillTx/>
                <a:latin typeface="Sakkal Majalla"/>
                <a:ea typeface="+mn-ea"/>
                <a:cs typeface="Sakkal Majalla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AA3921-152F-BFD6-63AF-20B5ADA897C0}"/>
                </a:ext>
              </a:extLst>
            </p:cNvPr>
            <p:cNvSpPr txBox="1"/>
            <p:nvPr/>
          </p:nvSpPr>
          <p:spPr>
            <a:xfrm>
              <a:off x="2051831" y="3007151"/>
              <a:ext cx="162604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97E44A0-92F6-6781-F8B9-C9D3B67A66B7}"/>
                </a:ext>
              </a:extLst>
            </p:cNvPr>
            <p:cNvCxnSpPr>
              <a:cxnSpLocks/>
            </p:cNvCxnSpPr>
            <p:nvPr/>
          </p:nvCxnSpPr>
          <p:spPr>
            <a:xfrm>
              <a:off x="5647546" y="5417331"/>
              <a:ext cx="1359564" cy="0"/>
            </a:xfrm>
            <a:prstGeom prst="straightConnector1">
              <a:avLst/>
            </a:prstGeom>
            <a:ln w="9525">
              <a:solidFill>
                <a:schemeClr val="bg2">
                  <a:lumMod val="50000"/>
                </a:schemeClr>
              </a:solidFill>
              <a:prstDash val="lgDash"/>
              <a:headEnd type="triangle" w="med" len="med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34CBF18-2697-82FB-067D-A4D8F6706EFF}"/>
                </a:ext>
              </a:extLst>
            </p:cNvPr>
            <p:cNvSpPr txBox="1"/>
            <p:nvPr/>
          </p:nvSpPr>
          <p:spPr>
            <a:xfrm>
              <a:off x="8100476" y="4689892"/>
              <a:ext cx="2039111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61344E5-50AC-1CA3-BBBA-BE23BB005C2F}"/>
                </a:ext>
              </a:extLst>
            </p:cNvPr>
            <p:cNvSpPr txBox="1"/>
            <p:nvPr/>
          </p:nvSpPr>
          <p:spPr>
            <a:xfrm>
              <a:off x="1689727" y="7268619"/>
              <a:ext cx="279312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DF55624-85C6-C7DF-F44A-DAF6510778E3}"/>
                </a:ext>
              </a:extLst>
            </p:cNvPr>
            <p:cNvSpPr txBox="1"/>
            <p:nvPr/>
          </p:nvSpPr>
          <p:spPr>
            <a:xfrm>
              <a:off x="4737217" y="6941706"/>
              <a:ext cx="2135599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9566801-BB0D-0E6F-7183-0389357E8625}"/>
                </a:ext>
              </a:extLst>
            </p:cNvPr>
            <p:cNvSpPr txBox="1"/>
            <p:nvPr/>
          </p:nvSpPr>
          <p:spPr>
            <a:xfrm>
              <a:off x="1739104" y="5047146"/>
              <a:ext cx="2135599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endParaRPr lang="ar-BH" sz="1400" b="1" dirty="0">
                <a:solidFill>
                  <a:srgbClr val="1C1C1C"/>
                </a:solidFill>
              </a:endParaRPr>
            </a:p>
          </p:txBody>
        </p:sp>
      </p:grpSp>
      <p:pic>
        <p:nvPicPr>
          <p:cNvPr id="25" name="Picture 4" descr="System Icon Png #422177 - Free Icons Library">
            <a:extLst>
              <a:ext uri="{FF2B5EF4-FFF2-40B4-BE49-F238E27FC236}">
                <a16:creationId xmlns:a16="http://schemas.microsoft.com/office/drawing/2014/main" id="{044A7252-2512-92F3-6BC5-13163EBEB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566" y="1677711"/>
            <a:ext cx="981261" cy="10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04602FB-71D8-C8DE-5FBC-BF0E1D0CF8E0}"/>
              </a:ext>
            </a:extLst>
          </p:cNvPr>
          <p:cNvCxnSpPr>
            <a:cxnSpLocks/>
          </p:cNvCxnSpPr>
          <p:nvPr/>
        </p:nvCxnSpPr>
        <p:spPr>
          <a:xfrm flipV="1">
            <a:off x="6474979" y="2195180"/>
            <a:ext cx="1062630" cy="9025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A logo with a symbol and text&#10;&#10;Description automatically generated">
            <a:extLst>
              <a:ext uri="{FF2B5EF4-FFF2-40B4-BE49-F238E27FC236}">
                <a16:creationId xmlns:a16="http://schemas.microsoft.com/office/drawing/2014/main" id="{9E7702B5-0366-62E8-FE62-080FBDCB10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735" y="1378447"/>
            <a:ext cx="1970253" cy="142544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74681E55-6CDB-C210-12B9-DA3F80446780}"/>
              </a:ext>
            </a:extLst>
          </p:cNvPr>
          <p:cNvSpPr txBox="1"/>
          <p:nvPr/>
        </p:nvSpPr>
        <p:spPr>
          <a:xfrm>
            <a:off x="7774768" y="1388597"/>
            <a:ext cx="190482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rtl="1"/>
            <a:r>
              <a:rPr lang="ar-BH" sz="1900" b="1" dirty="0">
                <a:solidFill>
                  <a:srgbClr val="4D4D4D"/>
                </a:solidFill>
              </a:rPr>
              <a:t>يستند العمل في السجل السكاني في مملكة البحرين إلى </a:t>
            </a:r>
            <a:r>
              <a:rPr lang="ar-SA" sz="1900" b="1" dirty="0">
                <a:solidFill>
                  <a:srgbClr val="AC0000"/>
                </a:solidFill>
              </a:rPr>
              <a:t>مرسوم بقانون رقم (9) </a:t>
            </a:r>
            <a:r>
              <a:rPr lang="ar-BH" sz="1900" b="1" dirty="0">
                <a:solidFill>
                  <a:srgbClr val="AC0000"/>
                </a:solidFill>
              </a:rPr>
              <a:t>لعام</a:t>
            </a:r>
            <a:r>
              <a:rPr lang="ar-SA" sz="1900" b="1" dirty="0">
                <a:solidFill>
                  <a:srgbClr val="AC0000"/>
                </a:solidFill>
              </a:rPr>
              <a:t> 1984</a:t>
            </a:r>
            <a:endParaRPr lang="ar-BH" sz="1900" b="1" dirty="0">
              <a:solidFill>
                <a:srgbClr val="1C1C1C"/>
              </a:solidFill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DE39D49-2B21-C0E4-EDF5-ECE4B3DC4ECF}"/>
              </a:ext>
            </a:extLst>
          </p:cNvPr>
          <p:cNvCxnSpPr>
            <a:cxnSpLocks/>
            <a:stCxn id="58" idx="2"/>
            <a:endCxn id="52" idx="6"/>
          </p:cNvCxnSpPr>
          <p:nvPr/>
        </p:nvCxnSpPr>
        <p:spPr>
          <a:xfrm>
            <a:off x="2431133" y="4261700"/>
            <a:ext cx="7084452" cy="2196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84FC3BD8-B7DC-B601-C231-1AC97C7526E3}"/>
              </a:ext>
            </a:extLst>
          </p:cNvPr>
          <p:cNvSpPr/>
          <p:nvPr/>
        </p:nvSpPr>
        <p:spPr>
          <a:xfrm>
            <a:off x="8708615" y="4046295"/>
            <a:ext cx="806970" cy="435201"/>
          </a:xfrm>
          <a:prstGeom prst="ellipse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1984</a:t>
            </a:r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A9915CD-321B-7D2A-7E6F-F0ABF17BF594}"/>
              </a:ext>
            </a:extLst>
          </p:cNvPr>
          <p:cNvSpPr/>
          <p:nvPr/>
        </p:nvSpPr>
        <p:spPr>
          <a:xfrm>
            <a:off x="5540117" y="4059015"/>
            <a:ext cx="806970" cy="43520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2011</a:t>
            </a:r>
            <a:endParaRPr lang="en-US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20A161-4CC3-6E58-E9BF-FEF3CBB971ED}"/>
              </a:ext>
            </a:extLst>
          </p:cNvPr>
          <p:cNvSpPr/>
          <p:nvPr/>
        </p:nvSpPr>
        <p:spPr>
          <a:xfrm>
            <a:off x="2431133" y="4044099"/>
            <a:ext cx="806970" cy="43520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/>
              <a:t>2024</a:t>
            </a:r>
            <a:endParaRPr lang="en-US"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0B4B1B6-A1A3-7A5D-9A9E-C9657EF9717C}"/>
              </a:ext>
            </a:extLst>
          </p:cNvPr>
          <p:cNvCxnSpPr>
            <a:cxnSpLocks/>
          </p:cNvCxnSpPr>
          <p:nvPr/>
        </p:nvCxnSpPr>
        <p:spPr>
          <a:xfrm>
            <a:off x="5938674" y="3682630"/>
            <a:ext cx="0" cy="36146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F3E060B5-5614-276F-FD00-97436524B619}"/>
              </a:ext>
            </a:extLst>
          </p:cNvPr>
          <p:cNvSpPr txBox="1"/>
          <p:nvPr/>
        </p:nvSpPr>
        <p:spPr>
          <a:xfrm>
            <a:off x="8057500" y="2865140"/>
            <a:ext cx="16645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1400" dirty="0">
                <a:solidFill>
                  <a:schemeClr val="accent4">
                    <a:lumMod val="50000"/>
                  </a:schemeClr>
                </a:solidFill>
              </a:rPr>
              <a:t>بدأ العمل في السجل السكاني، وتسجيل جزء من الحالة المدنية( الزواج، الطلاق) لدى الجهاز المركزي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8B445FF-6B5D-2DC3-FC39-E26CD75BEAF5}"/>
              </a:ext>
            </a:extLst>
          </p:cNvPr>
          <p:cNvSpPr txBox="1"/>
          <p:nvPr/>
        </p:nvSpPr>
        <p:spPr>
          <a:xfrm>
            <a:off x="1743510" y="3322175"/>
            <a:ext cx="2182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تسجيل الحالة الاجتماعية الكترونياً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E173E97-8C80-3809-F622-FF2481F5FB13}"/>
              </a:ext>
            </a:extLst>
          </p:cNvPr>
          <p:cNvSpPr txBox="1"/>
          <p:nvPr/>
        </p:nvSpPr>
        <p:spPr>
          <a:xfrm>
            <a:off x="5093307" y="3026674"/>
            <a:ext cx="1664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انتقال العمل الى وزارة العدل وإنشاء النظام الآلي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4B91C2B-8A66-1C71-5B3D-651A33E014D3}"/>
              </a:ext>
            </a:extLst>
          </p:cNvPr>
          <p:cNvCxnSpPr>
            <a:cxnSpLocks/>
          </p:cNvCxnSpPr>
          <p:nvPr/>
        </p:nvCxnSpPr>
        <p:spPr>
          <a:xfrm>
            <a:off x="2834618" y="3654494"/>
            <a:ext cx="0" cy="36146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72FBB13C-BFCB-B3F8-5833-F979A0FBB3A7}"/>
              </a:ext>
            </a:extLst>
          </p:cNvPr>
          <p:cNvGrpSpPr/>
          <p:nvPr/>
        </p:nvGrpSpPr>
        <p:grpSpPr>
          <a:xfrm>
            <a:off x="2078713" y="4926660"/>
            <a:ext cx="7643300" cy="1669433"/>
            <a:chOff x="2066306" y="4981733"/>
            <a:chExt cx="7643300" cy="1669433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0E87506-912E-C867-18B4-EC70F8136DCE}"/>
                </a:ext>
              </a:extLst>
            </p:cNvPr>
            <p:cNvGrpSpPr/>
            <p:nvPr/>
          </p:nvGrpSpPr>
          <p:grpSpPr>
            <a:xfrm>
              <a:off x="2066306" y="4981733"/>
              <a:ext cx="7643300" cy="1669433"/>
              <a:chOff x="2066306" y="4981733"/>
              <a:chExt cx="7643300" cy="1669433"/>
            </a:xfrm>
          </p:grpSpPr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4E09BF70-094C-A4FA-746B-71BCCD5E408A}"/>
                  </a:ext>
                </a:extLst>
              </p:cNvPr>
              <p:cNvGrpSpPr/>
              <p:nvPr/>
            </p:nvGrpSpPr>
            <p:grpSpPr>
              <a:xfrm>
                <a:off x="2066306" y="4981733"/>
                <a:ext cx="7643300" cy="1669433"/>
                <a:chOff x="2066306" y="4981733"/>
                <a:chExt cx="7643300" cy="1669433"/>
              </a:xfrm>
            </p:grpSpPr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50B74A92-18BC-B716-DB14-45123237F208}"/>
                    </a:ext>
                  </a:extLst>
                </p:cNvPr>
                <p:cNvGrpSpPr/>
                <p:nvPr/>
              </p:nvGrpSpPr>
              <p:grpSpPr>
                <a:xfrm>
                  <a:off x="2066306" y="4981733"/>
                  <a:ext cx="7643300" cy="1669433"/>
                  <a:chOff x="3959922" y="4882044"/>
                  <a:chExt cx="5547306" cy="1669433"/>
                </a:xfrm>
              </p:grpSpPr>
              <p:sp>
                <p:nvSpPr>
                  <p:cNvPr id="45" name="object 27">
                    <a:extLst>
                      <a:ext uri="{FF2B5EF4-FFF2-40B4-BE49-F238E27FC236}">
                        <a16:creationId xmlns:a16="http://schemas.microsoft.com/office/drawing/2014/main" id="{ACBA9BB7-A602-EB87-FC5B-F2A959C55449}"/>
                      </a:ext>
                    </a:extLst>
                  </p:cNvPr>
                  <p:cNvSpPr txBox="1"/>
                  <p:nvPr/>
                </p:nvSpPr>
                <p:spPr>
                  <a:xfrm>
                    <a:off x="3959922" y="4882044"/>
                    <a:ext cx="5532120" cy="334707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</a:schemeClr>
                  </a:solidFill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algn="ctr">
                      <a:lnSpc>
                        <a:spcPts val="2635"/>
                      </a:lnSpc>
                    </a:pPr>
                    <a:endParaRPr lang="ar-BH" sz="2200" dirty="0">
                      <a:latin typeface="Sakkal Majalla"/>
                      <a:cs typeface="Sakkal Majalla"/>
                    </a:endParaRPr>
                  </a:p>
                </p:txBody>
              </p:sp>
              <p:grpSp>
                <p:nvGrpSpPr>
                  <p:cNvPr id="46" name="object 28">
                    <a:extLst>
                      <a:ext uri="{FF2B5EF4-FFF2-40B4-BE49-F238E27FC236}">
                        <a16:creationId xmlns:a16="http://schemas.microsoft.com/office/drawing/2014/main" id="{1A63EEC8-EEB6-A51B-EAC2-A643699D8468}"/>
                      </a:ext>
                    </a:extLst>
                  </p:cNvPr>
                  <p:cNvGrpSpPr/>
                  <p:nvPr/>
                </p:nvGrpSpPr>
                <p:grpSpPr>
                  <a:xfrm>
                    <a:off x="3975108" y="5286557"/>
                    <a:ext cx="5532120" cy="1264920"/>
                    <a:chOff x="7256953" y="1503452"/>
                    <a:chExt cx="5532120" cy="1264920"/>
                  </a:xfrm>
                  <a:solidFill>
                    <a:schemeClr val="accent4">
                      <a:lumMod val="40000"/>
                      <a:lumOff val="60000"/>
                    </a:schemeClr>
                  </a:solidFill>
                </p:grpSpPr>
                <p:sp>
                  <p:nvSpPr>
                    <p:cNvPr id="47" name="object 29">
                      <a:extLst>
                        <a:ext uri="{FF2B5EF4-FFF2-40B4-BE49-F238E27FC236}">
                          <a16:creationId xmlns:a16="http://schemas.microsoft.com/office/drawing/2014/main" id="{3BF79865-EC25-8E84-80F6-54D0D33CE2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256953" y="1503452"/>
                      <a:ext cx="5532120" cy="126492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532120" h="1264920">
                          <a:moveTo>
                            <a:pt x="5532120" y="0"/>
                          </a:moveTo>
                          <a:lnTo>
                            <a:pt x="0" y="0"/>
                          </a:lnTo>
                          <a:lnTo>
                            <a:pt x="0" y="1264920"/>
                          </a:lnTo>
                          <a:lnTo>
                            <a:pt x="5532120" y="1264920"/>
                          </a:lnTo>
                          <a:lnTo>
                            <a:pt x="5532120" y="0"/>
                          </a:lnTo>
                          <a:close/>
                        </a:path>
                      </a:pathLst>
                    </a:custGeom>
                    <a:grpFill/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  <p:sp>
                  <p:nvSpPr>
                    <p:cNvPr id="48" name="object 30">
                      <a:extLst>
                        <a:ext uri="{FF2B5EF4-FFF2-40B4-BE49-F238E27FC236}">
                          <a16:creationId xmlns:a16="http://schemas.microsoft.com/office/drawing/2014/main" id="{CE6E74FE-33CA-D5D2-24F8-C352B27B9D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340555" y="1938593"/>
                      <a:ext cx="5394960" cy="9144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394959" h="91439">
                          <a:moveTo>
                            <a:pt x="5394960" y="0"/>
                          </a:moveTo>
                          <a:lnTo>
                            <a:pt x="45720" y="0"/>
                          </a:lnTo>
                          <a:lnTo>
                            <a:pt x="0" y="45719"/>
                          </a:lnTo>
                          <a:lnTo>
                            <a:pt x="45720" y="91439"/>
                          </a:lnTo>
                          <a:lnTo>
                            <a:pt x="5394960" y="91439"/>
                          </a:lnTo>
                          <a:lnTo>
                            <a:pt x="5349240" y="45719"/>
                          </a:lnTo>
                          <a:lnTo>
                            <a:pt x="5394960" y="0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75000"/>
                      </a:schemeClr>
                    </a:solidFill>
                  </p:spPr>
                  <p:txBody>
                    <a:bodyPr wrap="square" lIns="0" tIns="0" rIns="0" bIns="0" rtlCol="0"/>
                    <a:lstStyle/>
                    <a:p>
                      <a:endParaRPr dirty="0"/>
                    </a:p>
                  </p:txBody>
                </p:sp>
              </p:grpSp>
              <p:pic>
                <p:nvPicPr>
                  <p:cNvPr id="61" name="object 54">
                    <a:extLst>
                      <a:ext uri="{FF2B5EF4-FFF2-40B4-BE49-F238E27FC236}">
                        <a16:creationId xmlns:a16="http://schemas.microsoft.com/office/drawing/2014/main" id="{1E6B2553-3F72-3CE7-BC42-E33155D92015}"/>
                      </a:ext>
                    </a:extLst>
                  </p:cNvPr>
                  <p:cNvPicPr/>
                  <p:nvPr/>
                </p:nvPicPr>
                <p:blipFill>
                  <a:blip r:embed="rId5" cstate="print"/>
                  <a:stretch>
                    <a:fillRect/>
                  </a:stretch>
                </p:blipFill>
                <p:spPr>
                  <a:xfrm>
                    <a:off x="7105567" y="5412125"/>
                    <a:ext cx="301751" cy="301751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2E1DDACE-4EFB-DF03-6B26-80CFC8BAAF93}"/>
                    </a:ext>
                  </a:extLst>
                </p:cNvPr>
                <p:cNvSpPr/>
                <p:nvPr/>
              </p:nvSpPr>
              <p:spPr>
                <a:xfrm>
                  <a:off x="8515726" y="6055066"/>
                  <a:ext cx="994816" cy="536507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BH" sz="900" dirty="0"/>
                    <a:t>تسجيل الواقعة عند المأذون</a:t>
                  </a:r>
                  <a:endParaRPr lang="en-US" sz="900" dirty="0"/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6C12E79E-0003-4DF3-3039-3F6F69E5D42C}"/>
                    </a:ext>
                  </a:extLst>
                </p:cNvPr>
                <p:cNvSpPr txBox="1"/>
                <p:nvPr/>
              </p:nvSpPr>
              <p:spPr>
                <a:xfrm>
                  <a:off x="5925974" y="4990764"/>
                  <a:ext cx="3671566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rtl="1"/>
                  <a:r>
                    <a:rPr lang="ar-BH" sz="1400" dirty="0">
                      <a:solidFill>
                        <a:schemeClr val="bg1"/>
                      </a:solidFill>
                    </a:rPr>
                    <a:t>الإجراء السابق</a:t>
                  </a:r>
                </a:p>
              </p:txBody>
            </p:sp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59F70209-4DD0-D8D1-88CB-89CAF02BBB64}"/>
                    </a:ext>
                  </a:extLst>
                </p:cNvPr>
                <p:cNvSpPr txBox="1"/>
                <p:nvPr/>
              </p:nvSpPr>
              <p:spPr>
                <a:xfrm>
                  <a:off x="2089942" y="4991207"/>
                  <a:ext cx="3671566" cy="30777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 rtl="1"/>
                  <a:r>
                    <a:rPr lang="ar-BH" sz="1400" dirty="0">
                      <a:solidFill>
                        <a:schemeClr val="bg1"/>
                      </a:solidFill>
                    </a:rPr>
                    <a:t>الإجراء الحالي</a:t>
                  </a:r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9C2995BE-1057-6F93-F3A3-57AD672F6A17}"/>
                    </a:ext>
                  </a:extLst>
                </p:cNvPr>
                <p:cNvSpPr/>
                <p:nvPr/>
              </p:nvSpPr>
              <p:spPr>
                <a:xfrm>
                  <a:off x="7333073" y="6044541"/>
                  <a:ext cx="994816" cy="536507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BH" sz="1200" dirty="0"/>
                    <a:t>وزارة العدل</a:t>
                  </a:r>
                  <a:endParaRPr lang="en-US" sz="1200" dirty="0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3F07B1D7-1A71-F9FA-5477-A3A5B65DFBD1}"/>
                    </a:ext>
                  </a:extLst>
                </p:cNvPr>
                <p:cNvSpPr/>
                <p:nvPr/>
              </p:nvSpPr>
              <p:spPr>
                <a:xfrm>
                  <a:off x="6147134" y="6034277"/>
                  <a:ext cx="994816" cy="536507"/>
                </a:xfrm>
                <a:prstGeom prst="ellipse">
                  <a:avLst/>
                </a:prstGeom>
              </p:spPr>
              <p:style>
                <a:lnRef idx="2">
                  <a:schemeClr val="accent4">
                    <a:shade val="15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BH" sz="900" dirty="0"/>
                    <a:t>الجهاز المركزي للمعلومات</a:t>
                  </a:r>
                  <a:endParaRPr lang="en-US" sz="900" dirty="0"/>
                </a:p>
              </p:txBody>
            </p:sp>
            <p:sp>
              <p:nvSpPr>
                <p:cNvPr id="109" name="Oval 108">
                  <a:extLst>
                    <a:ext uri="{FF2B5EF4-FFF2-40B4-BE49-F238E27FC236}">
                      <a16:creationId xmlns:a16="http://schemas.microsoft.com/office/drawing/2014/main" id="{E7B23D3F-FDE9-7B61-2127-6867E50F5B53}"/>
                    </a:ext>
                  </a:extLst>
                </p:cNvPr>
                <p:cNvSpPr/>
                <p:nvPr/>
              </p:nvSpPr>
              <p:spPr>
                <a:xfrm>
                  <a:off x="4038126" y="6029707"/>
                  <a:ext cx="994816" cy="536507"/>
                </a:xfrm>
                <a:prstGeom prst="ellipse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BH" sz="900" dirty="0"/>
                    <a:t>تسجيل الواقعة عند المأذون</a:t>
                  </a:r>
                  <a:endParaRPr lang="en-US" sz="900" dirty="0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ED5F8039-F189-D7CA-D628-361F60EFFCA9}"/>
                    </a:ext>
                  </a:extLst>
                </p:cNvPr>
                <p:cNvSpPr/>
                <p:nvPr/>
              </p:nvSpPr>
              <p:spPr>
                <a:xfrm>
                  <a:off x="2840261" y="6035559"/>
                  <a:ext cx="994816" cy="536507"/>
                </a:xfrm>
                <a:prstGeom prst="ellipse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4"/>
                </a:fillRef>
                <a:effectRef idx="1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ar-BH" sz="1100" dirty="0"/>
                    <a:t>وزارة العدل</a:t>
                  </a:r>
                  <a:endParaRPr lang="en-US" sz="1100" dirty="0"/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598BEB09-FCF4-4239-4FA9-B51C40A085A3}"/>
                  </a:ext>
                </a:extLst>
              </p:cNvPr>
              <p:cNvGrpSpPr/>
              <p:nvPr/>
            </p:nvGrpSpPr>
            <p:grpSpPr>
              <a:xfrm>
                <a:off x="8693289" y="5456993"/>
                <a:ext cx="482845" cy="341661"/>
                <a:chOff x="8608452" y="5346325"/>
                <a:chExt cx="482845" cy="341661"/>
              </a:xfrm>
            </p:grpSpPr>
            <p:pic>
              <p:nvPicPr>
                <p:cNvPr id="91" name="Graphic 90" descr="Man with solid fill">
                  <a:extLst>
                    <a:ext uri="{FF2B5EF4-FFF2-40B4-BE49-F238E27FC236}">
                      <a16:creationId xmlns:a16="http://schemas.microsoft.com/office/drawing/2014/main" id="{832410C0-AF29-BA66-A0A3-AD6EA286E34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749636" y="5346325"/>
                  <a:ext cx="341661" cy="341661"/>
                </a:xfrm>
                <a:prstGeom prst="rect">
                  <a:avLst/>
                </a:prstGeom>
              </p:spPr>
            </p:pic>
            <p:pic>
              <p:nvPicPr>
                <p:cNvPr id="93" name="Graphic 92" descr="Scribble with solid fill">
                  <a:extLst>
                    <a:ext uri="{FF2B5EF4-FFF2-40B4-BE49-F238E27FC236}">
                      <a16:creationId xmlns:a16="http://schemas.microsoft.com/office/drawing/2014/main" id="{950F787C-37CE-A7FA-290E-98A47926C1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608452" y="5410250"/>
                  <a:ext cx="237452" cy="237452"/>
                </a:xfrm>
                <a:prstGeom prst="rect">
                  <a:avLst/>
                </a:prstGeom>
              </p:spPr>
            </p:pic>
          </p:grpSp>
          <p:pic>
            <p:nvPicPr>
              <p:cNvPr id="102" name="Graphic 101" descr="Court with solid fill">
                <a:extLst>
                  <a:ext uri="{FF2B5EF4-FFF2-40B4-BE49-F238E27FC236}">
                    <a16:creationId xmlns:a16="http://schemas.microsoft.com/office/drawing/2014/main" id="{6488867B-0265-B9B0-7C62-305AEEB984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7635898" y="5458392"/>
                <a:ext cx="389166" cy="389166"/>
              </a:xfrm>
              <a:prstGeom prst="rect">
                <a:avLst/>
              </a:prstGeom>
            </p:spPr>
          </p:pic>
          <p:pic>
            <p:nvPicPr>
              <p:cNvPr id="116" name="Graphic 115" descr="Court with solid fill">
                <a:extLst>
                  <a:ext uri="{FF2B5EF4-FFF2-40B4-BE49-F238E27FC236}">
                    <a16:creationId xmlns:a16="http://schemas.microsoft.com/office/drawing/2014/main" id="{9C982F93-6BA3-C334-61DA-DDB0B1E8A8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138382" y="5467396"/>
                <a:ext cx="389166" cy="389166"/>
              </a:xfrm>
              <a:prstGeom prst="rect">
                <a:avLst/>
              </a:prstGeom>
            </p:spPr>
          </p:pic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1D1BB87C-8AB4-4CD9-13FB-217AFE0BEC2F}"/>
                </a:ext>
              </a:extLst>
            </p:cNvPr>
            <p:cNvGrpSpPr/>
            <p:nvPr/>
          </p:nvGrpSpPr>
          <p:grpSpPr>
            <a:xfrm>
              <a:off x="4215689" y="5431634"/>
              <a:ext cx="482845" cy="341661"/>
              <a:chOff x="8608452" y="5346325"/>
              <a:chExt cx="482845" cy="341661"/>
            </a:xfrm>
          </p:grpSpPr>
          <p:pic>
            <p:nvPicPr>
              <p:cNvPr id="107" name="Graphic 106" descr="Man with solid fill">
                <a:extLst>
                  <a:ext uri="{FF2B5EF4-FFF2-40B4-BE49-F238E27FC236}">
                    <a16:creationId xmlns:a16="http://schemas.microsoft.com/office/drawing/2014/main" id="{14D3ABB6-F192-BEC4-48CA-DE404DBD18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749636" y="5346325"/>
                <a:ext cx="341661" cy="341661"/>
              </a:xfrm>
              <a:prstGeom prst="rect">
                <a:avLst/>
              </a:prstGeom>
            </p:spPr>
          </p:pic>
          <p:pic>
            <p:nvPicPr>
              <p:cNvPr id="108" name="Graphic 107" descr="Scribble with solid fill">
                <a:extLst>
                  <a:ext uri="{FF2B5EF4-FFF2-40B4-BE49-F238E27FC236}">
                    <a16:creationId xmlns:a16="http://schemas.microsoft.com/office/drawing/2014/main" id="{6F62CDCC-E314-9554-EC14-E59A44A09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8608452" y="5410250"/>
                <a:ext cx="237452" cy="237452"/>
              </a:xfrm>
              <a:prstGeom prst="rect">
                <a:avLst/>
              </a:prstGeom>
            </p:spPr>
          </p:pic>
        </p:grp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AF747C1B-FE1C-E51B-9719-2ED5C82FE015}"/>
              </a:ext>
            </a:extLst>
          </p:cNvPr>
          <p:cNvSpPr txBox="1"/>
          <p:nvPr/>
        </p:nvSpPr>
        <p:spPr>
          <a:xfrm>
            <a:off x="6691160" y="4693695"/>
            <a:ext cx="2182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ورقــــــــــــــــــــــــــــــــــــــــــــــــــي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61AE926-B202-8997-82D9-27A5A3CBD867}"/>
              </a:ext>
            </a:extLst>
          </p:cNvPr>
          <p:cNvSpPr txBox="1"/>
          <p:nvPr/>
        </p:nvSpPr>
        <p:spPr>
          <a:xfrm>
            <a:off x="2850727" y="4682987"/>
            <a:ext cx="2182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1400" b="1" dirty="0">
                <a:solidFill>
                  <a:schemeClr val="accent4">
                    <a:lumMod val="50000"/>
                  </a:schemeClr>
                </a:solidFill>
              </a:rPr>
              <a:t>إلكترونـــــــــــــــــــــــــــــــــــــــــــــــــــــــــــــــــــــــــــي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17DAF6E-C97E-8FC1-DDE1-2B7FAAF57EEC}"/>
              </a:ext>
            </a:extLst>
          </p:cNvPr>
          <p:cNvCxnSpPr>
            <a:cxnSpLocks/>
          </p:cNvCxnSpPr>
          <p:nvPr/>
        </p:nvCxnSpPr>
        <p:spPr>
          <a:xfrm>
            <a:off x="9112100" y="3772678"/>
            <a:ext cx="0" cy="271421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B55C3D7-75BE-F723-63AD-F44CCB49F6F6}"/>
              </a:ext>
            </a:extLst>
          </p:cNvPr>
          <p:cNvSpPr txBox="1"/>
          <p:nvPr/>
        </p:nvSpPr>
        <p:spPr>
          <a:xfrm>
            <a:off x="1593872" y="1083691"/>
            <a:ext cx="8783787" cy="559739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b="1" dirty="0"/>
              <a:t>………..</a:t>
            </a:r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800" b="1" kern="1200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b="1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sz="1800" b="1" kern="1200" dirty="0"/>
          </a:p>
          <a:p>
            <a:pPr marL="57150" lvl="1" indent="-57150" algn="r" defTabSz="4889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49C1D9-B9AC-D05C-916B-1C17E0DE111E}"/>
              </a:ext>
            </a:extLst>
          </p:cNvPr>
          <p:cNvSpPr txBox="1"/>
          <p:nvPr/>
        </p:nvSpPr>
        <p:spPr>
          <a:xfrm>
            <a:off x="4483983" y="939413"/>
            <a:ext cx="31949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400" dirty="0"/>
              <a:t>تاريخ تسجيل الأحوال المدنية</a:t>
            </a:r>
          </a:p>
        </p:txBody>
      </p:sp>
    </p:spTree>
    <p:extLst>
      <p:ext uri="{BB962C8B-B14F-4D97-AF65-F5344CB8AC3E}">
        <p14:creationId xmlns:p14="http://schemas.microsoft.com/office/powerpoint/2010/main" val="560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5" grpId="0" animBg="1"/>
      <p:bldP spid="58" grpId="0" animBg="1"/>
      <p:bldP spid="65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02D5B2-0860-50C9-F2D7-0C32E366FDEA}"/>
              </a:ext>
            </a:extLst>
          </p:cNvPr>
          <p:cNvSpPr txBox="1"/>
          <p:nvPr/>
        </p:nvSpPr>
        <p:spPr>
          <a:xfrm>
            <a:off x="828675" y="1266009"/>
            <a:ext cx="10267950" cy="531955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/>
            <a:endParaRPr lang="ar-BH">
              <a:solidFill>
                <a:srgbClr val="4D4D4D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174F41-A2F5-363A-3C73-DF36BD3FF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A03D2F-2D06-784F-0F43-98B92BE652D7}"/>
              </a:ext>
            </a:extLst>
          </p:cNvPr>
          <p:cNvSpPr txBox="1"/>
          <p:nvPr/>
        </p:nvSpPr>
        <p:spPr>
          <a:xfrm>
            <a:off x="4927611" y="1049265"/>
            <a:ext cx="2031978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000" dirty="0"/>
              <a:t>بيانات السجل السكاني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51A78B-8357-6EBD-6CDE-5AB896A3D75B}"/>
              </a:ext>
            </a:extLst>
          </p:cNvPr>
          <p:cNvSpPr txBox="1"/>
          <p:nvPr/>
        </p:nvSpPr>
        <p:spPr>
          <a:xfrm>
            <a:off x="5302938" y="70622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akkal Majalla"/>
                <a:ea typeface="+mn-ea"/>
                <a:cs typeface="Sakkal Majalla"/>
              </a:rPr>
              <a:t>السجل السكاني في مملكة البحرين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1A16B2B-0EB1-3F05-CF74-7804C689EA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6273431"/>
              </p:ext>
            </p:extLst>
          </p:nvPr>
        </p:nvGraphicFramePr>
        <p:xfrm>
          <a:off x="1206634" y="1587649"/>
          <a:ext cx="9512032" cy="4550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105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333DB-85EF-06A8-8C23-B2149779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64" y="117273"/>
            <a:ext cx="10698480" cy="1143000"/>
          </a:xfrm>
        </p:spPr>
        <p:txBody>
          <a:bodyPr/>
          <a:lstStyle/>
          <a:p>
            <a:r>
              <a:rPr lang="ar-BH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33840-618A-AB24-293B-BA40E07D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68864" y="6198989"/>
            <a:ext cx="27736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6A44CC-2F3E-FB9D-AA54-5A002C216E35}"/>
              </a:ext>
            </a:extLst>
          </p:cNvPr>
          <p:cNvSpPr txBox="1"/>
          <p:nvPr/>
        </p:nvSpPr>
        <p:spPr>
          <a:xfrm>
            <a:off x="1071213" y="1146306"/>
            <a:ext cx="9744773" cy="5320744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just">
              <a:lnSpc>
                <a:spcPct val="200000"/>
              </a:lnSpc>
            </a:pPr>
            <a:endParaRPr lang="ar-BH" dirty="0">
              <a:solidFill>
                <a:srgbClr val="4D4D4D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B99B4-84D9-6BB9-940C-D3DDE0362233}"/>
              </a:ext>
            </a:extLst>
          </p:cNvPr>
          <p:cNvSpPr txBox="1">
            <a:spLocks/>
          </p:cNvSpPr>
          <p:nvPr/>
        </p:nvSpPr>
        <p:spPr>
          <a:xfrm>
            <a:off x="8968864" y="6198989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4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105D6D-AC21-FA77-4148-54B3C31FB214}"/>
              </a:ext>
            </a:extLst>
          </p:cNvPr>
          <p:cNvSpPr txBox="1"/>
          <p:nvPr/>
        </p:nvSpPr>
        <p:spPr>
          <a:xfrm>
            <a:off x="3734601" y="975046"/>
            <a:ext cx="4075378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000" dirty="0"/>
              <a:t>مخرجات هيئة المعلومات والحكومة الإلكترونية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9EFD82-D519-035C-2E71-6F54818C0B69}"/>
              </a:ext>
            </a:extLst>
          </p:cNvPr>
          <p:cNvSpPr txBox="1"/>
          <p:nvPr/>
        </p:nvSpPr>
        <p:spPr>
          <a:xfrm>
            <a:off x="5317334" y="117273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BH" sz="2400" dirty="0"/>
              <a:t>ثالثاً تأسيس هيئة المعلومات والحكومة الإلكترونية </a:t>
            </a:r>
            <a:endParaRPr kumimoji="0" lang="ar-BH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akkal Majalla"/>
              <a:ea typeface="+mn-ea"/>
              <a:cs typeface="Sakkal Majalla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4BEE5FE-14E5-BC26-9F16-7B561B279B91}"/>
              </a:ext>
            </a:extLst>
          </p:cNvPr>
          <p:cNvGrpSpPr/>
          <p:nvPr/>
        </p:nvGrpSpPr>
        <p:grpSpPr>
          <a:xfrm>
            <a:off x="1575353" y="1891052"/>
            <a:ext cx="8781306" cy="3819891"/>
            <a:chOff x="874364" y="3007151"/>
            <a:chExt cx="9266229" cy="398957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BD397FC-0193-8E1D-B93E-8B7F45805565}"/>
                </a:ext>
              </a:extLst>
            </p:cNvPr>
            <p:cNvSpPr txBox="1"/>
            <p:nvPr/>
          </p:nvSpPr>
          <p:spPr>
            <a:xfrm>
              <a:off x="8486907" y="3125440"/>
              <a:ext cx="1653686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CF9A8A6-1654-A8BC-60B6-76E9937C4317}"/>
                </a:ext>
              </a:extLst>
            </p:cNvPr>
            <p:cNvSpPr txBox="1"/>
            <p:nvPr/>
          </p:nvSpPr>
          <p:spPr>
            <a:xfrm>
              <a:off x="4781389" y="3408182"/>
              <a:ext cx="1781907" cy="321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1001F">
                    <a:lumMod val="50000"/>
                  </a:srgbClr>
                </a:solidFill>
                <a:effectLst/>
                <a:uLnTx/>
                <a:uFillTx/>
                <a:latin typeface="Sakkal Majalla"/>
                <a:ea typeface="+mn-ea"/>
                <a:cs typeface="Sakkal Majall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91D6BC1-131C-E48B-F059-E619E8310446}"/>
                </a:ext>
              </a:extLst>
            </p:cNvPr>
            <p:cNvSpPr txBox="1"/>
            <p:nvPr/>
          </p:nvSpPr>
          <p:spPr>
            <a:xfrm>
              <a:off x="2051831" y="3007151"/>
              <a:ext cx="162604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25D90BE-5079-6D17-3155-0CC63043F324}"/>
                </a:ext>
              </a:extLst>
            </p:cNvPr>
            <p:cNvSpPr txBox="1"/>
            <p:nvPr/>
          </p:nvSpPr>
          <p:spPr>
            <a:xfrm>
              <a:off x="8100476" y="4689892"/>
              <a:ext cx="2039111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42480E1-5334-F3B5-8186-D593F101A6CD}"/>
                </a:ext>
              </a:extLst>
            </p:cNvPr>
            <p:cNvSpPr txBox="1"/>
            <p:nvPr/>
          </p:nvSpPr>
          <p:spPr>
            <a:xfrm>
              <a:off x="1689727" y="6675278"/>
              <a:ext cx="279312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DC773C1-66B0-D30D-ACD5-E6FEF90AE6E7}"/>
                </a:ext>
              </a:extLst>
            </p:cNvPr>
            <p:cNvSpPr txBox="1"/>
            <p:nvPr/>
          </p:nvSpPr>
          <p:spPr>
            <a:xfrm>
              <a:off x="874364" y="6392463"/>
              <a:ext cx="2360250" cy="417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0040F70-AA80-3B1D-503F-766AA5A3B05D}"/>
                </a:ext>
              </a:extLst>
            </p:cNvPr>
            <p:cNvSpPr txBox="1"/>
            <p:nvPr/>
          </p:nvSpPr>
          <p:spPr>
            <a:xfrm>
              <a:off x="1739104" y="5047146"/>
              <a:ext cx="2135599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endParaRPr lang="ar-BH" sz="1400" b="1" dirty="0">
                <a:solidFill>
                  <a:srgbClr val="1C1C1C"/>
                </a:solidFill>
              </a:endParaRPr>
            </a:p>
          </p:txBody>
        </p:sp>
      </p:grpSp>
      <p:pic>
        <p:nvPicPr>
          <p:cNvPr id="35" name="Picture 4" descr="IGA logo">
            <a:extLst>
              <a:ext uri="{FF2B5EF4-FFF2-40B4-BE49-F238E27FC236}">
                <a16:creationId xmlns:a16="http://schemas.microsoft.com/office/drawing/2014/main" id="{D196C251-2577-4CE6-3515-C02BE5512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428" y="1944019"/>
            <a:ext cx="3007996" cy="8131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2A0AC3A-64CC-91E9-0CC1-5CEEDFD6FEA9}"/>
              </a:ext>
            </a:extLst>
          </p:cNvPr>
          <p:cNvSpPr txBox="1"/>
          <p:nvPr/>
        </p:nvSpPr>
        <p:spPr>
          <a:xfrm>
            <a:off x="1963171" y="1457862"/>
            <a:ext cx="8318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b="1" dirty="0">
                <a:solidFill>
                  <a:srgbClr val="007000"/>
                </a:solidFill>
              </a:rPr>
              <a:t>في عام </a:t>
            </a:r>
            <a:r>
              <a:rPr lang="ar-BH" sz="2800" b="1" dirty="0">
                <a:solidFill>
                  <a:srgbClr val="007000"/>
                </a:solidFill>
              </a:rPr>
              <a:t>2015</a:t>
            </a:r>
            <a:r>
              <a:rPr lang="ar-BH" b="1" dirty="0">
                <a:solidFill>
                  <a:srgbClr val="007000"/>
                </a:solidFill>
              </a:rPr>
              <a:t> تم دمج الجهاز المركزي للمعلومات وهيئة الحكومة الإلكترونية </a:t>
            </a:r>
            <a:r>
              <a:rPr lang="ar-BH" b="1" dirty="0">
                <a:solidFill>
                  <a:srgbClr val="C00000"/>
                </a:solidFill>
              </a:rPr>
              <a:t>بمرسوم ملكي رقم (69)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815A5B-6CB9-AE38-887C-0480BACE5DA6}"/>
              </a:ext>
            </a:extLst>
          </p:cNvPr>
          <p:cNvSpPr txBox="1"/>
          <p:nvPr/>
        </p:nvSpPr>
        <p:spPr>
          <a:xfrm>
            <a:off x="1421217" y="4541006"/>
            <a:ext cx="2646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BH" sz="2000" b="1" dirty="0">
                <a:solidFill>
                  <a:schemeClr val="accent2">
                    <a:lumMod val="75000"/>
                  </a:schemeClr>
                </a:solidFill>
              </a:rPr>
              <a:t>السجل السكاني والعناوين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BH" sz="2000" b="1" dirty="0">
                <a:solidFill>
                  <a:schemeClr val="accent2">
                    <a:lumMod val="75000"/>
                  </a:schemeClr>
                </a:solidFill>
              </a:rPr>
              <a:t>الإحصاء والبيانات الحيوية 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BH" sz="2000" b="1" dirty="0">
                <a:solidFill>
                  <a:schemeClr val="accent2">
                    <a:lumMod val="75000"/>
                  </a:schemeClr>
                </a:solidFill>
              </a:rPr>
              <a:t>السجل المدني 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BH" sz="2000" b="1" dirty="0">
                <a:solidFill>
                  <a:schemeClr val="accent2">
                    <a:lumMod val="75000"/>
                  </a:schemeClr>
                </a:solidFill>
              </a:rPr>
              <a:t>سجل المنشآت</a:t>
            </a: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endParaRPr lang="ar-BH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endParaRPr lang="ar-B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8D04A4E6-6ECE-2DFC-3434-D8396C212817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9360440" y="6126167"/>
            <a:ext cx="1932400" cy="3651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BH" dirty="0"/>
              <a:t> </a:t>
            </a:r>
            <a:endParaRPr lang="en-US" dirty="0"/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2AFC6A63-5EA9-D2FC-4EF5-A641A64E95D4}"/>
              </a:ext>
            </a:extLst>
          </p:cNvPr>
          <p:cNvCxnSpPr>
            <a:cxnSpLocks/>
          </p:cNvCxnSpPr>
          <p:nvPr/>
        </p:nvCxnSpPr>
        <p:spPr>
          <a:xfrm rot="10800000">
            <a:off x="5768560" y="3356048"/>
            <a:ext cx="3200304" cy="459357"/>
          </a:xfrm>
          <a:prstGeom prst="bentConnector3">
            <a:avLst>
              <a:gd name="adj1" fmla="val -127"/>
            </a:avLst>
          </a:prstGeom>
          <a:ln w="6350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AA90454-692E-155E-768A-37E05E146B1B}"/>
              </a:ext>
            </a:extLst>
          </p:cNvPr>
          <p:cNvSpPr txBox="1"/>
          <p:nvPr/>
        </p:nvSpPr>
        <p:spPr>
          <a:xfrm>
            <a:off x="7771137" y="3998170"/>
            <a:ext cx="239545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4D4D4D"/>
                </a:solidFill>
              </a:rPr>
              <a:t>التحول الإلكتروني </a:t>
            </a: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60DDB1EE-73C5-2C3F-0728-4DB84AE07AD5}"/>
              </a:ext>
            </a:extLst>
          </p:cNvPr>
          <p:cNvCxnSpPr>
            <a:cxnSpLocks/>
          </p:cNvCxnSpPr>
          <p:nvPr/>
        </p:nvCxnSpPr>
        <p:spPr>
          <a:xfrm flipV="1">
            <a:off x="2348046" y="3348622"/>
            <a:ext cx="3416311" cy="573671"/>
          </a:xfrm>
          <a:prstGeom prst="bentConnector3">
            <a:avLst>
              <a:gd name="adj1" fmla="val 695"/>
            </a:avLst>
          </a:prstGeom>
          <a:ln w="6350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9472E3E-F598-1F0F-D029-5F5ABAC07C92}"/>
              </a:ext>
            </a:extLst>
          </p:cNvPr>
          <p:cNvCxnSpPr>
            <a:cxnSpLocks/>
          </p:cNvCxnSpPr>
          <p:nvPr/>
        </p:nvCxnSpPr>
        <p:spPr>
          <a:xfrm>
            <a:off x="5764357" y="2837631"/>
            <a:ext cx="0" cy="493963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CC3613A-A3F7-4F92-3F4D-29C85D8BEE55}"/>
              </a:ext>
            </a:extLst>
          </p:cNvPr>
          <p:cNvCxnSpPr>
            <a:cxnSpLocks/>
          </p:cNvCxnSpPr>
          <p:nvPr/>
        </p:nvCxnSpPr>
        <p:spPr>
          <a:xfrm flipV="1">
            <a:off x="5764357" y="3356047"/>
            <a:ext cx="0" cy="566246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BCF1E75D-762C-C22A-5E0E-078287FFFBD8}"/>
              </a:ext>
            </a:extLst>
          </p:cNvPr>
          <p:cNvSpPr txBox="1"/>
          <p:nvPr/>
        </p:nvSpPr>
        <p:spPr>
          <a:xfrm>
            <a:off x="1532391" y="4018515"/>
            <a:ext cx="239545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4D4D4D"/>
                </a:solidFill>
              </a:rPr>
              <a:t>الإحصاء والسجل السكاني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11DEC78-1DBE-4BA3-C476-6C3D79F31E68}"/>
              </a:ext>
            </a:extLst>
          </p:cNvPr>
          <p:cNvSpPr txBox="1"/>
          <p:nvPr/>
        </p:nvSpPr>
        <p:spPr>
          <a:xfrm>
            <a:off x="4547657" y="3998170"/>
            <a:ext cx="2395453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2000" b="1" dirty="0">
                <a:solidFill>
                  <a:srgbClr val="4D4D4D"/>
                </a:solidFill>
              </a:rPr>
              <a:t>العمليات والحوكمة</a:t>
            </a:r>
          </a:p>
        </p:txBody>
      </p:sp>
    </p:spTree>
    <p:extLst>
      <p:ext uri="{BB962C8B-B14F-4D97-AF65-F5344CB8AC3E}">
        <p14:creationId xmlns:p14="http://schemas.microsoft.com/office/powerpoint/2010/main" val="48669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64896AB0-3612-8E04-5AFC-7CD568C1BEA5}"/>
              </a:ext>
            </a:extLst>
          </p:cNvPr>
          <p:cNvSpPr txBox="1"/>
          <p:nvPr/>
        </p:nvSpPr>
        <p:spPr>
          <a:xfrm>
            <a:off x="1573966" y="1152690"/>
            <a:ext cx="8372702" cy="506840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ar-BH">
              <a:solidFill>
                <a:srgbClr val="4D4D4D"/>
              </a:solidFill>
            </a:endParaRPr>
          </a:p>
        </p:txBody>
      </p:sp>
      <p:pic>
        <p:nvPicPr>
          <p:cNvPr id="20" name="Picture 4" descr="System Icon Png #422177 - Free Icons Library">
            <a:extLst>
              <a:ext uri="{FF2B5EF4-FFF2-40B4-BE49-F238E27FC236}">
                <a16:creationId xmlns:a16="http://schemas.microsoft.com/office/drawing/2014/main" id="{FAF4D0B2-3A8A-CF54-35FD-B61782624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653" y="3249055"/>
            <a:ext cx="981261" cy="10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F722D080-AFF3-3922-D58D-B07A97A68593}"/>
              </a:ext>
            </a:extLst>
          </p:cNvPr>
          <p:cNvGrpSpPr/>
          <p:nvPr/>
        </p:nvGrpSpPr>
        <p:grpSpPr>
          <a:xfrm>
            <a:off x="1756208" y="1543752"/>
            <a:ext cx="8371936" cy="4686401"/>
            <a:chOff x="1539745" y="1980778"/>
            <a:chExt cx="8834253" cy="489457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A4C53D9-8ADA-84A5-D156-9C8EB18A22C8}"/>
                </a:ext>
              </a:extLst>
            </p:cNvPr>
            <p:cNvSpPr txBox="1"/>
            <p:nvPr/>
          </p:nvSpPr>
          <p:spPr>
            <a:xfrm>
              <a:off x="8143390" y="2986631"/>
              <a:ext cx="2039111" cy="417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BH" sz="2000" b="1" dirty="0">
                  <a:solidFill>
                    <a:srgbClr val="1C1C1C"/>
                  </a:solidFill>
                </a:rPr>
                <a:t>المستشفيات الحكومية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90C8A3B-DFDC-E52B-7119-1AFECA06716E}"/>
                </a:ext>
              </a:extLst>
            </p:cNvPr>
            <p:cNvSpPr txBox="1"/>
            <p:nvPr/>
          </p:nvSpPr>
          <p:spPr>
            <a:xfrm>
              <a:off x="4781389" y="3520541"/>
              <a:ext cx="1781907" cy="321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BH" sz="1400" b="1" dirty="0">
                  <a:solidFill>
                    <a:srgbClr val="C1001F">
                      <a:lumMod val="50000"/>
                    </a:srgbClr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الأحوال المدنية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1001F">
                    <a:lumMod val="50000"/>
                  </a:srgbClr>
                </a:solidFill>
                <a:effectLst/>
                <a:uLnTx/>
                <a:uFillTx/>
                <a:latin typeface="Sakkal Majalla"/>
                <a:ea typeface="+mn-ea"/>
                <a:cs typeface="Sakkal Majalla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CB78244-2ECE-AB75-029C-D5FAA7FAB997}"/>
                </a:ext>
              </a:extLst>
            </p:cNvPr>
            <p:cNvSpPr txBox="1"/>
            <p:nvPr/>
          </p:nvSpPr>
          <p:spPr>
            <a:xfrm>
              <a:off x="8483487" y="6151244"/>
              <a:ext cx="1674168" cy="417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BH" sz="2000" b="1" dirty="0">
                  <a:solidFill>
                    <a:srgbClr val="1C1C1C"/>
                  </a:solidFill>
                </a:rPr>
                <a:t>الطب الشرعي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AE2B287-BE98-38C3-C433-21612655AEDD}"/>
                </a:ext>
              </a:extLst>
            </p:cNvPr>
            <p:cNvSpPr txBox="1"/>
            <p:nvPr/>
          </p:nvSpPr>
          <p:spPr>
            <a:xfrm>
              <a:off x="4478183" y="2412494"/>
              <a:ext cx="2467324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6178EF1-C6EA-0B81-D454-01A15C7CC728}"/>
                </a:ext>
              </a:extLst>
            </p:cNvPr>
            <p:cNvSpPr txBox="1"/>
            <p:nvPr/>
          </p:nvSpPr>
          <p:spPr>
            <a:xfrm>
              <a:off x="1539745" y="2998105"/>
              <a:ext cx="1843123" cy="73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BH" sz="2000" b="1" dirty="0">
                  <a:solidFill>
                    <a:srgbClr val="1C1C1C"/>
                  </a:solidFill>
                </a:rPr>
                <a:t>وزارة العدل والشئون الإسلامية والأوقاف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7878BE9-7743-F147-1634-E09529FCA0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9780" y="1980778"/>
              <a:ext cx="767504" cy="948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3D27A3C6-E975-C702-FB82-EA5B7B023C37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6160226" y="2778885"/>
              <a:ext cx="2706058" cy="1243159"/>
            </a:xfrm>
            <a:prstGeom prst="bentConnector3">
              <a:avLst>
                <a:gd name="adj1" fmla="val 52007"/>
              </a:avLst>
            </a:prstGeom>
            <a:ln w="6350">
              <a:solidFill>
                <a:schemeClr val="bg2">
                  <a:lumMod val="50000"/>
                </a:schemeClr>
              </a:solidFill>
              <a:prstDash val="lg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12DC0012-9751-D391-0203-FE890765AC9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148257" y="4574238"/>
              <a:ext cx="2686120" cy="1388169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bg2">
                  <a:lumMod val="50000"/>
                </a:schemeClr>
              </a:solidFill>
              <a:prstDash val="lg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4" descr="IGA logo">
              <a:extLst>
                <a:ext uri="{FF2B5EF4-FFF2-40B4-BE49-F238E27FC236}">
                  <a16:creationId xmlns:a16="http://schemas.microsoft.com/office/drawing/2014/main" id="{EB61AF05-CF3A-2539-19C9-B78B2DEF18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2085" y="3373635"/>
              <a:ext cx="916288" cy="207677"/>
            </a:xfrm>
            <a:prstGeom prst="rect">
              <a:avLst/>
            </a:prstGeom>
            <a:solidFill>
              <a:schemeClr val="bg1"/>
            </a:solidFill>
          </p:spPr>
        </p:pic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FA51720C-28FB-F6A8-2F23-7E9E76C123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6782" y="4569294"/>
              <a:ext cx="1892576" cy="1318947"/>
            </a:xfrm>
            <a:prstGeom prst="bentConnector3">
              <a:avLst>
                <a:gd name="adj1" fmla="val 51913"/>
              </a:avLst>
            </a:prstGeom>
            <a:ln w="6350">
              <a:solidFill>
                <a:schemeClr val="bg2">
                  <a:lumMod val="50000"/>
                </a:schemeClr>
              </a:solidFill>
              <a:prstDash val="lg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or: Elbow 36">
              <a:extLst>
                <a:ext uri="{FF2B5EF4-FFF2-40B4-BE49-F238E27FC236}">
                  <a16:creationId xmlns:a16="http://schemas.microsoft.com/office/drawing/2014/main" id="{A5296E98-2715-D0C6-1191-57CDF4A1CEE1}"/>
                </a:ext>
              </a:extLst>
            </p:cNvPr>
            <p:cNvCxnSpPr>
              <a:cxnSpLocks/>
            </p:cNvCxnSpPr>
            <p:nvPr/>
          </p:nvCxnSpPr>
          <p:spPr>
            <a:xfrm>
              <a:off x="3224678" y="2826373"/>
              <a:ext cx="1981629" cy="1227335"/>
            </a:xfrm>
            <a:prstGeom prst="bentConnector3">
              <a:avLst>
                <a:gd name="adj1" fmla="val 50000"/>
              </a:avLst>
            </a:prstGeom>
            <a:ln w="6350">
              <a:solidFill>
                <a:schemeClr val="bg2">
                  <a:lumMod val="50000"/>
                </a:schemeClr>
              </a:solidFill>
              <a:prstDash val="lgDash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4C96F66-0B83-F20F-9A33-6ED2FDC2D889}"/>
                </a:ext>
              </a:extLst>
            </p:cNvPr>
            <p:cNvSpPr txBox="1"/>
            <p:nvPr/>
          </p:nvSpPr>
          <p:spPr>
            <a:xfrm>
              <a:off x="8334887" y="4492585"/>
              <a:ext cx="2039111" cy="417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BH" sz="2000" b="1" dirty="0">
                  <a:solidFill>
                    <a:srgbClr val="1C1C1C"/>
                  </a:solidFill>
                </a:rPr>
                <a:t>المستشفيات الخاصة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CB6D29A-9C5D-67E6-ECA2-5344FEC7DD5F}"/>
                </a:ext>
              </a:extLst>
            </p:cNvPr>
            <p:cNvSpPr txBox="1"/>
            <p:nvPr/>
          </p:nvSpPr>
          <p:spPr>
            <a:xfrm>
              <a:off x="1759093" y="6136019"/>
              <a:ext cx="1528283" cy="739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BH" sz="2000" b="1" dirty="0">
                  <a:solidFill>
                    <a:srgbClr val="1C1C1C"/>
                  </a:solidFill>
                </a:rPr>
                <a:t>وزارة التنمية الاجتماعية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8997B75-236A-3FF1-02C4-37B69EC4DECF}"/>
                </a:ext>
              </a:extLst>
            </p:cNvPr>
            <p:cNvSpPr txBox="1"/>
            <p:nvPr/>
          </p:nvSpPr>
          <p:spPr>
            <a:xfrm>
              <a:off x="1734243" y="4563912"/>
              <a:ext cx="2039110" cy="321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ar-BH" sz="1400" b="1" dirty="0">
                <a:solidFill>
                  <a:srgbClr val="1C1C1C"/>
                </a:solidFill>
              </a:endParaRP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15E2B-5513-A7CE-D941-09FA90FC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34F6-347F-0B29-E6A8-B2F2E66CA97A}"/>
              </a:ext>
            </a:extLst>
          </p:cNvPr>
          <p:cNvSpPr txBox="1"/>
          <p:nvPr/>
        </p:nvSpPr>
        <p:spPr>
          <a:xfrm>
            <a:off x="4502917" y="1001886"/>
            <a:ext cx="2881366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000" dirty="0"/>
              <a:t>مصادر البيانات في الأحوال المدنية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589977-6D69-2F8B-DF85-E7314ED29AF3}"/>
              </a:ext>
            </a:extLst>
          </p:cNvPr>
          <p:cNvSpPr txBox="1"/>
          <p:nvPr/>
        </p:nvSpPr>
        <p:spPr>
          <a:xfrm>
            <a:off x="5312461" y="84438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akkal Majalla"/>
                <a:ea typeface="+mn-ea"/>
                <a:cs typeface="Sakkal Majalla"/>
              </a:rPr>
              <a:t>مدخلات الأحوال المدنية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679F53-02EA-995B-EF18-BA8C75DEC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131" y="4532230"/>
            <a:ext cx="727339" cy="90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5E7C66-B55C-C3B2-D51E-A0730611E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780" y="2885424"/>
            <a:ext cx="727339" cy="90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E06791E-852E-5F64-271B-FF84323B5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469" y="4532229"/>
            <a:ext cx="727339" cy="90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B22D387-D949-EA81-3D61-C4885ADA3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5991" y="1499626"/>
            <a:ext cx="727339" cy="90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55DCDFB-856D-5567-BEF3-DA9B546B5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376" y="4865100"/>
            <a:ext cx="727339" cy="90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8980856C-68EC-5C11-F59D-BAE11E79BE2E}"/>
              </a:ext>
            </a:extLst>
          </p:cNvPr>
          <p:cNvSpPr txBox="1"/>
          <p:nvPr/>
        </p:nvSpPr>
        <p:spPr>
          <a:xfrm>
            <a:off x="4706337" y="5813736"/>
            <a:ext cx="1932400" cy="400110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2000" b="1" dirty="0">
                <a:solidFill>
                  <a:srgbClr val="1C1C1C"/>
                </a:solidFill>
              </a:rPr>
              <a:t>السفارات فالخارج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1304374-9926-209A-21F7-26D00AA89577}"/>
              </a:ext>
            </a:extLst>
          </p:cNvPr>
          <p:cNvSpPr/>
          <p:nvPr/>
        </p:nvSpPr>
        <p:spPr>
          <a:xfrm>
            <a:off x="5330373" y="6241205"/>
            <a:ext cx="684328" cy="2879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SOON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2AE938C-FD16-5C3B-2EB5-1D1F00234F70}"/>
              </a:ext>
            </a:extLst>
          </p:cNvPr>
          <p:cNvCxnSpPr>
            <a:cxnSpLocks/>
          </p:cNvCxnSpPr>
          <p:nvPr/>
        </p:nvCxnSpPr>
        <p:spPr>
          <a:xfrm>
            <a:off x="5669816" y="4380262"/>
            <a:ext cx="0" cy="361469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6EF144F-0AAE-E66E-F346-4FC7722732D8}"/>
              </a:ext>
            </a:extLst>
          </p:cNvPr>
          <p:cNvCxnSpPr>
            <a:cxnSpLocks/>
          </p:cNvCxnSpPr>
          <p:nvPr/>
        </p:nvCxnSpPr>
        <p:spPr>
          <a:xfrm>
            <a:off x="6284982" y="3793193"/>
            <a:ext cx="2234178" cy="0"/>
          </a:xfrm>
          <a:prstGeom prst="straightConnector1">
            <a:avLst/>
          </a:prstGeom>
          <a:ln w="9525">
            <a:solidFill>
              <a:schemeClr val="bg2">
                <a:lumMod val="50000"/>
              </a:schemeClr>
            </a:solidFill>
            <a:prstDash val="lgDash"/>
            <a:headEnd type="triangle" w="med" len="med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29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64896AB0-3612-8E04-5AFC-7CD568C1BEA5}"/>
              </a:ext>
            </a:extLst>
          </p:cNvPr>
          <p:cNvSpPr txBox="1"/>
          <p:nvPr/>
        </p:nvSpPr>
        <p:spPr>
          <a:xfrm>
            <a:off x="1926235" y="1089437"/>
            <a:ext cx="8554348" cy="506840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ar-BH">
              <a:solidFill>
                <a:srgbClr val="4D4D4D"/>
              </a:solidFill>
            </a:endParaRPr>
          </a:p>
        </p:txBody>
      </p:sp>
      <p:pic>
        <p:nvPicPr>
          <p:cNvPr id="20" name="Picture 4" descr="System Icon Png #422177 - Free Icons Library">
            <a:extLst>
              <a:ext uri="{FF2B5EF4-FFF2-40B4-BE49-F238E27FC236}">
                <a16:creationId xmlns:a16="http://schemas.microsoft.com/office/drawing/2014/main" id="{FAF4D0B2-3A8A-CF54-35FD-B61782624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598" y="2670090"/>
            <a:ext cx="981261" cy="105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15E2B-5513-A7CE-D941-09FA90FC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7D34F6-347F-0B29-E6A8-B2F2E66CA97A}"/>
              </a:ext>
            </a:extLst>
          </p:cNvPr>
          <p:cNvSpPr txBox="1"/>
          <p:nvPr/>
        </p:nvSpPr>
        <p:spPr>
          <a:xfrm>
            <a:off x="4725175" y="741522"/>
            <a:ext cx="2796613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400" dirty="0"/>
              <a:t>مخرجات سجل الأحوال المدنية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589977-6D69-2F8B-DF85-E7314ED29AF3}"/>
              </a:ext>
            </a:extLst>
          </p:cNvPr>
          <p:cNvSpPr txBox="1"/>
          <p:nvPr/>
        </p:nvSpPr>
        <p:spPr>
          <a:xfrm>
            <a:off x="5302938" y="70622"/>
            <a:ext cx="5980379" cy="459357"/>
          </a:xfrm>
          <a:prstGeom prst="rect">
            <a:avLst/>
          </a:prstGeom>
          <a:noFill/>
        </p:spPr>
        <p:txBody>
          <a:bodyPr vert="horz" wrap="square" lIns="89154" tIns="44577" rIns="89154" bIns="44577" rtlCol="0" anchor="ctr">
            <a:spAutoFit/>
          </a:bodyPr>
          <a:lstStyle>
            <a:lvl1pPr algn="r" rtl="1">
              <a:spcBef>
                <a:spcPct val="0"/>
              </a:spcBef>
              <a:buNone/>
              <a:defRPr sz="2667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/>
                <a:cs typeface="Sakkal Majalla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akkal Majalla"/>
                <a:ea typeface="+mn-ea"/>
                <a:cs typeface="Sakkal Majalla"/>
              </a:rPr>
              <a:t>مخرجات الأحوال المدنية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35F52DA-6EC4-7F93-A777-34C07DC87D95}"/>
              </a:ext>
            </a:extLst>
          </p:cNvPr>
          <p:cNvSpPr txBox="1"/>
          <p:nvPr/>
        </p:nvSpPr>
        <p:spPr>
          <a:xfrm>
            <a:off x="8575762" y="5339229"/>
            <a:ext cx="190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b="1" dirty="0">
                <a:solidFill>
                  <a:srgbClr val="1C1C1C"/>
                </a:solidFill>
              </a:rPr>
              <a:t>إنتاج المؤشرات الإحصائية</a:t>
            </a:r>
          </a:p>
        </p:txBody>
      </p:sp>
      <p:pic>
        <p:nvPicPr>
          <p:cNvPr id="5" name="Picture 41">
            <a:extLst>
              <a:ext uri="{FF2B5EF4-FFF2-40B4-BE49-F238E27FC236}">
                <a16:creationId xmlns:a16="http://schemas.microsoft.com/office/drawing/2014/main" id="{D91BD6E6-C655-6632-E674-E4D7CBD37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597" y="4263935"/>
            <a:ext cx="993425" cy="90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2318BC1-F4CB-01FE-5A6D-8464026907EE}"/>
              </a:ext>
            </a:extLst>
          </p:cNvPr>
          <p:cNvGrpSpPr/>
          <p:nvPr/>
        </p:nvGrpSpPr>
        <p:grpSpPr>
          <a:xfrm>
            <a:off x="2431521" y="1771978"/>
            <a:ext cx="8244787" cy="3171617"/>
            <a:chOff x="1980576" y="1985185"/>
            <a:chExt cx="8244787" cy="317161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722D080-AFF3-3922-D58D-B07A97A68593}"/>
                </a:ext>
              </a:extLst>
            </p:cNvPr>
            <p:cNvGrpSpPr/>
            <p:nvPr/>
          </p:nvGrpSpPr>
          <p:grpSpPr>
            <a:xfrm>
              <a:off x="1980576" y="1985185"/>
              <a:ext cx="8244787" cy="2988714"/>
              <a:chOff x="1776502" y="2823829"/>
              <a:chExt cx="8700082" cy="3121478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A4C53D9-8ADA-84A5-D156-9C8EB18A22C8}"/>
                  </a:ext>
                </a:extLst>
              </p:cNvPr>
              <p:cNvSpPr txBox="1"/>
              <p:nvPr/>
            </p:nvSpPr>
            <p:spPr>
              <a:xfrm>
                <a:off x="1776502" y="3219929"/>
                <a:ext cx="1653686" cy="385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r>
                  <a:rPr lang="ar-BH" b="1" dirty="0">
                    <a:solidFill>
                      <a:srgbClr val="1C1C1C"/>
                    </a:solidFill>
                  </a:rPr>
                  <a:t>تقارير لوزارة الصحة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0C8A3B-DFDC-E52B-7119-1AFECA06716E}"/>
                  </a:ext>
                </a:extLst>
              </p:cNvPr>
              <p:cNvSpPr txBox="1"/>
              <p:nvPr/>
            </p:nvSpPr>
            <p:spPr>
              <a:xfrm>
                <a:off x="4781389" y="3408182"/>
                <a:ext cx="1781907" cy="3214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BH" sz="1400" b="1" dirty="0">
                    <a:solidFill>
                      <a:srgbClr val="C1001F">
                        <a:lumMod val="50000"/>
                      </a:srgbClr>
                    </a:solidFill>
                    <a:latin typeface="Sakkal Majalla" panose="02000000000000000000" pitchFamily="2" charset="-78"/>
                    <a:cs typeface="Sakkal Majalla" panose="02000000000000000000" pitchFamily="2" charset="-78"/>
                  </a:rPr>
                  <a:t>الأحوال المدنية</a:t>
                </a:r>
                <a:endPara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1001F">
                      <a:lumMod val="50000"/>
                    </a:srgbClr>
                  </a:solidFill>
                  <a:effectLst/>
                  <a:uLnTx/>
                  <a:uFillTx/>
                  <a:latin typeface="Sakkal Majalla"/>
                  <a:ea typeface="+mn-ea"/>
                  <a:cs typeface="Sakkal Majalla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178EF1-C6EA-0B81-D454-01A15C7CC728}"/>
                  </a:ext>
                </a:extLst>
              </p:cNvPr>
              <p:cNvSpPr txBox="1"/>
              <p:nvPr/>
            </p:nvSpPr>
            <p:spPr>
              <a:xfrm>
                <a:off x="8437473" y="3304514"/>
                <a:ext cx="1832578" cy="385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ar-BH" b="1" dirty="0">
                    <a:solidFill>
                      <a:srgbClr val="1C1C1C"/>
                    </a:solidFill>
                  </a:rPr>
                  <a:t>شهادات الميلاد والوفاة</a:t>
                </a:r>
              </a:p>
            </p:txBody>
          </p:sp>
          <p:cxnSp>
            <p:nvCxnSpPr>
              <p:cNvPr id="17" name="Connector: Elbow 16">
                <a:extLst>
                  <a:ext uri="{FF2B5EF4-FFF2-40B4-BE49-F238E27FC236}">
                    <a16:creationId xmlns:a16="http://schemas.microsoft.com/office/drawing/2014/main" id="{3D27A3C6-E975-C702-FB82-EA5B7B023C3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6182931" y="2823829"/>
                <a:ext cx="2706058" cy="1243159"/>
              </a:xfrm>
              <a:prstGeom prst="bentConnector3">
                <a:avLst>
                  <a:gd name="adj1" fmla="val 52007"/>
                </a:avLst>
              </a:prstGeom>
              <a:ln w="6350">
                <a:solidFill>
                  <a:schemeClr val="bg2">
                    <a:lumMod val="50000"/>
                  </a:schemeClr>
                </a:solidFill>
                <a:prstDash val="lgDash"/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or: Elbow 17">
                <a:extLst>
                  <a:ext uri="{FF2B5EF4-FFF2-40B4-BE49-F238E27FC236}">
                    <a16:creationId xmlns:a16="http://schemas.microsoft.com/office/drawing/2014/main" id="{12DC0012-9751-D391-0203-FE890765AC9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6170963" y="4574240"/>
                <a:ext cx="2293908" cy="1371067"/>
              </a:xfrm>
              <a:prstGeom prst="bentConnector3">
                <a:avLst>
                  <a:gd name="adj1" fmla="val 50000"/>
                </a:avLst>
              </a:prstGeom>
              <a:ln w="6350">
                <a:solidFill>
                  <a:schemeClr val="bg2">
                    <a:lumMod val="50000"/>
                  </a:schemeClr>
                </a:solidFill>
                <a:prstDash val="lgDash"/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or: Elbow 35">
                <a:extLst>
                  <a:ext uri="{FF2B5EF4-FFF2-40B4-BE49-F238E27FC236}">
                    <a16:creationId xmlns:a16="http://schemas.microsoft.com/office/drawing/2014/main" id="{FA51720C-28FB-F6A8-2F23-7E9E76C123E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32726" y="4569294"/>
                <a:ext cx="1892576" cy="1318947"/>
              </a:xfrm>
              <a:prstGeom prst="bentConnector3">
                <a:avLst>
                  <a:gd name="adj1" fmla="val 51913"/>
                </a:avLst>
              </a:prstGeom>
              <a:ln w="6350">
                <a:solidFill>
                  <a:schemeClr val="bg2">
                    <a:lumMod val="50000"/>
                  </a:schemeClr>
                </a:solidFill>
                <a:prstDash val="lgDash"/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or: Elbow 36">
                <a:extLst>
                  <a:ext uri="{FF2B5EF4-FFF2-40B4-BE49-F238E27FC236}">
                    <a16:creationId xmlns:a16="http://schemas.microsoft.com/office/drawing/2014/main" id="{A5296E98-2715-D0C6-1191-57CDF4A1CE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36030" y="2826373"/>
                <a:ext cx="1887470" cy="1258082"/>
              </a:xfrm>
              <a:prstGeom prst="bentConnector3">
                <a:avLst>
                  <a:gd name="adj1" fmla="val 50000"/>
                </a:avLst>
              </a:prstGeom>
              <a:ln w="6350">
                <a:solidFill>
                  <a:schemeClr val="bg2">
                    <a:lumMod val="50000"/>
                  </a:schemeClr>
                </a:solidFill>
                <a:prstDash val="lgDash"/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4C96F66-0B83-F20F-9A33-6ED2FDC2D889}"/>
                  </a:ext>
                </a:extLst>
              </p:cNvPr>
              <p:cNvSpPr txBox="1"/>
              <p:nvPr/>
            </p:nvSpPr>
            <p:spPr>
              <a:xfrm>
                <a:off x="8437473" y="4718664"/>
                <a:ext cx="2039111" cy="385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rtl="1"/>
                <a:endParaRPr lang="ar-BH" b="1" dirty="0">
                  <a:solidFill>
                    <a:srgbClr val="1C1C1C"/>
                  </a:solidFill>
                </a:endParaRPr>
              </a:p>
            </p:txBody>
          </p:sp>
          <p:pic>
            <p:nvPicPr>
              <p:cNvPr id="65" name="Picture 22">
                <a:extLst>
                  <a:ext uri="{FF2B5EF4-FFF2-40B4-BE49-F238E27FC236}">
                    <a16:creationId xmlns:a16="http://schemas.microsoft.com/office/drawing/2014/main" id="{5BA907E8-1F89-DB3E-9D46-E1E202DD03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2342962" y="4854695"/>
                <a:ext cx="832571" cy="5717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" name="Picture 9" descr="A computer with a keyboard and mouse&#10;&#10;Description automatically generated">
              <a:extLst>
                <a:ext uri="{FF2B5EF4-FFF2-40B4-BE49-F238E27FC236}">
                  <a16:creationId xmlns:a16="http://schemas.microsoft.com/office/drawing/2014/main" id="{C8AD33CD-AF7A-E827-ED56-2C0A41AF78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9443" y="4321704"/>
              <a:ext cx="835098" cy="835098"/>
            </a:xfrm>
            <a:prstGeom prst="rect">
              <a:avLst/>
            </a:prstGeom>
          </p:spPr>
        </p:pic>
      </p:grpSp>
      <p:pic>
        <p:nvPicPr>
          <p:cNvPr id="12" name="Picture 6" descr="Certificate free icon - diploma, education, contract, degree, patent,  certificate | School icon, Icon, Icon collection">
            <a:extLst>
              <a:ext uri="{FF2B5EF4-FFF2-40B4-BE49-F238E27FC236}">
                <a16:creationId xmlns:a16="http://schemas.microsoft.com/office/drawing/2014/main" id="{2B952B3E-A47B-C811-9682-E4AC2204D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248" y="1296586"/>
            <a:ext cx="825724" cy="8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2">
            <a:extLst>
              <a:ext uri="{FF2B5EF4-FFF2-40B4-BE49-F238E27FC236}">
                <a16:creationId xmlns:a16="http://schemas.microsoft.com/office/drawing/2014/main" id="{0616C876-DB31-B258-EACA-38A290845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543" y="1291313"/>
            <a:ext cx="885978" cy="791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36F5CDE-2F2E-737B-EAF8-341F845FFDCB}"/>
              </a:ext>
            </a:extLst>
          </p:cNvPr>
          <p:cNvSpPr txBox="1"/>
          <p:nvPr/>
        </p:nvSpPr>
        <p:spPr>
          <a:xfrm>
            <a:off x="2431520" y="5098084"/>
            <a:ext cx="156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dirty="0">
                <a:solidFill>
                  <a:srgbClr val="1C1C1C"/>
                </a:solidFill>
              </a:rPr>
              <a:t>التحديث المستمر للسجل السكاني</a:t>
            </a:r>
          </a:p>
        </p:txBody>
      </p:sp>
    </p:spTree>
    <p:extLst>
      <p:ext uri="{BB962C8B-B14F-4D97-AF65-F5344CB8AC3E}">
        <p14:creationId xmlns:p14="http://schemas.microsoft.com/office/powerpoint/2010/main" val="403364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C40E-AC2B-2DB7-E3F6-567AE752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2637"/>
            <a:ext cx="10698480" cy="508056"/>
          </a:xfrm>
        </p:spPr>
        <p:txBody>
          <a:bodyPr>
            <a:normAutofit fontScale="90000"/>
          </a:bodyPr>
          <a:lstStyle/>
          <a:p>
            <a:r>
              <a:rPr lang="ar-BH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7BC83-572C-748B-FD3B-60D14F19D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BH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2CE8FE-2594-8456-A69C-2F03AC7E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: Single Corner Snipped 4">
            <a:extLst>
              <a:ext uri="{FF2B5EF4-FFF2-40B4-BE49-F238E27FC236}">
                <a16:creationId xmlns:a16="http://schemas.microsoft.com/office/drawing/2014/main" id="{CBB0BB7B-4D9C-DD80-005D-E06B0376B6A2}"/>
              </a:ext>
            </a:extLst>
          </p:cNvPr>
          <p:cNvSpPr/>
          <p:nvPr/>
        </p:nvSpPr>
        <p:spPr>
          <a:xfrm>
            <a:off x="3683582" y="2445023"/>
            <a:ext cx="4302178" cy="2443397"/>
          </a:xfrm>
          <a:prstGeom prst="snip1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ADDDA3-5036-2928-CD17-8B98E9E524C6}"/>
              </a:ext>
            </a:extLst>
          </p:cNvPr>
          <p:cNvSpPr txBox="1"/>
          <p:nvPr/>
        </p:nvSpPr>
        <p:spPr>
          <a:xfrm>
            <a:off x="3908188" y="2690761"/>
            <a:ext cx="371006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BH" sz="2400" b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وجود حالات زواج غير موثقة في بعض الدول العربية، فالتحدي الآن هو العمل على ربط الحالة الاجتماعية الحاصلة خارج المملكة.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  <a:p>
            <a:pPr algn="r" rtl="1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924809-9580-37B3-F68D-DBE839D35E64}"/>
              </a:ext>
            </a:extLst>
          </p:cNvPr>
          <p:cNvSpPr txBox="1"/>
          <p:nvPr/>
        </p:nvSpPr>
        <p:spPr>
          <a:xfrm>
            <a:off x="955850" y="1342966"/>
            <a:ext cx="9975498" cy="5068406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 rtl="1">
              <a:lnSpc>
                <a:spcPct val="150000"/>
              </a:lnSpc>
              <a:defRPr b="1">
                <a:solidFill>
                  <a:srgbClr val="1C1C1C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§"/>
            </a:pPr>
            <a:endParaRPr lang="ar-BH" dirty="0">
              <a:solidFill>
                <a:srgbClr val="4D4D4D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3DA8E0-3C1B-FD75-FC81-90E83001E88E}"/>
              </a:ext>
            </a:extLst>
          </p:cNvPr>
          <p:cNvSpPr txBox="1"/>
          <p:nvPr/>
        </p:nvSpPr>
        <p:spPr>
          <a:xfrm>
            <a:off x="5126636" y="1112134"/>
            <a:ext cx="163392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 rtl="1">
              <a:defRPr b="1">
                <a:solidFill>
                  <a:srgbClr val="810101"/>
                </a:solidFill>
              </a:defRPr>
            </a:lvl1pPr>
          </a:lstStyle>
          <a:p>
            <a:r>
              <a:rPr lang="ar-BH" sz="2400" dirty="0"/>
              <a:t>التحديات</a:t>
            </a:r>
          </a:p>
        </p:txBody>
      </p:sp>
    </p:spTree>
    <p:extLst>
      <p:ext uri="{BB962C8B-B14F-4D97-AF65-F5344CB8AC3E}">
        <p14:creationId xmlns:p14="http://schemas.microsoft.com/office/powerpoint/2010/main" val="165899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eGov Fonts">
      <a:majorFont>
        <a:latin typeface="Calibri"/>
        <a:ea typeface=""/>
        <a:cs typeface="GE SS Two Medium"/>
      </a:majorFont>
      <a:minorFont>
        <a:latin typeface="Calibri"/>
        <a:ea typeface=""/>
        <a:cs typeface="GE SS Two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3EB8E62E43854DA6FC0A8C3A88777F" ma:contentTypeVersion="17" ma:contentTypeDescription="Create a new document." ma:contentTypeScope="" ma:versionID="957152ea2ce8de5bc1ce3d325105001a">
  <xsd:schema xmlns:xsd="http://www.w3.org/2001/XMLSchema" xmlns:xs="http://www.w3.org/2001/XMLSchema" xmlns:p="http://schemas.microsoft.com/office/2006/metadata/properties" xmlns:ns2="2ab8d17e-9435-4353-b187-d83dd5ab3952" xmlns:ns3="cb35f57d-3131-44f3-a254-a893278fa91d" targetNamespace="http://schemas.microsoft.com/office/2006/metadata/properties" ma:root="true" ma:fieldsID="85ee2be120384db29bb5d8690b703ed5" ns2:_="" ns3:_="">
    <xsd:import namespace="2ab8d17e-9435-4353-b187-d83dd5ab3952"/>
    <xsd:import namespace="cb35f57d-3131-44f3-a254-a893278fa9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b8d17e-9435-4353-b187-d83dd5ab39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9e65314-d914-4abf-a8f7-25eddf319b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35f57d-3131-44f3-a254-a893278fa9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5c80eac-8b63-481e-bbe7-32e0734c1984}" ma:internalName="TaxCatchAll" ma:showField="CatchAllData" ma:web="cb35f57d-3131-44f3-a254-a893278fa9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35f57d-3131-44f3-a254-a893278fa91d" xsi:nil="true"/>
    <lcf76f155ced4ddcb4097134ff3c332f xmlns="2ab8d17e-9435-4353-b187-d83dd5ab39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06D9FFD-C23C-4FDD-9F86-F7763F67C39C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ab8d17e-9435-4353-b187-d83dd5ab3952"/>
    <ds:schemaRef ds:uri="cb35f57d-3131-44f3-a254-a893278fa91d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BA7986-595A-4B30-AAC0-E83DAF9C21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82E4AF-3290-49A1-8572-4C8618067E37}">
  <ds:schemaRefs>
    <ds:schemaRef ds:uri="http://schemas.microsoft.com/office/2006/metadata/properties"/>
    <ds:schemaRef ds:uri="http://www.w3.org/2000/xmlns/"/>
    <ds:schemaRef ds:uri="cb35f57d-3131-44f3-a254-a893278fa91d"/>
    <ds:schemaRef ds:uri="http://www.w3.org/2001/XMLSchema-instance"/>
    <ds:schemaRef ds:uri="2ab8d17e-9435-4353-b187-d83dd5ab3952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16489</TotalTime>
  <Words>590</Words>
  <Application>Microsoft Office PowerPoint</Application>
  <PresentationFormat>Custom</PresentationFormat>
  <Paragraphs>136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Sakkal Majalla</vt:lpstr>
      <vt:lpstr>Wingdings</vt:lpstr>
      <vt:lpstr>Office Theme</vt:lpstr>
      <vt:lpstr>2_Office Theme</vt:lpstr>
      <vt:lpstr>PowerPoint Presentation</vt:lpstr>
      <vt:lpstr> </vt:lpstr>
      <vt:lpstr> </vt:lpstr>
      <vt:lpstr> </vt:lpstr>
      <vt:lpstr>PowerPoint Presentation</vt:lpstr>
      <vt:lpstr> </vt:lpstr>
      <vt:lpstr>PowerPoint Presentation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>Mariam Abdul Ameer Alarab (India &amp; ME - Govt)</dc:creator>
  <cp:lastModifiedBy>Salem Jamal Salem Al-Tamimi</cp:lastModifiedBy>
  <cp:revision>22</cp:revision>
  <cp:lastPrinted>2024-05-19T07:47:03Z</cp:lastPrinted>
  <dcterms:created xsi:type="dcterms:W3CDTF">2006-08-16T00:00:00Z</dcterms:created>
  <dcterms:modified xsi:type="dcterms:W3CDTF">2024-05-27T09:22:39Z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3421200</vt:r8>
  </property>
  <property fmtid="{D5CDD505-2E9C-101B-9397-08002B2CF9AE}" pid="3" name="MediaServiceImageTags">
    <vt:lpwstr/>
  </property>
  <property fmtid="{D5CDD505-2E9C-101B-9397-08002B2CF9AE}" pid="4" name="ContentTypeId">
    <vt:lpwstr>0x010100E43EB8E62E43854DA6FC0A8C3A88777F</vt:lpwstr>
  </property>
</Properties>
</file>