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9.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10.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1.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2.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3.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4.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63" r:id="rId5"/>
    <p:sldId id="273" r:id="rId6"/>
    <p:sldId id="256" r:id="rId7"/>
    <p:sldId id="257" r:id="rId8"/>
    <p:sldId id="260" r:id="rId9"/>
    <p:sldId id="264" r:id="rId10"/>
    <p:sldId id="265" r:id="rId11"/>
    <p:sldId id="272" r:id="rId12"/>
    <p:sldId id="266" r:id="rId13"/>
    <p:sldId id="268" r:id="rId14"/>
    <p:sldId id="269" r:id="rId15"/>
    <p:sldId id="270" r:id="rId16"/>
    <p:sldId id="271" r:id="rId17"/>
    <p:sldId id="267" r:id="rId18"/>
  </p:sldIdLst>
  <p:sldSz cx="12192000" cy="6858000"/>
  <p:notesSz cx="6858000" cy="9144000"/>
  <p:defaultTextStyle>
    <a:defPPr>
      <a:defRPr lang="en-U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saleh" userId="0e3d39b3b0c62447" providerId="LiveId" clId="{CCE3DDB2-4D6E-4C04-85D9-9D0B16B84A47}"/>
    <pc:docChg chg="undo redo custSel addSld delSld modSld sldOrd">
      <pc:chgData name="omar saleh" userId="0e3d39b3b0c62447" providerId="LiveId" clId="{CCE3DDB2-4D6E-4C04-85D9-9D0B16B84A47}" dt="2024-05-21T10:55:21.039" v="2026" actId="14100"/>
      <pc:docMkLst>
        <pc:docMk/>
      </pc:docMkLst>
      <pc:sldChg chg="modSp mod">
        <pc:chgData name="omar saleh" userId="0e3d39b3b0c62447" providerId="LiveId" clId="{CCE3DDB2-4D6E-4C04-85D9-9D0B16B84A47}" dt="2024-05-21T10:54:52.685" v="2021" actId="403"/>
        <pc:sldMkLst>
          <pc:docMk/>
          <pc:sldMk cId="1421242293" sldId="263"/>
        </pc:sldMkLst>
        <pc:spChg chg="mod">
          <ac:chgData name="omar saleh" userId="0e3d39b3b0c62447" providerId="LiveId" clId="{CCE3DDB2-4D6E-4C04-85D9-9D0B16B84A47}" dt="2024-05-21T10:54:52.685" v="2021" actId="403"/>
          <ac:spMkLst>
            <pc:docMk/>
            <pc:sldMk cId="1421242293" sldId="263"/>
            <ac:spMk id="3" creationId="{02826F96-518B-4046-7B67-81F7D63BF5FA}"/>
          </ac:spMkLst>
        </pc:spChg>
      </pc:sldChg>
      <pc:sldChg chg="modSp modTransition">
        <pc:chgData name="omar saleh" userId="0e3d39b3b0c62447" providerId="LiveId" clId="{CCE3DDB2-4D6E-4C04-85D9-9D0B16B84A47}" dt="2024-05-20T20:21:07.441" v="1899"/>
        <pc:sldMkLst>
          <pc:docMk/>
          <pc:sldMk cId="2114463834" sldId="265"/>
        </pc:sldMkLst>
        <pc:graphicFrameChg chg="mod">
          <ac:chgData name="omar saleh" userId="0e3d39b3b0c62447" providerId="LiveId" clId="{CCE3DDB2-4D6E-4C04-85D9-9D0B16B84A47}" dt="2024-05-17T22:42:21.638" v="17" actId="12269"/>
          <ac:graphicFrameMkLst>
            <pc:docMk/>
            <pc:sldMk cId="2114463834" sldId="265"/>
            <ac:graphicFrameMk id="91" creationId="{1FC6CC2B-1D2F-4389-E73E-0A7F0741DE58}"/>
          </ac:graphicFrameMkLst>
        </pc:graphicFrameChg>
        <pc:graphicFrameChg chg="mod">
          <ac:chgData name="omar saleh" userId="0e3d39b3b0c62447" providerId="LiveId" clId="{CCE3DDB2-4D6E-4C04-85D9-9D0B16B84A47}" dt="2024-05-17T22:42:35.183" v="18" actId="12269"/>
          <ac:graphicFrameMkLst>
            <pc:docMk/>
            <pc:sldMk cId="2114463834" sldId="265"/>
            <ac:graphicFrameMk id="93" creationId="{7B5565D4-C129-9088-E1DB-F78B6ED0F642}"/>
          </ac:graphicFrameMkLst>
        </pc:graphicFrameChg>
      </pc:sldChg>
      <pc:sldChg chg="addSp delSp modSp mod modTransition">
        <pc:chgData name="omar saleh" userId="0e3d39b3b0c62447" providerId="LiveId" clId="{CCE3DDB2-4D6E-4C04-85D9-9D0B16B84A47}" dt="2024-05-20T10:19:48.371" v="297" actId="207"/>
        <pc:sldMkLst>
          <pc:docMk/>
          <pc:sldMk cId="1209913378" sldId="266"/>
        </pc:sldMkLst>
        <pc:graphicFrameChg chg="add mod">
          <ac:chgData name="omar saleh" userId="0e3d39b3b0c62447" providerId="LiveId" clId="{CCE3DDB2-4D6E-4C04-85D9-9D0B16B84A47}" dt="2024-05-20T10:19:44.188" v="296" actId="207"/>
          <ac:graphicFrameMkLst>
            <pc:docMk/>
            <pc:sldMk cId="1209913378" sldId="266"/>
            <ac:graphicFrameMk id="3" creationId="{06C703DB-E4A5-077F-D658-9B54BD7FC43D}"/>
          </ac:graphicFrameMkLst>
        </pc:graphicFrameChg>
        <pc:graphicFrameChg chg="mod">
          <ac:chgData name="omar saleh" userId="0e3d39b3b0c62447" providerId="LiveId" clId="{CCE3DDB2-4D6E-4C04-85D9-9D0B16B84A47}" dt="2024-05-20T10:19:48.371" v="297" actId="207"/>
          <ac:graphicFrameMkLst>
            <pc:docMk/>
            <pc:sldMk cId="1209913378" sldId="266"/>
            <ac:graphicFrameMk id="6" creationId="{7D8A2929-9018-745F-DB81-C7D24E5DC8EF}"/>
          </ac:graphicFrameMkLst>
        </pc:graphicFrameChg>
        <pc:graphicFrameChg chg="add del mod">
          <ac:chgData name="omar saleh" userId="0e3d39b3b0c62447" providerId="LiveId" clId="{CCE3DDB2-4D6E-4C04-85D9-9D0B16B84A47}" dt="2024-05-20T10:11:49.585" v="261" actId="478"/>
          <ac:graphicFrameMkLst>
            <pc:docMk/>
            <pc:sldMk cId="1209913378" sldId="266"/>
            <ac:graphicFrameMk id="7" creationId="{0135B47D-F1D2-6A82-0DC7-81010A61CF2C}"/>
          </ac:graphicFrameMkLst>
        </pc:graphicFrameChg>
        <pc:graphicFrameChg chg="add del mod">
          <ac:chgData name="omar saleh" userId="0e3d39b3b0c62447" providerId="LiveId" clId="{CCE3DDB2-4D6E-4C04-85D9-9D0B16B84A47}" dt="2024-05-18T22:27:39.068" v="165" actId="207"/>
          <ac:graphicFrameMkLst>
            <pc:docMk/>
            <pc:sldMk cId="1209913378" sldId="266"/>
            <ac:graphicFrameMk id="8" creationId="{4D5AE58A-6C79-F652-5808-85854CB2260D}"/>
          </ac:graphicFrameMkLst>
        </pc:graphicFrameChg>
        <pc:graphicFrameChg chg="add del mod">
          <ac:chgData name="omar saleh" userId="0e3d39b3b0c62447" providerId="LiveId" clId="{CCE3DDB2-4D6E-4C04-85D9-9D0B16B84A47}" dt="2024-05-18T22:26:34.582" v="154" actId="207"/>
          <ac:graphicFrameMkLst>
            <pc:docMk/>
            <pc:sldMk cId="1209913378" sldId="266"/>
            <ac:graphicFrameMk id="9" creationId="{39EF9BDE-140A-1282-23B3-257350462AEC}"/>
          </ac:graphicFrameMkLst>
        </pc:graphicFrameChg>
      </pc:sldChg>
      <pc:sldChg chg="addSp delSp modSp new mod modTransition setBg modAnim">
        <pc:chgData name="omar saleh" userId="0e3d39b3b0c62447" providerId="LiveId" clId="{CCE3DDB2-4D6E-4C04-85D9-9D0B16B84A47}" dt="2024-05-20T09:52:03.457" v="245"/>
        <pc:sldMkLst>
          <pc:docMk/>
          <pc:sldMk cId="3949189947" sldId="267"/>
        </pc:sldMkLst>
        <pc:spChg chg="del">
          <ac:chgData name="omar saleh" userId="0e3d39b3b0c62447" providerId="LiveId" clId="{CCE3DDB2-4D6E-4C04-85D9-9D0B16B84A47}" dt="2024-05-17T22:37:50.100" v="2" actId="478"/>
          <ac:spMkLst>
            <pc:docMk/>
            <pc:sldMk cId="3949189947" sldId="267"/>
            <ac:spMk id="2" creationId="{141BD0DB-292A-72D7-D8F0-CCE1A80FD127}"/>
          </ac:spMkLst>
        </pc:spChg>
        <pc:spChg chg="del">
          <ac:chgData name="omar saleh" userId="0e3d39b3b0c62447" providerId="LiveId" clId="{CCE3DDB2-4D6E-4C04-85D9-9D0B16B84A47}" dt="2024-05-17T22:37:50.100" v="2" actId="478"/>
          <ac:spMkLst>
            <pc:docMk/>
            <pc:sldMk cId="3949189947" sldId="267"/>
            <ac:spMk id="3" creationId="{13346E06-8A9D-1B74-FBA1-8AC1CF6F9868}"/>
          </ac:spMkLst>
        </pc:spChg>
        <pc:picChg chg="add mod">
          <ac:chgData name="omar saleh" userId="0e3d39b3b0c62447" providerId="LiveId" clId="{CCE3DDB2-4D6E-4C04-85D9-9D0B16B84A47}" dt="2024-05-17T22:39:01.030" v="7"/>
          <ac:picMkLst>
            <pc:docMk/>
            <pc:sldMk cId="3949189947" sldId="267"/>
            <ac:picMk id="4" creationId="{E99F9C43-55D6-D4C5-3CD4-64FB350A8C4B}"/>
          </ac:picMkLst>
        </pc:picChg>
      </pc:sldChg>
      <pc:sldChg chg="addSp delSp modSp add mod modTransition">
        <pc:chgData name="omar saleh" userId="0e3d39b3b0c62447" providerId="LiveId" clId="{CCE3DDB2-4D6E-4C04-85D9-9D0B16B84A47}" dt="2024-05-20T09:52:03.457" v="245"/>
        <pc:sldMkLst>
          <pc:docMk/>
          <pc:sldMk cId="1105810401" sldId="268"/>
        </pc:sldMkLst>
        <pc:graphicFrameChg chg="add mod">
          <ac:chgData name="omar saleh" userId="0e3d39b3b0c62447" providerId="LiveId" clId="{CCE3DDB2-4D6E-4C04-85D9-9D0B16B84A47}" dt="2024-05-19T19:56:55.386" v="242" actId="20577"/>
          <ac:graphicFrameMkLst>
            <pc:docMk/>
            <pc:sldMk cId="1105810401" sldId="268"/>
            <ac:graphicFrameMk id="3" creationId="{878A823B-CA61-737E-1E56-7F1B63BEBCB4}"/>
          </ac:graphicFrameMkLst>
        </pc:graphicFrameChg>
        <pc:graphicFrameChg chg="mod">
          <ac:chgData name="omar saleh" userId="0e3d39b3b0c62447" providerId="LiveId" clId="{CCE3DDB2-4D6E-4C04-85D9-9D0B16B84A47}" dt="2024-05-19T19:54:52.486" v="225" actId="1076"/>
          <ac:graphicFrameMkLst>
            <pc:docMk/>
            <pc:sldMk cId="1105810401" sldId="268"/>
            <ac:graphicFrameMk id="7" creationId="{0135B47D-F1D2-6A82-0DC7-81010A61CF2C}"/>
          </ac:graphicFrameMkLst>
        </pc:graphicFrameChg>
        <pc:graphicFrameChg chg="mod">
          <ac:chgData name="omar saleh" userId="0e3d39b3b0c62447" providerId="LiveId" clId="{CCE3DDB2-4D6E-4C04-85D9-9D0B16B84A47}" dt="2024-05-19T19:56:00.909" v="233" actId="207"/>
          <ac:graphicFrameMkLst>
            <pc:docMk/>
            <pc:sldMk cId="1105810401" sldId="268"/>
            <ac:graphicFrameMk id="8" creationId="{4D5AE58A-6C79-F652-5808-85854CB2260D}"/>
          </ac:graphicFrameMkLst>
        </pc:graphicFrameChg>
        <pc:graphicFrameChg chg="del">
          <ac:chgData name="omar saleh" userId="0e3d39b3b0c62447" providerId="LiveId" clId="{CCE3DDB2-4D6E-4C04-85D9-9D0B16B84A47}" dt="2024-05-19T19:51:03.329" v="197" actId="478"/>
          <ac:graphicFrameMkLst>
            <pc:docMk/>
            <pc:sldMk cId="1105810401" sldId="268"/>
            <ac:graphicFrameMk id="9" creationId="{39EF9BDE-140A-1282-23B3-257350462AEC}"/>
          </ac:graphicFrameMkLst>
        </pc:graphicFrameChg>
      </pc:sldChg>
      <pc:sldChg chg="addSp delSp modSp add mod ord">
        <pc:chgData name="omar saleh" userId="0e3d39b3b0c62447" providerId="LiveId" clId="{CCE3DDB2-4D6E-4C04-85D9-9D0B16B84A47}" dt="2024-05-20T20:54:34.117" v="2014" actId="27918"/>
        <pc:sldMkLst>
          <pc:docMk/>
          <pc:sldMk cId="2340826693" sldId="269"/>
        </pc:sldMkLst>
        <pc:spChg chg="mod">
          <ac:chgData name="omar saleh" userId="0e3d39b3b0c62447" providerId="LiveId" clId="{CCE3DDB2-4D6E-4C04-85D9-9D0B16B84A47}" dt="2024-05-20T19:25:47.670" v="417" actId="20577"/>
          <ac:spMkLst>
            <pc:docMk/>
            <pc:sldMk cId="2340826693" sldId="269"/>
            <ac:spMk id="2" creationId="{BD4136EE-0FC7-C85F-B7FC-E53B184E9A2B}"/>
          </ac:spMkLst>
        </pc:spChg>
        <pc:spChg chg="add del mod">
          <ac:chgData name="omar saleh" userId="0e3d39b3b0c62447" providerId="LiveId" clId="{CCE3DDB2-4D6E-4C04-85D9-9D0B16B84A47}" dt="2024-05-20T10:37:53.207" v="302" actId="1957"/>
          <ac:spMkLst>
            <pc:docMk/>
            <pc:sldMk cId="2340826693" sldId="269"/>
            <ac:spMk id="5" creationId="{063860DE-C935-59B0-9B2C-E4FAAAF5F81C}"/>
          </ac:spMkLst>
        </pc:spChg>
        <pc:spChg chg="add del mod">
          <ac:chgData name="omar saleh" userId="0e3d39b3b0c62447" providerId="LiveId" clId="{CCE3DDB2-4D6E-4C04-85D9-9D0B16B84A47}" dt="2024-05-20T20:47:36.377" v="2005" actId="478"/>
          <ac:spMkLst>
            <pc:docMk/>
            <pc:sldMk cId="2340826693" sldId="269"/>
            <ac:spMk id="13" creationId="{0F50F50F-64E1-71AA-75F7-B25728D265C0}"/>
          </ac:spMkLst>
        </pc:spChg>
        <pc:graphicFrameChg chg="del">
          <ac:chgData name="omar saleh" userId="0e3d39b3b0c62447" providerId="LiveId" clId="{CCE3DDB2-4D6E-4C04-85D9-9D0B16B84A47}" dt="2024-05-20T10:37:43.557" v="299" actId="478"/>
          <ac:graphicFrameMkLst>
            <pc:docMk/>
            <pc:sldMk cId="2340826693" sldId="269"/>
            <ac:graphicFrameMk id="3" creationId="{06C703DB-E4A5-077F-D658-9B54BD7FC43D}"/>
          </ac:graphicFrameMkLst>
        </pc:graphicFrameChg>
        <pc:graphicFrameChg chg="del">
          <ac:chgData name="omar saleh" userId="0e3d39b3b0c62447" providerId="LiveId" clId="{CCE3DDB2-4D6E-4C04-85D9-9D0B16B84A47}" dt="2024-05-20T10:37:43.557" v="299" actId="478"/>
          <ac:graphicFrameMkLst>
            <pc:docMk/>
            <pc:sldMk cId="2340826693" sldId="269"/>
            <ac:graphicFrameMk id="6" creationId="{7D8A2929-9018-745F-DB81-C7D24E5DC8EF}"/>
          </ac:graphicFrameMkLst>
        </pc:graphicFrameChg>
        <pc:graphicFrameChg chg="del">
          <ac:chgData name="omar saleh" userId="0e3d39b3b0c62447" providerId="LiveId" clId="{CCE3DDB2-4D6E-4C04-85D9-9D0B16B84A47}" dt="2024-05-20T10:37:43.557" v="299" actId="478"/>
          <ac:graphicFrameMkLst>
            <pc:docMk/>
            <pc:sldMk cId="2340826693" sldId="269"/>
            <ac:graphicFrameMk id="8" creationId="{4D5AE58A-6C79-F652-5808-85854CB2260D}"/>
          </ac:graphicFrameMkLst>
        </pc:graphicFrameChg>
        <pc:graphicFrameChg chg="del">
          <ac:chgData name="omar saleh" userId="0e3d39b3b0c62447" providerId="LiveId" clId="{CCE3DDB2-4D6E-4C04-85D9-9D0B16B84A47}" dt="2024-05-20T10:37:43.557" v="299" actId="478"/>
          <ac:graphicFrameMkLst>
            <pc:docMk/>
            <pc:sldMk cId="2340826693" sldId="269"/>
            <ac:graphicFrameMk id="9" creationId="{39EF9BDE-140A-1282-23B3-257350462AEC}"/>
          </ac:graphicFrameMkLst>
        </pc:graphicFrameChg>
        <pc:graphicFrameChg chg="add mod">
          <ac:chgData name="omar saleh" userId="0e3d39b3b0c62447" providerId="LiveId" clId="{CCE3DDB2-4D6E-4C04-85D9-9D0B16B84A47}" dt="2024-05-20T10:52:39.281" v="343" actId="207"/>
          <ac:graphicFrameMkLst>
            <pc:docMk/>
            <pc:sldMk cId="2340826693" sldId="269"/>
            <ac:graphicFrameMk id="11" creationId="{4A6FFB06-766C-BD52-D31D-740AADD6E423}"/>
          </ac:graphicFrameMkLst>
        </pc:graphicFrameChg>
        <pc:graphicFrameChg chg="add mod">
          <ac:chgData name="omar saleh" userId="0e3d39b3b0c62447" providerId="LiveId" clId="{CCE3DDB2-4D6E-4C04-85D9-9D0B16B84A47}" dt="2024-05-20T10:52:57.884" v="351" actId="20577"/>
          <ac:graphicFrameMkLst>
            <pc:docMk/>
            <pc:sldMk cId="2340826693" sldId="269"/>
            <ac:graphicFrameMk id="12" creationId="{C57FBD08-69DC-8916-B870-D803A0D7AA13}"/>
          </ac:graphicFrameMkLst>
        </pc:graphicFrameChg>
      </pc:sldChg>
      <pc:sldChg chg="addSp delSp modSp add mod ord">
        <pc:chgData name="omar saleh" userId="0e3d39b3b0c62447" providerId="LiveId" clId="{CCE3DDB2-4D6E-4C04-85D9-9D0B16B84A47}" dt="2024-05-20T20:14:16.937" v="1778" actId="207"/>
        <pc:sldMkLst>
          <pc:docMk/>
          <pc:sldMk cId="3890071383" sldId="270"/>
        </pc:sldMkLst>
        <pc:spChg chg="mod">
          <ac:chgData name="omar saleh" userId="0e3d39b3b0c62447" providerId="LiveId" clId="{CCE3DDB2-4D6E-4C04-85D9-9D0B16B84A47}" dt="2024-05-20T19:47:33.919" v="865" actId="20577"/>
          <ac:spMkLst>
            <pc:docMk/>
            <pc:sldMk cId="3890071383" sldId="270"/>
            <ac:spMk id="2" creationId="{BD4136EE-0FC7-C85F-B7FC-E53B184E9A2B}"/>
          </ac:spMkLst>
        </pc:spChg>
        <pc:spChg chg="add del mod">
          <ac:chgData name="omar saleh" userId="0e3d39b3b0c62447" providerId="LiveId" clId="{CCE3DDB2-4D6E-4C04-85D9-9D0B16B84A47}" dt="2024-05-20T19:26:06.997" v="418" actId="478"/>
          <ac:spMkLst>
            <pc:docMk/>
            <pc:sldMk cId="3890071383" sldId="270"/>
            <ac:spMk id="4" creationId="{4A793A97-D24E-524D-FBF8-96A48A10DCC0}"/>
          </ac:spMkLst>
        </pc:spChg>
        <pc:spChg chg="add del mod">
          <ac:chgData name="omar saleh" userId="0e3d39b3b0c62447" providerId="LiveId" clId="{CCE3DDB2-4D6E-4C04-85D9-9D0B16B84A47}" dt="2024-05-20T19:36:46.841" v="615" actId="12084"/>
          <ac:spMkLst>
            <pc:docMk/>
            <pc:sldMk cId="3890071383" sldId="270"/>
            <ac:spMk id="7" creationId="{23EC0716-3076-EFFC-8FBD-81A9FCB0861F}"/>
          </ac:spMkLst>
        </pc:spChg>
        <pc:spChg chg="add mod">
          <ac:chgData name="omar saleh" userId="0e3d39b3b0c62447" providerId="LiveId" clId="{CCE3DDB2-4D6E-4C04-85D9-9D0B16B84A47}" dt="2024-05-20T19:47:46.627" v="866" actId="767"/>
          <ac:spMkLst>
            <pc:docMk/>
            <pc:sldMk cId="3890071383" sldId="270"/>
            <ac:spMk id="10" creationId="{C2AF9979-BA20-AD63-11C2-36BF1B24851D}"/>
          </ac:spMkLst>
        </pc:spChg>
        <pc:spChg chg="add del mod">
          <ac:chgData name="omar saleh" userId="0e3d39b3b0c62447" providerId="LiveId" clId="{CCE3DDB2-4D6E-4C04-85D9-9D0B16B84A47}" dt="2024-05-20T19:59:34.515" v="1041" actId="12084"/>
          <ac:spMkLst>
            <pc:docMk/>
            <pc:sldMk cId="3890071383" sldId="270"/>
            <ac:spMk id="13" creationId="{C8560FD6-C0B0-F929-18E7-E4DE02C6A9A9}"/>
          </ac:spMkLst>
        </pc:spChg>
        <pc:graphicFrameChg chg="add del mod modGraphic">
          <ac:chgData name="omar saleh" userId="0e3d39b3b0c62447" providerId="LiveId" clId="{CCE3DDB2-4D6E-4C04-85D9-9D0B16B84A47}" dt="2024-05-20T19:33:37.492" v="584" actId="478"/>
          <ac:graphicFrameMkLst>
            <pc:docMk/>
            <pc:sldMk cId="3890071383" sldId="270"/>
            <ac:graphicFrameMk id="5" creationId="{07C9B31A-6E58-177E-8D45-E687EC28CE7E}"/>
          </ac:graphicFrameMkLst>
        </pc:graphicFrameChg>
        <pc:graphicFrameChg chg="add del mod modGraphic">
          <ac:chgData name="omar saleh" userId="0e3d39b3b0c62447" providerId="LiveId" clId="{CCE3DDB2-4D6E-4C04-85D9-9D0B16B84A47}" dt="2024-05-20T19:35:21.803" v="601" actId="478"/>
          <ac:graphicFrameMkLst>
            <pc:docMk/>
            <pc:sldMk cId="3890071383" sldId="270"/>
            <ac:graphicFrameMk id="6" creationId="{003B008F-3326-7574-E453-C325CEB24B0F}"/>
          </ac:graphicFrameMkLst>
        </pc:graphicFrameChg>
        <pc:graphicFrameChg chg="add del mod modGraphic">
          <ac:chgData name="omar saleh" userId="0e3d39b3b0c62447" providerId="LiveId" clId="{CCE3DDB2-4D6E-4C04-85D9-9D0B16B84A47}" dt="2024-05-20T19:47:19.900" v="834" actId="478"/>
          <ac:graphicFrameMkLst>
            <pc:docMk/>
            <pc:sldMk cId="3890071383" sldId="270"/>
            <ac:graphicFrameMk id="8" creationId="{2AA18458-50D6-98C3-C15F-89C11E2D777D}"/>
          </ac:graphicFrameMkLst>
        </pc:graphicFrameChg>
        <pc:graphicFrameChg chg="add mod">
          <ac:chgData name="omar saleh" userId="0e3d39b3b0c62447" providerId="LiveId" clId="{CCE3DDB2-4D6E-4C04-85D9-9D0B16B84A47}" dt="2024-05-20T19:44:58.930" v="798" actId="1076"/>
          <ac:graphicFrameMkLst>
            <pc:docMk/>
            <pc:sldMk cId="3890071383" sldId="270"/>
            <ac:graphicFrameMk id="9" creationId="{A4992980-FEE8-DC43-B433-237C76734326}"/>
          </ac:graphicFrameMkLst>
        </pc:graphicFrameChg>
        <pc:graphicFrameChg chg="del">
          <ac:chgData name="omar saleh" userId="0e3d39b3b0c62447" providerId="LiveId" clId="{CCE3DDB2-4D6E-4C04-85D9-9D0B16B84A47}" dt="2024-05-20T19:24:42.483" v="395" actId="478"/>
          <ac:graphicFrameMkLst>
            <pc:docMk/>
            <pc:sldMk cId="3890071383" sldId="270"/>
            <ac:graphicFrameMk id="11" creationId="{4A6FFB06-766C-BD52-D31D-740AADD6E423}"/>
          </ac:graphicFrameMkLst>
        </pc:graphicFrameChg>
        <pc:graphicFrameChg chg="del">
          <ac:chgData name="omar saleh" userId="0e3d39b3b0c62447" providerId="LiveId" clId="{CCE3DDB2-4D6E-4C04-85D9-9D0B16B84A47}" dt="2024-05-20T19:24:42.483" v="395" actId="478"/>
          <ac:graphicFrameMkLst>
            <pc:docMk/>
            <pc:sldMk cId="3890071383" sldId="270"/>
            <ac:graphicFrameMk id="12" creationId="{C57FBD08-69DC-8916-B870-D803A0D7AA13}"/>
          </ac:graphicFrameMkLst>
        </pc:graphicFrameChg>
        <pc:graphicFrameChg chg="add mod modGraphic">
          <ac:chgData name="omar saleh" userId="0e3d39b3b0c62447" providerId="LiveId" clId="{CCE3DDB2-4D6E-4C04-85D9-9D0B16B84A47}" dt="2024-05-20T20:14:16.937" v="1778" actId="207"/>
          <ac:graphicFrameMkLst>
            <pc:docMk/>
            <pc:sldMk cId="3890071383" sldId="270"/>
            <ac:graphicFrameMk id="14" creationId="{D3430890-13D4-89A3-AC73-9BDC0091361F}"/>
          </ac:graphicFrameMkLst>
        </pc:graphicFrameChg>
      </pc:sldChg>
      <pc:sldChg chg="modSp add mod">
        <pc:chgData name="omar saleh" userId="0e3d39b3b0c62447" providerId="LiveId" clId="{CCE3DDB2-4D6E-4C04-85D9-9D0B16B84A47}" dt="2024-05-20T20:14:10.898" v="1777" actId="207"/>
        <pc:sldMkLst>
          <pc:docMk/>
          <pc:sldMk cId="213267117" sldId="271"/>
        </pc:sldMkLst>
        <pc:spChg chg="mod">
          <ac:chgData name="omar saleh" userId="0e3d39b3b0c62447" providerId="LiveId" clId="{CCE3DDB2-4D6E-4C04-85D9-9D0B16B84A47}" dt="2024-05-20T20:03:29.044" v="1107" actId="20577"/>
          <ac:spMkLst>
            <pc:docMk/>
            <pc:sldMk cId="213267117" sldId="271"/>
            <ac:spMk id="2" creationId="{BD4136EE-0FC7-C85F-B7FC-E53B184E9A2B}"/>
          </ac:spMkLst>
        </pc:spChg>
        <pc:graphicFrameChg chg="mod">
          <ac:chgData name="omar saleh" userId="0e3d39b3b0c62447" providerId="LiveId" clId="{CCE3DDB2-4D6E-4C04-85D9-9D0B16B84A47}" dt="2024-05-20T20:14:10.898" v="1777" actId="207"/>
          <ac:graphicFrameMkLst>
            <pc:docMk/>
            <pc:sldMk cId="213267117" sldId="271"/>
            <ac:graphicFrameMk id="14" creationId="{D3430890-13D4-89A3-AC73-9BDC0091361F}"/>
          </ac:graphicFrameMkLst>
        </pc:graphicFrameChg>
      </pc:sldChg>
      <pc:sldChg chg="modSp add del mod">
        <pc:chgData name="omar saleh" userId="0e3d39b3b0c62447" providerId="LiveId" clId="{CCE3DDB2-4D6E-4C04-85D9-9D0B16B84A47}" dt="2024-05-20T20:02:49.490" v="1075" actId="47"/>
        <pc:sldMkLst>
          <pc:docMk/>
          <pc:sldMk cId="3520405103" sldId="271"/>
        </pc:sldMkLst>
        <pc:spChg chg="mod">
          <ac:chgData name="omar saleh" userId="0e3d39b3b0c62447" providerId="LiveId" clId="{CCE3DDB2-4D6E-4C04-85D9-9D0B16B84A47}" dt="2024-05-20T19:45:26.197" v="812" actId="6549"/>
          <ac:spMkLst>
            <pc:docMk/>
            <pc:sldMk cId="3520405103" sldId="271"/>
            <ac:spMk id="2" creationId="{BD4136EE-0FC7-C85F-B7FC-E53B184E9A2B}"/>
          </ac:spMkLst>
        </pc:spChg>
        <pc:graphicFrameChg chg="mod">
          <ac:chgData name="omar saleh" userId="0e3d39b3b0c62447" providerId="LiveId" clId="{CCE3DDB2-4D6E-4C04-85D9-9D0B16B84A47}" dt="2024-05-20T19:45:32.495" v="823" actId="20577"/>
          <ac:graphicFrameMkLst>
            <pc:docMk/>
            <pc:sldMk cId="3520405103" sldId="271"/>
            <ac:graphicFrameMk id="8" creationId="{2AA18458-50D6-98C3-C15F-89C11E2D777D}"/>
          </ac:graphicFrameMkLst>
        </pc:graphicFrameChg>
      </pc:sldChg>
      <pc:sldChg chg="addSp delSp modSp add mod ord modTransition delAnim">
        <pc:chgData name="omar saleh" userId="0e3d39b3b0c62447" providerId="LiveId" clId="{CCE3DDB2-4D6E-4C04-85D9-9D0B16B84A47}" dt="2024-05-20T20:22:05.433" v="1919" actId="20577"/>
        <pc:sldMkLst>
          <pc:docMk/>
          <pc:sldMk cId="3095049600" sldId="272"/>
        </pc:sldMkLst>
        <pc:spChg chg="mod">
          <ac:chgData name="omar saleh" userId="0e3d39b3b0c62447" providerId="LiveId" clId="{CCE3DDB2-4D6E-4C04-85D9-9D0B16B84A47}" dt="2024-05-20T20:17:07.804" v="1787"/>
          <ac:spMkLst>
            <pc:docMk/>
            <pc:sldMk cId="3095049600" sldId="272"/>
            <ac:spMk id="2" creationId="{BD4136EE-0FC7-C85F-B7FC-E53B184E9A2B}"/>
          </ac:spMkLst>
        </pc:spChg>
        <pc:spChg chg="add del mod">
          <ac:chgData name="omar saleh" userId="0e3d39b3b0c62447" providerId="LiveId" clId="{CCE3DDB2-4D6E-4C04-85D9-9D0B16B84A47}" dt="2024-05-20T20:19:41.859" v="1888" actId="12084"/>
          <ac:spMkLst>
            <pc:docMk/>
            <pc:sldMk cId="3095049600" sldId="272"/>
            <ac:spMk id="3" creationId="{69264ED3-481D-E7E2-C8FB-19B9B86AAB48}"/>
          </ac:spMkLst>
        </pc:spChg>
        <pc:spChg chg="del">
          <ac:chgData name="omar saleh" userId="0e3d39b3b0c62447" providerId="LiveId" clId="{CCE3DDB2-4D6E-4C04-85D9-9D0B16B84A47}" dt="2024-05-20T20:17:11.652" v="1788" actId="478"/>
          <ac:spMkLst>
            <pc:docMk/>
            <pc:sldMk cId="3095049600" sldId="272"/>
            <ac:spMk id="4" creationId="{707C6C5A-78B5-E1AA-A1EC-D7AA97B2C7E4}"/>
          </ac:spMkLst>
        </pc:spChg>
        <pc:spChg chg="del">
          <ac:chgData name="omar saleh" userId="0e3d39b3b0c62447" providerId="LiveId" clId="{CCE3DDB2-4D6E-4C04-85D9-9D0B16B84A47}" dt="2024-05-20T20:17:11.652" v="1788" actId="478"/>
          <ac:spMkLst>
            <pc:docMk/>
            <pc:sldMk cId="3095049600" sldId="272"/>
            <ac:spMk id="5" creationId="{C68B1E57-9717-DE50-E3E1-834AFB59B99D}"/>
          </ac:spMkLst>
        </pc:spChg>
        <pc:graphicFrameChg chg="add mod">
          <ac:chgData name="omar saleh" userId="0e3d39b3b0c62447" providerId="LiveId" clId="{CCE3DDB2-4D6E-4C04-85D9-9D0B16B84A47}" dt="2024-05-20T20:22:05.433" v="1919" actId="20577"/>
          <ac:graphicFrameMkLst>
            <pc:docMk/>
            <pc:sldMk cId="3095049600" sldId="272"/>
            <ac:graphicFrameMk id="6" creationId="{E75F376A-A223-BEF9-AA68-B3CB3CF8887D}"/>
          </ac:graphicFrameMkLst>
        </pc:graphicFrameChg>
      </pc:sldChg>
      <pc:sldChg chg="modSp add mod">
        <pc:chgData name="omar saleh" userId="0e3d39b3b0c62447" providerId="LiveId" clId="{CCE3DDB2-4D6E-4C04-85D9-9D0B16B84A47}" dt="2024-05-21T10:55:21.039" v="2026" actId="14100"/>
        <pc:sldMkLst>
          <pc:docMk/>
          <pc:sldMk cId="3246572830" sldId="273"/>
        </pc:sldMkLst>
        <pc:spChg chg="mod">
          <ac:chgData name="omar saleh" userId="0e3d39b3b0c62447" providerId="LiveId" clId="{CCE3DDB2-4D6E-4C04-85D9-9D0B16B84A47}" dt="2024-05-21T10:55:21.039" v="2026" actId="14100"/>
          <ac:spMkLst>
            <pc:docMk/>
            <pc:sldMk cId="3246572830" sldId="273"/>
            <ac:spMk id="3" creationId="{02826F96-518B-4046-7B67-81F7D63BF5F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dirty="0"/>
              <a:t>واقعات</a:t>
            </a:r>
            <a:r>
              <a:rPr lang="ar-JO" baseline="0" dirty="0"/>
              <a:t> الوفاة</a:t>
            </a:r>
            <a:endParaRPr lang="en-GB"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لمن له قيد مدني</c:v>
                </c:pt>
              </c:strCache>
            </c:strRef>
          </c:tx>
          <c:spPr>
            <a:solidFill>
              <a:srgbClr val="0070C0"/>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65D3-49E6-9E24-80239F92C137}"/>
              </c:ext>
            </c:extLst>
          </c:dPt>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37058</c:v>
                </c:pt>
                <c:pt idx="1">
                  <c:v>29836</c:v>
                </c:pt>
                <c:pt idx="2">
                  <c:v>27591</c:v>
                </c:pt>
              </c:numCache>
            </c:numRef>
          </c:val>
          <c:extLst>
            <c:ext xmlns:c16="http://schemas.microsoft.com/office/drawing/2014/chart" uri="{C3380CC4-5D6E-409C-BE32-E72D297353CC}">
              <c16:uniqueId val="{00000000-79B0-43C1-BFE4-2990DC582D44}"/>
            </c:ext>
          </c:extLst>
        </c:ser>
        <c:ser>
          <c:idx val="1"/>
          <c:order val="1"/>
          <c:tx>
            <c:strRef>
              <c:f>Sheet1!$C$1</c:f>
              <c:strCache>
                <c:ptCount val="1"/>
                <c:pt idx="0">
                  <c:v>لمن ليس له قيد مدني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Sheet1!$C$2:$C$4</c:f>
              <c:numCache>
                <c:formatCode>General</c:formatCode>
                <c:ptCount val="3"/>
                <c:pt idx="0">
                  <c:v>3594</c:v>
                </c:pt>
                <c:pt idx="1">
                  <c:v>2850</c:v>
                </c:pt>
                <c:pt idx="2">
                  <c:v>2748</c:v>
                </c:pt>
              </c:numCache>
            </c:numRef>
          </c:val>
          <c:extLst>
            <c:ext xmlns:c16="http://schemas.microsoft.com/office/drawing/2014/chart" uri="{C3380CC4-5D6E-409C-BE32-E72D297353CC}">
              <c16:uniqueId val="{00000002-D925-4421-9064-6A43F8E48425}"/>
            </c:ext>
          </c:extLst>
        </c:ser>
        <c:dLbls>
          <c:dLblPos val="outEnd"/>
          <c:showLegendKey val="0"/>
          <c:showVal val="1"/>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dirty="0"/>
              <a:t>واقعات الزواج</a:t>
            </a:r>
            <a:endParaRPr lang="en-GB"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0-AE1D-46C2-BF66-D0FADFE91A3C}"/>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75117</c:v>
                </c:pt>
                <c:pt idx="1">
                  <c:v>68592</c:v>
                </c:pt>
                <c:pt idx="2">
                  <c:v>65362</c:v>
                </c:pt>
              </c:numCache>
            </c:numRef>
          </c:val>
          <c:extLst>
            <c:ext xmlns:c16="http://schemas.microsoft.com/office/drawing/2014/chart" uri="{C3380CC4-5D6E-409C-BE32-E72D297353CC}">
              <c16:uniqueId val="{00000000-79B0-43C1-BFE4-2990DC582D44}"/>
            </c:ext>
          </c:extLst>
        </c:ser>
        <c:dLbls>
          <c:showLegendKey val="0"/>
          <c:showVal val="0"/>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dirty="0"/>
              <a:t>واقعات الطلاق</a:t>
            </a:r>
            <a:endParaRPr lang="en-GB"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0-F304-4036-AAD7-931693A23B82}"/>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20638</c:v>
                </c:pt>
                <c:pt idx="1">
                  <c:v>21529</c:v>
                </c:pt>
                <c:pt idx="2">
                  <c:v>22195</c:v>
                </c:pt>
              </c:numCache>
            </c:numRef>
          </c:val>
          <c:extLst>
            <c:ext xmlns:c16="http://schemas.microsoft.com/office/drawing/2014/chart" uri="{C3380CC4-5D6E-409C-BE32-E72D297353CC}">
              <c16:uniqueId val="{00000000-79B0-43C1-BFE4-2990DC582D44}"/>
            </c:ext>
          </c:extLst>
        </c:ser>
        <c:dLbls>
          <c:dLblPos val="inEnd"/>
          <c:showLegendKey val="0"/>
          <c:showVal val="1"/>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dirty="0"/>
              <a:t>واقعات</a:t>
            </a:r>
            <a:r>
              <a:rPr lang="ar-JO" baseline="0" dirty="0"/>
              <a:t> الولادة</a:t>
            </a:r>
            <a:endParaRPr lang="en-GB"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لمن له قيد مدني</c:v>
                </c:pt>
              </c:strCache>
            </c:strRef>
          </c:tx>
          <c:spPr>
            <a:solidFill>
              <a:srgbClr val="0070C0"/>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65D3-49E6-9E24-80239F92C137}"/>
              </c:ext>
            </c:extLst>
          </c:dPt>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180050</c:v>
                </c:pt>
                <c:pt idx="1">
                  <c:v>176929</c:v>
                </c:pt>
                <c:pt idx="2">
                  <c:v>168737</c:v>
                </c:pt>
              </c:numCache>
            </c:numRef>
          </c:val>
          <c:extLst>
            <c:ext xmlns:c16="http://schemas.microsoft.com/office/drawing/2014/chart" uri="{C3380CC4-5D6E-409C-BE32-E72D297353CC}">
              <c16:uniqueId val="{00000000-79B0-43C1-BFE4-2990DC582D44}"/>
            </c:ext>
          </c:extLst>
        </c:ser>
        <c:ser>
          <c:idx val="1"/>
          <c:order val="1"/>
          <c:tx>
            <c:strRef>
              <c:f>Sheet1!$C$1</c:f>
              <c:strCache>
                <c:ptCount val="1"/>
                <c:pt idx="0">
                  <c:v>لمن ليس له قيد مدني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Sheet1!$C$2:$C$4</c:f>
              <c:numCache>
                <c:formatCode>General</c:formatCode>
                <c:ptCount val="3"/>
                <c:pt idx="0">
                  <c:v>27814</c:v>
                </c:pt>
                <c:pt idx="1">
                  <c:v>26491</c:v>
                </c:pt>
                <c:pt idx="2">
                  <c:v>25187</c:v>
                </c:pt>
              </c:numCache>
            </c:numRef>
          </c:val>
          <c:extLst>
            <c:ext xmlns:c16="http://schemas.microsoft.com/office/drawing/2014/chart" uri="{C3380CC4-5D6E-409C-BE32-E72D297353CC}">
              <c16:uniqueId val="{00000002-D925-4421-9064-6A43F8E48425}"/>
            </c:ext>
          </c:extLst>
        </c:ser>
        <c:dLbls>
          <c:dLblPos val="outEnd"/>
          <c:showLegendKey val="0"/>
          <c:showVal val="1"/>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a:t>البطاقات الشخصية</a:t>
            </a:r>
            <a:endParaRPr lang="en-GB"/>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اول مرة</c:v>
                </c:pt>
                <c:pt idx="1">
                  <c:v>تجديد</c:v>
                </c:pt>
                <c:pt idx="2">
                  <c:v>بدل تالف</c:v>
                </c:pt>
                <c:pt idx="3">
                  <c:v>بدل فاقد</c:v>
                </c:pt>
              </c:strCache>
            </c:strRef>
          </c:cat>
          <c:val>
            <c:numRef>
              <c:f>Sheet1!$B$2:$B$5</c:f>
              <c:numCache>
                <c:formatCode>General</c:formatCode>
                <c:ptCount val="4"/>
                <c:pt idx="0">
                  <c:v>161650</c:v>
                </c:pt>
                <c:pt idx="1">
                  <c:v>63114</c:v>
                </c:pt>
                <c:pt idx="2">
                  <c:v>44657</c:v>
                </c:pt>
                <c:pt idx="3">
                  <c:v>70212</c:v>
                </c:pt>
              </c:numCache>
            </c:numRef>
          </c:val>
          <c:extLst>
            <c:ext xmlns:c16="http://schemas.microsoft.com/office/drawing/2014/chart" uri="{C3380CC4-5D6E-409C-BE32-E72D297353CC}">
              <c16:uniqueId val="{00000000-79B0-43C1-BFE4-2990DC582D44}"/>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اول مرة</c:v>
                </c:pt>
                <c:pt idx="1">
                  <c:v>تجديد</c:v>
                </c:pt>
                <c:pt idx="2">
                  <c:v>بدل تالف</c:v>
                </c:pt>
                <c:pt idx="3">
                  <c:v>بدل فاقد</c:v>
                </c:pt>
              </c:strCache>
            </c:strRef>
          </c:cat>
          <c:val>
            <c:numRef>
              <c:f>Sheet1!$C$2:$C$5</c:f>
              <c:numCache>
                <c:formatCode>General</c:formatCode>
                <c:ptCount val="4"/>
                <c:pt idx="0">
                  <c:v>152856</c:v>
                </c:pt>
                <c:pt idx="1">
                  <c:v>117670</c:v>
                </c:pt>
                <c:pt idx="2">
                  <c:v>55780</c:v>
                </c:pt>
                <c:pt idx="3">
                  <c:v>71153</c:v>
                </c:pt>
              </c:numCache>
            </c:numRef>
          </c:val>
          <c:extLst>
            <c:ext xmlns:c16="http://schemas.microsoft.com/office/drawing/2014/chart" uri="{C3380CC4-5D6E-409C-BE32-E72D297353CC}">
              <c16:uniqueId val="{00000001-79B0-43C1-BFE4-2990DC582D44}"/>
            </c:ext>
          </c:extLst>
        </c:ser>
        <c:ser>
          <c:idx val="2"/>
          <c:order val="2"/>
          <c:tx>
            <c:strRef>
              <c:f>Sheet1!$D$1</c:f>
              <c:strCache>
                <c:ptCount val="1"/>
                <c:pt idx="0">
                  <c:v>2023</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اول مرة</c:v>
                </c:pt>
                <c:pt idx="1">
                  <c:v>تجديد</c:v>
                </c:pt>
                <c:pt idx="2">
                  <c:v>بدل تالف</c:v>
                </c:pt>
                <c:pt idx="3">
                  <c:v>بدل فاقد</c:v>
                </c:pt>
              </c:strCache>
            </c:strRef>
          </c:cat>
          <c:val>
            <c:numRef>
              <c:f>Sheet1!$D$2:$D$5</c:f>
              <c:numCache>
                <c:formatCode>General</c:formatCode>
                <c:ptCount val="4"/>
                <c:pt idx="0">
                  <c:v>173959</c:v>
                </c:pt>
                <c:pt idx="1">
                  <c:v>119468</c:v>
                </c:pt>
                <c:pt idx="2">
                  <c:v>81961</c:v>
                </c:pt>
                <c:pt idx="3">
                  <c:v>74815</c:v>
                </c:pt>
              </c:numCache>
            </c:numRef>
          </c:val>
          <c:extLst>
            <c:ext xmlns:c16="http://schemas.microsoft.com/office/drawing/2014/chart" uri="{C3380CC4-5D6E-409C-BE32-E72D297353CC}">
              <c16:uniqueId val="{00000002-79B0-43C1-BFE4-2990DC582D44}"/>
            </c:ext>
          </c:extLst>
        </c:ser>
        <c:dLbls>
          <c:dLblPos val="inEnd"/>
          <c:showLegendKey val="0"/>
          <c:showVal val="1"/>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rot="5400000" vert="horz"/>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a:t>جوازات السفر الدائمة</a:t>
            </a:r>
            <a:endParaRPr lang="en-GB"/>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0-0F14-4E5B-BEB4-C2C6C5FB2504}"/>
              </c:ext>
            </c:extLst>
          </c:dPt>
          <c:dPt>
            <c:idx val="2"/>
            <c:invertIfNegative val="0"/>
            <c:bubble3D val="0"/>
            <c:spPr>
              <a:solidFill>
                <a:schemeClr val="bg2">
                  <a:lumMod val="50000"/>
                </a:schemeClr>
              </a:solidFill>
              <a:ln>
                <a:noFill/>
              </a:ln>
              <a:effectLst/>
            </c:spPr>
            <c:extLst>
              <c:ext xmlns:c16="http://schemas.microsoft.com/office/drawing/2014/chart" uri="{C3380CC4-5D6E-409C-BE32-E72D297353CC}">
                <c16:uniqueId val="{00000001-0F14-4E5B-BEB4-C2C6C5FB2504}"/>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515943</c:v>
                </c:pt>
                <c:pt idx="1">
                  <c:v>663041</c:v>
                </c:pt>
                <c:pt idx="2">
                  <c:v>672520</c:v>
                </c:pt>
              </c:numCache>
            </c:numRef>
          </c:val>
          <c:extLst>
            <c:ext xmlns:c16="http://schemas.microsoft.com/office/drawing/2014/chart" uri="{C3380CC4-5D6E-409C-BE32-E72D297353CC}">
              <c16:uniqueId val="{00000000-79B0-43C1-BFE4-2990DC582D44}"/>
            </c:ext>
          </c:extLst>
        </c:ser>
        <c:dLbls>
          <c:showLegendKey val="0"/>
          <c:showVal val="0"/>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r>
              <a:rPr lang="ar-JO" dirty="0"/>
              <a:t>جوازات السفر المؤقتة</a:t>
            </a:r>
            <a:endParaRPr lang="en-GB"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barChart>
        <c:barDir val="col"/>
        <c:grouping val="clustered"/>
        <c:varyColors val="0"/>
        <c:ser>
          <c:idx val="0"/>
          <c:order val="0"/>
          <c:tx>
            <c:strRef>
              <c:f>Sheet1!$B$1</c:f>
              <c:strCache>
                <c:ptCount val="1"/>
                <c:pt idx="0">
                  <c:v>جوازات ابناء الضفة الغربية</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Sheet1!$B$2:$B$4</c:f>
              <c:numCache>
                <c:formatCode>General</c:formatCode>
                <c:ptCount val="3"/>
                <c:pt idx="0">
                  <c:v>45634</c:v>
                </c:pt>
                <c:pt idx="1">
                  <c:v>75840</c:v>
                </c:pt>
                <c:pt idx="2">
                  <c:v>73223</c:v>
                </c:pt>
              </c:numCache>
            </c:numRef>
          </c:val>
          <c:extLst>
            <c:ext xmlns:c16="http://schemas.microsoft.com/office/drawing/2014/chart" uri="{C3380CC4-5D6E-409C-BE32-E72D297353CC}">
              <c16:uniqueId val="{00000000-90E2-4502-A696-FB8A7AA8FE2D}"/>
            </c:ext>
          </c:extLst>
        </c:ser>
        <c:ser>
          <c:idx val="1"/>
          <c:order val="1"/>
          <c:tx>
            <c:strRef>
              <c:f>Sheet1!$C$1</c:f>
              <c:strCache>
                <c:ptCount val="1"/>
                <c:pt idx="0">
                  <c:v>جوازات ابناءقطاع غزة</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A Jannat LT" pitchFamily="2" charset="-78"/>
                    <a:ea typeface="+mn-ea"/>
                    <a:cs typeface="A Jannat LT" pitchFamily="2" charset="-78"/>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2021</c:v>
                </c:pt>
                <c:pt idx="1">
                  <c:v>2022</c:v>
                </c:pt>
                <c:pt idx="2">
                  <c:v>2023</c:v>
                </c:pt>
              </c:numCache>
            </c:numRef>
          </c:cat>
          <c:val>
            <c:numRef>
              <c:f>Sheet1!$C$2:$C$4</c:f>
              <c:numCache>
                <c:formatCode>General</c:formatCode>
                <c:ptCount val="3"/>
                <c:pt idx="0">
                  <c:v>7586</c:v>
                </c:pt>
                <c:pt idx="1">
                  <c:v>16964</c:v>
                </c:pt>
                <c:pt idx="2">
                  <c:v>15912</c:v>
                </c:pt>
              </c:numCache>
            </c:numRef>
          </c:val>
          <c:extLst>
            <c:ext xmlns:c16="http://schemas.microsoft.com/office/drawing/2014/chart" uri="{C3380CC4-5D6E-409C-BE32-E72D297353CC}">
              <c16:uniqueId val="{00000001-90E2-4502-A696-FB8A7AA8FE2D}"/>
            </c:ext>
          </c:extLst>
        </c:ser>
        <c:dLbls>
          <c:dLblPos val="inEnd"/>
          <c:showLegendKey val="0"/>
          <c:showVal val="1"/>
          <c:showCatName val="0"/>
          <c:showSerName val="0"/>
          <c:showPercent val="0"/>
          <c:showBubbleSize val="0"/>
        </c:dLbls>
        <c:gapWidth val="219"/>
        <c:overlap val="-27"/>
        <c:axId val="361963968"/>
        <c:axId val="361966848"/>
      </c:barChart>
      <c:catAx>
        <c:axId val="3619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6848"/>
        <c:crosses val="autoZero"/>
        <c:auto val="1"/>
        <c:lblAlgn val="ctr"/>
        <c:lblOffset val="100"/>
        <c:noMultiLvlLbl val="0"/>
      </c:catAx>
      <c:valAx>
        <c:axId val="361966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crossAx val="361963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00" b="1">
          <a:solidFill>
            <a:schemeClr val="bg1"/>
          </a:solidFill>
          <a:latin typeface="A Jannat LT" pitchFamily="2" charset="-78"/>
          <a:cs typeface="A Jannat LT" pitchFamily="2" charset="-78"/>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bg1"/>
                </a:solidFill>
                <a:latin typeface="A Jannat LT" pitchFamily="2" charset="-78"/>
                <a:ea typeface="+mn-ea"/>
                <a:cs typeface="A Jannat LT" pitchFamily="2" charset="-78"/>
              </a:defRPr>
            </a:pPr>
            <a:r>
              <a:rPr lang="ar-JO" dirty="0"/>
              <a:t>نسب التسجيل المدني لواقعات الولادة</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pieChart>
        <c:varyColors val="1"/>
        <c:ser>
          <c:idx val="0"/>
          <c:order val="0"/>
          <c:tx>
            <c:strRef>
              <c:f>Sheet1!$B$1</c:f>
              <c:strCache>
                <c:ptCount val="1"/>
                <c:pt idx="0">
                  <c:v>نسب التسجيل المدني لواقعات الولادة</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E74-4621-9CD7-F382D8D1025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E74-4621-9CD7-F382D8D10256}"/>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 Jannat LT" pitchFamily="2" charset="-78"/>
                    <a:ea typeface="+mn-ea"/>
                    <a:cs typeface="A Jannat LT" pitchFamily="2" charset="-78"/>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Sheet1!$A$2:$A$3</c:f>
              <c:numCache>
                <c:formatCode>General</c:formatCode>
                <c:ptCount val="2"/>
                <c:pt idx="0">
                  <c:v>2021</c:v>
                </c:pt>
                <c:pt idx="1">
                  <c:v>2022</c:v>
                </c:pt>
              </c:numCache>
            </c:numRef>
          </c:cat>
          <c:val>
            <c:numRef>
              <c:f>Sheet1!$B$2:$B$3</c:f>
              <c:numCache>
                <c:formatCode>General</c:formatCode>
                <c:ptCount val="2"/>
                <c:pt idx="0">
                  <c:v>0.95913105549695832</c:v>
                </c:pt>
                <c:pt idx="1">
                  <c:v>0.97218543774142674</c:v>
                </c:pt>
              </c:numCache>
            </c:numRef>
          </c:val>
          <c:extLst>
            <c:ext xmlns:c16="http://schemas.microsoft.com/office/drawing/2014/chart" uri="{C3380CC4-5D6E-409C-BE32-E72D297353CC}">
              <c16:uniqueId val="{00000000-A6C7-4126-BD9B-10D5DA3CDE5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b="1">
          <a:solidFill>
            <a:schemeClr val="bg1"/>
          </a:solidFill>
          <a:latin typeface="A Jannat LT" pitchFamily="2" charset="-78"/>
          <a:cs typeface="A Jannat LT" pitchFamily="2" charset="-78"/>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bg1"/>
                </a:solidFill>
                <a:latin typeface="A Jannat LT" pitchFamily="2" charset="-78"/>
                <a:ea typeface="+mn-ea"/>
                <a:cs typeface="A Jannat LT" pitchFamily="2" charset="-78"/>
              </a:defRPr>
            </a:pPr>
            <a:r>
              <a:rPr lang="ar-JO" dirty="0"/>
              <a:t>نسب التسجيل المدني لواقعات الوفيات</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bg1"/>
              </a:solidFill>
              <a:latin typeface="A Jannat LT" pitchFamily="2" charset="-78"/>
              <a:ea typeface="+mn-ea"/>
              <a:cs typeface="A Jannat LT" pitchFamily="2" charset="-78"/>
            </a:defRPr>
          </a:pPr>
          <a:endParaRPr lang="en-US"/>
        </a:p>
      </c:txPr>
    </c:title>
    <c:autoTitleDeleted val="0"/>
    <c:plotArea>
      <c:layout/>
      <c:pieChart>
        <c:varyColors val="1"/>
        <c:ser>
          <c:idx val="0"/>
          <c:order val="0"/>
          <c:tx>
            <c:strRef>
              <c:f>Sheet1!$B$1</c:f>
              <c:strCache>
                <c:ptCount val="1"/>
                <c:pt idx="0">
                  <c:v>نسب التسجيل المدني لواقعات الوفيات</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D44-44EA-B9BF-E51CC21431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D44-44EA-B9BF-E51CC2143185}"/>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 Jannat LT" pitchFamily="2" charset="-78"/>
                    <a:ea typeface="+mn-ea"/>
                    <a:cs typeface="A Jannat LT" pitchFamily="2" charset="-78"/>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Sheet1!$A$2:$A$3</c:f>
              <c:numCache>
                <c:formatCode>General</c:formatCode>
                <c:ptCount val="2"/>
                <c:pt idx="0">
                  <c:v>2021</c:v>
                </c:pt>
                <c:pt idx="1">
                  <c:v>2022</c:v>
                </c:pt>
              </c:numCache>
            </c:numRef>
          </c:cat>
          <c:val>
            <c:numRef>
              <c:f>Sheet1!$B$2:$B$3</c:f>
              <c:numCache>
                <c:formatCode>General</c:formatCode>
                <c:ptCount val="2"/>
                <c:pt idx="0">
                  <c:v>0.96242046487469157</c:v>
                </c:pt>
                <c:pt idx="1">
                  <c:v>0.99205320033250211</c:v>
                </c:pt>
              </c:numCache>
            </c:numRef>
          </c:val>
          <c:extLst>
            <c:ext xmlns:c16="http://schemas.microsoft.com/office/drawing/2014/chart" uri="{C3380CC4-5D6E-409C-BE32-E72D297353CC}">
              <c16:uniqueId val="{00000000-A6C7-4126-BD9B-10D5DA3CDE5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A Jannat LT" pitchFamily="2" charset="-78"/>
              <a:ea typeface="+mn-ea"/>
              <a:cs typeface="A Jannat LT" pitchFamily="2" charset="-78"/>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b="1">
          <a:solidFill>
            <a:schemeClr val="bg1"/>
          </a:solidFill>
          <a:latin typeface="A Jannat LT" pitchFamily="2" charset="-78"/>
          <a:cs typeface="A Jannat LT" pitchFamily="2" charset="-78"/>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42FB41-D267-4ABE-9D48-ABFB06C4D7E8}" type="doc">
      <dgm:prSet loTypeId="urn:microsoft.com/office/officeart/2005/8/layout/hList1" loCatId="list" qsTypeId="urn:microsoft.com/office/officeart/2005/8/quickstyle/3d3" qsCatId="3D" csTypeId="urn:microsoft.com/office/officeart/2005/8/colors/accent1_5" csCatId="accent1" phldr="1"/>
      <dgm:spPr/>
      <dgm:t>
        <a:bodyPr/>
        <a:lstStyle/>
        <a:p>
          <a:endParaRPr lang="en-UM"/>
        </a:p>
      </dgm:t>
    </dgm:pt>
    <dgm:pt modelId="{7CF59A00-7326-42F0-8402-E6109747303C}">
      <dgm:prSet/>
      <dgm:spPr/>
      <dgm:t>
        <a:bodyPr/>
        <a:lstStyle/>
        <a:p>
          <a:pPr algn="ctr" rtl="1"/>
          <a:r>
            <a:rPr lang="ar-JO" b="1" dirty="0">
              <a:latin typeface="A Jannat LT" pitchFamily="2" charset="-78"/>
              <a:cs typeface="A Jannat LT" pitchFamily="2" charset="-78"/>
            </a:rPr>
            <a:t>اصدار جوازات السفر</a:t>
          </a:r>
          <a:endParaRPr lang="en-UM" b="1" dirty="0">
            <a:latin typeface="A Jannat LT" pitchFamily="2" charset="-78"/>
            <a:cs typeface="A Jannat LT" pitchFamily="2" charset="-78"/>
          </a:endParaRPr>
        </a:p>
      </dgm:t>
    </dgm:pt>
    <dgm:pt modelId="{5EA8760E-32BF-4AC4-9812-9E97513DD3A1}" type="parTrans" cxnId="{0BE2DA6E-B55B-4238-ABDF-94AA9EC68CD0}">
      <dgm:prSet/>
      <dgm:spPr/>
      <dgm:t>
        <a:bodyPr/>
        <a:lstStyle/>
        <a:p>
          <a:pPr algn="r" rtl="1"/>
          <a:endParaRPr lang="en-UM" b="1">
            <a:latin typeface="A Jannat LT" pitchFamily="2" charset="-78"/>
            <a:cs typeface="A Jannat LT" pitchFamily="2" charset="-78"/>
          </a:endParaRPr>
        </a:p>
      </dgm:t>
    </dgm:pt>
    <dgm:pt modelId="{E4161CF3-2946-4C9D-874B-F34B23AD20E1}" type="sibTrans" cxnId="{0BE2DA6E-B55B-4238-ABDF-94AA9EC68CD0}">
      <dgm:prSet/>
      <dgm:spPr/>
      <dgm:t>
        <a:bodyPr/>
        <a:lstStyle/>
        <a:p>
          <a:pPr algn="r" rtl="1"/>
          <a:endParaRPr lang="en-UM" b="1">
            <a:latin typeface="A Jannat LT" pitchFamily="2" charset="-78"/>
            <a:cs typeface="A Jannat LT" pitchFamily="2" charset="-78"/>
          </a:endParaRPr>
        </a:p>
      </dgm:t>
    </dgm:pt>
    <dgm:pt modelId="{B8F2AD6A-178A-42E0-ADEA-86969C65E7C9}">
      <dgm:prSet custT="1"/>
      <dgm:spPr/>
      <dgm:t>
        <a:bodyPr/>
        <a:lstStyle/>
        <a:p>
          <a:pPr algn="r" rtl="1"/>
          <a:r>
            <a:rPr lang="ar-JO" sz="1200" b="1">
              <a:latin typeface="A Jannat LT" pitchFamily="2" charset="-78"/>
              <a:cs typeface="A Jannat LT" pitchFamily="2" charset="-78"/>
            </a:rPr>
            <a:t>اول مرة</a:t>
          </a:r>
          <a:endParaRPr lang="en-UM" sz="1200" b="1">
            <a:latin typeface="A Jannat LT" pitchFamily="2" charset="-78"/>
            <a:cs typeface="A Jannat LT" pitchFamily="2" charset="-78"/>
          </a:endParaRPr>
        </a:p>
      </dgm:t>
    </dgm:pt>
    <dgm:pt modelId="{3BC475F3-7AB7-457F-B947-4D608A06E6EF}" type="parTrans" cxnId="{711D0B0D-398E-4D1E-8AC8-52BDCA4BA2B5}">
      <dgm:prSet/>
      <dgm:spPr/>
      <dgm:t>
        <a:bodyPr/>
        <a:lstStyle/>
        <a:p>
          <a:pPr algn="r" rtl="1"/>
          <a:endParaRPr lang="en-UM" b="1">
            <a:latin typeface="A Jannat LT" pitchFamily="2" charset="-78"/>
            <a:cs typeface="A Jannat LT" pitchFamily="2" charset="-78"/>
          </a:endParaRPr>
        </a:p>
      </dgm:t>
    </dgm:pt>
    <dgm:pt modelId="{FAB44A90-831D-4296-87F2-5DDA9F216005}" type="sibTrans" cxnId="{711D0B0D-398E-4D1E-8AC8-52BDCA4BA2B5}">
      <dgm:prSet/>
      <dgm:spPr/>
      <dgm:t>
        <a:bodyPr/>
        <a:lstStyle/>
        <a:p>
          <a:pPr algn="r" rtl="1"/>
          <a:endParaRPr lang="en-UM" b="1">
            <a:latin typeface="A Jannat LT" pitchFamily="2" charset="-78"/>
            <a:cs typeface="A Jannat LT" pitchFamily="2" charset="-78"/>
          </a:endParaRPr>
        </a:p>
      </dgm:t>
    </dgm:pt>
    <dgm:pt modelId="{407567E3-BF63-436B-B050-B44370515D66}">
      <dgm:prSet custT="1"/>
      <dgm:spPr/>
      <dgm:t>
        <a:bodyPr/>
        <a:lstStyle/>
        <a:p>
          <a:pPr algn="r" rtl="1"/>
          <a:r>
            <a:rPr lang="ar-JO" sz="1200" b="1">
              <a:latin typeface="A Jannat LT" pitchFamily="2" charset="-78"/>
              <a:cs typeface="A Jannat LT" pitchFamily="2" charset="-78"/>
            </a:rPr>
            <a:t>تجديد</a:t>
          </a:r>
          <a:endParaRPr lang="en-UM" sz="1200" b="1">
            <a:latin typeface="A Jannat LT" pitchFamily="2" charset="-78"/>
            <a:cs typeface="A Jannat LT" pitchFamily="2" charset="-78"/>
          </a:endParaRPr>
        </a:p>
      </dgm:t>
    </dgm:pt>
    <dgm:pt modelId="{DCCEF368-D8EF-4F6A-9B59-CB665F5F3A2E}" type="parTrans" cxnId="{3240D759-5AF0-4930-9241-BC22CA47F294}">
      <dgm:prSet/>
      <dgm:spPr/>
      <dgm:t>
        <a:bodyPr/>
        <a:lstStyle/>
        <a:p>
          <a:pPr algn="r" rtl="1"/>
          <a:endParaRPr lang="en-UM" b="1">
            <a:latin typeface="A Jannat LT" pitchFamily="2" charset="-78"/>
            <a:cs typeface="A Jannat LT" pitchFamily="2" charset="-78"/>
          </a:endParaRPr>
        </a:p>
      </dgm:t>
    </dgm:pt>
    <dgm:pt modelId="{60065F9D-3126-4DBF-AC82-831C72EF9517}" type="sibTrans" cxnId="{3240D759-5AF0-4930-9241-BC22CA47F294}">
      <dgm:prSet/>
      <dgm:spPr/>
      <dgm:t>
        <a:bodyPr/>
        <a:lstStyle/>
        <a:p>
          <a:pPr algn="r" rtl="1"/>
          <a:endParaRPr lang="en-UM" b="1">
            <a:latin typeface="A Jannat LT" pitchFamily="2" charset="-78"/>
            <a:cs typeface="A Jannat LT" pitchFamily="2" charset="-78"/>
          </a:endParaRPr>
        </a:p>
      </dgm:t>
    </dgm:pt>
    <dgm:pt modelId="{D00E77A6-31B7-4539-A1C4-3F89C2C2BD6C}">
      <dgm:prSet custT="1"/>
      <dgm:spPr/>
      <dgm:t>
        <a:bodyPr/>
        <a:lstStyle/>
        <a:p>
          <a:pPr algn="r" rtl="1"/>
          <a:r>
            <a:rPr lang="ar-JO" sz="1200" b="1" dirty="0">
              <a:latin typeface="A Jannat LT" pitchFamily="2" charset="-78"/>
              <a:cs typeface="A Jannat LT" pitchFamily="2" charset="-78"/>
            </a:rPr>
            <a:t>تالف</a:t>
          </a:r>
          <a:endParaRPr lang="en-UM" sz="1200" b="1" dirty="0">
            <a:latin typeface="A Jannat LT" pitchFamily="2" charset="-78"/>
            <a:cs typeface="A Jannat LT" pitchFamily="2" charset="-78"/>
          </a:endParaRPr>
        </a:p>
      </dgm:t>
    </dgm:pt>
    <dgm:pt modelId="{9193368E-1965-488D-9005-1EA9186761BF}" type="parTrans" cxnId="{84FAAB22-FCD3-4D8C-A9CF-9F593F6A71A5}">
      <dgm:prSet/>
      <dgm:spPr/>
      <dgm:t>
        <a:bodyPr/>
        <a:lstStyle/>
        <a:p>
          <a:pPr algn="r" rtl="1"/>
          <a:endParaRPr lang="en-UM" b="1">
            <a:latin typeface="A Jannat LT" pitchFamily="2" charset="-78"/>
            <a:cs typeface="A Jannat LT" pitchFamily="2" charset="-78"/>
          </a:endParaRPr>
        </a:p>
      </dgm:t>
    </dgm:pt>
    <dgm:pt modelId="{8681962F-9DB5-4DB2-B3D9-C0D4A5BB8A68}" type="sibTrans" cxnId="{84FAAB22-FCD3-4D8C-A9CF-9F593F6A71A5}">
      <dgm:prSet/>
      <dgm:spPr/>
      <dgm:t>
        <a:bodyPr/>
        <a:lstStyle/>
        <a:p>
          <a:pPr algn="r" rtl="1"/>
          <a:endParaRPr lang="en-UM" b="1">
            <a:latin typeface="A Jannat LT" pitchFamily="2" charset="-78"/>
            <a:cs typeface="A Jannat LT" pitchFamily="2" charset="-78"/>
          </a:endParaRPr>
        </a:p>
      </dgm:t>
    </dgm:pt>
    <dgm:pt modelId="{943F261A-C9CB-403E-9C92-F8E55A9F9B7B}">
      <dgm:prSet custT="1"/>
      <dgm:spPr/>
      <dgm:t>
        <a:bodyPr/>
        <a:lstStyle/>
        <a:p>
          <a:pPr algn="r" rtl="1"/>
          <a:r>
            <a:rPr lang="ar-JO" sz="1200" b="1" dirty="0">
              <a:latin typeface="A Jannat LT" pitchFamily="2" charset="-78"/>
              <a:cs typeface="A Jannat LT" pitchFamily="2" charset="-78"/>
            </a:rPr>
            <a:t>فاقد</a:t>
          </a:r>
          <a:endParaRPr lang="en-UM" sz="1200" b="1" dirty="0">
            <a:latin typeface="A Jannat LT" pitchFamily="2" charset="-78"/>
            <a:cs typeface="A Jannat LT" pitchFamily="2" charset="-78"/>
          </a:endParaRPr>
        </a:p>
      </dgm:t>
    </dgm:pt>
    <dgm:pt modelId="{4D5347AC-37DD-4A4B-94CF-FA74316A4318}" type="parTrans" cxnId="{DBED6C7A-A984-4690-9B72-3BC9BE87D2A2}">
      <dgm:prSet/>
      <dgm:spPr/>
      <dgm:t>
        <a:bodyPr/>
        <a:lstStyle/>
        <a:p>
          <a:pPr algn="r" rtl="1"/>
          <a:endParaRPr lang="en-UM" b="1">
            <a:latin typeface="A Jannat LT" pitchFamily="2" charset="-78"/>
            <a:cs typeface="A Jannat LT" pitchFamily="2" charset="-78"/>
          </a:endParaRPr>
        </a:p>
      </dgm:t>
    </dgm:pt>
    <dgm:pt modelId="{8B29917A-3E62-4170-87DD-931D0F923D3A}" type="sibTrans" cxnId="{DBED6C7A-A984-4690-9B72-3BC9BE87D2A2}">
      <dgm:prSet/>
      <dgm:spPr/>
      <dgm:t>
        <a:bodyPr/>
        <a:lstStyle/>
        <a:p>
          <a:pPr algn="r" rtl="1"/>
          <a:endParaRPr lang="en-UM" b="1">
            <a:latin typeface="A Jannat LT" pitchFamily="2" charset="-78"/>
            <a:cs typeface="A Jannat LT" pitchFamily="2" charset="-78"/>
          </a:endParaRPr>
        </a:p>
      </dgm:t>
    </dgm:pt>
    <dgm:pt modelId="{B6C50796-7E52-46C1-86D3-70CF7DE58737}">
      <dgm:prSet/>
      <dgm:spPr/>
      <dgm:t>
        <a:bodyPr/>
        <a:lstStyle/>
        <a:p>
          <a:pPr algn="ctr" rtl="1"/>
          <a:r>
            <a:rPr lang="ar-JO" b="1" dirty="0">
              <a:latin typeface="A Jannat LT" pitchFamily="2" charset="-78"/>
              <a:cs typeface="A Jannat LT" pitchFamily="2" charset="-78"/>
            </a:rPr>
            <a:t>اصدار جوازات السفر المؤقتة لابناء الضفة الغربية</a:t>
          </a:r>
          <a:endParaRPr lang="en-UM" b="1" dirty="0">
            <a:latin typeface="A Jannat LT" pitchFamily="2" charset="-78"/>
            <a:cs typeface="A Jannat LT" pitchFamily="2" charset="-78"/>
          </a:endParaRPr>
        </a:p>
      </dgm:t>
    </dgm:pt>
    <dgm:pt modelId="{6C3C2D35-ABFF-4B61-9572-E7C15F7F002A}" type="parTrans" cxnId="{87198615-AFCE-4183-87AA-7777E0F83B8E}">
      <dgm:prSet/>
      <dgm:spPr/>
      <dgm:t>
        <a:bodyPr/>
        <a:lstStyle/>
        <a:p>
          <a:pPr algn="r" rtl="1"/>
          <a:endParaRPr lang="en-UM" b="1">
            <a:latin typeface="A Jannat LT" pitchFamily="2" charset="-78"/>
            <a:cs typeface="A Jannat LT" pitchFamily="2" charset="-78"/>
          </a:endParaRPr>
        </a:p>
      </dgm:t>
    </dgm:pt>
    <dgm:pt modelId="{E4148F4C-E690-41E4-9895-DFDB3E55F15B}" type="sibTrans" cxnId="{87198615-AFCE-4183-87AA-7777E0F83B8E}">
      <dgm:prSet/>
      <dgm:spPr/>
      <dgm:t>
        <a:bodyPr/>
        <a:lstStyle/>
        <a:p>
          <a:pPr algn="r" rtl="1"/>
          <a:endParaRPr lang="en-UM" b="1">
            <a:latin typeface="A Jannat LT" pitchFamily="2" charset="-78"/>
            <a:cs typeface="A Jannat LT" pitchFamily="2" charset="-78"/>
          </a:endParaRPr>
        </a:p>
      </dgm:t>
    </dgm:pt>
    <dgm:pt modelId="{6BCE646B-2CA8-4BCC-86A0-64B21A204EEE}">
      <dgm:prSet custT="1"/>
      <dgm:spPr/>
      <dgm:t>
        <a:bodyPr/>
        <a:lstStyle/>
        <a:p>
          <a:pPr algn="r" rtl="1"/>
          <a:r>
            <a:rPr lang="ar-JO" sz="1200" b="1">
              <a:latin typeface="A Jannat LT" pitchFamily="2" charset="-78"/>
              <a:cs typeface="A Jannat LT" pitchFamily="2" charset="-78"/>
            </a:rPr>
            <a:t>اول مرة</a:t>
          </a:r>
          <a:endParaRPr lang="en-UM" sz="1200" b="1">
            <a:latin typeface="A Jannat LT" pitchFamily="2" charset="-78"/>
            <a:cs typeface="A Jannat LT" pitchFamily="2" charset="-78"/>
          </a:endParaRPr>
        </a:p>
      </dgm:t>
    </dgm:pt>
    <dgm:pt modelId="{6B151C0E-6AA3-4B5D-8743-833C65D1B8A2}" type="parTrans" cxnId="{434F705C-AAE3-4FB5-855E-200E42E11880}">
      <dgm:prSet/>
      <dgm:spPr/>
      <dgm:t>
        <a:bodyPr/>
        <a:lstStyle/>
        <a:p>
          <a:pPr algn="r" rtl="1"/>
          <a:endParaRPr lang="en-UM" b="1">
            <a:latin typeface="A Jannat LT" pitchFamily="2" charset="-78"/>
            <a:cs typeface="A Jannat LT" pitchFamily="2" charset="-78"/>
          </a:endParaRPr>
        </a:p>
      </dgm:t>
    </dgm:pt>
    <dgm:pt modelId="{FFF0BF6B-42AD-42BC-8252-D5508250F78D}" type="sibTrans" cxnId="{434F705C-AAE3-4FB5-855E-200E42E11880}">
      <dgm:prSet/>
      <dgm:spPr/>
      <dgm:t>
        <a:bodyPr/>
        <a:lstStyle/>
        <a:p>
          <a:pPr algn="r" rtl="1"/>
          <a:endParaRPr lang="en-UM" b="1">
            <a:latin typeface="A Jannat LT" pitchFamily="2" charset="-78"/>
            <a:cs typeface="A Jannat LT" pitchFamily="2" charset="-78"/>
          </a:endParaRPr>
        </a:p>
      </dgm:t>
    </dgm:pt>
    <dgm:pt modelId="{7A9004C6-7DDB-4D80-93B5-5294EFA4F20A}">
      <dgm:prSet custT="1"/>
      <dgm:spPr/>
      <dgm:t>
        <a:bodyPr/>
        <a:lstStyle/>
        <a:p>
          <a:pPr algn="r" rtl="1"/>
          <a:r>
            <a:rPr lang="ar-JO" sz="1200" b="1" dirty="0">
              <a:latin typeface="A Jannat LT" pitchFamily="2" charset="-78"/>
              <a:cs typeface="A Jannat LT" pitchFamily="2" charset="-78"/>
            </a:rPr>
            <a:t>تجديد</a:t>
          </a:r>
          <a:endParaRPr lang="en-UM" sz="1200" b="1" dirty="0">
            <a:latin typeface="A Jannat LT" pitchFamily="2" charset="-78"/>
            <a:cs typeface="A Jannat LT" pitchFamily="2" charset="-78"/>
          </a:endParaRPr>
        </a:p>
      </dgm:t>
    </dgm:pt>
    <dgm:pt modelId="{EA29365E-A30F-4092-9174-A52A60DD3091}" type="parTrans" cxnId="{CA0B6B81-9F96-4D11-AD79-48B477AE6588}">
      <dgm:prSet/>
      <dgm:spPr/>
      <dgm:t>
        <a:bodyPr/>
        <a:lstStyle/>
        <a:p>
          <a:pPr algn="r" rtl="1"/>
          <a:endParaRPr lang="en-UM" b="1">
            <a:latin typeface="A Jannat LT" pitchFamily="2" charset="-78"/>
            <a:cs typeface="A Jannat LT" pitchFamily="2" charset="-78"/>
          </a:endParaRPr>
        </a:p>
      </dgm:t>
    </dgm:pt>
    <dgm:pt modelId="{FF53094F-1086-4F66-948A-7E9B132DB3D0}" type="sibTrans" cxnId="{CA0B6B81-9F96-4D11-AD79-48B477AE6588}">
      <dgm:prSet/>
      <dgm:spPr/>
      <dgm:t>
        <a:bodyPr/>
        <a:lstStyle/>
        <a:p>
          <a:pPr algn="r" rtl="1"/>
          <a:endParaRPr lang="en-UM" b="1">
            <a:latin typeface="A Jannat LT" pitchFamily="2" charset="-78"/>
            <a:cs typeface="A Jannat LT" pitchFamily="2" charset="-78"/>
          </a:endParaRPr>
        </a:p>
      </dgm:t>
    </dgm:pt>
    <dgm:pt modelId="{183CDA70-E671-4581-B7E3-4FCD1E5AC848}">
      <dgm:prSet custT="1"/>
      <dgm:spPr/>
      <dgm:t>
        <a:bodyPr/>
        <a:lstStyle/>
        <a:p>
          <a:pPr algn="r" rtl="1"/>
          <a:r>
            <a:rPr lang="ar-JO" sz="1200" b="1">
              <a:latin typeface="A Jannat LT" pitchFamily="2" charset="-78"/>
              <a:cs typeface="A Jannat LT" pitchFamily="2" charset="-78"/>
            </a:rPr>
            <a:t>تالف</a:t>
          </a:r>
          <a:endParaRPr lang="en-UM" sz="1200" b="1">
            <a:latin typeface="A Jannat LT" pitchFamily="2" charset="-78"/>
            <a:cs typeface="A Jannat LT" pitchFamily="2" charset="-78"/>
          </a:endParaRPr>
        </a:p>
      </dgm:t>
    </dgm:pt>
    <dgm:pt modelId="{C967A5B0-B966-4FA0-9891-D0ABCFFC8C9E}" type="parTrans" cxnId="{960409BF-8A31-4BF5-8DA0-BC939F9A285C}">
      <dgm:prSet/>
      <dgm:spPr/>
      <dgm:t>
        <a:bodyPr/>
        <a:lstStyle/>
        <a:p>
          <a:pPr algn="r" rtl="1"/>
          <a:endParaRPr lang="en-UM" b="1">
            <a:latin typeface="A Jannat LT" pitchFamily="2" charset="-78"/>
            <a:cs typeface="A Jannat LT" pitchFamily="2" charset="-78"/>
          </a:endParaRPr>
        </a:p>
      </dgm:t>
    </dgm:pt>
    <dgm:pt modelId="{43CEFAAA-08A7-4591-9AE4-25B29626E842}" type="sibTrans" cxnId="{960409BF-8A31-4BF5-8DA0-BC939F9A285C}">
      <dgm:prSet/>
      <dgm:spPr/>
      <dgm:t>
        <a:bodyPr/>
        <a:lstStyle/>
        <a:p>
          <a:pPr algn="r" rtl="1"/>
          <a:endParaRPr lang="en-UM" b="1">
            <a:latin typeface="A Jannat LT" pitchFamily="2" charset="-78"/>
            <a:cs typeface="A Jannat LT" pitchFamily="2" charset="-78"/>
          </a:endParaRPr>
        </a:p>
      </dgm:t>
    </dgm:pt>
    <dgm:pt modelId="{CBB89186-4F8B-407B-943A-453B76C403AF}">
      <dgm:prSet custT="1"/>
      <dgm:spPr/>
      <dgm:t>
        <a:bodyPr/>
        <a:lstStyle/>
        <a:p>
          <a:pPr algn="r" rtl="1"/>
          <a:r>
            <a:rPr lang="ar-JO" sz="1200" b="1" dirty="0">
              <a:latin typeface="A Jannat LT" pitchFamily="2" charset="-78"/>
              <a:cs typeface="A Jannat LT" pitchFamily="2" charset="-78"/>
            </a:rPr>
            <a:t>فاقد</a:t>
          </a:r>
          <a:endParaRPr lang="en-UM" sz="1200" b="1" dirty="0">
            <a:latin typeface="A Jannat LT" pitchFamily="2" charset="-78"/>
            <a:cs typeface="A Jannat LT" pitchFamily="2" charset="-78"/>
          </a:endParaRPr>
        </a:p>
      </dgm:t>
    </dgm:pt>
    <dgm:pt modelId="{8A563AB7-CC9F-4FA2-918D-E806D686E8AB}" type="parTrans" cxnId="{12F4CD23-6B6F-43E4-927A-642018CE0F96}">
      <dgm:prSet/>
      <dgm:spPr/>
      <dgm:t>
        <a:bodyPr/>
        <a:lstStyle/>
        <a:p>
          <a:pPr algn="r" rtl="1"/>
          <a:endParaRPr lang="en-UM" b="1">
            <a:latin typeface="A Jannat LT" pitchFamily="2" charset="-78"/>
            <a:cs typeface="A Jannat LT" pitchFamily="2" charset="-78"/>
          </a:endParaRPr>
        </a:p>
      </dgm:t>
    </dgm:pt>
    <dgm:pt modelId="{F70E621B-1A0D-4291-BCBA-179C4096C79B}" type="sibTrans" cxnId="{12F4CD23-6B6F-43E4-927A-642018CE0F96}">
      <dgm:prSet/>
      <dgm:spPr/>
      <dgm:t>
        <a:bodyPr/>
        <a:lstStyle/>
        <a:p>
          <a:pPr algn="r" rtl="1"/>
          <a:endParaRPr lang="en-UM" b="1">
            <a:latin typeface="A Jannat LT" pitchFamily="2" charset="-78"/>
            <a:cs typeface="A Jannat LT" pitchFamily="2" charset="-78"/>
          </a:endParaRPr>
        </a:p>
      </dgm:t>
    </dgm:pt>
    <dgm:pt modelId="{FD52AA00-FC6C-482F-A193-A143CC02CB33}">
      <dgm:prSet/>
      <dgm:spPr/>
      <dgm:t>
        <a:bodyPr/>
        <a:lstStyle/>
        <a:p>
          <a:pPr algn="ctr" rtl="1"/>
          <a:r>
            <a:rPr lang="ar-JO" b="1" dirty="0">
              <a:latin typeface="A Jannat LT" pitchFamily="2" charset="-78"/>
              <a:cs typeface="A Jannat LT" pitchFamily="2" charset="-78"/>
            </a:rPr>
            <a:t>اصدار جوازات السفر المؤقتة لابناء قطاع غزة</a:t>
          </a:r>
          <a:endParaRPr lang="en-UM" b="1" dirty="0">
            <a:latin typeface="A Jannat LT" pitchFamily="2" charset="-78"/>
            <a:cs typeface="A Jannat LT" pitchFamily="2" charset="-78"/>
          </a:endParaRPr>
        </a:p>
      </dgm:t>
    </dgm:pt>
    <dgm:pt modelId="{EE02EC6A-1030-41DF-A266-F1CC52568972}" type="parTrans" cxnId="{8DEEBDF1-80C0-448F-9E34-0A2503A73DC7}">
      <dgm:prSet/>
      <dgm:spPr/>
      <dgm:t>
        <a:bodyPr/>
        <a:lstStyle/>
        <a:p>
          <a:pPr algn="r" rtl="1"/>
          <a:endParaRPr lang="en-UM" b="1">
            <a:latin typeface="A Jannat LT" pitchFamily="2" charset="-78"/>
            <a:cs typeface="A Jannat LT" pitchFamily="2" charset="-78"/>
          </a:endParaRPr>
        </a:p>
      </dgm:t>
    </dgm:pt>
    <dgm:pt modelId="{572E68B5-45A7-44F2-BC8D-11F559AA283D}" type="sibTrans" cxnId="{8DEEBDF1-80C0-448F-9E34-0A2503A73DC7}">
      <dgm:prSet/>
      <dgm:spPr/>
      <dgm:t>
        <a:bodyPr/>
        <a:lstStyle/>
        <a:p>
          <a:pPr algn="r" rtl="1"/>
          <a:endParaRPr lang="en-UM" b="1">
            <a:latin typeface="A Jannat LT" pitchFamily="2" charset="-78"/>
            <a:cs typeface="A Jannat LT" pitchFamily="2" charset="-78"/>
          </a:endParaRPr>
        </a:p>
      </dgm:t>
    </dgm:pt>
    <dgm:pt modelId="{31734199-C209-4BE5-B2B3-2E7E7A7DC1E9}">
      <dgm:prSet custT="1"/>
      <dgm:spPr/>
      <dgm:t>
        <a:bodyPr/>
        <a:lstStyle/>
        <a:p>
          <a:pPr algn="r" rtl="1"/>
          <a:r>
            <a:rPr lang="ar-JO" sz="1200" b="1" dirty="0">
              <a:latin typeface="A Jannat LT" pitchFamily="2" charset="-78"/>
              <a:cs typeface="A Jannat LT" pitchFamily="2" charset="-78"/>
            </a:rPr>
            <a:t>اول مرة</a:t>
          </a:r>
          <a:endParaRPr lang="en-UM" sz="1200" b="1" dirty="0">
            <a:latin typeface="A Jannat LT" pitchFamily="2" charset="-78"/>
            <a:cs typeface="A Jannat LT" pitchFamily="2" charset="-78"/>
          </a:endParaRPr>
        </a:p>
      </dgm:t>
    </dgm:pt>
    <dgm:pt modelId="{01BCAE69-9CE0-4C90-A871-D3D2DDC8C000}" type="parTrans" cxnId="{9FF4D5CC-5606-4961-BC4A-A7429E4BE45D}">
      <dgm:prSet/>
      <dgm:spPr/>
      <dgm:t>
        <a:bodyPr/>
        <a:lstStyle/>
        <a:p>
          <a:pPr algn="r" rtl="1"/>
          <a:endParaRPr lang="en-UM" b="1">
            <a:latin typeface="A Jannat LT" pitchFamily="2" charset="-78"/>
            <a:cs typeface="A Jannat LT" pitchFamily="2" charset="-78"/>
          </a:endParaRPr>
        </a:p>
      </dgm:t>
    </dgm:pt>
    <dgm:pt modelId="{828C1A92-C3F7-4429-BDD4-9D93E3AFA246}" type="sibTrans" cxnId="{9FF4D5CC-5606-4961-BC4A-A7429E4BE45D}">
      <dgm:prSet/>
      <dgm:spPr/>
      <dgm:t>
        <a:bodyPr/>
        <a:lstStyle/>
        <a:p>
          <a:pPr algn="r" rtl="1"/>
          <a:endParaRPr lang="en-UM" b="1">
            <a:latin typeface="A Jannat LT" pitchFamily="2" charset="-78"/>
            <a:cs typeface="A Jannat LT" pitchFamily="2" charset="-78"/>
          </a:endParaRPr>
        </a:p>
      </dgm:t>
    </dgm:pt>
    <dgm:pt modelId="{B2B76B3C-CCBF-434B-A046-017EDEE86894}">
      <dgm:prSet custT="1"/>
      <dgm:spPr/>
      <dgm:t>
        <a:bodyPr/>
        <a:lstStyle/>
        <a:p>
          <a:pPr algn="r" rtl="1"/>
          <a:r>
            <a:rPr lang="ar-JO" sz="1200" b="1">
              <a:latin typeface="A Jannat LT" pitchFamily="2" charset="-78"/>
              <a:cs typeface="A Jannat LT" pitchFamily="2" charset="-78"/>
            </a:rPr>
            <a:t>تجديد</a:t>
          </a:r>
          <a:endParaRPr lang="en-UM" sz="1200" b="1">
            <a:latin typeface="A Jannat LT" pitchFamily="2" charset="-78"/>
            <a:cs typeface="A Jannat LT" pitchFamily="2" charset="-78"/>
          </a:endParaRPr>
        </a:p>
      </dgm:t>
    </dgm:pt>
    <dgm:pt modelId="{DDC8E7BB-7019-4A8C-AF8D-3EB881313D8B}" type="parTrans" cxnId="{1AC5C83A-E29D-4507-BABD-F4F8048C48DA}">
      <dgm:prSet/>
      <dgm:spPr/>
      <dgm:t>
        <a:bodyPr/>
        <a:lstStyle/>
        <a:p>
          <a:pPr algn="r" rtl="1"/>
          <a:endParaRPr lang="en-UM" b="1">
            <a:latin typeface="A Jannat LT" pitchFamily="2" charset="-78"/>
            <a:cs typeface="A Jannat LT" pitchFamily="2" charset="-78"/>
          </a:endParaRPr>
        </a:p>
      </dgm:t>
    </dgm:pt>
    <dgm:pt modelId="{029A2954-2B9C-4B81-AEC1-5BC891FA7E4D}" type="sibTrans" cxnId="{1AC5C83A-E29D-4507-BABD-F4F8048C48DA}">
      <dgm:prSet/>
      <dgm:spPr/>
      <dgm:t>
        <a:bodyPr/>
        <a:lstStyle/>
        <a:p>
          <a:pPr algn="r" rtl="1"/>
          <a:endParaRPr lang="en-UM" b="1">
            <a:latin typeface="A Jannat LT" pitchFamily="2" charset="-78"/>
            <a:cs typeface="A Jannat LT" pitchFamily="2" charset="-78"/>
          </a:endParaRPr>
        </a:p>
      </dgm:t>
    </dgm:pt>
    <dgm:pt modelId="{FAA98BDB-C6AE-4EC3-8FBD-BC47736898EC}">
      <dgm:prSet custT="1"/>
      <dgm:spPr/>
      <dgm:t>
        <a:bodyPr/>
        <a:lstStyle/>
        <a:p>
          <a:pPr algn="r" rtl="1"/>
          <a:r>
            <a:rPr lang="ar-JO" sz="1200" b="1">
              <a:latin typeface="A Jannat LT" pitchFamily="2" charset="-78"/>
              <a:cs typeface="A Jannat LT" pitchFamily="2" charset="-78"/>
            </a:rPr>
            <a:t>تالف</a:t>
          </a:r>
          <a:endParaRPr lang="en-UM" sz="1200" b="1">
            <a:latin typeface="A Jannat LT" pitchFamily="2" charset="-78"/>
            <a:cs typeface="A Jannat LT" pitchFamily="2" charset="-78"/>
          </a:endParaRPr>
        </a:p>
      </dgm:t>
    </dgm:pt>
    <dgm:pt modelId="{DA38C4CD-86E0-4FB3-B7A4-79B24FBC65DC}" type="parTrans" cxnId="{ED7903DF-917A-4F67-9BB0-269549EAE129}">
      <dgm:prSet/>
      <dgm:spPr/>
      <dgm:t>
        <a:bodyPr/>
        <a:lstStyle/>
        <a:p>
          <a:pPr algn="r" rtl="1"/>
          <a:endParaRPr lang="en-UM" b="1">
            <a:latin typeface="A Jannat LT" pitchFamily="2" charset="-78"/>
            <a:cs typeface="A Jannat LT" pitchFamily="2" charset="-78"/>
          </a:endParaRPr>
        </a:p>
      </dgm:t>
    </dgm:pt>
    <dgm:pt modelId="{465DEFE8-B02E-416F-B0C5-135061865895}" type="sibTrans" cxnId="{ED7903DF-917A-4F67-9BB0-269549EAE129}">
      <dgm:prSet/>
      <dgm:spPr/>
      <dgm:t>
        <a:bodyPr/>
        <a:lstStyle/>
        <a:p>
          <a:pPr algn="r" rtl="1"/>
          <a:endParaRPr lang="en-UM" b="1">
            <a:latin typeface="A Jannat LT" pitchFamily="2" charset="-78"/>
            <a:cs typeface="A Jannat LT" pitchFamily="2" charset="-78"/>
          </a:endParaRPr>
        </a:p>
      </dgm:t>
    </dgm:pt>
    <dgm:pt modelId="{29CC9F58-B11E-4763-B3DD-75C9EFAFDF96}">
      <dgm:prSet custT="1"/>
      <dgm:spPr/>
      <dgm:t>
        <a:bodyPr/>
        <a:lstStyle/>
        <a:p>
          <a:pPr algn="r" rtl="1"/>
          <a:r>
            <a:rPr lang="ar-JO" sz="1200" b="1" dirty="0">
              <a:latin typeface="A Jannat LT" pitchFamily="2" charset="-78"/>
              <a:cs typeface="A Jannat LT" pitchFamily="2" charset="-78"/>
            </a:rPr>
            <a:t>فاقد</a:t>
          </a:r>
          <a:endParaRPr lang="en-UM" sz="1200" b="1" dirty="0">
            <a:latin typeface="A Jannat LT" pitchFamily="2" charset="-78"/>
            <a:cs typeface="A Jannat LT" pitchFamily="2" charset="-78"/>
          </a:endParaRPr>
        </a:p>
      </dgm:t>
    </dgm:pt>
    <dgm:pt modelId="{EA59834A-F464-420E-A9D0-9592B69F62F3}" type="parTrans" cxnId="{DE971B33-0B91-4783-A127-DB3EFB8AFD7D}">
      <dgm:prSet/>
      <dgm:spPr/>
      <dgm:t>
        <a:bodyPr/>
        <a:lstStyle/>
        <a:p>
          <a:pPr algn="r" rtl="1"/>
          <a:endParaRPr lang="en-UM" b="1">
            <a:latin typeface="A Jannat LT" pitchFamily="2" charset="-78"/>
            <a:cs typeface="A Jannat LT" pitchFamily="2" charset="-78"/>
          </a:endParaRPr>
        </a:p>
      </dgm:t>
    </dgm:pt>
    <dgm:pt modelId="{999AD08F-2B0A-4B2A-9813-38EE4D2ECF4E}" type="sibTrans" cxnId="{DE971B33-0B91-4783-A127-DB3EFB8AFD7D}">
      <dgm:prSet/>
      <dgm:spPr/>
      <dgm:t>
        <a:bodyPr/>
        <a:lstStyle/>
        <a:p>
          <a:pPr algn="r" rtl="1"/>
          <a:endParaRPr lang="en-UM" b="1">
            <a:latin typeface="A Jannat LT" pitchFamily="2" charset="-78"/>
            <a:cs typeface="A Jannat LT" pitchFamily="2" charset="-78"/>
          </a:endParaRPr>
        </a:p>
      </dgm:t>
    </dgm:pt>
    <dgm:pt modelId="{A78311EF-A346-4471-9339-C7FD4C786B2A}">
      <dgm:prSet/>
      <dgm:spPr/>
      <dgm:t>
        <a:bodyPr/>
        <a:lstStyle/>
        <a:p>
          <a:pPr algn="ctr" rtl="1"/>
          <a:r>
            <a:rPr lang="ar-JO" b="1" dirty="0">
              <a:latin typeface="A Jannat LT" pitchFamily="2" charset="-78"/>
              <a:cs typeface="A Jannat LT" pitchFamily="2" charset="-78"/>
            </a:rPr>
            <a:t>اصدار بطاقات الاقامة لابناء قطاع غزة</a:t>
          </a:r>
          <a:endParaRPr lang="en-UM" b="1" dirty="0">
            <a:latin typeface="A Jannat LT" pitchFamily="2" charset="-78"/>
            <a:cs typeface="A Jannat LT" pitchFamily="2" charset="-78"/>
          </a:endParaRPr>
        </a:p>
      </dgm:t>
    </dgm:pt>
    <dgm:pt modelId="{A2BA7D2E-A01C-4EAF-845C-86C666051743}" type="parTrans" cxnId="{4EEE2DA4-C5C3-453E-B863-028AF25C86AA}">
      <dgm:prSet/>
      <dgm:spPr/>
      <dgm:t>
        <a:bodyPr/>
        <a:lstStyle/>
        <a:p>
          <a:pPr algn="r" rtl="1"/>
          <a:endParaRPr lang="en-UM" b="1">
            <a:latin typeface="A Jannat LT" pitchFamily="2" charset="-78"/>
            <a:cs typeface="A Jannat LT" pitchFamily="2" charset="-78"/>
          </a:endParaRPr>
        </a:p>
      </dgm:t>
    </dgm:pt>
    <dgm:pt modelId="{C99E3450-EB43-443D-ADAF-233C20DFC3FF}" type="sibTrans" cxnId="{4EEE2DA4-C5C3-453E-B863-028AF25C86AA}">
      <dgm:prSet/>
      <dgm:spPr/>
      <dgm:t>
        <a:bodyPr/>
        <a:lstStyle/>
        <a:p>
          <a:pPr algn="r" rtl="1"/>
          <a:endParaRPr lang="en-UM" b="1">
            <a:latin typeface="A Jannat LT" pitchFamily="2" charset="-78"/>
            <a:cs typeface="A Jannat LT" pitchFamily="2" charset="-78"/>
          </a:endParaRPr>
        </a:p>
      </dgm:t>
    </dgm:pt>
    <dgm:pt modelId="{D70FC78A-3C65-42FC-961C-0150012F5E38}">
      <dgm:prSet custT="1"/>
      <dgm:spPr/>
      <dgm:t>
        <a:bodyPr/>
        <a:lstStyle/>
        <a:p>
          <a:pPr algn="r" rtl="1"/>
          <a:r>
            <a:rPr lang="ar-JO" sz="1200" b="1">
              <a:latin typeface="A Jannat LT" pitchFamily="2" charset="-78"/>
              <a:cs typeface="A Jannat LT" pitchFamily="2" charset="-78"/>
            </a:rPr>
            <a:t>اول مرة</a:t>
          </a:r>
          <a:endParaRPr lang="en-UM" sz="1200" b="1">
            <a:latin typeface="A Jannat LT" pitchFamily="2" charset="-78"/>
            <a:cs typeface="A Jannat LT" pitchFamily="2" charset="-78"/>
          </a:endParaRPr>
        </a:p>
      </dgm:t>
    </dgm:pt>
    <dgm:pt modelId="{EAEF3406-6D25-46C9-8C79-289AF82BED96}" type="parTrans" cxnId="{82AAA809-13CD-4B6F-B779-0743F2B96865}">
      <dgm:prSet/>
      <dgm:spPr/>
      <dgm:t>
        <a:bodyPr/>
        <a:lstStyle/>
        <a:p>
          <a:pPr algn="r" rtl="1"/>
          <a:endParaRPr lang="en-UM" b="1">
            <a:latin typeface="A Jannat LT" pitchFamily="2" charset="-78"/>
            <a:cs typeface="A Jannat LT" pitchFamily="2" charset="-78"/>
          </a:endParaRPr>
        </a:p>
      </dgm:t>
    </dgm:pt>
    <dgm:pt modelId="{E5EB0E7E-AFFF-46DE-A0CB-3434AD7E10EE}" type="sibTrans" cxnId="{82AAA809-13CD-4B6F-B779-0743F2B96865}">
      <dgm:prSet/>
      <dgm:spPr/>
      <dgm:t>
        <a:bodyPr/>
        <a:lstStyle/>
        <a:p>
          <a:pPr algn="r" rtl="1"/>
          <a:endParaRPr lang="en-UM" b="1">
            <a:latin typeface="A Jannat LT" pitchFamily="2" charset="-78"/>
            <a:cs typeface="A Jannat LT" pitchFamily="2" charset="-78"/>
          </a:endParaRPr>
        </a:p>
      </dgm:t>
    </dgm:pt>
    <dgm:pt modelId="{3A3EA27F-F99D-4080-9CAD-9DE614C5E124}">
      <dgm:prSet custT="1"/>
      <dgm:spPr/>
      <dgm:t>
        <a:bodyPr/>
        <a:lstStyle/>
        <a:p>
          <a:pPr algn="r" rtl="1"/>
          <a:r>
            <a:rPr lang="ar-JO" sz="1200" b="1">
              <a:latin typeface="A Jannat LT" pitchFamily="2" charset="-78"/>
              <a:cs typeface="A Jannat LT" pitchFamily="2" charset="-78"/>
            </a:rPr>
            <a:t>تجديد</a:t>
          </a:r>
          <a:endParaRPr lang="en-UM" sz="1200" b="1">
            <a:latin typeface="A Jannat LT" pitchFamily="2" charset="-78"/>
            <a:cs typeface="A Jannat LT" pitchFamily="2" charset="-78"/>
          </a:endParaRPr>
        </a:p>
      </dgm:t>
    </dgm:pt>
    <dgm:pt modelId="{D67C2E12-CF9E-453F-8236-2E327C78D0CC}" type="parTrans" cxnId="{54303721-67F1-4D36-AF00-463F89ED4847}">
      <dgm:prSet/>
      <dgm:spPr/>
      <dgm:t>
        <a:bodyPr/>
        <a:lstStyle/>
        <a:p>
          <a:pPr algn="r" rtl="1"/>
          <a:endParaRPr lang="en-UM" b="1">
            <a:latin typeface="A Jannat LT" pitchFamily="2" charset="-78"/>
            <a:cs typeface="A Jannat LT" pitchFamily="2" charset="-78"/>
          </a:endParaRPr>
        </a:p>
      </dgm:t>
    </dgm:pt>
    <dgm:pt modelId="{01891B70-3D25-4B38-AC91-6E691FFEAA1F}" type="sibTrans" cxnId="{54303721-67F1-4D36-AF00-463F89ED4847}">
      <dgm:prSet/>
      <dgm:spPr/>
      <dgm:t>
        <a:bodyPr/>
        <a:lstStyle/>
        <a:p>
          <a:pPr algn="r" rtl="1"/>
          <a:endParaRPr lang="en-UM" b="1">
            <a:latin typeface="A Jannat LT" pitchFamily="2" charset="-78"/>
            <a:cs typeface="A Jannat LT" pitchFamily="2" charset="-78"/>
          </a:endParaRPr>
        </a:p>
      </dgm:t>
    </dgm:pt>
    <dgm:pt modelId="{1D6924AE-0449-4883-B70C-9345B24133C5}">
      <dgm:prSet custT="1"/>
      <dgm:spPr/>
      <dgm:t>
        <a:bodyPr/>
        <a:lstStyle/>
        <a:p>
          <a:pPr algn="r" rtl="1"/>
          <a:r>
            <a:rPr lang="ar-JO" sz="1200" b="1">
              <a:latin typeface="A Jannat LT" pitchFamily="2" charset="-78"/>
              <a:cs typeface="A Jannat LT" pitchFamily="2" charset="-78"/>
            </a:rPr>
            <a:t>تالف</a:t>
          </a:r>
          <a:endParaRPr lang="en-UM" sz="1200" b="1">
            <a:latin typeface="A Jannat LT" pitchFamily="2" charset="-78"/>
            <a:cs typeface="A Jannat LT" pitchFamily="2" charset="-78"/>
          </a:endParaRPr>
        </a:p>
      </dgm:t>
    </dgm:pt>
    <dgm:pt modelId="{6F73C278-EF4B-4605-8140-D35B8338365C}" type="parTrans" cxnId="{93C47CD0-4459-431C-B862-5ACE00F49F9C}">
      <dgm:prSet/>
      <dgm:spPr/>
      <dgm:t>
        <a:bodyPr/>
        <a:lstStyle/>
        <a:p>
          <a:pPr algn="r" rtl="1"/>
          <a:endParaRPr lang="en-UM" b="1">
            <a:latin typeface="A Jannat LT" pitchFamily="2" charset="-78"/>
            <a:cs typeface="A Jannat LT" pitchFamily="2" charset="-78"/>
          </a:endParaRPr>
        </a:p>
      </dgm:t>
    </dgm:pt>
    <dgm:pt modelId="{9F0227FA-8482-48BA-80BE-17BDA53F989E}" type="sibTrans" cxnId="{93C47CD0-4459-431C-B862-5ACE00F49F9C}">
      <dgm:prSet/>
      <dgm:spPr/>
      <dgm:t>
        <a:bodyPr/>
        <a:lstStyle/>
        <a:p>
          <a:pPr algn="r" rtl="1"/>
          <a:endParaRPr lang="en-UM" b="1">
            <a:latin typeface="A Jannat LT" pitchFamily="2" charset="-78"/>
            <a:cs typeface="A Jannat LT" pitchFamily="2" charset="-78"/>
          </a:endParaRPr>
        </a:p>
      </dgm:t>
    </dgm:pt>
    <dgm:pt modelId="{F7F41F21-A817-465F-9C3C-7F7078B7279E}">
      <dgm:prSet custT="1"/>
      <dgm:spPr/>
      <dgm:t>
        <a:bodyPr/>
        <a:lstStyle/>
        <a:p>
          <a:pPr algn="r" rtl="1"/>
          <a:r>
            <a:rPr lang="ar-JO" sz="1200" b="1">
              <a:latin typeface="A Jannat LT" pitchFamily="2" charset="-78"/>
              <a:cs typeface="A Jannat LT" pitchFamily="2" charset="-78"/>
            </a:rPr>
            <a:t>فاقد</a:t>
          </a:r>
          <a:endParaRPr lang="en-UM" sz="1200" b="1">
            <a:latin typeface="A Jannat LT" pitchFamily="2" charset="-78"/>
            <a:cs typeface="A Jannat LT" pitchFamily="2" charset="-78"/>
          </a:endParaRPr>
        </a:p>
      </dgm:t>
    </dgm:pt>
    <dgm:pt modelId="{CA0F5733-D3A6-4603-95D0-B782CBFC0806}" type="parTrans" cxnId="{C213AD61-6B47-4D83-9A73-3017F379AAF8}">
      <dgm:prSet/>
      <dgm:spPr/>
      <dgm:t>
        <a:bodyPr/>
        <a:lstStyle/>
        <a:p>
          <a:pPr algn="r" rtl="1"/>
          <a:endParaRPr lang="en-UM" b="1">
            <a:latin typeface="A Jannat LT" pitchFamily="2" charset="-78"/>
            <a:cs typeface="A Jannat LT" pitchFamily="2" charset="-78"/>
          </a:endParaRPr>
        </a:p>
      </dgm:t>
    </dgm:pt>
    <dgm:pt modelId="{69226008-649F-45E3-BE0D-3DB91C1DFAB5}" type="sibTrans" cxnId="{C213AD61-6B47-4D83-9A73-3017F379AAF8}">
      <dgm:prSet/>
      <dgm:spPr/>
      <dgm:t>
        <a:bodyPr/>
        <a:lstStyle/>
        <a:p>
          <a:pPr algn="r" rtl="1"/>
          <a:endParaRPr lang="en-UM" b="1">
            <a:latin typeface="A Jannat LT" pitchFamily="2" charset="-78"/>
            <a:cs typeface="A Jannat LT" pitchFamily="2" charset="-78"/>
          </a:endParaRPr>
        </a:p>
      </dgm:t>
    </dgm:pt>
    <dgm:pt modelId="{9E64CC1B-4AB1-4203-8D5F-869954CC55A7}">
      <dgm:prSet/>
      <dgm:spPr/>
      <dgm:t>
        <a:bodyPr/>
        <a:lstStyle/>
        <a:p>
          <a:pPr algn="ctr" rtl="1"/>
          <a:r>
            <a:rPr lang="ar-JO" b="1" dirty="0">
              <a:latin typeface="A Jannat LT" pitchFamily="2" charset="-78"/>
              <a:cs typeface="A Jannat LT" pitchFamily="2" charset="-78"/>
            </a:rPr>
            <a:t>اصدار بطاقة ابناء الاردنيات</a:t>
          </a:r>
          <a:endParaRPr lang="en-UM" b="1" dirty="0">
            <a:latin typeface="A Jannat LT" pitchFamily="2" charset="-78"/>
            <a:cs typeface="A Jannat LT" pitchFamily="2" charset="-78"/>
          </a:endParaRPr>
        </a:p>
      </dgm:t>
    </dgm:pt>
    <dgm:pt modelId="{DD739539-6960-4094-A7D3-53760C7C3211}" type="parTrans" cxnId="{DBC7DABD-3DD7-4410-8BBC-BEBBE32B18A4}">
      <dgm:prSet/>
      <dgm:spPr/>
      <dgm:t>
        <a:bodyPr/>
        <a:lstStyle/>
        <a:p>
          <a:pPr algn="r" rtl="1"/>
          <a:endParaRPr lang="en-UM" b="1">
            <a:latin typeface="A Jannat LT" pitchFamily="2" charset="-78"/>
            <a:cs typeface="A Jannat LT" pitchFamily="2" charset="-78"/>
          </a:endParaRPr>
        </a:p>
      </dgm:t>
    </dgm:pt>
    <dgm:pt modelId="{3AFB1DBB-AFE1-456E-8C92-4EEE4FAB15B6}" type="sibTrans" cxnId="{DBC7DABD-3DD7-4410-8BBC-BEBBE32B18A4}">
      <dgm:prSet/>
      <dgm:spPr/>
      <dgm:t>
        <a:bodyPr/>
        <a:lstStyle/>
        <a:p>
          <a:pPr algn="r" rtl="1"/>
          <a:endParaRPr lang="en-UM" b="1">
            <a:latin typeface="A Jannat LT" pitchFamily="2" charset="-78"/>
            <a:cs typeface="A Jannat LT" pitchFamily="2" charset="-78"/>
          </a:endParaRPr>
        </a:p>
      </dgm:t>
    </dgm:pt>
    <dgm:pt modelId="{328EE44F-6889-4431-BFB4-A213227A7F12}">
      <dgm:prSet custT="1"/>
      <dgm:spPr/>
      <dgm:t>
        <a:bodyPr/>
        <a:lstStyle/>
        <a:p>
          <a:pPr algn="r" rtl="1"/>
          <a:r>
            <a:rPr lang="ar-JO" sz="1200" b="1">
              <a:latin typeface="A Jannat LT" pitchFamily="2" charset="-78"/>
              <a:cs typeface="A Jannat LT" pitchFamily="2" charset="-78"/>
            </a:rPr>
            <a:t>اول مرة</a:t>
          </a:r>
          <a:endParaRPr lang="en-UM" sz="1200" b="1">
            <a:latin typeface="A Jannat LT" pitchFamily="2" charset="-78"/>
            <a:cs typeface="A Jannat LT" pitchFamily="2" charset="-78"/>
          </a:endParaRPr>
        </a:p>
      </dgm:t>
    </dgm:pt>
    <dgm:pt modelId="{C2D3F5DD-B818-45F3-BBF6-865E8B3233CD}" type="parTrans" cxnId="{25A80B76-2911-4893-A4C1-FBA093ADECB9}">
      <dgm:prSet/>
      <dgm:spPr/>
      <dgm:t>
        <a:bodyPr/>
        <a:lstStyle/>
        <a:p>
          <a:pPr algn="r" rtl="1"/>
          <a:endParaRPr lang="en-UM" b="1">
            <a:latin typeface="A Jannat LT" pitchFamily="2" charset="-78"/>
            <a:cs typeface="A Jannat LT" pitchFamily="2" charset="-78"/>
          </a:endParaRPr>
        </a:p>
      </dgm:t>
    </dgm:pt>
    <dgm:pt modelId="{435A82DD-A905-400A-926F-A0CBCBE7117D}" type="sibTrans" cxnId="{25A80B76-2911-4893-A4C1-FBA093ADECB9}">
      <dgm:prSet/>
      <dgm:spPr/>
      <dgm:t>
        <a:bodyPr/>
        <a:lstStyle/>
        <a:p>
          <a:pPr algn="r" rtl="1"/>
          <a:endParaRPr lang="en-UM" b="1">
            <a:latin typeface="A Jannat LT" pitchFamily="2" charset="-78"/>
            <a:cs typeface="A Jannat LT" pitchFamily="2" charset="-78"/>
          </a:endParaRPr>
        </a:p>
      </dgm:t>
    </dgm:pt>
    <dgm:pt modelId="{436D7914-BFBE-4780-B391-3E0A9EFBAA54}">
      <dgm:prSet custT="1"/>
      <dgm:spPr/>
      <dgm:t>
        <a:bodyPr/>
        <a:lstStyle/>
        <a:p>
          <a:pPr algn="r" rtl="1"/>
          <a:r>
            <a:rPr lang="ar-JO" sz="1200" b="1" dirty="0">
              <a:latin typeface="A Jannat LT" pitchFamily="2" charset="-78"/>
              <a:cs typeface="A Jannat LT" pitchFamily="2" charset="-78"/>
            </a:rPr>
            <a:t>تجديد</a:t>
          </a:r>
          <a:endParaRPr lang="en-UM" sz="1200" b="1" dirty="0">
            <a:latin typeface="A Jannat LT" pitchFamily="2" charset="-78"/>
            <a:cs typeface="A Jannat LT" pitchFamily="2" charset="-78"/>
          </a:endParaRPr>
        </a:p>
      </dgm:t>
    </dgm:pt>
    <dgm:pt modelId="{A535F835-5FB7-4B84-B3A1-FC5ED9344581}" type="parTrans" cxnId="{8A6BB005-137B-4D41-812A-DE76DD15899A}">
      <dgm:prSet/>
      <dgm:spPr/>
      <dgm:t>
        <a:bodyPr/>
        <a:lstStyle/>
        <a:p>
          <a:pPr algn="r" rtl="1"/>
          <a:endParaRPr lang="en-UM" b="1">
            <a:latin typeface="A Jannat LT" pitchFamily="2" charset="-78"/>
            <a:cs typeface="A Jannat LT" pitchFamily="2" charset="-78"/>
          </a:endParaRPr>
        </a:p>
      </dgm:t>
    </dgm:pt>
    <dgm:pt modelId="{A5A40CF9-CD09-40AC-B75B-11C3A85B4508}" type="sibTrans" cxnId="{8A6BB005-137B-4D41-812A-DE76DD15899A}">
      <dgm:prSet/>
      <dgm:spPr/>
      <dgm:t>
        <a:bodyPr/>
        <a:lstStyle/>
        <a:p>
          <a:pPr algn="r" rtl="1"/>
          <a:endParaRPr lang="en-UM" b="1">
            <a:latin typeface="A Jannat LT" pitchFamily="2" charset="-78"/>
            <a:cs typeface="A Jannat LT" pitchFamily="2" charset="-78"/>
          </a:endParaRPr>
        </a:p>
      </dgm:t>
    </dgm:pt>
    <dgm:pt modelId="{B93877CA-DE4A-4F22-B629-9E432E1D6219}">
      <dgm:prSet custT="1"/>
      <dgm:spPr/>
      <dgm:t>
        <a:bodyPr/>
        <a:lstStyle/>
        <a:p>
          <a:pPr algn="r" rtl="1"/>
          <a:r>
            <a:rPr lang="ar-JO" sz="1200" b="1">
              <a:latin typeface="A Jannat LT" pitchFamily="2" charset="-78"/>
              <a:cs typeface="A Jannat LT" pitchFamily="2" charset="-78"/>
            </a:rPr>
            <a:t>تالف</a:t>
          </a:r>
          <a:endParaRPr lang="en-UM" sz="1200" b="1">
            <a:latin typeface="A Jannat LT" pitchFamily="2" charset="-78"/>
            <a:cs typeface="A Jannat LT" pitchFamily="2" charset="-78"/>
          </a:endParaRPr>
        </a:p>
      </dgm:t>
    </dgm:pt>
    <dgm:pt modelId="{710F9C23-CEB5-4855-AA6E-394FA11B5BDE}" type="parTrans" cxnId="{B1719487-CEB3-418B-AC59-6BC8BA578E4C}">
      <dgm:prSet/>
      <dgm:spPr/>
      <dgm:t>
        <a:bodyPr/>
        <a:lstStyle/>
        <a:p>
          <a:pPr algn="r" rtl="1"/>
          <a:endParaRPr lang="en-UM" b="1">
            <a:latin typeface="A Jannat LT" pitchFamily="2" charset="-78"/>
            <a:cs typeface="A Jannat LT" pitchFamily="2" charset="-78"/>
          </a:endParaRPr>
        </a:p>
      </dgm:t>
    </dgm:pt>
    <dgm:pt modelId="{FAC6BEF7-07EC-4ED6-B8A1-2D431588FCDA}" type="sibTrans" cxnId="{B1719487-CEB3-418B-AC59-6BC8BA578E4C}">
      <dgm:prSet/>
      <dgm:spPr/>
      <dgm:t>
        <a:bodyPr/>
        <a:lstStyle/>
        <a:p>
          <a:pPr algn="r" rtl="1"/>
          <a:endParaRPr lang="en-UM" b="1">
            <a:latin typeface="A Jannat LT" pitchFamily="2" charset="-78"/>
            <a:cs typeface="A Jannat LT" pitchFamily="2" charset="-78"/>
          </a:endParaRPr>
        </a:p>
      </dgm:t>
    </dgm:pt>
    <dgm:pt modelId="{9ABF34F7-8270-4E8E-B2FD-EB1E2351D108}">
      <dgm:prSet custT="1"/>
      <dgm:spPr/>
      <dgm:t>
        <a:bodyPr/>
        <a:lstStyle/>
        <a:p>
          <a:pPr algn="r" rtl="1"/>
          <a:r>
            <a:rPr lang="ar-JO" sz="1200" b="1" dirty="0">
              <a:latin typeface="A Jannat LT" pitchFamily="2" charset="-78"/>
              <a:cs typeface="A Jannat LT" pitchFamily="2" charset="-78"/>
            </a:rPr>
            <a:t>فاقد</a:t>
          </a:r>
          <a:endParaRPr lang="en-UM" sz="1200" b="1" dirty="0">
            <a:latin typeface="A Jannat LT" pitchFamily="2" charset="-78"/>
            <a:cs typeface="A Jannat LT" pitchFamily="2" charset="-78"/>
          </a:endParaRPr>
        </a:p>
      </dgm:t>
    </dgm:pt>
    <dgm:pt modelId="{1927319E-2BEB-4048-A26C-980EC9172D20}" type="parTrans" cxnId="{3C25563A-BF95-470F-9502-23E4A9C8C4EB}">
      <dgm:prSet/>
      <dgm:spPr/>
      <dgm:t>
        <a:bodyPr/>
        <a:lstStyle/>
        <a:p>
          <a:pPr algn="r" rtl="1"/>
          <a:endParaRPr lang="en-UM" b="1">
            <a:latin typeface="A Jannat LT" pitchFamily="2" charset="-78"/>
            <a:cs typeface="A Jannat LT" pitchFamily="2" charset="-78"/>
          </a:endParaRPr>
        </a:p>
      </dgm:t>
    </dgm:pt>
    <dgm:pt modelId="{41939535-83F8-448F-8453-3755EAE0B700}" type="sibTrans" cxnId="{3C25563A-BF95-470F-9502-23E4A9C8C4EB}">
      <dgm:prSet/>
      <dgm:spPr/>
      <dgm:t>
        <a:bodyPr/>
        <a:lstStyle/>
        <a:p>
          <a:pPr algn="r" rtl="1"/>
          <a:endParaRPr lang="en-UM" b="1">
            <a:latin typeface="A Jannat LT" pitchFamily="2" charset="-78"/>
            <a:cs typeface="A Jannat LT" pitchFamily="2" charset="-78"/>
          </a:endParaRPr>
        </a:p>
      </dgm:t>
    </dgm:pt>
    <dgm:pt modelId="{874180F2-0A1D-4937-B8A0-0D50123BC83D}">
      <dgm:prSet custT="1"/>
      <dgm:spPr/>
      <dgm:t>
        <a:bodyPr/>
        <a:lstStyle/>
        <a:p>
          <a:pPr algn="ctr" rtl="1"/>
          <a:r>
            <a:rPr lang="ar-JO" sz="1200" b="1" dirty="0">
              <a:latin typeface="A Jannat LT" pitchFamily="2" charset="-78"/>
              <a:cs typeface="A Jannat LT" pitchFamily="2" charset="-78"/>
            </a:rPr>
            <a:t>الخدمات الالكترونية</a:t>
          </a:r>
          <a:endParaRPr lang="en-UM" sz="1200" b="1" dirty="0">
            <a:latin typeface="A Jannat LT" pitchFamily="2" charset="-78"/>
            <a:cs typeface="A Jannat LT" pitchFamily="2" charset="-78"/>
          </a:endParaRPr>
        </a:p>
      </dgm:t>
    </dgm:pt>
    <dgm:pt modelId="{31FE726B-E888-419A-BDE4-E9EA821F302D}" type="parTrans" cxnId="{FA97F2AF-98F6-441B-AD9D-F646CCEA4071}">
      <dgm:prSet/>
      <dgm:spPr/>
      <dgm:t>
        <a:bodyPr/>
        <a:lstStyle/>
        <a:p>
          <a:endParaRPr lang="en-UM"/>
        </a:p>
      </dgm:t>
    </dgm:pt>
    <dgm:pt modelId="{CD4C126B-E325-4EBA-83EB-2B35AB3F3425}" type="sibTrans" cxnId="{FA97F2AF-98F6-441B-AD9D-F646CCEA4071}">
      <dgm:prSet/>
      <dgm:spPr/>
      <dgm:t>
        <a:bodyPr/>
        <a:lstStyle/>
        <a:p>
          <a:endParaRPr lang="en-UM"/>
        </a:p>
      </dgm:t>
    </dgm:pt>
    <dgm:pt modelId="{03FCE8FE-6B0C-4007-BA39-178348B34530}">
      <dgm:prSet custT="1"/>
      <dgm:spPr/>
      <dgm:t>
        <a:bodyPr/>
        <a:lstStyle/>
        <a:p>
          <a:pPr algn="r" rtl="1"/>
          <a:r>
            <a:rPr lang="ar-JO" sz="1200" b="1" dirty="0">
              <a:latin typeface="A Jannat LT" pitchFamily="2" charset="-78"/>
              <a:cs typeface="A Jannat LT" pitchFamily="2" charset="-78"/>
            </a:rPr>
            <a:t>جوازات السفر</a:t>
          </a:r>
          <a:endParaRPr lang="en-UM" sz="1200" b="1" dirty="0">
            <a:latin typeface="A Jannat LT" pitchFamily="2" charset="-78"/>
            <a:cs typeface="A Jannat LT" pitchFamily="2" charset="-78"/>
          </a:endParaRPr>
        </a:p>
      </dgm:t>
    </dgm:pt>
    <dgm:pt modelId="{C002E9D1-7CCB-40BD-9CC8-7E9075D1DFB7}" type="parTrans" cxnId="{6A1CC2BC-7DA3-4AF2-9693-40E93DFD1852}">
      <dgm:prSet/>
      <dgm:spPr/>
      <dgm:t>
        <a:bodyPr/>
        <a:lstStyle/>
        <a:p>
          <a:endParaRPr lang="en-UM"/>
        </a:p>
      </dgm:t>
    </dgm:pt>
    <dgm:pt modelId="{68DA1585-4DCE-4748-88E7-D8E63C32A1B6}" type="sibTrans" cxnId="{6A1CC2BC-7DA3-4AF2-9693-40E93DFD1852}">
      <dgm:prSet/>
      <dgm:spPr/>
      <dgm:t>
        <a:bodyPr/>
        <a:lstStyle/>
        <a:p>
          <a:endParaRPr lang="en-UM"/>
        </a:p>
      </dgm:t>
    </dgm:pt>
    <dgm:pt modelId="{40C84137-563D-44F6-BD0A-891068140E03}">
      <dgm:prSet custT="1"/>
      <dgm:spPr/>
      <dgm:t>
        <a:bodyPr/>
        <a:lstStyle/>
        <a:p>
          <a:pPr algn="r" rtl="1"/>
          <a:r>
            <a:rPr lang="ar-JO" sz="1200" b="1" dirty="0">
              <a:latin typeface="A Jannat LT" pitchFamily="2" charset="-78"/>
              <a:cs typeface="A Jannat LT" pitchFamily="2" charset="-78"/>
            </a:rPr>
            <a:t>دفاتر العائلة</a:t>
          </a:r>
          <a:endParaRPr lang="en-UM" sz="1200" b="1" dirty="0">
            <a:latin typeface="A Jannat LT" pitchFamily="2" charset="-78"/>
            <a:cs typeface="A Jannat LT" pitchFamily="2" charset="-78"/>
          </a:endParaRPr>
        </a:p>
      </dgm:t>
    </dgm:pt>
    <dgm:pt modelId="{86990930-8CFF-4BAE-BE35-4CE1B5A04578}" type="parTrans" cxnId="{2B42E847-6548-42BD-8CF3-23598FF50A07}">
      <dgm:prSet/>
      <dgm:spPr/>
      <dgm:t>
        <a:bodyPr/>
        <a:lstStyle/>
        <a:p>
          <a:endParaRPr lang="en-UM"/>
        </a:p>
      </dgm:t>
    </dgm:pt>
    <dgm:pt modelId="{AAB5F87A-2655-4E27-AF35-005BD1D06AEE}" type="sibTrans" cxnId="{2B42E847-6548-42BD-8CF3-23598FF50A07}">
      <dgm:prSet/>
      <dgm:spPr/>
      <dgm:t>
        <a:bodyPr/>
        <a:lstStyle/>
        <a:p>
          <a:endParaRPr lang="en-UM"/>
        </a:p>
      </dgm:t>
    </dgm:pt>
    <dgm:pt modelId="{D1BEC8C5-820F-4321-B98A-4532D890E47F}">
      <dgm:prSet custT="1"/>
      <dgm:spPr/>
      <dgm:t>
        <a:bodyPr/>
        <a:lstStyle/>
        <a:p>
          <a:pPr algn="r" rtl="1"/>
          <a:r>
            <a:rPr lang="ar-JO" sz="1200" b="1" dirty="0">
              <a:latin typeface="A Jannat LT" pitchFamily="2" charset="-78"/>
              <a:cs typeface="A Jannat LT" pitchFamily="2" charset="-78"/>
            </a:rPr>
            <a:t>الشهادات لواقعات مسجلة مسبقا</a:t>
          </a:r>
          <a:endParaRPr lang="en-UM" sz="1200" b="1" dirty="0">
            <a:latin typeface="A Jannat LT" pitchFamily="2" charset="-78"/>
            <a:cs typeface="A Jannat LT" pitchFamily="2" charset="-78"/>
          </a:endParaRPr>
        </a:p>
      </dgm:t>
    </dgm:pt>
    <dgm:pt modelId="{E2C86BCE-32A8-4189-B514-F009DEB8AD0C}" type="parTrans" cxnId="{DF494123-9358-4299-B612-B29D6729B0B2}">
      <dgm:prSet/>
      <dgm:spPr/>
      <dgm:t>
        <a:bodyPr/>
        <a:lstStyle/>
        <a:p>
          <a:endParaRPr lang="en-UM"/>
        </a:p>
      </dgm:t>
    </dgm:pt>
    <dgm:pt modelId="{61E7FE4A-58B3-43D7-8D16-FC2DB9CBB3AE}" type="sibTrans" cxnId="{DF494123-9358-4299-B612-B29D6729B0B2}">
      <dgm:prSet/>
      <dgm:spPr/>
      <dgm:t>
        <a:bodyPr/>
        <a:lstStyle/>
        <a:p>
          <a:endParaRPr lang="en-UM"/>
        </a:p>
      </dgm:t>
    </dgm:pt>
    <dgm:pt modelId="{57F54DDD-DFB9-4C63-9F98-71A006E7D905}" type="pres">
      <dgm:prSet presAssocID="{7842FB41-D267-4ABE-9D48-ABFB06C4D7E8}" presName="Name0" presStyleCnt="0">
        <dgm:presLayoutVars>
          <dgm:dir/>
          <dgm:animLvl val="lvl"/>
          <dgm:resizeHandles val="exact"/>
        </dgm:presLayoutVars>
      </dgm:prSet>
      <dgm:spPr/>
      <dgm:t>
        <a:bodyPr/>
        <a:lstStyle/>
        <a:p>
          <a:endParaRPr lang="en-US"/>
        </a:p>
      </dgm:t>
    </dgm:pt>
    <dgm:pt modelId="{112F0D1F-DF8E-4204-89A4-CA174A312C87}" type="pres">
      <dgm:prSet presAssocID="{7CF59A00-7326-42F0-8402-E6109747303C}" presName="composite" presStyleCnt="0"/>
      <dgm:spPr/>
    </dgm:pt>
    <dgm:pt modelId="{B3D724E1-F4A9-442D-AD2E-E813D0DB85BB}" type="pres">
      <dgm:prSet presAssocID="{7CF59A00-7326-42F0-8402-E6109747303C}" presName="parTx" presStyleLbl="alignNode1" presStyleIdx="0" presStyleCnt="6">
        <dgm:presLayoutVars>
          <dgm:chMax val="0"/>
          <dgm:chPref val="0"/>
          <dgm:bulletEnabled val="1"/>
        </dgm:presLayoutVars>
      </dgm:prSet>
      <dgm:spPr/>
      <dgm:t>
        <a:bodyPr/>
        <a:lstStyle/>
        <a:p>
          <a:endParaRPr lang="en-US"/>
        </a:p>
      </dgm:t>
    </dgm:pt>
    <dgm:pt modelId="{F182205F-4319-4D06-97D3-C1291B0F806D}" type="pres">
      <dgm:prSet presAssocID="{7CF59A00-7326-42F0-8402-E6109747303C}" presName="desTx" presStyleLbl="alignAccFollowNode1" presStyleIdx="0" presStyleCnt="6">
        <dgm:presLayoutVars>
          <dgm:bulletEnabled val="1"/>
        </dgm:presLayoutVars>
      </dgm:prSet>
      <dgm:spPr/>
      <dgm:t>
        <a:bodyPr/>
        <a:lstStyle/>
        <a:p>
          <a:endParaRPr lang="en-US"/>
        </a:p>
      </dgm:t>
    </dgm:pt>
    <dgm:pt modelId="{A04472C5-1D99-44ED-A586-178D91534DB1}" type="pres">
      <dgm:prSet presAssocID="{E4161CF3-2946-4C9D-874B-F34B23AD20E1}" presName="space" presStyleCnt="0"/>
      <dgm:spPr/>
    </dgm:pt>
    <dgm:pt modelId="{D8B4DA8C-D3E9-4BD5-8D82-10ACC8AFF023}" type="pres">
      <dgm:prSet presAssocID="{B6C50796-7E52-46C1-86D3-70CF7DE58737}" presName="composite" presStyleCnt="0"/>
      <dgm:spPr/>
    </dgm:pt>
    <dgm:pt modelId="{A94EFE33-1CEE-4F0A-B151-CE247CDAA812}" type="pres">
      <dgm:prSet presAssocID="{B6C50796-7E52-46C1-86D3-70CF7DE58737}" presName="parTx" presStyleLbl="alignNode1" presStyleIdx="1" presStyleCnt="6">
        <dgm:presLayoutVars>
          <dgm:chMax val="0"/>
          <dgm:chPref val="0"/>
          <dgm:bulletEnabled val="1"/>
        </dgm:presLayoutVars>
      </dgm:prSet>
      <dgm:spPr/>
      <dgm:t>
        <a:bodyPr/>
        <a:lstStyle/>
        <a:p>
          <a:endParaRPr lang="en-US"/>
        </a:p>
      </dgm:t>
    </dgm:pt>
    <dgm:pt modelId="{EA566B70-323D-4613-B6FF-3666125EA715}" type="pres">
      <dgm:prSet presAssocID="{B6C50796-7E52-46C1-86D3-70CF7DE58737}" presName="desTx" presStyleLbl="alignAccFollowNode1" presStyleIdx="1" presStyleCnt="6">
        <dgm:presLayoutVars>
          <dgm:bulletEnabled val="1"/>
        </dgm:presLayoutVars>
      </dgm:prSet>
      <dgm:spPr/>
      <dgm:t>
        <a:bodyPr/>
        <a:lstStyle/>
        <a:p>
          <a:endParaRPr lang="en-US"/>
        </a:p>
      </dgm:t>
    </dgm:pt>
    <dgm:pt modelId="{0466F957-C875-4169-86D8-4C7177E8EED1}" type="pres">
      <dgm:prSet presAssocID="{E4148F4C-E690-41E4-9895-DFDB3E55F15B}" presName="space" presStyleCnt="0"/>
      <dgm:spPr/>
    </dgm:pt>
    <dgm:pt modelId="{793E6C7F-749B-4AB8-8D2D-A5740BA5A80E}" type="pres">
      <dgm:prSet presAssocID="{FD52AA00-FC6C-482F-A193-A143CC02CB33}" presName="composite" presStyleCnt="0"/>
      <dgm:spPr/>
    </dgm:pt>
    <dgm:pt modelId="{E30319A3-A3B9-48D6-AB82-4F125D67A867}" type="pres">
      <dgm:prSet presAssocID="{FD52AA00-FC6C-482F-A193-A143CC02CB33}" presName="parTx" presStyleLbl="alignNode1" presStyleIdx="2" presStyleCnt="6">
        <dgm:presLayoutVars>
          <dgm:chMax val="0"/>
          <dgm:chPref val="0"/>
          <dgm:bulletEnabled val="1"/>
        </dgm:presLayoutVars>
      </dgm:prSet>
      <dgm:spPr/>
      <dgm:t>
        <a:bodyPr/>
        <a:lstStyle/>
        <a:p>
          <a:endParaRPr lang="en-US"/>
        </a:p>
      </dgm:t>
    </dgm:pt>
    <dgm:pt modelId="{D70DBE0D-DB76-4359-B95B-DB29C65B655A}" type="pres">
      <dgm:prSet presAssocID="{FD52AA00-FC6C-482F-A193-A143CC02CB33}" presName="desTx" presStyleLbl="alignAccFollowNode1" presStyleIdx="2" presStyleCnt="6">
        <dgm:presLayoutVars>
          <dgm:bulletEnabled val="1"/>
        </dgm:presLayoutVars>
      </dgm:prSet>
      <dgm:spPr/>
      <dgm:t>
        <a:bodyPr/>
        <a:lstStyle/>
        <a:p>
          <a:endParaRPr lang="en-US"/>
        </a:p>
      </dgm:t>
    </dgm:pt>
    <dgm:pt modelId="{C9E62554-1C0E-4B3F-AFEC-4A89F71D5894}" type="pres">
      <dgm:prSet presAssocID="{572E68B5-45A7-44F2-BC8D-11F559AA283D}" presName="space" presStyleCnt="0"/>
      <dgm:spPr/>
    </dgm:pt>
    <dgm:pt modelId="{E72B1226-5B46-4AFF-8740-7D3517BD03A4}" type="pres">
      <dgm:prSet presAssocID="{A78311EF-A346-4471-9339-C7FD4C786B2A}" presName="composite" presStyleCnt="0"/>
      <dgm:spPr/>
    </dgm:pt>
    <dgm:pt modelId="{555B164E-809A-4E98-A77D-958B14C33707}" type="pres">
      <dgm:prSet presAssocID="{A78311EF-A346-4471-9339-C7FD4C786B2A}" presName="parTx" presStyleLbl="alignNode1" presStyleIdx="3" presStyleCnt="6">
        <dgm:presLayoutVars>
          <dgm:chMax val="0"/>
          <dgm:chPref val="0"/>
          <dgm:bulletEnabled val="1"/>
        </dgm:presLayoutVars>
      </dgm:prSet>
      <dgm:spPr/>
      <dgm:t>
        <a:bodyPr/>
        <a:lstStyle/>
        <a:p>
          <a:endParaRPr lang="en-US"/>
        </a:p>
      </dgm:t>
    </dgm:pt>
    <dgm:pt modelId="{480AA21A-FE68-4598-85CC-E2D3803893F6}" type="pres">
      <dgm:prSet presAssocID="{A78311EF-A346-4471-9339-C7FD4C786B2A}" presName="desTx" presStyleLbl="alignAccFollowNode1" presStyleIdx="3" presStyleCnt="6">
        <dgm:presLayoutVars>
          <dgm:bulletEnabled val="1"/>
        </dgm:presLayoutVars>
      </dgm:prSet>
      <dgm:spPr/>
      <dgm:t>
        <a:bodyPr/>
        <a:lstStyle/>
        <a:p>
          <a:endParaRPr lang="en-US"/>
        </a:p>
      </dgm:t>
    </dgm:pt>
    <dgm:pt modelId="{5965F538-B19B-44A4-85B1-8324D5FA4C22}" type="pres">
      <dgm:prSet presAssocID="{C99E3450-EB43-443D-ADAF-233C20DFC3FF}" presName="space" presStyleCnt="0"/>
      <dgm:spPr/>
    </dgm:pt>
    <dgm:pt modelId="{34E3163B-60F9-4517-B338-6B5869226474}" type="pres">
      <dgm:prSet presAssocID="{9E64CC1B-4AB1-4203-8D5F-869954CC55A7}" presName="composite" presStyleCnt="0"/>
      <dgm:spPr/>
    </dgm:pt>
    <dgm:pt modelId="{7929DFA1-D108-450B-8FDC-6F19C406499A}" type="pres">
      <dgm:prSet presAssocID="{9E64CC1B-4AB1-4203-8D5F-869954CC55A7}" presName="parTx" presStyleLbl="alignNode1" presStyleIdx="4" presStyleCnt="6">
        <dgm:presLayoutVars>
          <dgm:chMax val="0"/>
          <dgm:chPref val="0"/>
          <dgm:bulletEnabled val="1"/>
        </dgm:presLayoutVars>
      </dgm:prSet>
      <dgm:spPr/>
      <dgm:t>
        <a:bodyPr/>
        <a:lstStyle/>
        <a:p>
          <a:endParaRPr lang="en-US"/>
        </a:p>
      </dgm:t>
    </dgm:pt>
    <dgm:pt modelId="{67D76015-2B9E-42B5-BA7C-BFD9B73F35CA}" type="pres">
      <dgm:prSet presAssocID="{9E64CC1B-4AB1-4203-8D5F-869954CC55A7}" presName="desTx" presStyleLbl="alignAccFollowNode1" presStyleIdx="4" presStyleCnt="6">
        <dgm:presLayoutVars>
          <dgm:bulletEnabled val="1"/>
        </dgm:presLayoutVars>
      </dgm:prSet>
      <dgm:spPr/>
      <dgm:t>
        <a:bodyPr/>
        <a:lstStyle/>
        <a:p>
          <a:endParaRPr lang="en-US"/>
        </a:p>
      </dgm:t>
    </dgm:pt>
    <dgm:pt modelId="{BF13434D-2C39-441B-A6D7-4D5A8CF57968}" type="pres">
      <dgm:prSet presAssocID="{3AFB1DBB-AFE1-456E-8C92-4EEE4FAB15B6}" presName="space" presStyleCnt="0"/>
      <dgm:spPr/>
    </dgm:pt>
    <dgm:pt modelId="{2F0E3908-19B7-4E4B-991B-92AB73F7AF36}" type="pres">
      <dgm:prSet presAssocID="{874180F2-0A1D-4937-B8A0-0D50123BC83D}" presName="composite" presStyleCnt="0"/>
      <dgm:spPr/>
    </dgm:pt>
    <dgm:pt modelId="{974E75EF-4155-4027-A427-1B716957083F}" type="pres">
      <dgm:prSet presAssocID="{874180F2-0A1D-4937-B8A0-0D50123BC83D}" presName="parTx" presStyleLbl="alignNode1" presStyleIdx="5" presStyleCnt="6">
        <dgm:presLayoutVars>
          <dgm:chMax val="0"/>
          <dgm:chPref val="0"/>
          <dgm:bulletEnabled val="1"/>
        </dgm:presLayoutVars>
      </dgm:prSet>
      <dgm:spPr/>
      <dgm:t>
        <a:bodyPr/>
        <a:lstStyle/>
        <a:p>
          <a:endParaRPr lang="en-US"/>
        </a:p>
      </dgm:t>
    </dgm:pt>
    <dgm:pt modelId="{8713DB41-D59A-47D0-AA16-2FF998CCBBFA}" type="pres">
      <dgm:prSet presAssocID="{874180F2-0A1D-4937-B8A0-0D50123BC83D}" presName="desTx" presStyleLbl="alignAccFollowNode1" presStyleIdx="5" presStyleCnt="6">
        <dgm:presLayoutVars>
          <dgm:bulletEnabled val="1"/>
        </dgm:presLayoutVars>
      </dgm:prSet>
      <dgm:spPr/>
      <dgm:t>
        <a:bodyPr/>
        <a:lstStyle/>
        <a:p>
          <a:endParaRPr lang="en-US"/>
        </a:p>
      </dgm:t>
    </dgm:pt>
  </dgm:ptLst>
  <dgm:cxnLst>
    <dgm:cxn modelId="{D32EEFDD-3502-488C-8099-D49BACAE9E51}" type="presOf" srcId="{F7F41F21-A817-465F-9C3C-7F7078B7279E}" destId="{480AA21A-FE68-4598-85CC-E2D3803893F6}" srcOrd="0" destOrd="3" presId="urn:microsoft.com/office/officeart/2005/8/layout/hList1"/>
    <dgm:cxn modelId="{711D0B0D-398E-4D1E-8AC8-52BDCA4BA2B5}" srcId="{7CF59A00-7326-42F0-8402-E6109747303C}" destId="{B8F2AD6A-178A-42E0-ADEA-86969C65E7C9}" srcOrd="0" destOrd="0" parTransId="{3BC475F3-7AB7-457F-B947-4D608A06E6EF}" sibTransId="{FAB44A90-831D-4296-87F2-5DDA9F216005}"/>
    <dgm:cxn modelId="{DF494123-9358-4299-B612-B29D6729B0B2}" srcId="{874180F2-0A1D-4937-B8A0-0D50123BC83D}" destId="{D1BEC8C5-820F-4321-B98A-4532D890E47F}" srcOrd="2" destOrd="0" parTransId="{E2C86BCE-32A8-4189-B514-F009DEB8AD0C}" sibTransId="{61E7FE4A-58B3-43D7-8D16-FC2DB9CBB3AE}"/>
    <dgm:cxn modelId="{CE7E8346-338C-4DA5-B176-D8D8B8022F57}" type="presOf" srcId="{407567E3-BF63-436B-B050-B44370515D66}" destId="{F182205F-4319-4D06-97D3-C1291B0F806D}" srcOrd="0" destOrd="1" presId="urn:microsoft.com/office/officeart/2005/8/layout/hList1"/>
    <dgm:cxn modelId="{21641685-2F51-43BD-87B5-7F519892EFC9}" type="presOf" srcId="{3A3EA27F-F99D-4080-9CAD-9DE614C5E124}" destId="{480AA21A-FE68-4598-85CC-E2D3803893F6}" srcOrd="0" destOrd="1" presId="urn:microsoft.com/office/officeart/2005/8/layout/hList1"/>
    <dgm:cxn modelId="{B1719487-CEB3-418B-AC59-6BC8BA578E4C}" srcId="{9E64CC1B-4AB1-4203-8D5F-869954CC55A7}" destId="{B93877CA-DE4A-4F22-B629-9E432E1D6219}" srcOrd="2" destOrd="0" parTransId="{710F9C23-CEB5-4855-AA6E-394FA11B5BDE}" sibTransId="{FAC6BEF7-07EC-4ED6-B8A1-2D431588FCDA}"/>
    <dgm:cxn modelId="{8DEEBDF1-80C0-448F-9E34-0A2503A73DC7}" srcId="{7842FB41-D267-4ABE-9D48-ABFB06C4D7E8}" destId="{FD52AA00-FC6C-482F-A193-A143CC02CB33}" srcOrd="2" destOrd="0" parTransId="{EE02EC6A-1030-41DF-A266-F1CC52568972}" sibTransId="{572E68B5-45A7-44F2-BC8D-11F559AA283D}"/>
    <dgm:cxn modelId="{4C80F02E-6B21-46DC-8612-DAB1C307F193}" type="presOf" srcId="{D00E77A6-31B7-4539-A1C4-3F89C2C2BD6C}" destId="{F182205F-4319-4D06-97D3-C1291B0F806D}" srcOrd="0" destOrd="2" presId="urn:microsoft.com/office/officeart/2005/8/layout/hList1"/>
    <dgm:cxn modelId="{DBC7DABD-3DD7-4410-8BBC-BEBBE32B18A4}" srcId="{7842FB41-D267-4ABE-9D48-ABFB06C4D7E8}" destId="{9E64CC1B-4AB1-4203-8D5F-869954CC55A7}" srcOrd="4" destOrd="0" parTransId="{DD739539-6960-4094-A7D3-53760C7C3211}" sibTransId="{3AFB1DBB-AFE1-456E-8C92-4EEE4FAB15B6}"/>
    <dgm:cxn modelId="{6A1CC2BC-7DA3-4AF2-9693-40E93DFD1852}" srcId="{874180F2-0A1D-4937-B8A0-0D50123BC83D}" destId="{03FCE8FE-6B0C-4007-BA39-178348B34530}" srcOrd="0" destOrd="0" parTransId="{C002E9D1-7CCB-40BD-9CC8-7E9075D1DFB7}" sibTransId="{68DA1585-4DCE-4748-88E7-D8E63C32A1B6}"/>
    <dgm:cxn modelId="{CAFA8CAA-B283-47E2-91D4-96285A3017DC}" type="presOf" srcId="{40C84137-563D-44F6-BD0A-891068140E03}" destId="{8713DB41-D59A-47D0-AA16-2FF998CCBBFA}" srcOrd="0" destOrd="1" presId="urn:microsoft.com/office/officeart/2005/8/layout/hList1"/>
    <dgm:cxn modelId="{82AAA809-13CD-4B6F-B779-0743F2B96865}" srcId="{A78311EF-A346-4471-9339-C7FD4C786B2A}" destId="{D70FC78A-3C65-42FC-961C-0150012F5E38}" srcOrd="0" destOrd="0" parTransId="{EAEF3406-6D25-46C9-8C79-289AF82BED96}" sibTransId="{E5EB0E7E-AFFF-46DE-A0CB-3434AD7E10EE}"/>
    <dgm:cxn modelId="{EDFB6933-1A5F-4ABB-8E85-5C4EC90D41A7}" type="presOf" srcId="{9E64CC1B-4AB1-4203-8D5F-869954CC55A7}" destId="{7929DFA1-D108-450B-8FDC-6F19C406499A}" srcOrd="0" destOrd="0" presId="urn:microsoft.com/office/officeart/2005/8/layout/hList1"/>
    <dgm:cxn modelId="{81CB2850-094D-4895-80ED-4AAF7D6DBE25}" type="presOf" srcId="{D70FC78A-3C65-42FC-961C-0150012F5E38}" destId="{480AA21A-FE68-4598-85CC-E2D3803893F6}" srcOrd="0" destOrd="0" presId="urn:microsoft.com/office/officeart/2005/8/layout/hList1"/>
    <dgm:cxn modelId="{84FAAB22-FCD3-4D8C-A9CF-9F593F6A71A5}" srcId="{7CF59A00-7326-42F0-8402-E6109747303C}" destId="{D00E77A6-31B7-4539-A1C4-3F89C2C2BD6C}" srcOrd="2" destOrd="0" parTransId="{9193368E-1965-488D-9005-1EA9186761BF}" sibTransId="{8681962F-9DB5-4DB2-B3D9-C0D4A5BB8A68}"/>
    <dgm:cxn modelId="{A71889E3-8AF0-46BB-A7AE-52570DFF1325}" type="presOf" srcId="{B2B76B3C-CCBF-434B-A046-017EDEE86894}" destId="{D70DBE0D-DB76-4359-B95B-DB29C65B655A}" srcOrd="0" destOrd="1" presId="urn:microsoft.com/office/officeart/2005/8/layout/hList1"/>
    <dgm:cxn modelId="{25A80B76-2911-4893-A4C1-FBA093ADECB9}" srcId="{9E64CC1B-4AB1-4203-8D5F-869954CC55A7}" destId="{328EE44F-6889-4431-BFB4-A213227A7F12}" srcOrd="0" destOrd="0" parTransId="{C2D3F5DD-B818-45F3-BBF6-865E8B3233CD}" sibTransId="{435A82DD-A905-400A-926F-A0CBCBE7117D}"/>
    <dgm:cxn modelId="{802F9590-AB88-41B2-ABF7-9542F34DF0AF}" type="presOf" srcId="{183CDA70-E671-4581-B7E3-4FCD1E5AC848}" destId="{EA566B70-323D-4613-B6FF-3666125EA715}" srcOrd="0" destOrd="2" presId="urn:microsoft.com/office/officeart/2005/8/layout/hList1"/>
    <dgm:cxn modelId="{93C47CD0-4459-431C-B862-5ACE00F49F9C}" srcId="{A78311EF-A346-4471-9339-C7FD4C786B2A}" destId="{1D6924AE-0449-4883-B70C-9345B24133C5}" srcOrd="2" destOrd="0" parTransId="{6F73C278-EF4B-4605-8140-D35B8338365C}" sibTransId="{9F0227FA-8482-48BA-80BE-17BDA53F989E}"/>
    <dgm:cxn modelId="{19E6FE3E-BE27-4C7A-BCB6-900F838B6EDC}" type="presOf" srcId="{1D6924AE-0449-4883-B70C-9345B24133C5}" destId="{480AA21A-FE68-4598-85CC-E2D3803893F6}" srcOrd="0" destOrd="2" presId="urn:microsoft.com/office/officeart/2005/8/layout/hList1"/>
    <dgm:cxn modelId="{4ABB5BFA-21E8-4C16-B61F-8B666879A01A}" type="presOf" srcId="{7A9004C6-7DDB-4D80-93B5-5294EFA4F20A}" destId="{EA566B70-323D-4613-B6FF-3666125EA715}" srcOrd="0" destOrd="1" presId="urn:microsoft.com/office/officeart/2005/8/layout/hList1"/>
    <dgm:cxn modelId="{87198615-AFCE-4183-87AA-7777E0F83B8E}" srcId="{7842FB41-D267-4ABE-9D48-ABFB06C4D7E8}" destId="{B6C50796-7E52-46C1-86D3-70CF7DE58737}" srcOrd="1" destOrd="0" parTransId="{6C3C2D35-ABFF-4B61-9572-E7C15F7F002A}" sibTransId="{E4148F4C-E690-41E4-9895-DFDB3E55F15B}"/>
    <dgm:cxn modelId="{9FF4D5CC-5606-4961-BC4A-A7429E4BE45D}" srcId="{FD52AA00-FC6C-482F-A193-A143CC02CB33}" destId="{31734199-C209-4BE5-B2B3-2E7E7A7DC1E9}" srcOrd="0" destOrd="0" parTransId="{01BCAE69-9CE0-4C90-A871-D3D2DDC8C000}" sibTransId="{828C1A92-C3F7-4429-BDD4-9D93E3AFA246}"/>
    <dgm:cxn modelId="{1AC5C83A-E29D-4507-BABD-F4F8048C48DA}" srcId="{FD52AA00-FC6C-482F-A193-A143CC02CB33}" destId="{B2B76B3C-CCBF-434B-A046-017EDEE86894}" srcOrd="1" destOrd="0" parTransId="{DDC8E7BB-7019-4A8C-AF8D-3EB881313D8B}" sibTransId="{029A2954-2B9C-4B81-AEC1-5BC891FA7E4D}"/>
    <dgm:cxn modelId="{7152B8CF-57B5-4C74-B6FB-4AA83988BC3B}" type="presOf" srcId="{943F261A-C9CB-403E-9C92-F8E55A9F9B7B}" destId="{F182205F-4319-4D06-97D3-C1291B0F806D}" srcOrd="0" destOrd="3" presId="urn:microsoft.com/office/officeart/2005/8/layout/hList1"/>
    <dgm:cxn modelId="{0D64732B-C330-426B-813D-26EFBEBA3B58}" type="presOf" srcId="{03FCE8FE-6B0C-4007-BA39-178348B34530}" destId="{8713DB41-D59A-47D0-AA16-2FF998CCBBFA}" srcOrd="0" destOrd="0" presId="urn:microsoft.com/office/officeart/2005/8/layout/hList1"/>
    <dgm:cxn modelId="{2B42E847-6548-42BD-8CF3-23598FF50A07}" srcId="{874180F2-0A1D-4937-B8A0-0D50123BC83D}" destId="{40C84137-563D-44F6-BD0A-891068140E03}" srcOrd="1" destOrd="0" parTransId="{86990930-8CFF-4BAE-BE35-4CE1B5A04578}" sibTransId="{AAB5F87A-2655-4E27-AF35-005BD1D06AEE}"/>
    <dgm:cxn modelId="{362BAFB6-0DDF-4633-A271-F973B2678ED4}" type="presOf" srcId="{874180F2-0A1D-4937-B8A0-0D50123BC83D}" destId="{974E75EF-4155-4027-A427-1B716957083F}" srcOrd="0" destOrd="0" presId="urn:microsoft.com/office/officeart/2005/8/layout/hList1"/>
    <dgm:cxn modelId="{F1AB030D-E5E6-4502-8EF4-EABA0EF5446C}" type="presOf" srcId="{436D7914-BFBE-4780-B391-3E0A9EFBAA54}" destId="{67D76015-2B9E-42B5-BA7C-BFD9B73F35CA}" srcOrd="0" destOrd="1" presId="urn:microsoft.com/office/officeart/2005/8/layout/hList1"/>
    <dgm:cxn modelId="{642B2DC4-D4A6-4D15-A7F2-ED144C000134}" type="presOf" srcId="{9ABF34F7-8270-4E8E-B2FD-EB1E2351D108}" destId="{67D76015-2B9E-42B5-BA7C-BFD9B73F35CA}" srcOrd="0" destOrd="3" presId="urn:microsoft.com/office/officeart/2005/8/layout/hList1"/>
    <dgm:cxn modelId="{C0A3DB29-2113-4B11-95DF-CE262CA3408C}" type="presOf" srcId="{29CC9F58-B11E-4763-B3DD-75C9EFAFDF96}" destId="{D70DBE0D-DB76-4359-B95B-DB29C65B655A}" srcOrd="0" destOrd="3" presId="urn:microsoft.com/office/officeart/2005/8/layout/hList1"/>
    <dgm:cxn modelId="{ED7903DF-917A-4F67-9BB0-269549EAE129}" srcId="{FD52AA00-FC6C-482F-A193-A143CC02CB33}" destId="{FAA98BDB-C6AE-4EC3-8FBD-BC47736898EC}" srcOrd="2" destOrd="0" parTransId="{DA38C4CD-86E0-4FB3-B7A4-79B24FBC65DC}" sibTransId="{465DEFE8-B02E-416F-B0C5-135061865895}"/>
    <dgm:cxn modelId="{24079631-60A3-4424-A57A-E87D1C329AEF}" type="presOf" srcId="{B6C50796-7E52-46C1-86D3-70CF7DE58737}" destId="{A94EFE33-1CEE-4F0A-B151-CE247CDAA812}" srcOrd="0" destOrd="0" presId="urn:microsoft.com/office/officeart/2005/8/layout/hList1"/>
    <dgm:cxn modelId="{3F06C883-F474-4D7D-A863-48D01C61D09E}" type="presOf" srcId="{31734199-C209-4BE5-B2B3-2E7E7A7DC1E9}" destId="{D70DBE0D-DB76-4359-B95B-DB29C65B655A}" srcOrd="0" destOrd="0" presId="urn:microsoft.com/office/officeart/2005/8/layout/hList1"/>
    <dgm:cxn modelId="{F463E07F-8B2D-4FE1-8B1F-F1F8602D65FF}" type="presOf" srcId="{B93877CA-DE4A-4F22-B629-9E432E1D6219}" destId="{67D76015-2B9E-42B5-BA7C-BFD9B73F35CA}" srcOrd="0" destOrd="2" presId="urn:microsoft.com/office/officeart/2005/8/layout/hList1"/>
    <dgm:cxn modelId="{CA0B6B81-9F96-4D11-AD79-48B477AE6588}" srcId="{B6C50796-7E52-46C1-86D3-70CF7DE58737}" destId="{7A9004C6-7DDB-4D80-93B5-5294EFA4F20A}" srcOrd="1" destOrd="0" parTransId="{EA29365E-A30F-4092-9174-A52A60DD3091}" sibTransId="{FF53094F-1086-4F66-948A-7E9B132DB3D0}"/>
    <dgm:cxn modelId="{E9B4F1BB-1DD4-4A38-8838-E36F39BC2514}" type="presOf" srcId="{7CF59A00-7326-42F0-8402-E6109747303C}" destId="{B3D724E1-F4A9-442D-AD2E-E813D0DB85BB}" srcOrd="0" destOrd="0" presId="urn:microsoft.com/office/officeart/2005/8/layout/hList1"/>
    <dgm:cxn modelId="{359952F8-B277-4FD5-A954-83756C858E67}" type="presOf" srcId="{B8F2AD6A-178A-42E0-ADEA-86969C65E7C9}" destId="{F182205F-4319-4D06-97D3-C1291B0F806D}" srcOrd="0" destOrd="0" presId="urn:microsoft.com/office/officeart/2005/8/layout/hList1"/>
    <dgm:cxn modelId="{B7958C07-10AC-4A9B-9D83-06D18607F1E5}" type="presOf" srcId="{7842FB41-D267-4ABE-9D48-ABFB06C4D7E8}" destId="{57F54DDD-DFB9-4C63-9F98-71A006E7D905}" srcOrd="0" destOrd="0" presId="urn:microsoft.com/office/officeart/2005/8/layout/hList1"/>
    <dgm:cxn modelId="{07F3B6F6-4C13-4012-8855-408B76DCF57A}" type="presOf" srcId="{FD52AA00-FC6C-482F-A193-A143CC02CB33}" destId="{E30319A3-A3B9-48D6-AB82-4F125D67A867}" srcOrd="0" destOrd="0" presId="urn:microsoft.com/office/officeart/2005/8/layout/hList1"/>
    <dgm:cxn modelId="{3A6B7568-4962-4335-96BB-534792014CF2}" type="presOf" srcId="{A78311EF-A346-4471-9339-C7FD4C786B2A}" destId="{555B164E-809A-4E98-A77D-958B14C33707}" srcOrd="0" destOrd="0" presId="urn:microsoft.com/office/officeart/2005/8/layout/hList1"/>
    <dgm:cxn modelId="{DE971B33-0B91-4783-A127-DB3EFB8AFD7D}" srcId="{FD52AA00-FC6C-482F-A193-A143CC02CB33}" destId="{29CC9F58-B11E-4763-B3DD-75C9EFAFDF96}" srcOrd="3" destOrd="0" parTransId="{EA59834A-F464-420E-A9D0-9592B69F62F3}" sibTransId="{999AD08F-2B0A-4B2A-9813-38EE4D2ECF4E}"/>
    <dgm:cxn modelId="{DAE95B11-8767-48E2-9177-3E6F743C9D38}" type="presOf" srcId="{6BCE646B-2CA8-4BCC-86A0-64B21A204EEE}" destId="{EA566B70-323D-4613-B6FF-3666125EA715}" srcOrd="0" destOrd="0" presId="urn:microsoft.com/office/officeart/2005/8/layout/hList1"/>
    <dgm:cxn modelId="{DBED6C7A-A984-4690-9B72-3BC9BE87D2A2}" srcId="{7CF59A00-7326-42F0-8402-E6109747303C}" destId="{943F261A-C9CB-403E-9C92-F8E55A9F9B7B}" srcOrd="3" destOrd="0" parTransId="{4D5347AC-37DD-4A4B-94CF-FA74316A4318}" sibTransId="{8B29917A-3E62-4170-87DD-931D0F923D3A}"/>
    <dgm:cxn modelId="{54303721-67F1-4D36-AF00-463F89ED4847}" srcId="{A78311EF-A346-4471-9339-C7FD4C786B2A}" destId="{3A3EA27F-F99D-4080-9CAD-9DE614C5E124}" srcOrd="1" destOrd="0" parTransId="{D67C2E12-CF9E-453F-8236-2E327C78D0CC}" sibTransId="{01891B70-3D25-4B38-AC91-6E691FFEAA1F}"/>
    <dgm:cxn modelId="{434F705C-AAE3-4FB5-855E-200E42E11880}" srcId="{B6C50796-7E52-46C1-86D3-70CF7DE58737}" destId="{6BCE646B-2CA8-4BCC-86A0-64B21A204EEE}" srcOrd="0" destOrd="0" parTransId="{6B151C0E-6AA3-4B5D-8743-833C65D1B8A2}" sibTransId="{FFF0BF6B-42AD-42BC-8252-D5508250F78D}"/>
    <dgm:cxn modelId="{12F4CD23-6B6F-43E4-927A-642018CE0F96}" srcId="{B6C50796-7E52-46C1-86D3-70CF7DE58737}" destId="{CBB89186-4F8B-407B-943A-453B76C403AF}" srcOrd="3" destOrd="0" parTransId="{8A563AB7-CC9F-4FA2-918D-E806D686E8AB}" sibTransId="{F70E621B-1A0D-4291-BCBA-179C4096C79B}"/>
    <dgm:cxn modelId="{FA97F2AF-98F6-441B-AD9D-F646CCEA4071}" srcId="{7842FB41-D267-4ABE-9D48-ABFB06C4D7E8}" destId="{874180F2-0A1D-4937-B8A0-0D50123BC83D}" srcOrd="5" destOrd="0" parTransId="{31FE726B-E888-419A-BDE4-E9EA821F302D}" sibTransId="{CD4C126B-E325-4EBA-83EB-2B35AB3F3425}"/>
    <dgm:cxn modelId="{C213AD61-6B47-4D83-9A73-3017F379AAF8}" srcId="{A78311EF-A346-4471-9339-C7FD4C786B2A}" destId="{F7F41F21-A817-465F-9C3C-7F7078B7279E}" srcOrd="3" destOrd="0" parTransId="{CA0F5733-D3A6-4603-95D0-B782CBFC0806}" sibTransId="{69226008-649F-45E3-BE0D-3DB91C1DFAB5}"/>
    <dgm:cxn modelId="{4D88D820-4E6C-49FD-A75F-0B167284F76F}" type="presOf" srcId="{328EE44F-6889-4431-BFB4-A213227A7F12}" destId="{67D76015-2B9E-42B5-BA7C-BFD9B73F35CA}" srcOrd="0" destOrd="0" presId="urn:microsoft.com/office/officeart/2005/8/layout/hList1"/>
    <dgm:cxn modelId="{8A6BB005-137B-4D41-812A-DE76DD15899A}" srcId="{9E64CC1B-4AB1-4203-8D5F-869954CC55A7}" destId="{436D7914-BFBE-4780-B391-3E0A9EFBAA54}" srcOrd="1" destOrd="0" parTransId="{A535F835-5FB7-4B84-B3A1-FC5ED9344581}" sibTransId="{A5A40CF9-CD09-40AC-B75B-11C3A85B4508}"/>
    <dgm:cxn modelId="{3240D759-5AF0-4930-9241-BC22CA47F294}" srcId="{7CF59A00-7326-42F0-8402-E6109747303C}" destId="{407567E3-BF63-436B-B050-B44370515D66}" srcOrd="1" destOrd="0" parTransId="{DCCEF368-D8EF-4F6A-9B59-CB665F5F3A2E}" sibTransId="{60065F9D-3126-4DBF-AC82-831C72EF9517}"/>
    <dgm:cxn modelId="{C4E5B63C-5C27-45A1-BA91-B832185C4D2B}" type="presOf" srcId="{CBB89186-4F8B-407B-943A-453B76C403AF}" destId="{EA566B70-323D-4613-B6FF-3666125EA715}" srcOrd="0" destOrd="3" presId="urn:microsoft.com/office/officeart/2005/8/layout/hList1"/>
    <dgm:cxn modelId="{4EEE2DA4-C5C3-453E-B863-028AF25C86AA}" srcId="{7842FB41-D267-4ABE-9D48-ABFB06C4D7E8}" destId="{A78311EF-A346-4471-9339-C7FD4C786B2A}" srcOrd="3" destOrd="0" parTransId="{A2BA7D2E-A01C-4EAF-845C-86C666051743}" sibTransId="{C99E3450-EB43-443D-ADAF-233C20DFC3FF}"/>
    <dgm:cxn modelId="{40708857-0644-490C-9212-FBE54FDEF18E}" type="presOf" srcId="{FAA98BDB-C6AE-4EC3-8FBD-BC47736898EC}" destId="{D70DBE0D-DB76-4359-B95B-DB29C65B655A}" srcOrd="0" destOrd="2" presId="urn:microsoft.com/office/officeart/2005/8/layout/hList1"/>
    <dgm:cxn modelId="{960409BF-8A31-4BF5-8DA0-BC939F9A285C}" srcId="{B6C50796-7E52-46C1-86D3-70CF7DE58737}" destId="{183CDA70-E671-4581-B7E3-4FCD1E5AC848}" srcOrd="2" destOrd="0" parTransId="{C967A5B0-B966-4FA0-9891-D0ABCFFC8C9E}" sibTransId="{43CEFAAA-08A7-4591-9AE4-25B29626E842}"/>
    <dgm:cxn modelId="{0BE2DA6E-B55B-4238-ABDF-94AA9EC68CD0}" srcId="{7842FB41-D267-4ABE-9D48-ABFB06C4D7E8}" destId="{7CF59A00-7326-42F0-8402-E6109747303C}" srcOrd="0" destOrd="0" parTransId="{5EA8760E-32BF-4AC4-9812-9E97513DD3A1}" sibTransId="{E4161CF3-2946-4C9D-874B-F34B23AD20E1}"/>
    <dgm:cxn modelId="{3C25563A-BF95-470F-9502-23E4A9C8C4EB}" srcId="{9E64CC1B-4AB1-4203-8D5F-869954CC55A7}" destId="{9ABF34F7-8270-4E8E-B2FD-EB1E2351D108}" srcOrd="3" destOrd="0" parTransId="{1927319E-2BEB-4048-A26C-980EC9172D20}" sibTransId="{41939535-83F8-448F-8453-3755EAE0B700}"/>
    <dgm:cxn modelId="{A2B33C58-5AB3-43DC-BDC1-23AB9B943B19}" type="presOf" srcId="{D1BEC8C5-820F-4321-B98A-4532D890E47F}" destId="{8713DB41-D59A-47D0-AA16-2FF998CCBBFA}" srcOrd="0" destOrd="2" presId="urn:microsoft.com/office/officeart/2005/8/layout/hList1"/>
    <dgm:cxn modelId="{B006DE97-1A7C-4A3E-8A4E-A61F9C44CBAF}" type="presParOf" srcId="{57F54DDD-DFB9-4C63-9F98-71A006E7D905}" destId="{112F0D1F-DF8E-4204-89A4-CA174A312C87}" srcOrd="0" destOrd="0" presId="urn:microsoft.com/office/officeart/2005/8/layout/hList1"/>
    <dgm:cxn modelId="{4DF0A506-CE48-468A-845A-F559A435A896}" type="presParOf" srcId="{112F0D1F-DF8E-4204-89A4-CA174A312C87}" destId="{B3D724E1-F4A9-442D-AD2E-E813D0DB85BB}" srcOrd="0" destOrd="0" presId="urn:microsoft.com/office/officeart/2005/8/layout/hList1"/>
    <dgm:cxn modelId="{0D368C04-3FE3-4052-AA9B-388B581F4FAE}" type="presParOf" srcId="{112F0D1F-DF8E-4204-89A4-CA174A312C87}" destId="{F182205F-4319-4D06-97D3-C1291B0F806D}" srcOrd="1" destOrd="0" presId="urn:microsoft.com/office/officeart/2005/8/layout/hList1"/>
    <dgm:cxn modelId="{1C121857-CFB1-49E1-8FAE-141B4E358BC0}" type="presParOf" srcId="{57F54DDD-DFB9-4C63-9F98-71A006E7D905}" destId="{A04472C5-1D99-44ED-A586-178D91534DB1}" srcOrd="1" destOrd="0" presId="urn:microsoft.com/office/officeart/2005/8/layout/hList1"/>
    <dgm:cxn modelId="{5AACCEFE-B9CC-4D71-ADBB-872E5BB4B508}" type="presParOf" srcId="{57F54DDD-DFB9-4C63-9F98-71A006E7D905}" destId="{D8B4DA8C-D3E9-4BD5-8D82-10ACC8AFF023}" srcOrd="2" destOrd="0" presId="urn:microsoft.com/office/officeart/2005/8/layout/hList1"/>
    <dgm:cxn modelId="{3B00E573-066E-4011-A615-B3646B9BBC2E}" type="presParOf" srcId="{D8B4DA8C-D3E9-4BD5-8D82-10ACC8AFF023}" destId="{A94EFE33-1CEE-4F0A-B151-CE247CDAA812}" srcOrd="0" destOrd="0" presId="urn:microsoft.com/office/officeart/2005/8/layout/hList1"/>
    <dgm:cxn modelId="{F5073C8F-452D-4A97-BDD0-0EE50E9FEA0C}" type="presParOf" srcId="{D8B4DA8C-D3E9-4BD5-8D82-10ACC8AFF023}" destId="{EA566B70-323D-4613-B6FF-3666125EA715}" srcOrd="1" destOrd="0" presId="urn:microsoft.com/office/officeart/2005/8/layout/hList1"/>
    <dgm:cxn modelId="{484BE1AE-3501-4948-8490-EA0A63ADB644}" type="presParOf" srcId="{57F54DDD-DFB9-4C63-9F98-71A006E7D905}" destId="{0466F957-C875-4169-86D8-4C7177E8EED1}" srcOrd="3" destOrd="0" presId="urn:microsoft.com/office/officeart/2005/8/layout/hList1"/>
    <dgm:cxn modelId="{38A3E68E-EBE5-434D-A3FA-281AA2DF1E79}" type="presParOf" srcId="{57F54DDD-DFB9-4C63-9F98-71A006E7D905}" destId="{793E6C7F-749B-4AB8-8D2D-A5740BA5A80E}" srcOrd="4" destOrd="0" presId="urn:microsoft.com/office/officeart/2005/8/layout/hList1"/>
    <dgm:cxn modelId="{3CE817C7-CFDF-4D81-9AF0-755D9DAAE329}" type="presParOf" srcId="{793E6C7F-749B-4AB8-8D2D-A5740BA5A80E}" destId="{E30319A3-A3B9-48D6-AB82-4F125D67A867}" srcOrd="0" destOrd="0" presId="urn:microsoft.com/office/officeart/2005/8/layout/hList1"/>
    <dgm:cxn modelId="{272DBE15-EF80-428C-93DE-26FAABDB9080}" type="presParOf" srcId="{793E6C7F-749B-4AB8-8D2D-A5740BA5A80E}" destId="{D70DBE0D-DB76-4359-B95B-DB29C65B655A}" srcOrd="1" destOrd="0" presId="urn:microsoft.com/office/officeart/2005/8/layout/hList1"/>
    <dgm:cxn modelId="{55AE3C7A-4D28-4E34-A49F-53695EF6DFEF}" type="presParOf" srcId="{57F54DDD-DFB9-4C63-9F98-71A006E7D905}" destId="{C9E62554-1C0E-4B3F-AFEC-4A89F71D5894}" srcOrd="5" destOrd="0" presId="urn:microsoft.com/office/officeart/2005/8/layout/hList1"/>
    <dgm:cxn modelId="{60541997-8D3E-41AD-AA33-CB398A2DF672}" type="presParOf" srcId="{57F54DDD-DFB9-4C63-9F98-71A006E7D905}" destId="{E72B1226-5B46-4AFF-8740-7D3517BD03A4}" srcOrd="6" destOrd="0" presId="urn:microsoft.com/office/officeart/2005/8/layout/hList1"/>
    <dgm:cxn modelId="{FD44CA44-0751-4268-A8C3-DD53741BB909}" type="presParOf" srcId="{E72B1226-5B46-4AFF-8740-7D3517BD03A4}" destId="{555B164E-809A-4E98-A77D-958B14C33707}" srcOrd="0" destOrd="0" presId="urn:microsoft.com/office/officeart/2005/8/layout/hList1"/>
    <dgm:cxn modelId="{B3D686F7-ACE0-4BB1-B15D-92149E09E759}" type="presParOf" srcId="{E72B1226-5B46-4AFF-8740-7D3517BD03A4}" destId="{480AA21A-FE68-4598-85CC-E2D3803893F6}" srcOrd="1" destOrd="0" presId="urn:microsoft.com/office/officeart/2005/8/layout/hList1"/>
    <dgm:cxn modelId="{EDC51632-FE6D-42DD-94A8-5A9B37761538}" type="presParOf" srcId="{57F54DDD-DFB9-4C63-9F98-71A006E7D905}" destId="{5965F538-B19B-44A4-85B1-8324D5FA4C22}" srcOrd="7" destOrd="0" presId="urn:microsoft.com/office/officeart/2005/8/layout/hList1"/>
    <dgm:cxn modelId="{088C42F4-D041-4842-8A72-CA1BC9B72B19}" type="presParOf" srcId="{57F54DDD-DFB9-4C63-9F98-71A006E7D905}" destId="{34E3163B-60F9-4517-B338-6B5869226474}" srcOrd="8" destOrd="0" presId="urn:microsoft.com/office/officeart/2005/8/layout/hList1"/>
    <dgm:cxn modelId="{78753A4E-468F-4F39-874A-58A8826784EA}" type="presParOf" srcId="{34E3163B-60F9-4517-B338-6B5869226474}" destId="{7929DFA1-D108-450B-8FDC-6F19C406499A}" srcOrd="0" destOrd="0" presId="urn:microsoft.com/office/officeart/2005/8/layout/hList1"/>
    <dgm:cxn modelId="{F529B09C-A1EB-476F-BB26-B8D36A57865A}" type="presParOf" srcId="{34E3163B-60F9-4517-B338-6B5869226474}" destId="{67D76015-2B9E-42B5-BA7C-BFD9B73F35CA}" srcOrd="1" destOrd="0" presId="urn:microsoft.com/office/officeart/2005/8/layout/hList1"/>
    <dgm:cxn modelId="{BEB634A4-CCF8-4383-B45F-A659CE3EF2BB}" type="presParOf" srcId="{57F54DDD-DFB9-4C63-9F98-71A006E7D905}" destId="{BF13434D-2C39-441B-A6D7-4D5A8CF57968}" srcOrd="9" destOrd="0" presId="urn:microsoft.com/office/officeart/2005/8/layout/hList1"/>
    <dgm:cxn modelId="{A3C3DECB-3ACD-461D-A584-19596E394460}" type="presParOf" srcId="{57F54DDD-DFB9-4C63-9F98-71A006E7D905}" destId="{2F0E3908-19B7-4E4B-991B-92AB73F7AF36}" srcOrd="10" destOrd="0" presId="urn:microsoft.com/office/officeart/2005/8/layout/hList1"/>
    <dgm:cxn modelId="{69CFB908-FF6D-40E9-97D1-9C2292DDC3FD}" type="presParOf" srcId="{2F0E3908-19B7-4E4B-991B-92AB73F7AF36}" destId="{974E75EF-4155-4027-A427-1B716957083F}" srcOrd="0" destOrd="0" presId="urn:microsoft.com/office/officeart/2005/8/layout/hList1"/>
    <dgm:cxn modelId="{BA01A1EF-4156-487F-BFB1-B37C34B2FA56}" type="presParOf" srcId="{2F0E3908-19B7-4E4B-991B-92AB73F7AF36}" destId="{8713DB41-D59A-47D0-AA16-2FF998CCBBF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E1E664-1C05-4402-82D6-BC42AAB412C1}" type="doc">
      <dgm:prSet loTypeId="urn:microsoft.com/office/officeart/2005/8/layout/hList1" loCatId="list" qsTypeId="urn:microsoft.com/office/officeart/2005/8/quickstyle/3d4" qsCatId="3D" csTypeId="urn:microsoft.com/office/officeart/2005/8/colors/accent5_5" csCatId="accent5" phldr="1"/>
      <dgm:spPr/>
      <dgm:t>
        <a:bodyPr/>
        <a:lstStyle/>
        <a:p>
          <a:endParaRPr lang="en-UM"/>
        </a:p>
      </dgm:t>
    </dgm:pt>
    <dgm:pt modelId="{E422B301-B549-476F-BF88-1F11ECC94087}">
      <dgm:prSet custT="1"/>
      <dgm:spPr/>
      <dgm:t>
        <a:bodyPr/>
        <a:lstStyle/>
        <a:p>
          <a:pPr algn="ctr" rtl="1"/>
          <a:r>
            <a:rPr lang="ar-JO" sz="1200" b="1" dirty="0">
              <a:latin typeface="A Jannat LT" pitchFamily="2" charset="-78"/>
              <a:cs typeface="A Jannat LT" pitchFamily="2" charset="-78"/>
            </a:rPr>
            <a:t>اصدار شهادات لواقعات مسجلة مسبقاً</a:t>
          </a:r>
          <a:endParaRPr lang="en-UM" sz="1200" dirty="0">
            <a:latin typeface="A Jannat LT" pitchFamily="2" charset="-78"/>
            <a:cs typeface="A Jannat LT" pitchFamily="2" charset="-78"/>
          </a:endParaRPr>
        </a:p>
      </dgm:t>
    </dgm:pt>
    <dgm:pt modelId="{085C2058-D242-43F7-A91B-9247F7053DC1}" type="parTrans" cxnId="{E2340CCB-CAE9-460B-9A8D-0C58BA5B28CD}">
      <dgm:prSet/>
      <dgm:spPr/>
      <dgm:t>
        <a:bodyPr/>
        <a:lstStyle/>
        <a:p>
          <a:pPr algn="r" rtl="1"/>
          <a:endParaRPr lang="en-UM" sz="1200">
            <a:latin typeface="A Jannat LT" pitchFamily="2" charset="-78"/>
            <a:cs typeface="A Jannat LT" pitchFamily="2" charset="-78"/>
          </a:endParaRPr>
        </a:p>
      </dgm:t>
    </dgm:pt>
    <dgm:pt modelId="{BA16BD92-6544-46A1-9576-040DD411AC22}" type="sibTrans" cxnId="{E2340CCB-CAE9-460B-9A8D-0C58BA5B28CD}">
      <dgm:prSet/>
      <dgm:spPr/>
      <dgm:t>
        <a:bodyPr/>
        <a:lstStyle/>
        <a:p>
          <a:pPr algn="r" rtl="1"/>
          <a:endParaRPr lang="en-UM" sz="1200">
            <a:latin typeface="A Jannat LT" pitchFamily="2" charset="-78"/>
            <a:cs typeface="A Jannat LT" pitchFamily="2" charset="-78"/>
          </a:endParaRPr>
        </a:p>
      </dgm:t>
    </dgm:pt>
    <dgm:pt modelId="{D1747AAF-432E-4C2A-ABB7-4A21F0D49D0C}">
      <dgm:prSet custT="1"/>
      <dgm:spPr/>
      <dgm:t>
        <a:bodyPr/>
        <a:lstStyle/>
        <a:p>
          <a:pPr algn="r" rtl="1"/>
          <a:r>
            <a:rPr lang="ar-JO" sz="1200" b="1">
              <a:latin typeface="A Jannat LT" pitchFamily="2" charset="-78"/>
              <a:cs typeface="A Jannat LT" pitchFamily="2" charset="-78"/>
            </a:rPr>
            <a:t>ولادة</a:t>
          </a:r>
          <a:endParaRPr lang="en-UM" sz="1200">
            <a:latin typeface="A Jannat LT" pitchFamily="2" charset="-78"/>
            <a:cs typeface="A Jannat LT" pitchFamily="2" charset="-78"/>
          </a:endParaRPr>
        </a:p>
      </dgm:t>
    </dgm:pt>
    <dgm:pt modelId="{DAFFD2F7-0561-4EB9-BF57-013FDA1C8B5D}" type="parTrans" cxnId="{3BFF94A4-1C8F-48FC-9BA8-CA90842DD9DF}">
      <dgm:prSet/>
      <dgm:spPr/>
      <dgm:t>
        <a:bodyPr/>
        <a:lstStyle/>
        <a:p>
          <a:pPr algn="r" rtl="1"/>
          <a:endParaRPr lang="en-UM" sz="1200">
            <a:latin typeface="A Jannat LT" pitchFamily="2" charset="-78"/>
            <a:cs typeface="A Jannat LT" pitchFamily="2" charset="-78"/>
          </a:endParaRPr>
        </a:p>
      </dgm:t>
    </dgm:pt>
    <dgm:pt modelId="{E8CF3781-87BB-40CE-B490-81979BF2DF99}" type="sibTrans" cxnId="{3BFF94A4-1C8F-48FC-9BA8-CA90842DD9DF}">
      <dgm:prSet/>
      <dgm:spPr/>
      <dgm:t>
        <a:bodyPr/>
        <a:lstStyle/>
        <a:p>
          <a:pPr algn="r" rtl="1"/>
          <a:endParaRPr lang="en-UM" sz="1200">
            <a:latin typeface="A Jannat LT" pitchFamily="2" charset="-78"/>
            <a:cs typeface="A Jannat LT" pitchFamily="2" charset="-78"/>
          </a:endParaRPr>
        </a:p>
      </dgm:t>
    </dgm:pt>
    <dgm:pt modelId="{4095E1AE-F33A-41D3-B5A6-CD9AD68985D0}">
      <dgm:prSet custT="1"/>
      <dgm:spPr/>
      <dgm:t>
        <a:bodyPr/>
        <a:lstStyle/>
        <a:p>
          <a:pPr algn="r" rtl="1"/>
          <a:r>
            <a:rPr lang="ar-JO" sz="1200" b="1">
              <a:latin typeface="A Jannat LT" pitchFamily="2" charset="-78"/>
              <a:cs typeface="A Jannat LT" pitchFamily="2" charset="-78"/>
            </a:rPr>
            <a:t>وفاة</a:t>
          </a:r>
          <a:endParaRPr lang="en-UM" sz="1200">
            <a:latin typeface="A Jannat LT" pitchFamily="2" charset="-78"/>
            <a:cs typeface="A Jannat LT" pitchFamily="2" charset="-78"/>
          </a:endParaRPr>
        </a:p>
      </dgm:t>
    </dgm:pt>
    <dgm:pt modelId="{BACC8C73-9827-40AE-86F3-90A25363946B}" type="parTrans" cxnId="{82C5EDED-004B-412F-913A-08E4214FBC82}">
      <dgm:prSet/>
      <dgm:spPr/>
      <dgm:t>
        <a:bodyPr/>
        <a:lstStyle/>
        <a:p>
          <a:pPr algn="r" rtl="1"/>
          <a:endParaRPr lang="en-UM" sz="1200">
            <a:latin typeface="A Jannat LT" pitchFamily="2" charset="-78"/>
            <a:cs typeface="A Jannat LT" pitchFamily="2" charset="-78"/>
          </a:endParaRPr>
        </a:p>
      </dgm:t>
    </dgm:pt>
    <dgm:pt modelId="{03A68FB7-F4F0-41F0-AD49-EF5BFAF82307}" type="sibTrans" cxnId="{82C5EDED-004B-412F-913A-08E4214FBC82}">
      <dgm:prSet/>
      <dgm:spPr/>
      <dgm:t>
        <a:bodyPr/>
        <a:lstStyle/>
        <a:p>
          <a:pPr algn="r" rtl="1"/>
          <a:endParaRPr lang="en-UM" sz="1200">
            <a:latin typeface="A Jannat LT" pitchFamily="2" charset="-78"/>
            <a:cs typeface="A Jannat LT" pitchFamily="2" charset="-78"/>
          </a:endParaRPr>
        </a:p>
      </dgm:t>
    </dgm:pt>
    <dgm:pt modelId="{F20E5A96-A150-47AA-A3A7-BA41F990EED9}">
      <dgm:prSet custT="1"/>
      <dgm:spPr/>
      <dgm:t>
        <a:bodyPr/>
        <a:lstStyle/>
        <a:p>
          <a:pPr algn="r" rtl="1"/>
          <a:r>
            <a:rPr lang="ar-JO" sz="1200" b="1">
              <a:latin typeface="A Jannat LT" pitchFamily="2" charset="-78"/>
              <a:cs typeface="A Jannat LT" pitchFamily="2" charset="-78"/>
            </a:rPr>
            <a:t>طلاق</a:t>
          </a:r>
          <a:endParaRPr lang="en-UM" sz="1200">
            <a:latin typeface="A Jannat LT" pitchFamily="2" charset="-78"/>
            <a:cs typeface="A Jannat LT" pitchFamily="2" charset="-78"/>
          </a:endParaRPr>
        </a:p>
      </dgm:t>
    </dgm:pt>
    <dgm:pt modelId="{F1891E96-7E6D-4703-A2E2-01F0D4E46D07}" type="parTrans" cxnId="{4FC6FD03-33D5-4B53-8E84-369AF889FBC0}">
      <dgm:prSet/>
      <dgm:spPr/>
      <dgm:t>
        <a:bodyPr/>
        <a:lstStyle/>
        <a:p>
          <a:pPr algn="r" rtl="1"/>
          <a:endParaRPr lang="en-UM" sz="1200">
            <a:latin typeface="A Jannat LT" pitchFamily="2" charset="-78"/>
            <a:cs typeface="A Jannat LT" pitchFamily="2" charset="-78"/>
          </a:endParaRPr>
        </a:p>
      </dgm:t>
    </dgm:pt>
    <dgm:pt modelId="{1E3B0E6E-D79A-4E09-9B22-7E517D9EB006}" type="sibTrans" cxnId="{4FC6FD03-33D5-4B53-8E84-369AF889FBC0}">
      <dgm:prSet/>
      <dgm:spPr/>
      <dgm:t>
        <a:bodyPr/>
        <a:lstStyle/>
        <a:p>
          <a:pPr algn="r" rtl="1"/>
          <a:endParaRPr lang="en-UM" sz="1200">
            <a:latin typeface="A Jannat LT" pitchFamily="2" charset="-78"/>
            <a:cs typeface="A Jannat LT" pitchFamily="2" charset="-78"/>
          </a:endParaRPr>
        </a:p>
      </dgm:t>
    </dgm:pt>
    <dgm:pt modelId="{E42F0FA9-8736-4C00-B83E-1D9124FDA645}">
      <dgm:prSet custT="1"/>
      <dgm:spPr/>
      <dgm:t>
        <a:bodyPr/>
        <a:lstStyle/>
        <a:p>
          <a:pPr algn="r" rtl="1"/>
          <a:r>
            <a:rPr lang="ar-JO" sz="1200" b="1" dirty="0">
              <a:latin typeface="A Jannat LT" pitchFamily="2" charset="-78"/>
              <a:cs typeface="A Jannat LT" pitchFamily="2" charset="-78"/>
            </a:rPr>
            <a:t>زواج</a:t>
          </a:r>
          <a:endParaRPr lang="en-UM" sz="1200" dirty="0">
            <a:latin typeface="A Jannat LT" pitchFamily="2" charset="-78"/>
            <a:cs typeface="A Jannat LT" pitchFamily="2" charset="-78"/>
          </a:endParaRPr>
        </a:p>
      </dgm:t>
    </dgm:pt>
    <dgm:pt modelId="{23FE9B8A-3E7B-408B-B57A-9132AA2F0CF3}" type="parTrans" cxnId="{08922C7B-2DB5-4E06-AEEF-6A9766E4A9F7}">
      <dgm:prSet/>
      <dgm:spPr/>
      <dgm:t>
        <a:bodyPr/>
        <a:lstStyle/>
        <a:p>
          <a:pPr algn="r" rtl="1"/>
          <a:endParaRPr lang="en-UM" sz="1200">
            <a:latin typeface="A Jannat LT" pitchFamily="2" charset="-78"/>
            <a:cs typeface="A Jannat LT" pitchFamily="2" charset="-78"/>
          </a:endParaRPr>
        </a:p>
      </dgm:t>
    </dgm:pt>
    <dgm:pt modelId="{C4D18A60-6BFC-450B-95CC-CEE49CFAB8F5}" type="sibTrans" cxnId="{08922C7B-2DB5-4E06-AEEF-6A9766E4A9F7}">
      <dgm:prSet/>
      <dgm:spPr/>
      <dgm:t>
        <a:bodyPr/>
        <a:lstStyle/>
        <a:p>
          <a:pPr algn="r" rtl="1"/>
          <a:endParaRPr lang="en-UM" sz="1200">
            <a:latin typeface="A Jannat LT" pitchFamily="2" charset="-78"/>
            <a:cs typeface="A Jannat LT" pitchFamily="2" charset="-78"/>
          </a:endParaRPr>
        </a:p>
      </dgm:t>
    </dgm:pt>
    <dgm:pt modelId="{1D2673BD-AD8B-4EBA-A76C-F537AB5EA8B7}">
      <dgm:prSet custT="1"/>
      <dgm:spPr/>
      <dgm:t>
        <a:bodyPr/>
        <a:lstStyle/>
        <a:p>
          <a:pPr algn="ctr" rtl="1"/>
          <a:r>
            <a:rPr lang="ar-JO" sz="1200" b="1" dirty="0">
              <a:latin typeface="A Jannat LT" pitchFamily="2" charset="-78"/>
              <a:cs typeface="A Jannat LT" pitchFamily="2" charset="-78"/>
            </a:rPr>
            <a:t>اصدار دفاتر العائلة</a:t>
          </a:r>
          <a:endParaRPr lang="en-UM" sz="1200" dirty="0">
            <a:latin typeface="A Jannat LT" pitchFamily="2" charset="-78"/>
            <a:cs typeface="A Jannat LT" pitchFamily="2" charset="-78"/>
          </a:endParaRPr>
        </a:p>
      </dgm:t>
    </dgm:pt>
    <dgm:pt modelId="{2241C435-373B-4D0B-8AF7-CDABCD2D23EF}" type="parTrans" cxnId="{4CBE6948-34F2-4E9B-9B23-DB148F4D9688}">
      <dgm:prSet/>
      <dgm:spPr/>
      <dgm:t>
        <a:bodyPr/>
        <a:lstStyle/>
        <a:p>
          <a:pPr algn="r" rtl="1"/>
          <a:endParaRPr lang="en-UM" sz="1200">
            <a:latin typeface="A Jannat LT" pitchFamily="2" charset="-78"/>
            <a:cs typeface="A Jannat LT" pitchFamily="2" charset="-78"/>
          </a:endParaRPr>
        </a:p>
      </dgm:t>
    </dgm:pt>
    <dgm:pt modelId="{F8009ABD-53DE-4F73-8B2D-80B84EBCB386}" type="sibTrans" cxnId="{4CBE6948-34F2-4E9B-9B23-DB148F4D9688}">
      <dgm:prSet/>
      <dgm:spPr/>
      <dgm:t>
        <a:bodyPr/>
        <a:lstStyle/>
        <a:p>
          <a:pPr algn="r" rtl="1"/>
          <a:endParaRPr lang="en-UM" sz="1200">
            <a:latin typeface="A Jannat LT" pitchFamily="2" charset="-78"/>
            <a:cs typeface="A Jannat LT" pitchFamily="2" charset="-78"/>
          </a:endParaRPr>
        </a:p>
      </dgm:t>
    </dgm:pt>
    <dgm:pt modelId="{84F149E3-B9FE-45CB-BD18-194F24C1FF4E}">
      <dgm:prSet custT="1"/>
      <dgm:spPr/>
      <dgm:t>
        <a:bodyPr/>
        <a:lstStyle/>
        <a:p>
          <a:pPr algn="r" rtl="1"/>
          <a:r>
            <a:rPr lang="ar-JO" sz="1200" b="1">
              <a:latin typeface="A Jannat LT" pitchFamily="2" charset="-78"/>
              <a:cs typeface="A Jannat LT" pitchFamily="2" charset="-78"/>
            </a:rPr>
            <a:t>اول مرة</a:t>
          </a:r>
          <a:endParaRPr lang="en-UM" sz="1200">
            <a:latin typeface="A Jannat LT" pitchFamily="2" charset="-78"/>
            <a:cs typeface="A Jannat LT" pitchFamily="2" charset="-78"/>
          </a:endParaRPr>
        </a:p>
      </dgm:t>
    </dgm:pt>
    <dgm:pt modelId="{44EF9BBC-1255-4D93-A110-C3FBDC4AC031}" type="parTrans" cxnId="{D66C714A-9DF6-47D6-BD1F-EA4B589C6B14}">
      <dgm:prSet/>
      <dgm:spPr/>
      <dgm:t>
        <a:bodyPr/>
        <a:lstStyle/>
        <a:p>
          <a:pPr algn="r" rtl="1"/>
          <a:endParaRPr lang="en-UM" sz="1200">
            <a:latin typeface="A Jannat LT" pitchFamily="2" charset="-78"/>
            <a:cs typeface="A Jannat LT" pitchFamily="2" charset="-78"/>
          </a:endParaRPr>
        </a:p>
      </dgm:t>
    </dgm:pt>
    <dgm:pt modelId="{9D9378DF-614E-4FFF-ABD7-4C6BA3C46CB6}" type="sibTrans" cxnId="{D66C714A-9DF6-47D6-BD1F-EA4B589C6B14}">
      <dgm:prSet/>
      <dgm:spPr/>
      <dgm:t>
        <a:bodyPr/>
        <a:lstStyle/>
        <a:p>
          <a:pPr algn="r" rtl="1"/>
          <a:endParaRPr lang="en-UM" sz="1200">
            <a:latin typeface="A Jannat LT" pitchFamily="2" charset="-78"/>
            <a:cs typeface="A Jannat LT" pitchFamily="2" charset="-78"/>
          </a:endParaRPr>
        </a:p>
      </dgm:t>
    </dgm:pt>
    <dgm:pt modelId="{A0D413F5-3873-48E5-8462-5CF9700F2857}">
      <dgm:prSet custT="1"/>
      <dgm:spPr/>
      <dgm:t>
        <a:bodyPr/>
        <a:lstStyle/>
        <a:p>
          <a:pPr algn="r" rtl="1"/>
          <a:r>
            <a:rPr lang="ar-JO" sz="1200" b="1">
              <a:latin typeface="A Jannat LT" pitchFamily="2" charset="-78"/>
              <a:cs typeface="A Jannat LT" pitchFamily="2" charset="-78"/>
            </a:rPr>
            <a:t>تجديد</a:t>
          </a:r>
          <a:endParaRPr lang="en-UM" sz="1200">
            <a:latin typeface="A Jannat LT" pitchFamily="2" charset="-78"/>
            <a:cs typeface="A Jannat LT" pitchFamily="2" charset="-78"/>
          </a:endParaRPr>
        </a:p>
      </dgm:t>
    </dgm:pt>
    <dgm:pt modelId="{2A500411-1D51-46B1-820E-3B3C5BB9A7CE}" type="parTrans" cxnId="{63353163-B663-475D-A56C-B80473AC6573}">
      <dgm:prSet/>
      <dgm:spPr/>
      <dgm:t>
        <a:bodyPr/>
        <a:lstStyle/>
        <a:p>
          <a:pPr algn="r" rtl="1"/>
          <a:endParaRPr lang="en-UM" sz="1200">
            <a:latin typeface="A Jannat LT" pitchFamily="2" charset="-78"/>
            <a:cs typeface="A Jannat LT" pitchFamily="2" charset="-78"/>
          </a:endParaRPr>
        </a:p>
      </dgm:t>
    </dgm:pt>
    <dgm:pt modelId="{D884DD83-024B-4BD0-8307-B57AD015F792}" type="sibTrans" cxnId="{63353163-B663-475D-A56C-B80473AC6573}">
      <dgm:prSet/>
      <dgm:spPr/>
      <dgm:t>
        <a:bodyPr/>
        <a:lstStyle/>
        <a:p>
          <a:pPr algn="r" rtl="1"/>
          <a:endParaRPr lang="en-UM" sz="1200">
            <a:latin typeface="A Jannat LT" pitchFamily="2" charset="-78"/>
            <a:cs typeface="A Jannat LT" pitchFamily="2" charset="-78"/>
          </a:endParaRPr>
        </a:p>
      </dgm:t>
    </dgm:pt>
    <dgm:pt modelId="{8B875793-B7A2-4443-B1E3-7B22D02611CE}">
      <dgm:prSet custT="1"/>
      <dgm:spPr/>
      <dgm:t>
        <a:bodyPr/>
        <a:lstStyle/>
        <a:p>
          <a:pPr algn="r" rtl="1"/>
          <a:r>
            <a:rPr lang="ar-JO" sz="1200" b="1">
              <a:latin typeface="A Jannat LT" pitchFamily="2" charset="-78"/>
              <a:cs typeface="A Jannat LT" pitchFamily="2" charset="-78"/>
            </a:rPr>
            <a:t>تالف</a:t>
          </a:r>
          <a:endParaRPr lang="en-UM" sz="1200">
            <a:latin typeface="A Jannat LT" pitchFamily="2" charset="-78"/>
            <a:cs typeface="A Jannat LT" pitchFamily="2" charset="-78"/>
          </a:endParaRPr>
        </a:p>
      </dgm:t>
    </dgm:pt>
    <dgm:pt modelId="{22B30538-B9E0-4E7A-8598-99279BEB7C6C}" type="parTrans" cxnId="{99678291-B404-4F2E-8A3F-3DACCDAB1251}">
      <dgm:prSet/>
      <dgm:spPr/>
      <dgm:t>
        <a:bodyPr/>
        <a:lstStyle/>
        <a:p>
          <a:pPr algn="r" rtl="1"/>
          <a:endParaRPr lang="en-UM" sz="1200">
            <a:latin typeface="A Jannat LT" pitchFamily="2" charset="-78"/>
            <a:cs typeface="A Jannat LT" pitchFamily="2" charset="-78"/>
          </a:endParaRPr>
        </a:p>
      </dgm:t>
    </dgm:pt>
    <dgm:pt modelId="{C9703453-89E6-4305-9B47-8D6D0FA00232}" type="sibTrans" cxnId="{99678291-B404-4F2E-8A3F-3DACCDAB1251}">
      <dgm:prSet/>
      <dgm:spPr/>
      <dgm:t>
        <a:bodyPr/>
        <a:lstStyle/>
        <a:p>
          <a:pPr algn="r" rtl="1"/>
          <a:endParaRPr lang="en-UM" sz="1200">
            <a:latin typeface="A Jannat LT" pitchFamily="2" charset="-78"/>
            <a:cs typeface="A Jannat LT" pitchFamily="2" charset="-78"/>
          </a:endParaRPr>
        </a:p>
      </dgm:t>
    </dgm:pt>
    <dgm:pt modelId="{6F656C70-BBC5-429A-8257-B652ED534BA0}">
      <dgm:prSet custT="1"/>
      <dgm:spPr/>
      <dgm:t>
        <a:bodyPr/>
        <a:lstStyle/>
        <a:p>
          <a:pPr algn="r" rtl="1"/>
          <a:r>
            <a:rPr lang="ar-JO" sz="1200" b="1">
              <a:latin typeface="A Jannat LT" pitchFamily="2" charset="-78"/>
              <a:cs typeface="A Jannat LT" pitchFamily="2" charset="-78"/>
            </a:rPr>
            <a:t>فاقد</a:t>
          </a:r>
          <a:endParaRPr lang="en-UM" sz="1200">
            <a:latin typeface="A Jannat LT" pitchFamily="2" charset="-78"/>
            <a:cs typeface="A Jannat LT" pitchFamily="2" charset="-78"/>
          </a:endParaRPr>
        </a:p>
      </dgm:t>
    </dgm:pt>
    <dgm:pt modelId="{EEE5906C-F505-4F43-9593-12EE9E130410}" type="parTrans" cxnId="{99CBA138-E289-4514-B28D-3CA1E3213C8B}">
      <dgm:prSet/>
      <dgm:spPr/>
      <dgm:t>
        <a:bodyPr/>
        <a:lstStyle/>
        <a:p>
          <a:pPr algn="r" rtl="1"/>
          <a:endParaRPr lang="en-UM" sz="1200">
            <a:latin typeface="A Jannat LT" pitchFamily="2" charset="-78"/>
            <a:cs typeface="A Jannat LT" pitchFamily="2" charset="-78"/>
          </a:endParaRPr>
        </a:p>
      </dgm:t>
    </dgm:pt>
    <dgm:pt modelId="{481C3602-DAE7-4205-B78D-90B72F247D1D}" type="sibTrans" cxnId="{99CBA138-E289-4514-B28D-3CA1E3213C8B}">
      <dgm:prSet/>
      <dgm:spPr/>
      <dgm:t>
        <a:bodyPr/>
        <a:lstStyle/>
        <a:p>
          <a:pPr algn="r" rtl="1"/>
          <a:endParaRPr lang="en-UM" sz="1200">
            <a:latin typeface="A Jannat LT" pitchFamily="2" charset="-78"/>
            <a:cs typeface="A Jannat LT" pitchFamily="2" charset="-78"/>
          </a:endParaRPr>
        </a:p>
      </dgm:t>
    </dgm:pt>
    <dgm:pt modelId="{44F6A3DA-081E-4C5A-963A-370F0C1CAF2D}">
      <dgm:prSet custT="1"/>
      <dgm:spPr/>
      <dgm:t>
        <a:bodyPr/>
        <a:lstStyle/>
        <a:p>
          <a:pPr algn="ctr" rtl="1"/>
          <a:r>
            <a:rPr lang="ar-JO" sz="1200" b="1" dirty="0">
              <a:latin typeface="A Jannat LT" pitchFamily="2" charset="-78"/>
              <a:cs typeface="A Jannat LT" pitchFamily="2" charset="-78"/>
            </a:rPr>
            <a:t>اصدار البطاقات الشخصية</a:t>
          </a:r>
          <a:endParaRPr lang="en-UM" sz="1200" dirty="0">
            <a:latin typeface="A Jannat LT" pitchFamily="2" charset="-78"/>
            <a:cs typeface="A Jannat LT" pitchFamily="2" charset="-78"/>
          </a:endParaRPr>
        </a:p>
      </dgm:t>
    </dgm:pt>
    <dgm:pt modelId="{757618F8-26A5-47CE-98AF-63ACEA11D290}" type="parTrans" cxnId="{21CA1E31-3D30-40C8-87DD-79BB49423DAC}">
      <dgm:prSet/>
      <dgm:spPr/>
      <dgm:t>
        <a:bodyPr/>
        <a:lstStyle/>
        <a:p>
          <a:pPr algn="r" rtl="1"/>
          <a:endParaRPr lang="en-UM" sz="1200">
            <a:latin typeface="A Jannat LT" pitchFamily="2" charset="-78"/>
            <a:cs typeface="A Jannat LT" pitchFamily="2" charset="-78"/>
          </a:endParaRPr>
        </a:p>
      </dgm:t>
    </dgm:pt>
    <dgm:pt modelId="{1EFBA938-331D-4A1F-9B90-5C1E4B4CEDFB}" type="sibTrans" cxnId="{21CA1E31-3D30-40C8-87DD-79BB49423DAC}">
      <dgm:prSet/>
      <dgm:spPr/>
      <dgm:t>
        <a:bodyPr/>
        <a:lstStyle/>
        <a:p>
          <a:pPr algn="r" rtl="1"/>
          <a:endParaRPr lang="en-UM" sz="1200">
            <a:latin typeface="A Jannat LT" pitchFamily="2" charset="-78"/>
            <a:cs typeface="A Jannat LT" pitchFamily="2" charset="-78"/>
          </a:endParaRPr>
        </a:p>
      </dgm:t>
    </dgm:pt>
    <dgm:pt modelId="{BE95512F-05D7-4214-8972-AAC3287FA67F}">
      <dgm:prSet custT="1"/>
      <dgm:spPr/>
      <dgm:t>
        <a:bodyPr/>
        <a:lstStyle/>
        <a:p>
          <a:pPr algn="r" rtl="1"/>
          <a:r>
            <a:rPr lang="ar-JO" sz="1200" b="1">
              <a:latin typeface="A Jannat LT" pitchFamily="2" charset="-78"/>
              <a:cs typeface="A Jannat LT" pitchFamily="2" charset="-78"/>
            </a:rPr>
            <a:t>اول مرة</a:t>
          </a:r>
          <a:endParaRPr lang="en-UM" sz="1200">
            <a:latin typeface="A Jannat LT" pitchFamily="2" charset="-78"/>
            <a:cs typeface="A Jannat LT" pitchFamily="2" charset="-78"/>
          </a:endParaRPr>
        </a:p>
      </dgm:t>
    </dgm:pt>
    <dgm:pt modelId="{34DE31C8-AEA8-4706-A454-A2DCC4A13A6E}" type="parTrans" cxnId="{7BF2B70B-2619-48A8-AB59-C3CC5B12058B}">
      <dgm:prSet/>
      <dgm:spPr/>
      <dgm:t>
        <a:bodyPr/>
        <a:lstStyle/>
        <a:p>
          <a:pPr algn="r" rtl="1"/>
          <a:endParaRPr lang="en-UM" sz="1200">
            <a:latin typeface="A Jannat LT" pitchFamily="2" charset="-78"/>
            <a:cs typeface="A Jannat LT" pitchFamily="2" charset="-78"/>
          </a:endParaRPr>
        </a:p>
      </dgm:t>
    </dgm:pt>
    <dgm:pt modelId="{B460CE9D-3220-4BFA-82B5-1C1144099054}" type="sibTrans" cxnId="{7BF2B70B-2619-48A8-AB59-C3CC5B12058B}">
      <dgm:prSet/>
      <dgm:spPr/>
      <dgm:t>
        <a:bodyPr/>
        <a:lstStyle/>
        <a:p>
          <a:pPr algn="r" rtl="1"/>
          <a:endParaRPr lang="en-UM" sz="1200">
            <a:latin typeface="A Jannat LT" pitchFamily="2" charset="-78"/>
            <a:cs typeface="A Jannat LT" pitchFamily="2" charset="-78"/>
          </a:endParaRPr>
        </a:p>
      </dgm:t>
    </dgm:pt>
    <dgm:pt modelId="{AEB4B672-85C7-4ABC-9095-98DCF8832457}">
      <dgm:prSet custT="1"/>
      <dgm:spPr/>
      <dgm:t>
        <a:bodyPr/>
        <a:lstStyle/>
        <a:p>
          <a:pPr algn="r" rtl="1"/>
          <a:r>
            <a:rPr lang="ar-JO" sz="1200" b="1">
              <a:latin typeface="A Jannat LT" pitchFamily="2" charset="-78"/>
              <a:cs typeface="A Jannat LT" pitchFamily="2" charset="-78"/>
            </a:rPr>
            <a:t>تجديد</a:t>
          </a:r>
          <a:endParaRPr lang="en-UM" sz="1200">
            <a:latin typeface="A Jannat LT" pitchFamily="2" charset="-78"/>
            <a:cs typeface="A Jannat LT" pitchFamily="2" charset="-78"/>
          </a:endParaRPr>
        </a:p>
      </dgm:t>
    </dgm:pt>
    <dgm:pt modelId="{5664923A-8711-45AD-887F-B53B4E5BC9D3}" type="parTrans" cxnId="{A4E58445-589E-4F45-BD7B-D5DCE9425AA0}">
      <dgm:prSet/>
      <dgm:spPr/>
      <dgm:t>
        <a:bodyPr/>
        <a:lstStyle/>
        <a:p>
          <a:pPr algn="r" rtl="1"/>
          <a:endParaRPr lang="en-UM" sz="1200">
            <a:latin typeface="A Jannat LT" pitchFamily="2" charset="-78"/>
            <a:cs typeface="A Jannat LT" pitchFamily="2" charset="-78"/>
          </a:endParaRPr>
        </a:p>
      </dgm:t>
    </dgm:pt>
    <dgm:pt modelId="{0B653150-6CB0-44E7-82BA-0086FE1EB5CC}" type="sibTrans" cxnId="{A4E58445-589E-4F45-BD7B-D5DCE9425AA0}">
      <dgm:prSet/>
      <dgm:spPr/>
      <dgm:t>
        <a:bodyPr/>
        <a:lstStyle/>
        <a:p>
          <a:pPr algn="r" rtl="1"/>
          <a:endParaRPr lang="en-UM" sz="1200">
            <a:latin typeface="A Jannat LT" pitchFamily="2" charset="-78"/>
            <a:cs typeface="A Jannat LT" pitchFamily="2" charset="-78"/>
          </a:endParaRPr>
        </a:p>
      </dgm:t>
    </dgm:pt>
    <dgm:pt modelId="{F329DA2C-63AF-4E6E-BD58-7A66B5BC9DA3}">
      <dgm:prSet custT="1"/>
      <dgm:spPr/>
      <dgm:t>
        <a:bodyPr/>
        <a:lstStyle/>
        <a:p>
          <a:pPr algn="r" rtl="1"/>
          <a:r>
            <a:rPr lang="ar-JO" sz="1200" b="1">
              <a:latin typeface="A Jannat LT" pitchFamily="2" charset="-78"/>
              <a:cs typeface="A Jannat LT" pitchFamily="2" charset="-78"/>
            </a:rPr>
            <a:t>تالف</a:t>
          </a:r>
          <a:endParaRPr lang="en-UM" sz="1200">
            <a:latin typeface="A Jannat LT" pitchFamily="2" charset="-78"/>
            <a:cs typeface="A Jannat LT" pitchFamily="2" charset="-78"/>
          </a:endParaRPr>
        </a:p>
      </dgm:t>
    </dgm:pt>
    <dgm:pt modelId="{5B9A4DAB-5F12-463A-9092-3607B2EE109A}" type="parTrans" cxnId="{2908EFA8-CDB0-4878-AAA1-CBA7BA95DCBE}">
      <dgm:prSet/>
      <dgm:spPr/>
      <dgm:t>
        <a:bodyPr/>
        <a:lstStyle/>
        <a:p>
          <a:pPr algn="r" rtl="1"/>
          <a:endParaRPr lang="en-UM" sz="1200">
            <a:latin typeface="A Jannat LT" pitchFamily="2" charset="-78"/>
            <a:cs typeface="A Jannat LT" pitchFamily="2" charset="-78"/>
          </a:endParaRPr>
        </a:p>
      </dgm:t>
    </dgm:pt>
    <dgm:pt modelId="{E3EF4F9D-0254-4998-8E58-8B9301F88EED}" type="sibTrans" cxnId="{2908EFA8-CDB0-4878-AAA1-CBA7BA95DCBE}">
      <dgm:prSet/>
      <dgm:spPr/>
      <dgm:t>
        <a:bodyPr/>
        <a:lstStyle/>
        <a:p>
          <a:pPr algn="r" rtl="1"/>
          <a:endParaRPr lang="en-UM" sz="1200">
            <a:latin typeface="A Jannat LT" pitchFamily="2" charset="-78"/>
            <a:cs typeface="A Jannat LT" pitchFamily="2" charset="-78"/>
          </a:endParaRPr>
        </a:p>
      </dgm:t>
    </dgm:pt>
    <dgm:pt modelId="{61B01042-F56E-4426-A8F6-2689D564C9D4}">
      <dgm:prSet custT="1"/>
      <dgm:spPr/>
      <dgm:t>
        <a:bodyPr/>
        <a:lstStyle/>
        <a:p>
          <a:pPr algn="r" rtl="1"/>
          <a:r>
            <a:rPr lang="ar-JO" sz="1200" b="1">
              <a:latin typeface="A Jannat LT" pitchFamily="2" charset="-78"/>
              <a:cs typeface="A Jannat LT" pitchFamily="2" charset="-78"/>
            </a:rPr>
            <a:t>فاقد</a:t>
          </a:r>
          <a:endParaRPr lang="en-UM" sz="1200">
            <a:latin typeface="A Jannat LT" pitchFamily="2" charset="-78"/>
            <a:cs typeface="A Jannat LT" pitchFamily="2" charset="-78"/>
          </a:endParaRPr>
        </a:p>
      </dgm:t>
    </dgm:pt>
    <dgm:pt modelId="{90A5352B-35C6-4A44-962D-9B1720C81494}" type="parTrans" cxnId="{C91CA42A-4712-4DE2-90DC-92EFB8E723CE}">
      <dgm:prSet/>
      <dgm:spPr/>
      <dgm:t>
        <a:bodyPr/>
        <a:lstStyle/>
        <a:p>
          <a:pPr algn="r" rtl="1"/>
          <a:endParaRPr lang="en-UM" sz="1200">
            <a:latin typeface="A Jannat LT" pitchFamily="2" charset="-78"/>
            <a:cs typeface="A Jannat LT" pitchFamily="2" charset="-78"/>
          </a:endParaRPr>
        </a:p>
      </dgm:t>
    </dgm:pt>
    <dgm:pt modelId="{2C8AE323-C783-4599-A62D-B6966442E3B0}" type="sibTrans" cxnId="{C91CA42A-4712-4DE2-90DC-92EFB8E723CE}">
      <dgm:prSet/>
      <dgm:spPr/>
      <dgm:t>
        <a:bodyPr/>
        <a:lstStyle/>
        <a:p>
          <a:pPr algn="r" rtl="1"/>
          <a:endParaRPr lang="en-UM" sz="1200">
            <a:latin typeface="A Jannat LT" pitchFamily="2" charset="-78"/>
            <a:cs typeface="A Jannat LT" pitchFamily="2" charset="-78"/>
          </a:endParaRPr>
        </a:p>
      </dgm:t>
    </dgm:pt>
    <dgm:pt modelId="{91716C20-10B3-48FE-9C12-F97E72A8EA10}">
      <dgm:prSet custT="1"/>
      <dgm:spPr/>
      <dgm:t>
        <a:bodyPr/>
        <a:lstStyle/>
        <a:p>
          <a:pPr algn="ctr" rtl="1"/>
          <a:r>
            <a:rPr lang="ar-JO" sz="1200" b="1" dirty="0">
              <a:latin typeface="A Jannat LT" pitchFamily="2" charset="-78"/>
              <a:cs typeface="A Jannat LT" pitchFamily="2" charset="-78"/>
            </a:rPr>
            <a:t>تسجيل الواقعات الحيوية</a:t>
          </a:r>
          <a:endParaRPr lang="en-UM" sz="1200" dirty="0">
            <a:latin typeface="A Jannat LT" pitchFamily="2" charset="-78"/>
            <a:cs typeface="A Jannat LT" pitchFamily="2" charset="-78"/>
          </a:endParaRPr>
        </a:p>
      </dgm:t>
    </dgm:pt>
    <dgm:pt modelId="{25DE1DCF-09E8-4C9F-A199-800F0051697E}" type="parTrans" cxnId="{39A9EC02-912B-46DB-A373-F8EB3956E695}">
      <dgm:prSet/>
      <dgm:spPr/>
      <dgm:t>
        <a:bodyPr/>
        <a:lstStyle/>
        <a:p>
          <a:pPr algn="r" rtl="1"/>
          <a:endParaRPr lang="en-UM" sz="1200">
            <a:latin typeface="A Jannat LT" pitchFamily="2" charset="-78"/>
            <a:cs typeface="A Jannat LT" pitchFamily="2" charset="-78"/>
          </a:endParaRPr>
        </a:p>
      </dgm:t>
    </dgm:pt>
    <dgm:pt modelId="{26280E5C-71B5-447F-8137-FE99F80B8287}" type="sibTrans" cxnId="{39A9EC02-912B-46DB-A373-F8EB3956E695}">
      <dgm:prSet/>
      <dgm:spPr/>
      <dgm:t>
        <a:bodyPr/>
        <a:lstStyle/>
        <a:p>
          <a:pPr algn="r" rtl="1"/>
          <a:endParaRPr lang="en-UM" sz="1200">
            <a:latin typeface="A Jannat LT" pitchFamily="2" charset="-78"/>
            <a:cs typeface="A Jannat LT" pitchFamily="2" charset="-78"/>
          </a:endParaRPr>
        </a:p>
      </dgm:t>
    </dgm:pt>
    <dgm:pt modelId="{10EF0404-24B2-4F30-81B3-F5FC6AE61C1E}">
      <dgm:prSet custT="1"/>
      <dgm:spPr/>
      <dgm:t>
        <a:bodyPr/>
        <a:lstStyle/>
        <a:p>
          <a:pPr algn="r" rtl="1"/>
          <a:r>
            <a:rPr lang="ar-JO" sz="1200" b="1">
              <a:latin typeface="A Jannat LT" pitchFamily="2" charset="-78"/>
              <a:cs typeface="A Jannat LT" pitchFamily="2" charset="-78"/>
            </a:rPr>
            <a:t>ولادة</a:t>
          </a:r>
          <a:endParaRPr lang="en-UM" sz="1200">
            <a:latin typeface="A Jannat LT" pitchFamily="2" charset="-78"/>
            <a:cs typeface="A Jannat LT" pitchFamily="2" charset="-78"/>
          </a:endParaRPr>
        </a:p>
      </dgm:t>
    </dgm:pt>
    <dgm:pt modelId="{856140CA-83ED-4BC7-A111-651ACDFAFBD3}" type="parTrans" cxnId="{1F7B7C16-352E-4BB4-8975-0404E1E8A891}">
      <dgm:prSet/>
      <dgm:spPr/>
      <dgm:t>
        <a:bodyPr/>
        <a:lstStyle/>
        <a:p>
          <a:pPr algn="r" rtl="1"/>
          <a:endParaRPr lang="en-UM" sz="1200">
            <a:latin typeface="A Jannat LT" pitchFamily="2" charset="-78"/>
            <a:cs typeface="A Jannat LT" pitchFamily="2" charset="-78"/>
          </a:endParaRPr>
        </a:p>
      </dgm:t>
    </dgm:pt>
    <dgm:pt modelId="{51F40EDA-B795-47D4-8B69-60159F718D85}" type="sibTrans" cxnId="{1F7B7C16-352E-4BB4-8975-0404E1E8A891}">
      <dgm:prSet/>
      <dgm:spPr/>
      <dgm:t>
        <a:bodyPr/>
        <a:lstStyle/>
        <a:p>
          <a:pPr algn="r" rtl="1"/>
          <a:endParaRPr lang="en-UM" sz="1200">
            <a:latin typeface="A Jannat LT" pitchFamily="2" charset="-78"/>
            <a:cs typeface="A Jannat LT" pitchFamily="2" charset="-78"/>
          </a:endParaRPr>
        </a:p>
      </dgm:t>
    </dgm:pt>
    <dgm:pt modelId="{775C472B-873B-46EB-B452-4562EFF4DA27}">
      <dgm:prSet custT="1"/>
      <dgm:spPr/>
      <dgm:t>
        <a:bodyPr/>
        <a:lstStyle/>
        <a:p>
          <a:pPr algn="r" rtl="1"/>
          <a:r>
            <a:rPr lang="ar-JO" sz="1200" b="1" dirty="0">
              <a:latin typeface="A Jannat LT" pitchFamily="2" charset="-78"/>
              <a:cs typeface="A Jannat LT" pitchFamily="2" charset="-78"/>
            </a:rPr>
            <a:t>وفاة</a:t>
          </a:r>
          <a:endParaRPr lang="en-UM" sz="1200" dirty="0">
            <a:latin typeface="A Jannat LT" pitchFamily="2" charset="-78"/>
            <a:cs typeface="A Jannat LT" pitchFamily="2" charset="-78"/>
          </a:endParaRPr>
        </a:p>
      </dgm:t>
    </dgm:pt>
    <dgm:pt modelId="{567BA8F8-B977-42A9-8CC1-1414A91AAFB9}" type="parTrans" cxnId="{C1A8AE86-0530-4D21-B85B-B4975D83ECA8}">
      <dgm:prSet/>
      <dgm:spPr/>
      <dgm:t>
        <a:bodyPr/>
        <a:lstStyle/>
        <a:p>
          <a:pPr algn="r" rtl="1"/>
          <a:endParaRPr lang="en-UM" sz="1200">
            <a:latin typeface="A Jannat LT" pitchFamily="2" charset="-78"/>
            <a:cs typeface="A Jannat LT" pitchFamily="2" charset="-78"/>
          </a:endParaRPr>
        </a:p>
      </dgm:t>
    </dgm:pt>
    <dgm:pt modelId="{3C4DE48C-2DF4-44BD-A1B0-6D098AB176AD}" type="sibTrans" cxnId="{C1A8AE86-0530-4D21-B85B-B4975D83ECA8}">
      <dgm:prSet/>
      <dgm:spPr/>
      <dgm:t>
        <a:bodyPr/>
        <a:lstStyle/>
        <a:p>
          <a:pPr algn="r" rtl="1"/>
          <a:endParaRPr lang="en-UM" sz="1200">
            <a:latin typeface="A Jannat LT" pitchFamily="2" charset="-78"/>
            <a:cs typeface="A Jannat LT" pitchFamily="2" charset="-78"/>
          </a:endParaRPr>
        </a:p>
      </dgm:t>
    </dgm:pt>
    <dgm:pt modelId="{2F9BBEDC-53C5-4840-8FFE-7B4F88AD5409}">
      <dgm:prSet custT="1"/>
      <dgm:spPr/>
      <dgm:t>
        <a:bodyPr/>
        <a:lstStyle/>
        <a:p>
          <a:pPr algn="r" rtl="1"/>
          <a:r>
            <a:rPr lang="ar-JO" sz="1200" b="1" dirty="0">
              <a:latin typeface="A Jannat LT" pitchFamily="2" charset="-78"/>
              <a:cs typeface="A Jannat LT" pitchFamily="2" charset="-78"/>
            </a:rPr>
            <a:t>طلاق</a:t>
          </a:r>
          <a:endParaRPr lang="en-UM" sz="1200" dirty="0">
            <a:latin typeface="A Jannat LT" pitchFamily="2" charset="-78"/>
            <a:cs typeface="A Jannat LT" pitchFamily="2" charset="-78"/>
          </a:endParaRPr>
        </a:p>
      </dgm:t>
    </dgm:pt>
    <dgm:pt modelId="{7EABE52C-DC35-4B8B-B26A-27D718A1A5AF}" type="parTrans" cxnId="{CB1C4CF6-6C2E-47A8-8C17-1BF241D6E2C4}">
      <dgm:prSet/>
      <dgm:spPr/>
      <dgm:t>
        <a:bodyPr/>
        <a:lstStyle/>
        <a:p>
          <a:pPr algn="r" rtl="1"/>
          <a:endParaRPr lang="en-UM" sz="1200">
            <a:latin typeface="A Jannat LT" pitchFamily="2" charset="-78"/>
            <a:cs typeface="A Jannat LT" pitchFamily="2" charset="-78"/>
          </a:endParaRPr>
        </a:p>
      </dgm:t>
    </dgm:pt>
    <dgm:pt modelId="{73139C48-EBD6-4DFD-9E0F-4F5D341DB7F4}" type="sibTrans" cxnId="{CB1C4CF6-6C2E-47A8-8C17-1BF241D6E2C4}">
      <dgm:prSet/>
      <dgm:spPr/>
      <dgm:t>
        <a:bodyPr/>
        <a:lstStyle/>
        <a:p>
          <a:pPr algn="r" rtl="1"/>
          <a:endParaRPr lang="en-UM" sz="1200">
            <a:latin typeface="A Jannat LT" pitchFamily="2" charset="-78"/>
            <a:cs typeface="A Jannat LT" pitchFamily="2" charset="-78"/>
          </a:endParaRPr>
        </a:p>
      </dgm:t>
    </dgm:pt>
    <dgm:pt modelId="{9584452D-2BB0-4799-BD5F-FD305B6F2521}">
      <dgm:prSet custT="1"/>
      <dgm:spPr/>
      <dgm:t>
        <a:bodyPr/>
        <a:lstStyle/>
        <a:p>
          <a:pPr algn="r" rtl="1"/>
          <a:r>
            <a:rPr lang="ar-JO" sz="1200" b="1" dirty="0">
              <a:latin typeface="A Jannat LT" pitchFamily="2" charset="-78"/>
              <a:cs typeface="A Jannat LT" pitchFamily="2" charset="-78"/>
            </a:rPr>
            <a:t>زواج</a:t>
          </a:r>
          <a:endParaRPr lang="en-UM" sz="1200" dirty="0">
            <a:latin typeface="A Jannat LT" pitchFamily="2" charset="-78"/>
            <a:cs typeface="A Jannat LT" pitchFamily="2" charset="-78"/>
          </a:endParaRPr>
        </a:p>
      </dgm:t>
    </dgm:pt>
    <dgm:pt modelId="{D4BDE753-C97B-4534-B7C0-4D1B3E36E664}" type="parTrans" cxnId="{B2E0B430-F0F2-416C-B78E-24BEC9AABE85}">
      <dgm:prSet/>
      <dgm:spPr/>
      <dgm:t>
        <a:bodyPr/>
        <a:lstStyle/>
        <a:p>
          <a:pPr algn="r" rtl="1"/>
          <a:endParaRPr lang="en-UM" sz="1200">
            <a:latin typeface="A Jannat LT" pitchFamily="2" charset="-78"/>
            <a:cs typeface="A Jannat LT" pitchFamily="2" charset="-78"/>
          </a:endParaRPr>
        </a:p>
      </dgm:t>
    </dgm:pt>
    <dgm:pt modelId="{C8FE7938-1890-4258-A503-BACA0D7E3004}" type="sibTrans" cxnId="{B2E0B430-F0F2-416C-B78E-24BEC9AABE85}">
      <dgm:prSet/>
      <dgm:spPr/>
      <dgm:t>
        <a:bodyPr/>
        <a:lstStyle/>
        <a:p>
          <a:pPr algn="r" rtl="1"/>
          <a:endParaRPr lang="en-UM" sz="1200">
            <a:latin typeface="A Jannat LT" pitchFamily="2" charset="-78"/>
            <a:cs typeface="A Jannat LT" pitchFamily="2" charset="-78"/>
          </a:endParaRPr>
        </a:p>
      </dgm:t>
    </dgm:pt>
    <dgm:pt modelId="{DA7817B4-BDC9-4D59-BEB1-203607D6AE90}">
      <dgm:prSet custT="1"/>
      <dgm:spPr/>
      <dgm:t>
        <a:bodyPr/>
        <a:lstStyle/>
        <a:p>
          <a:pPr algn="ctr" rtl="1"/>
          <a:r>
            <a:rPr lang="ar-JO" sz="1200" b="1" dirty="0">
              <a:latin typeface="A Jannat LT" pitchFamily="2" charset="-78"/>
              <a:cs typeface="A Jannat LT" pitchFamily="2" charset="-78"/>
            </a:rPr>
            <a:t>تصحيح الأخطاء بقرار امين مكتب / محاكم</a:t>
          </a:r>
          <a:endParaRPr lang="en-UM" sz="1200" dirty="0">
            <a:latin typeface="A Jannat LT" pitchFamily="2" charset="-78"/>
            <a:cs typeface="A Jannat LT" pitchFamily="2" charset="-78"/>
          </a:endParaRPr>
        </a:p>
      </dgm:t>
    </dgm:pt>
    <dgm:pt modelId="{D1FFA4F3-5DE8-4C73-B022-1B38F9071B59}" type="parTrans" cxnId="{7252B19C-E659-4B94-99CC-5B480FE5392F}">
      <dgm:prSet/>
      <dgm:spPr/>
      <dgm:t>
        <a:bodyPr/>
        <a:lstStyle/>
        <a:p>
          <a:pPr algn="r" rtl="1"/>
          <a:endParaRPr lang="en-UM" sz="1200">
            <a:latin typeface="A Jannat LT" pitchFamily="2" charset="-78"/>
            <a:cs typeface="A Jannat LT" pitchFamily="2" charset="-78"/>
          </a:endParaRPr>
        </a:p>
      </dgm:t>
    </dgm:pt>
    <dgm:pt modelId="{11A018BA-CAE0-4365-BD42-EFA980382540}" type="sibTrans" cxnId="{7252B19C-E659-4B94-99CC-5B480FE5392F}">
      <dgm:prSet/>
      <dgm:spPr/>
      <dgm:t>
        <a:bodyPr/>
        <a:lstStyle/>
        <a:p>
          <a:pPr algn="r" rtl="1"/>
          <a:endParaRPr lang="en-UM" sz="1200">
            <a:latin typeface="A Jannat LT" pitchFamily="2" charset="-78"/>
            <a:cs typeface="A Jannat LT" pitchFamily="2" charset="-78"/>
          </a:endParaRPr>
        </a:p>
      </dgm:t>
    </dgm:pt>
    <dgm:pt modelId="{FE80E087-D618-4F21-AA1F-C2A3DFFDDA37}">
      <dgm:prSet custT="1"/>
      <dgm:spPr/>
      <dgm:t>
        <a:bodyPr/>
        <a:lstStyle/>
        <a:p>
          <a:pPr algn="ctr" rtl="1"/>
          <a:r>
            <a:rPr lang="ar-JO" sz="1200" b="1" dirty="0">
              <a:latin typeface="A Jannat LT" pitchFamily="2" charset="-78"/>
              <a:cs typeface="A Jannat LT" pitchFamily="2" charset="-78"/>
            </a:rPr>
            <a:t>خدمات الجنسية</a:t>
          </a:r>
          <a:endParaRPr lang="en-UM" sz="1200" b="1" dirty="0">
            <a:latin typeface="A Jannat LT" pitchFamily="2" charset="-78"/>
            <a:cs typeface="A Jannat LT" pitchFamily="2" charset="-78"/>
          </a:endParaRPr>
        </a:p>
      </dgm:t>
    </dgm:pt>
    <dgm:pt modelId="{EFFE7CA5-1670-4B33-A3AD-BDF7F02C9B35}" type="parTrans" cxnId="{04D95660-6C3D-4DD1-AC2F-58311AB19472}">
      <dgm:prSet/>
      <dgm:spPr/>
      <dgm:t>
        <a:bodyPr/>
        <a:lstStyle/>
        <a:p>
          <a:endParaRPr lang="en-UM" sz="1200"/>
        </a:p>
      </dgm:t>
    </dgm:pt>
    <dgm:pt modelId="{E0DBC5A6-B89D-4272-8EB3-77FA950808F8}" type="sibTrans" cxnId="{04D95660-6C3D-4DD1-AC2F-58311AB19472}">
      <dgm:prSet/>
      <dgm:spPr/>
      <dgm:t>
        <a:bodyPr/>
        <a:lstStyle/>
        <a:p>
          <a:endParaRPr lang="en-UM" sz="1200"/>
        </a:p>
      </dgm:t>
    </dgm:pt>
    <dgm:pt modelId="{2968DF6D-F2D5-4994-B0CF-AA13EEA229A9}">
      <dgm:prSet custT="1"/>
      <dgm:spPr/>
      <dgm:t>
        <a:bodyPr/>
        <a:lstStyle/>
        <a:p>
          <a:pPr algn="r" rtl="1"/>
          <a:r>
            <a:rPr lang="ar-JO" sz="1200" b="1" dirty="0">
              <a:latin typeface="A Jannat LT" pitchFamily="2" charset="-78"/>
              <a:cs typeface="A Jannat LT" pitchFamily="2" charset="-78"/>
            </a:rPr>
            <a:t>الحصول على الجنسية</a:t>
          </a:r>
          <a:endParaRPr lang="en-UM" sz="1200" b="1" dirty="0">
            <a:latin typeface="A Jannat LT" pitchFamily="2" charset="-78"/>
            <a:cs typeface="A Jannat LT" pitchFamily="2" charset="-78"/>
          </a:endParaRPr>
        </a:p>
      </dgm:t>
    </dgm:pt>
    <dgm:pt modelId="{D1B8F41F-1C38-4D53-8A3A-123BF050AAF1}" type="parTrans" cxnId="{B1B1DB6A-EFDA-4700-B4F3-71FCAAFE0A73}">
      <dgm:prSet/>
      <dgm:spPr/>
      <dgm:t>
        <a:bodyPr/>
        <a:lstStyle/>
        <a:p>
          <a:endParaRPr lang="en-UM" sz="1200"/>
        </a:p>
      </dgm:t>
    </dgm:pt>
    <dgm:pt modelId="{64E60EEE-B3A6-44B6-B45F-A2714D0ACD74}" type="sibTrans" cxnId="{B1B1DB6A-EFDA-4700-B4F3-71FCAAFE0A73}">
      <dgm:prSet/>
      <dgm:spPr/>
      <dgm:t>
        <a:bodyPr/>
        <a:lstStyle/>
        <a:p>
          <a:endParaRPr lang="en-UM" sz="1200"/>
        </a:p>
      </dgm:t>
    </dgm:pt>
    <dgm:pt modelId="{A0248085-0E50-4A7B-97F0-9F1361D0D72B}">
      <dgm:prSet custT="1"/>
      <dgm:spPr/>
      <dgm:t>
        <a:bodyPr/>
        <a:lstStyle/>
        <a:p>
          <a:pPr algn="r" rtl="1"/>
          <a:r>
            <a:rPr lang="ar-JO" sz="1200" b="1" dirty="0">
              <a:latin typeface="A Jannat LT" pitchFamily="2" charset="-78"/>
              <a:cs typeface="A Jannat LT" pitchFamily="2" charset="-78"/>
            </a:rPr>
            <a:t>التخلي عن الجنسية</a:t>
          </a:r>
          <a:endParaRPr lang="en-UM" sz="1200" b="1" dirty="0">
            <a:latin typeface="A Jannat LT" pitchFamily="2" charset="-78"/>
            <a:cs typeface="A Jannat LT" pitchFamily="2" charset="-78"/>
          </a:endParaRPr>
        </a:p>
      </dgm:t>
    </dgm:pt>
    <dgm:pt modelId="{F0A0102D-0584-475C-B395-2FAAB6240434}" type="parTrans" cxnId="{210EA39D-97F7-4BA9-B78A-43FF7BF36D04}">
      <dgm:prSet/>
      <dgm:spPr/>
      <dgm:t>
        <a:bodyPr/>
        <a:lstStyle/>
        <a:p>
          <a:endParaRPr lang="en-UM" sz="1200"/>
        </a:p>
      </dgm:t>
    </dgm:pt>
    <dgm:pt modelId="{41587388-522F-49A6-A88D-F9C37BFDFFB3}" type="sibTrans" cxnId="{210EA39D-97F7-4BA9-B78A-43FF7BF36D04}">
      <dgm:prSet/>
      <dgm:spPr/>
      <dgm:t>
        <a:bodyPr/>
        <a:lstStyle/>
        <a:p>
          <a:endParaRPr lang="en-UM" sz="1200"/>
        </a:p>
      </dgm:t>
    </dgm:pt>
    <dgm:pt modelId="{EBA7A6ED-F64E-4CFC-A168-087F739B9139}">
      <dgm:prSet custT="1"/>
      <dgm:spPr/>
      <dgm:t>
        <a:bodyPr/>
        <a:lstStyle/>
        <a:p>
          <a:pPr algn="r" rtl="1"/>
          <a:r>
            <a:rPr lang="ar-JO" sz="1200" b="1" dirty="0">
              <a:latin typeface="A Jannat LT" pitchFamily="2" charset="-78"/>
              <a:cs typeface="A Jannat LT" pitchFamily="2" charset="-78"/>
            </a:rPr>
            <a:t>تجنس الزوجات</a:t>
          </a:r>
          <a:endParaRPr lang="en-UM" sz="1200" b="1" dirty="0">
            <a:latin typeface="A Jannat LT" pitchFamily="2" charset="-78"/>
            <a:cs typeface="A Jannat LT" pitchFamily="2" charset="-78"/>
          </a:endParaRPr>
        </a:p>
      </dgm:t>
    </dgm:pt>
    <dgm:pt modelId="{EB8ADCAE-3807-4EA4-941C-526F50C30C85}" type="parTrans" cxnId="{CA49287F-2474-4B3B-8680-369DE1AB2A7D}">
      <dgm:prSet/>
      <dgm:spPr/>
      <dgm:t>
        <a:bodyPr/>
        <a:lstStyle/>
        <a:p>
          <a:endParaRPr lang="en-UM" sz="1200"/>
        </a:p>
      </dgm:t>
    </dgm:pt>
    <dgm:pt modelId="{8C26308D-9145-4C66-8C1D-5EBE35E6241F}" type="sibTrans" cxnId="{CA49287F-2474-4B3B-8680-369DE1AB2A7D}">
      <dgm:prSet/>
      <dgm:spPr/>
      <dgm:t>
        <a:bodyPr/>
        <a:lstStyle/>
        <a:p>
          <a:endParaRPr lang="en-UM" sz="1200"/>
        </a:p>
      </dgm:t>
    </dgm:pt>
    <dgm:pt modelId="{FFF5D9AF-A4BD-452A-A2E8-29475473A334}">
      <dgm:prSet custT="1"/>
      <dgm:spPr/>
      <dgm:t>
        <a:bodyPr/>
        <a:lstStyle/>
        <a:p>
          <a:pPr algn="r" rtl="1"/>
          <a:r>
            <a:rPr lang="ar-JO" sz="1200" b="1" dirty="0">
              <a:latin typeface="A Jannat LT" pitchFamily="2" charset="-78"/>
              <a:cs typeface="A Jannat LT" pitchFamily="2" charset="-78"/>
            </a:rPr>
            <a:t>استعادة الجنسية</a:t>
          </a:r>
          <a:endParaRPr lang="en-UM" sz="1200" b="1" dirty="0">
            <a:latin typeface="A Jannat LT" pitchFamily="2" charset="-78"/>
            <a:cs typeface="A Jannat LT" pitchFamily="2" charset="-78"/>
          </a:endParaRPr>
        </a:p>
      </dgm:t>
    </dgm:pt>
    <dgm:pt modelId="{B8321A32-ED82-4F54-AA9B-5D331F1B7412}" type="parTrans" cxnId="{B4D73D8A-5735-4FB7-8EE6-984A56CE6E4D}">
      <dgm:prSet/>
      <dgm:spPr/>
      <dgm:t>
        <a:bodyPr/>
        <a:lstStyle/>
        <a:p>
          <a:endParaRPr lang="en-UM" sz="1200"/>
        </a:p>
      </dgm:t>
    </dgm:pt>
    <dgm:pt modelId="{3C4CE2FF-6D4D-4152-B3C9-3713658DE4E1}" type="sibTrans" cxnId="{B4D73D8A-5735-4FB7-8EE6-984A56CE6E4D}">
      <dgm:prSet/>
      <dgm:spPr/>
      <dgm:t>
        <a:bodyPr/>
        <a:lstStyle/>
        <a:p>
          <a:endParaRPr lang="en-UM" sz="1200"/>
        </a:p>
      </dgm:t>
    </dgm:pt>
    <dgm:pt modelId="{8C2B0991-7D77-4C99-8B6B-1DE396396650}">
      <dgm:prSet custT="1"/>
      <dgm:spPr/>
      <dgm:t>
        <a:bodyPr/>
        <a:lstStyle/>
        <a:p>
          <a:pPr algn="r" rtl="1"/>
          <a:r>
            <a:rPr lang="ar-JO" sz="1200" b="1" dirty="0">
              <a:latin typeface="A Jannat LT" pitchFamily="2" charset="-78"/>
              <a:cs typeface="A Jannat LT" pitchFamily="2" charset="-78"/>
            </a:rPr>
            <a:t>الأخطاء المادية</a:t>
          </a:r>
          <a:endParaRPr lang="en-UM" sz="1200" b="1" dirty="0">
            <a:latin typeface="A Jannat LT" pitchFamily="2" charset="-78"/>
            <a:cs typeface="A Jannat LT" pitchFamily="2" charset="-78"/>
          </a:endParaRPr>
        </a:p>
      </dgm:t>
    </dgm:pt>
    <dgm:pt modelId="{08F9B383-5493-4154-A2C9-A77FC6596ED2}" type="parTrans" cxnId="{000C193E-CAB1-4BB9-A5DD-0CFFD7276C1A}">
      <dgm:prSet/>
      <dgm:spPr/>
      <dgm:t>
        <a:bodyPr/>
        <a:lstStyle/>
        <a:p>
          <a:endParaRPr lang="en-UM"/>
        </a:p>
      </dgm:t>
    </dgm:pt>
    <dgm:pt modelId="{682F03F4-5592-48AF-8A99-B9096ACCA0A8}" type="sibTrans" cxnId="{000C193E-CAB1-4BB9-A5DD-0CFFD7276C1A}">
      <dgm:prSet/>
      <dgm:spPr/>
      <dgm:t>
        <a:bodyPr/>
        <a:lstStyle/>
        <a:p>
          <a:endParaRPr lang="en-UM"/>
        </a:p>
      </dgm:t>
    </dgm:pt>
    <dgm:pt modelId="{32D3D136-1DE9-493E-B2E5-11D4CC25B78B}">
      <dgm:prSet custT="1"/>
      <dgm:spPr/>
      <dgm:t>
        <a:bodyPr/>
        <a:lstStyle/>
        <a:p>
          <a:pPr algn="r" rtl="1"/>
          <a:r>
            <a:rPr lang="ar-JO" sz="1200" b="1" dirty="0">
              <a:latin typeface="A Jannat LT" pitchFamily="2" charset="-78"/>
              <a:cs typeface="A Jannat LT" pitchFamily="2" charset="-78"/>
            </a:rPr>
            <a:t>قرارات محاكم</a:t>
          </a:r>
          <a:endParaRPr lang="en-UM" sz="1200" b="1" dirty="0">
            <a:latin typeface="A Jannat LT" pitchFamily="2" charset="-78"/>
            <a:cs typeface="A Jannat LT" pitchFamily="2" charset="-78"/>
          </a:endParaRPr>
        </a:p>
      </dgm:t>
    </dgm:pt>
    <dgm:pt modelId="{928AC927-475E-4EA0-A6E2-43A61420D97F}" type="parTrans" cxnId="{311FA83F-0D50-4720-BB84-B51DAA530592}">
      <dgm:prSet/>
      <dgm:spPr/>
      <dgm:t>
        <a:bodyPr/>
        <a:lstStyle/>
        <a:p>
          <a:endParaRPr lang="en-UM"/>
        </a:p>
      </dgm:t>
    </dgm:pt>
    <dgm:pt modelId="{947A604D-33B8-4D6C-A8A0-10EB775BAABB}" type="sibTrans" cxnId="{311FA83F-0D50-4720-BB84-B51DAA530592}">
      <dgm:prSet/>
      <dgm:spPr/>
      <dgm:t>
        <a:bodyPr/>
        <a:lstStyle/>
        <a:p>
          <a:endParaRPr lang="en-UM"/>
        </a:p>
      </dgm:t>
    </dgm:pt>
    <dgm:pt modelId="{59960358-B6D1-427F-A0E6-F0138A918271}">
      <dgm:prSet custT="1"/>
      <dgm:spPr/>
      <dgm:t>
        <a:bodyPr/>
        <a:lstStyle/>
        <a:p>
          <a:pPr algn="r" rtl="1"/>
          <a:r>
            <a:rPr lang="ar-JO" sz="1200" b="1" dirty="0">
              <a:latin typeface="A Jannat LT" pitchFamily="2" charset="-78"/>
              <a:cs typeface="A Jannat LT" pitchFamily="2" charset="-78"/>
            </a:rPr>
            <a:t>اسم العائلة / تاريخ الميلاد</a:t>
          </a:r>
          <a:endParaRPr lang="en-UM" sz="1200" b="1" dirty="0">
            <a:latin typeface="A Jannat LT" pitchFamily="2" charset="-78"/>
            <a:cs typeface="A Jannat LT" pitchFamily="2" charset="-78"/>
          </a:endParaRPr>
        </a:p>
      </dgm:t>
    </dgm:pt>
    <dgm:pt modelId="{84B3CD28-F580-482C-B9D8-1A4CA29EBF10}" type="parTrans" cxnId="{A2F8FAE8-E319-4237-9B63-0B4351FA0E0E}">
      <dgm:prSet/>
      <dgm:spPr/>
      <dgm:t>
        <a:bodyPr/>
        <a:lstStyle/>
        <a:p>
          <a:endParaRPr lang="en-UM"/>
        </a:p>
      </dgm:t>
    </dgm:pt>
    <dgm:pt modelId="{1FF02A63-0488-46BF-B09C-26B1B1A5C285}" type="sibTrans" cxnId="{A2F8FAE8-E319-4237-9B63-0B4351FA0E0E}">
      <dgm:prSet/>
      <dgm:spPr/>
      <dgm:t>
        <a:bodyPr/>
        <a:lstStyle/>
        <a:p>
          <a:endParaRPr lang="en-UM"/>
        </a:p>
      </dgm:t>
    </dgm:pt>
    <dgm:pt modelId="{F9454B6B-1D33-4F7A-BF58-2D37BEC72D11}" type="pres">
      <dgm:prSet presAssocID="{E1E1E664-1C05-4402-82D6-BC42AAB412C1}" presName="Name0" presStyleCnt="0">
        <dgm:presLayoutVars>
          <dgm:dir/>
          <dgm:animLvl val="lvl"/>
          <dgm:resizeHandles val="exact"/>
        </dgm:presLayoutVars>
      </dgm:prSet>
      <dgm:spPr/>
      <dgm:t>
        <a:bodyPr/>
        <a:lstStyle/>
        <a:p>
          <a:endParaRPr lang="en-US"/>
        </a:p>
      </dgm:t>
    </dgm:pt>
    <dgm:pt modelId="{44651910-6BD6-4FBF-84FC-5109F910DFD3}" type="pres">
      <dgm:prSet presAssocID="{E422B301-B549-476F-BF88-1F11ECC94087}" presName="composite" presStyleCnt="0"/>
      <dgm:spPr/>
    </dgm:pt>
    <dgm:pt modelId="{BDCD2132-B11B-48A2-84F1-D367AD1A99CC}" type="pres">
      <dgm:prSet presAssocID="{E422B301-B549-476F-BF88-1F11ECC94087}" presName="parTx" presStyleLbl="alignNode1" presStyleIdx="0" presStyleCnt="6">
        <dgm:presLayoutVars>
          <dgm:chMax val="0"/>
          <dgm:chPref val="0"/>
          <dgm:bulletEnabled val="1"/>
        </dgm:presLayoutVars>
      </dgm:prSet>
      <dgm:spPr/>
      <dgm:t>
        <a:bodyPr/>
        <a:lstStyle/>
        <a:p>
          <a:endParaRPr lang="en-US"/>
        </a:p>
      </dgm:t>
    </dgm:pt>
    <dgm:pt modelId="{58245E43-1942-494B-AEE0-896A8C650002}" type="pres">
      <dgm:prSet presAssocID="{E422B301-B549-476F-BF88-1F11ECC94087}" presName="desTx" presStyleLbl="alignAccFollowNode1" presStyleIdx="0" presStyleCnt="6">
        <dgm:presLayoutVars>
          <dgm:bulletEnabled val="1"/>
        </dgm:presLayoutVars>
      </dgm:prSet>
      <dgm:spPr/>
      <dgm:t>
        <a:bodyPr/>
        <a:lstStyle/>
        <a:p>
          <a:endParaRPr lang="en-US"/>
        </a:p>
      </dgm:t>
    </dgm:pt>
    <dgm:pt modelId="{0E7A6E38-F23A-412A-A254-E29C94641E3B}" type="pres">
      <dgm:prSet presAssocID="{BA16BD92-6544-46A1-9576-040DD411AC22}" presName="space" presStyleCnt="0"/>
      <dgm:spPr/>
    </dgm:pt>
    <dgm:pt modelId="{B54D8EE5-2C45-440B-88A3-1274364115C1}" type="pres">
      <dgm:prSet presAssocID="{1D2673BD-AD8B-4EBA-A76C-F537AB5EA8B7}" presName="composite" presStyleCnt="0"/>
      <dgm:spPr/>
    </dgm:pt>
    <dgm:pt modelId="{3083A486-3CFC-4323-87D1-526066ECC5E4}" type="pres">
      <dgm:prSet presAssocID="{1D2673BD-AD8B-4EBA-A76C-F537AB5EA8B7}" presName="parTx" presStyleLbl="alignNode1" presStyleIdx="1" presStyleCnt="6">
        <dgm:presLayoutVars>
          <dgm:chMax val="0"/>
          <dgm:chPref val="0"/>
          <dgm:bulletEnabled val="1"/>
        </dgm:presLayoutVars>
      </dgm:prSet>
      <dgm:spPr/>
      <dgm:t>
        <a:bodyPr/>
        <a:lstStyle/>
        <a:p>
          <a:endParaRPr lang="en-US"/>
        </a:p>
      </dgm:t>
    </dgm:pt>
    <dgm:pt modelId="{635F964B-7FB1-42D5-A73B-02157344E1E4}" type="pres">
      <dgm:prSet presAssocID="{1D2673BD-AD8B-4EBA-A76C-F537AB5EA8B7}" presName="desTx" presStyleLbl="alignAccFollowNode1" presStyleIdx="1" presStyleCnt="6">
        <dgm:presLayoutVars>
          <dgm:bulletEnabled val="1"/>
        </dgm:presLayoutVars>
      </dgm:prSet>
      <dgm:spPr/>
      <dgm:t>
        <a:bodyPr/>
        <a:lstStyle/>
        <a:p>
          <a:endParaRPr lang="en-US"/>
        </a:p>
      </dgm:t>
    </dgm:pt>
    <dgm:pt modelId="{31DAE643-4A24-49D6-B392-1CEF1D007EDF}" type="pres">
      <dgm:prSet presAssocID="{F8009ABD-53DE-4F73-8B2D-80B84EBCB386}" presName="space" presStyleCnt="0"/>
      <dgm:spPr/>
    </dgm:pt>
    <dgm:pt modelId="{1E427AAE-F294-45FB-8757-A7A980476748}" type="pres">
      <dgm:prSet presAssocID="{44F6A3DA-081E-4C5A-963A-370F0C1CAF2D}" presName="composite" presStyleCnt="0"/>
      <dgm:spPr/>
    </dgm:pt>
    <dgm:pt modelId="{B50D0FD6-4E8D-4F82-AD3F-10FF7ED7FDF6}" type="pres">
      <dgm:prSet presAssocID="{44F6A3DA-081E-4C5A-963A-370F0C1CAF2D}" presName="parTx" presStyleLbl="alignNode1" presStyleIdx="2" presStyleCnt="6">
        <dgm:presLayoutVars>
          <dgm:chMax val="0"/>
          <dgm:chPref val="0"/>
          <dgm:bulletEnabled val="1"/>
        </dgm:presLayoutVars>
      </dgm:prSet>
      <dgm:spPr/>
      <dgm:t>
        <a:bodyPr/>
        <a:lstStyle/>
        <a:p>
          <a:endParaRPr lang="en-US"/>
        </a:p>
      </dgm:t>
    </dgm:pt>
    <dgm:pt modelId="{07331277-58EF-4D1D-85B7-627F6923F5A3}" type="pres">
      <dgm:prSet presAssocID="{44F6A3DA-081E-4C5A-963A-370F0C1CAF2D}" presName="desTx" presStyleLbl="alignAccFollowNode1" presStyleIdx="2" presStyleCnt="6">
        <dgm:presLayoutVars>
          <dgm:bulletEnabled val="1"/>
        </dgm:presLayoutVars>
      </dgm:prSet>
      <dgm:spPr/>
      <dgm:t>
        <a:bodyPr/>
        <a:lstStyle/>
        <a:p>
          <a:endParaRPr lang="en-US"/>
        </a:p>
      </dgm:t>
    </dgm:pt>
    <dgm:pt modelId="{E952A07D-5497-48EC-93F5-0ADD09FBED2D}" type="pres">
      <dgm:prSet presAssocID="{1EFBA938-331D-4A1F-9B90-5C1E4B4CEDFB}" presName="space" presStyleCnt="0"/>
      <dgm:spPr/>
    </dgm:pt>
    <dgm:pt modelId="{E68B3E5D-756B-471F-A071-805F3E0B6662}" type="pres">
      <dgm:prSet presAssocID="{91716C20-10B3-48FE-9C12-F97E72A8EA10}" presName="composite" presStyleCnt="0"/>
      <dgm:spPr/>
    </dgm:pt>
    <dgm:pt modelId="{19D30A3B-D28F-4C7A-AC25-5D01A8927D58}" type="pres">
      <dgm:prSet presAssocID="{91716C20-10B3-48FE-9C12-F97E72A8EA10}" presName="parTx" presStyleLbl="alignNode1" presStyleIdx="3" presStyleCnt="6">
        <dgm:presLayoutVars>
          <dgm:chMax val="0"/>
          <dgm:chPref val="0"/>
          <dgm:bulletEnabled val="1"/>
        </dgm:presLayoutVars>
      </dgm:prSet>
      <dgm:spPr/>
      <dgm:t>
        <a:bodyPr/>
        <a:lstStyle/>
        <a:p>
          <a:endParaRPr lang="en-US"/>
        </a:p>
      </dgm:t>
    </dgm:pt>
    <dgm:pt modelId="{46A9B75F-0CE2-4B6B-86D0-8868C7916CF9}" type="pres">
      <dgm:prSet presAssocID="{91716C20-10B3-48FE-9C12-F97E72A8EA10}" presName="desTx" presStyleLbl="alignAccFollowNode1" presStyleIdx="3" presStyleCnt="6">
        <dgm:presLayoutVars>
          <dgm:bulletEnabled val="1"/>
        </dgm:presLayoutVars>
      </dgm:prSet>
      <dgm:spPr/>
      <dgm:t>
        <a:bodyPr/>
        <a:lstStyle/>
        <a:p>
          <a:endParaRPr lang="en-US"/>
        </a:p>
      </dgm:t>
    </dgm:pt>
    <dgm:pt modelId="{5A560DB4-D8FD-4241-B80A-34741711498F}" type="pres">
      <dgm:prSet presAssocID="{26280E5C-71B5-447F-8137-FE99F80B8287}" presName="space" presStyleCnt="0"/>
      <dgm:spPr/>
    </dgm:pt>
    <dgm:pt modelId="{92A66AA4-C728-4168-BC10-964F23FBE690}" type="pres">
      <dgm:prSet presAssocID="{DA7817B4-BDC9-4D59-BEB1-203607D6AE90}" presName="composite" presStyleCnt="0"/>
      <dgm:spPr/>
    </dgm:pt>
    <dgm:pt modelId="{1187AD2F-275E-452C-A1E7-40BA3004BAB0}" type="pres">
      <dgm:prSet presAssocID="{DA7817B4-BDC9-4D59-BEB1-203607D6AE90}" presName="parTx" presStyleLbl="alignNode1" presStyleIdx="4" presStyleCnt="6">
        <dgm:presLayoutVars>
          <dgm:chMax val="0"/>
          <dgm:chPref val="0"/>
          <dgm:bulletEnabled val="1"/>
        </dgm:presLayoutVars>
      </dgm:prSet>
      <dgm:spPr/>
      <dgm:t>
        <a:bodyPr/>
        <a:lstStyle/>
        <a:p>
          <a:endParaRPr lang="en-US"/>
        </a:p>
      </dgm:t>
    </dgm:pt>
    <dgm:pt modelId="{E17E8DE8-BA84-41E4-9BB9-A8CE12D17055}" type="pres">
      <dgm:prSet presAssocID="{DA7817B4-BDC9-4D59-BEB1-203607D6AE90}" presName="desTx" presStyleLbl="alignAccFollowNode1" presStyleIdx="4" presStyleCnt="6">
        <dgm:presLayoutVars>
          <dgm:bulletEnabled val="1"/>
        </dgm:presLayoutVars>
      </dgm:prSet>
      <dgm:spPr/>
      <dgm:t>
        <a:bodyPr/>
        <a:lstStyle/>
        <a:p>
          <a:endParaRPr lang="en-US"/>
        </a:p>
      </dgm:t>
    </dgm:pt>
    <dgm:pt modelId="{7B069400-4131-45E3-960B-4385DF8E899A}" type="pres">
      <dgm:prSet presAssocID="{11A018BA-CAE0-4365-BD42-EFA980382540}" presName="space" presStyleCnt="0"/>
      <dgm:spPr/>
    </dgm:pt>
    <dgm:pt modelId="{AA8EBA9F-B130-4DD1-882A-8B4BF86F2858}" type="pres">
      <dgm:prSet presAssocID="{FE80E087-D618-4F21-AA1F-C2A3DFFDDA37}" presName="composite" presStyleCnt="0"/>
      <dgm:spPr/>
    </dgm:pt>
    <dgm:pt modelId="{7A8BD052-5885-4824-B1C5-4355B15EC709}" type="pres">
      <dgm:prSet presAssocID="{FE80E087-D618-4F21-AA1F-C2A3DFFDDA37}" presName="parTx" presStyleLbl="alignNode1" presStyleIdx="5" presStyleCnt="6">
        <dgm:presLayoutVars>
          <dgm:chMax val="0"/>
          <dgm:chPref val="0"/>
          <dgm:bulletEnabled val="1"/>
        </dgm:presLayoutVars>
      </dgm:prSet>
      <dgm:spPr/>
      <dgm:t>
        <a:bodyPr/>
        <a:lstStyle/>
        <a:p>
          <a:endParaRPr lang="en-US"/>
        </a:p>
      </dgm:t>
    </dgm:pt>
    <dgm:pt modelId="{A649C47F-ABE5-487B-A5A7-E1D1F75B1F38}" type="pres">
      <dgm:prSet presAssocID="{FE80E087-D618-4F21-AA1F-C2A3DFFDDA37}" presName="desTx" presStyleLbl="alignAccFollowNode1" presStyleIdx="5" presStyleCnt="6">
        <dgm:presLayoutVars>
          <dgm:bulletEnabled val="1"/>
        </dgm:presLayoutVars>
      </dgm:prSet>
      <dgm:spPr/>
      <dgm:t>
        <a:bodyPr/>
        <a:lstStyle/>
        <a:p>
          <a:endParaRPr lang="en-US"/>
        </a:p>
      </dgm:t>
    </dgm:pt>
  </dgm:ptLst>
  <dgm:cxnLst>
    <dgm:cxn modelId="{357AB489-C82E-4C4B-90F5-7DF1EC335CE8}" type="presOf" srcId="{A0248085-0E50-4A7B-97F0-9F1361D0D72B}" destId="{A649C47F-ABE5-487B-A5A7-E1D1F75B1F38}" srcOrd="0" destOrd="2" presId="urn:microsoft.com/office/officeart/2005/8/layout/hList1"/>
    <dgm:cxn modelId="{C91CA42A-4712-4DE2-90DC-92EFB8E723CE}" srcId="{44F6A3DA-081E-4C5A-963A-370F0C1CAF2D}" destId="{61B01042-F56E-4426-A8F6-2689D564C9D4}" srcOrd="3" destOrd="0" parTransId="{90A5352B-35C6-4A44-962D-9B1720C81494}" sibTransId="{2C8AE323-C783-4599-A62D-B6966442E3B0}"/>
    <dgm:cxn modelId="{950946CD-75A3-42B2-9EEF-F16404B8CEB1}" type="presOf" srcId="{FE80E087-D618-4F21-AA1F-C2A3DFFDDA37}" destId="{7A8BD052-5885-4824-B1C5-4355B15EC709}" srcOrd="0" destOrd="0" presId="urn:microsoft.com/office/officeart/2005/8/layout/hList1"/>
    <dgm:cxn modelId="{4FC6FD03-33D5-4B53-8E84-369AF889FBC0}" srcId="{E422B301-B549-476F-BF88-1F11ECC94087}" destId="{F20E5A96-A150-47AA-A3A7-BA41F990EED9}" srcOrd="2" destOrd="0" parTransId="{F1891E96-7E6D-4703-A2E2-01F0D4E46D07}" sibTransId="{1E3B0E6E-D79A-4E09-9B22-7E517D9EB006}"/>
    <dgm:cxn modelId="{15701265-FCBD-4D82-9E88-4FCE317A26DE}" type="presOf" srcId="{F329DA2C-63AF-4E6E-BD58-7A66B5BC9DA3}" destId="{07331277-58EF-4D1D-85B7-627F6923F5A3}" srcOrd="0" destOrd="2" presId="urn:microsoft.com/office/officeart/2005/8/layout/hList1"/>
    <dgm:cxn modelId="{7BF2B70B-2619-48A8-AB59-C3CC5B12058B}" srcId="{44F6A3DA-081E-4C5A-963A-370F0C1CAF2D}" destId="{BE95512F-05D7-4214-8972-AAC3287FA67F}" srcOrd="0" destOrd="0" parTransId="{34DE31C8-AEA8-4706-A454-A2DCC4A13A6E}" sibTransId="{B460CE9D-3220-4BFA-82B5-1C1144099054}"/>
    <dgm:cxn modelId="{2908EFA8-CDB0-4878-AAA1-CBA7BA95DCBE}" srcId="{44F6A3DA-081E-4C5A-963A-370F0C1CAF2D}" destId="{F329DA2C-63AF-4E6E-BD58-7A66B5BC9DA3}" srcOrd="2" destOrd="0" parTransId="{5B9A4DAB-5F12-463A-9092-3607B2EE109A}" sibTransId="{E3EF4F9D-0254-4998-8E58-8B9301F88EED}"/>
    <dgm:cxn modelId="{B2E0B430-F0F2-416C-B78E-24BEC9AABE85}" srcId="{91716C20-10B3-48FE-9C12-F97E72A8EA10}" destId="{9584452D-2BB0-4799-BD5F-FD305B6F2521}" srcOrd="3" destOrd="0" parTransId="{D4BDE753-C97B-4534-B7C0-4D1B3E36E664}" sibTransId="{C8FE7938-1890-4258-A503-BACA0D7E3004}"/>
    <dgm:cxn modelId="{B37C4301-99A3-408E-93C6-095E573307FB}" type="presOf" srcId="{A0D413F5-3873-48E5-8462-5CF9700F2857}" destId="{635F964B-7FB1-42D5-A73B-02157344E1E4}" srcOrd="0" destOrd="1" presId="urn:microsoft.com/office/officeart/2005/8/layout/hList1"/>
    <dgm:cxn modelId="{A4E58445-589E-4F45-BD7B-D5DCE9425AA0}" srcId="{44F6A3DA-081E-4C5A-963A-370F0C1CAF2D}" destId="{AEB4B672-85C7-4ABC-9095-98DCF8832457}" srcOrd="1" destOrd="0" parTransId="{5664923A-8711-45AD-887F-B53B4E5BC9D3}" sibTransId="{0B653150-6CB0-44E7-82BA-0086FE1EB5CC}"/>
    <dgm:cxn modelId="{CB1C4CF6-6C2E-47A8-8C17-1BF241D6E2C4}" srcId="{91716C20-10B3-48FE-9C12-F97E72A8EA10}" destId="{2F9BBEDC-53C5-4840-8FFE-7B4F88AD5409}" srcOrd="2" destOrd="0" parTransId="{7EABE52C-DC35-4B8B-B26A-27D718A1A5AF}" sibTransId="{73139C48-EBD6-4DFD-9E0F-4F5D341DB7F4}"/>
    <dgm:cxn modelId="{736FE64C-25EE-4702-8BE2-07D1A039BAC5}" type="presOf" srcId="{EBA7A6ED-F64E-4CFC-A168-087F739B9139}" destId="{A649C47F-ABE5-487B-A5A7-E1D1F75B1F38}" srcOrd="0" destOrd="3" presId="urn:microsoft.com/office/officeart/2005/8/layout/hList1"/>
    <dgm:cxn modelId="{39A9EC02-912B-46DB-A373-F8EB3956E695}" srcId="{E1E1E664-1C05-4402-82D6-BC42AAB412C1}" destId="{91716C20-10B3-48FE-9C12-F97E72A8EA10}" srcOrd="3" destOrd="0" parTransId="{25DE1DCF-09E8-4C9F-A199-800F0051697E}" sibTransId="{26280E5C-71B5-447F-8137-FE99F80B8287}"/>
    <dgm:cxn modelId="{000C193E-CAB1-4BB9-A5DD-0CFFD7276C1A}" srcId="{DA7817B4-BDC9-4D59-BEB1-203607D6AE90}" destId="{8C2B0991-7D77-4C99-8B6B-1DE396396650}" srcOrd="0" destOrd="0" parTransId="{08F9B383-5493-4154-A2C9-A77FC6596ED2}" sibTransId="{682F03F4-5592-48AF-8A99-B9096ACCA0A8}"/>
    <dgm:cxn modelId="{86073564-55EE-42B2-BE6F-DECB3E3BA03A}" type="presOf" srcId="{61B01042-F56E-4426-A8F6-2689D564C9D4}" destId="{07331277-58EF-4D1D-85B7-627F6923F5A3}" srcOrd="0" destOrd="3" presId="urn:microsoft.com/office/officeart/2005/8/layout/hList1"/>
    <dgm:cxn modelId="{B19DC19B-37FF-44D7-A1BF-ADFADF98D863}" type="presOf" srcId="{44F6A3DA-081E-4C5A-963A-370F0C1CAF2D}" destId="{B50D0FD6-4E8D-4F82-AD3F-10FF7ED7FDF6}" srcOrd="0" destOrd="0" presId="urn:microsoft.com/office/officeart/2005/8/layout/hList1"/>
    <dgm:cxn modelId="{F7FB90ED-A29F-45B2-9D1D-32FB4E21FA44}" type="presOf" srcId="{9584452D-2BB0-4799-BD5F-FD305B6F2521}" destId="{46A9B75F-0CE2-4B6B-86D0-8868C7916CF9}" srcOrd="0" destOrd="3" presId="urn:microsoft.com/office/officeart/2005/8/layout/hList1"/>
    <dgm:cxn modelId="{99CBA138-E289-4514-B28D-3CA1E3213C8B}" srcId="{1D2673BD-AD8B-4EBA-A76C-F537AB5EA8B7}" destId="{6F656C70-BBC5-429A-8257-B652ED534BA0}" srcOrd="3" destOrd="0" parTransId="{EEE5906C-F505-4F43-9593-12EE9E130410}" sibTransId="{481C3602-DAE7-4205-B78D-90B72F247D1D}"/>
    <dgm:cxn modelId="{97A24C47-5788-4057-9404-EC2791AF9930}" type="presOf" srcId="{84F149E3-B9FE-45CB-BD18-194F24C1FF4E}" destId="{635F964B-7FB1-42D5-A73B-02157344E1E4}" srcOrd="0" destOrd="0" presId="urn:microsoft.com/office/officeart/2005/8/layout/hList1"/>
    <dgm:cxn modelId="{99678291-B404-4F2E-8A3F-3DACCDAB1251}" srcId="{1D2673BD-AD8B-4EBA-A76C-F537AB5EA8B7}" destId="{8B875793-B7A2-4443-B1E3-7B22D02611CE}" srcOrd="2" destOrd="0" parTransId="{22B30538-B9E0-4E7A-8598-99279BEB7C6C}" sibTransId="{C9703453-89E6-4305-9B47-8D6D0FA00232}"/>
    <dgm:cxn modelId="{3B87B9C8-D4E3-4A09-9AEF-B35AF9F48C69}" type="presOf" srcId="{10EF0404-24B2-4F30-81B3-F5FC6AE61C1E}" destId="{46A9B75F-0CE2-4B6B-86D0-8868C7916CF9}" srcOrd="0" destOrd="0" presId="urn:microsoft.com/office/officeart/2005/8/layout/hList1"/>
    <dgm:cxn modelId="{1F7B7C16-352E-4BB4-8975-0404E1E8A891}" srcId="{91716C20-10B3-48FE-9C12-F97E72A8EA10}" destId="{10EF0404-24B2-4F30-81B3-F5FC6AE61C1E}" srcOrd="0" destOrd="0" parTransId="{856140CA-83ED-4BC7-A111-651ACDFAFBD3}" sibTransId="{51F40EDA-B795-47D4-8B69-60159F718D85}"/>
    <dgm:cxn modelId="{9E2A88B1-0C5F-4B0C-954E-A73404A52A58}" type="presOf" srcId="{E422B301-B549-476F-BF88-1F11ECC94087}" destId="{BDCD2132-B11B-48A2-84F1-D367AD1A99CC}" srcOrd="0" destOrd="0" presId="urn:microsoft.com/office/officeart/2005/8/layout/hList1"/>
    <dgm:cxn modelId="{CA49287F-2474-4B3B-8680-369DE1AB2A7D}" srcId="{FE80E087-D618-4F21-AA1F-C2A3DFFDDA37}" destId="{EBA7A6ED-F64E-4CFC-A168-087F739B9139}" srcOrd="3" destOrd="0" parTransId="{EB8ADCAE-3807-4EA4-941C-526F50C30C85}" sibTransId="{8C26308D-9145-4C66-8C1D-5EBE35E6241F}"/>
    <dgm:cxn modelId="{C5B5C790-D488-4291-902A-DAE78A2DFC7B}" type="presOf" srcId="{BE95512F-05D7-4214-8972-AAC3287FA67F}" destId="{07331277-58EF-4D1D-85B7-627F6923F5A3}" srcOrd="0" destOrd="0" presId="urn:microsoft.com/office/officeart/2005/8/layout/hList1"/>
    <dgm:cxn modelId="{82C5EDED-004B-412F-913A-08E4214FBC82}" srcId="{E422B301-B549-476F-BF88-1F11ECC94087}" destId="{4095E1AE-F33A-41D3-B5A6-CD9AD68985D0}" srcOrd="1" destOrd="0" parTransId="{BACC8C73-9827-40AE-86F3-90A25363946B}" sibTransId="{03A68FB7-F4F0-41F0-AD49-EF5BFAF82307}"/>
    <dgm:cxn modelId="{A2F8FAE8-E319-4237-9B63-0B4351FA0E0E}" srcId="{DA7817B4-BDC9-4D59-BEB1-203607D6AE90}" destId="{59960358-B6D1-427F-A0E6-F0138A918271}" srcOrd="2" destOrd="0" parTransId="{84B3CD28-F580-482C-B9D8-1A4CA29EBF10}" sibTransId="{1FF02A63-0488-46BF-B09C-26B1B1A5C285}"/>
    <dgm:cxn modelId="{DA2DCF4B-ACB6-421A-B924-F7EDEA92930D}" type="presOf" srcId="{775C472B-873B-46EB-B452-4562EFF4DA27}" destId="{46A9B75F-0CE2-4B6B-86D0-8868C7916CF9}" srcOrd="0" destOrd="1" presId="urn:microsoft.com/office/officeart/2005/8/layout/hList1"/>
    <dgm:cxn modelId="{E7F8ED64-06C5-473D-9A1D-8C769926F85E}" type="presOf" srcId="{DA7817B4-BDC9-4D59-BEB1-203607D6AE90}" destId="{1187AD2F-275E-452C-A1E7-40BA3004BAB0}" srcOrd="0" destOrd="0" presId="urn:microsoft.com/office/officeart/2005/8/layout/hList1"/>
    <dgm:cxn modelId="{4CBE6948-34F2-4E9B-9B23-DB148F4D9688}" srcId="{E1E1E664-1C05-4402-82D6-BC42AAB412C1}" destId="{1D2673BD-AD8B-4EBA-A76C-F537AB5EA8B7}" srcOrd="1" destOrd="0" parTransId="{2241C435-373B-4D0B-8AF7-CDABCD2D23EF}" sibTransId="{F8009ABD-53DE-4F73-8B2D-80B84EBCB386}"/>
    <dgm:cxn modelId="{B01B66D4-27E2-48F2-95DC-8C260807EDD9}" type="presOf" srcId="{FFF5D9AF-A4BD-452A-A2E8-29475473A334}" destId="{A649C47F-ABE5-487B-A5A7-E1D1F75B1F38}" srcOrd="0" destOrd="1" presId="urn:microsoft.com/office/officeart/2005/8/layout/hList1"/>
    <dgm:cxn modelId="{D66C714A-9DF6-47D6-BD1F-EA4B589C6B14}" srcId="{1D2673BD-AD8B-4EBA-A76C-F537AB5EA8B7}" destId="{84F149E3-B9FE-45CB-BD18-194F24C1FF4E}" srcOrd="0" destOrd="0" parTransId="{44EF9BBC-1255-4D93-A110-C3FBDC4AC031}" sibTransId="{9D9378DF-614E-4FFF-ABD7-4C6BA3C46CB6}"/>
    <dgm:cxn modelId="{F9DC9C01-FF4A-425D-AC95-F54BED0B5494}" type="presOf" srcId="{1D2673BD-AD8B-4EBA-A76C-F537AB5EA8B7}" destId="{3083A486-3CFC-4323-87D1-526066ECC5E4}" srcOrd="0" destOrd="0" presId="urn:microsoft.com/office/officeart/2005/8/layout/hList1"/>
    <dgm:cxn modelId="{C1A8AE86-0530-4D21-B85B-B4975D83ECA8}" srcId="{91716C20-10B3-48FE-9C12-F97E72A8EA10}" destId="{775C472B-873B-46EB-B452-4562EFF4DA27}" srcOrd="1" destOrd="0" parTransId="{567BA8F8-B977-42A9-8CC1-1414A91AAFB9}" sibTransId="{3C4DE48C-2DF4-44BD-A1B0-6D098AB176AD}"/>
    <dgm:cxn modelId="{9E91E6C7-3EE5-44B6-92DE-53592A3B4763}" type="presOf" srcId="{59960358-B6D1-427F-A0E6-F0138A918271}" destId="{E17E8DE8-BA84-41E4-9BB9-A8CE12D17055}" srcOrd="0" destOrd="2" presId="urn:microsoft.com/office/officeart/2005/8/layout/hList1"/>
    <dgm:cxn modelId="{7FE279DA-95F7-4A63-AA2E-52A035BD018E}" type="presOf" srcId="{E42F0FA9-8736-4C00-B83E-1D9124FDA645}" destId="{58245E43-1942-494B-AEE0-896A8C650002}" srcOrd="0" destOrd="3" presId="urn:microsoft.com/office/officeart/2005/8/layout/hList1"/>
    <dgm:cxn modelId="{DFC37946-4084-4095-9FF3-72DD94A0C8D5}" type="presOf" srcId="{E1E1E664-1C05-4402-82D6-BC42AAB412C1}" destId="{F9454B6B-1D33-4F7A-BF58-2D37BEC72D11}" srcOrd="0" destOrd="0" presId="urn:microsoft.com/office/officeart/2005/8/layout/hList1"/>
    <dgm:cxn modelId="{63353163-B663-475D-A56C-B80473AC6573}" srcId="{1D2673BD-AD8B-4EBA-A76C-F537AB5EA8B7}" destId="{A0D413F5-3873-48E5-8462-5CF9700F2857}" srcOrd="1" destOrd="0" parTransId="{2A500411-1D51-46B1-820E-3B3C5BB9A7CE}" sibTransId="{D884DD83-024B-4BD0-8307-B57AD015F792}"/>
    <dgm:cxn modelId="{08922C7B-2DB5-4E06-AEEF-6A9766E4A9F7}" srcId="{E422B301-B549-476F-BF88-1F11ECC94087}" destId="{E42F0FA9-8736-4C00-B83E-1D9124FDA645}" srcOrd="3" destOrd="0" parTransId="{23FE9B8A-3E7B-408B-B57A-9132AA2F0CF3}" sibTransId="{C4D18A60-6BFC-450B-95CC-CEE49CFAB8F5}"/>
    <dgm:cxn modelId="{7252B19C-E659-4B94-99CC-5B480FE5392F}" srcId="{E1E1E664-1C05-4402-82D6-BC42AAB412C1}" destId="{DA7817B4-BDC9-4D59-BEB1-203607D6AE90}" srcOrd="4" destOrd="0" parTransId="{D1FFA4F3-5DE8-4C73-B022-1B38F9071B59}" sibTransId="{11A018BA-CAE0-4365-BD42-EFA980382540}"/>
    <dgm:cxn modelId="{B4D73D8A-5735-4FB7-8EE6-984A56CE6E4D}" srcId="{FE80E087-D618-4F21-AA1F-C2A3DFFDDA37}" destId="{FFF5D9AF-A4BD-452A-A2E8-29475473A334}" srcOrd="1" destOrd="0" parTransId="{B8321A32-ED82-4F54-AA9B-5D331F1B7412}" sibTransId="{3C4CE2FF-6D4D-4152-B3C9-3713658DE4E1}"/>
    <dgm:cxn modelId="{60DD6AF1-D58C-4F91-B471-421964136B6E}" type="presOf" srcId="{91716C20-10B3-48FE-9C12-F97E72A8EA10}" destId="{19D30A3B-D28F-4C7A-AC25-5D01A8927D58}" srcOrd="0" destOrd="0" presId="urn:microsoft.com/office/officeart/2005/8/layout/hList1"/>
    <dgm:cxn modelId="{311FA83F-0D50-4720-BB84-B51DAA530592}" srcId="{DA7817B4-BDC9-4D59-BEB1-203607D6AE90}" destId="{32D3D136-1DE9-493E-B2E5-11D4CC25B78B}" srcOrd="1" destOrd="0" parTransId="{928AC927-475E-4EA0-A6E2-43A61420D97F}" sibTransId="{947A604D-33B8-4D6C-A8A0-10EB775BAABB}"/>
    <dgm:cxn modelId="{ED0EF5F9-66DA-4F3A-988C-3A37E1948389}" type="presOf" srcId="{F20E5A96-A150-47AA-A3A7-BA41F990EED9}" destId="{58245E43-1942-494B-AEE0-896A8C650002}" srcOrd="0" destOrd="2" presId="urn:microsoft.com/office/officeart/2005/8/layout/hList1"/>
    <dgm:cxn modelId="{04D95660-6C3D-4DD1-AC2F-58311AB19472}" srcId="{E1E1E664-1C05-4402-82D6-BC42AAB412C1}" destId="{FE80E087-D618-4F21-AA1F-C2A3DFFDDA37}" srcOrd="5" destOrd="0" parTransId="{EFFE7CA5-1670-4B33-A3AD-BDF7F02C9B35}" sibTransId="{E0DBC5A6-B89D-4272-8EB3-77FA950808F8}"/>
    <dgm:cxn modelId="{1BB4FCF2-20CD-4CFD-B21B-1F7C42D10C91}" type="presOf" srcId="{8C2B0991-7D77-4C99-8B6B-1DE396396650}" destId="{E17E8DE8-BA84-41E4-9BB9-A8CE12D17055}" srcOrd="0" destOrd="0" presId="urn:microsoft.com/office/officeart/2005/8/layout/hList1"/>
    <dgm:cxn modelId="{DA787E8F-7A6D-4B8B-88DF-075EF2787C31}" type="presOf" srcId="{4095E1AE-F33A-41D3-B5A6-CD9AD68985D0}" destId="{58245E43-1942-494B-AEE0-896A8C650002}" srcOrd="0" destOrd="1" presId="urn:microsoft.com/office/officeart/2005/8/layout/hList1"/>
    <dgm:cxn modelId="{B1B1DB6A-EFDA-4700-B4F3-71FCAAFE0A73}" srcId="{FE80E087-D618-4F21-AA1F-C2A3DFFDDA37}" destId="{2968DF6D-F2D5-4994-B0CF-AA13EEA229A9}" srcOrd="0" destOrd="0" parTransId="{D1B8F41F-1C38-4D53-8A3A-123BF050AAF1}" sibTransId="{64E60EEE-B3A6-44B6-B45F-A2714D0ACD74}"/>
    <dgm:cxn modelId="{2FA7F073-3296-4359-AFF3-0BC11D2C3250}" type="presOf" srcId="{AEB4B672-85C7-4ABC-9095-98DCF8832457}" destId="{07331277-58EF-4D1D-85B7-627F6923F5A3}" srcOrd="0" destOrd="1" presId="urn:microsoft.com/office/officeart/2005/8/layout/hList1"/>
    <dgm:cxn modelId="{95463A4E-F422-4307-AE2B-12020A32EF18}" type="presOf" srcId="{2968DF6D-F2D5-4994-B0CF-AA13EEA229A9}" destId="{A649C47F-ABE5-487B-A5A7-E1D1F75B1F38}" srcOrd="0" destOrd="0" presId="urn:microsoft.com/office/officeart/2005/8/layout/hList1"/>
    <dgm:cxn modelId="{33D14AEC-C992-486F-97FE-2D3FF1965B03}" type="presOf" srcId="{D1747AAF-432E-4C2A-ABB7-4A21F0D49D0C}" destId="{58245E43-1942-494B-AEE0-896A8C650002}" srcOrd="0" destOrd="0" presId="urn:microsoft.com/office/officeart/2005/8/layout/hList1"/>
    <dgm:cxn modelId="{3BFF94A4-1C8F-48FC-9BA8-CA90842DD9DF}" srcId="{E422B301-B549-476F-BF88-1F11ECC94087}" destId="{D1747AAF-432E-4C2A-ABB7-4A21F0D49D0C}" srcOrd="0" destOrd="0" parTransId="{DAFFD2F7-0561-4EB9-BF57-013FDA1C8B5D}" sibTransId="{E8CF3781-87BB-40CE-B490-81979BF2DF99}"/>
    <dgm:cxn modelId="{E2340CCB-CAE9-460B-9A8D-0C58BA5B28CD}" srcId="{E1E1E664-1C05-4402-82D6-BC42AAB412C1}" destId="{E422B301-B549-476F-BF88-1F11ECC94087}" srcOrd="0" destOrd="0" parTransId="{085C2058-D242-43F7-A91B-9247F7053DC1}" sibTransId="{BA16BD92-6544-46A1-9576-040DD411AC22}"/>
    <dgm:cxn modelId="{210EA39D-97F7-4BA9-B78A-43FF7BF36D04}" srcId="{FE80E087-D618-4F21-AA1F-C2A3DFFDDA37}" destId="{A0248085-0E50-4A7B-97F0-9F1361D0D72B}" srcOrd="2" destOrd="0" parTransId="{F0A0102D-0584-475C-B395-2FAAB6240434}" sibTransId="{41587388-522F-49A6-A88D-F9C37BFDFFB3}"/>
    <dgm:cxn modelId="{828A9C7A-831E-403C-A930-CA37CA7F72D0}" type="presOf" srcId="{6F656C70-BBC5-429A-8257-B652ED534BA0}" destId="{635F964B-7FB1-42D5-A73B-02157344E1E4}" srcOrd="0" destOrd="3" presId="urn:microsoft.com/office/officeart/2005/8/layout/hList1"/>
    <dgm:cxn modelId="{695168A6-DF16-4FCD-BD62-23C74E104C76}" type="presOf" srcId="{8B875793-B7A2-4443-B1E3-7B22D02611CE}" destId="{635F964B-7FB1-42D5-A73B-02157344E1E4}" srcOrd="0" destOrd="2" presId="urn:microsoft.com/office/officeart/2005/8/layout/hList1"/>
    <dgm:cxn modelId="{B057FE40-1052-4E62-8CA2-6731F98F8CA3}" type="presOf" srcId="{32D3D136-1DE9-493E-B2E5-11D4CC25B78B}" destId="{E17E8DE8-BA84-41E4-9BB9-A8CE12D17055}" srcOrd="0" destOrd="1" presId="urn:microsoft.com/office/officeart/2005/8/layout/hList1"/>
    <dgm:cxn modelId="{0FA4AB69-CDA5-48D0-BB30-A979DD28919C}" type="presOf" srcId="{2F9BBEDC-53C5-4840-8FFE-7B4F88AD5409}" destId="{46A9B75F-0CE2-4B6B-86D0-8868C7916CF9}" srcOrd="0" destOrd="2" presId="urn:microsoft.com/office/officeart/2005/8/layout/hList1"/>
    <dgm:cxn modelId="{21CA1E31-3D30-40C8-87DD-79BB49423DAC}" srcId="{E1E1E664-1C05-4402-82D6-BC42AAB412C1}" destId="{44F6A3DA-081E-4C5A-963A-370F0C1CAF2D}" srcOrd="2" destOrd="0" parTransId="{757618F8-26A5-47CE-98AF-63ACEA11D290}" sibTransId="{1EFBA938-331D-4A1F-9B90-5C1E4B4CEDFB}"/>
    <dgm:cxn modelId="{CFFBFC68-CD92-4B2F-AD47-A31C3B4EF87C}" type="presParOf" srcId="{F9454B6B-1D33-4F7A-BF58-2D37BEC72D11}" destId="{44651910-6BD6-4FBF-84FC-5109F910DFD3}" srcOrd="0" destOrd="0" presId="urn:microsoft.com/office/officeart/2005/8/layout/hList1"/>
    <dgm:cxn modelId="{59DD7D58-3DD5-4436-A7E3-51543036E821}" type="presParOf" srcId="{44651910-6BD6-4FBF-84FC-5109F910DFD3}" destId="{BDCD2132-B11B-48A2-84F1-D367AD1A99CC}" srcOrd="0" destOrd="0" presId="urn:microsoft.com/office/officeart/2005/8/layout/hList1"/>
    <dgm:cxn modelId="{87B6547E-A1BC-407C-B159-D9E4046FCD06}" type="presParOf" srcId="{44651910-6BD6-4FBF-84FC-5109F910DFD3}" destId="{58245E43-1942-494B-AEE0-896A8C650002}" srcOrd="1" destOrd="0" presId="urn:microsoft.com/office/officeart/2005/8/layout/hList1"/>
    <dgm:cxn modelId="{06D1550D-C383-4C1C-AA70-23D3B3E9A65E}" type="presParOf" srcId="{F9454B6B-1D33-4F7A-BF58-2D37BEC72D11}" destId="{0E7A6E38-F23A-412A-A254-E29C94641E3B}" srcOrd="1" destOrd="0" presId="urn:microsoft.com/office/officeart/2005/8/layout/hList1"/>
    <dgm:cxn modelId="{8B52EE43-6F11-4039-8139-00DB2A11E75E}" type="presParOf" srcId="{F9454B6B-1D33-4F7A-BF58-2D37BEC72D11}" destId="{B54D8EE5-2C45-440B-88A3-1274364115C1}" srcOrd="2" destOrd="0" presId="urn:microsoft.com/office/officeart/2005/8/layout/hList1"/>
    <dgm:cxn modelId="{C7437DE7-4A6A-4C3D-860B-14FF83EB6368}" type="presParOf" srcId="{B54D8EE5-2C45-440B-88A3-1274364115C1}" destId="{3083A486-3CFC-4323-87D1-526066ECC5E4}" srcOrd="0" destOrd="0" presId="urn:microsoft.com/office/officeart/2005/8/layout/hList1"/>
    <dgm:cxn modelId="{85468B87-E55C-4AE1-90AC-183F9B609DD7}" type="presParOf" srcId="{B54D8EE5-2C45-440B-88A3-1274364115C1}" destId="{635F964B-7FB1-42D5-A73B-02157344E1E4}" srcOrd="1" destOrd="0" presId="urn:microsoft.com/office/officeart/2005/8/layout/hList1"/>
    <dgm:cxn modelId="{DC1D97BB-EEFF-4AAB-B2D1-AE0871FB9678}" type="presParOf" srcId="{F9454B6B-1D33-4F7A-BF58-2D37BEC72D11}" destId="{31DAE643-4A24-49D6-B392-1CEF1D007EDF}" srcOrd="3" destOrd="0" presId="urn:microsoft.com/office/officeart/2005/8/layout/hList1"/>
    <dgm:cxn modelId="{E2E7443A-649A-4FE1-944D-0D1153DB22CF}" type="presParOf" srcId="{F9454B6B-1D33-4F7A-BF58-2D37BEC72D11}" destId="{1E427AAE-F294-45FB-8757-A7A980476748}" srcOrd="4" destOrd="0" presId="urn:microsoft.com/office/officeart/2005/8/layout/hList1"/>
    <dgm:cxn modelId="{B3F4CE82-802E-4B29-A3B8-60335A4C5E34}" type="presParOf" srcId="{1E427AAE-F294-45FB-8757-A7A980476748}" destId="{B50D0FD6-4E8D-4F82-AD3F-10FF7ED7FDF6}" srcOrd="0" destOrd="0" presId="urn:microsoft.com/office/officeart/2005/8/layout/hList1"/>
    <dgm:cxn modelId="{F0AB1A40-0CCB-47A7-9D84-9871A3C5BB91}" type="presParOf" srcId="{1E427AAE-F294-45FB-8757-A7A980476748}" destId="{07331277-58EF-4D1D-85B7-627F6923F5A3}" srcOrd="1" destOrd="0" presId="urn:microsoft.com/office/officeart/2005/8/layout/hList1"/>
    <dgm:cxn modelId="{CA7E74E2-347B-449A-A62E-D0EA4D69093D}" type="presParOf" srcId="{F9454B6B-1D33-4F7A-BF58-2D37BEC72D11}" destId="{E952A07D-5497-48EC-93F5-0ADD09FBED2D}" srcOrd="5" destOrd="0" presId="urn:microsoft.com/office/officeart/2005/8/layout/hList1"/>
    <dgm:cxn modelId="{1EF3F94E-A381-4D6B-9F0F-7DB0BE1BE344}" type="presParOf" srcId="{F9454B6B-1D33-4F7A-BF58-2D37BEC72D11}" destId="{E68B3E5D-756B-471F-A071-805F3E0B6662}" srcOrd="6" destOrd="0" presId="urn:microsoft.com/office/officeart/2005/8/layout/hList1"/>
    <dgm:cxn modelId="{AB163E40-D62F-4610-BB69-B7B72B66750B}" type="presParOf" srcId="{E68B3E5D-756B-471F-A071-805F3E0B6662}" destId="{19D30A3B-D28F-4C7A-AC25-5D01A8927D58}" srcOrd="0" destOrd="0" presId="urn:microsoft.com/office/officeart/2005/8/layout/hList1"/>
    <dgm:cxn modelId="{184CDDD8-D813-47D4-81DF-79206BC6B76D}" type="presParOf" srcId="{E68B3E5D-756B-471F-A071-805F3E0B6662}" destId="{46A9B75F-0CE2-4B6B-86D0-8868C7916CF9}" srcOrd="1" destOrd="0" presId="urn:microsoft.com/office/officeart/2005/8/layout/hList1"/>
    <dgm:cxn modelId="{6619685A-0899-479F-A94F-6974BC6F709D}" type="presParOf" srcId="{F9454B6B-1D33-4F7A-BF58-2D37BEC72D11}" destId="{5A560DB4-D8FD-4241-B80A-34741711498F}" srcOrd="7" destOrd="0" presId="urn:microsoft.com/office/officeart/2005/8/layout/hList1"/>
    <dgm:cxn modelId="{50FB409A-D4A9-4704-881C-08F8643EB7B3}" type="presParOf" srcId="{F9454B6B-1D33-4F7A-BF58-2D37BEC72D11}" destId="{92A66AA4-C728-4168-BC10-964F23FBE690}" srcOrd="8" destOrd="0" presId="urn:microsoft.com/office/officeart/2005/8/layout/hList1"/>
    <dgm:cxn modelId="{3BB61696-4BDA-4CE7-AA76-D127A61BA3EF}" type="presParOf" srcId="{92A66AA4-C728-4168-BC10-964F23FBE690}" destId="{1187AD2F-275E-452C-A1E7-40BA3004BAB0}" srcOrd="0" destOrd="0" presId="urn:microsoft.com/office/officeart/2005/8/layout/hList1"/>
    <dgm:cxn modelId="{07472E1D-4899-4DFC-8067-219FEB32F7EC}" type="presParOf" srcId="{92A66AA4-C728-4168-BC10-964F23FBE690}" destId="{E17E8DE8-BA84-41E4-9BB9-A8CE12D17055}" srcOrd="1" destOrd="0" presId="urn:microsoft.com/office/officeart/2005/8/layout/hList1"/>
    <dgm:cxn modelId="{CDE15118-335A-4F59-AB61-5FE5E28A7D2F}" type="presParOf" srcId="{F9454B6B-1D33-4F7A-BF58-2D37BEC72D11}" destId="{7B069400-4131-45E3-960B-4385DF8E899A}" srcOrd="9" destOrd="0" presId="urn:microsoft.com/office/officeart/2005/8/layout/hList1"/>
    <dgm:cxn modelId="{7D036D19-D1B1-42DB-B578-04BEF77D4E44}" type="presParOf" srcId="{F9454B6B-1D33-4F7A-BF58-2D37BEC72D11}" destId="{AA8EBA9F-B130-4DD1-882A-8B4BF86F2858}" srcOrd="10" destOrd="0" presId="urn:microsoft.com/office/officeart/2005/8/layout/hList1"/>
    <dgm:cxn modelId="{7329FB5E-B68A-420E-9C9A-5715BAC905AA}" type="presParOf" srcId="{AA8EBA9F-B130-4DD1-882A-8B4BF86F2858}" destId="{7A8BD052-5885-4824-B1C5-4355B15EC709}" srcOrd="0" destOrd="0" presId="urn:microsoft.com/office/officeart/2005/8/layout/hList1"/>
    <dgm:cxn modelId="{A43EB290-3EAF-4C4A-834B-E9168A8F67A7}" type="presParOf" srcId="{AA8EBA9F-B130-4DD1-882A-8B4BF86F2858}" destId="{A649C47F-ABE5-487B-A5A7-E1D1F75B1F38}"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CFF919-7C23-41FF-86BB-6ADC88C156F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M"/>
        </a:p>
      </dgm:t>
    </dgm:pt>
    <dgm:pt modelId="{C465EA8F-27AE-4250-8AE9-5DBDB0B2D04A}">
      <dgm:prSet/>
      <dgm:spPr>
        <a:solidFill>
          <a:srgbClr val="002060"/>
        </a:solidFill>
      </dgm:spPr>
      <dgm:t>
        <a:bodyPr/>
        <a:lstStyle/>
        <a:p>
          <a:pPr algn="ctr" rtl="1"/>
          <a:r>
            <a:rPr lang="ar-JO" b="1">
              <a:latin typeface="A Jannat LT" pitchFamily="2" charset="-78"/>
              <a:cs typeface="A Jannat LT" pitchFamily="2" charset="-78"/>
            </a:rPr>
            <a:t>النظام الحاسوبي</a:t>
          </a:r>
          <a:endParaRPr lang="en-UM" b="1">
            <a:latin typeface="A Jannat LT" pitchFamily="2" charset="-78"/>
            <a:cs typeface="A Jannat LT" pitchFamily="2" charset="-78"/>
          </a:endParaRPr>
        </a:p>
      </dgm:t>
    </dgm:pt>
    <dgm:pt modelId="{CFC9022E-5221-4DBC-9AC7-8B292A60FEA0}" type="parTrans" cxnId="{FEA3EEB2-3625-402E-966A-51C61E1827B2}">
      <dgm:prSet/>
      <dgm:spPr/>
      <dgm:t>
        <a:bodyPr/>
        <a:lstStyle/>
        <a:p>
          <a:pPr algn="r" rtl="1"/>
          <a:endParaRPr lang="en-UM" b="1">
            <a:latin typeface="A Jannat LT" pitchFamily="2" charset="-78"/>
            <a:cs typeface="A Jannat LT" pitchFamily="2" charset="-78"/>
          </a:endParaRPr>
        </a:p>
      </dgm:t>
    </dgm:pt>
    <dgm:pt modelId="{F5E7D70E-2999-4C11-A58E-A190BF807056}" type="sibTrans" cxnId="{FEA3EEB2-3625-402E-966A-51C61E1827B2}">
      <dgm:prSet/>
      <dgm:spPr/>
      <dgm:t>
        <a:bodyPr/>
        <a:lstStyle/>
        <a:p>
          <a:pPr algn="r" rtl="1"/>
          <a:endParaRPr lang="en-UM" b="1">
            <a:latin typeface="A Jannat LT" pitchFamily="2" charset="-78"/>
            <a:cs typeface="A Jannat LT" pitchFamily="2" charset="-78"/>
          </a:endParaRPr>
        </a:p>
      </dgm:t>
    </dgm:pt>
    <dgm:pt modelId="{288DDB85-4F2F-42FC-B8A1-DCF938CC5627}">
      <dgm:prSet/>
      <dgm:spPr/>
      <dgm:t>
        <a:bodyPr/>
        <a:lstStyle/>
        <a:p>
          <a:pPr algn="justLow" rtl="1"/>
          <a:r>
            <a:rPr lang="ar-JO" b="1" dirty="0">
              <a:latin typeface="A Jannat LT" pitchFamily="2" charset="-78"/>
              <a:cs typeface="A Jannat LT" pitchFamily="2" charset="-78"/>
            </a:rPr>
            <a:t>ترتبط جميع مكاتب الدائرة بشبكة حاسوبية بواسطة خطوط اتصال (</a:t>
          </a:r>
          <a:r>
            <a:rPr lang="en-GB" b="1" dirty="0">
              <a:latin typeface="A Jannat LT" pitchFamily="2" charset="-78"/>
              <a:cs typeface="A Jannat LT" pitchFamily="2" charset="-78"/>
            </a:rPr>
            <a:t>LEASEDLINE ) </a:t>
          </a:r>
          <a:r>
            <a:rPr lang="ar-JO" b="1" dirty="0">
              <a:latin typeface="A Jannat LT" pitchFamily="2" charset="-78"/>
              <a:cs typeface="A Jannat LT" pitchFamily="2" charset="-78"/>
            </a:rPr>
            <a:t>مع اجهزة الحاسوب الرئيسية في مركز ادارة هذه الشبكة الموجود في عمان (ادارة الحاسب الالي ) ,وتتم عملية ادخال البيانات من خلال عدد من المستخدمين للشاشات الطرفية في الادارات والمديريات والمكاتب , حيث تتلقى الدائرة البيانات والتباليغ من خلال مكاتبها المنتشرة في المملكة او من خلال السفارات الاردنية ويتم ادخالها مباشرة الى الحاسب الالي ليتم معالجتها واصدار الوثائق بناء على ما تم تخزينه, ومع ذلك فلقد طورنا النظام الحاسوبي ليعمل بنظام </a:t>
          </a:r>
          <a:r>
            <a:rPr lang="en-GB" b="1" dirty="0">
              <a:latin typeface="A Jannat LT" pitchFamily="2" charset="-78"/>
              <a:cs typeface="A Jannat LT" pitchFamily="2" charset="-78"/>
            </a:rPr>
            <a:t>ORACLE 10 G </a:t>
          </a:r>
          <a:r>
            <a:rPr lang="ar-JO" b="1" dirty="0">
              <a:latin typeface="A Jannat LT" pitchFamily="2" charset="-78"/>
              <a:cs typeface="A Jannat LT" pitchFamily="2" charset="-78"/>
            </a:rPr>
            <a:t> ويستخدم اجهزة الكمبيوتر الشخصية بدلا من النظام الحالي الذي يعمل بالشاشات الطرفية </a:t>
          </a:r>
          <a:r>
            <a:rPr lang="en-GB" b="1" dirty="0">
              <a:latin typeface="A Jannat LT" pitchFamily="2" charset="-78"/>
              <a:cs typeface="A Jannat LT" pitchFamily="2" charset="-78"/>
            </a:rPr>
            <a:t>ORACLE 7 . </a:t>
          </a:r>
          <a:endParaRPr lang="en-UM" b="1" dirty="0">
            <a:latin typeface="A Jannat LT" pitchFamily="2" charset="-78"/>
            <a:cs typeface="A Jannat LT" pitchFamily="2" charset="-78"/>
          </a:endParaRPr>
        </a:p>
      </dgm:t>
    </dgm:pt>
    <dgm:pt modelId="{9AE4C1F0-4A19-426F-9996-C47287DF290A}" type="parTrans" cxnId="{AE67B5A3-4171-431A-A7E9-F4DAD5176BB5}">
      <dgm:prSet/>
      <dgm:spPr/>
      <dgm:t>
        <a:bodyPr/>
        <a:lstStyle/>
        <a:p>
          <a:pPr algn="r" rtl="1"/>
          <a:endParaRPr lang="en-UM" b="1">
            <a:latin typeface="A Jannat LT" pitchFamily="2" charset="-78"/>
            <a:cs typeface="A Jannat LT" pitchFamily="2" charset="-78"/>
          </a:endParaRPr>
        </a:p>
      </dgm:t>
    </dgm:pt>
    <dgm:pt modelId="{74B543B7-A6FC-41DD-AC69-CC441FE09617}" type="sibTrans" cxnId="{AE67B5A3-4171-431A-A7E9-F4DAD5176BB5}">
      <dgm:prSet/>
      <dgm:spPr/>
      <dgm:t>
        <a:bodyPr/>
        <a:lstStyle/>
        <a:p>
          <a:pPr algn="r" rtl="1"/>
          <a:endParaRPr lang="en-UM" b="1">
            <a:latin typeface="A Jannat LT" pitchFamily="2" charset="-78"/>
            <a:cs typeface="A Jannat LT" pitchFamily="2" charset="-78"/>
          </a:endParaRPr>
        </a:p>
      </dgm:t>
    </dgm:pt>
    <dgm:pt modelId="{F6A64681-2156-4189-B1AB-77CB104FC9EC}">
      <dgm:prSet/>
      <dgm:spPr>
        <a:solidFill>
          <a:srgbClr val="002060"/>
        </a:solidFill>
      </dgm:spPr>
      <dgm:t>
        <a:bodyPr/>
        <a:lstStyle/>
        <a:p>
          <a:pPr algn="ctr" rtl="1"/>
          <a:r>
            <a:rPr lang="ar-JO" b="1" dirty="0">
              <a:latin typeface="A Jannat LT" pitchFamily="2" charset="-78"/>
              <a:cs typeface="A Jannat LT" pitchFamily="2" charset="-78"/>
            </a:rPr>
            <a:t>الاحصاءات الحيوية </a:t>
          </a:r>
          <a:endParaRPr lang="en-UM" b="1" dirty="0">
            <a:latin typeface="A Jannat LT" pitchFamily="2" charset="-78"/>
            <a:cs typeface="A Jannat LT" pitchFamily="2" charset="-78"/>
          </a:endParaRPr>
        </a:p>
      </dgm:t>
    </dgm:pt>
    <dgm:pt modelId="{684BA039-B28F-47A3-8AE4-ACD9979890CE}" type="parTrans" cxnId="{CF977641-1CEA-49B1-88D0-5DA5F522DC98}">
      <dgm:prSet/>
      <dgm:spPr/>
      <dgm:t>
        <a:bodyPr/>
        <a:lstStyle/>
        <a:p>
          <a:pPr algn="r" rtl="1"/>
          <a:endParaRPr lang="en-UM" b="1">
            <a:latin typeface="A Jannat LT" pitchFamily="2" charset="-78"/>
            <a:cs typeface="A Jannat LT" pitchFamily="2" charset="-78"/>
          </a:endParaRPr>
        </a:p>
      </dgm:t>
    </dgm:pt>
    <dgm:pt modelId="{227B950C-A476-44DA-9AA6-E70DE22E7E6E}" type="sibTrans" cxnId="{CF977641-1CEA-49B1-88D0-5DA5F522DC98}">
      <dgm:prSet/>
      <dgm:spPr/>
      <dgm:t>
        <a:bodyPr/>
        <a:lstStyle/>
        <a:p>
          <a:pPr algn="r" rtl="1"/>
          <a:endParaRPr lang="en-UM" b="1">
            <a:latin typeface="A Jannat LT" pitchFamily="2" charset="-78"/>
            <a:cs typeface="A Jannat LT" pitchFamily="2" charset="-78"/>
          </a:endParaRPr>
        </a:p>
      </dgm:t>
    </dgm:pt>
    <dgm:pt modelId="{171916E9-6499-466E-8222-814A28660B53}">
      <dgm:prSet/>
      <dgm:spPr/>
      <dgm:t>
        <a:bodyPr/>
        <a:lstStyle/>
        <a:p>
          <a:pPr algn="justLow" rtl="1"/>
          <a:r>
            <a:rPr lang="ar-JO" b="1">
              <a:latin typeface="A Jannat LT" pitchFamily="2" charset="-78"/>
              <a:cs typeface="A Jannat LT" pitchFamily="2" charset="-78"/>
            </a:rPr>
            <a:t>اصبح لدى الدائرة القدرة على استخلاص الاحصاءات الحيوية من نظام الاحوال المدنية ووفق طلب المؤسسات والدوائر الاخرى , ولهذا الغرض قمنا بالتنسيق والتعاون مع صندوق الامم المتحدة للسكان ودربنا عددا من موظفينا على الاعمال الاحصائية وتطوير طرق دقيقة وسريعة  لاستخلاص البيانات والمؤشرات الاحصائية من الكم الهائل من المعلومات المخزنة لدى الدائرة والتي تم تجميعها طيلة السنوات الماضية .</a:t>
          </a:r>
          <a:endParaRPr lang="en-UM" b="1">
            <a:latin typeface="A Jannat LT" pitchFamily="2" charset="-78"/>
            <a:cs typeface="A Jannat LT" pitchFamily="2" charset="-78"/>
          </a:endParaRPr>
        </a:p>
      </dgm:t>
    </dgm:pt>
    <dgm:pt modelId="{44A52B48-2349-45C8-9870-76292FFFF6B8}" type="parTrans" cxnId="{E1076187-CDFE-4C29-AD2E-A4784117C5BE}">
      <dgm:prSet/>
      <dgm:spPr/>
      <dgm:t>
        <a:bodyPr/>
        <a:lstStyle/>
        <a:p>
          <a:pPr algn="r" rtl="1"/>
          <a:endParaRPr lang="en-UM" b="1">
            <a:latin typeface="A Jannat LT" pitchFamily="2" charset="-78"/>
            <a:cs typeface="A Jannat LT" pitchFamily="2" charset="-78"/>
          </a:endParaRPr>
        </a:p>
      </dgm:t>
    </dgm:pt>
    <dgm:pt modelId="{5F8475FE-81C4-4E81-B376-1815BDE4460B}" type="sibTrans" cxnId="{E1076187-CDFE-4C29-AD2E-A4784117C5BE}">
      <dgm:prSet/>
      <dgm:spPr/>
      <dgm:t>
        <a:bodyPr/>
        <a:lstStyle/>
        <a:p>
          <a:pPr algn="r" rtl="1"/>
          <a:endParaRPr lang="en-UM" b="1">
            <a:latin typeface="A Jannat LT" pitchFamily="2" charset="-78"/>
            <a:cs typeface="A Jannat LT" pitchFamily="2" charset="-78"/>
          </a:endParaRPr>
        </a:p>
      </dgm:t>
    </dgm:pt>
    <dgm:pt modelId="{3A8F04DC-0A37-49AD-AEBA-0A13B306A3EB}">
      <dgm:prSet/>
      <dgm:spPr>
        <a:solidFill>
          <a:srgbClr val="002060"/>
        </a:solidFill>
      </dgm:spPr>
      <dgm:t>
        <a:bodyPr/>
        <a:lstStyle/>
        <a:p>
          <a:pPr algn="ctr" rtl="1"/>
          <a:r>
            <a:rPr lang="ar-JO" b="1" dirty="0">
              <a:latin typeface="A Jannat LT" pitchFamily="2" charset="-78"/>
              <a:cs typeface="A Jannat LT" pitchFamily="2" charset="-78"/>
            </a:rPr>
            <a:t>النظام الالكتروني</a:t>
          </a:r>
          <a:endParaRPr lang="en-UM" b="1" dirty="0">
            <a:latin typeface="A Jannat LT" pitchFamily="2" charset="-78"/>
            <a:cs typeface="A Jannat LT" pitchFamily="2" charset="-78"/>
          </a:endParaRPr>
        </a:p>
      </dgm:t>
    </dgm:pt>
    <dgm:pt modelId="{25F83CF3-FE8C-4ED2-B6FB-DED238883E5B}" type="parTrans" cxnId="{3A073708-E987-4E1B-92FB-8F67C8BCF344}">
      <dgm:prSet/>
      <dgm:spPr/>
      <dgm:t>
        <a:bodyPr/>
        <a:lstStyle/>
        <a:p>
          <a:pPr algn="r" rtl="1"/>
          <a:endParaRPr lang="en-UM" b="1">
            <a:latin typeface="A Jannat LT" pitchFamily="2" charset="-78"/>
            <a:cs typeface="A Jannat LT" pitchFamily="2" charset="-78"/>
          </a:endParaRPr>
        </a:p>
      </dgm:t>
    </dgm:pt>
    <dgm:pt modelId="{631B400F-FD9E-4E47-96D1-7C46C700BB69}" type="sibTrans" cxnId="{3A073708-E987-4E1B-92FB-8F67C8BCF344}">
      <dgm:prSet/>
      <dgm:spPr/>
      <dgm:t>
        <a:bodyPr/>
        <a:lstStyle/>
        <a:p>
          <a:pPr algn="r" rtl="1"/>
          <a:endParaRPr lang="en-UM" b="1">
            <a:latin typeface="A Jannat LT" pitchFamily="2" charset="-78"/>
            <a:cs typeface="A Jannat LT" pitchFamily="2" charset="-78"/>
          </a:endParaRPr>
        </a:p>
      </dgm:t>
    </dgm:pt>
    <dgm:pt modelId="{C909C568-9614-479B-BD8D-2129A56D1523}">
      <dgm:prSet/>
      <dgm:spPr/>
      <dgm:t>
        <a:bodyPr/>
        <a:lstStyle/>
        <a:p>
          <a:pPr algn="justLow" rtl="1"/>
          <a:r>
            <a:rPr lang="ar-JO" b="1" dirty="0">
              <a:latin typeface="A Jannat LT" pitchFamily="2" charset="-78"/>
              <a:cs typeface="A Jannat LT" pitchFamily="2" charset="-78"/>
            </a:rPr>
            <a:t>كما يمكننا النظام من استخدام البيانات الخام سواء لغايات التخطيط او الامن او ....الخ من الطلبات , ولهذه الغاية طورنا نظاما خاصا بالدائرة اطلق عليه اسم بوابة دائرة الاحوال المدنية والجوازات </a:t>
          </a:r>
          <a:r>
            <a:rPr lang="en-GB" b="1" dirty="0">
              <a:latin typeface="A Jannat LT" pitchFamily="2" charset="-78"/>
              <a:cs typeface="A Jannat LT" pitchFamily="2" charset="-78"/>
            </a:rPr>
            <a:t>CSPD PORTAL) </a:t>
          </a:r>
          <a:r>
            <a:rPr lang="ar-JO" b="1" dirty="0">
              <a:latin typeface="A Jannat LT" pitchFamily="2" charset="-78"/>
              <a:cs typeface="A Jannat LT" pitchFamily="2" charset="-78"/>
            </a:rPr>
            <a:t>) يمكن الدوائر من الحصول على البيانات وفق حاجتها وضمن المسموح لها وبشكل مباشر وآني .</a:t>
          </a:r>
          <a:endParaRPr lang="en-UM" b="1" dirty="0">
            <a:latin typeface="A Jannat LT" pitchFamily="2" charset="-78"/>
            <a:cs typeface="A Jannat LT" pitchFamily="2" charset="-78"/>
          </a:endParaRPr>
        </a:p>
      </dgm:t>
    </dgm:pt>
    <dgm:pt modelId="{3859E9FE-26BD-4053-A417-0809FE4A1F0E}" type="parTrans" cxnId="{17605D39-78A1-44CF-A90B-6704DB9FC519}">
      <dgm:prSet/>
      <dgm:spPr/>
      <dgm:t>
        <a:bodyPr/>
        <a:lstStyle/>
        <a:p>
          <a:pPr algn="r" rtl="1"/>
          <a:endParaRPr lang="en-UM" b="1">
            <a:latin typeface="A Jannat LT" pitchFamily="2" charset="-78"/>
            <a:cs typeface="A Jannat LT" pitchFamily="2" charset="-78"/>
          </a:endParaRPr>
        </a:p>
      </dgm:t>
    </dgm:pt>
    <dgm:pt modelId="{86275C19-C810-40EB-8CE4-B2A22420CF82}" type="sibTrans" cxnId="{17605D39-78A1-44CF-A90B-6704DB9FC519}">
      <dgm:prSet/>
      <dgm:spPr/>
      <dgm:t>
        <a:bodyPr/>
        <a:lstStyle/>
        <a:p>
          <a:pPr algn="r" rtl="1"/>
          <a:endParaRPr lang="en-UM" b="1">
            <a:latin typeface="A Jannat LT" pitchFamily="2" charset="-78"/>
            <a:cs typeface="A Jannat LT" pitchFamily="2" charset="-78"/>
          </a:endParaRPr>
        </a:p>
      </dgm:t>
    </dgm:pt>
    <dgm:pt modelId="{D89E3087-CDD5-4D49-9D2F-94057F077E5C}" type="pres">
      <dgm:prSet presAssocID="{B2CFF919-7C23-41FF-86BB-6ADC88C156FD}" presName="Name0" presStyleCnt="0">
        <dgm:presLayoutVars>
          <dgm:dir/>
          <dgm:animLvl val="lvl"/>
          <dgm:resizeHandles val="exact"/>
        </dgm:presLayoutVars>
      </dgm:prSet>
      <dgm:spPr/>
      <dgm:t>
        <a:bodyPr/>
        <a:lstStyle/>
        <a:p>
          <a:endParaRPr lang="en-US"/>
        </a:p>
      </dgm:t>
    </dgm:pt>
    <dgm:pt modelId="{52B8223A-8E0D-4869-9B15-D0514CE74816}" type="pres">
      <dgm:prSet presAssocID="{C465EA8F-27AE-4250-8AE9-5DBDB0B2D04A}" presName="composite" presStyleCnt="0"/>
      <dgm:spPr/>
    </dgm:pt>
    <dgm:pt modelId="{3D7AF120-9C53-4AA2-A69F-A640EDD9DE22}" type="pres">
      <dgm:prSet presAssocID="{C465EA8F-27AE-4250-8AE9-5DBDB0B2D04A}" presName="parTx" presStyleLbl="alignNode1" presStyleIdx="0" presStyleCnt="3">
        <dgm:presLayoutVars>
          <dgm:chMax val="0"/>
          <dgm:chPref val="0"/>
          <dgm:bulletEnabled val="1"/>
        </dgm:presLayoutVars>
      </dgm:prSet>
      <dgm:spPr/>
      <dgm:t>
        <a:bodyPr/>
        <a:lstStyle/>
        <a:p>
          <a:endParaRPr lang="en-US"/>
        </a:p>
      </dgm:t>
    </dgm:pt>
    <dgm:pt modelId="{D662EABF-2DBB-40EF-BF28-F8E211B449A9}" type="pres">
      <dgm:prSet presAssocID="{C465EA8F-27AE-4250-8AE9-5DBDB0B2D04A}" presName="desTx" presStyleLbl="alignAccFollowNode1" presStyleIdx="0" presStyleCnt="3">
        <dgm:presLayoutVars>
          <dgm:bulletEnabled val="1"/>
        </dgm:presLayoutVars>
      </dgm:prSet>
      <dgm:spPr/>
      <dgm:t>
        <a:bodyPr/>
        <a:lstStyle/>
        <a:p>
          <a:endParaRPr lang="en-US"/>
        </a:p>
      </dgm:t>
    </dgm:pt>
    <dgm:pt modelId="{79CDF878-978F-4C1D-BE76-443A4264D501}" type="pres">
      <dgm:prSet presAssocID="{F5E7D70E-2999-4C11-A58E-A190BF807056}" presName="space" presStyleCnt="0"/>
      <dgm:spPr/>
    </dgm:pt>
    <dgm:pt modelId="{80932CC5-EA43-44EC-982A-60F61A0CF127}" type="pres">
      <dgm:prSet presAssocID="{F6A64681-2156-4189-B1AB-77CB104FC9EC}" presName="composite" presStyleCnt="0"/>
      <dgm:spPr/>
    </dgm:pt>
    <dgm:pt modelId="{99C3442B-64FC-42AF-BA75-A4FC3D2BCE56}" type="pres">
      <dgm:prSet presAssocID="{F6A64681-2156-4189-B1AB-77CB104FC9EC}" presName="parTx" presStyleLbl="alignNode1" presStyleIdx="1" presStyleCnt="3">
        <dgm:presLayoutVars>
          <dgm:chMax val="0"/>
          <dgm:chPref val="0"/>
          <dgm:bulletEnabled val="1"/>
        </dgm:presLayoutVars>
      </dgm:prSet>
      <dgm:spPr/>
      <dgm:t>
        <a:bodyPr/>
        <a:lstStyle/>
        <a:p>
          <a:endParaRPr lang="en-US"/>
        </a:p>
      </dgm:t>
    </dgm:pt>
    <dgm:pt modelId="{1176190D-223F-460C-84C0-177E90B38F88}" type="pres">
      <dgm:prSet presAssocID="{F6A64681-2156-4189-B1AB-77CB104FC9EC}" presName="desTx" presStyleLbl="alignAccFollowNode1" presStyleIdx="1" presStyleCnt="3">
        <dgm:presLayoutVars>
          <dgm:bulletEnabled val="1"/>
        </dgm:presLayoutVars>
      </dgm:prSet>
      <dgm:spPr/>
      <dgm:t>
        <a:bodyPr/>
        <a:lstStyle/>
        <a:p>
          <a:endParaRPr lang="en-US"/>
        </a:p>
      </dgm:t>
    </dgm:pt>
    <dgm:pt modelId="{7D526B04-31DD-44CF-ACB0-230A9083A04C}" type="pres">
      <dgm:prSet presAssocID="{227B950C-A476-44DA-9AA6-E70DE22E7E6E}" presName="space" presStyleCnt="0"/>
      <dgm:spPr/>
    </dgm:pt>
    <dgm:pt modelId="{ED8DA03E-4F72-4424-8C87-D2B496D043FE}" type="pres">
      <dgm:prSet presAssocID="{3A8F04DC-0A37-49AD-AEBA-0A13B306A3EB}" presName="composite" presStyleCnt="0"/>
      <dgm:spPr/>
    </dgm:pt>
    <dgm:pt modelId="{6549EF5C-4E7A-49B1-81B9-C3A61079F2C5}" type="pres">
      <dgm:prSet presAssocID="{3A8F04DC-0A37-49AD-AEBA-0A13B306A3EB}" presName="parTx" presStyleLbl="alignNode1" presStyleIdx="2" presStyleCnt="3">
        <dgm:presLayoutVars>
          <dgm:chMax val="0"/>
          <dgm:chPref val="0"/>
          <dgm:bulletEnabled val="1"/>
        </dgm:presLayoutVars>
      </dgm:prSet>
      <dgm:spPr/>
      <dgm:t>
        <a:bodyPr/>
        <a:lstStyle/>
        <a:p>
          <a:endParaRPr lang="en-US"/>
        </a:p>
      </dgm:t>
    </dgm:pt>
    <dgm:pt modelId="{DAA81508-4E0C-4EC7-B970-80A39C07F690}" type="pres">
      <dgm:prSet presAssocID="{3A8F04DC-0A37-49AD-AEBA-0A13B306A3EB}" presName="desTx" presStyleLbl="alignAccFollowNode1" presStyleIdx="2" presStyleCnt="3">
        <dgm:presLayoutVars>
          <dgm:bulletEnabled val="1"/>
        </dgm:presLayoutVars>
      </dgm:prSet>
      <dgm:spPr/>
      <dgm:t>
        <a:bodyPr/>
        <a:lstStyle/>
        <a:p>
          <a:endParaRPr lang="en-US"/>
        </a:p>
      </dgm:t>
    </dgm:pt>
  </dgm:ptLst>
  <dgm:cxnLst>
    <dgm:cxn modelId="{5CF13847-09FF-441C-BE56-EEDDDDB9F582}" type="presOf" srcId="{B2CFF919-7C23-41FF-86BB-6ADC88C156FD}" destId="{D89E3087-CDD5-4D49-9D2F-94057F077E5C}" srcOrd="0" destOrd="0" presId="urn:microsoft.com/office/officeart/2005/8/layout/hList1"/>
    <dgm:cxn modelId="{E1076187-CDFE-4C29-AD2E-A4784117C5BE}" srcId="{F6A64681-2156-4189-B1AB-77CB104FC9EC}" destId="{171916E9-6499-466E-8222-814A28660B53}" srcOrd="0" destOrd="0" parTransId="{44A52B48-2349-45C8-9870-76292FFFF6B8}" sibTransId="{5F8475FE-81C4-4E81-B376-1815BDE4460B}"/>
    <dgm:cxn modelId="{3A073708-E987-4E1B-92FB-8F67C8BCF344}" srcId="{B2CFF919-7C23-41FF-86BB-6ADC88C156FD}" destId="{3A8F04DC-0A37-49AD-AEBA-0A13B306A3EB}" srcOrd="2" destOrd="0" parTransId="{25F83CF3-FE8C-4ED2-B6FB-DED238883E5B}" sibTransId="{631B400F-FD9E-4E47-96D1-7C46C700BB69}"/>
    <dgm:cxn modelId="{CF977641-1CEA-49B1-88D0-5DA5F522DC98}" srcId="{B2CFF919-7C23-41FF-86BB-6ADC88C156FD}" destId="{F6A64681-2156-4189-B1AB-77CB104FC9EC}" srcOrd="1" destOrd="0" parTransId="{684BA039-B28F-47A3-8AE4-ACD9979890CE}" sibTransId="{227B950C-A476-44DA-9AA6-E70DE22E7E6E}"/>
    <dgm:cxn modelId="{AE67B5A3-4171-431A-A7E9-F4DAD5176BB5}" srcId="{C465EA8F-27AE-4250-8AE9-5DBDB0B2D04A}" destId="{288DDB85-4F2F-42FC-B8A1-DCF938CC5627}" srcOrd="0" destOrd="0" parTransId="{9AE4C1F0-4A19-426F-9996-C47287DF290A}" sibTransId="{74B543B7-A6FC-41DD-AC69-CC441FE09617}"/>
    <dgm:cxn modelId="{08BF321B-1410-43DE-B7E0-245B3718AC6D}" type="presOf" srcId="{F6A64681-2156-4189-B1AB-77CB104FC9EC}" destId="{99C3442B-64FC-42AF-BA75-A4FC3D2BCE56}" srcOrd="0" destOrd="0" presId="urn:microsoft.com/office/officeart/2005/8/layout/hList1"/>
    <dgm:cxn modelId="{17605D39-78A1-44CF-A90B-6704DB9FC519}" srcId="{3A8F04DC-0A37-49AD-AEBA-0A13B306A3EB}" destId="{C909C568-9614-479B-BD8D-2129A56D1523}" srcOrd="0" destOrd="0" parTransId="{3859E9FE-26BD-4053-A417-0809FE4A1F0E}" sibTransId="{86275C19-C810-40EB-8CE4-B2A22420CF82}"/>
    <dgm:cxn modelId="{1F1ADA35-4F24-40C4-8AD0-7533A209B82D}" type="presOf" srcId="{171916E9-6499-466E-8222-814A28660B53}" destId="{1176190D-223F-460C-84C0-177E90B38F88}" srcOrd="0" destOrd="0" presId="urn:microsoft.com/office/officeart/2005/8/layout/hList1"/>
    <dgm:cxn modelId="{CF44776B-EC6E-48B2-9590-5666EA994AAD}" type="presOf" srcId="{3A8F04DC-0A37-49AD-AEBA-0A13B306A3EB}" destId="{6549EF5C-4E7A-49B1-81B9-C3A61079F2C5}" srcOrd="0" destOrd="0" presId="urn:microsoft.com/office/officeart/2005/8/layout/hList1"/>
    <dgm:cxn modelId="{F3C39A2D-90DD-461D-9508-A3FA29C23F83}" type="presOf" srcId="{288DDB85-4F2F-42FC-B8A1-DCF938CC5627}" destId="{D662EABF-2DBB-40EF-BF28-F8E211B449A9}" srcOrd="0" destOrd="0" presId="urn:microsoft.com/office/officeart/2005/8/layout/hList1"/>
    <dgm:cxn modelId="{68EF73E6-5AD9-455E-A423-479A90367C72}" type="presOf" srcId="{C465EA8F-27AE-4250-8AE9-5DBDB0B2D04A}" destId="{3D7AF120-9C53-4AA2-A69F-A640EDD9DE22}" srcOrd="0" destOrd="0" presId="urn:microsoft.com/office/officeart/2005/8/layout/hList1"/>
    <dgm:cxn modelId="{57EDB493-5A41-4AB7-8DF9-EDC8B0357421}" type="presOf" srcId="{C909C568-9614-479B-BD8D-2129A56D1523}" destId="{DAA81508-4E0C-4EC7-B970-80A39C07F690}" srcOrd="0" destOrd="0" presId="urn:microsoft.com/office/officeart/2005/8/layout/hList1"/>
    <dgm:cxn modelId="{FEA3EEB2-3625-402E-966A-51C61E1827B2}" srcId="{B2CFF919-7C23-41FF-86BB-6ADC88C156FD}" destId="{C465EA8F-27AE-4250-8AE9-5DBDB0B2D04A}" srcOrd="0" destOrd="0" parTransId="{CFC9022E-5221-4DBC-9AC7-8B292A60FEA0}" sibTransId="{F5E7D70E-2999-4C11-A58E-A190BF807056}"/>
    <dgm:cxn modelId="{BC0D38DC-7D92-43BA-8177-25F36AFE7AFD}" type="presParOf" srcId="{D89E3087-CDD5-4D49-9D2F-94057F077E5C}" destId="{52B8223A-8E0D-4869-9B15-D0514CE74816}" srcOrd="0" destOrd="0" presId="urn:microsoft.com/office/officeart/2005/8/layout/hList1"/>
    <dgm:cxn modelId="{CD9A7141-47BE-47E8-9FDF-5433D1D494E9}" type="presParOf" srcId="{52B8223A-8E0D-4869-9B15-D0514CE74816}" destId="{3D7AF120-9C53-4AA2-A69F-A640EDD9DE22}" srcOrd="0" destOrd="0" presId="urn:microsoft.com/office/officeart/2005/8/layout/hList1"/>
    <dgm:cxn modelId="{F0F4A9F1-9D43-4A41-BD0B-1801631DAED7}" type="presParOf" srcId="{52B8223A-8E0D-4869-9B15-D0514CE74816}" destId="{D662EABF-2DBB-40EF-BF28-F8E211B449A9}" srcOrd="1" destOrd="0" presId="urn:microsoft.com/office/officeart/2005/8/layout/hList1"/>
    <dgm:cxn modelId="{11ED0EDC-3E3B-47E0-8142-4B11C6A4F723}" type="presParOf" srcId="{D89E3087-CDD5-4D49-9D2F-94057F077E5C}" destId="{79CDF878-978F-4C1D-BE76-443A4264D501}" srcOrd="1" destOrd="0" presId="urn:microsoft.com/office/officeart/2005/8/layout/hList1"/>
    <dgm:cxn modelId="{828BDA26-061E-422B-9A1E-4B04FACC1A99}" type="presParOf" srcId="{D89E3087-CDD5-4D49-9D2F-94057F077E5C}" destId="{80932CC5-EA43-44EC-982A-60F61A0CF127}" srcOrd="2" destOrd="0" presId="urn:microsoft.com/office/officeart/2005/8/layout/hList1"/>
    <dgm:cxn modelId="{42E1BE1C-EFC2-42E3-8FA4-AFD09E6AFBF6}" type="presParOf" srcId="{80932CC5-EA43-44EC-982A-60F61A0CF127}" destId="{99C3442B-64FC-42AF-BA75-A4FC3D2BCE56}" srcOrd="0" destOrd="0" presId="urn:microsoft.com/office/officeart/2005/8/layout/hList1"/>
    <dgm:cxn modelId="{E7C15E8A-5A8C-4F30-ABF9-668D24050F12}" type="presParOf" srcId="{80932CC5-EA43-44EC-982A-60F61A0CF127}" destId="{1176190D-223F-460C-84C0-177E90B38F88}" srcOrd="1" destOrd="0" presId="urn:microsoft.com/office/officeart/2005/8/layout/hList1"/>
    <dgm:cxn modelId="{5A49FDDF-4C85-4937-9B19-2E1686D9E3CA}" type="presParOf" srcId="{D89E3087-CDD5-4D49-9D2F-94057F077E5C}" destId="{7D526B04-31DD-44CF-ACB0-230A9083A04C}" srcOrd="3" destOrd="0" presId="urn:microsoft.com/office/officeart/2005/8/layout/hList1"/>
    <dgm:cxn modelId="{88B6E2F6-0FA3-4344-B742-765B964E1F06}" type="presParOf" srcId="{D89E3087-CDD5-4D49-9D2F-94057F077E5C}" destId="{ED8DA03E-4F72-4424-8C87-D2B496D043FE}" srcOrd="4" destOrd="0" presId="urn:microsoft.com/office/officeart/2005/8/layout/hList1"/>
    <dgm:cxn modelId="{C48D0EF4-6022-4488-A82D-680C3EC96CB9}" type="presParOf" srcId="{ED8DA03E-4F72-4424-8C87-D2B496D043FE}" destId="{6549EF5C-4E7A-49B1-81B9-C3A61079F2C5}" srcOrd="0" destOrd="0" presId="urn:microsoft.com/office/officeart/2005/8/layout/hList1"/>
    <dgm:cxn modelId="{8E16919A-5B0A-4129-89CE-17D042E43EFE}" type="presParOf" srcId="{ED8DA03E-4F72-4424-8C87-D2B496D043FE}" destId="{DAA81508-4E0C-4EC7-B970-80A39C07F69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B35E48-9761-4D86-B625-D23663BD508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M"/>
        </a:p>
      </dgm:t>
    </dgm:pt>
    <dgm:pt modelId="{CB8D0B73-4F2A-4163-B46F-75176F6DEDE9}">
      <dgm:prSet custT="1"/>
      <dgm:spPr>
        <a:solidFill>
          <a:srgbClr val="002060"/>
        </a:solidFill>
      </dgm:spPr>
      <dgm:t>
        <a:bodyPr/>
        <a:lstStyle/>
        <a:p>
          <a:pPr algn="ctr" rtl="1"/>
          <a:r>
            <a:rPr lang="ar-JO" sz="1800" b="1">
              <a:latin typeface="A Jannat LT" pitchFamily="2" charset="-78"/>
              <a:cs typeface="A Jannat LT" pitchFamily="2" charset="-78"/>
            </a:rPr>
            <a:t>واقعات الولادة</a:t>
          </a:r>
          <a:endParaRPr lang="en-UM" sz="1800">
            <a:latin typeface="A Jannat LT" pitchFamily="2" charset="-78"/>
            <a:cs typeface="A Jannat LT" pitchFamily="2" charset="-78"/>
          </a:endParaRPr>
        </a:p>
      </dgm:t>
    </dgm:pt>
    <dgm:pt modelId="{92A3C419-001C-4B5B-86B9-C699A3617210}" type="parTrans" cxnId="{422E6454-0128-449F-9520-011364F9A163}">
      <dgm:prSet/>
      <dgm:spPr/>
      <dgm:t>
        <a:bodyPr/>
        <a:lstStyle/>
        <a:p>
          <a:pPr algn="r" rtl="1"/>
          <a:endParaRPr lang="en-UM">
            <a:latin typeface="A Jannat LT" pitchFamily="2" charset="-78"/>
            <a:cs typeface="A Jannat LT" pitchFamily="2" charset="-78"/>
          </a:endParaRPr>
        </a:p>
      </dgm:t>
    </dgm:pt>
    <dgm:pt modelId="{B51192B5-200A-478F-850B-4751D1E77425}" type="sibTrans" cxnId="{422E6454-0128-449F-9520-011364F9A163}">
      <dgm:prSet/>
      <dgm:spPr/>
      <dgm:t>
        <a:bodyPr/>
        <a:lstStyle/>
        <a:p>
          <a:pPr algn="r" rtl="1"/>
          <a:endParaRPr lang="en-UM">
            <a:latin typeface="A Jannat LT" pitchFamily="2" charset="-78"/>
            <a:cs typeface="A Jannat LT" pitchFamily="2" charset="-78"/>
          </a:endParaRPr>
        </a:p>
      </dgm:t>
    </dgm:pt>
    <dgm:pt modelId="{9B75BCEF-9123-42A0-8ADA-7523B10FC82B}">
      <dgm:prSet/>
      <dgm:spPr/>
      <dgm:t>
        <a:bodyPr/>
        <a:lstStyle/>
        <a:p>
          <a:pPr algn="just" rtl="1">
            <a:buFont typeface="+mj-lt"/>
            <a:buAutoNum type="arabicPeriod"/>
          </a:pPr>
          <a:r>
            <a:rPr lang="ar-AE" b="1" dirty="0">
              <a:latin typeface="A Jannat LT" pitchFamily="2" charset="-78"/>
              <a:cs typeface="A Jannat LT" pitchFamily="2" charset="-78"/>
            </a:rPr>
            <a:t>ظروف اجتماعية (كوجود خلافات عائلية في الاسرة الواحدة )</a:t>
          </a:r>
          <a:endParaRPr lang="en-UM" dirty="0">
            <a:latin typeface="A Jannat LT" pitchFamily="2" charset="-78"/>
            <a:cs typeface="A Jannat LT" pitchFamily="2" charset="-78"/>
          </a:endParaRPr>
        </a:p>
      </dgm:t>
    </dgm:pt>
    <dgm:pt modelId="{A51E4223-83A8-446C-8539-EE6BD79D7359}" type="parTrans" cxnId="{C173B2B9-2115-4125-993C-20794D8B9841}">
      <dgm:prSet/>
      <dgm:spPr/>
      <dgm:t>
        <a:bodyPr/>
        <a:lstStyle/>
        <a:p>
          <a:pPr algn="r" rtl="1"/>
          <a:endParaRPr lang="en-UM">
            <a:latin typeface="A Jannat LT" pitchFamily="2" charset="-78"/>
            <a:cs typeface="A Jannat LT" pitchFamily="2" charset="-78"/>
          </a:endParaRPr>
        </a:p>
      </dgm:t>
    </dgm:pt>
    <dgm:pt modelId="{10C5270F-7FFE-4B7E-B924-4278A5B0F58A}" type="sibTrans" cxnId="{C173B2B9-2115-4125-993C-20794D8B9841}">
      <dgm:prSet/>
      <dgm:spPr/>
      <dgm:t>
        <a:bodyPr/>
        <a:lstStyle/>
        <a:p>
          <a:pPr algn="r" rtl="1"/>
          <a:endParaRPr lang="en-UM">
            <a:latin typeface="A Jannat LT" pitchFamily="2" charset="-78"/>
            <a:cs typeface="A Jannat LT" pitchFamily="2" charset="-78"/>
          </a:endParaRPr>
        </a:p>
      </dgm:t>
    </dgm:pt>
    <dgm:pt modelId="{0FA58078-0C98-40D3-9460-AAFC0FBAB522}">
      <dgm:prSet/>
      <dgm:spPr/>
      <dgm:t>
        <a:bodyPr/>
        <a:lstStyle/>
        <a:p>
          <a:pPr algn="just" rtl="1">
            <a:buFont typeface="+mj-lt"/>
            <a:buAutoNum type="arabicPeriod"/>
          </a:pPr>
          <a:r>
            <a:rPr lang="ar-JO" b="1" dirty="0">
              <a:latin typeface="A Jannat LT" pitchFamily="2" charset="-78"/>
              <a:cs typeface="A Jannat LT" pitchFamily="2" charset="-78"/>
            </a:rPr>
            <a:t>ظروف </a:t>
          </a:r>
          <a:r>
            <a:rPr lang="ar-AE" b="1" dirty="0">
              <a:latin typeface="A Jannat LT" pitchFamily="2" charset="-78"/>
              <a:cs typeface="A Jannat LT" pitchFamily="2" charset="-78"/>
            </a:rPr>
            <a:t>اقتصادية (كالفقر والحاجة ) </a:t>
          </a:r>
          <a:endParaRPr lang="en-UM" dirty="0">
            <a:latin typeface="A Jannat LT" pitchFamily="2" charset="-78"/>
            <a:cs typeface="A Jannat LT" pitchFamily="2" charset="-78"/>
          </a:endParaRPr>
        </a:p>
      </dgm:t>
    </dgm:pt>
    <dgm:pt modelId="{9A9FE253-B535-4C01-8E3E-D329412A923F}" type="parTrans" cxnId="{4DE52BBB-DF6A-47F3-9A7C-4A80F5C28AFA}">
      <dgm:prSet/>
      <dgm:spPr/>
      <dgm:t>
        <a:bodyPr/>
        <a:lstStyle/>
        <a:p>
          <a:pPr algn="r" rtl="1"/>
          <a:endParaRPr lang="en-UM">
            <a:latin typeface="A Jannat LT" pitchFamily="2" charset="-78"/>
            <a:cs typeface="A Jannat LT" pitchFamily="2" charset="-78"/>
          </a:endParaRPr>
        </a:p>
      </dgm:t>
    </dgm:pt>
    <dgm:pt modelId="{F1A2F3A5-223D-4DEB-8242-561F8815F3B2}" type="sibTrans" cxnId="{4DE52BBB-DF6A-47F3-9A7C-4A80F5C28AFA}">
      <dgm:prSet/>
      <dgm:spPr/>
      <dgm:t>
        <a:bodyPr/>
        <a:lstStyle/>
        <a:p>
          <a:pPr algn="r" rtl="1"/>
          <a:endParaRPr lang="en-UM">
            <a:latin typeface="A Jannat LT" pitchFamily="2" charset="-78"/>
            <a:cs typeface="A Jannat LT" pitchFamily="2" charset="-78"/>
          </a:endParaRPr>
        </a:p>
      </dgm:t>
    </dgm:pt>
    <dgm:pt modelId="{E1E9EDC6-0EDF-4138-A60E-3390E9294135}">
      <dgm:prSet/>
      <dgm:spPr/>
      <dgm:t>
        <a:bodyPr/>
        <a:lstStyle/>
        <a:p>
          <a:pPr algn="just" rtl="1">
            <a:buFont typeface="+mj-lt"/>
            <a:buAutoNum type="arabicPeriod"/>
          </a:pPr>
          <a:r>
            <a:rPr lang="ar-AE" b="1" dirty="0">
              <a:latin typeface="A Jannat LT" pitchFamily="2" charset="-78"/>
              <a:cs typeface="A Jannat LT" pitchFamily="2" charset="-78"/>
            </a:rPr>
            <a:t>الجهل باهمية وضرورة التبليغ وتسجيل الواقعة </a:t>
          </a:r>
          <a:endParaRPr lang="en-UM" dirty="0">
            <a:latin typeface="A Jannat LT" pitchFamily="2" charset="-78"/>
            <a:cs typeface="A Jannat LT" pitchFamily="2" charset="-78"/>
          </a:endParaRPr>
        </a:p>
      </dgm:t>
    </dgm:pt>
    <dgm:pt modelId="{1C7C123C-C743-476F-9D11-4ACB7085CE55}" type="parTrans" cxnId="{E34083A4-279F-44C1-808D-85EA7B5FEFD3}">
      <dgm:prSet/>
      <dgm:spPr/>
      <dgm:t>
        <a:bodyPr/>
        <a:lstStyle/>
        <a:p>
          <a:pPr algn="r" rtl="1"/>
          <a:endParaRPr lang="en-UM">
            <a:latin typeface="A Jannat LT" pitchFamily="2" charset="-78"/>
            <a:cs typeface="A Jannat LT" pitchFamily="2" charset="-78"/>
          </a:endParaRPr>
        </a:p>
      </dgm:t>
    </dgm:pt>
    <dgm:pt modelId="{6F5C3493-13FD-4B5F-8538-2CADC0F618C8}" type="sibTrans" cxnId="{E34083A4-279F-44C1-808D-85EA7B5FEFD3}">
      <dgm:prSet/>
      <dgm:spPr/>
      <dgm:t>
        <a:bodyPr/>
        <a:lstStyle/>
        <a:p>
          <a:pPr algn="r" rtl="1"/>
          <a:endParaRPr lang="en-UM">
            <a:latin typeface="A Jannat LT" pitchFamily="2" charset="-78"/>
            <a:cs typeface="A Jannat LT" pitchFamily="2" charset="-78"/>
          </a:endParaRPr>
        </a:p>
      </dgm:t>
    </dgm:pt>
    <dgm:pt modelId="{B5A97962-BBE7-4A79-A697-CB8800934C92}">
      <dgm:prSet/>
      <dgm:spPr/>
      <dgm:t>
        <a:bodyPr/>
        <a:lstStyle/>
        <a:p>
          <a:pPr algn="just" rtl="1">
            <a:buFont typeface="+mj-lt"/>
            <a:buAutoNum type="arabicPeriod"/>
          </a:pPr>
          <a:r>
            <a:rPr lang="ar-AE" b="1" dirty="0">
              <a:latin typeface="A Jannat LT" pitchFamily="2" charset="-78"/>
              <a:cs typeface="A Jannat LT" pitchFamily="2" charset="-78"/>
            </a:rPr>
            <a:t>الاعتقاد </a:t>
          </a:r>
          <a:r>
            <a:rPr lang="ar-JO" b="1" dirty="0">
              <a:latin typeface="A Jannat LT" pitchFamily="2" charset="-78"/>
              <a:cs typeface="A Jannat LT" pitchFamily="2" charset="-78"/>
            </a:rPr>
            <a:t>ب</a:t>
          </a:r>
          <a:r>
            <a:rPr lang="ar-AE" b="1" dirty="0">
              <a:latin typeface="A Jannat LT" pitchFamily="2" charset="-78"/>
              <a:cs typeface="A Jannat LT" pitchFamily="2" charset="-78"/>
            </a:rPr>
            <a:t>ان الاخبار الذي يحصل عليه المواطن من الجهة المشرفة</a:t>
          </a:r>
          <a:r>
            <a:rPr lang="ar-JO" b="1" dirty="0">
              <a:latin typeface="A Jannat LT" pitchFamily="2" charset="-78"/>
              <a:cs typeface="A Jannat LT" pitchFamily="2" charset="-78"/>
            </a:rPr>
            <a:t> </a:t>
          </a:r>
          <a:r>
            <a:rPr lang="ar-AE" b="1" dirty="0">
              <a:latin typeface="A Jannat LT" pitchFamily="2" charset="-78"/>
              <a:cs typeface="A Jannat LT" pitchFamily="2" charset="-78"/>
            </a:rPr>
            <a:t>على الواقعة يغني عن التبليغ </a:t>
          </a:r>
          <a:endParaRPr lang="en-UM" dirty="0">
            <a:latin typeface="A Jannat LT" pitchFamily="2" charset="-78"/>
            <a:cs typeface="A Jannat LT" pitchFamily="2" charset="-78"/>
          </a:endParaRPr>
        </a:p>
      </dgm:t>
    </dgm:pt>
    <dgm:pt modelId="{D829E120-3512-4DFA-B6FD-105C1129DA65}" type="parTrans" cxnId="{62AD6504-77F1-410D-8DED-2DF561E2EEFE}">
      <dgm:prSet/>
      <dgm:spPr/>
      <dgm:t>
        <a:bodyPr/>
        <a:lstStyle/>
        <a:p>
          <a:pPr algn="r" rtl="1"/>
          <a:endParaRPr lang="en-UM">
            <a:latin typeface="A Jannat LT" pitchFamily="2" charset="-78"/>
            <a:cs typeface="A Jannat LT" pitchFamily="2" charset="-78"/>
          </a:endParaRPr>
        </a:p>
      </dgm:t>
    </dgm:pt>
    <dgm:pt modelId="{8AFD5937-48B2-41AE-894F-A2A521E6BA4F}" type="sibTrans" cxnId="{62AD6504-77F1-410D-8DED-2DF561E2EEFE}">
      <dgm:prSet/>
      <dgm:spPr/>
      <dgm:t>
        <a:bodyPr/>
        <a:lstStyle/>
        <a:p>
          <a:pPr algn="r" rtl="1"/>
          <a:endParaRPr lang="en-UM">
            <a:latin typeface="A Jannat LT" pitchFamily="2" charset="-78"/>
            <a:cs typeface="A Jannat LT" pitchFamily="2" charset="-78"/>
          </a:endParaRPr>
        </a:p>
      </dgm:t>
    </dgm:pt>
    <dgm:pt modelId="{21C6E3E0-FA47-4D7C-881E-DE7AEAF49C21}">
      <dgm:prSet/>
      <dgm:spPr/>
      <dgm:t>
        <a:bodyPr/>
        <a:lstStyle/>
        <a:p>
          <a:pPr algn="just" rtl="1">
            <a:buFont typeface="+mj-lt"/>
            <a:buAutoNum type="arabicPeriod"/>
          </a:pPr>
          <a:r>
            <a:rPr lang="ar-AE" b="1" dirty="0">
              <a:latin typeface="A Jannat LT" pitchFamily="2" charset="-78"/>
              <a:cs typeface="A Jannat LT" pitchFamily="2" charset="-78"/>
            </a:rPr>
            <a:t>تشريعية (كفرض عقوبات مخففة للمتخلف عن التبليغ ) </a:t>
          </a:r>
          <a:endParaRPr lang="en-UM" dirty="0">
            <a:latin typeface="A Jannat LT" pitchFamily="2" charset="-78"/>
            <a:cs typeface="A Jannat LT" pitchFamily="2" charset="-78"/>
          </a:endParaRPr>
        </a:p>
      </dgm:t>
    </dgm:pt>
    <dgm:pt modelId="{6D372AD0-8A18-4161-9F94-61E3CCC62C36}" type="parTrans" cxnId="{5470A0F8-CF6A-4C60-9A97-0F5370B4347A}">
      <dgm:prSet/>
      <dgm:spPr/>
      <dgm:t>
        <a:bodyPr/>
        <a:lstStyle/>
        <a:p>
          <a:pPr algn="r" rtl="1"/>
          <a:endParaRPr lang="en-UM">
            <a:latin typeface="A Jannat LT" pitchFamily="2" charset="-78"/>
            <a:cs typeface="A Jannat LT" pitchFamily="2" charset="-78"/>
          </a:endParaRPr>
        </a:p>
      </dgm:t>
    </dgm:pt>
    <dgm:pt modelId="{E68EECFE-8F51-4B51-9B7A-B6AFF4152140}" type="sibTrans" cxnId="{5470A0F8-CF6A-4C60-9A97-0F5370B4347A}">
      <dgm:prSet/>
      <dgm:spPr/>
      <dgm:t>
        <a:bodyPr/>
        <a:lstStyle/>
        <a:p>
          <a:pPr algn="r" rtl="1"/>
          <a:endParaRPr lang="en-UM">
            <a:latin typeface="A Jannat LT" pitchFamily="2" charset="-78"/>
            <a:cs typeface="A Jannat LT" pitchFamily="2" charset="-78"/>
          </a:endParaRPr>
        </a:p>
      </dgm:t>
    </dgm:pt>
    <dgm:pt modelId="{E9518D7B-5785-4491-9DE1-822534A68BA7}">
      <dgm:prSet/>
      <dgm:spPr/>
      <dgm:t>
        <a:bodyPr/>
        <a:lstStyle/>
        <a:p>
          <a:pPr algn="just" rtl="1">
            <a:buFont typeface="+mj-lt"/>
            <a:buAutoNum type="arabicPeriod"/>
          </a:pPr>
          <a:r>
            <a:rPr lang="ar-JO" b="1" dirty="0">
              <a:latin typeface="A Jannat LT" pitchFamily="2" charset="-78"/>
              <a:cs typeface="A Jannat LT" pitchFamily="2" charset="-78"/>
            </a:rPr>
            <a:t>العام</a:t>
          </a:r>
          <a:r>
            <a:rPr lang="ar-AE" b="1" dirty="0">
              <a:latin typeface="A Jannat LT" pitchFamily="2" charset="-78"/>
              <a:cs typeface="A Jannat LT" pitchFamily="2" charset="-78"/>
            </a:rPr>
            <a:t>ل الجغرافي (كوجود مناطق نائية او بعيده عن مكتب الاحوال المدنية )</a:t>
          </a:r>
          <a:endParaRPr lang="en-UM" dirty="0">
            <a:latin typeface="A Jannat LT" pitchFamily="2" charset="-78"/>
            <a:cs typeface="A Jannat LT" pitchFamily="2" charset="-78"/>
          </a:endParaRPr>
        </a:p>
      </dgm:t>
    </dgm:pt>
    <dgm:pt modelId="{D661D99A-FA9A-477E-8711-EC145976D5D6}" type="parTrans" cxnId="{64803F6E-3651-416D-B6D1-0683AEA36DB7}">
      <dgm:prSet/>
      <dgm:spPr/>
      <dgm:t>
        <a:bodyPr/>
        <a:lstStyle/>
        <a:p>
          <a:pPr algn="r" rtl="1"/>
          <a:endParaRPr lang="en-UM">
            <a:latin typeface="A Jannat LT" pitchFamily="2" charset="-78"/>
            <a:cs typeface="A Jannat LT" pitchFamily="2" charset="-78"/>
          </a:endParaRPr>
        </a:p>
      </dgm:t>
    </dgm:pt>
    <dgm:pt modelId="{953C01BD-9564-4524-B5AB-224F6A96D360}" type="sibTrans" cxnId="{64803F6E-3651-416D-B6D1-0683AEA36DB7}">
      <dgm:prSet/>
      <dgm:spPr/>
      <dgm:t>
        <a:bodyPr/>
        <a:lstStyle/>
        <a:p>
          <a:pPr algn="r" rtl="1"/>
          <a:endParaRPr lang="en-UM">
            <a:latin typeface="A Jannat LT" pitchFamily="2" charset="-78"/>
            <a:cs typeface="A Jannat LT" pitchFamily="2" charset="-78"/>
          </a:endParaRPr>
        </a:p>
      </dgm:t>
    </dgm:pt>
    <dgm:pt modelId="{F8B4031D-6BC3-4B10-920A-D491A9333469}">
      <dgm:prSet/>
      <dgm:spPr/>
      <dgm:t>
        <a:bodyPr/>
        <a:lstStyle/>
        <a:p>
          <a:pPr algn="just" rtl="1">
            <a:buFont typeface="+mj-lt"/>
            <a:buAutoNum type="arabicPeriod"/>
          </a:pPr>
          <a:r>
            <a:rPr lang="ar-JO" b="1" dirty="0">
              <a:latin typeface="A Jannat LT" pitchFamily="2" charset="-78"/>
              <a:cs typeface="A Jannat LT" pitchFamily="2" charset="-78"/>
            </a:rPr>
            <a:t>تسجيل واقعات الولادة التي تحدث في بداية العام ( في شهر كانون ثاني) إلى شهر كانون أول من العام السابق</a:t>
          </a:r>
          <a:endParaRPr lang="en-UM" dirty="0">
            <a:latin typeface="A Jannat LT" pitchFamily="2" charset="-78"/>
            <a:cs typeface="A Jannat LT" pitchFamily="2" charset="-78"/>
          </a:endParaRPr>
        </a:p>
      </dgm:t>
    </dgm:pt>
    <dgm:pt modelId="{152B54D4-6D23-412D-8DE5-CC6BA0A44859}" type="parTrans" cxnId="{A3D83501-4C93-4A43-9E2B-CC143C44E46A}">
      <dgm:prSet/>
      <dgm:spPr/>
      <dgm:t>
        <a:bodyPr/>
        <a:lstStyle/>
        <a:p>
          <a:pPr algn="r" rtl="1"/>
          <a:endParaRPr lang="en-UM">
            <a:latin typeface="A Jannat LT" pitchFamily="2" charset="-78"/>
            <a:cs typeface="A Jannat LT" pitchFamily="2" charset="-78"/>
          </a:endParaRPr>
        </a:p>
      </dgm:t>
    </dgm:pt>
    <dgm:pt modelId="{81B5591F-B3C8-4434-8160-10DE3D4C5299}" type="sibTrans" cxnId="{A3D83501-4C93-4A43-9E2B-CC143C44E46A}">
      <dgm:prSet/>
      <dgm:spPr/>
      <dgm:t>
        <a:bodyPr/>
        <a:lstStyle/>
        <a:p>
          <a:pPr algn="r" rtl="1"/>
          <a:endParaRPr lang="en-UM">
            <a:latin typeface="A Jannat LT" pitchFamily="2" charset="-78"/>
            <a:cs typeface="A Jannat LT" pitchFamily="2" charset="-78"/>
          </a:endParaRPr>
        </a:p>
      </dgm:t>
    </dgm:pt>
    <dgm:pt modelId="{52B3B869-BDE2-405E-83A9-E75159C78389}">
      <dgm:prSet custT="1"/>
      <dgm:spPr>
        <a:solidFill>
          <a:srgbClr val="002060"/>
        </a:solidFill>
      </dgm:spPr>
      <dgm:t>
        <a:bodyPr/>
        <a:lstStyle/>
        <a:p>
          <a:pPr algn="ctr" rtl="1"/>
          <a:r>
            <a:rPr lang="ar-JO" sz="1800" b="1" dirty="0">
              <a:latin typeface="A Jannat LT" pitchFamily="2" charset="-78"/>
              <a:cs typeface="A Jannat LT" pitchFamily="2" charset="-78"/>
            </a:rPr>
            <a:t>واقعات الوفاة</a:t>
          </a:r>
          <a:endParaRPr lang="en-UM" sz="1800" dirty="0">
            <a:latin typeface="A Jannat LT" pitchFamily="2" charset="-78"/>
            <a:cs typeface="A Jannat LT" pitchFamily="2" charset="-78"/>
          </a:endParaRPr>
        </a:p>
      </dgm:t>
    </dgm:pt>
    <dgm:pt modelId="{8026B775-60BA-4D20-B85E-9F22F857EEB1}" type="parTrans" cxnId="{DB61FC7E-5819-48A7-895F-590A5D2F6D38}">
      <dgm:prSet/>
      <dgm:spPr/>
      <dgm:t>
        <a:bodyPr/>
        <a:lstStyle/>
        <a:p>
          <a:pPr algn="r" rtl="1"/>
          <a:endParaRPr lang="en-UM">
            <a:latin typeface="A Jannat LT" pitchFamily="2" charset="-78"/>
            <a:cs typeface="A Jannat LT" pitchFamily="2" charset="-78"/>
          </a:endParaRPr>
        </a:p>
      </dgm:t>
    </dgm:pt>
    <dgm:pt modelId="{112ABD3B-9C51-45C0-A54A-E6F580FC92F2}" type="sibTrans" cxnId="{DB61FC7E-5819-48A7-895F-590A5D2F6D38}">
      <dgm:prSet/>
      <dgm:spPr/>
      <dgm:t>
        <a:bodyPr/>
        <a:lstStyle/>
        <a:p>
          <a:pPr algn="r" rtl="1"/>
          <a:endParaRPr lang="en-UM">
            <a:latin typeface="A Jannat LT" pitchFamily="2" charset="-78"/>
            <a:cs typeface="A Jannat LT" pitchFamily="2" charset="-78"/>
          </a:endParaRPr>
        </a:p>
      </dgm:t>
    </dgm:pt>
    <dgm:pt modelId="{3EC2B904-9C67-4849-A8AE-9F50F7CFEEEF}">
      <dgm:prSet/>
      <dgm:spPr/>
      <dgm:t>
        <a:bodyPr/>
        <a:lstStyle/>
        <a:p>
          <a:pPr algn="justLow" rtl="1">
            <a:buFont typeface="+mj-lt"/>
            <a:buAutoNum type="arabicPeriod"/>
          </a:pPr>
          <a:r>
            <a:rPr lang="ar-AE" b="1" dirty="0">
              <a:latin typeface="A Jannat LT" pitchFamily="2" charset="-78"/>
              <a:cs typeface="A Jannat LT" pitchFamily="2" charset="-78"/>
            </a:rPr>
            <a:t>اعتماد شهادة الدفن الصادرة عن البلديات بدلا من شهادة الوفاة الصادرة عن الاحوال المدنية </a:t>
          </a:r>
          <a:endParaRPr lang="en-UM" dirty="0">
            <a:latin typeface="A Jannat LT" pitchFamily="2" charset="-78"/>
            <a:cs typeface="A Jannat LT" pitchFamily="2" charset="-78"/>
          </a:endParaRPr>
        </a:p>
      </dgm:t>
    </dgm:pt>
    <dgm:pt modelId="{CCA711C1-A6EF-4780-94D8-E17206EAA694}" type="parTrans" cxnId="{E6FA36BA-521E-400A-8DE5-67F35816F76B}">
      <dgm:prSet/>
      <dgm:spPr/>
      <dgm:t>
        <a:bodyPr/>
        <a:lstStyle/>
        <a:p>
          <a:pPr algn="r" rtl="1"/>
          <a:endParaRPr lang="en-UM">
            <a:latin typeface="A Jannat LT" pitchFamily="2" charset="-78"/>
            <a:cs typeface="A Jannat LT" pitchFamily="2" charset="-78"/>
          </a:endParaRPr>
        </a:p>
      </dgm:t>
    </dgm:pt>
    <dgm:pt modelId="{6E4D67D1-B4F9-4E1E-8D00-83685CF9DA44}" type="sibTrans" cxnId="{E6FA36BA-521E-400A-8DE5-67F35816F76B}">
      <dgm:prSet/>
      <dgm:spPr/>
      <dgm:t>
        <a:bodyPr/>
        <a:lstStyle/>
        <a:p>
          <a:pPr algn="r" rtl="1"/>
          <a:endParaRPr lang="en-UM">
            <a:latin typeface="A Jannat LT" pitchFamily="2" charset="-78"/>
            <a:cs typeface="A Jannat LT" pitchFamily="2" charset="-78"/>
          </a:endParaRPr>
        </a:p>
      </dgm:t>
    </dgm:pt>
    <dgm:pt modelId="{776AE36B-5E2F-4FD4-93D5-C4A80899143A}">
      <dgm:prSet/>
      <dgm:spPr/>
      <dgm:t>
        <a:bodyPr/>
        <a:lstStyle/>
        <a:p>
          <a:pPr algn="justLow" rtl="1">
            <a:buFont typeface="+mj-lt"/>
            <a:buAutoNum type="arabicPeriod"/>
          </a:pPr>
          <a:r>
            <a:rPr lang="ar-AE" b="1" dirty="0">
              <a:latin typeface="A Jannat LT" pitchFamily="2" charset="-78"/>
              <a:cs typeface="A Jannat LT" pitchFamily="2" charset="-78"/>
            </a:rPr>
            <a:t>وجود مصلحة للمواطن بعدم التبليغ ( كالحصول على حصة المتوفى من التموين مثلا ) </a:t>
          </a:r>
          <a:endParaRPr lang="en-UM" dirty="0">
            <a:latin typeface="A Jannat LT" pitchFamily="2" charset="-78"/>
            <a:cs typeface="A Jannat LT" pitchFamily="2" charset="-78"/>
          </a:endParaRPr>
        </a:p>
      </dgm:t>
    </dgm:pt>
    <dgm:pt modelId="{4215DD63-6BF1-46A1-AA76-4DD8784785C7}" type="parTrans" cxnId="{288FA04F-ED83-4073-9BDB-9AC78F5E9F2A}">
      <dgm:prSet/>
      <dgm:spPr/>
      <dgm:t>
        <a:bodyPr/>
        <a:lstStyle/>
        <a:p>
          <a:pPr algn="r" rtl="1"/>
          <a:endParaRPr lang="en-UM">
            <a:latin typeface="A Jannat LT" pitchFamily="2" charset="-78"/>
            <a:cs typeface="A Jannat LT" pitchFamily="2" charset="-78"/>
          </a:endParaRPr>
        </a:p>
      </dgm:t>
    </dgm:pt>
    <dgm:pt modelId="{5B7D1B07-E186-4D07-A91C-82602324A01D}" type="sibTrans" cxnId="{288FA04F-ED83-4073-9BDB-9AC78F5E9F2A}">
      <dgm:prSet/>
      <dgm:spPr/>
      <dgm:t>
        <a:bodyPr/>
        <a:lstStyle/>
        <a:p>
          <a:pPr algn="r" rtl="1"/>
          <a:endParaRPr lang="en-UM">
            <a:latin typeface="A Jannat LT" pitchFamily="2" charset="-78"/>
            <a:cs typeface="A Jannat LT" pitchFamily="2" charset="-78"/>
          </a:endParaRPr>
        </a:p>
      </dgm:t>
    </dgm:pt>
    <dgm:pt modelId="{E4197FFD-856A-46EF-B655-F910623DD736}">
      <dgm:prSet/>
      <dgm:spPr/>
      <dgm:t>
        <a:bodyPr/>
        <a:lstStyle/>
        <a:p>
          <a:pPr algn="justLow" rtl="1">
            <a:buFont typeface="+mj-lt"/>
            <a:buAutoNum type="arabicPeriod"/>
          </a:pPr>
          <a:r>
            <a:rPr lang="ar-AE" b="1" dirty="0">
              <a:latin typeface="A Jannat LT" pitchFamily="2" charset="-78"/>
              <a:cs typeface="A Jannat LT" pitchFamily="2" charset="-78"/>
            </a:rPr>
            <a:t>انتفاء هذه المصلحة ( كعدم الحاجة الى الحصول على حصر ارث الذي يتطلب شهادة وفاة , او عدم التبليغ عن واقعة وفاة االطفل الذين يولد متوفيا )</a:t>
          </a:r>
          <a:endParaRPr lang="en-UM" dirty="0">
            <a:latin typeface="A Jannat LT" pitchFamily="2" charset="-78"/>
            <a:cs typeface="A Jannat LT" pitchFamily="2" charset="-78"/>
          </a:endParaRPr>
        </a:p>
      </dgm:t>
    </dgm:pt>
    <dgm:pt modelId="{9F77AD9E-6EEB-4736-A994-BA225400207A}" type="parTrans" cxnId="{F1FDC8D3-C682-4FE1-8E3D-E5D0AAB8A468}">
      <dgm:prSet/>
      <dgm:spPr/>
      <dgm:t>
        <a:bodyPr/>
        <a:lstStyle/>
        <a:p>
          <a:pPr algn="r" rtl="1"/>
          <a:endParaRPr lang="en-UM">
            <a:latin typeface="A Jannat LT" pitchFamily="2" charset="-78"/>
            <a:cs typeface="A Jannat LT" pitchFamily="2" charset="-78"/>
          </a:endParaRPr>
        </a:p>
      </dgm:t>
    </dgm:pt>
    <dgm:pt modelId="{F3E88F72-9CC2-4B87-B1C3-DBFA5F7B8B08}" type="sibTrans" cxnId="{F1FDC8D3-C682-4FE1-8E3D-E5D0AAB8A468}">
      <dgm:prSet/>
      <dgm:spPr/>
      <dgm:t>
        <a:bodyPr/>
        <a:lstStyle/>
        <a:p>
          <a:pPr algn="r" rtl="1"/>
          <a:endParaRPr lang="en-UM">
            <a:latin typeface="A Jannat LT" pitchFamily="2" charset="-78"/>
            <a:cs typeface="A Jannat LT" pitchFamily="2" charset="-78"/>
          </a:endParaRPr>
        </a:p>
      </dgm:t>
    </dgm:pt>
    <dgm:pt modelId="{CB6B4343-5886-438B-AB90-EEB671A63FA7}" type="pres">
      <dgm:prSet presAssocID="{57B35E48-9761-4D86-B625-D23663BD508F}" presName="Name0" presStyleCnt="0">
        <dgm:presLayoutVars>
          <dgm:dir/>
          <dgm:animLvl val="lvl"/>
          <dgm:resizeHandles val="exact"/>
        </dgm:presLayoutVars>
      </dgm:prSet>
      <dgm:spPr/>
      <dgm:t>
        <a:bodyPr/>
        <a:lstStyle/>
        <a:p>
          <a:endParaRPr lang="en-US"/>
        </a:p>
      </dgm:t>
    </dgm:pt>
    <dgm:pt modelId="{F5B287D9-1C4F-46D3-898C-B95240EF7453}" type="pres">
      <dgm:prSet presAssocID="{CB8D0B73-4F2A-4163-B46F-75176F6DEDE9}" presName="composite" presStyleCnt="0"/>
      <dgm:spPr/>
    </dgm:pt>
    <dgm:pt modelId="{661C82E2-088F-4047-BEB8-9FDD3FBBD9A9}" type="pres">
      <dgm:prSet presAssocID="{CB8D0B73-4F2A-4163-B46F-75176F6DEDE9}" presName="parTx" presStyleLbl="alignNode1" presStyleIdx="0" presStyleCnt="2">
        <dgm:presLayoutVars>
          <dgm:chMax val="0"/>
          <dgm:chPref val="0"/>
          <dgm:bulletEnabled val="1"/>
        </dgm:presLayoutVars>
      </dgm:prSet>
      <dgm:spPr/>
      <dgm:t>
        <a:bodyPr/>
        <a:lstStyle/>
        <a:p>
          <a:endParaRPr lang="en-US"/>
        </a:p>
      </dgm:t>
    </dgm:pt>
    <dgm:pt modelId="{D6F6EA9A-DE95-4184-9248-D5086E3A4D90}" type="pres">
      <dgm:prSet presAssocID="{CB8D0B73-4F2A-4163-B46F-75176F6DEDE9}" presName="desTx" presStyleLbl="alignAccFollowNode1" presStyleIdx="0" presStyleCnt="2">
        <dgm:presLayoutVars>
          <dgm:bulletEnabled val="1"/>
        </dgm:presLayoutVars>
      </dgm:prSet>
      <dgm:spPr/>
      <dgm:t>
        <a:bodyPr/>
        <a:lstStyle/>
        <a:p>
          <a:endParaRPr lang="en-US"/>
        </a:p>
      </dgm:t>
    </dgm:pt>
    <dgm:pt modelId="{2E2144B5-CAD2-4D12-806D-D0650CD02524}" type="pres">
      <dgm:prSet presAssocID="{B51192B5-200A-478F-850B-4751D1E77425}" presName="space" presStyleCnt="0"/>
      <dgm:spPr/>
    </dgm:pt>
    <dgm:pt modelId="{DB50CEC3-5388-488F-B3D0-1936478D1AD9}" type="pres">
      <dgm:prSet presAssocID="{52B3B869-BDE2-405E-83A9-E75159C78389}" presName="composite" presStyleCnt="0"/>
      <dgm:spPr/>
    </dgm:pt>
    <dgm:pt modelId="{4A2F1AA9-1F1B-4E1D-AAC3-F756F7AD7E32}" type="pres">
      <dgm:prSet presAssocID="{52B3B869-BDE2-405E-83A9-E75159C78389}" presName="parTx" presStyleLbl="alignNode1" presStyleIdx="1" presStyleCnt="2">
        <dgm:presLayoutVars>
          <dgm:chMax val="0"/>
          <dgm:chPref val="0"/>
          <dgm:bulletEnabled val="1"/>
        </dgm:presLayoutVars>
      </dgm:prSet>
      <dgm:spPr/>
      <dgm:t>
        <a:bodyPr/>
        <a:lstStyle/>
        <a:p>
          <a:endParaRPr lang="en-US"/>
        </a:p>
      </dgm:t>
    </dgm:pt>
    <dgm:pt modelId="{1AC0C582-D88E-464D-9535-4473B886961F}" type="pres">
      <dgm:prSet presAssocID="{52B3B869-BDE2-405E-83A9-E75159C78389}" presName="desTx" presStyleLbl="alignAccFollowNode1" presStyleIdx="1" presStyleCnt="2">
        <dgm:presLayoutVars>
          <dgm:bulletEnabled val="1"/>
        </dgm:presLayoutVars>
      </dgm:prSet>
      <dgm:spPr/>
      <dgm:t>
        <a:bodyPr/>
        <a:lstStyle/>
        <a:p>
          <a:endParaRPr lang="en-US"/>
        </a:p>
      </dgm:t>
    </dgm:pt>
  </dgm:ptLst>
  <dgm:cxnLst>
    <dgm:cxn modelId="{B5BF1ADC-39A0-4DEB-8549-A250031C0DC8}" type="presOf" srcId="{B5A97962-BBE7-4A79-A697-CB8800934C92}" destId="{D6F6EA9A-DE95-4184-9248-D5086E3A4D90}" srcOrd="0" destOrd="3" presId="urn:microsoft.com/office/officeart/2005/8/layout/hList1"/>
    <dgm:cxn modelId="{6722C508-1B82-4302-BE29-3A4212164BCD}" type="presOf" srcId="{21C6E3E0-FA47-4D7C-881E-DE7AEAF49C21}" destId="{D6F6EA9A-DE95-4184-9248-D5086E3A4D90}" srcOrd="0" destOrd="4" presId="urn:microsoft.com/office/officeart/2005/8/layout/hList1"/>
    <dgm:cxn modelId="{26934DDB-8E08-4023-892D-3537F837409E}" type="presOf" srcId="{E1E9EDC6-0EDF-4138-A60E-3390E9294135}" destId="{D6F6EA9A-DE95-4184-9248-D5086E3A4D90}" srcOrd="0" destOrd="2" presId="urn:microsoft.com/office/officeart/2005/8/layout/hList1"/>
    <dgm:cxn modelId="{5470A0F8-CF6A-4C60-9A97-0F5370B4347A}" srcId="{CB8D0B73-4F2A-4163-B46F-75176F6DEDE9}" destId="{21C6E3E0-FA47-4D7C-881E-DE7AEAF49C21}" srcOrd="4" destOrd="0" parTransId="{6D372AD0-8A18-4161-9F94-61E3CCC62C36}" sibTransId="{E68EECFE-8F51-4B51-9B7A-B6AFF4152140}"/>
    <dgm:cxn modelId="{2EEE248F-E267-45EC-B1BE-C3C2890B9D82}" type="presOf" srcId="{E9518D7B-5785-4491-9DE1-822534A68BA7}" destId="{D6F6EA9A-DE95-4184-9248-D5086E3A4D90}" srcOrd="0" destOrd="5" presId="urn:microsoft.com/office/officeart/2005/8/layout/hList1"/>
    <dgm:cxn modelId="{288FA04F-ED83-4073-9BDB-9AC78F5E9F2A}" srcId="{52B3B869-BDE2-405E-83A9-E75159C78389}" destId="{776AE36B-5E2F-4FD4-93D5-C4A80899143A}" srcOrd="1" destOrd="0" parTransId="{4215DD63-6BF1-46A1-AA76-4DD8784785C7}" sibTransId="{5B7D1B07-E186-4D07-A91C-82602324A01D}"/>
    <dgm:cxn modelId="{62AD6504-77F1-410D-8DED-2DF561E2EEFE}" srcId="{CB8D0B73-4F2A-4163-B46F-75176F6DEDE9}" destId="{B5A97962-BBE7-4A79-A697-CB8800934C92}" srcOrd="3" destOrd="0" parTransId="{D829E120-3512-4DFA-B6FD-105C1129DA65}" sibTransId="{8AFD5937-48B2-41AE-894F-A2A521E6BA4F}"/>
    <dgm:cxn modelId="{E6FA36BA-521E-400A-8DE5-67F35816F76B}" srcId="{52B3B869-BDE2-405E-83A9-E75159C78389}" destId="{3EC2B904-9C67-4849-A8AE-9F50F7CFEEEF}" srcOrd="0" destOrd="0" parTransId="{CCA711C1-A6EF-4780-94D8-E17206EAA694}" sibTransId="{6E4D67D1-B4F9-4E1E-8D00-83685CF9DA44}"/>
    <dgm:cxn modelId="{422E6454-0128-449F-9520-011364F9A163}" srcId="{57B35E48-9761-4D86-B625-D23663BD508F}" destId="{CB8D0B73-4F2A-4163-B46F-75176F6DEDE9}" srcOrd="0" destOrd="0" parTransId="{92A3C419-001C-4B5B-86B9-C699A3617210}" sibTransId="{B51192B5-200A-478F-850B-4751D1E77425}"/>
    <dgm:cxn modelId="{F1FDC8D3-C682-4FE1-8E3D-E5D0AAB8A468}" srcId="{52B3B869-BDE2-405E-83A9-E75159C78389}" destId="{E4197FFD-856A-46EF-B655-F910623DD736}" srcOrd="2" destOrd="0" parTransId="{9F77AD9E-6EEB-4736-A994-BA225400207A}" sibTransId="{F3E88F72-9CC2-4B87-B1C3-DBFA5F7B8B08}"/>
    <dgm:cxn modelId="{A3D83501-4C93-4A43-9E2B-CC143C44E46A}" srcId="{CB8D0B73-4F2A-4163-B46F-75176F6DEDE9}" destId="{F8B4031D-6BC3-4B10-920A-D491A9333469}" srcOrd="6" destOrd="0" parTransId="{152B54D4-6D23-412D-8DE5-CC6BA0A44859}" sibTransId="{81B5591F-B3C8-4434-8160-10DE3D4C5299}"/>
    <dgm:cxn modelId="{4DE52BBB-DF6A-47F3-9A7C-4A80F5C28AFA}" srcId="{CB8D0B73-4F2A-4163-B46F-75176F6DEDE9}" destId="{0FA58078-0C98-40D3-9460-AAFC0FBAB522}" srcOrd="1" destOrd="0" parTransId="{9A9FE253-B535-4C01-8E3E-D329412A923F}" sibTransId="{F1A2F3A5-223D-4DEB-8242-561F8815F3B2}"/>
    <dgm:cxn modelId="{D3EE73CF-B1A4-426A-B5E0-E6FE07D552A7}" type="presOf" srcId="{E4197FFD-856A-46EF-B655-F910623DD736}" destId="{1AC0C582-D88E-464D-9535-4473B886961F}" srcOrd="0" destOrd="2" presId="urn:microsoft.com/office/officeart/2005/8/layout/hList1"/>
    <dgm:cxn modelId="{54910C2F-022C-481F-8FA6-D4C249A3BAB7}" type="presOf" srcId="{3EC2B904-9C67-4849-A8AE-9F50F7CFEEEF}" destId="{1AC0C582-D88E-464D-9535-4473B886961F}" srcOrd="0" destOrd="0" presId="urn:microsoft.com/office/officeart/2005/8/layout/hList1"/>
    <dgm:cxn modelId="{7EED5BD8-6B9E-4F22-85E4-8E42D9699099}" type="presOf" srcId="{F8B4031D-6BC3-4B10-920A-D491A9333469}" destId="{D6F6EA9A-DE95-4184-9248-D5086E3A4D90}" srcOrd="0" destOrd="6" presId="urn:microsoft.com/office/officeart/2005/8/layout/hList1"/>
    <dgm:cxn modelId="{F5F053C3-CCDC-4FA3-A457-8D5C5D18F1F3}" type="presOf" srcId="{0FA58078-0C98-40D3-9460-AAFC0FBAB522}" destId="{D6F6EA9A-DE95-4184-9248-D5086E3A4D90}" srcOrd="0" destOrd="1" presId="urn:microsoft.com/office/officeart/2005/8/layout/hList1"/>
    <dgm:cxn modelId="{E34083A4-279F-44C1-808D-85EA7B5FEFD3}" srcId="{CB8D0B73-4F2A-4163-B46F-75176F6DEDE9}" destId="{E1E9EDC6-0EDF-4138-A60E-3390E9294135}" srcOrd="2" destOrd="0" parTransId="{1C7C123C-C743-476F-9D11-4ACB7085CE55}" sibTransId="{6F5C3493-13FD-4B5F-8538-2CADC0F618C8}"/>
    <dgm:cxn modelId="{DB61FC7E-5819-48A7-895F-590A5D2F6D38}" srcId="{57B35E48-9761-4D86-B625-D23663BD508F}" destId="{52B3B869-BDE2-405E-83A9-E75159C78389}" srcOrd="1" destOrd="0" parTransId="{8026B775-60BA-4D20-B85E-9F22F857EEB1}" sibTransId="{112ABD3B-9C51-45C0-A54A-E6F580FC92F2}"/>
    <dgm:cxn modelId="{F48E4EC0-0863-4748-9E43-7AE4402747B4}" type="presOf" srcId="{CB8D0B73-4F2A-4163-B46F-75176F6DEDE9}" destId="{661C82E2-088F-4047-BEB8-9FDD3FBBD9A9}" srcOrd="0" destOrd="0" presId="urn:microsoft.com/office/officeart/2005/8/layout/hList1"/>
    <dgm:cxn modelId="{92C1330B-1FCB-4D33-9EB6-6955ADE19829}" type="presOf" srcId="{9B75BCEF-9123-42A0-8ADA-7523B10FC82B}" destId="{D6F6EA9A-DE95-4184-9248-D5086E3A4D90}" srcOrd="0" destOrd="0" presId="urn:microsoft.com/office/officeart/2005/8/layout/hList1"/>
    <dgm:cxn modelId="{B5316619-CB53-4864-9332-5FA2A8AECA5C}" type="presOf" srcId="{52B3B869-BDE2-405E-83A9-E75159C78389}" destId="{4A2F1AA9-1F1B-4E1D-AAC3-F756F7AD7E32}" srcOrd="0" destOrd="0" presId="urn:microsoft.com/office/officeart/2005/8/layout/hList1"/>
    <dgm:cxn modelId="{74758AFC-2E3D-4347-85AE-0889F7C629B6}" type="presOf" srcId="{57B35E48-9761-4D86-B625-D23663BD508F}" destId="{CB6B4343-5886-438B-AB90-EEB671A63FA7}" srcOrd="0" destOrd="0" presId="urn:microsoft.com/office/officeart/2005/8/layout/hList1"/>
    <dgm:cxn modelId="{C173B2B9-2115-4125-993C-20794D8B9841}" srcId="{CB8D0B73-4F2A-4163-B46F-75176F6DEDE9}" destId="{9B75BCEF-9123-42A0-8ADA-7523B10FC82B}" srcOrd="0" destOrd="0" parTransId="{A51E4223-83A8-446C-8539-EE6BD79D7359}" sibTransId="{10C5270F-7FFE-4B7E-B924-4278A5B0F58A}"/>
    <dgm:cxn modelId="{0D4A4066-BC49-4CC2-85AA-957F81FEFAD1}" type="presOf" srcId="{776AE36B-5E2F-4FD4-93D5-C4A80899143A}" destId="{1AC0C582-D88E-464D-9535-4473B886961F}" srcOrd="0" destOrd="1" presId="urn:microsoft.com/office/officeart/2005/8/layout/hList1"/>
    <dgm:cxn modelId="{64803F6E-3651-416D-B6D1-0683AEA36DB7}" srcId="{CB8D0B73-4F2A-4163-B46F-75176F6DEDE9}" destId="{E9518D7B-5785-4491-9DE1-822534A68BA7}" srcOrd="5" destOrd="0" parTransId="{D661D99A-FA9A-477E-8711-EC145976D5D6}" sibTransId="{953C01BD-9564-4524-B5AB-224F6A96D360}"/>
    <dgm:cxn modelId="{7170FAD2-DDE2-4233-9D72-9375297A7865}" type="presParOf" srcId="{CB6B4343-5886-438B-AB90-EEB671A63FA7}" destId="{F5B287D9-1C4F-46D3-898C-B95240EF7453}" srcOrd="0" destOrd="0" presId="urn:microsoft.com/office/officeart/2005/8/layout/hList1"/>
    <dgm:cxn modelId="{CF779882-C15C-47EC-8D8E-6A537C0C3F48}" type="presParOf" srcId="{F5B287D9-1C4F-46D3-898C-B95240EF7453}" destId="{661C82E2-088F-4047-BEB8-9FDD3FBBD9A9}" srcOrd="0" destOrd="0" presId="urn:microsoft.com/office/officeart/2005/8/layout/hList1"/>
    <dgm:cxn modelId="{DA80ABD6-5BF6-469A-B09B-E1E2146816AB}" type="presParOf" srcId="{F5B287D9-1C4F-46D3-898C-B95240EF7453}" destId="{D6F6EA9A-DE95-4184-9248-D5086E3A4D90}" srcOrd="1" destOrd="0" presId="urn:microsoft.com/office/officeart/2005/8/layout/hList1"/>
    <dgm:cxn modelId="{253F6C68-CAE0-4658-9BCE-32D792F8C7AE}" type="presParOf" srcId="{CB6B4343-5886-438B-AB90-EEB671A63FA7}" destId="{2E2144B5-CAD2-4D12-806D-D0650CD02524}" srcOrd="1" destOrd="0" presId="urn:microsoft.com/office/officeart/2005/8/layout/hList1"/>
    <dgm:cxn modelId="{FE6E38DB-3BC9-4DBE-9F7C-A26348F44E92}" type="presParOf" srcId="{CB6B4343-5886-438B-AB90-EEB671A63FA7}" destId="{DB50CEC3-5388-488F-B3D0-1936478D1AD9}" srcOrd="2" destOrd="0" presId="urn:microsoft.com/office/officeart/2005/8/layout/hList1"/>
    <dgm:cxn modelId="{BBBF63F2-324A-4741-8779-F9313C1A8F70}" type="presParOf" srcId="{DB50CEC3-5388-488F-B3D0-1936478D1AD9}" destId="{4A2F1AA9-1F1B-4E1D-AAC3-F756F7AD7E32}" srcOrd="0" destOrd="0" presId="urn:microsoft.com/office/officeart/2005/8/layout/hList1"/>
    <dgm:cxn modelId="{92635D0C-12DC-4882-ABB3-70EF1D43A5D8}" type="presParOf" srcId="{DB50CEC3-5388-488F-B3D0-1936478D1AD9}" destId="{1AC0C582-D88E-464D-9535-4473B886961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B35E48-9761-4D86-B625-D23663BD508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M"/>
        </a:p>
      </dgm:t>
    </dgm:pt>
    <dgm:pt modelId="{CB8D0B73-4F2A-4163-B46F-75176F6DEDE9}">
      <dgm:prSet custT="1"/>
      <dgm:spPr>
        <a:solidFill>
          <a:srgbClr val="002060"/>
        </a:solidFill>
      </dgm:spPr>
      <dgm:t>
        <a:bodyPr/>
        <a:lstStyle/>
        <a:p>
          <a:pPr algn="ctr" rtl="1"/>
          <a:r>
            <a:rPr lang="ar-JO" sz="1800" b="1">
              <a:latin typeface="A Jannat LT" pitchFamily="2" charset="-78"/>
              <a:cs typeface="A Jannat LT" pitchFamily="2" charset="-78"/>
            </a:rPr>
            <a:t>واقعات الولادة</a:t>
          </a:r>
          <a:endParaRPr lang="en-UM" sz="1800">
            <a:latin typeface="A Jannat LT" pitchFamily="2" charset="-78"/>
            <a:cs typeface="A Jannat LT" pitchFamily="2" charset="-78"/>
          </a:endParaRPr>
        </a:p>
      </dgm:t>
    </dgm:pt>
    <dgm:pt modelId="{92A3C419-001C-4B5B-86B9-C699A3617210}" type="parTrans" cxnId="{422E6454-0128-449F-9520-011364F9A163}">
      <dgm:prSet/>
      <dgm:spPr/>
      <dgm:t>
        <a:bodyPr/>
        <a:lstStyle/>
        <a:p>
          <a:pPr algn="r" rtl="1"/>
          <a:endParaRPr lang="en-UM">
            <a:latin typeface="A Jannat LT" pitchFamily="2" charset="-78"/>
            <a:cs typeface="A Jannat LT" pitchFamily="2" charset="-78"/>
          </a:endParaRPr>
        </a:p>
      </dgm:t>
    </dgm:pt>
    <dgm:pt modelId="{B51192B5-200A-478F-850B-4751D1E77425}" type="sibTrans" cxnId="{422E6454-0128-449F-9520-011364F9A163}">
      <dgm:prSet/>
      <dgm:spPr/>
      <dgm:t>
        <a:bodyPr/>
        <a:lstStyle/>
        <a:p>
          <a:pPr algn="r" rtl="1"/>
          <a:endParaRPr lang="en-UM">
            <a:latin typeface="A Jannat LT" pitchFamily="2" charset="-78"/>
            <a:cs typeface="A Jannat LT" pitchFamily="2" charset="-78"/>
          </a:endParaRPr>
        </a:p>
      </dgm:t>
    </dgm:pt>
    <dgm:pt modelId="{9B75BCEF-9123-42A0-8ADA-7523B10FC82B}">
      <dgm:prSet custT="1"/>
      <dgm:spPr/>
      <dgm:t>
        <a:bodyPr/>
        <a:lstStyle/>
        <a:p>
          <a:pPr marL="228600" lvl="1" indent="0" algn="justLow" defTabSz="889000" rtl="1">
            <a:lnSpc>
              <a:spcPct val="90000"/>
            </a:lnSpc>
            <a:spcBef>
              <a:spcPct val="0"/>
            </a:spcBef>
            <a:spcAft>
              <a:spcPct val="15000"/>
            </a:spcAft>
            <a:buFont typeface="+mj-lt"/>
            <a:buAutoNum type="arabicPeriod"/>
          </a:pPr>
          <a:r>
            <a:rPr lang="ar-JO" sz="2000" b="1" kern="1200" dirty="0">
              <a:latin typeface="A Jannat LT" pitchFamily="2" charset="-78"/>
              <a:cs typeface="A Jannat LT" pitchFamily="2" charset="-78"/>
            </a:rPr>
            <a:t>الربط الالكتروني مع وزارة الصحة لتسجيل واقعات الولادة بشكل مباشر بدلاً من اصدار تباليغ الولادة.</a:t>
          </a:r>
          <a:endParaRPr lang="en-UM" sz="2000" kern="1200" dirty="0">
            <a:latin typeface="A Jannat LT" pitchFamily="2" charset="-78"/>
            <a:cs typeface="A Jannat LT" pitchFamily="2" charset="-78"/>
          </a:endParaRPr>
        </a:p>
      </dgm:t>
    </dgm:pt>
    <dgm:pt modelId="{A51E4223-83A8-446C-8539-EE6BD79D7359}" type="parTrans" cxnId="{C173B2B9-2115-4125-993C-20794D8B9841}">
      <dgm:prSet/>
      <dgm:spPr/>
      <dgm:t>
        <a:bodyPr/>
        <a:lstStyle/>
        <a:p>
          <a:pPr algn="r" rtl="1"/>
          <a:endParaRPr lang="en-UM">
            <a:latin typeface="A Jannat LT" pitchFamily="2" charset="-78"/>
            <a:cs typeface="A Jannat LT" pitchFamily="2" charset="-78"/>
          </a:endParaRPr>
        </a:p>
      </dgm:t>
    </dgm:pt>
    <dgm:pt modelId="{10C5270F-7FFE-4B7E-B924-4278A5B0F58A}" type="sibTrans" cxnId="{C173B2B9-2115-4125-993C-20794D8B9841}">
      <dgm:prSet/>
      <dgm:spPr/>
      <dgm:t>
        <a:bodyPr/>
        <a:lstStyle/>
        <a:p>
          <a:pPr algn="r" rtl="1"/>
          <a:endParaRPr lang="en-UM">
            <a:latin typeface="A Jannat LT" pitchFamily="2" charset="-78"/>
            <a:cs typeface="A Jannat LT" pitchFamily="2" charset="-78"/>
          </a:endParaRPr>
        </a:p>
      </dgm:t>
    </dgm:pt>
    <dgm:pt modelId="{52B3B869-BDE2-405E-83A9-E75159C78389}">
      <dgm:prSet custT="1"/>
      <dgm:spPr>
        <a:solidFill>
          <a:srgbClr val="002060"/>
        </a:solidFill>
      </dgm:spPr>
      <dgm:t>
        <a:bodyPr/>
        <a:lstStyle/>
        <a:p>
          <a:pPr algn="ctr" rtl="1"/>
          <a:r>
            <a:rPr lang="ar-JO" sz="1800" b="1" dirty="0">
              <a:latin typeface="A Jannat LT" pitchFamily="2" charset="-78"/>
              <a:cs typeface="A Jannat LT" pitchFamily="2" charset="-78"/>
            </a:rPr>
            <a:t>واقعات الوفاة</a:t>
          </a:r>
          <a:endParaRPr lang="en-UM" sz="1800" dirty="0">
            <a:latin typeface="A Jannat LT" pitchFamily="2" charset="-78"/>
            <a:cs typeface="A Jannat LT" pitchFamily="2" charset="-78"/>
          </a:endParaRPr>
        </a:p>
      </dgm:t>
    </dgm:pt>
    <dgm:pt modelId="{8026B775-60BA-4D20-B85E-9F22F857EEB1}" type="parTrans" cxnId="{DB61FC7E-5819-48A7-895F-590A5D2F6D38}">
      <dgm:prSet/>
      <dgm:spPr/>
      <dgm:t>
        <a:bodyPr/>
        <a:lstStyle/>
        <a:p>
          <a:pPr algn="r" rtl="1"/>
          <a:endParaRPr lang="en-UM">
            <a:latin typeface="A Jannat LT" pitchFamily="2" charset="-78"/>
            <a:cs typeface="A Jannat LT" pitchFamily="2" charset="-78"/>
          </a:endParaRPr>
        </a:p>
      </dgm:t>
    </dgm:pt>
    <dgm:pt modelId="{112ABD3B-9C51-45C0-A54A-E6F580FC92F2}" type="sibTrans" cxnId="{DB61FC7E-5819-48A7-895F-590A5D2F6D38}">
      <dgm:prSet/>
      <dgm:spPr/>
      <dgm:t>
        <a:bodyPr/>
        <a:lstStyle/>
        <a:p>
          <a:pPr algn="r" rtl="1"/>
          <a:endParaRPr lang="en-UM">
            <a:latin typeface="A Jannat LT" pitchFamily="2" charset="-78"/>
            <a:cs typeface="A Jannat LT" pitchFamily="2" charset="-78"/>
          </a:endParaRPr>
        </a:p>
      </dgm:t>
    </dgm:pt>
    <dgm:pt modelId="{3EC2B904-9C67-4849-A8AE-9F50F7CFEEEF}">
      <dgm:prSet/>
      <dgm:spPr/>
      <dgm:t>
        <a:bodyPr/>
        <a:lstStyle/>
        <a:p>
          <a:pPr marL="228600" lvl="1" indent="0" algn="justLow" defTabSz="1111250" rtl="1">
            <a:lnSpc>
              <a:spcPct val="90000"/>
            </a:lnSpc>
            <a:spcBef>
              <a:spcPct val="0"/>
            </a:spcBef>
            <a:spcAft>
              <a:spcPct val="15000"/>
            </a:spcAft>
            <a:buFont typeface="+mj-lt"/>
            <a:buAutoNum type="arabicPeriod"/>
          </a:pPr>
          <a:endParaRPr lang="en-UM" sz="2500" kern="1200" dirty="0">
            <a:latin typeface="A Jannat LT" pitchFamily="2" charset="-78"/>
            <a:cs typeface="A Jannat LT" pitchFamily="2" charset="-78"/>
          </a:endParaRPr>
        </a:p>
      </dgm:t>
    </dgm:pt>
    <dgm:pt modelId="{CCA711C1-A6EF-4780-94D8-E17206EAA694}" type="parTrans" cxnId="{E6FA36BA-521E-400A-8DE5-67F35816F76B}">
      <dgm:prSet/>
      <dgm:spPr/>
      <dgm:t>
        <a:bodyPr/>
        <a:lstStyle/>
        <a:p>
          <a:pPr algn="r" rtl="1"/>
          <a:endParaRPr lang="en-UM">
            <a:latin typeface="A Jannat LT" pitchFamily="2" charset="-78"/>
            <a:cs typeface="A Jannat LT" pitchFamily="2" charset="-78"/>
          </a:endParaRPr>
        </a:p>
      </dgm:t>
    </dgm:pt>
    <dgm:pt modelId="{6E4D67D1-B4F9-4E1E-8D00-83685CF9DA44}" type="sibTrans" cxnId="{E6FA36BA-521E-400A-8DE5-67F35816F76B}">
      <dgm:prSet/>
      <dgm:spPr/>
      <dgm:t>
        <a:bodyPr/>
        <a:lstStyle/>
        <a:p>
          <a:pPr algn="r" rtl="1"/>
          <a:endParaRPr lang="en-UM">
            <a:latin typeface="A Jannat LT" pitchFamily="2" charset="-78"/>
            <a:cs typeface="A Jannat LT" pitchFamily="2" charset="-78"/>
          </a:endParaRPr>
        </a:p>
      </dgm:t>
    </dgm:pt>
    <dgm:pt modelId="{E4197FFD-856A-46EF-B655-F910623DD736}">
      <dgm:prSet custT="1"/>
      <dgm:spPr/>
      <dgm:t>
        <a:bodyPr/>
        <a:lstStyle/>
        <a:p>
          <a:pPr marL="228600" lvl="1" indent="-228600" algn="just" defTabSz="889000" rtl="1">
            <a:lnSpc>
              <a:spcPct val="90000"/>
            </a:lnSpc>
            <a:spcBef>
              <a:spcPct val="0"/>
            </a:spcBef>
            <a:spcAft>
              <a:spcPct val="15000"/>
            </a:spcAft>
            <a:buFont typeface="Calibri Light" panose="020F0302020204030204"/>
            <a:buAutoNum type="arabicPeriod"/>
          </a:pPr>
          <a:r>
            <a:rPr lang="ar-JO" sz="2000" b="1" kern="1200" dirty="0">
              <a:solidFill>
                <a:prstClr val="black">
                  <a:hueOff val="0"/>
                  <a:satOff val="0"/>
                  <a:lumOff val="0"/>
                  <a:alphaOff val="0"/>
                </a:prstClr>
              </a:solidFill>
              <a:latin typeface="A Jannat LT" pitchFamily="2" charset="-78"/>
              <a:ea typeface="+mn-ea"/>
              <a:cs typeface="A Jannat LT" pitchFamily="2" charset="-78"/>
            </a:rPr>
            <a:t>عدم القبول ببدء اجراءات حصر الارث حتى احضار شهادة الوفاة</a:t>
          </a:r>
          <a:endParaRPr lang="en-UM" sz="2000" b="1" kern="1200" dirty="0">
            <a:solidFill>
              <a:prstClr val="black">
                <a:hueOff val="0"/>
                <a:satOff val="0"/>
                <a:lumOff val="0"/>
                <a:alphaOff val="0"/>
              </a:prstClr>
            </a:solidFill>
            <a:latin typeface="A Jannat LT" pitchFamily="2" charset="-78"/>
            <a:ea typeface="+mn-ea"/>
            <a:cs typeface="A Jannat LT" pitchFamily="2" charset="-78"/>
          </a:endParaRPr>
        </a:p>
      </dgm:t>
    </dgm:pt>
    <dgm:pt modelId="{9F77AD9E-6EEB-4736-A994-BA225400207A}" type="parTrans" cxnId="{F1FDC8D3-C682-4FE1-8E3D-E5D0AAB8A468}">
      <dgm:prSet/>
      <dgm:spPr/>
      <dgm:t>
        <a:bodyPr/>
        <a:lstStyle/>
        <a:p>
          <a:pPr algn="r" rtl="1"/>
          <a:endParaRPr lang="en-UM">
            <a:latin typeface="A Jannat LT" pitchFamily="2" charset="-78"/>
            <a:cs typeface="A Jannat LT" pitchFamily="2" charset="-78"/>
          </a:endParaRPr>
        </a:p>
      </dgm:t>
    </dgm:pt>
    <dgm:pt modelId="{F3E88F72-9CC2-4B87-B1C3-DBFA5F7B8B08}" type="sibTrans" cxnId="{F1FDC8D3-C682-4FE1-8E3D-E5D0AAB8A468}">
      <dgm:prSet/>
      <dgm:spPr/>
      <dgm:t>
        <a:bodyPr/>
        <a:lstStyle/>
        <a:p>
          <a:pPr algn="r" rtl="1"/>
          <a:endParaRPr lang="en-UM">
            <a:latin typeface="A Jannat LT" pitchFamily="2" charset="-78"/>
            <a:cs typeface="A Jannat LT" pitchFamily="2" charset="-78"/>
          </a:endParaRPr>
        </a:p>
      </dgm:t>
    </dgm:pt>
    <dgm:pt modelId="{47A1886C-5D2D-4ABF-8CC6-CAECC59B3665}">
      <dgm:prSet custT="1"/>
      <dgm:spPr/>
      <dgm:t>
        <a:bodyPr/>
        <a:lstStyle/>
        <a:p>
          <a:pPr marL="228600" lvl="1" indent="-228600" algn="just" defTabSz="889000" rtl="1">
            <a:lnSpc>
              <a:spcPct val="90000"/>
            </a:lnSpc>
            <a:spcBef>
              <a:spcPct val="0"/>
            </a:spcBef>
            <a:spcAft>
              <a:spcPct val="15000"/>
            </a:spcAft>
            <a:buFont typeface="Calibri Light" panose="020F0302020204030204"/>
            <a:buAutoNum type="arabicPeriod"/>
          </a:pPr>
          <a:r>
            <a:rPr lang="ar-JO" sz="2000" b="1" kern="1200" dirty="0">
              <a:solidFill>
                <a:prstClr val="black">
                  <a:hueOff val="0"/>
                  <a:satOff val="0"/>
                  <a:lumOff val="0"/>
                  <a:alphaOff val="0"/>
                </a:prstClr>
              </a:solidFill>
              <a:latin typeface="A Jannat LT" pitchFamily="2" charset="-78"/>
              <a:ea typeface="+mn-ea"/>
              <a:cs typeface="A Jannat LT" pitchFamily="2" charset="-78"/>
            </a:rPr>
            <a:t>التحديث المستمر لبيانات المواطنين في البنوك.</a:t>
          </a:r>
          <a:endParaRPr lang="en-UM" sz="2000" b="1" kern="1200" dirty="0">
            <a:solidFill>
              <a:prstClr val="black">
                <a:hueOff val="0"/>
                <a:satOff val="0"/>
                <a:lumOff val="0"/>
                <a:alphaOff val="0"/>
              </a:prstClr>
            </a:solidFill>
            <a:latin typeface="A Jannat LT" pitchFamily="2" charset="-78"/>
            <a:ea typeface="+mn-ea"/>
            <a:cs typeface="A Jannat LT" pitchFamily="2" charset="-78"/>
          </a:endParaRPr>
        </a:p>
      </dgm:t>
    </dgm:pt>
    <dgm:pt modelId="{79E6F837-FAF8-45B6-B19C-5EA4AEF9D4DC}" type="parTrans" cxnId="{3B60D70A-94A0-4F67-9AC7-50B044BA6F0F}">
      <dgm:prSet/>
      <dgm:spPr/>
      <dgm:t>
        <a:bodyPr/>
        <a:lstStyle/>
        <a:p>
          <a:endParaRPr lang="en-UM"/>
        </a:p>
      </dgm:t>
    </dgm:pt>
    <dgm:pt modelId="{7A9BD6E2-781F-49CF-87D2-80EFD72B8B4D}" type="sibTrans" cxnId="{3B60D70A-94A0-4F67-9AC7-50B044BA6F0F}">
      <dgm:prSet/>
      <dgm:spPr/>
      <dgm:t>
        <a:bodyPr/>
        <a:lstStyle/>
        <a:p>
          <a:endParaRPr lang="en-UM"/>
        </a:p>
      </dgm:t>
    </dgm:pt>
    <dgm:pt modelId="{3F220C30-2E6C-429B-BA15-506CBA154C5B}">
      <dgm:prSet/>
      <dgm:spPr/>
      <dgm:t>
        <a:bodyPr/>
        <a:lstStyle/>
        <a:p>
          <a:pPr marL="228600" lvl="1" indent="0" algn="justLow" defTabSz="1111250" rtl="1">
            <a:lnSpc>
              <a:spcPct val="90000"/>
            </a:lnSpc>
            <a:spcBef>
              <a:spcPct val="0"/>
            </a:spcBef>
            <a:spcAft>
              <a:spcPct val="15000"/>
            </a:spcAft>
            <a:buFont typeface="+mj-lt"/>
            <a:buAutoNum type="arabicPeriod"/>
          </a:pPr>
          <a:endParaRPr lang="en-UM" sz="2500" kern="1200" dirty="0">
            <a:latin typeface="A Jannat LT" pitchFamily="2" charset="-78"/>
            <a:cs typeface="A Jannat LT" pitchFamily="2" charset="-78"/>
          </a:endParaRPr>
        </a:p>
      </dgm:t>
    </dgm:pt>
    <dgm:pt modelId="{1EC0F37B-7901-4060-A307-316F2D3224A6}" type="parTrans" cxnId="{ACA9E7AE-ABBD-482D-B4F6-B631E2BC97B8}">
      <dgm:prSet/>
      <dgm:spPr/>
      <dgm:t>
        <a:bodyPr/>
        <a:lstStyle/>
        <a:p>
          <a:endParaRPr lang="en-UM"/>
        </a:p>
      </dgm:t>
    </dgm:pt>
    <dgm:pt modelId="{E007A92E-6559-4AF0-9E8C-16790028F420}" type="sibTrans" cxnId="{ACA9E7AE-ABBD-482D-B4F6-B631E2BC97B8}">
      <dgm:prSet/>
      <dgm:spPr/>
      <dgm:t>
        <a:bodyPr/>
        <a:lstStyle/>
        <a:p>
          <a:endParaRPr lang="en-UM"/>
        </a:p>
      </dgm:t>
    </dgm:pt>
    <dgm:pt modelId="{8D1EC10D-D93B-4F18-A020-A44A4ACF2126}">
      <dgm:prSet custT="1"/>
      <dgm:spPr/>
      <dgm:t>
        <a:bodyPr/>
        <a:lstStyle/>
        <a:p>
          <a:pPr marL="228600" lvl="1" indent="0" algn="justLow" defTabSz="889000" rtl="1">
            <a:lnSpc>
              <a:spcPct val="90000"/>
            </a:lnSpc>
            <a:spcBef>
              <a:spcPct val="0"/>
            </a:spcBef>
            <a:spcAft>
              <a:spcPct val="15000"/>
            </a:spcAft>
            <a:buFont typeface="+mj-lt"/>
            <a:buAutoNum type="arabicPeriod"/>
          </a:pPr>
          <a:r>
            <a:rPr lang="ar-JO" sz="2000" b="1" kern="1200" dirty="0">
              <a:solidFill>
                <a:prstClr val="black">
                  <a:hueOff val="0"/>
                  <a:satOff val="0"/>
                  <a:lumOff val="0"/>
                  <a:alphaOff val="0"/>
                </a:prstClr>
              </a:solidFill>
              <a:latin typeface="A Jannat LT" pitchFamily="2" charset="-78"/>
              <a:ea typeface="+mn-ea"/>
              <a:cs typeface="A Jannat LT" pitchFamily="2" charset="-78"/>
            </a:rPr>
            <a:t>الانتشار الواسع لمكاتب دائرة الأحوال المدنية والجوازات.</a:t>
          </a:r>
          <a:endParaRPr lang="en-UM" sz="2000" kern="1200" dirty="0">
            <a:latin typeface="A Jannat LT" pitchFamily="2" charset="-78"/>
            <a:cs typeface="A Jannat LT" pitchFamily="2" charset="-78"/>
          </a:endParaRPr>
        </a:p>
      </dgm:t>
    </dgm:pt>
    <dgm:pt modelId="{85D65C87-7FC8-46E5-A751-6D66A978FE13}" type="parTrans" cxnId="{85FB474B-54B1-4E7F-8E11-C79CA8622FDE}">
      <dgm:prSet/>
      <dgm:spPr/>
      <dgm:t>
        <a:bodyPr/>
        <a:lstStyle/>
        <a:p>
          <a:endParaRPr lang="en-UM"/>
        </a:p>
      </dgm:t>
    </dgm:pt>
    <dgm:pt modelId="{1B59DA7D-1D30-4077-BDA3-99FF9CF1BB5C}" type="sibTrans" cxnId="{85FB474B-54B1-4E7F-8E11-C79CA8622FDE}">
      <dgm:prSet/>
      <dgm:spPr/>
      <dgm:t>
        <a:bodyPr/>
        <a:lstStyle/>
        <a:p>
          <a:endParaRPr lang="en-UM"/>
        </a:p>
      </dgm:t>
    </dgm:pt>
    <dgm:pt modelId="{BD52408D-7BE1-490A-8C25-B2F3E8C8724C}">
      <dgm:prSet custT="1"/>
      <dgm:spPr/>
      <dgm:t>
        <a:bodyPr/>
        <a:lstStyle/>
        <a:p>
          <a:pPr marL="228600" lvl="1" indent="0" algn="justLow" defTabSz="889000" rtl="1">
            <a:lnSpc>
              <a:spcPct val="90000"/>
            </a:lnSpc>
            <a:spcBef>
              <a:spcPct val="0"/>
            </a:spcBef>
            <a:spcAft>
              <a:spcPct val="15000"/>
            </a:spcAft>
            <a:buFont typeface="+mj-lt"/>
            <a:buAutoNum type="arabicPeriod"/>
          </a:pPr>
          <a:r>
            <a:rPr lang="ar-JO" sz="2000" b="1" kern="1200" dirty="0">
              <a:solidFill>
                <a:prstClr val="black">
                  <a:hueOff val="0"/>
                  <a:satOff val="0"/>
                  <a:lumOff val="0"/>
                  <a:alphaOff val="0"/>
                </a:prstClr>
              </a:solidFill>
              <a:latin typeface="A Jannat LT" pitchFamily="2" charset="-78"/>
              <a:ea typeface="+mn-ea"/>
              <a:cs typeface="A Jannat LT" pitchFamily="2" charset="-78"/>
            </a:rPr>
            <a:t>التطعيم الالزامي للأطفال حديثي الولادة</a:t>
          </a:r>
          <a:endParaRPr lang="en-UM" sz="2000" kern="1200" dirty="0">
            <a:latin typeface="A Jannat LT" pitchFamily="2" charset="-78"/>
            <a:cs typeface="A Jannat LT" pitchFamily="2" charset="-78"/>
          </a:endParaRPr>
        </a:p>
      </dgm:t>
    </dgm:pt>
    <dgm:pt modelId="{5E0533BD-3F64-457B-A60E-AA51E969B864}" type="parTrans" cxnId="{F6ABCE05-2F74-4BA2-9FDF-89ADF0E7CB42}">
      <dgm:prSet/>
      <dgm:spPr/>
      <dgm:t>
        <a:bodyPr/>
        <a:lstStyle/>
        <a:p>
          <a:endParaRPr lang="en-UM"/>
        </a:p>
      </dgm:t>
    </dgm:pt>
    <dgm:pt modelId="{CA6FAF87-0FE1-4BD7-AE27-AB768E28090F}" type="sibTrans" cxnId="{F6ABCE05-2F74-4BA2-9FDF-89ADF0E7CB42}">
      <dgm:prSet/>
      <dgm:spPr/>
      <dgm:t>
        <a:bodyPr/>
        <a:lstStyle/>
        <a:p>
          <a:endParaRPr lang="en-UM"/>
        </a:p>
      </dgm:t>
    </dgm:pt>
    <dgm:pt modelId="{AD77A066-ABB8-4D35-AADE-7904960E7B73}">
      <dgm:prSet custT="1"/>
      <dgm:spPr/>
      <dgm:t>
        <a:bodyPr/>
        <a:lstStyle/>
        <a:p>
          <a:pPr marL="228600" lvl="1" indent="0" algn="justLow" defTabSz="889000" rtl="1">
            <a:lnSpc>
              <a:spcPct val="90000"/>
            </a:lnSpc>
            <a:spcBef>
              <a:spcPct val="0"/>
            </a:spcBef>
            <a:spcAft>
              <a:spcPct val="15000"/>
            </a:spcAft>
            <a:buFont typeface="+mj-lt"/>
            <a:buAutoNum type="arabicPeriod"/>
          </a:pPr>
          <a:r>
            <a:rPr lang="ar-JO" sz="2000" b="1" kern="1200" dirty="0">
              <a:solidFill>
                <a:prstClr val="black">
                  <a:hueOff val="0"/>
                  <a:satOff val="0"/>
                  <a:lumOff val="0"/>
                  <a:alphaOff val="0"/>
                </a:prstClr>
              </a:solidFill>
              <a:latin typeface="A Jannat LT" pitchFamily="2" charset="-78"/>
              <a:ea typeface="+mn-ea"/>
              <a:cs typeface="A Jannat LT" pitchFamily="2" charset="-78"/>
            </a:rPr>
            <a:t>الحملات التوعيوية فيما يتعلق بالغرامات للتأخر في تسجيل الواقعة.</a:t>
          </a:r>
          <a:endParaRPr lang="en-UM" sz="2000" kern="1200" dirty="0">
            <a:latin typeface="A Jannat LT" pitchFamily="2" charset="-78"/>
            <a:cs typeface="A Jannat LT" pitchFamily="2" charset="-78"/>
          </a:endParaRPr>
        </a:p>
      </dgm:t>
    </dgm:pt>
    <dgm:pt modelId="{7B820B92-B56F-449A-AD71-8DE2EDF85207}" type="parTrans" cxnId="{BFBBDBB4-B357-440A-9121-51D574308B49}">
      <dgm:prSet/>
      <dgm:spPr/>
      <dgm:t>
        <a:bodyPr/>
        <a:lstStyle/>
        <a:p>
          <a:endParaRPr lang="en-UM"/>
        </a:p>
      </dgm:t>
    </dgm:pt>
    <dgm:pt modelId="{A2293DE8-26B4-4DFB-BA1C-E06708271E7D}" type="sibTrans" cxnId="{BFBBDBB4-B357-440A-9121-51D574308B49}">
      <dgm:prSet/>
      <dgm:spPr/>
      <dgm:t>
        <a:bodyPr/>
        <a:lstStyle/>
        <a:p>
          <a:endParaRPr lang="en-UM"/>
        </a:p>
      </dgm:t>
    </dgm:pt>
    <dgm:pt modelId="{CB6B4343-5886-438B-AB90-EEB671A63FA7}" type="pres">
      <dgm:prSet presAssocID="{57B35E48-9761-4D86-B625-D23663BD508F}" presName="Name0" presStyleCnt="0">
        <dgm:presLayoutVars>
          <dgm:dir/>
          <dgm:animLvl val="lvl"/>
          <dgm:resizeHandles val="exact"/>
        </dgm:presLayoutVars>
      </dgm:prSet>
      <dgm:spPr/>
      <dgm:t>
        <a:bodyPr/>
        <a:lstStyle/>
        <a:p>
          <a:endParaRPr lang="en-US"/>
        </a:p>
      </dgm:t>
    </dgm:pt>
    <dgm:pt modelId="{F5B287D9-1C4F-46D3-898C-B95240EF7453}" type="pres">
      <dgm:prSet presAssocID="{CB8D0B73-4F2A-4163-B46F-75176F6DEDE9}" presName="composite" presStyleCnt="0"/>
      <dgm:spPr/>
    </dgm:pt>
    <dgm:pt modelId="{661C82E2-088F-4047-BEB8-9FDD3FBBD9A9}" type="pres">
      <dgm:prSet presAssocID="{CB8D0B73-4F2A-4163-B46F-75176F6DEDE9}" presName="parTx" presStyleLbl="alignNode1" presStyleIdx="0" presStyleCnt="2">
        <dgm:presLayoutVars>
          <dgm:chMax val="0"/>
          <dgm:chPref val="0"/>
          <dgm:bulletEnabled val="1"/>
        </dgm:presLayoutVars>
      </dgm:prSet>
      <dgm:spPr/>
      <dgm:t>
        <a:bodyPr/>
        <a:lstStyle/>
        <a:p>
          <a:endParaRPr lang="en-US"/>
        </a:p>
      </dgm:t>
    </dgm:pt>
    <dgm:pt modelId="{D6F6EA9A-DE95-4184-9248-D5086E3A4D90}" type="pres">
      <dgm:prSet presAssocID="{CB8D0B73-4F2A-4163-B46F-75176F6DEDE9}" presName="desTx" presStyleLbl="alignAccFollowNode1" presStyleIdx="0" presStyleCnt="2">
        <dgm:presLayoutVars>
          <dgm:bulletEnabled val="1"/>
        </dgm:presLayoutVars>
      </dgm:prSet>
      <dgm:spPr/>
      <dgm:t>
        <a:bodyPr/>
        <a:lstStyle/>
        <a:p>
          <a:endParaRPr lang="en-US"/>
        </a:p>
      </dgm:t>
    </dgm:pt>
    <dgm:pt modelId="{2E2144B5-CAD2-4D12-806D-D0650CD02524}" type="pres">
      <dgm:prSet presAssocID="{B51192B5-200A-478F-850B-4751D1E77425}" presName="space" presStyleCnt="0"/>
      <dgm:spPr/>
    </dgm:pt>
    <dgm:pt modelId="{DB50CEC3-5388-488F-B3D0-1936478D1AD9}" type="pres">
      <dgm:prSet presAssocID="{52B3B869-BDE2-405E-83A9-E75159C78389}" presName="composite" presStyleCnt="0"/>
      <dgm:spPr/>
    </dgm:pt>
    <dgm:pt modelId="{4A2F1AA9-1F1B-4E1D-AAC3-F756F7AD7E32}" type="pres">
      <dgm:prSet presAssocID="{52B3B869-BDE2-405E-83A9-E75159C78389}" presName="parTx" presStyleLbl="alignNode1" presStyleIdx="1" presStyleCnt="2">
        <dgm:presLayoutVars>
          <dgm:chMax val="0"/>
          <dgm:chPref val="0"/>
          <dgm:bulletEnabled val="1"/>
        </dgm:presLayoutVars>
      </dgm:prSet>
      <dgm:spPr/>
      <dgm:t>
        <a:bodyPr/>
        <a:lstStyle/>
        <a:p>
          <a:endParaRPr lang="en-US"/>
        </a:p>
      </dgm:t>
    </dgm:pt>
    <dgm:pt modelId="{1AC0C582-D88E-464D-9535-4473B886961F}" type="pres">
      <dgm:prSet presAssocID="{52B3B869-BDE2-405E-83A9-E75159C78389}" presName="desTx" presStyleLbl="alignAccFollowNode1" presStyleIdx="1" presStyleCnt="2">
        <dgm:presLayoutVars>
          <dgm:bulletEnabled val="1"/>
        </dgm:presLayoutVars>
      </dgm:prSet>
      <dgm:spPr/>
      <dgm:t>
        <a:bodyPr/>
        <a:lstStyle/>
        <a:p>
          <a:endParaRPr lang="en-US"/>
        </a:p>
      </dgm:t>
    </dgm:pt>
  </dgm:ptLst>
  <dgm:cxnLst>
    <dgm:cxn modelId="{ACA9E7AE-ABBD-482D-B4F6-B631E2BC97B8}" srcId="{52B3B869-BDE2-405E-83A9-E75159C78389}" destId="{3F220C30-2E6C-429B-BA15-506CBA154C5B}" srcOrd="3" destOrd="0" parTransId="{1EC0F37B-7901-4060-A307-316F2D3224A6}" sibTransId="{E007A92E-6559-4AF0-9E8C-16790028F420}"/>
    <dgm:cxn modelId="{85FB474B-54B1-4E7F-8E11-C79CA8622FDE}" srcId="{CB8D0B73-4F2A-4163-B46F-75176F6DEDE9}" destId="{8D1EC10D-D93B-4F18-A020-A44A4ACF2126}" srcOrd="1" destOrd="0" parTransId="{85D65C87-7FC8-46E5-A751-6D66A978FE13}" sibTransId="{1B59DA7D-1D30-4077-BDA3-99FF9CF1BB5C}"/>
    <dgm:cxn modelId="{3B60D70A-94A0-4F67-9AC7-50B044BA6F0F}" srcId="{52B3B869-BDE2-405E-83A9-E75159C78389}" destId="{47A1886C-5D2D-4ABF-8CC6-CAECC59B3665}" srcOrd="2" destOrd="0" parTransId="{79E6F837-FAF8-45B6-B19C-5EA4AEF9D4DC}" sibTransId="{7A9BD6E2-781F-49CF-87D2-80EFD72B8B4D}"/>
    <dgm:cxn modelId="{8E299219-45F2-42DF-BAC7-B5A878E98139}" type="presOf" srcId="{BD52408D-7BE1-490A-8C25-B2F3E8C8724C}" destId="{D6F6EA9A-DE95-4184-9248-D5086E3A4D90}" srcOrd="0" destOrd="2" presId="urn:microsoft.com/office/officeart/2005/8/layout/hList1"/>
    <dgm:cxn modelId="{E6FA36BA-521E-400A-8DE5-67F35816F76B}" srcId="{52B3B869-BDE2-405E-83A9-E75159C78389}" destId="{3EC2B904-9C67-4849-A8AE-9F50F7CFEEEF}" srcOrd="0" destOrd="0" parTransId="{CCA711C1-A6EF-4780-94D8-E17206EAA694}" sibTransId="{6E4D67D1-B4F9-4E1E-8D00-83685CF9DA44}"/>
    <dgm:cxn modelId="{F1FDC8D3-C682-4FE1-8E3D-E5D0AAB8A468}" srcId="{52B3B869-BDE2-405E-83A9-E75159C78389}" destId="{E4197FFD-856A-46EF-B655-F910623DD736}" srcOrd="1" destOrd="0" parTransId="{9F77AD9E-6EEB-4736-A994-BA225400207A}" sibTransId="{F3E88F72-9CC2-4B87-B1C3-DBFA5F7B8B08}"/>
    <dgm:cxn modelId="{422E6454-0128-449F-9520-011364F9A163}" srcId="{57B35E48-9761-4D86-B625-D23663BD508F}" destId="{CB8D0B73-4F2A-4163-B46F-75176F6DEDE9}" srcOrd="0" destOrd="0" parTransId="{92A3C419-001C-4B5B-86B9-C699A3617210}" sibTransId="{B51192B5-200A-478F-850B-4751D1E77425}"/>
    <dgm:cxn modelId="{7569C79A-3D09-49D3-90EE-00BB55C01DC7}" type="presOf" srcId="{AD77A066-ABB8-4D35-AADE-7904960E7B73}" destId="{D6F6EA9A-DE95-4184-9248-D5086E3A4D90}" srcOrd="0" destOrd="3" presId="urn:microsoft.com/office/officeart/2005/8/layout/hList1"/>
    <dgm:cxn modelId="{D3EE73CF-B1A4-426A-B5E0-E6FE07D552A7}" type="presOf" srcId="{E4197FFD-856A-46EF-B655-F910623DD736}" destId="{1AC0C582-D88E-464D-9535-4473B886961F}" srcOrd="0" destOrd="1" presId="urn:microsoft.com/office/officeart/2005/8/layout/hList1"/>
    <dgm:cxn modelId="{54910C2F-022C-481F-8FA6-D4C249A3BAB7}" type="presOf" srcId="{3EC2B904-9C67-4849-A8AE-9F50F7CFEEEF}" destId="{1AC0C582-D88E-464D-9535-4473B886961F}" srcOrd="0" destOrd="0" presId="urn:microsoft.com/office/officeart/2005/8/layout/hList1"/>
    <dgm:cxn modelId="{DB61FC7E-5819-48A7-895F-590A5D2F6D38}" srcId="{57B35E48-9761-4D86-B625-D23663BD508F}" destId="{52B3B869-BDE2-405E-83A9-E75159C78389}" srcOrd="1" destOrd="0" parTransId="{8026B775-60BA-4D20-B85E-9F22F857EEB1}" sibTransId="{112ABD3B-9C51-45C0-A54A-E6F580FC92F2}"/>
    <dgm:cxn modelId="{F48E4EC0-0863-4748-9E43-7AE4402747B4}" type="presOf" srcId="{CB8D0B73-4F2A-4163-B46F-75176F6DEDE9}" destId="{661C82E2-088F-4047-BEB8-9FDD3FBBD9A9}" srcOrd="0" destOrd="0" presId="urn:microsoft.com/office/officeart/2005/8/layout/hList1"/>
    <dgm:cxn modelId="{92C1330B-1FCB-4D33-9EB6-6955ADE19829}" type="presOf" srcId="{9B75BCEF-9123-42A0-8ADA-7523B10FC82B}" destId="{D6F6EA9A-DE95-4184-9248-D5086E3A4D90}" srcOrd="0" destOrd="0" presId="urn:microsoft.com/office/officeart/2005/8/layout/hList1"/>
    <dgm:cxn modelId="{F6ABCE05-2F74-4BA2-9FDF-89ADF0E7CB42}" srcId="{CB8D0B73-4F2A-4163-B46F-75176F6DEDE9}" destId="{BD52408D-7BE1-490A-8C25-B2F3E8C8724C}" srcOrd="2" destOrd="0" parTransId="{5E0533BD-3F64-457B-A60E-AA51E969B864}" sibTransId="{CA6FAF87-0FE1-4BD7-AE27-AB768E28090F}"/>
    <dgm:cxn modelId="{B5316619-CB53-4864-9332-5FA2A8AECA5C}" type="presOf" srcId="{52B3B869-BDE2-405E-83A9-E75159C78389}" destId="{4A2F1AA9-1F1B-4E1D-AAC3-F756F7AD7E32}" srcOrd="0" destOrd="0" presId="urn:microsoft.com/office/officeart/2005/8/layout/hList1"/>
    <dgm:cxn modelId="{74758AFC-2E3D-4347-85AE-0889F7C629B6}" type="presOf" srcId="{57B35E48-9761-4D86-B625-D23663BD508F}" destId="{CB6B4343-5886-438B-AB90-EEB671A63FA7}" srcOrd="0" destOrd="0" presId="urn:microsoft.com/office/officeart/2005/8/layout/hList1"/>
    <dgm:cxn modelId="{C173B2B9-2115-4125-993C-20794D8B9841}" srcId="{CB8D0B73-4F2A-4163-B46F-75176F6DEDE9}" destId="{9B75BCEF-9123-42A0-8ADA-7523B10FC82B}" srcOrd="0" destOrd="0" parTransId="{A51E4223-83A8-446C-8539-EE6BD79D7359}" sibTransId="{10C5270F-7FFE-4B7E-B924-4278A5B0F58A}"/>
    <dgm:cxn modelId="{93364FFA-9D7E-411D-86ED-958DE5E97EB1}" type="presOf" srcId="{47A1886C-5D2D-4ABF-8CC6-CAECC59B3665}" destId="{1AC0C582-D88E-464D-9535-4473B886961F}" srcOrd="0" destOrd="2" presId="urn:microsoft.com/office/officeart/2005/8/layout/hList1"/>
    <dgm:cxn modelId="{F78ABC9F-77E1-455D-98D7-9B66DE59192D}" type="presOf" srcId="{3F220C30-2E6C-429B-BA15-506CBA154C5B}" destId="{1AC0C582-D88E-464D-9535-4473B886961F}" srcOrd="0" destOrd="3" presId="urn:microsoft.com/office/officeart/2005/8/layout/hList1"/>
    <dgm:cxn modelId="{BFBBDBB4-B357-440A-9121-51D574308B49}" srcId="{CB8D0B73-4F2A-4163-B46F-75176F6DEDE9}" destId="{AD77A066-ABB8-4D35-AADE-7904960E7B73}" srcOrd="3" destOrd="0" parTransId="{7B820B92-B56F-449A-AD71-8DE2EDF85207}" sibTransId="{A2293DE8-26B4-4DFB-BA1C-E06708271E7D}"/>
    <dgm:cxn modelId="{58F69EF9-6974-4D34-9E2B-C92F0AADB0C4}" type="presOf" srcId="{8D1EC10D-D93B-4F18-A020-A44A4ACF2126}" destId="{D6F6EA9A-DE95-4184-9248-D5086E3A4D90}" srcOrd="0" destOrd="1" presId="urn:microsoft.com/office/officeart/2005/8/layout/hList1"/>
    <dgm:cxn modelId="{7170FAD2-DDE2-4233-9D72-9375297A7865}" type="presParOf" srcId="{CB6B4343-5886-438B-AB90-EEB671A63FA7}" destId="{F5B287D9-1C4F-46D3-898C-B95240EF7453}" srcOrd="0" destOrd="0" presId="urn:microsoft.com/office/officeart/2005/8/layout/hList1"/>
    <dgm:cxn modelId="{CF779882-C15C-47EC-8D8E-6A537C0C3F48}" type="presParOf" srcId="{F5B287D9-1C4F-46D3-898C-B95240EF7453}" destId="{661C82E2-088F-4047-BEB8-9FDD3FBBD9A9}" srcOrd="0" destOrd="0" presId="urn:microsoft.com/office/officeart/2005/8/layout/hList1"/>
    <dgm:cxn modelId="{DA80ABD6-5BF6-469A-B09B-E1E2146816AB}" type="presParOf" srcId="{F5B287D9-1C4F-46D3-898C-B95240EF7453}" destId="{D6F6EA9A-DE95-4184-9248-D5086E3A4D90}" srcOrd="1" destOrd="0" presId="urn:microsoft.com/office/officeart/2005/8/layout/hList1"/>
    <dgm:cxn modelId="{253F6C68-CAE0-4658-9BCE-32D792F8C7AE}" type="presParOf" srcId="{CB6B4343-5886-438B-AB90-EEB671A63FA7}" destId="{2E2144B5-CAD2-4D12-806D-D0650CD02524}" srcOrd="1" destOrd="0" presId="urn:microsoft.com/office/officeart/2005/8/layout/hList1"/>
    <dgm:cxn modelId="{FE6E38DB-3BC9-4DBE-9F7C-A26348F44E92}" type="presParOf" srcId="{CB6B4343-5886-438B-AB90-EEB671A63FA7}" destId="{DB50CEC3-5388-488F-B3D0-1936478D1AD9}" srcOrd="2" destOrd="0" presId="urn:microsoft.com/office/officeart/2005/8/layout/hList1"/>
    <dgm:cxn modelId="{BBBF63F2-324A-4741-8779-F9313C1A8F70}" type="presParOf" srcId="{DB50CEC3-5388-488F-B3D0-1936478D1AD9}" destId="{4A2F1AA9-1F1B-4E1D-AAC3-F756F7AD7E32}" srcOrd="0" destOrd="0" presId="urn:microsoft.com/office/officeart/2005/8/layout/hList1"/>
    <dgm:cxn modelId="{92635D0C-12DC-4882-ABB3-70EF1D43A5D8}" type="presParOf" srcId="{DB50CEC3-5388-488F-B3D0-1936478D1AD9}" destId="{1AC0C582-D88E-464D-9535-4473B886961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724E1-F4A9-442D-AD2E-E813D0DB85BB}">
      <dsp:nvSpPr>
        <dsp:cNvPr id="0" name=""/>
        <dsp:cNvSpPr/>
      </dsp:nvSpPr>
      <dsp:spPr>
        <a:xfrm>
          <a:off x="2952" y="186120"/>
          <a:ext cx="1568611" cy="518053"/>
        </a:xfrm>
        <a:prstGeom prst="rect">
          <a:avLst/>
        </a:prstGeom>
        <a:solidFill>
          <a:schemeClr val="accen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rtl="1">
            <a:lnSpc>
              <a:spcPct val="90000"/>
            </a:lnSpc>
            <a:spcBef>
              <a:spcPct val="0"/>
            </a:spcBef>
            <a:spcAft>
              <a:spcPct val="35000"/>
            </a:spcAft>
          </a:pPr>
          <a:r>
            <a:rPr lang="ar-JO" sz="1000" b="1" kern="1200" dirty="0">
              <a:latin typeface="A Jannat LT" pitchFamily="2" charset="-78"/>
              <a:cs typeface="A Jannat LT" pitchFamily="2" charset="-78"/>
            </a:rPr>
            <a:t>اصدار جوازات السفر</a:t>
          </a:r>
          <a:endParaRPr lang="en-UM" sz="1000" b="1" kern="1200" dirty="0">
            <a:latin typeface="A Jannat LT" pitchFamily="2" charset="-78"/>
            <a:cs typeface="A Jannat LT" pitchFamily="2" charset="-78"/>
          </a:endParaRPr>
        </a:p>
      </dsp:txBody>
      <dsp:txXfrm>
        <a:off x="2952" y="186120"/>
        <a:ext cx="1568611" cy="518053"/>
      </dsp:txXfrm>
    </dsp:sp>
    <dsp:sp modelId="{F182205F-4319-4D06-97D3-C1291B0F806D}">
      <dsp:nvSpPr>
        <dsp:cNvPr id="0" name=""/>
        <dsp:cNvSpPr/>
      </dsp:nvSpPr>
      <dsp:spPr>
        <a:xfrm>
          <a:off x="2952"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تجديد</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تالف</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فاقد</a:t>
          </a:r>
          <a:endParaRPr lang="en-UM" sz="1200" b="1" kern="1200" dirty="0">
            <a:latin typeface="A Jannat LT" pitchFamily="2" charset="-78"/>
            <a:cs typeface="A Jannat LT" pitchFamily="2" charset="-78"/>
          </a:endParaRPr>
        </a:p>
      </dsp:txBody>
      <dsp:txXfrm>
        <a:off x="2952" y="704174"/>
        <a:ext cx="1568611" cy="1317599"/>
      </dsp:txXfrm>
    </dsp:sp>
    <dsp:sp modelId="{A94EFE33-1CEE-4F0A-B151-CE247CDAA812}">
      <dsp:nvSpPr>
        <dsp:cNvPr id="0" name=""/>
        <dsp:cNvSpPr/>
      </dsp:nvSpPr>
      <dsp:spPr>
        <a:xfrm>
          <a:off x="1791169" y="186120"/>
          <a:ext cx="1568611" cy="518053"/>
        </a:xfrm>
        <a:prstGeom prst="rect">
          <a:avLst/>
        </a:prstGeom>
        <a:solidFill>
          <a:schemeClr val="accent1">
            <a:alpha val="90000"/>
            <a:hueOff val="0"/>
            <a:satOff val="0"/>
            <a:lumOff val="0"/>
            <a:alphaOff val="-8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rtl="1">
            <a:lnSpc>
              <a:spcPct val="90000"/>
            </a:lnSpc>
            <a:spcBef>
              <a:spcPct val="0"/>
            </a:spcBef>
            <a:spcAft>
              <a:spcPct val="35000"/>
            </a:spcAft>
          </a:pPr>
          <a:r>
            <a:rPr lang="ar-JO" sz="1000" b="1" kern="1200" dirty="0">
              <a:latin typeface="A Jannat LT" pitchFamily="2" charset="-78"/>
              <a:cs typeface="A Jannat LT" pitchFamily="2" charset="-78"/>
            </a:rPr>
            <a:t>اصدار جوازات السفر المؤقتة لابناء الضفة الغربية</a:t>
          </a:r>
          <a:endParaRPr lang="en-UM" sz="1000" b="1" kern="1200" dirty="0">
            <a:latin typeface="A Jannat LT" pitchFamily="2" charset="-78"/>
            <a:cs typeface="A Jannat LT" pitchFamily="2" charset="-78"/>
          </a:endParaRPr>
        </a:p>
      </dsp:txBody>
      <dsp:txXfrm>
        <a:off x="1791169" y="186120"/>
        <a:ext cx="1568611" cy="518053"/>
      </dsp:txXfrm>
    </dsp:sp>
    <dsp:sp modelId="{EA566B70-323D-4613-B6FF-3666125EA715}">
      <dsp:nvSpPr>
        <dsp:cNvPr id="0" name=""/>
        <dsp:cNvSpPr/>
      </dsp:nvSpPr>
      <dsp:spPr>
        <a:xfrm>
          <a:off x="1791169"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تجديد</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فاقد</a:t>
          </a:r>
          <a:endParaRPr lang="en-UM" sz="1200" b="1" kern="1200" dirty="0">
            <a:latin typeface="A Jannat LT" pitchFamily="2" charset="-78"/>
            <a:cs typeface="A Jannat LT" pitchFamily="2" charset="-78"/>
          </a:endParaRPr>
        </a:p>
      </dsp:txBody>
      <dsp:txXfrm>
        <a:off x="1791169" y="704174"/>
        <a:ext cx="1568611" cy="1317599"/>
      </dsp:txXfrm>
    </dsp:sp>
    <dsp:sp modelId="{E30319A3-A3B9-48D6-AB82-4F125D67A867}">
      <dsp:nvSpPr>
        <dsp:cNvPr id="0" name=""/>
        <dsp:cNvSpPr/>
      </dsp:nvSpPr>
      <dsp:spPr>
        <a:xfrm>
          <a:off x="3579385" y="186120"/>
          <a:ext cx="1568611" cy="518053"/>
        </a:xfrm>
        <a:prstGeom prst="rect">
          <a:avLst/>
        </a:prstGeom>
        <a:solidFill>
          <a:schemeClr val="accent1">
            <a:alpha val="90000"/>
            <a:hueOff val="0"/>
            <a:satOff val="0"/>
            <a:lumOff val="0"/>
            <a:alphaOff val="-16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rtl="1">
            <a:lnSpc>
              <a:spcPct val="90000"/>
            </a:lnSpc>
            <a:spcBef>
              <a:spcPct val="0"/>
            </a:spcBef>
            <a:spcAft>
              <a:spcPct val="35000"/>
            </a:spcAft>
          </a:pPr>
          <a:r>
            <a:rPr lang="ar-JO" sz="1000" b="1" kern="1200" dirty="0">
              <a:latin typeface="A Jannat LT" pitchFamily="2" charset="-78"/>
              <a:cs typeface="A Jannat LT" pitchFamily="2" charset="-78"/>
            </a:rPr>
            <a:t>اصدار جوازات السفر المؤقتة لابناء قطاع غزة</a:t>
          </a:r>
          <a:endParaRPr lang="en-UM" sz="1000" b="1" kern="1200" dirty="0">
            <a:latin typeface="A Jannat LT" pitchFamily="2" charset="-78"/>
            <a:cs typeface="A Jannat LT" pitchFamily="2" charset="-78"/>
          </a:endParaRPr>
        </a:p>
      </dsp:txBody>
      <dsp:txXfrm>
        <a:off x="3579385" y="186120"/>
        <a:ext cx="1568611" cy="518053"/>
      </dsp:txXfrm>
    </dsp:sp>
    <dsp:sp modelId="{D70DBE0D-DB76-4359-B95B-DB29C65B655A}">
      <dsp:nvSpPr>
        <dsp:cNvPr id="0" name=""/>
        <dsp:cNvSpPr/>
      </dsp:nvSpPr>
      <dsp:spPr>
        <a:xfrm>
          <a:off x="3579385"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اول مرة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تجديد</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فاقد</a:t>
          </a:r>
          <a:endParaRPr lang="en-UM" sz="1200" b="1" kern="1200" dirty="0">
            <a:latin typeface="A Jannat LT" pitchFamily="2" charset="-78"/>
            <a:cs typeface="A Jannat LT" pitchFamily="2" charset="-78"/>
          </a:endParaRPr>
        </a:p>
      </dsp:txBody>
      <dsp:txXfrm>
        <a:off x="3579385" y="704174"/>
        <a:ext cx="1568611" cy="1317599"/>
      </dsp:txXfrm>
    </dsp:sp>
    <dsp:sp modelId="{555B164E-809A-4E98-A77D-958B14C33707}">
      <dsp:nvSpPr>
        <dsp:cNvPr id="0" name=""/>
        <dsp:cNvSpPr/>
      </dsp:nvSpPr>
      <dsp:spPr>
        <a:xfrm>
          <a:off x="5367602" y="186120"/>
          <a:ext cx="1568611" cy="518053"/>
        </a:xfrm>
        <a:prstGeom prst="rect">
          <a:avLst/>
        </a:prstGeom>
        <a:solidFill>
          <a:schemeClr val="accent1">
            <a:alpha val="90000"/>
            <a:hueOff val="0"/>
            <a:satOff val="0"/>
            <a:lumOff val="0"/>
            <a:alphaOff val="-24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rtl="1">
            <a:lnSpc>
              <a:spcPct val="90000"/>
            </a:lnSpc>
            <a:spcBef>
              <a:spcPct val="0"/>
            </a:spcBef>
            <a:spcAft>
              <a:spcPct val="35000"/>
            </a:spcAft>
          </a:pPr>
          <a:r>
            <a:rPr lang="ar-JO" sz="1000" b="1" kern="1200" dirty="0">
              <a:latin typeface="A Jannat LT" pitchFamily="2" charset="-78"/>
              <a:cs typeface="A Jannat LT" pitchFamily="2" charset="-78"/>
            </a:rPr>
            <a:t>اصدار بطاقات الاقامة لابناء قطاع غزة</a:t>
          </a:r>
          <a:endParaRPr lang="en-UM" sz="1000" b="1" kern="1200" dirty="0">
            <a:latin typeface="A Jannat LT" pitchFamily="2" charset="-78"/>
            <a:cs typeface="A Jannat LT" pitchFamily="2" charset="-78"/>
          </a:endParaRPr>
        </a:p>
      </dsp:txBody>
      <dsp:txXfrm>
        <a:off x="5367602" y="186120"/>
        <a:ext cx="1568611" cy="518053"/>
      </dsp:txXfrm>
    </dsp:sp>
    <dsp:sp modelId="{480AA21A-FE68-4598-85CC-E2D3803893F6}">
      <dsp:nvSpPr>
        <dsp:cNvPr id="0" name=""/>
        <dsp:cNvSpPr/>
      </dsp:nvSpPr>
      <dsp:spPr>
        <a:xfrm>
          <a:off x="5367602"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تجديد</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فاقد</a:t>
          </a:r>
          <a:endParaRPr lang="en-UM" sz="1200" b="1" kern="1200">
            <a:latin typeface="A Jannat LT" pitchFamily="2" charset="-78"/>
            <a:cs typeface="A Jannat LT" pitchFamily="2" charset="-78"/>
          </a:endParaRPr>
        </a:p>
      </dsp:txBody>
      <dsp:txXfrm>
        <a:off x="5367602" y="704174"/>
        <a:ext cx="1568611" cy="1317599"/>
      </dsp:txXfrm>
    </dsp:sp>
    <dsp:sp modelId="{7929DFA1-D108-450B-8FDC-6F19C406499A}">
      <dsp:nvSpPr>
        <dsp:cNvPr id="0" name=""/>
        <dsp:cNvSpPr/>
      </dsp:nvSpPr>
      <dsp:spPr>
        <a:xfrm>
          <a:off x="7155819" y="186120"/>
          <a:ext cx="1568611" cy="518053"/>
        </a:xfrm>
        <a:prstGeom prst="rect">
          <a:avLst/>
        </a:prstGeom>
        <a:solidFill>
          <a:schemeClr val="accent1">
            <a:alpha val="90000"/>
            <a:hueOff val="0"/>
            <a:satOff val="0"/>
            <a:lumOff val="0"/>
            <a:alphaOff val="-32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40640" rIns="71120" bIns="40640" numCol="1" spcCol="1270" anchor="ctr" anchorCtr="0">
          <a:noAutofit/>
        </a:bodyPr>
        <a:lstStyle/>
        <a:p>
          <a:pPr lvl="0" algn="ctr" defTabSz="444500" rtl="1">
            <a:lnSpc>
              <a:spcPct val="90000"/>
            </a:lnSpc>
            <a:spcBef>
              <a:spcPct val="0"/>
            </a:spcBef>
            <a:spcAft>
              <a:spcPct val="35000"/>
            </a:spcAft>
          </a:pPr>
          <a:r>
            <a:rPr lang="ar-JO" sz="1000" b="1" kern="1200" dirty="0">
              <a:latin typeface="A Jannat LT" pitchFamily="2" charset="-78"/>
              <a:cs typeface="A Jannat LT" pitchFamily="2" charset="-78"/>
            </a:rPr>
            <a:t>اصدار بطاقة ابناء الاردنيات</a:t>
          </a:r>
          <a:endParaRPr lang="en-UM" sz="1000" b="1" kern="1200" dirty="0">
            <a:latin typeface="A Jannat LT" pitchFamily="2" charset="-78"/>
            <a:cs typeface="A Jannat LT" pitchFamily="2" charset="-78"/>
          </a:endParaRPr>
        </a:p>
      </dsp:txBody>
      <dsp:txXfrm>
        <a:off x="7155819" y="186120"/>
        <a:ext cx="1568611" cy="518053"/>
      </dsp:txXfrm>
    </dsp:sp>
    <dsp:sp modelId="{67D76015-2B9E-42B5-BA7C-BFD9B73F35CA}">
      <dsp:nvSpPr>
        <dsp:cNvPr id="0" name=""/>
        <dsp:cNvSpPr/>
      </dsp:nvSpPr>
      <dsp:spPr>
        <a:xfrm>
          <a:off x="7155819"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تجديد</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b="1"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فاقد</a:t>
          </a:r>
          <a:endParaRPr lang="en-UM" sz="1200" b="1" kern="1200" dirty="0">
            <a:latin typeface="A Jannat LT" pitchFamily="2" charset="-78"/>
            <a:cs typeface="A Jannat LT" pitchFamily="2" charset="-78"/>
          </a:endParaRPr>
        </a:p>
      </dsp:txBody>
      <dsp:txXfrm>
        <a:off x="7155819" y="704174"/>
        <a:ext cx="1568611" cy="1317599"/>
      </dsp:txXfrm>
    </dsp:sp>
    <dsp:sp modelId="{974E75EF-4155-4027-A427-1B716957083F}">
      <dsp:nvSpPr>
        <dsp:cNvPr id="0" name=""/>
        <dsp:cNvSpPr/>
      </dsp:nvSpPr>
      <dsp:spPr>
        <a:xfrm>
          <a:off x="8944036" y="186120"/>
          <a:ext cx="1568611" cy="518053"/>
        </a:xfrm>
        <a:prstGeom prst="rect">
          <a:avLst/>
        </a:prstGeom>
        <a:solidFill>
          <a:schemeClr val="accent1">
            <a:alpha val="90000"/>
            <a:hueOff val="0"/>
            <a:satOff val="0"/>
            <a:lumOff val="0"/>
            <a:alpha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الخدمات الالكترونية</a:t>
          </a:r>
          <a:endParaRPr lang="en-UM" sz="1200" b="1" kern="1200" dirty="0">
            <a:latin typeface="A Jannat LT" pitchFamily="2" charset="-78"/>
            <a:cs typeface="A Jannat LT" pitchFamily="2" charset="-78"/>
          </a:endParaRPr>
        </a:p>
      </dsp:txBody>
      <dsp:txXfrm>
        <a:off x="8944036" y="186120"/>
        <a:ext cx="1568611" cy="518053"/>
      </dsp:txXfrm>
    </dsp:sp>
    <dsp:sp modelId="{8713DB41-D59A-47D0-AA16-2FF998CCBBFA}">
      <dsp:nvSpPr>
        <dsp:cNvPr id="0" name=""/>
        <dsp:cNvSpPr/>
      </dsp:nvSpPr>
      <dsp:spPr>
        <a:xfrm>
          <a:off x="8944036" y="704174"/>
          <a:ext cx="1568611" cy="131759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جوازات السفر</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دفاتر العائلة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الشهادات لواقعات مسجلة مسبقا</a:t>
          </a:r>
          <a:endParaRPr lang="en-UM" sz="1200" b="1" kern="1200" dirty="0">
            <a:latin typeface="A Jannat LT" pitchFamily="2" charset="-78"/>
            <a:cs typeface="A Jannat LT" pitchFamily="2" charset="-78"/>
          </a:endParaRPr>
        </a:p>
      </dsp:txBody>
      <dsp:txXfrm>
        <a:off x="8944036" y="704174"/>
        <a:ext cx="1568611" cy="13175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D2132-B11B-48A2-84F1-D367AD1A99CC}">
      <dsp:nvSpPr>
        <dsp:cNvPr id="0" name=""/>
        <dsp:cNvSpPr/>
      </dsp:nvSpPr>
      <dsp:spPr>
        <a:xfrm>
          <a:off x="2952" y="6277"/>
          <a:ext cx="1568611" cy="627444"/>
        </a:xfrm>
        <a:prstGeom prst="rect">
          <a:avLst/>
        </a:prstGeom>
        <a:solidFill>
          <a:schemeClr val="accent5">
            <a:alpha val="90000"/>
            <a:hueOff val="0"/>
            <a:satOff val="0"/>
            <a:lumOff val="0"/>
            <a:alphaOff val="0"/>
          </a:schemeClr>
        </a:solidFill>
        <a:ln w="6350" cap="flat" cmpd="sng" algn="ctr">
          <a:solidFill>
            <a:schemeClr val="accent5">
              <a:alpha val="90000"/>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اصدار شهادات لواقعات مسجلة مسبقاً</a:t>
          </a:r>
          <a:endParaRPr lang="en-UM" sz="1200" kern="1200" dirty="0">
            <a:latin typeface="A Jannat LT" pitchFamily="2" charset="-78"/>
            <a:cs typeface="A Jannat LT" pitchFamily="2" charset="-78"/>
          </a:endParaRPr>
        </a:p>
      </dsp:txBody>
      <dsp:txXfrm>
        <a:off x="2952" y="6277"/>
        <a:ext cx="1568611" cy="627444"/>
      </dsp:txXfrm>
    </dsp:sp>
    <dsp:sp modelId="{58245E43-1942-494B-AEE0-896A8C650002}">
      <dsp:nvSpPr>
        <dsp:cNvPr id="0" name=""/>
        <dsp:cNvSpPr/>
      </dsp:nvSpPr>
      <dsp:spPr>
        <a:xfrm>
          <a:off x="2952"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ولادة</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وفاة</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طلاق</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زواج</a:t>
          </a:r>
          <a:endParaRPr lang="en-UM" sz="1200" kern="1200" dirty="0">
            <a:latin typeface="A Jannat LT" pitchFamily="2" charset="-78"/>
            <a:cs typeface="A Jannat LT" pitchFamily="2" charset="-78"/>
          </a:endParaRPr>
        </a:p>
      </dsp:txBody>
      <dsp:txXfrm>
        <a:off x="2952" y="633722"/>
        <a:ext cx="1568611" cy="1361520"/>
      </dsp:txXfrm>
    </dsp:sp>
    <dsp:sp modelId="{3083A486-3CFC-4323-87D1-526066ECC5E4}">
      <dsp:nvSpPr>
        <dsp:cNvPr id="0" name=""/>
        <dsp:cNvSpPr/>
      </dsp:nvSpPr>
      <dsp:spPr>
        <a:xfrm>
          <a:off x="1791169" y="6277"/>
          <a:ext cx="1568611" cy="627444"/>
        </a:xfrm>
        <a:prstGeom prst="rect">
          <a:avLst/>
        </a:prstGeom>
        <a:solidFill>
          <a:schemeClr val="accent5">
            <a:alpha val="90000"/>
            <a:hueOff val="0"/>
            <a:satOff val="0"/>
            <a:lumOff val="0"/>
            <a:alphaOff val="-8000"/>
          </a:schemeClr>
        </a:solidFill>
        <a:ln w="6350" cap="flat" cmpd="sng" algn="ctr">
          <a:solidFill>
            <a:schemeClr val="accent5">
              <a:alpha val="90000"/>
              <a:hueOff val="0"/>
              <a:satOff val="0"/>
              <a:lumOff val="0"/>
              <a:alphaOff val="-800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اصدار دفاتر العائلة</a:t>
          </a:r>
          <a:endParaRPr lang="en-UM" sz="1200" kern="1200" dirty="0">
            <a:latin typeface="A Jannat LT" pitchFamily="2" charset="-78"/>
            <a:cs typeface="A Jannat LT" pitchFamily="2" charset="-78"/>
          </a:endParaRPr>
        </a:p>
      </dsp:txBody>
      <dsp:txXfrm>
        <a:off x="1791169" y="6277"/>
        <a:ext cx="1568611" cy="627444"/>
      </dsp:txXfrm>
    </dsp:sp>
    <dsp:sp modelId="{635F964B-7FB1-42D5-A73B-02157344E1E4}">
      <dsp:nvSpPr>
        <dsp:cNvPr id="0" name=""/>
        <dsp:cNvSpPr/>
      </dsp:nvSpPr>
      <dsp:spPr>
        <a:xfrm>
          <a:off x="1791169"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تجديد</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فاقد</a:t>
          </a:r>
          <a:endParaRPr lang="en-UM" sz="1200" kern="1200">
            <a:latin typeface="A Jannat LT" pitchFamily="2" charset="-78"/>
            <a:cs typeface="A Jannat LT" pitchFamily="2" charset="-78"/>
          </a:endParaRPr>
        </a:p>
      </dsp:txBody>
      <dsp:txXfrm>
        <a:off x="1791169" y="633722"/>
        <a:ext cx="1568611" cy="1361520"/>
      </dsp:txXfrm>
    </dsp:sp>
    <dsp:sp modelId="{B50D0FD6-4E8D-4F82-AD3F-10FF7ED7FDF6}">
      <dsp:nvSpPr>
        <dsp:cNvPr id="0" name=""/>
        <dsp:cNvSpPr/>
      </dsp:nvSpPr>
      <dsp:spPr>
        <a:xfrm>
          <a:off x="3579385" y="6277"/>
          <a:ext cx="1568611" cy="627444"/>
        </a:xfrm>
        <a:prstGeom prst="rect">
          <a:avLst/>
        </a:prstGeom>
        <a:solidFill>
          <a:schemeClr val="accent5">
            <a:alpha val="90000"/>
            <a:hueOff val="0"/>
            <a:satOff val="0"/>
            <a:lumOff val="0"/>
            <a:alphaOff val="-16000"/>
          </a:schemeClr>
        </a:solidFill>
        <a:ln w="6350" cap="flat" cmpd="sng" algn="ctr">
          <a:solidFill>
            <a:schemeClr val="accent5">
              <a:alpha val="90000"/>
              <a:hueOff val="0"/>
              <a:satOff val="0"/>
              <a:lumOff val="0"/>
              <a:alphaOff val="-1600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اصدار البطاقات الشخصية</a:t>
          </a:r>
          <a:endParaRPr lang="en-UM" sz="1200" kern="1200" dirty="0">
            <a:latin typeface="A Jannat LT" pitchFamily="2" charset="-78"/>
            <a:cs typeface="A Jannat LT" pitchFamily="2" charset="-78"/>
          </a:endParaRPr>
        </a:p>
      </dsp:txBody>
      <dsp:txXfrm>
        <a:off x="3579385" y="6277"/>
        <a:ext cx="1568611" cy="627444"/>
      </dsp:txXfrm>
    </dsp:sp>
    <dsp:sp modelId="{07331277-58EF-4D1D-85B7-627F6923F5A3}">
      <dsp:nvSpPr>
        <dsp:cNvPr id="0" name=""/>
        <dsp:cNvSpPr/>
      </dsp:nvSpPr>
      <dsp:spPr>
        <a:xfrm>
          <a:off x="3579385"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اول مرة</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تجديد</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تالف</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فاقد</a:t>
          </a:r>
          <a:endParaRPr lang="en-UM" sz="1200" kern="1200">
            <a:latin typeface="A Jannat LT" pitchFamily="2" charset="-78"/>
            <a:cs typeface="A Jannat LT" pitchFamily="2" charset="-78"/>
          </a:endParaRPr>
        </a:p>
      </dsp:txBody>
      <dsp:txXfrm>
        <a:off x="3579385" y="633722"/>
        <a:ext cx="1568611" cy="1361520"/>
      </dsp:txXfrm>
    </dsp:sp>
    <dsp:sp modelId="{19D30A3B-D28F-4C7A-AC25-5D01A8927D58}">
      <dsp:nvSpPr>
        <dsp:cNvPr id="0" name=""/>
        <dsp:cNvSpPr/>
      </dsp:nvSpPr>
      <dsp:spPr>
        <a:xfrm>
          <a:off x="5367602" y="6277"/>
          <a:ext cx="1568611" cy="627444"/>
        </a:xfrm>
        <a:prstGeom prst="rect">
          <a:avLst/>
        </a:prstGeom>
        <a:solidFill>
          <a:schemeClr val="accent5">
            <a:alpha val="90000"/>
            <a:hueOff val="0"/>
            <a:satOff val="0"/>
            <a:lumOff val="0"/>
            <a:alphaOff val="-24000"/>
          </a:schemeClr>
        </a:solidFill>
        <a:ln w="6350" cap="flat" cmpd="sng" algn="ctr">
          <a:solidFill>
            <a:schemeClr val="accent5">
              <a:alpha val="90000"/>
              <a:hueOff val="0"/>
              <a:satOff val="0"/>
              <a:lumOff val="0"/>
              <a:alphaOff val="-2400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تسجيل الواقعات الحيوية</a:t>
          </a:r>
          <a:endParaRPr lang="en-UM" sz="1200" kern="1200" dirty="0">
            <a:latin typeface="A Jannat LT" pitchFamily="2" charset="-78"/>
            <a:cs typeface="A Jannat LT" pitchFamily="2" charset="-78"/>
          </a:endParaRPr>
        </a:p>
      </dsp:txBody>
      <dsp:txXfrm>
        <a:off x="5367602" y="6277"/>
        <a:ext cx="1568611" cy="627444"/>
      </dsp:txXfrm>
    </dsp:sp>
    <dsp:sp modelId="{46A9B75F-0CE2-4B6B-86D0-8868C7916CF9}">
      <dsp:nvSpPr>
        <dsp:cNvPr id="0" name=""/>
        <dsp:cNvSpPr/>
      </dsp:nvSpPr>
      <dsp:spPr>
        <a:xfrm>
          <a:off x="5367602"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a:latin typeface="A Jannat LT" pitchFamily="2" charset="-78"/>
              <a:cs typeface="A Jannat LT" pitchFamily="2" charset="-78"/>
            </a:rPr>
            <a:t>ولادة</a:t>
          </a:r>
          <a:endParaRPr lang="en-UM" sz="1200" kern="120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وفاة</a:t>
          </a:r>
          <a:endParaRPr lang="en-UM" sz="1200"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طلاق</a:t>
          </a:r>
          <a:endParaRPr lang="en-UM" sz="1200"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زواج</a:t>
          </a:r>
          <a:endParaRPr lang="en-UM" sz="1200" kern="1200" dirty="0">
            <a:latin typeface="A Jannat LT" pitchFamily="2" charset="-78"/>
            <a:cs typeface="A Jannat LT" pitchFamily="2" charset="-78"/>
          </a:endParaRPr>
        </a:p>
      </dsp:txBody>
      <dsp:txXfrm>
        <a:off x="5367602" y="633722"/>
        <a:ext cx="1568611" cy="1361520"/>
      </dsp:txXfrm>
    </dsp:sp>
    <dsp:sp modelId="{1187AD2F-275E-452C-A1E7-40BA3004BAB0}">
      <dsp:nvSpPr>
        <dsp:cNvPr id="0" name=""/>
        <dsp:cNvSpPr/>
      </dsp:nvSpPr>
      <dsp:spPr>
        <a:xfrm>
          <a:off x="7155819" y="6277"/>
          <a:ext cx="1568611" cy="627444"/>
        </a:xfrm>
        <a:prstGeom prst="rect">
          <a:avLst/>
        </a:prstGeom>
        <a:solidFill>
          <a:schemeClr val="accent5">
            <a:alpha val="90000"/>
            <a:hueOff val="0"/>
            <a:satOff val="0"/>
            <a:lumOff val="0"/>
            <a:alphaOff val="-32000"/>
          </a:schemeClr>
        </a:solidFill>
        <a:ln w="6350" cap="flat" cmpd="sng" algn="ctr">
          <a:solidFill>
            <a:schemeClr val="accent5">
              <a:alpha val="90000"/>
              <a:hueOff val="0"/>
              <a:satOff val="0"/>
              <a:lumOff val="0"/>
              <a:alphaOff val="-3200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تصحيح الأخطاء بقرار امين مكتب / محاكم</a:t>
          </a:r>
          <a:endParaRPr lang="en-UM" sz="1200" kern="1200" dirty="0">
            <a:latin typeface="A Jannat LT" pitchFamily="2" charset="-78"/>
            <a:cs typeface="A Jannat LT" pitchFamily="2" charset="-78"/>
          </a:endParaRPr>
        </a:p>
      </dsp:txBody>
      <dsp:txXfrm>
        <a:off x="7155819" y="6277"/>
        <a:ext cx="1568611" cy="627444"/>
      </dsp:txXfrm>
    </dsp:sp>
    <dsp:sp modelId="{E17E8DE8-BA84-41E4-9BB9-A8CE12D17055}">
      <dsp:nvSpPr>
        <dsp:cNvPr id="0" name=""/>
        <dsp:cNvSpPr/>
      </dsp:nvSpPr>
      <dsp:spPr>
        <a:xfrm>
          <a:off x="7155819"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الأخطاء المادية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قرارات محاكم</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اسم العائلة / تاريخ الميلاد</a:t>
          </a:r>
          <a:endParaRPr lang="en-UM" sz="1200" b="1" kern="1200" dirty="0">
            <a:latin typeface="A Jannat LT" pitchFamily="2" charset="-78"/>
            <a:cs typeface="A Jannat LT" pitchFamily="2" charset="-78"/>
          </a:endParaRPr>
        </a:p>
      </dsp:txBody>
      <dsp:txXfrm>
        <a:off x="7155819" y="633722"/>
        <a:ext cx="1568611" cy="1361520"/>
      </dsp:txXfrm>
    </dsp:sp>
    <dsp:sp modelId="{7A8BD052-5885-4824-B1C5-4355B15EC709}">
      <dsp:nvSpPr>
        <dsp:cNvPr id="0" name=""/>
        <dsp:cNvSpPr/>
      </dsp:nvSpPr>
      <dsp:spPr>
        <a:xfrm>
          <a:off x="8944036" y="6277"/>
          <a:ext cx="1568611" cy="627444"/>
        </a:xfrm>
        <a:prstGeom prst="rect">
          <a:avLst/>
        </a:prstGeom>
        <a:solidFill>
          <a:schemeClr val="accent5">
            <a:alpha val="90000"/>
            <a:hueOff val="0"/>
            <a:satOff val="0"/>
            <a:lumOff val="0"/>
            <a:alphaOff val="-40000"/>
          </a:schemeClr>
        </a:solidFill>
        <a:ln w="6350" cap="flat" cmpd="sng" algn="ctr">
          <a:solidFill>
            <a:schemeClr val="accent5">
              <a:alpha val="90000"/>
              <a:hueOff val="0"/>
              <a:satOff val="0"/>
              <a:lumOff val="0"/>
              <a:alphaOff val="-4000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خدمات الجنسية</a:t>
          </a:r>
          <a:endParaRPr lang="en-UM" sz="1200" b="1" kern="1200" dirty="0">
            <a:latin typeface="A Jannat LT" pitchFamily="2" charset="-78"/>
            <a:cs typeface="A Jannat LT" pitchFamily="2" charset="-78"/>
          </a:endParaRPr>
        </a:p>
      </dsp:txBody>
      <dsp:txXfrm>
        <a:off x="8944036" y="6277"/>
        <a:ext cx="1568611" cy="627444"/>
      </dsp:txXfrm>
    </dsp:sp>
    <dsp:sp modelId="{A649C47F-ABE5-487B-A5A7-E1D1F75B1F38}">
      <dsp:nvSpPr>
        <dsp:cNvPr id="0" name=""/>
        <dsp:cNvSpPr/>
      </dsp:nvSpPr>
      <dsp:spPr>
        <a:xfrm>
          <a:off x="8944036" y="633722"/>
          <a:ext cx="1568611" cy="1361520"/>
        </a:xfrm>
        <a:prstGeom prst="rect">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الحصول على الجنسية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استعادة الجنسية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التخلي عن الجنسية</a:t>
          </a:r>
          <a:endParaRPr lang="en-UM" sz="1200" b="1" kern="1200" dirty="0">
            <a:latin typeface="A Jannat LT" pitchFamily="2" charset="-78"/>
            <a:cs typeface="A Jannat LT" pitchFamily="2" charset="-78"/>
          </a:endParaRPr>
        </a:p>
        <a:p>
          <a:pPr marL="114300" lvl="1" indent="-114300" algn="r"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تجنس الزوجات</a:t>
          </a:r>
          <a:endParaRPr lang="en-UM" sz="1200" b="1" kern="1200" dirty="0">
            <a:latin typeface="A Jannat LT" pitchFamily="2" charset="-78"/>
            <a:cs typeface="A Jannat LT" pitchFamily="2" charset="-78"/>
          </a:endParaRPr>
        </a:p>
      </dsp:txBody>
      <dsp:txXfrm>
        <a:off x="8944036" y="633722"/>
        <a:ext cx="1568611" cy="13615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AF120-9C53-4AA2-A69F-A640EDD9DE22}">
      <dsp:nvSpPr>
        <dsp:cNvPr id="0" name=""/>
        <dsp:cNvSpPr/>
      </dsp:nvSpPr>
      <dsp:spPr>
        <a:xfrm>
          <a:off x="3214" y="65827"/>
          <a:ext cx="3134320" cy="373979"/>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a:latin typeface="A Jannat LT" pitchFamily="2" charset="-78"/>
              <a:cs typeface="A Jannat LT" pitchFamily="2" charset="-78"/>
            </a:rPr>
            <a:t>النظام الحاسوبي</a:t>
          </a:r>
          <a:endParaRPr lang="en-UM" sz="1200" b="1" kern="1200">
            <a:latin typeface="A Jannat LT" pitchFamily="2" charset="-78"/>
            <a:cs typeface="A Jannat LT" pitchFamily="2" charset="-78"/>
          </a:endParaRPr>
        </a:p>
      </dsp:txBody>
      <dsp:txXfrm>
        <a:off x="3214" y="65827"/>
        <a:ext cx="3134320" cy="373979"/>
      </dsp:txXfrm>
    </dsp:sp>
    <dsp:sp modelId="{D662EABF-2DBB-40EF-BF28-F8E211B449A9}">
      <dsp:nvSpPr>
        <dsp:cNvPr id="0" name=""/>
        <dsp:cNvSpPr/>
      </dsp:nvSpPr>
      <dsp:spPr>
        <a:xfrm>
          <a:off x="3214" y="439807"/>
          <a:ext cx="3134320" cy="40186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justLow" defTabSz="533400" rtl="1">
            <a:lnSpc>
              <a:spcPct val="90000"/>
            </a:lnSpc>
            <a:spcBef>
              <a:spcPct val="0"/>
            </a:spcBef>
            <a:spcAft>
              <a:spcPct val="15000"/>
            </a:spcAft>
            <a:buChar char="••"/>
          </a:pPr>
          <a:r>
            <a:rPr lang="ar-JO" sz="1200" b="1" kern="1200" dirty="0">
              <a:latin typeface="A Jannat LT" pitchFamily="2" charset="-78"/>
              <a:cs typeface="A Jannat LT" pitchFamily="2" charset="-78"/>
            </a:rPr>
            <a:t>ترتبط جميع مكاتب الدائرة بشبكة حاسوبية بواسطة خطوط اتصال (</a:t>
          </a:r>
          <a:r>
            <a:rPr lang="en-GB" sz="1200" b="1" kern="1200" dirty="0">
              <a:latin typeface="A Jannat LT" pitchFamily="2" charset="-78"/>
              <a:cs typeface="A Jannat LT" pitchFamily="2" charset="-78"/>
            </a:rPr>
            <a:t>LEASEDLINE ) </a:t>
          </a:r>
          <a:r>
            <a:rPr lang="ar-JO" sz="1200" b="1" kern="1200" dirty="0">
              <a:latin typeface="A Jannat LT" pitchFamily="2" charset="-78"/>
              <a:cs typeface="A Jannat LT" pitchFamily="2" charset="-78"/>
            </a:rPr>
            <a:t>مع اجهزة الحاسوب الرئيسية في مركز ادارة هذه الشبكة الموجود في عمان (ادارة الحاسب الالي ) ,وتتم عملية ادخال البيانات من خلال عدد من المستخدمين للشاشات الطرفية في الادارات والمديريات والمكاتب , حيث تتلقى الدائرة البيانات والتباليغ من خلال مكاتبها المنتشرة في المملكة او من خلال السفارات الاردنية ويتم ادخالها مباشرة الى الحاسب الالي ليتم معالجتها واصدار الوثائق بناء على ما تم تخزينه, ومع ذلك فلقد طورنا النظام الحاسوبي ليعمل بنظام </a:t>
          </a:r>
          <a:r>
            <a:rPr lang="en-GB" sz="1200" b="1" kern="1200" dirty="0">
              <a:latin typeface="A Jannat LT" pitchFamily="2" charset="-78"/>
              <a:cs typeface="A Jannat LT" pitchFamily="2" charset="-78"/>
            </a:rPr>
            <a:t>ORACLE 10 G </a:t>
          </a:r>
          <a:r>
            <a:rPr lang="ar-JO" sz="1200" b="1" kern="1200" dirty="0">
              <a:latin typeface="A Jannat LT" pitchFamily="2" charset="-78"/>
              <a:cs typeface="A Jannat LT" pitchFamily="2" charset="-78"/>
            </a:rPr>
            <a:t> ويستخدم اجهزة الكمبيوتر الشخصية بدلا من النظام الحالي الذي يعمل بالشاشات الطرفية </a:t>
          </a:r>
          <a:r>
            <a:rPr lang="en-GB" sz="1200" b="1" kern="1200" dirty="0">
              <a:latin typeface="A Jannat LT" pitchFamily="2" charset="-78"/>
              <a:cs typeface="A Jannat LT" pitchFamily="2" charset="-78"/>
            </a:rPr>
            <a:t>ORACLE 7 . </a:t>
          </a:r>
          <a:endParaRPr lang="en-UM" sz="1200" b="1" kern="1200" dirty="0">
            <a:latin typeface="A Jannat LT" pitchFamily="2" charset="-78"/>
            <a:cs typeface="A Jannat LT" pitchFamily="2" charset="-78"/>
          </a:endParaRPr>
        </a:p>
      </dsp:txBody>
      <dsp:txXfrm>
        <a:off x="3214" y="439807"/>
        <a:ext cx="3134320" cy="4018680"/>
      </dsp:txXfrm>
    </dsp:sp>
    <dsp:sp modelId="{99C3442B-64FC-42AF-BA75-A4FC3D2BCE56}">
      <dsp:nvSpPr>
        <dsp:cNvPr id="0" name=""/>
        <dsp:cNvSpPr/>
      </dsp:nvSpPr>
      <dsp:spPr>
        <a:xfrm>
          <a:off x="3576339" y="65827"/>
          <a:ext cx="3134320" cy="373979"/>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الاحصاءات الحيوية </a:t>
          </a:r>
          <a:endParaRPr lang="en-UM" sz="1200" b="1" kern="1200" dirty="0">
            <a:latin typeface="A Jannat LT" pitchFamily="2" charset="-78"/>
            <a:cs typeface="A Jannat LT" pitchFamily="2" charset="-78"/>
          </a:endParaRPr>
        </a:p>
      </dsp:txBody>
      <dsp:txXfrm>
        <a:off x="3576339" y="65827"/>
        <a:ext cx="3134320" cy="373979"/>
      </dsp:txXfrm>
    </dsp:sp>
    <dsp:sp modelId="{1176190D-223F-460C-84C0-177E90B38F88}">
      <dsp:nvSpPr>
        <dsp:cNvPr id="0" name=""/>
        <dsp:cNvSpPr/>
      </dsp:nvSpPr>
      <dsp:spPr>
        <a:xfrm>
          <a:off x="3576339" y="439807"/>
          <a:ext cx="3134320" cy="40186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justLow" defTabSz="533400" rtl="1">
            <a:lnSpc>
              <a:spcPct val="90000"/>
            </a:lnSpc>
            <a:spcBef>
              <a:spcPct val="0"/>
            </a:spcBef>
            <a:spcAft>
              <a:spcPct val="15000"/>
            </a:spcAft>
            <a:buChar char="••"/>
          </a:pPr>
          <a:r>
            <a:rPr lang="ar-JO" sz="1200" b="1" kern="1200">
              <a:latin typeface="A Jannat LT" pitchFamily="2" charset="-78"/>
              <a:cs typeface="A Jannat LT" pitchFamily="2" charset="-78"/>
            </a:rPr>
            <a:t>اصبح لدى الدائرة القدرة على استخلاص الاحصاءات الحيوية من نظام الاحوال المدنية ووفق طلب المؤسسات والدوائر الاخرى , ولهذا الغرض قمنا بالتنسيق والتعاون مع صندوق الامم المتحدة للسكان ودربنا عددا من موظفينا على الاعمال الاحصائية وتطوير طرق دقيقة وسريعة  لاستخلاص البيانات والمؤشرات الاحصائية من الكم الهائل من المعلومات المخزنة لدى الدائرة والتي تم تجميعها طيلة السنوات الماضية .</a:t>
          </a:r>
          <a:endParaRPr lang="en-UM" sz="1200" b="1" kern="1200">
            <a:latin typeface="A Jannat LT" pitchFamily="2" charset="-78"/>
            <a:cs typeface="A Jannat LT" pitchFamily="2" charset="-78"/>
          </a:endParaRPr>
        </a:p>
      </dsp:txBody>
      <dsp:txXfrm>
        <a:off x="3576339" y="439807"/>
        <a:ext cx="3134320" cy="4018680"/>
      </dsp:txXfrm>
    </dsp:sp>
    <dsp:sp modelId="{6549EF5C-4E7A-49B1-81B9-C3A61079F2C5}">
      <dsp:nvSpPr>
        <dsp:cNvPr id="0" name=""/>
        <dsp:cNvSpPr/>
      </dsp:nvSpPr>
      <dsp:spPr>
        <a:xfrm>
          <a:off x="7149465" y="65827"/>
          <a:ext cx="3134320" cy="373979"/>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rtl="1">
            <a:lnSpc>
              <a:spcPct val="90000"/>
            </a:lnSpc>
            <a:spcBef>
              <a:spcPct val="0"/>
            </a:spcBef>
            <a:spcAft>
              <a:spcPct val="35000"/>
            </a:spcAft>
          </a:pPr>
          <a:r>
            <a:rPr lang="ar-JO" sz="1200" b="1" kern="1200" dirty="0">
              <a:latin typeface="A Jannat LT" pitchFamily="2" charset="-78"/>
              <a:cs typeface="A Jannat LT" pitchFamily="2" charset="-78"/>
            </a:rPr>
            <a:t>النظام الالكتروني</a:t>
          </a:r>
          <a:endParaRPr lang="en-UM" sz="1200" b="1" kern="1200" dirty="0">
            <a:latin typeface="A Jannat LT" pitchFamily="2" charset="-78"/>
            <a:cs typeface="A Jannat LT" pitchFamily="2" charset="-78"/>
          </a:endParaRPr>
        </a:p>
      </dsp:txBody>
      <dsp:txXfrm>
        <a:off x="7149465" y="65827"/>
        <a:ext cx="3134320" cy="373979"/>
      </dsp:txXfrm>
    </dsp:sp>
    <dsp:sp modelId="{DAA81508-4E0C-4EC7-B970-80A39C07F690}">
      <dsp:nvSpPr>
        <dsp:cNvPr id="0" name=""/>
        <dsp:cNvSpPr/>
      </dsp:nvSpPr>
      <dsp:spPr>
        <a:xfrm>
          <a:off x="7149465" y="439807"/>
          <a:ext cx="3134320" cy="40186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justLow" defTabSz="533400" rtl="1">
            <a:lnSpc>
              <a:spcPct val="90000"/>
            </a:lnSpc>
            <a:spcBef>
              <a:spcPct val="0"/>
            </a:spcBef>
            <a:spcAft>
              <a:spcPct val="15000"/>
            </a:spcAft>
            <a:buChar char="••"/>
          </a:pPr>
          <a:r>
            <a:rPr lang="ar-JO" sz="1200" b="1" kern="1200" dirty="0">
              <a:latin typeface="A Jannat LT" pitchFamily="2" charset="-78"/>
              <a:cs typeface="A Jannat LT" pitchFamily="2" charset="-78"/>
            </a:rPr>
            <a:t>كما يمكننا النظام من استخدام البيانات الخام سواء لغايات التخطيط او الامن او ....الخ من الطلبات , ولهذه الغاية طورنا نظاما خاصا بالدائرة اطلق عليه اسم بوابة دائرة الاحوال المدنية والجوازات </a:t>
          </a:r>
          <a:r>
            <a:rPr lang="en-GB" sz="1200" b="1" kern="1200" dirty="0">
              <a:latin typeface="A Jannat LT" pitchFamily="2" charset="-78"/>
              <a:cs typeface="A Jannat LT" pitchFamily="2" charset="-78"/>
            </a:rPr>
            <a:t>CSPD PORTAL) </a:t>
          </a:r>
          <a:r>
            <a:rPr lang="ar-JO" sz="1200" b="1" kern="1200" dirty="0">
              <a:latin typeface="A Jannat LT" pitchFamily="2" charset="-78"/>
              <a:cs typeface="A Jannat LT" pitchFamily="2" charset="-78"/>
            </a:rPr>
            <a:t>) يمكن الدوائر من الحصول على البيانات وفق حاجتها وضمن المسموح لها وبشكل مباشر وآني .</a:t>
          </a:r>
          <a:endParaRPr lang="en-UM" sz="1200" b="1" kern="1200" dirty="0">
            <a:latin typeface="A Jannat LT" pitchFamily="2" charset="-78"/>
            <a:cs typeface="A Jannat LT" pitchFamily="2" charset="-78"/>
          </a:endParaRPr>
        </a:p>
      </dsp:txBody>
      <dsp:txXfrm>
        <a:off x="7149465" y="439807"/>
        <a:ext cx="3134320" cy="4018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C82E2-088F-4047-BEB8-9FDD3FBBD9A9}">
      <dsp:nvSpPr>
        <dsp:cNvPr id="0" name=""/>
        <dsp:cNvSpPr/>
      </dsp:nvSpPr>
      <dsp:spPr>
        <a:xfrm>
          <a:off x="54" y="23317"/>
          <a:ext cx="5195097" cy="561877"/>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1">
            <a:lnSpc>
              <a:spcPct val="90000"/>
            </a:lnSpc>
            <a:spcBef>
              <a:spcPct val="0"/>
            </a:spcBef>
            <a:spcAft>
              <a:spcPct val="35000"/>
            </a:spcAft>
          </a:pPr>
          <a:r>
            <a:rPr lang="ar-JO" sz="1800" b="1" kern="1200">
              <a:latin typeface="A Jannat LT" pitchFamily="2" charset="-78"/>
              <a:cs typeface="A Jannat LT" pitchFamily="2" charset="-78"/>
            </a:rPr>
            <a:t>واقعات الولادة</a:t>
          </a:r>
          <a:endParaRPr lang="en-UM" sz="1800" kern="1200">
            <a:latin typeface="A Jannat LT" pitchFamily="2" charset="-78"/>
            <a:cs typeface="A Jannat LT" pitchFamily="2" charset="-78"/>
          </a:endParaRPr>
        </a:p>
      </dsp:txBody>
      <dsp:txXfrm>
        <a:off x="54" y="23317"/>
        <a:ext cx="5195097" cy="561877"/>
      </dsp:txXfrm>
    </dsp:sp>
    <dsp:sp modelId="{D6F6EA9A-DE95-4184-9248-D5086E3A4D90}">
      <dsp:nvSpPr>
        <dsp:cNvPr id="0" name=""/>
        <dsp:cNvSpPr/>
      </dsp:nvSpPr>
      <dsp:spPr>
        <a:xfrm>
          <a:off x="54" y="585194"/>
          <a:ext cx="5195097" cy="40406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ظروف اجتماعية (كوجود خلافات عائلية في الاسرة الواحدة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JO" sz="1600" b="1" kern="1200" dirty="0">
              <a:latin typeface="A Jannat LT" pitchFamily="2" charset="-78"/>
              <a:cs typeface="A Jannat LT" pitchFamily="2" charset="-78"/>
            </a:rPr>
            <a:t>ظروف </a:t>
          </a:r>
          <a:r>
            <a:rPr lang="ar-AE" sz="1600" b="1" kern="1200" dirty="0">
              <a:latin typeface="A Jannat LT" pitchFamily="2" charset="-78"/>
              <a:cs typeface="A Jannat LT" pitchFamily="2" charset="-78"/>
            </a:rPr>
            <a:t>اقتصادية (كالفقر والحاجة )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الجهل باهمية وضرورة التبليغ وتسجيل الواقعة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الاعتقاد </a:t>
          </a:r>
          <a:r>
            <a:rPr lang="ar-JO" sz="1600" b="1" kern="1200" dirty="0">
              <a:latin typeface="A Jannat LT" pitchFamily="2" charset="-78"/>
              <a:cs typeface="A Jannat LT" pitchFamily="2" charset="-78"/>
            </a:rPr>
            <a:t>ب</a:t>
          </a:r>
          <a:r>
            <a:rPr lang="ar-AE" sz="1600" b="1" kern="1200" dirty="0">
              <a:latin typeface="A Jannat LT" pitchFamily="2" charset="-78"/>
              <a:cs typeface="A Jannat LT" pitchFamily="2" charset="-78"/>
            </a:rPr>
            <a:t>ان الاخبار الذي يحصل عليه المواطن من الجهة المشرفة</a:t>
          </a:r>
          <a:r>
            <a:rPr lang="ar-JO" sz="1600" b="1" kern="1200" dirty="0">
              <a:latin typeface="A Jannat LT" pitchFamily="2" charset="-78"/>
              <a:cs typeface="A Jannat LT" pitchFamily="2" charset="-78"/>
            </a:rPr>
            <a:t> </a:t>
          </a:r>
          <a:r>
            <a:rPr lang="ar-AE" sz="1600" b="1" kern="1200" dirty="0">
              <a:latin typeface="A Jannat LT" pitchFamily="2" charset="-78"/>
              <a:cs typeface="A Jannat LT" pitchFamily="2" charset="-78"/>
            </a:rPr>
            <a:t>على الواقعة يغني عن التبليغ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تشريعية (كفرض عقوبات مخففة للمتخلف عن التبليغ )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JO" sz="1600" b="1" kern="1200" dirty="0">
              <a:latin typeface="A Jannat LT" pitchFamily="2" charset="-78"/>
              <a:cs typeface="A Jannat LT" pitchFamily="2" charset="-78"/>
            </a:rPr>
            <a:t>العام</a:t>
          </a:r>
          <a:r>
            <a:rPr lang="ar-AE" sz="1600" b="1" kern="1200" dirty="0">
              <a:latin typeface="A Jannat LT" pitchFamily="2" charset="-78"/>
              <a:cs typeface="A Jannat LT" pitchFamily="2" charset="-78"/>
            </a:rPr>
            <a:t>ل الجغرافي (كوجود مناطق نائية او بعيده عن مكتب الاحوال المدنية )</a:t>
          </a:r>
          <a:endParaRPr lang="en-UM" sz="1600" kern="1200" dirty="0">
            <a:latin typeface="A Jannat LT" pitchFamily="2" charset="-78"/>
            <a:cs typeface="A Jannat LT" pitchFamily="2" charset="-78"/>
          </a:endParaRPr>
        </a:p>
        <a:p>
          <a:pPr marL="171450" lvl="1" indent="-171450" algn="just" defTabSz="711200" rtl="1">
            <a:lnSpc>
              <a:spcPct val="90000"/>
            </a:lnSpc>
            <a:spcBef>
              <a:spcPct val="0"/>
            </a:spcBef>
            <a:spcAft>
              <a:spcPct val="15000"/>
            </a:spcAft>
            <a:buFont typeface="+mj-lt"/>
            <a:buChar char="••"/>
          </a:pPr>
          <a:r>
            <a:rPr lang="ar-JO" sz="1600" b="1" kern="1200" dirty="0">
              <a:latin typeface="A Jannat LT" pitchFamily="2" charset="-78"/>
              <a:cs typeface="A Jannat LT" pitchFamily="2" charset="-78"/>
            </a:rPr>
            <a:t>تسجيل واقعات الولادة التي تحدث في بداية العام ( في شهر كانون ثاني) إلى شهر كانون أول من العام السابق</a:t>
          </a:r>
          <a:endParaRPr lang="en-UM" sz="1600" kern="1200" dirty="0">
            <a:latin typeface="A Jannat LT" pitchFamily="2" charset="-78"/>
            <a:cs typeface="A Jannat LT" pitchFamily="2" charset="-78"/>
          </a:endParaRPr>
        </a:p>
      </dsp:txBody>
      <dsp:txXfrm>
        <a:off x="54" y="585194"/>
        <a:ext cx="5195097" cy="4040640"/>
      </dsp:txXfrm>
    </dsp:sp>
    <dsp:sp modelId="{4A2F1AA9-1F1B-4E1D-AAC3-F756F7AD7E32}">
      <dsp:nvSpPr>
        <dsp:cNvPr id="0" name=""/>
        <dsp:cNvSpPr/>
      </dsp:nvSpPr>
      <dsp:spPr>
        <a:xfrm>
          <a:off x="5922465" y="23317"/>
          <a:ext cx="5195097" cy="561877"/>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1">
            <a:lnSpc>
              <a:spcPct val="90000"/>
            </a:lnSpc>
            <a:spcBef>
              <a:spcPct val="0"/>
            </a:spcBef>
            <a:spcAft>
              <a:spcPct val="35000"/>
            </a:spcAft>
          </a:pPr>
          <a:r>
            <a:rPr lang="ar-JO" sz="1800" b="1" kern="1200" dirty="0">
              <a:latin typeface="A Jannat LT" pitchFamily="2" charset="-78"/>
              <a:cs typeface="A Jannat LT" pitchFamily="2" charset="-78"/>
            </a:rPr>
            <a:t>واقعات الوفاة</a:t>
          </a:r>
          <a:endParaRPr lang="en-UM" sz="1800" kern="1200" dirty="0">
            <a:latin typeface="A Jannat LT" pitchFamily="2" charset="-78"/>
            <a:cs typeface="A Jannat LT" pitchFamily="2" charset="-78"/>
          </a:endParaRPr>
        </a:p>
      </dsp:txBody>
      <dsp:txXfrm>
        <a:off x="5922465" y="23317"/>
        <a:ext cx="5195097" cy="561877"/>
      </dsp:txXfrm>
    </dsp:sp>
    <dsp:sp modelId="{1AC0C582-D88E-464D-9535-4473B886961F}">
      <dsp:nvSpPr>
        <dsp:cNvPr id="0" name=""/>
        <dsp:cNvSpPr/>
      </dsp:nvSpPr>
      <dsp:spPr>
        <a:xfrm>
          <a:off x="5922465" y="585194"/>
          <a:ext cx="5195097" cy="40406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Low"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اعتماد شهادة الدفن الصادرة عن البلديات بدلا من شهادة الوفاة الصادرة عن الاحوال المدنية </a:t>
          </a:r>
          <a:endParaRPr lang="en-UM" sz="1600" kern="1200" dirty="0">
            <a:latin typeface="A Jannat LT" pitchFamily="2" charset="-78"/>
            <a:cs typeface="A Jannat LT" pitchFamily="2" charset="-78"/>
          </a:endParaRPr>
        </a:p>
        <a:p>
          <a:pPr marL="171450" lvl="1" indent="-171450" algn="justLow"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وجود مصلحة للمواطن بعدم التبليغ ( كالحصول على حصة المتوفى من التموين مثلا ) </a:t>
          </a:r>
          <a:endParaRPr lang="en-UM" sz="1600" kern="1200" dirty="0">
            <a:latin typeface="A Jannat LT" pitchFamily="2" charset="-78"/>
            <a:cs typeface="A Jannat LT" pitchFamily="2" charset="-78"/>
          </a:endParaRPr>
        </a:p>
        <a:p>
          <a:pPr marL="171450" lvl="1" indent="-171450" algn="justLow" defTabSz="711200" rtl="1">
            <a:lnSpc>
              <a:spcPct val="90000"/>
            </a:lnSpc>
            <a:spcBef>
              <a:spcPct val="0"/>
            </a:spcBef>
            <a:spcAft>
              <a:spcPct val="15000"/>
            </a:spcAft>
            <a:buFont typeface="+mj-lt"/>
            <a:buChar char="••"/>
          </a:pPr>
          <a:r>
            <a:rPr lang="ar-AE" sz="1600" b="1" kern="1200" dirty="0">
              <a:latin typeface="A Jannat LT" pitchFamily="2" charset="-78"/>
              <a:cs typeface="A Jannat LT" pitchFamily="2" charset="-78"/>
            </a:rPr>
            <a:t>انتفاء هذه المصلحة ( كعدم الحاجة الى الحصول على حصر ارث الذي يتطلب شهادة وفاة , او عدم التبليغ عن واقعة وفاة االطفل الذين يولد متوفيا )</a:t>
          </a:r>
          <a:endParaRPr lang="en-UM" sz="1600" kern="1200" dirty="0">
            <a:latin typeface="A Jannat LT" pitchFamily="2" charset="-78"/>
            <a:cs typeface="A Jannat LT" pitchFamily="2" charset="-78"/>
          </a:endParaRPr>
        </a:p>
      </dsp:txBody>
      <dsp:txXfrm>
        <a:off x="5922465" y="585194"/>
        <a:ext cx="5195097" cy="40406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C82E2-088F-4047-BEB8-9FDD3FBBD9A9}">
      <dsp:nvSpPr>
        <dsp:cNvPr id="0" name=""/>
        <dsp:cNvSpPr/>
      </dsp:nvSpPr>
      <dsp:spPr>
        <a:xfrm>
          <a:off x="54" y="8763"/>
          <a:ext cx="5195097" cy="720000"/>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1">
            <a:lnSpc>
              <a:spcPct val="90000"/>
            </a:lnSpc>
            <a:spcBef>
              <a:spcPct val="0"/>
            </a:spcBef>
            <a:spcAft>
              <a:spcPct val="35000"/>
            </a:spcAft>
          </a:pPr>
          <a:r>
            <a:rPr lang="ar-JO" sz="1800" b="1" kern="1200">
              <a:latin typeface="A Jannat LT" pitchFamily="2" charset="-78"/>
              <a:cs typeface="A Jannat LT" pitchFamily="2" charset="-78"/>
            </a:rPr>
            <a:t>واقعات الولادة</a:t>
          </a:r>
          <a:endParaRPr lang="en-UM" sz="1800" kern="1200">
            <a:latin typeface="A Jannat LT" pitchFamily="2" charset="-78"/>
            <a:cs typeface="A Jannat LT" pitchFamily="2" charset="-78"/>
          </a:endParaRPr>
        </a:p>
      </dsp:txBody>
      <dsp:txXfrm>
        <a:off x="54" y="8763"/>
        <a:ext cx="5195097" cy="720000"/>
      </dsp:txXfrm>
    </dsp:sp>
    <dsp:sp modelId="{D6F6EA9A-DE95-4184-9248-D5086E3A4D90}">
      <dsp:nvSpPr>
        <dsp:cNvPr id="0" name=""/>
        <dsp:cNvSpPr/>
      </dsp:nvSpPr>
      <dsp:spPr>
        <a:xfrm>
          <a:off x="54" y="728763"/>
          <a:ext cx="5195097" cy="39116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0" algn="justLow" defTabSz="889000" rtl="1">
            <a:lnSpc>
              <a:spcPct val="90000"/>
            </a:lnSpc>
            <a:spcBef>
              <a:spcPct val="0"/>
            </a:spcBef>
            <a:spcAft>
              <a:spcPct val="15000"/>
            </a:spcAft>
            <a:buFont typeface="+mj-lt"/>
            <a:buChar char="••"/>
          </a:pPr>
          <a:r>
            <a:rPr lang="ar-JO" sz="2000" b="1" kern="1200" dirty="0">
              <a:latin typeface="A Jannat LT" pitchFamily="2" charset="-78"/>
              <a:cs typeface="A Jannat LT" pitchFamily="2" charset="-78"/>
            </a:rPr>
            <a:t>الربط الالكتروني مع وزارة الصحة لتسجيل واقعات الولادة بشكل مباشر بدلاً من اصدار تباليغ الولادة.</a:t>
          </a:r>
          <a:endParaRPr lang="en-UM" sz="2000" kern="1200" dirty="0">
            <a:latin typeface="A Jannat LT" pitchFamily="2" charset="-78"/>
            <a:cs typeface="A Jannat LT" pitchFamily="2" charset="-78"/>
          </a:endParaRPr>
        </a:p>
        <a:p>
          <a:pPr marL="228600" lvl="1" indent="0" algn="justLow" defTabSz="889000" rtl="1">
            <a:lnSpc>
              <a:spcPct val="90000"/>
            </a:lnSpc>
            <a:spcBef>
              <a:spcPct val="0"/>
            </a:spcBef>
            <a:spcAft>
              <a:spcPct val="15000"/>
            </a:spcAft>
            <a:buFont typeface="+mj-lt"/>
            <a:buChar char="••"/>
          </a:pPr>
          <a:r>
            <a:rPr lang="ar-JO" sz="2000" b="1" kern="1200" dirty="0">
              <a:solidFill>
                <a:prstClr val="black">
                  <a:hueOff val="0"/>
                  <a:satOff val="0"/>
                  <a:lumOff val="0"/>
                  <a:alphaOff val="0"/>
                </a:prstClr>
              </a:solidFill>
              <a:latin typeface="A Jannat LT" pitchFamily="2" charset="-78"/>
              <a:ea typeface="+mn-ea"/>
              <a:cs typeface="A Jannat LT" pitchFamily="2" charset="-78"/>
            </a:rPr>
            <a:t>الانتشار الواسع لمكاتب دائرة الأحوال المدنية والجوازات.</a:t>
          </a:r>
          <a:endParaRPr lang="en-UM" sz="2000" kern="1200" dirty="0">
            <a:latin typeface="A Jannat LT" pitchFamily="2" charset="-78"/>
            <a:cs typeface="A Jannat LT" pitchFamily="2" charset="-78"/>
          </a:endParaRPr>
        </a:p>
        <a:p>
          <a:pPr marL="228600" lvl="1" indent="0" algn="justLow" defTabSz="889000" rtl="1">
            <a:lnSpc>
              <a:spcPct val="90000"/>
            </a:lnSpc>
            <a:spcBef>
              <a:spcPct val="0"/>
            </a:spcBef>
            <a:spcAft>
              <a:spcPct val="15000"/>
            </a:spcAft>
            <a:buFont typeface="+mj-lt"/>
            <a:buChar char="••"/>
          </a:pPr>
          <a:r>
            <a:rPr lang="ar-JO" sz="2000" b="1" kern="1200" dirty="0">
              <a:solidFill>
                <a:prstClr val="black">
                  <a:hueOff val="0"/>
                  <a:satOff val="0"/>
                  <a:lumOff val="0"/>
                  <a:alphaOff val="0"/>
                </a:prstClr>
              </a:solidFill>
              <a:latin typeface="A Jannat LT" pitchFamily="2" charset="-78"/>
              <a:ea typeface="+mn-ea"/>
              <a:cs typeface="A Jannat LT" pitchFamily="2" charset="-78"/>
            </a:rPr>
            <a:t>التطعيم الالزامي للأطفال حديثي الولادة</a:t>
          </a:r>
          <a:endParaRPr lang="en-UM" sz="2000" kern="1200" dirty="0">
            <a:latin typeface="A Jannat LT" pitchFamily="2" charset="-78"/>
            <a:cs typeface="A Jannat LT" pitchFamily="2" charset="-78"/>
          </a:endParaRPr>
        </a:p>
        <a:p>
          <a:pPr marL="228600" lvl="1" indent="0" algn="justLow" defTabSz="889000" rtl="1">
            <a:lnSpc>
              <a:spcPct val="90000"/>
            </a:lnSpc>
            <a:spcBef>
              <a:spcPct val="0"/>
            </a:spcBef>
            <a:spcAft>
              <a:spcPct val="15000"/>
            </a:spcAft>
            <a:buFont typeface="+mj-lt"/>
            <a:buChar char="••"/>
          </a:pPr>
          <a:r>
            <a:rPr lang="ar-JO" sz="2000" b="1" kern="1200" dirty="0">
              <a:solidFill>
                <a:prstClr val="black">
                  <a:hueOff val="0"/>
                  <a:satOff val="0"/>
                  <a:lumOff val="0"/>
                  <a:alphaOff val="0"/>
                </a:prstClr>
              </a:solidFill>
              <a:latin typeface="A Jannat LT" pitchFamily="2" charset="-78"/>
              <a:ea typeface="+mn-ea"/>
              <a:cs typeface="A Jannat LT" pitchFamily="2" charset="-78"/>
            </a:rPr>
            <a:t>الحملات التوعيوية فيما يتعلق بالغرامات للتأخر في تسجيل الواقعة.</a:t>
          </a:r>
          <a:endParaRPr lang="en-UM" sz="2000" kern="1200" dirty="0">
            <a:latin typeface="A Jannat LT" pitchFamily="2" charset="-78"/>
            <a:cs typeface="A Jannat LT" pitchFamily="2" charset="-78"/>
          </a:endParaRPr>
        </a:p>
      </dsp:txBody>
      <dsp:txXfrm>
        <a:off x="54" y="728763"/>
        <a:ext cx="5195097" cy="3911625"/>
      </dsp:txXfrm>
    </dsp:sp>
    <dsp:sp modelId="{4A2F1AA9-1F1B-4E1D-AAC3-F756F7AD7E32}">
      <dsp:nvSpPr>
        <dsp:cNvPr id="0" name=""/>
        <dsp:cNvSpPr/>
      </dsp:nvSpPr>
      <dsp:spPr>
        <a:xfrm>
          <a:off x="5922465" y="8763"/>
          <a:ext cx="5195097" cy="720000"/>
        </a:xfrm>
        <a:prstGeom prst="rect">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1">
            <a:lnSpc>
              <a:spcPct val="90000"/>
            </a:lnSpc>
            <a:spcBef>
              <a:spcPct val="0"/>
            </a:spcBef>
            <a:spcAft>
              <a:spcPct val="35000"/>
            </a:spcAft>
          </a:pPr>
          <a:r>
            <a:rPr lang="ar-JO" sz="1800" b="1" kern="1200" dirty="0">
              <a:latin typeface="A Jannat LT" pitchFamily="2" charset="-78"/>
              <a:cs typeface="A Jannat LT" pitchFamily="2" charset="-78"/>
            </a:rPr>
            <a:t>واقعات الوفاة</a:t>
          </a:r>
          <a:endParaRPr lang="en-UM" sz="1800" kern="1200" dirty="0">
            <a:latin typeface="A Jannat LT" pitchFamily="2" charset="-78"/>
            <a:cs typeface="A Jannat LT" pitchFamily="2" charset="-78"/>
          </a:endParaRPr>
        </a:p>
      </dsp:txBody>
      <dsp:txXfrm>
        <a:off x="5922465" y="8763"/>
        <a:ext cx="5195097" cy="720000"/>
      </dsp:txXfrm>
    </dsp:sp>
    <dsp:sp modelId="{1AC0C582-D88E-464D-9535-4473B886961F}">
      <dsp:nvSpPr>
        <dsp:cNvPr id="0" name=""/>
        <dsp:cNvSpPr/>
      </dsp:nvSpPr>
      <dsp:spPr>
        <a:xfrm>
          <a:off x="5922465" y="728763"/>
          <a:ext cx="5195097" cy="39116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0" algn="justLow" defTabSz="1111250" rtl="1">
            <a:lnSpc>
              <a:spcPct val="90000"/>
            </a:lnSpc>
            <a:spcBef>
              <a:spcPct val="0"/>
            </a:spcBef>
            <a:spcAft>
              <a:spcPct val="15000"/>
            </a:spcAft>
            <a:buFont typeface="+mj-lt"/>
            <a:buChar char="••"/>
          </a:pPr>
          <a:endParaRPr lang="en-UM" sz="2500" kern="1200" dirty="0">
            <a:latin typeface="A Jannat LT" pitchFamily="2" charset="-78"/>
            <a:cs typeface="A Jannat LT" pitchFamily="2" charset="-78"/>
          </a:endParaRPr>
        </a:p>
        <a:p>
          <a:pPr marL="228600" lvl="1" indent="-228600" algn="just" defTabSz="889000" rtl="1">
            <a:lnSpc>
              <a:spcPct val="90000"/>
            </a:lnSpc>
            <a:spcBef>
              <a:spcPct val="0"/>
            </a:spcBef>
            <a:spcAft>
              <a:spcPct val="15000"/>
            </a:spcAft>
            <a:buFont typeface="Calibri Light" panose="020F0302020204030204"/>
            <a:buChar char="••"/>
          </a:pPr>
          <a:r>
            <a:rPr lang="ar-JO" sz="2000" b="1" kern="1200" dirty="0">
              <a:solidFill>
                <a:prstClr val="black">
                  <a:hueOff val="0"/>
                  <a:satOff val="0"/>
                  <a:lumOff val="0"/>
                  <a:alphaOff val="0"/>
                </a:prstClr>
              </a:solidFill>
              <a:latin typeface="A Jannat LT" pitchFamily="2" charset="-78"/>
              <a:ea typeface="+mn-ea"/>
              <a:cs typeface="A Jannat LT" pitchFamily="2" charset="-78"/>
            </a:rPr>
            <a:t>عدم القبول ببدء اجراءات حصر الارث حتى احضار شهادة الوفاة</a:t>
          </a:r>
          <a:endParaRPr lang="en-UM" sz="2000" b="1" kern="1200" dirty="0">
            <a:solidFill>
              <a:prstClr val="black">
                <a:hueOff val="0"/>
                <a:satOff val="0"/>
                <a:lumOff val="0"/>
                <a:alphaOff val="0"/>
              </a:prstClr>
            </a:solidFill>
            <a:latin typeface="A Jannat LT" pitchFamily="2" charset="-78"/>
            <a:ea typeface="+mn-ea"/>
            <a:cs typeface="A Jannat LT" pitchFamily="2" charset="-78"/>
          </a:endParaRPr>
        </a:p>
        <a:p>
          <a:pPr marL="228600" lvl="1" indent="-228600" algn="just" defTabSz="889000" rtl="1">
            <a:lnSpc>
              <a:spcPct val="90000"/>
            </a:lnSpc>
            <a:spcBef>
              <a:spcPct val="0"/>
            </a:spcBef>
            <a:spcAft>
              <a:spcPct val="15000"/>
            </a:spcAft>
            <a:buFont typeface="Calibri Light" panose="020F0302020204030204"/>
            <a:buChar char="••"/>
          </a:pPr>
          <a:r>
            <a:rPr lang="ar-JO" sz="2000" b="1" kern="1200" dirty="0">
              <a:solidFill>
                <a:prstClr val="black">
                  <a:hueOff val="0"/>
                  <a:satOff val="0"/>
                  <a:lumOff val="0"/>
                  <a:alphaOff val="0"/>
                </a:prstClr>
              </a:solidFill>
              <a:latin typeface="A Jannat LT" pitchFamily="2" charset="-78"/>
              <a:ea typeface="+mn-ea"/>
              <a:cs typeface="A Jannat LT" pitchFamily="2" charset="-78"/>
            </a:rPr>
            <a:t>التحديث المستمر لبيانات المواطنين في البنوك.</a:t>
          </a:r>
          <a:endParaRPr lang="en-UM" sz="2000" b="1" kern="1200" dirty="0">
            <a:solidFill>
              <a:prstClr val="black">
                <a:hueOff val="0"/>
                <a:satOff val="0"/>
                <a:lumOff val="0"/>
                <a:alphaOff val="0"/>
              </a:prstClr>
            </a:solidFill>
            <a:latin typeface="A Jannat LT" pitchFamily="2" charset="-78"/>
            <a:ea typeface="+mn-ea"/>
            <a:cs typeface="A Jannat LT" pitchFamily="2" charset="-78"/>
          </a:endParaRPr>
        </a:p>
        <a:p>
          <a:pPr marL="228600" lvl="1" indent="0" algn="justLow" defTabSz="1111250" rtl="1">
            <a:lnSpc>
              <a:spcPct val="90000"/>
            </a:lnSpc>
            <a:spcBef>
              <a:spcPct val="0"/>
            </a:spcBef>
            <a:spcAft>
              <a:spcPct val="15000"/>
            </a:spcAft>
            <a:buFont typeface="+mj-lt"/>
            <a:buChar char="••"/>
          </a:pPr>
          <a:endParaRPr lang="en-UM" sz="2500" kern="1200" dirty="0">
            <a:latin typeface="A Jannat LT" pitchFamily="2" charset="-78"/>
            <a:cs typeface="A Jannat LT" pitchFamily="2" charset="-78"/>
          </a:endParaRPr>
        </a:p>
      </dsp:txBody>
      <dsp:txXfrm>
        <a:off x="5922465" y="728763"/>
        <a:ext cx="5195097" cy="39116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905CE-5FD5-32FF-F38B-6FBB511CAD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M"/>
          </a:p>
        </p:txBody>
      </p:sp>
      <p:sp>
        <p:nvSpPr>
          <p:cNvPr id="3" name="Subtitle 2">
            <a:extLst>
              <a:ext uri="{FF2B5EF4-FFF2-40B4-BE49-F238E27FC236}">
                <a16:creationId xmlns:a16="http://schemas.microsoft.com/office/drawing/2014/main" id="{6E1AD9D0-8277-D68A-DCAA-C04CD8E710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M"/>
          </a:p>
        </p:txBody>
      </p:sp>
      <p:sp>
        <p:nvSpPr>
          <p:cNvPr id="4" name="Date Placeholder 3">
            <a:extLst>
              <a:ext uri="{FF2B5EF4-FFF2-40B4-BE49-F238E27FC236}">
                <a16:creationId xmlns:a16="http://schemas.microsoft.com/office/drawing/2014/main" id="{A5369263-1CA7-D84C-988E-8995E6458B46}"/>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003B301E-7DFE-5CD2-8573-C9B6F8FF1648}"/>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CE141D54-D9A6-D157-105C-281CDC53A564}"/>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2830430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ECE4-C3EF-5A9E-7C88-43CE91B18751}"/>
              </a:ext>
            </a:extLst>
          </p:cNvPr>
          <p:cNvSpPr>
            <a:spLocks noGrp="1"/>
          </p:cNvSpPr>
          <p:nvPr>
            <p:ph type="title"/>
          </p:nvPr>
        </p:nvSpPr>
        <p:spPr/>
        <p:txBody>
          <a:bodyPr/>
          <a:lstStyle/>
          <a:p>
            <a:r>
              <a:rPr lang="en-US"/>
              <a:t>Click to edit Master title style</a:t>
            </a:r>
            <a:endParaRPr lang="en-UM"/>
          </a:p>
        </p:txBody>
      </p:sp>
      <p:sp>
        <p:nvSpPr>
          <p:cNvPr id="3" name="Vertical Text Placeholder 2">
            <a:extLst>
              <a:ext uri="{FF2B5EF4-FFF2-40B4-BE49-F238E27FC236}">
                <a16:creationId xmlns:a16="http://schemas.microsoft.com/office/drawing/2014/main" id="{1B94865E-52D2-F7BC-3D00-F15350F3C9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17DC6092-150A-50E6-D9A8-E996AF814A18}"/>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4D162840-7808-EF1C-0731-411946AF058C}"/>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B7F3E404-7C3B-EBFE-A7FD-FA6696757929}"/>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182947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ECD99A-425F-B9F8-B604-278DED9CFC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M"/>
          </a:p>
        </p:txBody>
      </p:sp>
      <p:sp>
        <p:nvSpPr>
          <p:cNvPr id="3" name="Vertical Text Placeholder 2">
            <a:extLst>
              <a:ext uri="{FF2B5EF4-FFF2-40B4-BE49-F238E27FC236}">
                <a16:creationId xmlns:a16="http://schemas.microsoft.com/office/drawing/2014/main" id="{5159009F-887E-4224-49FE-F040BA4E20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51894F9C-3612-6846-3237-5B5BDE5B915B}"/>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F40A7048-26A2-B868-AC64-9F205ADFDAFD}"/>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15A1131D-0FAA-5AA3-C16F-3847D35E01E6}"/>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2927869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63A9-CAC0-BC6A-6F23-060FAB1714CE}"/>
              </a:ext>
            </a:extLst>
          </p:cNvPr>
          <p:cNvSpPr>
            <a:spLocks noGrp="1"/>
          </p:cNvSpPr>
          <p:nvPr>
            <p:ph type="title"/>
          </p:nvPr>
        </p:nvSpPr>
        <p:spPr/>
        <p:txBody>
          <a:bodyPr/>
          <a:lstStyle/>
          <a:p>
            <a:r>
              <a:rPr lang="en-US"/>
              <a:t>Click to edit Master title style</a:t>
            </a:r>
            <a:endParaRPr lang="en-UM"/>
          </a:p>
        </p:txBody>
      </p:sp>
      <p:sp>
        <p:nvSpPr>
          <p:cNvPr id="3" name="Content Placeholder 2">
            <a:extLst>
              <a:ext uri="{FF2B5EF4-FFF2-40B4-BE49-F238E27FC236}">
                <a16:creationId xmlns:a16="http://schemas.microsoft.com/office/drawing/2014/main" id="{F846FD45-0B0F-0734-3FE6-CBAA7795F0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6A158458-CAEF-3E56-11DF-3C19829E8CFD}"/>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F31F927C-ECFA-8C05-1EC7-214AE4F97410}"/>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66A00BE5-97C3-B271-61E2-9D2A255832DB}"/>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789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2FDED-D359-92DB-A492-8AA7CEB6E4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M"/>
          </a:p>
        </p:txBody>
      </p:sp>
      <p:sp>
        <p:nvSpPr>
          <p:cNvPr id="3" name="Text Placeholder 2">
            <a:extLst>
              <a:ext uri="{FF2B5EF4-FFF2-40B4-BE49-F238E27FC236}">
                <a16:creationId xmlns:a16="http://schemas.microsoft.com/office/drawing/2014/main" id="{95A06C01-A54E-9030-C58E-210A51DB13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9451DE-5A6E-C625-DBA3-1B2134DFAC35}"/>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9BB7B67B-4573-D0E5-1408-A5753F2997C0}"/>
              </a:ext>
            </a:extLst>
          </p:cNvPr>
          <p:cNvSpPr>
            <a:spLocks noGrp="1"/>
          </p:cNvSpPr>
          <p:nvPr>
            <p:ph type="ftr" sz="quarter" idx="11"/>
          </p:nvPr>
        </p:nvSpPr>
        <p:spPr/>
        <p:txBody>
          <a:bodyPr/>
          <a:lstStyle/>
          <a:p>
            <a:endParaRPr lang="en-UM"/>
          </a:p>
        </p:txBody>
      </p:sp>
      <p:sp>
        <p:nvSpPr>
          <p:cNvPr id="6" name="Slide Number Placeholder 5">
            <a:extLst>
              <a:ext uri="{FF2B5EF4-FFF2-40B4-BE49-F238E27FC236}">
                <a16:creationId xmlns:a16="http://schemas.microsoft.com/office/drawing/2014/main" id="{4AAEEB8A-D39E-943F-F1F4-ED18A2B2D861}"/>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923427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6C740-7490-CFDB-1E29-CCAB258A285A}"/>
              </a:ext>
            </a:extLst>
          </p:cNvPr>
          <p:cNvSpPr>
            <a:spLocks noGrp="1"/>
          </p:cNvSpPr>
          <p:nvPr>
            <p:ph type="title"/>
          </p:nvPr>
        </p:nvSpPr>
        <p:spPr/>
        <p:txBody>
          <a:bodyPr/>
          <a:lstStyle/>
          <a:p>
            <a:r>
              <a:rPr lang="en-US"/>
              <a:t>Click to edit Master title style</a:t>
            </a:r>
            <a:endParaRPr lang="en-UM"/>
          </a:p>
        </p:txBody>
      </p:sp>
      <p:sp>
        <p:nvSpPr>
          <p:cNvPr id="3" name="Content Placeholder 2">
            <a:extLst>
              <a:ext uri="{FF2B5EF4-FFF2-40B4-BE49-F238E27FC236}">
                <a16:creationId xmlns:a16="http://schemas.microsoft.com/office/drawing/2014/main" id="{7FFFEB9F-7703-63A0-37FC-309DF86889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Content Placeholder 3">
            <a:extLst>
              <a:ext uri="{FF2B5EF4-FFF2-40B4-BE49-F238E27FC236}">
                <a16:creationId xmlns:a16="http://schemas.microsoft.com/office/drawing/2014/main" id="{21F194EB-BA65-A63E-3DF6-B9F443620D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5" name="Date Placeholder 4">
            <a:extLst>
              <a:ext uri="{FF2B5EF4-FFF2-40B4-BE49-F238E27FC236}">
                <a16:creationId xmlns:a16="http://schemas.microsoft.com/office/drawing/2014/main" id="{CF20FEB6-BC2E-3803-1299-2D4E678A991B}"/>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6" name="Footer Placeholder 5">
            <a:extLst>
              <a:ext uri="{FF2B5EF4-FFF2-40B4-BE49-F238E27FC236}">
                <a16:creationId xmlns:a16="http://schemas.microsoft.com/office/drawing/2014/main" id="{09265F33-B3FF-0DE7-5CE3-3782482A867B}"/>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A7E73D05-7348-B26F-C996-167CE124B07C}"/>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3271327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D3DF-757F-DF57-6776-06723E31194E}"/>
              </a:ext>
            </a:extLst>
          </p:cNvPr>
          <p:cNvSpPr>
            <a:spLocks noGrp="1"/>
          </p:cNvSpPr>
          <p:nvPr>
            <p:ph type="title"/>
          </p:nvPr>
        </p:nvSpPr>
        <p:spPr>
          <a:xfrm>
            <a:off x="839788" y="365125"/>
            <a:ext cx="10515600" cy="1325563"/>
          </a:xfrm>
        </p:spPr>
        <p:txBody>
          <a:bodyPr/>
          <a:lstStyle/>
          <a:p>
            <a:r>
              <a:rPr lang="en-US"/>
              <a:t>Click to edit Master title style</a:t>
            </a:r>
            <a:endParaRPr lang="en-UM"/>
          </a:p>
        </p:txBody>
      </p:sp>
      <p:sp>
        <p:nvSpPr>
          <p:cNvPr id="3" name="Text Placeholder 2">
            <a:extLst>
              <a:ext uri="{FF2B5EF4-FFF2-40B4-BE49-F238E27FC236}">
                <a16:creationId xmlns:a16="http://schemas.microsoft.com/office/drawing/2014/main" id="{10327BE8-9028-D078-4F61-6E5DF505A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E81F44-CB7A-5349-AFC7-25E3D48120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5" name="Text Placeholder 4">
            <a:extLst>
              <a:ext uri="{FF2B5EF4-FFF2-40B4-BE49-F238E27FC236}">
                <a16:creationId xmlns:a16="http://schemas.microsoft.com/office/drawing/2014/main" id="{6E77B85A-F140-CE00-0728-DEE7A1C3ED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97163-0ACD-39E7-DAD2-A7748384B0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7" name="Date Placeholder 6">
            <a:extLst>
              <a:ext uri="{FF2B5EF4-FFF2-40B4-BE49-F238E27FC236}">
                <a16:creationId xmlns:a16="http://schemas.microsoft.com/office/drawing/2014/main" id="{F7B7CB26-AAB4-1109-5504-117302A043EC}"/>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8" name="Footer Placeholder 7">
            <a:extLst>
              <a:ext uri="{FF2B5EF4-FFF2-40B4-BE49-F238E27FC236}">
                <a16:creationId xmlns:a16="http://schemas.microsoft.com/office/drawing/2014/main" id="{D6AFAF87-6ECD-3D15-FFC3-DDF034EC74B2}"/>
              </a:ext>
            </a:extLst>
          </p:cNvPr>
          <p:cNvSpPr>
            <a:spLocks noGrp="1"/>
          </p:cNvSpPr>
          <p:nvPr>
            <p:ph type="ftr" sz="quarter" idx="11"/>
          </p:nvPr>
        </p:nvSpPr>
        <p:spPr/>
        <p:txBody>
          <a:bodyPr/>
          <a:lstStyle/>
          <a:p>
            <a:endParaRPr lang="en-UM"/>
          </a:p>
        </p:txBody>
      </p:sp>
      <p:sp>
        <p:nvSpPr>
          <p:cNvPr id="9" name="Slide Number Placeholder 8">
            <a:extLst>
              <a:ext uri="{FF2B5EF4-FFF2-40B4-BE49-F238E27FC236}">
                <a16:creationId xmlns:a16="http://schemas.microsoft.com/office/drawing/2014/main" id="{4B9A3210-F08F-FF50-6CAA-AA1B369E9070}"/>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401253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68C0-60BB-E988-8B79-EDEF7F28CDBE}"/>
              </a:ext>
            </a:extLst>
          </p:cNvPr>
          <p:cNvSpPr>
            <a:spLocks noGrp="1"/>
          </p:cNvSpPr>
          <p:nvPr>
            <p:ph type="title"/>
          </p:nvPr>
        </p:nvSpPr>
        <p:spPr/>
        <p:txBody>
          <a:bodyPr/>
          <a:lstStyle/>
          <a:p>
            <a:r>
              <a:rPr lang="en-US"/>
              <a:t>Click to edit Master title style</a:t>
            </a:r>
            <a:endParaRPr lang="en-UM"/>
          </a:p>
        </p:txBody>
      </p:sp>
      <p:sp>
        <p:nvSpPr>
          <p:cNvPr id="3" name="Date Placeholder 2">
            <a:extLst>
              <a:ext uri="{FF2B5EF4-FFF2-40B4-BE49-F238E27FC236}">
                <a16:creationId xmlns:a16="http://schemas.microsoft.com/office/drawing/2014/main" id="{1C646116-7996-4BDE-8808-14719128EB2C}"/>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4" name="Footer Placeholder 3">
            <a:extLst>
              <a:ext uri="{FF2B5EF4-FFF2-40B4-BE49-F238E27FC236}">
                <a16:creationId xmlns:a16="http://schemas.microsoft.com/office/drawing/2014/main" id="{2A91AB07-3DB1-961E-9801-A85F70524881}"/>
              </a:ext>
            </a:extLst>
          </p:cNvPr>
          <p:cNvSpPr>
            <a:spLocks noGrp="1"/>
          </p:cNvSpPr>
          <p:nvPr>
            <p:ph type="ftr" sz="quarter" idx="11"/>
          </p:nvPr>
        </p:nvSpPr>
        <p:spPr/>
        <p:txBody>
          <a:bodyPr/>
          <a:lstStyle/>
          <a:p>
            <a:endParaRPr lang="en-UM"/>
          </a:p>
        </p:txBody>
      </p:sp>
      <p:sp>
        <p:nvSpPr>
          <p:cNvPr id="5" name="Slide Number Placeholder 4">
            <a:extLst>
              <a:ext uri="{FF2B5EF4-FFF2-40B4-BE49-F238E27FC236}">
                <a16:creationId xmlns:a16="http://schemas.microsoft.com/office/drawing/2014/main" id="{F937B6CF-D7BE-6E2E-7E4C-E94735FE3CDC}"/>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2418622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5395F7-7EF6-5D8A-185D-A8AFB81ADD19}"/>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3" name="Footer Placeholder 2">
            <a:extLst>
              <a:ext uri="{FF2B5EF4-FFF2-40B4-BE49-F238E27FC236}">
                <a16:creationId xmlns:a16="http://schemas.microsoft.com/office/drawing/2014/main" id="{134DE6A7-52FD-AEB5-9920-2AD32F4B7B11}"/>
              </a:ext>
            </a:extLst>
          </p:cNvPr>
          <p:cNvSpPr>
            <a:spLocks noGrp="1"/>
          </p:cNvSpPr>
          <p:nvPr>
            <p:ph type="ftr" sz="quarter" idx="11"/>
          </p:nvPr>
        </p:nvSpPr>
        <p:spPr/>
        <p:txBody>
          <a:bodyPr/>
          <a:lstStyle/>
          <a:p>
            <a:endParaRPr lang="en-UM"/>
          </a:p>
        </p:txBody>
      </p:sp>
      <p:sp>
        <p:nvSpPr>
          <p:cNvPr id="4" name="Slide Number Placeholder 3">
            <a:extLst>
              <a:ext uri="{FF2B5EF4-FFF2-40B4-BE49-F238E27FC236}">
                <a16:creationId xmlns:a16="http://schemas.microsoft.com/office/drawing/2014/main" id="{160988D2-BE76-212B-7909-6106819E5D78}"/>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188378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2A3A-4BD0-8F92-44F5-AC1AB4A5C1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M"/>
          </a:p>
        </p:txBody>
      </p:sp>
      <p:sp>
        <p:nvSpPr>
          <p:cNvPr id="3" name="Content Placeholder 2">
            <a:extLst>
              <a:ext uri="{FF2B5EF4-FFF2-40B4-BE49-F238E27FC236}">
                <a16:creationId xmlns:a16="http://schemas.microsoft.com/office/drawing/2014/main" id="{51575D32-16E7-8D31-584E-92C697051F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Text Placeholder 3">
            <a:extLst>
              <a:ext uri="{FF2B5EF4-FFF2-40B4-BE49-F238E27FC236}">
                <a16:creationId xmlns:a16="http://schemas.microsoft.com/office/drawing/2014/main" id="{E391AED9-0415-AC02-219D-9CEB2082C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B20E7A-2D6E-570F-1BAB-674088337043}"/>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6" name="Footer Placeholder 5">
            <a:extLst>
              <a:ext uri="{FF2B5EF4-FFF2-40B4-BE49-F238E27FC236}">
                <a16:creationId xmlns:a16="http://schemas.microsoft.com/office/drawing/2014/main" id="{F320CFCF-19FA-B677-B214-94EC9CD15D22}"/>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732D4CCF-56D7-6EF0-3382-2D7090D4AC2D}"/>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16027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8053-F1EB-06D5-6B98-3D1B4C2041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M"/>
          </a:p>
        </p:txBody>
      </p:sp>
      <p:sp>
        <p:nvSpPr>
          <p:cNvPr id="3" name="Picture Placeholder 2">
            <a:extLst>
              <a:ext uri="{FF2B5EF4-FFF2-40B4-BE49-F238E27FC236}">
                <a16:creationId xmlns:a16="http://schemas.microsoft.com/office/drawing/2014/main" id="{78FE16B8-1041-BD50-0F2E-32D95A8AD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M"/>
          </a:p>
        </p:txBody>
      </p:sp>
      <p:sp>
        <p:nvSpPr>
          <p:cNvPr id="4" name="Text Placeholder 3">
            <a:extLst>
              <a:ext uri="{FF2B5EF4-FFF2-40B4-BE49-F238E27FC236}">
                <a16:creationId xmlns:a16="http://schemas.microsoft.com/office/drawing/2014/main" id="{E57B4C17-0733-B672-5FC1-4F4AA589D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70786A-764D-9507-86FB-7A97EF4D2F14}"/>
              </a:ext>
            </a:extLst>
          </p:cNvPr>
          <p:cNvSpPr>
            <a:spLocks noGrp="1"/>
          </p:cNvSpPr>
          <p:nvPr>
            <p:ph type="dt" sz="half" idx="10"/>
          </p:nvPr>
        </p:nvSpPr>
        <p:spPr/>
        <p:txBody>
          <a:bodyPr/>
          <a:lstStyle/>
          <a:p>
            <a:fld id="{77211FD2-57A8-471D-B175-D71E73199050}" type="datetimeFigureOut">
              <a:rPr lang="en-UM" smtClean="0"/>
              <a:t>05/27/2024</a:t>
            </a:fld>
            <a:endParaRPr lang="en-UM"/>
          </a:p>
        </p:txBody>
      </p:sp>
      <p:sp>
        <p:nvSpPr>
          <p:cNvPr id="6" name="Footer Placeholder 5">
            <a:extLst>
              <a:ext uri="{FF2B5EF4-FFF2-40B4-BE49-F238E27FC236}">
                <a16:creationId xmlns:a16="http://schemas.microsoft.com/office/drawing/2014/main" id="{CE1F284F-6B32-67E9-F28E-31D91578DEDB}"/>
              </a:ext>
            </a:extLst>
          </p:cNvPr>
          <p:cNvSpPr>
            <a:spLocks noGrp="1"/>
          </p:cNvSpPr>
          <p:nvPr>
            <p:ph type="ftr" sz="quarter" idx="11"/>
          </p:nvPr>
        </p:nvSpPr>
        <p:spPr/>
        <p:txBody>
          <a:bodyPr/>
          <a:lstStyle/>
          <a:p>
            <a:endParaRPr lang="en-UM"/>
          </a:p>
        </p:txBody>
      </p:sp>
      <p:sp>
        <p:nvSpPr>
          <p:cNvPr id="7" name="Slide Number Placeholder 6">
            <a:extLst>
              <a:ext uri="{FF2B5EF4-FFF2-40B4-BE49-F238E27FC236}">
                <a16:creationId xmlns:a16="http://schemas.microsoft.com/office/drawing/2014/main" id="{F74213D6-D839-2B79-886B-11433C07B233}"/>
              </a:ext>
            </a:extLst>
          </p:cNvPr>
          <p:cNvSpPr>
            <a:spLocks noGrp="1"/>
          </p:cNvSpPr>
          <p:nvPr>
            <p:ph type="sldNum" sz="quarter" idx="12"/>
          </p:nvPr>
        </p:nvSpPr>
        <p:spPr/>
        <p:txBody>
          <a:bodyPr/>
          <a:lstStyle/>
          <a:p>
            <a:fld id="{669C2916-ACFE-42B4-9484-E38CDD27124A}" type="slidenum">
              <a:rPr lang="en-UM" smtClean="0"/>
              <a:t>‹#›</a:t>
            </a:fld>
            <a:endParaRPr lang="en-UM"/>
          </a:p>
        </p:txBody>
      </p:sp>
    </p:spTree>
    <p:extLst>
      <p:ext uri="{BB962C8B-B14F-4D97-AF65-F5344CB8AC3E}">
        <p14:creationId xmlns:p14="http://schemas.microsoft.com/office/powerpoint/2010/main" val="185696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638CC-0D72-830F-EFBC-7C1ABECE83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M"/>
          </a:p>
        </p:txBody>
      </p:sp>
      <p:sp>
        <p:nvSpPr>
          <p:cNvPr id="3" name="Text Placeholder 2">
            <a:extLst>
              <a:ext uri="{FF2B5EF4-FFF2-40B4-BE49-F238E27FC236}">
                <a16:creationId xmlns:a16="http://schemas.microsoft.com/office/drawing/2014/main" id="{4B30FD40-6204-0E69-4E9F-5BEB6D6F4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M"/>
          </a:p>
        </p:txBody>
      </p:sp>
      <p:sp>
        <p:nvSpPr>
          <p:cNvPr id="4" name="Date Placeholder 3">
            <a:extLst>
              <a:ext uri="{FF2B5EF4-FFF2-40B4-BE49-F238E27FC236}">
                <a16:creationId xmlns:a16="http://schemas.microsoft.com/office/drawing/2014/main" id="{CA19C2AE-3C46-9F25-22F6-8C3B4B1DF8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11FD2-57A8-471D-B175-D71E73199050}" type="datetimeFigureOut">
              <a:rPr lang="en-UM" smtClean="0"/>
              <a:t>05/27/2024</a:t>
            </a:fld>
            <a:endParaRPr lang="en-UM"/>
          </a:p>
        </p:txBody>
      </p:sp>
      <p:sp>
        <p:nvSpPr>
          <p:cNvPr id="5" name="Footer Placeholder 4">
            <a:extLst>
              <a:ext uri="{FF2B5EF4-FFF2-40B4-BE49-F238E27FC236}">
                <a16:creationId xmlns:a16="http://schemas.microsoft.com/office/drawing/2014/main" id="{F1CCC835-22F9-37E4-EE54-A986D9782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M"/>
          </a:p>
        </p:txBody>
      </p:sp>
      <p:sp>
        <p:nvSpPr>
          <p:cNvPr id="6" name="Slide Number Placeholder 5">
            <a:extLst>
              <a:ext uri="{FF2B5EF4-FFF2-40B4-BE49-F238E27FC236}">
                <a16:creationId xmlns:a16="http://schemas.microsoft.com/office/drawing/2014/main" id="{2F9AEA4F-4122-952B-A499-12E4665E15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C2916-ACFE-42B4-9484-E38CDD27124A}" type="slidenum">
              <a:rPr lang="en-UM" smtClean="0"/>
              <a:t>‹#›</a:t>
            </a:fld>
            <a:endParaRPr lang="en-UM"/>
          </a:p>
        </p:txBody>
      </p:sp>
    </p:spTree>
    <p:extLst>
      <p:ext uri="{BB962C8B-B14F-4D97-AF65-F5344CB8AC3E}">
        <p14:creationId xmlns:p14="http://schemas.microsoft.com/office/powerpoint/2010/main" val="201836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8.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hemeOverride" Target="../theme/themeOverride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hemeOverride" Target="../theme/themeOverride10.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xml"/><Relationship Id="rId1" Type="http://schemas.openxmlformats.org/officeDocument/2006/relationships/themeOverride" Target="../theme/themeOverride11.xml"/><Relationship Id="rId5" Type="http://schemas.openxmlformats.org/officeDocument/2006/relationships/chart" Target="../charts/chart7.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chart" Target="../charts/char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hemeOverride" Target="../theme/themeOverride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hemeOverride" Target="../theme/themeOverride1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6D7EE17-7AE7-94BC-E179-EA89B7E68580}"/>
              </a:ext>
            </a:extLst>
          </p:cNvPr>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1F87570-801E-9AB2-08CF-1C4FCD77DBCC}"/>
              </a:ext>
            </a:extLst>
          </p:cNvPr>
          <p:cNvSpPr>
            <a:spLocks noGrp="1"/>
          </p:cNvSpPr>
          <p:nvPr>
            <p:ph type="title"/>
          </p:nvPr>
        </p:nvSpPr>
        <p:spPr>
          <a:xfrm>
            <a:off x="838200" y="3975982"/>
            <a:ext cx="10515600" cy="2332945"/>
          </a:xfrm>
        </p:spPr>
        <p:txBody>
          <a:bodyPr>
            <a:normAutofit/>
          </a:bodyPr>
          <a:lstStyle/>
          <a:p>
            <a:pPr algn="ctr" eaLnBrk="1" hangingPunct="1">
              <a:lnSpc>
                <a:spcPct val="90000"/>
              </a:lnSpc>
            </a:pPr>
            <a:r>
              <a:rPr lang="ar-AE" altLang="en-UM" b="1" dirty="0">
                <a:latin typeface="A Jannat LT" pitchFamily="2" charset="-78"/>
                <a:cs typeface="A Jannat LT" pitchFamily="2" charset="-78"/>
              </a:rPr>
              <a:t>نظام التسجيل المدني </a:t>
            </a:r>
            <a:br>
              <a:rPr lang="ar-AE" altLang="en-UM" b="1" dirty="0">
                <a:latin typeface="A Jannat LT" pitchFamily="2" charset="-78"/>
                <a:cs typeface="A Jannat LT" pitchFamily="2" charset="-78"/>
              </a:rPr>
            </a:br>
            <a:r>
              <a:rPr lang="ar-AE" altLang="en-UM" b="1" dirty="0">
                <a:latin typeface="A Jannat LT" pitchFamily="2" charset="-78"/>
                <a:cs typeface="A Jannat LT" pitchFamily="2" charset="-78"/>
              </a:rPr>
              <a:t>في </a:t>
            </a:r>
            <a:br>
              <a:rPr lang="ar-AE" altLang="en-UM" b="1" dirty="0">
                <a:latin typeface="A Jannat LT" pitchFamily="2" charset="-78"/>
                <a:cs typeface="A Jannat LT" pitchFamily="2" charset="-78"/>
              </a:rPr>
            </a:br>
            <a:r>
              <a:rPr lang="ar-AE" altLang="en-UM" b="1" dirty="0">
                <a:latin typeface="A Jannat LT" pitchFamily="2" charset="-78"/>
                <a:cs typeface="A Jannat LT" pitchFamily="2" charset="-78"/>
              </a:rPr>
              <a:t>المملكة الاردنية الهاشمية</a:t>
            </a:r>
            <a:endParaRPr lang="en-UM" dirty="0">
              <a:latin typeface="A Jannat LT" pitchFamily="2" charset="-78"/>
              <a:cs typeface="A Jannat LT" pitchFamily="2" charset="-78"/>
            </a:endParaRPr>
          </a:p>
        </p:txBody>
      </p:sp>
      <p:pic>
        <p:nvPicPr>
          <p:cNvPr id="17" name="Picture 16">
            <a:extLst>
              <a:ext uri="{FF2B5EF4-FFF2-40B4-BE49-F238E27FC236}">
                <a16:creationId xmlns:a16="http://schemas.microsoft.com/office/drawing/2014/main" id="{C168638A-D907-B67A-182E-8B98397A887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011777" y="549073"/>
            <a:ext cx="3985377" cy="996698"/>
          </a:xfrm>
          <a:prstGeom prst="rect">
            <a:avLst/>
          </a:prstGeom>
        </p:spPr>
      </p:pic>
    </p:spTree>
    <p:extLst>
      <p:ext uri="{BB962C8B-B14F-4D97-AF65-F5344CB8AC3E}">
        <p14:creationId xmlns:p14="http://schemas.microsoft.com/office/powerpoint/2010/main" val="3681551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a:r>
              <a:rPr lang="ar-JO" sz="5400" b="1" dirty="0">
                <a:solidFill>
                  <a:schemeClr val="bg1"/>
                </a:solidFill>
                <a:latin typeface="A Jannat LT" pitchFamily="2" charset="-78"/>
                <a:cs typeface="A Jannat LT" pitchFamily="2" charset="-78"/>
              </a:rPr>
              <a:t>خدمات دائرة الأحوال المدنية والجوازات</a:t>
            </a:r>
            <a:endParaRPr lang="en-UM" sz="5400" b="1" dirty="0">
              <a:solidFill>
                <a:schemeClr val="bg1"/>
              </a:solidFill>
              <a:latin typeface="A Jannat LT" pitchFamily="2" charset="-78"/>
              <a:cs typeface="A Jannat LT" pitchFamily="2" charset="-78"/>
            </a:endParaRPr>
          </a:p>
        </p:txBody>
      </p:sp>
      <p:graphicFrame>
        <p:nvGraphicFramePr>
          <p:cNvPr id="91" name="Content Placeholder 90">
            <a:extLst>
              <a:ext uri="{FF2B5EF4-FFF2-40B4-BE49-F238E27FC236}">
                <a16:creationId xmlns:a16="http://schemas.microsoft.com/office/drawing/2014/main" id="{1FC6CC2B-1D2F-4389-E73E-0A7F0741DE58}"/>
              </a:ext>
            </a:extLst>
          </p:cNvPr>
          <p:cNvGraphicFramePr>
            <a:graphicFrameLocks noGrp="1"/>
          </p:cNvGraphicFramePr>
          <p:nvPr>
            <p:ph idx="1"/>
            <p:extLst>
              <p:ext uri="{D42A27DB-BD31-4B8C-83A1-F6EECF244321}">
                <p14:modId xmlns:p14="http://schemas.microsoft.com/office/powerpoint/2010/main" val="4195674859"/>
              </p:ext>
            </p:extLst>
          </p:nvPr>
        </p:nvGraphicFramePr>
        <p:xfrm>
          <a:off x="838200" y="1690688"/>
          <a:ext cx="10515600" cy="22078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3" name="Diagram 92">
            <a:extLst>
              <a:ext uri="{FF2B5EF4-FFF2-40B4-BE49-F238E27FC236}">
                <a16:creationId xmlns:a16="http://schemas.microsoft.com/office/drawing/2014/main" id="{7B5565D4-C129-9088-E1DB-F78B6ED0F642}"/>
              </a:ext>
            </a:extLst>
          </p:cNvPr>
          <p:cNvGraphicFramePr/>
          <p:nvPr>
            <p:extLst>
              <p:ext uri="{D42A27DB-BD31-4B8C-83A1-F6EECF244321}">
                <p14:modId xmlns:p14="http://schemas.microsoft.com/office/powerpoint/2010/main" val="2837686701"/>
              </p:ext>
            </p:extLst>
          </p:nvPr>
        </p:nvGraphicFramePr>
        <p:xfrm>
          <a:off x="838200" y="4175760"/>
          <a:ext cx="10515600" cy="20015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1144638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num">
                                      <p:cBhvr additive="base">
                                        <p:cTn id="7" dur="500" fill="hold"/>
                                        <p:tgtEl>
                                          <p:spTgt spid="91"/>
                                        </p:tgtEl>
                                        <p:attrNameLst>
                                          <p:attrName>ppt_x</p:attrName>
                                        </p:attrNameLst>
                                      </p:cBhvr>
                                      <p:tavLst>
                                        <p:tav tm="0">
                                          <p:val>
                                            <p:strVal val="0-#ppt_w/2"/>
                                          </p:val>
                                        </p:tav>
                                        <p:tav tm="100000">
                                          <p:val>
                                            <p:strVal val="#ppt_x"/>
                                          </p:val>
                                        </p:tav>
                                      </p:tavLst>
                                    </p:anim>
                                    <p:anim calcmode="lin" valueType="num">
                                      <p:cBhvr additive="base">
                                        <p:cTn id="8" dur="500" fill="hold"/>
                                        <p:tgtEl>
                                          <p:spTgt spid="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3"/>
                                        </p:tgtEl>
                                        <p:attrNameLst>
                                          <p:attrName>style.visibility</p:attrName>
                                        </p:attrNameLst>
                                      </p:cBhvr>
                                      <p:to>
                                        <p:strVal val="visible"/>
                                      </p:to>
                                    </p:set>
                                    <p:anim calcmode="lin" valueType="num">
                                      <p:cBhvr additive="base">
                                        <p:cTn id="13" dur="500" fill="hold"/>
                                        <p:tgtEl>
                                          <p:spTgt spid="93"/>
                                        </p:tgtEl>
                                        <p:attrNameLst>
                                          <p:attrName>ppt_x</p:attrName>
                                        </p:attrNameLst>
                                      </p:cBhvr>
                                      <p:tavLst>
                                        <p:tav tm="0">
                                          <p:val>
                                            <p:strVal val="1+#ppt_w/2"/>
                                          </p:val>
                                        </p:tav>
                                        <p:tav tm="100000">
                                          <p:val>
                                            <p:strVal val="#ppt_x"/>
                                          </p:val>
                                        </p:tav>
                                      </p:tavLst>
                                    </p:anim>
                                    <p:anim calcmode="lin" valueType="num">
                                      <p:cBhvr additive="base">
                                        <p:cTn id="14" dur="500" fill="hold"/>
                                        <p:tgtEl>
                                          <p:spTgt spid="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1" grpId="0">
        <p:bldAsOne/>
      </p:bldGraphic>
      <p:bldGraphic spid="93"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rtl="1"/>
            <a:r>
              <a:rPr lang="ar-JO" sz="5400" b="1" dirty="0">
                <a:solidFill>
                  <a:schemeClr val="bg1"/>
                </a:solidFill>
                <a:latin typeface="A Jannat LT" pitchFamily="2" charset="-78"/>
                <a:cs typeface="A Jannat LT" pitchFamily="2" charset="-78"/>
              </a:rPr>
              <a:t>الاعدادات التقنيه</a:t>
            </a:r>
            <a:endParaRPr lang="en-UM" sz="5400" b="1" dirty="0">
              <a:solidFill>
                <a:schemeClr val="bg1"/>
              </a:solidFill>
              <a:latin typeface="A Jannat LT" pitchFamily="2" charset="-78"/>
              <a:cs typeface="A Jannat LT" pitchFamily="2" charset="-78"/>
            </a:endParaRPr>
          </a:p>
        </p:txBody>
      </p:sp>
      <p:graphicFrame>
        <p:nvGraphicFramePr>
          <p:cNvPr id="6" name="Diagram 5">
            <a:extLst>
              <a:ext uri="{FF2B5EF4-FFF2-40B4-BE49-F238E27FC236}">
                <a16:creationId xmlns:a16="http://schemas.microsoft.com/office/drawing/2014/main" id="{E75F376A-A223-BEF9-AA68-B3CB3CF8887D}"/>
              </a:ext>
            </a:extLst>
          </p:cNvPr>
          <p:cNvGraphicFramePr/>
          <p:nvPr>
            <p:extLst>
              <p:ext uri="{D42A27DB-BD31-4B8C-83A1-F6EECF244321}">
                <p14:modId xmlns:p14="http://schemas.microsoft.com/office/powerpoint/2010/main" val="1775855979"/>
              </p:ext>
            </p:extLst>
          </p:nvPr>
        </p:nvGraphicFramePr>
        <p:xfrm>
          <a:off x="1066800" y="1940560"/>
          <a:ext cx="10287000" cy="4524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04960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a:r>
              <a:rPr lang="ar-JO" sz="5400" b="1" dirty="0">
                <a:solidFill>
                  <a:schemeClr val="bg1"/>
                </a:solidFill>
                <a:latin typeface="A Jannat LT" pitchFamily="2" charset="-78"/>
                <a:cs typeface="A Jannat LT" pitchFamily="2" charset="-78"/>
              </a:rPr>
              <a:t>الاحصائيات</a:t>
            </a:r>
            <a:endParaRPr lang="en-UM" sz="5400" b="1" dirty="0">
              <a:solidFill>
                <a:schemeClr val="bg1"/>
              </a:solidFill>
              <a:latin typeface="A Jannat LT" pitchFamily="2" charset="-78"/>
              <a:cs typeface="A Jannat LT" pitchFamily="2" charset="-78"/>
            </a:endParaRPr>
          </a:p>
        </p:txBody>
      </p:sp>
      <p:graphicFrame>
        <p:nvGraphicFramePr>
          <p:cNvPr id="6" name="Content Placeholder 5">
            <a:extLst>
              <a:ext uri="{FF2B5EF4-FFF2-40B4-BE49-F238E27FC236}">
                <a16:creationId xmlns:a16="http://schemas.microsoft.com/office/drawing/2014/main" id="{7D8A2929-9018-745F-DB81-C7D24E5DC8EF}"/>
              </a:ext>
            </a:extLst>
          </p:cNvPr>
          <p:cNvGraphicFramePr>
            <a:graphicFrameLocks noGrp="1"/>
          </p:cNvGraphicFramePr>
          <p:nvPr>
            <p:ph idx="1"/>
            <p:extLst>
              <p:ext uri="{D42A27DB-BD31-4B8C-83A1-F6EECF244321}">
                <p14:modId xmlns:p14="http://schemas.microsoft.com/office/powerpoint/2010/main" val="285143006"/>
              </p:ext>
            </p:extLst>
          </p:nvPr>
        </p:nvGraphicFramePr>
        <p:xfrm>
          <a:off x="6537960" y="1690688"/>
          <a:ext cx="5262019" cy="21774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5">
            <a:extLst>
              <a:ext uri="{FF2B5EF4-FFF2-40B4-BE49-F238E27FC236}">
                <a16:creationId xmlns:a16="http://schemas.microsoft.com/office/drawing/2014/main" id="{4D5AE58A-6C79-F652-5808-85854CB2260D}"/>
              </a:ext>
            </a:extLst>
          </p:cNvPr>
          <p:cNvGraphicFramePr>
            <a:graphicFrameLocks/>
          </p:cNvGraphicFramePr>
          <p:nvPr>
            <p:extLst>
              <p:ext uri="{D42A27DB-BD31-4B8C-83A1-F6EECF244321}">
                <p14:modId xmlns:p14="http://schemas.microsoft.com/office/powerpoint/2010/main" val="4025801182"/>
              </p:ext>
            </p:extLst>
          </p:nvPr>
        </p:nvGraphicFramePr>
        <p:xfrm>
          <a:off x="6537959" y="4104958"/>
          <a:ext cx="5262019" cy="217741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ontent Placeholder 5">
            <a:extLst>
              <a:ext uri="{FF2B5EF4-FFF2-40B4-BE49-F238E27FC236}">
                <a16:creationId xmlns:a16="http://schemas.microsoft.com/office/drawing/2014/main" id="{39EF9BDE-140A-1282-23B3-257350462AEC}"/>
              </a:ext>
            </a:extLst>
          </p:cNvPr>
          <p:cNvGraphicFramePr>
            <a:graphicFrameLocks/>
          </p:cNvGraphicFramePr>
          <p:nvPr>
            <p:extLst>
              <p:ext uri="{D42A27DB-BD31-4B8C-83A1-F6EECF244321}">
                <p14:modId xmlns:p14="http://schemas.microsoft.com/office/powerpoint/2010/main" val="2825291335"/>
              </p:ext>
            </p:extLst>
          </p:nvPr>
        </p:nvGraphicFramePr>
        <p:xfrm>
          <a:off x="594359" y="4104958"/>
          <a:ext cx="5262019" cy="21774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Content Placeholder 5">
            <a:extLst>
              <a:ext uri="{FF2B5EF4-FFF2-40B4-BE49-F238E27FC236}">
                <a16:creationId xmlns:a16="http://schemas.microsoft.com/office/drawing/2014/main" id="{06C703DB-E4A5-077F-D658-9B54BD7FC43D}"/>
              </a:ext>
            </a:extLst>
          </p:cNvPr>
          <p:cNvGraphicFramePr>
            <a:graphicFrameLocks/>
          </p:cNvGraphicFramePr>
          <p:nvPr>
            <p:extLst>
              <p:ext uri="{D42A27DB-BD31-4B8C-83A1-F6EECF244321}">
                <p14:modId xmlns:p14="http://schemas.microsoft.com/office/powerpoint/2010/main" val="2291074997"/>
              </p:ext>
            </p:extLst>
          </p:nvPr>
        </p:nvGraphicFramePr>
        <p:xfrm>
          <a:off x="594358" y="1809115"/>
          <a:ext cx="5262019" cy="217741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2099133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a:r>
              <a:rPr lang="ar-JO" sz="5400" b="1" dirty="0">
                <a:solidFill>
                  <a:schemeClr val="bg1"/>
                </a:solidFill>
                <a:latin typeface="A Jannat LT" pitchFamily="2" charset="-78"/>
                <a:cs typeface="A Jannat LT" pitchFamily="2" charset="-78"/>
              </a:rPr>
              <a:t>الاحصائيات</a:t>
            </a:r>
            <a:endParaRPr lang="en-UM" sz="5400" b="1" dirty="0">
              <a:solidFill>
                <a:schemeClr val="bg1"/>
              </a:solidFill>
              <a:latin typeface="A Jannat LT" pitchFamily="2" charset="-78"/>
              <a:cs typeface="A Jannat LT" pitchFamily="2" charset="-78"/>
            </a:endParaRPr>
          </a:p>
        </p:txBody>
      </p:sp>
      <p:graphicFrame>
        <p:nvGraphicFramePr>
          <p:cNvPr id="7" name="Content Placeholder 5">
            <a:extLst>
              <a:ext uri="{FF2B5EF4-FFF2-40B4-BE49-F238E27FC236}">
                <a16:creationId xmlns:a16="http://schemas.microsoft.com/office/drawing/2014/main" id="{0135B47D-F1D2-6A82-0DC7-81010A61CF2C}"/>
              </a:ext>
            </a:extLst>
          </p:cNvPr>
          <p:cNvGraphicFramePr>
            <a:graphicFrameLocks/>
          </p:cNvGraphicFramePr>
          <p:nvPr>
            <p:extLst>
              <p:ext uri="{D42A27DB-BD31-4B8C-83A1-F6EECF244321}">
                <p14:modId xmlns:p14="http://schemas.microsoft.com/office/powerpoint/2010/main" val="3844438921"/>
              </p:ext>
            </p:extLst>
          </p:nvPr>
        </p:nvGraphicFramePr>
        <p:xfrm>
          <a:off x="2947112" y="1498949"/>
          <a:ext cx="6297775" cy="26060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5">
            <a:extLst>
              <a:ext uri="{FF2B5EF4-FFF2-40B4-BE49-F238E27FC236}">
                <a16:creationId xmlns:a16="http://schemas.microsoft.com/office/drawing/2014/main" id="{4D5AE58A-6C79-F652-5808-85854CB2260D}"/>
              </a:ext>
            </a:extLst>
          </p:cNvPr>
          <p:cNvGraphicFramePr>
            <a:graphicFrameLocks/>
          </p:cNvGraphicFramePr>
          <p:nvPr>
            <p:extLst>
              <p:ext uri="{D42A27DB-BD31-4B8C-83A1-F6EECF244321}">
                <p14:modId xmlns:p14="http://schemas.microsoft.com/office/powerpoint/2010/main" val="2626734653"/>
              </p:ext>
            </p:extLst>
          </p:nvPr>
        </p:nvGraphicFramePr>
        <p:xfrm>
          <a:off x="6096000" y="4104958"/>
          <a:ext cx="5770726" cy="238791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Content Placeholder 5">
            <a:extLst>
              <a:ext uri="{FF2B5EF4-FFF2-40B4-BE49-F238E27FC236}">
                <a16:creationId xmlns:a16="http://schemas.microsoft.com/office/drawing/2014/main" id="{878A823B-CA61-737E-1E56-7F1B63BEBCB4}"/>
              </a:ext>
            </a:extLst>
          </p:cNvPr>
          <p:cNvGraphicFramePr>
            <a:graphicFrameLocks/>
          </p:cNvGraphicFramePr>
          <p:nvPr>
            <p:extLst>
              <p:ext uri="{D42A27DB-BD31-4B8C-83A1-F6EECF244321}">
                <p14:modId xmlns:p14="http://schemas.microsoft.com/office/powerpoint/2010/main" val="2299433926"/>
              </p:ext>
            </p:extLst>
          </p:nvPr>
        </p:nvGraphicFramePr>
        <p:xfrm>
          <a:off x="61749" y="4104957"/>
          <a:ext cx="5770726" cy="238791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0581040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a:r>
              <a:rPr lang="ar-JO" sz="5400" b="1" dirty="0">
                <a:solidFill>
                  <a:schemeClr val="bg1"/>
                </a:solidFill>
                <a:latin typeface="A Jannat LT" pitchFamily="2" charset="-78"/>
                <a:cs typeface="A Jannat LT" pitchFamily="2" charset="-78"/>
              </a:rPr>
              <a:t>نسب التسجيل المدني</a:t>
            </a:r>
            <a:endParaRPr lang="en-UM" sz="5400" b="1" dirty="0">
              <a:solidFill>
                <a:schemeClr val="bg1"/>
              </a:solidFill>
              <a:latin typeface="A Jannat LT" pitchFamily="2" charset="-78"/>
              <a:cs typeface="A Jannat LT" pitchFamily="2" charset="-78"/>
            </a:endParaRPr>
          </a:p>
        </p:txBody>
      </p:sp>
      <p:graphicFrame>
        <p:nvGraphicFramePr>
          <p:cNvPr id="11" name="Content Placeholder 10">
            <a:extLst>
              <a:ext uri="{FF2B5EF4-FFF2-40B4-BE49-F238E27FC236}">
                <a16:creationId xmlns:a16="http://schemas.microsoft.com/office/drawing/2014/main" id="{4A6FFB06-766C-BD52-D31D-740AADD6E423}"/>
              </a:ext>
            </a:extLst>
          </p:cNvPr>
          <p:cNvGraphicFramePr>
            <a:graphicFrameLocks noGrp="1"/>
          </p:cNvGraphicFramePr>
          <p:nvPr>
            <p:ph idx="1"/>
            <p:extLst>
              <p:ext uri="{D42A27DB-BD31-4B8C-83A1-F6EECF244321}">
                <p14:modId xmlns:p14="http://schemas.microsoft.com/office/powerpoint/2010/main" val="1025644126"/>
              </p:ext>
            </p:extLst>
          </p:nvPr>
        </p:nvGraphicFramePr>
        <p:xfrm>
          <a:off x="838200" y="1825625"/>
          <a:ext cx="5582920" cy="39350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0">
            <a:extLst>
              <a:ext uri="{FF2B5EF4-FFF2-40B4-BE49-F238E27FC236}">
                <a16:creationId xmlns:a16="http://schemas.microsoft.com/office/drawing/2014/main" id="{C57FBD08-69DC-8916-B870-D803A0D7AA13}"/>
              </a:ext>
            </a:extLst>
          </p:cNvPr>
          <p:cNvGraphicFramePr>
            <a:graphicFrameLocks/>
          </p:cNvGraphicFramePr>
          <p:nvPr>
            <p:extLst>
              <p:ext uri="{D42A27DB-BD31-4B8C-83A1-F6EECF244321}">
                <p14:modId xmlns:p14="http://schemas.microsoft.com/office/powerpoint/2010/main" val="4078623154"/>
              </p:ext>
            </p:extLst>
          </p:nvPr>
        </p:nvGraphicFramePr>
        <p:xfrm>
          <a:off x="6421120" y="1825625"/>
          <a:ext cx="5582920" cy="393509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408266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rtl="1"/>
            <a:r>
              <a:rPr lang="ar-JO" sz="5400" b="1" dirty="0">
                <a:solidFill>
                  <a:schemeClr val="bg1"/>
                </a:solidFill>
                <a:latin typeface="A Jannat LT" pitchFamily="2" charset="-78"/>
                <a:cs typeface="A Jannat LT" pitchFamily="2" charset="-78"/>
              </a:rPr>
              <a:t>اسباب عدم التبليغ عن الواقعات</a:t>
            </a:r>
            <a:endParaRPr lang="en-UM" sz="5400" b="1" dirty="0">
              <a:solidFill>
                <a:schemeClr val="bg1"/>
              </a:solidFill>
              <a:latin typeface="A Jannat LT" pitchFamily="2" charset="-78"/>
              <a:cs typeface="A Jannat LT" pitchFamily="2" charset="-78"/>
            </a:endParaRPr>
          </a:p>
        </p:txBody>
      </p:sp>
      <p:graphicFrame>
        <p:nvGraphicFramePr>
          <p:cNvPr id="14" name="Diagram 13">
            <a:extLst>
              <a:ext uri="{FF2B5EF4-FFF2-40B4-BE49-F238E27FC236}">
                <a16:creationId xmlns:a16="http://schemas.microsoft.com/office/drawing/2014/main" id="{D3430890-13D4-89A3-AC73-9BDC0091361F}"/>
              </a:ext>
            </a:extLst>
          </p:cNvPr>
          <p:cNvGraphicFramePr/>
          <p:nvPr>
            <p:extLst>
              <p:ext uri="{D42A27DB-BD31-4B8C-83A1-F6EECF244321}">
                <p14:modId xmlns:p14="http://schemas.microsoft.com/office/powerpoint/2010/main" val="1494175579"/>
              </p:ext>
            </p:extLst>
          </p:nvPr>
        </p:nvGraphicFramePr>
        <p:xfrm>
          <a:off x="586702" y="1690688"/>
          <a:ext cx="11117617" cy="4649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00713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rtl="1"/>
            <a:r>
              <a:rPr lang="ar-JO" sz="5400" b="1" dirty="0">
                <a:solidFill>
                  <a:schemeClr val="bg1"/>
                </a:solidFill>
                <a:latin typeface="A Jannat LT" pitchFamily="2" charset="-78"/>
                <a:cs typeface="A Jannat LT" pitchFamily="2" charset="-78"/>
              </a:rPr>
              <a:t>فرص التحسين</a:t>
            </a:r>
            <a:endParaRPr lang="en-UM" sz="5400" b="1" dirty="0">
              <a:solidFill>
                <a:schemeClr val="bg1"/>
              </a:solidFill>
              <a:latin typeface="A Jannat LT" pitchFamily="2" charset="-78"/>
              <a:cs typeface="A Jannat LT" pitchFamily="2" charset="-78"/>
            </a:endParaRPr>
          </a:p>
        </p:txBody>
      </p:sp>
      <p:graphicFrame>
        <p:nvGraphicFramePr>
          <p:cNvPr id="14" name="Diagram 13">
            <a:extLst>
              <a:ext uri="{FF2B5EF4-FFF2-40B4-BE49-F238E27FC236}">
                <a16:creationId xmlns:a16="http://schemas.microsoft.com/office/drawing/2014/main" id="{D3430890-13D4-89A3-AC73-9BDC0091361F}"/>
              </a:ext>
            </a:extLst>
          </p:cNvPr>
          <p:cNvGraphicFramePr/>
          <p:nvPr>
            <p:extLst>
              <p:ext uri="{D42A27DB-BD31-4B8C-83A1-F6EECF244321}">
                <p14:modId xmlns:p14="http://schemas.microsoft.com/office/powerpoint/2010/main" val="2385663241"/>
              </p:ext>
            </p:extLst>
          </p:nvPr>
        </p:nvGraphicFramePr>
        <p:xfrm>
          <a:off x="586702" y="1690688"/>
          <a:ext cx="11117617" cy="4649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2671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99F9C43-55D6-D4C5-3CD4-64FB350A8C4B}"/>
              </a:ext>
            </a:extLst>
          </p:cNvPr>
          <p:cNvPicPr>
            <a:picLocks noChangeAspect="1"/>
          </p:cNvPicPr>
          <p:nvPr/>
        </p:nvPicPr>
        <p:blipFill>
          <a:blip r:embed="rId3">
            <a:clrChange>
              <a:clrFrom>
                <a:srgbClr val="FFFFFF"/>
              </a:clrFrom>
              <a:clrTo>
                <a:srgbClr val="FFFFFF">
                  <a:alpha val="0"/>
                </a:srgbClr>
              </a:clrTo>
            </a:clrChange>
            <a:duotone>
              <a:schemeClr val="bg2">
                <a:shade val="45000"/>
                <a:satMod val="135000"/>
              </a:schemeClr>
              <a:prstClr val="white"/>
            </a:duotone>
          </a:blip>
          <a:stretch>
            <a:fillRect/>
          </a:stretch>
        </p:blipFill>
        <p:spPr>
          <a:xfrm>
            <a:off x="2674429" y="1005791"/>
            <a:ext cx="6843141" cy="4846417"/>
          </a:xfrm>
          <a:prstGeom prst="rect">
            <a:avLst/>
          </a:prstGeom>
        </p:spPr>
      </p:pic>
    </p:spTree>
    <p:extLst>
      <p:ext uri="{BB962C8B-B14F-4D97-AF65-F5344CB8AC3E}">
        <p14:creationId xmlns:p14="http://schemas.microsoft.com/office/powerpoint/2010/main" val="39491899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1F7C4-8739-0048-A060-DF328CBE17F2}"/>
              </a:ext>
            </a:extLst>
          </p:cNvPr>
          <p:cNvSpPr>
            <a:spLocks noGrp="1"/>
          </p:cNvSpPr>
          <p:nvPr>
            <p:ph type="title"/>
          </p:nvPr>
        </p:nvSpPr>
        <p:spPr>
          <a:xfrm>
            <a:off x="2635308" y="1815157"/>
            <a:ext cx="6921384" cy="2897307"/>
          </a:xfrm>
        </p:spPr>
        <p:txBody>
          <a:bodyPr>
            <a:normAutofit/>
          </a:bodyPr>
          <a:lstStyle/>
          <a:p>
            <a:pPr algn="ctr"/>
            <a:r>
              <a:rPr lang="ar-JO" sz="5400" b="1" dirty="0">
                <a:solidFill>
                  <a:schemeClr val="bg1"/>
                </a:solidFill>
                <a:latin typeface="A Jannat LT" pitchFamily="2" charset="-78"/>
                <a:cs typeface="A Jannat LT" pitchFamily="2" charset="-78"/>
              </a:rPr>
              <a:t>الأجندة</a:t>
            </a:r>
            <a:endParaRPr lang="en-UM" sz="5400" b="1" dirty="0">
              <a:solidFill>
                <a:schemeClr val="bg1"/>
              </a:solidFill>
              <a:latin typeface="A Jannat LT" pitchFamily="2" charset="-78"/>
              <a:cs typeface="A Jannat LT" pitchFamily="2" charset="-78"/>
            </a:endParaRPr>
          </a:p>
        </p:txBody>
      </p:sp>
      <p:sp>
        <p:nvSpPr>
          <p:cNvPr id="57" name="Freeform: Shape 56">
            <a:extLst>
              <a:ext uri="{FF2B5EF4-FFF2-40B4-BE49-F238E27FC236}">
                <a16:creationId xmlns:a16="http://schemas.microsoft.com/office/drawing/2014/main" id="{BE0094C6-9694-CD8C-A7BC-A96FEDA253DD}"/>
              </a:ext>
            </a:extLst>
          </p:cNvPr>
          <p:cNvSpPr/>
          <p:nvPr/>
        </p:nvSpPr>
        <p:spPr>
          <a:xfrm>
            <a:off x="11886389" y="-5337581"/>
            <a:ext cx="3036732" cy="3375720"/>
          </a:xfrm>
          <a:custGeom>
            <a:avLst/>
            <a:gdLst>
              <a:gd name="connsiteX0" fmla="*/ 49729 w 1198827"/>
              <a:gd name="connsiteY0" fmla="*/ 419470 h 1332651"/>
              <a:gd name="connsiteX1" fmla="*/ 52729 w 1198827"/>
              <a:gd name="connsiteY1" fmla="*/ 429136 h 1332651"/>
              <a:gd name="connsiteX2" fmla="*/ 409802 w 1198827"/>
              <a:gd name="connsiteY2" fmla="*/ 786209 h 1332651"/>
              <a:gd name="connsiteX3" fmla="*/ 448157 w 1198827"/>
              <a:gd name="connsiteY3" fmla="*/ 798115 h 1332651"/>
              <a:gd name="connsiteX4" fmla="*/ 435575 w 1198827"/>
              <a:gd name="connsiteY4" fmla="*/ 922919 h 1332651"/>
              <a:gd name="connsiteX5" fmla="*/ 550167 w 1198827"/>
              <a:gd name="connsiteY5" fmla="*/ 1298068 h 1332651"/>
              <a:gd name="connsiteX6" fmla="*/ 578700 w 1198827"/>
              <a:gd name="connsiteY6" fmla="*/ 1332651 h 1332651"/>
              <a:gd name="connsiteX7" fmla="*/ 535751 w 1198827"/>
              <a:gd name="connsiteY7" fmla="*/ 1328321 h 1332651"/>
              <a:gd name="connsiteX8" fmla="*/ 0 w 1198827"/>
              <a:gd name="connsiteY8" fmla="*/ 670977 h 1332651"/>
              <a:gd name="connsiteX9" fmla="*/ 13632 w 1198827"/>
              <a:gd name="connsiteY9" fmla="*/ 535752 h 1332651"/>
              <a:gd name="connsiteX10" fmla="*/ 884267 w 1198827"/>
              <a:gd name="connsiteY10" fmla="*/ 37865 h 1332651"/>
              <a:gd name="connsiteX11" fmla="*/ 932151 w 1198827"/>
              <a:gd name="connsiteY11" fmla="*/ 52729 h 1332651"/>
              <a:gd name="connsiteX12" fmla="*/ 1046126 w 1198827"/>
              <a:gd name="connsiteY12" fmla="*/ 114592 h 1332651"/>
              <a:gd name="connsiteX13" fmla="*/ 1106553 w 1198827"/>
              <a:gd name="connsiteY13" fmla="*/ 164448 h 1332651"/>
              <a:gd name="connsiteX14" fmla="*/ 1106553 w 1198827"/>
              <a:gd name="connsiteY14" fmla="*/ 164449 h 1332651"/>
              <a:gd name="connsiteX15" fmla="*/ 1145428 w 1198827"/>
              <a:gd name="connsiteY15" fmla="*/ 196524 h 1332651"/>
              <a:gd name="connsiteX16" fmla="*/ 1198827 w 1198827"/>
              <a:gd name="connsiteY16" fmla="*/ 261244 h 1332651"/>
              <a:gd name="connsiteX17" fmla="*/ 1106551 w 1198827"/>
              <a:gd name="connsiteY17" fmla="*/ 251942 h 1332651"/>
              <a:gd name="connsiteX18" fmla="*/ 1014278 w 1198827"/>
              <a:gd name="connsiteY18" fmla="*/ 261244 h 1332651"/>
              <a:gd name="connsiteX19" fmla="*/ 971327 w 1198827"/>
              <a:gd name="connsiteY19" fmla="*/ 265574 h 1332651"/>
              <a:gd name="connsiteX20" fmla="*/ 883734 w 1198827"/>
              <a:gd name="connsiteY20" fmla="*/ 292765 h 1332651"/>
              <a:gd name="connsiteX21" fmla="*/ 871152 w 1198827"/>
              <a:gd name="connsiteY21" fmla="*/ 167961 h 1332651"/>
              <a:gd name="connsiteX22" fmla="*/ 670976 w 1198827"/>
              <a:gd name="connsiteY22" fmla="*/ 0 h 1332651"/>
              <a:gd name="connsiteX23" fmla="*/ 806201 w 1198827"/>
              <a:gd name="connsiteY23" fmla="*/ 13632 h 1332651"/>
              <a:gd name="connsiteX24" fmla="*/ 884266 w 1198827"/>
              <a:gd name="connsiteY24" fmla="*/ 37865 h 1332651"/>
              <a:gd name="connsiteX25" fmla="*/ 871151 w 1198827"/>
              <a:gd name="connsiteY25" fmla="*/ 167961 h 1332651"/>
              <a:gd name="connsiteX26" fmla="*/ 883733 w 1198827"/>
              <a:gd name="connsiteY26" fmla="*/ 292765 h 1332651"/>
              <a:gd name="connsiteX27" fmla="*/ 845377 w 1198827"/>
              <a:gd name="connsiteY27" fmla="*/ 304671 h 1332651"/>
              <a:gd name="connsiteX28" fmla="*/ 731402 w 1198827"/>
              <a:gd name="connsiteY28" fmla="*/ 366534 h 1332651"/>
              <a:gd name="connsiteX29" fmla="*/ 666981 w 1198827"/>
              <a:gd name="connsiteY29" fmla="*/ 419686 h 1332651"/>
              <a:gd name="connsiteX30" fmla="*/ 632099 w 1198827"/>
              <a:gd name="connsiteY30" fmla="*/ 448466 h 1332651"/>
              <a:gd name="connsiteX31" fmla="*/ 449207 w 1198827"/>
              <a:gd name="connsiteY31" fmla="*/ 787693 h 1332651"/>
              <a:gd name="connsiteX32" fmla="*/ 448157 w 1198827"/>
              <a:gd name="connsiteY32" fmla="*/ 798114 h 1332651"/>
              <a:gd name="connsiteX33" fmla="*/ 409802 w 1198827"/>
              <a:gd name="connsiteY33" fmla="*/ 786208 h 1332651"/>
              <a:gd name="connsiteX34" fmla="*/ 52729 w 1198827"/>
              <a:gd name="connsiteY34" fmla="*/ 429135 h 1332651"/>
              <a:gd name="connsiteX35" fmla="*/ 49729 w 1198827"/>
              <a:gd name="connsiteY35" fmla="*/ 419469 h 1332651"/>
              <a:gd name="connsiteX36" fmla="*/ 52729 w 1198827"/>
              <a:gd name="connsiteY36" fmla="*/ 409802 h 1332651"/>
              <a:gd name="connsiteX37" fmla="*/ 409802 w 1198827"/>
              <a:gd name="connsiteY37" fmla="*/ 52729 h 1332651"/>
              <a:gd name="connsiteX38" fmla="*/ 448114 w 1198827"/>
              <a:gd name="connsiteY38" fmla="*/ 40836 h 1332651"/>
              <a:gd name="connsiteX39" fmla="*/ 535751 w 1198827"/>
              <a:gd name="connsiteY39" fmla="*/ 13632 h 1332651"/>
              <a:gd name="connsiteX40" fmla="*/ 670976 w 1198827"/>
              <a:gd name="connsiteY40" fmla="*/ 0 h 133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98827" h="1332651">
                <a:moveTo>
                  <a:pt x="49729" y="419470"/>
                </a:moveTo>
                <a:lnTo>
                  <a:pt x="52729" y="429136"/>
                </a:lnTo>
                <a:cubicBezTo>
                  <a:pt x="120635" y="589685"/>
                  <a:pt x="249253" y="718303"/>
                  <a:pt x="409802" y="786209"/>
                </a:cubicBezTo>
                <a:lnTo>
                  <a:pt x="448157" y="798115"/>
                </a:lnTo>
                <a:lnTo>
                  <a:pt x="435575" y="922919"/>
                </a:lnTo>
                <a:cubicBezTo>
                  <a:pt x="435575" y="1061883"/>
                  <a:pt x="477820" y="1190980"/>
                  <a:pt x="550167" y="1298068"/>
                </a:cubicBezTo>
                <a:lnTo>
                  <a:pt x="578700" y="1332651"/>
                </a:lnTo>
                <a:lnTo>
                  <a:pt x="535751" y="1328321"/>
                </a:lnTo>
                <a:cubicBezTo>
                  <a:pt x="229999" y="1265755"/>
                  <a:pt x="0" y="995226"/>
                  <a:pt x="0" y="670977"/>
                </a:cubicBezTo>
                <a:cubicBezTo>
                  <a:pt x="0" y="624656"/>
                  <a:pt x="4694" y="579431"/>
                  <a:pt x="13632" y="535752"/>
                </a:cubicBezTo>
                <a:close/>
                <a:moveTo>
                  <a:pt x="884267" y="37865"/>
                </a:moveTo>
                <a:lnTo>
                  <a:pt x="932151" y="52729"/>
                </a:lnTo>
                <a:cubicBezTo>
                  <a:pt x="972289" y="69705"/>
                  <a:pt x="1010430" y="90476"/>
                  <a:pt x="1046126" y="114592"/>
                </a:cubicBezTo>
                <a:lnTo>
                  <a:pt x="1106553" y="164448"/>
                </a:lnTo>
                <a:lnTo>
                  <a:pt x="1106553" y="164449"/>
                </a:lnTo>
                <a:lnTo>
                  <a:pt x="1145428" y="196524"/>
                </a:lnTo>
                <a:lnTo>
                  <a:pt x="1198827" y="261244"/>
                </a:lnTo>
                <a:lnTo>
                  <a:pt x="1106551" y="251942"/>
                </a:lnTo>
                <a:lnTo>
                  <a:pt x="1014278" y="261244"/>
                </a:lnTo>
                <a:lnTo>
                  <a:pt x="971327" y="265574"/>
                </a:lnTo>
                <a:lnTo>
                  <a:pt x="883734" y="292765"/>
                </a:lnTo>
                <a:lnTo>
                  <a:pt x="871152" y="167961"/>
                </a:lnTo>
                <a:close/>
                <a:moveTo>
                  <a:pt x="670976" y="0"/>
                </a:moveTo>
                <a:cubicBezTo>
                  <a:pt x="717297" y="0"/>
                  <a:pt x="762522" y="4694"/>
                  <a:pt x="806201" y="13632"/>
                </a:cubicBezTo>
                <a:lnTo>
                  <a:pt x="884266" y="37865"/>
                </a:lnTo>
                <a:lnTo>
                  <a:pt x="871151" y="167961"/>
                </a:lnTo>
                <a:lnTo>
                  <a:pt x="883733" y="292765"/>
                </a:lnTo>
                <a:lnTo>
                  <a:pt x="845377" y="304671"/>
                </a:lnTo>
                <a:cubicBezTo>
                  <a:pt x="805240" y="321647"/>
                  <a:pt x="767098" y="342418"/>
                  <a:pt x="731402" y="366534"/>
                </a:cubicBezTo>
                <a:lnTo>
                  <a:pt x="666981" y="419686"/>
                </a:lnTo>
                <a:lnTo>
                  <a:pt x="632099" y="448466"/>
                </a:lnTo>
                <a:cubicBezTo>
                  <a:pt x="541032" y="539533"/>
                  <a:pt x="476021" y="656656"/>
                  <a:pt x="449207" y="787693"/>
                </a:cubicBezTo>
                <a:lnTo>
                  <a:pt x="448157" y="798114"/>
                </a:lnTo>
                <a:lnTo>
                  <a:pt x="409802" y="786208"/>
                </a:lnTo>
                <a:cubicBezTo>
                  <a:pt x="249253" y="718302"/>
                  <a:pt x="120635" y="589684"/>
                  <a:pt x="52729" y="429135"/>
                </a:cubicBezTo>
                <a:lnTo>
                  <a:pt x="49729" y="419469"/>
                </a:lnTo>
                <a:lnTo>
                  <a:pt x="52729" y="409802"/>
                </a:lnTo>
                <a:cubicBezTo>
                  <a:pt x="120635" y="249253"/>
                  <a:pt x="249253" y="120635"/>
                  <a:pt x="409802" y="52729"/>
                </a:cubicBezTo>
                <a:lnTo>
                  <a:pt x="448114" y="40836"/>
                </a:lnTo>
                <a:lnTo>
                  <a:pt x="535751" y="13632"/>
                </a:lnTo>
                <a:cubicBezTo>
                  <a:pt x="579430" y="4694"/>
                  <a:pt x="624655" y="0"/>
                  <a:pt x="670976" y="0"/>
                </a:cubicBezTo>
                <a:close/>
              </a:path>
            </a:pathLst>
          </a:custGeom>
          <a:solidFill>
            <a:schemeClr val="accent6">
              <a:lumMod val="75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8" name="Freeform: Shape 57">
            <a:extLst>
              <a:ext uri="{FF2B5EF4-FFF2-40B4-BE49-F238E27FC236}">
                <a16:creationId xmlns:a16="http://schemas.microsoft.com/office/drawing/2014/main" id="{966AA9A1-B1EB-D0F7-8DE3-51C34B2FF1A7}"/>
              </a:ext>
            </a:extLst>
          </p:cNvPr>
          <p:cNvSpPr/>
          <p:nvPr/>
        </p:nvSpPr>
        <p:spPr>
          <a:xfrm>
            <a:off x="-5028686" y="-4744746"/>
            <a:ext cx="3036729" cy="3375714"/>
          </a:xfrm>
          <a:custGeom>
            <a:avLst/>
            <a:gdLst>
              <a:gd name="connsiteX0" fmla="*/ 578701 w 1198826"/>
              <a:gd name="connsiteY0" fmla="*/ 0 h 1332649"/>
              <a:gd name="connsiteX1" fmla="*/ 550167 w 1198826"/>
              <a:gd name="connsiteY1" fmla="*/ 34583 h 1332649"/>
              <a:gd name="connsiteX2" fmla="*/ 488304 w 1198826"/>
              <a:gd name="connsiteY2" fmla="*/ 148558 h 1332649"/>
              <a:gd name="connsiteX3" fmla="*/ 485305 w 1198826"/>
              <a:gd name="connsiteY3" fmla="*/ 158224 h 1332649"/>
              <a:gd name="connsiteX4" fmla="*/ 485305 w 1198826"/>
              <a:gd name="connsiteY4" fmla="*/ 158225 h 1332649"/>
              <a:gd name="connsiteX5" fmla="*/ 449208 w 1198826"/>
              <a:gd name="connsiteY5" fmla="*/ 274507 h 1332649"/>
              <a:gd name="connsiteX6" fmla="*/ 448115 w 1198826"/>
              <a:gd name="connsiteY6" fmla="*/ 285350 h 1332649"/>
              <a:gd name="connsiteX7" fmla="*/ 435576 w 1198826"/>
              <a:gd name="connsiteY7" fmla="*/ 409732 h 1332649"/>
              <a:gd name="connsiteX8" fmla="*/ 448691 w 1198826"/>
              <a:gd name="connsiteY8" fmla="*/ 539827 h 1332649"/>
              <a:gd name="connsiteX9" fmla="*/ 449208 w 1198826"/>
              <a:gd name="connsiteY9" fmla="*/ 544956 h 1332649"/>
              <a:gd name="connsiteX10" fmla="*/ 632100 w 1198826"/>
              <a:gd name="connsiteY10" fmla="*/ 884183 h 1332649"/>
              <a:gd name="connsiteX11" fmla="*/ 670977 w 1198826"/>
              <a:gd name="connsiteY11" fmla="*/ 916259 h 1332649"/>
              <a:gd name="connsiteX12" fmla="*/ 670977 w 1198826"/>
              <a:gd name="connsiteY12" fmla="*/ 916260 h 1332649"/>
              <a:gd name="connsiteX13" fmla="*/ 731402 w 1198826"/>
              <a:gd name="connsiteY13" fmla="*/ 966115 h 1332649"/>
              <a:gd name="connsiteX14" fmla="*/ 1106551 w 1198826"/>
              <a:gd name="connsiteY14" fmla="*/ 1080707 h 1332649"/>
              <a:gd name="connsiteX15" fmla="*/ 1198826 w 1198826"/>
              <a:gd name="connsiteY15" fmla="*/ 1071405 h 1332649"/>
              <a:gd name="connsiteX16" fmla="*/ 1145427 w 1198826"/>
              <a:gd name="connsiteY16" fmla="*/ 1136125 h 1332649"/>
              <a:gd name="connsiteX17" fmla="*/ 670975 w 1198826"/>
              <a:gd name="connsiteY17" fmla="*/ 1332649 h 1332649"/>
              <a:gd name="connsiteX18" fmla="*/ 196523 w 1198826"/>
              <a:gd name="connsiteY18" fmla="*/ 1136125 h 1332649"/>
              <a:gd name="connsiteX19" fmla="*/ 143124 w 1198826"/>
              <a:gd name="connsiteY19" fmla="*/ 1071405 h 1332649"/>
              <a:gd name="connsiteX20" fmla="*/ 235400 w 1198826"/>
              <a:gd name="connsiteY20" fmla="*/ 1080707 h 1332649"/>
              <a:gd name="connsiteX21" fmla="*/ 235400 w 1198826"/>
              <a:gd name="connsiteY21" fmla="*/ 1080707 h 1332649"/>
              <a:gd name="connsiteX22" fmla="*/ 143125 w 1198826"/>
              <a:gd name="connsiteY22" fmla="*/ 1071405 h 1332649"/>
              <a:gd name="connsiteX23" fmla="*/ 114592 w 1198826"/>
              <a:gd name="connsiteY23" fmla="*/ 1036822 h 1332649"/>
              <a:gd name="connsiteX24" fmla="*/ 0 w 1198826"/>
              <a:gd name="connsiteY24" fmla="*/ 661673 h 1332649"/>
              <a:gd name="connsiteX25" fmla="*/ 12582 w 1198826"/>
              <a:gd name="connsiteY25" fmla="*/ 536869 h 1332649"/>
              <a:gd name="connsiteX26" fmla="*/ 13632 w 1198826"/>
              <a:gd name="connsiteY26" fmla="*/ 526449 h 1332649"/>
              <a:gd name="connsiteX27" fmla="*/ 196524 w 1198826"/>
              <a:gd name="connsiteY27" fmla="*/ 187222 h 1332649"/>
              <a:gd name="connsiteX28" fmla="*/ 231406 w 1198826"/>
              <a:gd name="connsiteY28" fmla="*/ 158442 h 1332649"/>
              <a:gd name="connsiteX29" fmla="*/ 295827 w 1198826"/>
              <a:gd name="connsiteY29" fmla="*/ 105290 h 1332649"/>
              <a:gd name="connsiteX30" fmla="*/ 409802 w 1198826"/>
              <a:gd name="connsiteY30" fmla="*/ 43427 h 1332649"/>
              <a:gd name="connsiteX31" fmla="*/ 448157 w 1198826"/>
              <a:gd name="connsiteY31" fmla="*/ 31521 h 1332649"/>
              <a:gd name="connsiteX32" fmla="*/ 448157 w 1198826"/>
              <a:gd name="connsiteY32" fmla="*/ 31521 h 1332649"/>
              <a:gd name="connsiteX33" fmla="*/ 535750 w 1198826"/>
              <a:gd name="connsiteY33" fmla="*/ 4330 h 133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98826" h="1332649">
                <a:moveTo>
                  <a:pt x="578701" y="0"/>
                </a:moveTo>
                <a:lnTo>
                  <a:pt x="550167" y="34583"/>
                </a:lnTo>
                <a:cubicBezTo>
                  <a:pt x="526052" y="70279"/>
                  <a:pt x="505280" y="108421"/>
                  <a:pt x="488304" y="148558"/>
                </a:cubicBezTo>
                <a:lnTo>
                  <a:pt x="485305" y="158224"/>
                </a:lnTo>
                <a:lnTo>
                  <a:pt x="485305" y="158225"/>
                </a:lnTo>
                <a:lnTo>
                  <a:pt x="449208" y="274507"/>
                </a:lnTo>
                <a:lnTo>
                  <a:pt x="448115" y="285350"/>
                </a:lnTo>
                <a:lnTo>
                  <a:pt x="435576" y="409732"/>
                </a:lnTo>
                <a:lnTo>
                  <a:pt x="448691" y="539827"/>
                </a:lnTo>
                <a:lnTo>
                  <a:pt x="449208" y="544956"/>
                </a:lnTo>
                <a:cubicBezTo>
                  <a:pt x="476022" y="675993"/>
                  <a:pt x="541033" y="793116"/>
                  <a:pt x="632100" y="884183"/>
                </a:cubicBezTo>
                <a:lnTo>
                  <a:pt x="670977" y="916259"/>
                </a:lnTo>
                <a:lnTo>
                  <a:pt x="670977" y="916260"/>
                </a:lnTo>
                <a:lnTo>
                  <a:pt x="731402" y="966115"/>
                </a:lnTo>
                <a:cubicBezTo>
                  <a:pt x="838491" y="1038463"/>
                  <a:pt x="967587" y="1080707"/>
                  <a:pt x="1106551" y="1080707"/>
                </a:cubicBezTo>
                <a:lnTo>
                  <a:pt x="1198826" y="1071405"/>
                </a:lnTo>
                <a:lnTo>
                  <a:pt x="1145427" y="1136125"/>
                </a:lnTo>
                <a:cubicBezTo>
                  <a:pt x="1024004" y="1257548"/>
                  <a:pt x="856260" y="1332649"/>
                  <a:pt x="670975" y="1332649"/>
                </a:cubicBezTo>
                <a:cubicBezTo>
                  <a:pt x="485690" y="1332649"/>
                  <a:pt x="317946" y="1257548"/>
                  <a:pt x="196523" y="1136125"/>
                </a:cubicBezTo>
                <a:lnTo>
                  <a:pt x="143124" y="1071405"/>
                </a:lnTo>
                <a:lnTo>
                  <a:pt x="235400" y="1080707"/>
                </a:lnTo>
                <a:lnTo>
                  <a:pt x="235400" y="1080707"/>
                </a:lnTo>
                <a:lnTo>
                  <a:pt x="143125" y="1071405"/>
                </a:lnTo>
                <a:lnTo>
                  <a:pt x="114592" y="1036822"/>
                </a:lnTo>
                <a:cubicBezTo>
                  <a:pt x="42245" y="929734"/>
                  <a:pt x="0" y="800637"/>
                  <a:pt x="0" y="661673"/>
                </a:cubicBezTo>
                <a:lnTo>
                  <a:pt x="12582" y="536869"/>
                </a:lnTo>
                <a:lnTo>
                  <a:pt x="13632" y="526449"/>
                </a:lnTo>
                <a:cubicBezTo>
                  <a:pt x="40446" y="395412"/>
                  <a:pt x="105457" y="278289"/>
                  <a:pt x="196524" y="187222"/>
                </a:cubicBezTo>
                <a:lnTo>
                  <a:pt x="231406" y="158442"/>
                </a:lnTo>
                <a:lnTo>
                  <a:pt x="295827" y="105290"/>
                </a:lnTo>
                <a:cubicBezTo>
                  <a:pt x="331523" y="81174"/>
                  <a:pt x="369665" y="60403"/>
                  <a:pt x="409802" y="43427"/>
                </a:cubicBezTo>
                <a:lnTo>
                  <a:pt x="448157" y="31521"/>
                </a:lnTo>
                <a:lnTo>
                  <a:pt x="448157" y="31521"/>
                </a:lnTo>
                <a:lnTo>
                  <a:pt x="535750" y="4330"/>
                </a:lnTo>
                <a:close/>
              </a:path>
            </a:pathLst>
          </a:custGeom>
          <a:solidFill>
            <a:schemeClr val="accent6">
              <a:lumMod val="5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6" name="Freeform: Shape 55">
            <a:extLst>
              <a:ext uri="{FF2B5EF4-FFF2-40B4-BE49-F238E27FC236}">
                <a16:creationId xmlns:a16="http://schemas.microsoft.com/office/drawing/2014/main" id="{95D89F42-6CB7-248C-A476-3917EAD26054}"/>
              </a:ext>
            </a:extLst>
          </p:cNvPr>
          <p:cNvSpPr/>
          <p:nvPr/>
        </p:nvSpPr>
        <p:spPr>
          <a:xfrm>
            <a:off x="14291841" y="1715376"/>
            <a:ext cx="3399280" cy="2336731"/>
          </a:xfrm>
          <a:custGeom>
            <a:avLst/>
            <a:gdLst>
              <a:gd name="connsiteX0" fmla="*/ 1198827 w 1341952"/>
              <a:gd name="connsiteY0" fmla="*/ 764259 h 922484"/>
              <a:gd name="connsiteX1" fmla="*/ 1241776 w 1341952"/>
              <a:gd name="connsiteY1" fmla="*/ 768589 h 922484"/>
              <a:gd name="connsiteX2" fmla="*/ 1329371 w 1341952"/>
              <a:gd name="connsiteY2" fmla="*/ 795780 h 922484"/>
              <a:gd name="connsiteX3" fmla="*/ 1328320 w 1341952"/>
              <a:gd name="connsiteY3" fmla="*/ 806201 h 922484"/>
              <a:gd name="connsiteX4" fmla="*/ 1292224 w 1341952"/>
              <a:gd name="connsiteY4" fmla="*/ 922484 h 922484"/>
              <a:gd name="connsiteX5" fmla="*/ 1289223 w 1341952"/>
              <a:gd name="connsiteY5" fmla="*/ 912817 h 922484"/>
              <a:gd name="connsiteX6" fmla="*/ 1227360 w 1341952"/>
              <a:gd name="connsiteY6" fmla="*/ 798842 h 922484"/>
              <a:gd name="connsiteX7" fmla="*/ 579092 w 1341952"/>
              <a:gd name="connsiteY7" fmla="*/ 9263 h 922484"/>
              <a:gd name="connsiteX8" fmla="*/ 550167 w 1341952"/>
              <a:gd name="connsiteY8" fmla="*/ 44320 h 922484"/>
              <a:gd name="connsiteX9" fmla="*/ 435575 w 1341952"/>
              <a:gd name="connsiteY9" fmla="*/ 419469 h 922484"/>
              <a:gd name="connsiteX10" fmla="*/ 448114 w 1341952"/>
              <a:gd name="connsiteY10" fmla="*/ 543851 h 922484"/>
              <a:gd name="connsiteX11" fmla="*/ 409802 w 1341952"/>
              <a:gd name="connsiteY11" fmla="*/ 555744 h 922484"/>
              <a:gd name="connsiteX12" fmla="*/ 52729 w 1341952"/>
              <a:gd name="connsiteY12" fmla="*/ 912817 h 922484"/>
              <a:gd name="connsiteX13" fmla="*/ 49729 w 1341952"/>
              <a:gd name="connsiteY13" fmla="*/ 922484 h 922484"/>
              <a:gd name="connsiteX14" fmla="*/ 13632 w 1341952"/>
              <a:gd name="connsiteY14" fmla="*/ 806201 h 922484"/>
              <a:gd name="connsiteX15" fmla="*/ 0 w 1341952"/>
              <a:gd name="connsiteY15" fmla="*/ 670976 h 922484"/>
              <a:gd name="connsiteX16" fmla="*/ 535751 w 1341952"/>
              <a:gd name="connsiteY16" fmla="*/ 13632 h 922484"/>
              <a:gd name="connsiteX17" fmla="*/ 670977 w 1341952"/>
              <a:gd name="connsiteY17" fmla="*/ 0 h 922484"/>
              <a:gd name="connsiteX18" fmla="*/ 1046126 w 1341952"/>
              <a:gd name="connsiteY18" fmla="*/ 114592 h 922484"/>
              <a:gd name="connsiteX19" fmla="*/ 1106553 w 1341952"/>
              <a:gd name="connsiteY19" fmla="*/ 164448 h 922484"/>
              <a:gd name="connsiteX20" fmla="*/ 1145429 w 1341952"/>
              <a:gd name="connsiteY20" fmla="*/ 196524 h 922484"/>
              <a:gd name="connsiteX21" fmla="*/ 1328321 w 1341952"/>
              <a:gd name="connsiteY21" fmla="*/ 535751 h 922484"/>
              <a:gd name="connsiteX22" fmla="*/ 1328838 w 1341952"/>
              <a:gd name="connsiteY22" fmla="*/ 540880 h 922484"/>
              <a:gd name="connsiteX23" fmla="*/ 1328837 w 1341952"/>
              <a:gd name="connsiteY23" fmla="*/ 540880 h 922484"/>
              <a:gd name="connsiteX24" fmla="*/ 1341952 w 1341952"/>
              <a:gd name="connsiteY24" fmla="*/ 670975 h 922484"/>
              <a:gd name="connsiteX25" fmla="*/ 1329371 w 1341952"/>
              <a:gd name="connsiteY25" fmla="*/ 795779 h 922484"/>
              <a:gd name="connsiteX26" fmla="*/ 1241776 w 1341952"/>
              <a:gd name="connsiteY26" fmla="*/ 768588 h 922484"/>
              <a:gd name="connsiteX27" fmla="*/ 1198827 w 1341952"/>
              <a:gd name="connsiteY27" fmla="*/ 764258 h 922484"/>
              <a:gd name="connsiteX28" fmla="*/ 1145428 w 1341952"/>
              <a:gd name="connsiteY28" fmla="*/ 699538 h 922484"/>
              <a:gd name="connsiteX29" fmla="*/ 1106553 w 1341952"/>
              <a:gd name="connsiteY29" fmla="*/ 667463 h 922484"/>
              <a:gd name="connsiteX30" fmla="*/ 1046126 w 1341952"/>
              <a:gd name="connsiteY30" fmla="*/ 617607 h 922484"/>
              <a:gd name="connsiteX31" fmla="*/ 932151 w 1341952"/>
              <a:gd name="connsiteY31" fmla="*/ 555744 h 922484"/>
              <a:gd name="connsiteX32" fmla="*/ 884267 w 1341952"/>
              <a:gd name="connsiteY32" fmla="*/ 540880 h 922484"/>
              <a:gd name="connsiteX33" fmla="*/ 806202 w 1341952"/>
              <a:gd name="connsiteY33" fmla="*/ 516647 h 922484"/>
              <a:gd name="connsiteX34" fmla="*/ 670977 w 1341952"/>
              <a:gd name="connsiteY34" fmla="*/ 503015 h 922484"/>
              <a:gd name="connsiteX35" fmla="*/ 535752 w 1341952"/>
              <a:gd name="connsiteY35" fmla="*/ 516647 h 922484"/>
              <a:gd name="connsiteX36" fmla="*/ 448115 w 1341952"/>
              <a:gd name="connsiteY36" fmla="*/ 543851 h 922484"/>
              <a:gd name="connsiteX37" fmla="*/ 435576 w 1341952"/>
              <a:gd name="connsiteY37" fmla="*/ 419469 h 922484"/>
              <a:gd name="connsiteX38" fmla="*/ 550168 w 1341952"/>
              <a:gd name="connsiteY38" fmla="*/ 44320 h 922484"/>
              <a:gd name="connsiteX39" fmla="*/ 579093 w 1341952"/>
              <a:gd name="connsiteY39" fmla="*/ 9263 h 9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341952" h="922484">
                <a:moveTo>
                  <a:pt x="1198827" y="764259"/>
                </a:moveTo>
                <a:lnTo>
                  <a:pt x="1241776" y="768589"/>
                </a:lnTo>
                <a:lnTo>
                  <a:pt x="1329371" y="795780"/>
                </a:lnTo>
                <a:lnTo>
                  <a:pt x="1328320" y="806201"/>
                </a:lnTo>
                <a:lnTo>
                  <a:pt x="1292224" y="922484"/>
                </a:lnTo>
                <a:lnTo>
                  <a:pt x="1289223" y="912817"/>
                </a:lnTo>
                <a:cubicBezTo>
                  <a:pt x="1272247" y="872680"/>
                  <a:pt x="1251476" y="834538"/>
                  <a:pt x="1227360" y="798842"/>
                </a:cubicBezTo>
                <a:close/>
                <a:moveTo>
                  <a:pt x="579092" y="9263"/>
                </a:moveTo>
                <a:lnTo>
                  <a:pt x="550167" y="44320"/>
                </a:lnTo>
                <a:cubicBezTo>
                  <a:pt x="477820" y="151408"/>
                  <a:pt x="435575" y="280505"/>
                  <a:pt x="435575" y="419469"/>
                </a:cubicBezTo>
                <a:lnTo>
                  <a:pt x="448114" y="543851"/>
                </a:lnTo>
                <a:lnTo>
                  <a:pt x="409802" y="555744"/>
                </a:lnTo>
                <a:cubicBezTo>
                  <a:pt x="249253" y="623650"/>
                  <a:pt x="120635" y="752268"/>
                  <a:pt x="52729" y="912817"/>
                </a:cubicBezTo>
                <a:lnTo>
                  <a:pt x="49729" y="922484"/>
                </a:lnTo>
                <a:lnTo>
                  <a:pt x="13632" y="806201"/>
                </a:lnTo>
                <a:cubicBezTo>
                  <a:pt x="4694" y="762522"/>
                  <a:pt x="0" y="717297"/>
                  <a:pt x="0" y="670976"/>
                </a:cubicBezTo>
                <a:cubicBezTo>
                  <a:pt x="0" y="346727"/>
                  <a:pt x="229999" y="76198"/>
                  <a:pt x="535751" y="13632"/>
                </a:cubicBezTo>
                <a:close/>
                <a:moveTo>
                  <a:pt x="670977" y="0"/>
                </a:moveTo>
                <a:cubicBezTo>
                  <a:pt x="809941" y="0"/>
                  <a:pt x="939038" y="42245"/>
                  <a:pt x="1046126" y="114592"/>
                </a:cubicBezTo>
                <a:lnTo>
                  <a:pt x="1106553" y="164448"/>
                </a:lnTo>
                <a:lnTo>
                  <a:pt x="1145429" y="196524"/>
                </a:lnTo>
                <a:cubicBezTo>
                  <a:pt x="1236496" y="287591"/>
                  <a:pt x="1301507" y="404714"/>
                  <a:pt x="1328321" y="535751"/>
                </a:cubicBezTo>
                <a:lnTo>
                  <a:pt x="1328838" y="540880"/>
                </a:lnTo>
                <a:lnTo>
                  <a:pt x="1328837" y="540880"/>
                </a:lnTo>
                <a:lnTo>
                  <a:pt x="1341952" y="670975"/>
                </a:lnTo>
                <a:lnTo>
                  <a:pt x="1329371" y="795779"/>
                </a:lnTo>
                <a:lnTo>
                  <a:pt x="1241776" y="768588"/>
                </a:lnTo>
                <a:lnTo>
                  <a:pt x="1198827" y="764258"/>
                </a:lnTo>
                <a:lnTo>
                  <a:pt x="1145428" y="699538"/>
                </a:lnTo>
                <a:lnTo>
                  <a:pt x="1106553" y="667463"/>
                </a:lnTo>
                <a:lnTo>
                  <a:pt x="1046126" y="617607"/>
                </a:lnTo>
                <a:cubicBezTo>
                  <a:pt x="1010430" y="593491"/>
                  <a:pt x="972289" y="572720"/>
                  <a:pt x="932151" y="555744"/>
                </a:cubicBezTo>
                <a:lnTo>
                  <a:pt x="884267" y="540880"/>
                </a:lnTo>
                <a:lnTo>
                  <a:pt x="806202" y="516647"/>
                </a:lnTo>
                <a:cubicBezTo>
                  <a:pt x="762523" y="507709"/>
                  <a:pt x="717298" y="503015"/>
                  <a:pt x="670977" y="503015"/>
                </a:cubicBezTo>
                <a:cubicBezTo>
                  <a:pt x="624656" y="503015"/>
                  <a:pt x="579431" y="507709"/>
                  <a:pt x="535752" y="516647"/>
                </a:cubicBezTo>
                <a:lnTo>
                  <a:pt x="448115" y="543851"/>
                </a:lnTo>
                <a:lnTo>
                  <a:pt x="435576" y="419469"/>
                </a:lnTo>
                <a:cubicBezTo>
                  <a:pt x="435576" y="280505"/>
                  <a:pt x="477821" y="151408"/>
                  <a:pt x="550168" y="44320"/>
                </a:cubicBezTo>
                <a:lnTo>
                  <a:pt x="579093" y="9263"/>
                </a:lnTo>
                <a:close/>
              </a:path>
            </a:pathLst>
          </a:custGeom>
          <a:solidFill>
            <a:srgbClr val="92D050">
              <a:alpha val="50000"/>
            </a:srgb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3" name="Freeform: Shape 52">
            <a:extLst>
              <a:ext uri="{FF2B5EF4-FFF2-40B4-BE49-F238E27FC236}">
                <a16:creationId xmlns:a16="http://schemas.microsoft.com/office/drawing/2014/main" id="{F978C504-3CB4-7652-7F3E-AEE1F08BE68D}"/>
              </a:ext>
            </a:extLst>
          </p:cNvPr>
          <p:cNvSpPr/>
          <p:nvPr/>
        </p:nvSpPr>
        <p:spPr>
          <a:xfrm>
            <a:off x="-6910096" y="2260082"/>
            <a:ext cx="3399280" cy="2336731"/>
          </a:xfrm>
          <a:custGeom>
            <a:avLst/>
            <a:gdLst>
              <a:gd name="connsiteX0" fmla="*/ 1292224 w 1341952"/>
              <a:gd name="connsiteY0" fmla="*/ 1 h 922484"/>
              <a:gd name="connsiteX1" fmla="*/ 1328320 w 1341952"/>
              <a:gd name="connsiteY1" fmla="*/ 116283 h 922484"/>
              <a:gd name="connsiteX2" fmla="*/ 1341952 w 1341952"/>
              <a:gd name="connsiteY2" fmla="*/ 251508 h 922484"/>
              <a:gd name="connsiteX3" fmla="*/ 806201 w 1341952"/>
              <a:gd name="connsiteY3" fmla="*/ 908852 h 922484"/>
              <a:gd name="connsiteX4" fmla="*/ 763251 w 1341952"/>
              <a:gd name="connsiteY4" fmla="*/ 913182 h 922484"/>
              <a:gd name="connsiteX5" fmla="*/ 670976 w 1341952"/>
              <a:gd name="connsiteY5" fmla="*/ 922484 h 922484"/>
              <a:gd name="connsiteX6" fmla="*/ 295827 w 1341952"/>
              <a:gd name="connsiteY6" fmla="*/ 807892 h 922484"/>
              <a:gd name="connsiteX7" fmla="*/ 235401 w 1341952"/>
              <a:gd name="connsiteY7" fmla="*/ 758036 h 922484"/>
              <a:gd name="connsiteX8" fmla="*/ 196524 w 1341952"/>
              <a:gd name="connsiteY8" fmla="*/ 725960 h 922484"/>
              <a:gd name="connsiteX9" fmla="*/ 13632 w 1341952"/>
              <a:gd name="connsiteY9" fmla="*/ 386733 h 922484"/>
              <a:gd name="connsiteX10" fmla="*/ 13115 w 1341952"/>
              <a:gd name="connsiteY10" fmla="*/ 381604 h 922484"/>
              <a:gd name="connsiteX11" fmla="*/ 60999 w 1341952"/>
              <a:gd name="connsiteY11" fmla="*/ 366740 h 922484"/>
              <a:gd name="connsiteX12" fmla="*/ 174974 w 1341952"/>
              <a:gd name="connsiteY12" fmla="*/ 304877 h 922484"/>
              <a:gd name="connsiteX13" fmla="*/ 235401 w 1341952"/>
              <a:gd name="connsiteY13" fmla="*/ 255021 h 922484"/>
              <a:gd name="connsiteX14" fmla="*/ 295827 w 1341952"/>
              <a:gd name="connsiteY14" fmla="*/ 304877 h 922484"/>
              <a:gd name="connsiteX15" fmla="*/ 409802 w 1341952"/>
              <a:gd name="connsiteY15" fmla="*/ 366740 h 922484"/>
              <a:gd name="connsiteX16" fmla="*/ 457686 w 1341952"/>
              <a:gd name="connsiteY16" fmla="*/ 381604 h 922484"/>
              <a:gd name="connsiteX17" fmla="*/ 535751 w 1341952"/>
              <a:gd name="connsiteY17" fmla="*/ 405837 h 922484"/>
              <a:gd name="connsiteX18" fmla="*/ 670976 w 1341952"/>
              <a:gd name="connsiteY18" fmla="*/ 419469 h 922484"/>
              <a:gd name="connsiteX19" fmla="*/ 806201 w 1341952"/>
              <a:gd name="connsiteY19" fmla="*/ 405837 h 922484"/>
              <a:gd name="connsiteX20" fmla="*/ 893795 w 1341952"/>
              <a:gd name="connsiteY20" fmla="*/ 378647 h 922484"/>
              <a:gd name="connsiteX21" fmla="*/ 932150 w 1341952"/>
              <a:gd name="connsiteY21" fmla="*/ 366740 h 922484"/>
              <a:gd name="connsiteX22" fmla="*/ 1289223 w 1341952"/>
              <a:gd name="connsiteY22" fmla="*/ 9667 h 922484"/>
              <a:gd name="connsiteX23" fmla="*/ 49728 w 1341952"/>
              <a:gd name="connsiteY23" fmla="*/ 0 h 922484"/>
              <a:gd name="connsiteX24" fmla="*/ 52728 w 1341952"/>
              <a:gd name="connsiteY24" fmla="*/ 9666 h 922484"/>
              <a:gd name="connsiteX25" fmla="*/ 114591 w 1341952"/>
              <a:gd name="connsiteY25" fmla="*/ 123641 h 922484"/>
              <a:gd name="connsiteX26" fmla="*/ 143516 w 1341952"/>
              <a:gd name="connsiteY26" fmla="*/ 158698 h 922484"/>
              <a:gd name="connsiteX27" fmla="*/ 143517 w 1341952"/>
              <a:gd name="connsiteY27" fmla="*/ 158698 h 922484"/>
              <a:gd name="connsiteX28" fmla="*/ 196524 w 1341952"/>
              <a:gd name="connsiteY28" fmla="*/ 222944 h 922484"/>
              <a:gd name="connsiteX29" fmla="*/ 235401 w 1341952"/>
              <a:gd name="connsiteY29" fmla="*/ 255020 h 922484"/>
              <a:gd name="connsiteX30" fmla="*/ 174974 w 1341952"/>
              <a:gd name="connsiteY30" fmla="*/ 304876 h 922484"/>
              <a:gd name="connsiteX31" fmla="*/ 60999 w 1341952"/>
              <a:gd name="connsiteY31" fmla="*/ 366739 h 922484"/>
              <a:gd name="connsiteX32" fmla="*/ 13115 w 1341952"/>
              <a:gd name="connsiteY32" fmla="*/ 381603 h 922484"/>
              <a:gd name="connsiteX33" fmla="*/ 0 w 1341952"/>
              <a:gd name="connsiteY33" fmla="*/ 251507 h 922484"/>
              <a:gd name="connsiteX34" fmla="*/ 12539 w 1341952"/>
              <a:gd name="connsiteY34" fmla="*/ 127125 h 922484"/>
              <a:gd name="connsiteX35" fmla="*/ 12538 w 1341952"/>
              <a:gd name="connsiteY35" fmla="*/ 127125 h 922484"/>
              <a:gd name="connsiteX36" fmla="*/ 13631 w 1341952"/>
              <a:gd name="connsiteY36" fmla="*/ 116282 h 9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341952" h="922484">
                <a:moveTo>
                  <a:pt x="1292224" y="1"/>
                </a:moveTo>
                <a:lnTo>
                  <a:pt x="1328320" y="116283"/>
                </a:lnTo>
                <a:cubicBezTo>
                  <a:pt x="1337258" y="159962"/>
                  <a:pt x="1341952" y="205187"/>
                  <a:pt x="1341952" y="251508"/>
                </a:cubicBezTo>
                <a:cubicBezTo>
                  <a:pt x="1341952" y="575757"/>
                  <a:pt x="1111954" y="846286"/>
                  <a:pt x="806201" y="908852"/>
                </a:cubicBezTo>
                <a:lnTo>
                  <a:pt x="763251" y="913182"/>
                </a:lnTo>
                <a:lnTo>
                  <a:pt x="670976" y="922484"/>
                </a:lnTo>
                <a:cubicBezTo>
                  <a:pt x="532012" y="922484"/>
                  <a:pt x="402916" y="880240"/>
                  <a:pt x="295827" y="807892"/>
                </a:cubicBezTo>
                <a:lnTo>
                  <a:pt x="235401" y="758036"/>
                </a:lnTo>
                <a:lnTo>
                  <a:pt x="196524" y="725960"/>
                </a:lnTo>
                <a:cubicBezTo>
                  <a:pt x="105457" y="634893"/>
                  <a:pt x="40446" y="517770"/>
                  <a:pt x="13632" y="386733"/>
                </a:cubicBezTo>
                <a:lnTo>
                  <a:pt x="13115" y="381604"/>
                </a:lnTo>
                <a:lnTo>
                  <a:pt x="60999" y="366740"/>
                </a:lnTo>
                <a:cubicBezTo>
                  <a:pt x="101137" y="349764"/>
                  <a:pt x="139278" y="328993"/>
                  <a:pt x="174974" y="304877"/>
                </a:cubicBezTo>
                <a:lnTo>
                  <a:pt x="235401" y="255021"/>
                </a:lnTo>
                <a:lnTo>
                  <a:pt x="295827" y="304877"/>
                </a:lnTo>
                <a:cubicBezTo>
                  <a:pt x="331523" y="328993"/>
                  <a:pt x="369665" y="349764"/>
                  <a:pt x="409802" y="366740"/>
                </a:cubicBezTo>
                <a:lnTo>
                  <a:pt x="457686" y="381604"/>
                </a:lnTo>
                <a:lnTo>
                  <a:pt x="535751" y="405837"/>
                </a:lnTo>
                <a:cubicBezTo>
                  <a:pt x="579430" y="414775"/>
                  <a:pt x="624655" y="419469"/>
                  <a:pt x="670976" y="419469"/>
                </a:cubicBezTo>
                <a:cubicBezTo>
                  <a:pt x="717297" y="419469"/>
                  <a:pt x="762522" y="414775"/>
                  <a:pt x="806201" y="405837"/>
                </a:cubicBezTo>
                <a:lnTo>
                  <a:pt x="893795" y="378647"/>
                </a:lnTo>
                <a:lnTo>
                  <a:pt x="932150" y="366740"/>
                </a:lnTo>
                <a:cubicBezTo>
                  <a:pt x="1092699" y="298834"/>
                  <a:pt x="1221317" y="170216"/>
                  <a:pt x="1289223" y="9667"/>
                </a:cubicBezTo>
                <a:close/>
                <a:moveTo>
                  <a:pt x="49728" y="0"/>
                </a:moveTo>
                <a:lnTo>
                  <a:pt x="52728" y="9666"/>
                </a:lnTo>
                <a:cubicBezTo>
                  <a:pt x="69704" y="49804"/>
                  <a:pt x="90476" y="87945"/>
                  <a:pt x="114591" y="123641"/>
                </a:cubicBezTo>
                <a:lnTo>
                  <a:pt x="143516" y="158698"/>
                </a:lnTo>
                <a:lnTo>
                  <a:pt x="143517" y="158698"/>
                </a:lnTo>
                <a:lnTo>
                  <a:pt x="196524" y="222944"/>
                </a:lnTo>
                <a:lnTo>
                  <a:pt x="235401" y="255020"/>
                </a:lnTo>
                <a:lnTo>
                  <a:pt x="174974" y="304876"/>
                </a:lnTo>
                <a:cubicBezTo>
                  <a:pt x="139278" y="328992"/>
                  <a:pt x="101137" y="349763"/>
                  <a:pt x="60999" y="366739"/>
                </a:cubicBezTo>
                <a:lnTo>
                  <a:pt x="13115" y="381603"/>
                </a:lnTo>
                <a:lnTo>
                  <a:pt x="0" y="251507"/>
                </a:lnTo>
                <a:lnTo>
                  <a:pt x="12539" y="127125"/>
                </a:lnTo>
                <a:lnTo>
                  <a:pt x="12538" y="127125"/>
                </a:lnTo>
                <a:lnTo>
                  <a:pt x="13631" y="116282"/>
                </a:lnTo>
                <a:close/>
              </a:path>
            </a:pathLst>
          </a:custGeom>
          <a:solidFill>
            <a:schemeClr val="accent6">
              <a:lumMod val="20000"/>
              <a:lumOff val="8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5" name="Freeform: Shape 54">
            <a:extLst>
              <a:ext uri="{FF2B5EF4-FFF2-40B4-BE49-F238E27FC236}">
                <a16:creationId xmlns:a16="http://schemas.microsoft.com/office/drawing/2014/main" id="{0CD60919-55C1-8BF8-0703-F7E13CAF67CB}"/>
              </a:ext>
            </a:extLst>
          </p:cNvPr>
          <p:cNvSpPr/>
          <p:nvPr/>
        </p:nvSpPr>
        <p:spPr>
          <a:xfrm>
            <a:off x="13682241" y="7729344"/>
            <a:ext cx="3035739" cy="3375813"/>
          </a:xfrm>
          <a:custGeom>
            <a:avLst/>
            <a:gdLst>
              <a:gd name="connsiteX0" fmla="*/ 750279 w 1198435"/>
              <a:gd name="connsiteY0" fmla="*/ 1047287 h 1332688"/>
              <a:gd name="connsiteX1" fmla="*/ 788633 w 1198435"/>
              <a:gd name="connsiteY1" fmla="*/ 1059193 h 1332688"/>
              <a:gd name="connsiteX2" fmla="*/ 902608 w 1198435"/>
              <a:gd name="connsiteY2" fmla="*/ 1121056 h 1332688"/>
              <a:gd name="connsiteX3" fmla="*/ 967029 w 1198435"/>
              <a:gd name="connsiteY3" fmla="*/ 1174208 h 1332688"/>
              <a:gd name="connsiteX4" fmla="*/ 902608 w 1198435"/>
              <a:gd name="connsiteY4" fmla="*/ 1227360 h 1332688"/>
              <a:gd name="connsiteX5" fmla="*/ 788633 w 1198435"/>
              <a:gd name="connsiteY5" fmla="*/ 1289223 h 1332688"/>
              <a:gd name="connsiteX6" fmla="*/ 750321 w 1198435"/>
              <a:gd name="connsiteY6" fmla="*/ 1301116 h 1332688"/>
              <a:gd name="connsiteX7" fmla="*/ 750321 w 1198435"/>
              <a:gd name="connsiteY7" fmla="*/ 1301115 h 1332688"/>
              <a:gd name="connsiteX8" fmla="*/ 662684 w 1198435"/>
              <a:gd name="connsiteY8" fmla="*/ 1328319 h 1332688"/>
              <a:gd name="connsiteX9" fmla="*/ 619344 w 1198435"/>
              <a:gd name="connsiteY9" fmla="*/ 1332688 h 1332688"/>
              <a:gd name="connsiteX10" fmla="*/ 648268 w 1198435"/>
              <a:gd name="connsiteY10" fmla="*/ 1297631 h 1332688"/>
              <a:gd name="connsiteX11" fmla="*/ 710131 w 1198435"/>
              <a:gd name="connsiteY11" fmla="*/ 1183656 h 1332688"/>
              <a:gd name="connsiteX12" fmla="*/ 713132 w 1198435"/>
              <a:gd name="connsiteY12" fmla="*/ 1173990 h 1332688"/>
              <a:gd name="connsiteX13" fmla="*/ 713132 w 1198435"/>
              <a:gd name="connsiteY13" fmla="*/ 1173991 h 1332688"/>
              <a:gd name="connsiteX14" fmla="*/ 749228 w 1198435"/>
              <a:gd name="connsiteY14" fmla="*/ 1057708 h 1332688"/>
              <a:gd name="connsiteX15" fmla="*/ 527459 w 1198435"/>
              <a:gd name="connsiteY15" fmla="*/ 0 h 1332688"/>
              <a:gd name="connsiteX16" fmla="*/ 1001911 w 1198435"/>
              <a:gd name="connsiteY16" fmla="*/ 196524 h 1332688"/>
              <a:gd name="connsiteX17" fmla="*/ 1054919 w 1198435"/>
              <a:gd name="connsiteY17" fmla="*/ 260770 h 1332688"/>
              <a:gd name="connsiteX18" fmla="*/ 1083843 w 1198435"/>
              <a:gd name="connsiteY18" fmla="*/ 295827 h 1332688"/>
              <a:gd name="connsiteX19" fmla="*/ 1198435 w 1198435"/>
              <a:gd name="connsiteY19" fmla="*/ 670976 h 1332688"/>
              <a:gd name="connsiteX20" fmla="*/ 1185896 w 1198435"/>
              <a:gd name="connsiteY20" fmla="*/ 795358 h 1332688"/>
              <a:gd name="connsiteX21" fmla="*/ 1184803 w 1198435"/>
              <a:gd name="connsiteY21" fmla="*/ 806200 h 1332688"/>
              <a:gd name="connsiteX22" fmla="*/ 1001911 w 1198435"/>
              <a:gd name="connsiteY22" fmla="*/ 1145427 h 1332688"/>
              <a:gd name="connsiteX23" fmla="*/ 967029 w 1198435"/>
              <a:gd name="connsiteY23" fmla="*/ 1174207 h 1332688"/>
              <a:gd name="connsiteX24" fmla="*/ 902608 w 1198435"/>
              <a:gd name="connsiteY24" fmla="*/ 1121055 h 1332688"/>
              <a:gd name="connsiteX25" fmla="*/ 788633 w 1198435"/>
              <a:gd name="connsiteY25" fmla="*/ 1059192 h 1332688"/>
              <a:gd name="connsiteX26" fmla="*/ 750279 w 1198435"/>
              <a:gd name="connsiteY26" fmla="*/ 1047286 h 1332688"/>
              <a:gd name="connsiteX27" fmla="*/ 762860 w 1198435"/>
              <a:gd name="connsiteY27" fmla="*/ 922482 h 1332688"/>
              <a:gd name="connsiteX28" fmla="*/ 749745 w 1198435"/>
              <a:gd name="connsiteY28" fmla="*/ 792387 h 1332688"/>
              <a:gd name="connsiteX29" fmla="*/ 749228 w 1198435"/>
              <a:gd name="connsiteY29" fmla="*/ 787258 h 1332688"/>
              <a:gd name="connsiteX30" fmla="*/ 566336 w 1198435"/>
              <a:gd name="connsiteY30" fmla="*/ 448031 h 1332688"/>
              <a:gd name="connsiteX31" fmla="*/ 527460 w 1198435"/>
              <a:gd name="connsiteY31" fmla="*/ 415955 h 1332688"/>
              <a:gd name="connsiteX32" fmla="*/ 467033 w 1198435"/>
              <a:gd name="connsiteY32" fmla="*/ 366099 h 1332688"/>
              <a:gd name="connsiteX33" fmla="*/ 91884 w 1198435"/>
              <a:gd name="connsiteY33" fmla="*/ 251507 h 1332688"/>
              <a:gd name="connsiteX34" fmla="*/ 0 w 1198435"/>
              <a:gd name="connsiteY34" fmla="*/ 260770 h 1332688"/>
              <a:gd name="connsiteX35" fmla="*/ 53007 w 1198435"/>
              <a:gd name="connsiteY35" fmla="*/ 196524 h 1332688"/>
              <a:gd name="connsiteX36" fmla="*/ 527459 w 1198435"/>
              <a:gd name="connsiteY36" fmla="*/ 0 h 133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98435" h="1332688">
                <a:moveTo>
                  <a:pt x="750279" y="1047287"/>
                </a:moveTo>
                <a:lnTo>
                  <a:pt x="788633" y="1059193"/>
                </a:lnTo>
                <a:cubicBezTo>
                  <a:pt x="828771" y="1076169"/>
                  <a:pt x="866912" y="1096940"/>
                  <a:pt x="902608" y="1121056"/>
                </a:cubicBezTo>
                <a:lnTo>
                  <a:pt x="967029" y="1174208"/>
                </a:lnTo>
                <a:lnTo>
                  <a:pt x="902608" y="1227360"/>
                </a:lnTo>
                <a:cubicBezTo>
                  <a:pt x="866912" y="1251476"/>
                  <a:pt x="828771" y="1272247"/>
                  <a:pt x="788633" y="1289223"/>
                </a:cubicBezTo>
                <a:lnTo>
                  <a:pt x="750321" y="1301116"/>
                </a:lnTo>
                <a:lnTo>
                  <a:pt x="750321" y="1301115"/>
                </a:lnTo>
                <a:lnTo>
                  <a:pt x="662684" y="1328319"/>
                </a:lnTo>
                <a:lnTo>
                  <a:pt x="619344" y="1332688"/>
                </a:lnTo>
                <a:lnTo>
                  <a:pt x="648268" y="1297631"/>
                </a:lnTo>
                <a:cubicBezTo>
                  <a:pt x="672384" y="1261935"/>
                  <a:pt x="693155" y="1223794"/>
                  <a:pt x="710131" y="1183656"/>
                </a:cubicBezTo>
                <a:lnTo>
                  <a:pt x="713132" y="1173990"/>
                </a:lnTo>
                <a:lnTo>
                  <a:pt x="713132" y="1173991"/>
                </a:lnTo>
                <a:lnTo>
                  <a:pt x="749228" y="1057708"/>
                </a:lnTo>
                <a:close/>
                <a:moveTo>
                  <a:pt x="527459" y="0"/>
                </a:moveTo>
                <a:cubicBezTo>
                  <a:pt x="712744" y="0"/>
                  <a:pt x="880488" y="75101"/>
                  <a:pt x="1001911" y="196524"/>
                </a:cubicBezTo>
                <a:lnTo>
                  <a:pt x="1054919" y="260770"/>
                </a:lnTo>
                <a:lnTo>
                  <a:pt x="1083843" y="295827"/>
                </a:lnTo>
                <a:cubicBezTo>
                  <a:pt x="1156191" y="402915"/>
                  <a:pt x="1198435" y="532012"/>
                  <a:pt x="1198435" y="670976"/>
                </a:cubicBezTo>
                <a:lnTo>
                  <a:pt x="1185896" y="795358"/>
                </a:lnTo>
                <a:lnTo>
                  <a:pt x="1184803" y="806200"/>
                </a:lnTo>
                <a:cubicBezTo>
                  <a:pt x="1157989" y="937237"/>
                  <a:pt x="1092978" y="1054360"/>
                  <a:pt x="1001911" y="1145427"/>
                </a:cubicBezTo>
                <a:lnTo>
                  <a:pt x="967029" y="1174207"/>
                </a:lnTo>
                <a:lnTo>
                  <a:pt x="902608" y="1121055"/>
                </a:lnTo>
                <a:cubicBezTo>
                  <a:pt x="866912" y="1096939"/>
                  <a:pt x="828771" y="1076168"/>
                  <a:pt x="788633" y="1059192"/>
                </a:cubicBezTo>
                <a:lnTo>
                  <a:pt x="750279" y="1047286"/>
                </a:lnTo>
                <a:lnTo>
                  <a:pt x="762860" y="922482"/>
                </a:lnTo>
                <a:lnTo>
                  <a:pt x="749745" y="792387"/>
                </a:lnTo>
                <a:lnTo>
                  <a:pt x="749228" y="787258"/>
                </a:lnTo>
                <a:cubicBezTo>
                  <a:pt x="722414" y="656221"/>
                  <a:pt x="657403" y="539098"/>
                  <a:pt x="566336" y="448031"/>
                </a:cubicBezTo>
                <a:lnTo>
                  <a:pt x="527460" y="415955"/>
                </a:lnTo>
                <a:lnTo>
                  <a:pt x="467033" y="366099"/>
                </a:lnTo>
                <a:cubicBezTo>
                  <a:pt x="359945" y="293752"/>
                  <a:pt x="230848" y="251507"/>
                  <a:pt x="91884" y="251507"/>
                </a:cubicBezTo>
                <a:lnTo>
                  <a:pt x="0" y="260770"/>
                </a:lnTo>
                <a:lnTo>
                  <a:pt x="53007" y="196524"/>
                </a:lnTo>
                <a:cubicBezTo>
                  <a:pt x="174430" y="75101"/>
                  <a:pt x="342174" y="0"/>
                  <a:pt x="527459" y="0"/>
                </a:cubicBezTo>
                <a:close/>
              </a:path>
            </a:pathLst>
          </a:custGeom>
          <a:solidFill>
            <a:schemeClr val="accent6">
              <a:lumMod val="60000"/>
              <a:lumOff val="4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4" name="Freeform: Shape 53">
            <a:extLst>
              <a:ext uri="{FF2B5EF4-FFF2-40B4-BE49-F238E27FC236}">
                <a16:creationId xmlns:a16="http://schemas.microsoft.com/office/drawing/2014/main" id="{8BC812CA-A946-D2E6-418D-92253C3C2342}"/>
              </a:ext>
            </a:extLst>
          </p:cNvPr>
          <p:cNvSpPr/>
          <p:nvPr/>
        </p:nvSpPr>
        <p:spPr>
          <a:xfrm>
            <a:off x="-5028686" y="7729344"/>
            <a:ext cx="3035739" cy="3375816"/>
          </a:xfrm>
          <a:custGeom>
            <a:avLst/>
            <a:gdLst>
              <a:gd name="connsiteX0" fmla="*/ 314745 w 1198435"/>
              <a:gd name="connsiteY0" fmla="*/ 1040345 h 1332689"/>
              <a:gd name="connsiteX1" fmla="*/ 327284 w 1198435"/>
              <a:gd name="connsiteY1" fmla="*/ 1164727 h 1332689"/>
              <a:gd name="connsiteX2" fmla="*/ 314169 w 1198435"/>
              <a:gd name="connsiteY2" fmla="*/ 1294823 h 1332689"/>
              <a:gd name="connsiteX3" fmla="*/ 266285 w 1198435"/>
              <a:gd name="connsiteY3" fmla="*/ 1279959 h 1332689"/>
              <a:gd name="connsiteX4" fmla="*/ 152310 w 1198435"/>
              <a:gd name="connsiteY4" fmla="*/ 1218096 h 1332689"/>
              <a:gd name="connsiteX5" fmla="*/ 91884 w 1198435"/>
              <a:gd name="connsiteY5" fmla="*/ 1168240 h 1332689"/>
              <a:gd name="connsiteX6" fmla="*/ 53007 w 1198435"/>
              <a:gd name="connsiteY6" fmla="*/ 1136164 h 1332689"/>
              <a:gd name="connsiteX7" fmla="*/ 0 w 1198435"/>
              <a:gd name="connsiteY7" fmla="*/ 1071918 h 1332689"/>
              <a:gd name="connsiteX8" fmla="*/ 91883 w 1198435"/>
              <a:gd name="connsiteY8" fmla="*/ 1081181 h 1332689"/>
              <a:gd name="connsiteX9" fmla="*/ 183768 w 1198435"/>
              <a:gd name="connsiteY9" fmla="*/ 1071918 h 1332689"/>
              <a:gd name="connsiteX10" fmla="*/ 227108 w 1198435"/>
              <a:gd name="connsiteY10" fmla="*/ 1067549 h 1332689"/>
              <a:gd name="connsiteX11" fmla="*/ 619343 w 1198435"/>
              <a:gd name="connsiteY11" fmla="*/ 0 h 1332689"/>
              <a:gd name="connsiteX12" fmla="*/ 662684 w 1198435"/>
              <a:gd name="connsiteY12" fmla="*/ 4369 h 1332689"/>
              <a:gd name="connsiteX13" fmla="*/ 1198435 w 1198435"/>
              <a:gd name="connsiteY13" fmla="*/ 661713 h 1332689"/>
              <a:gd name="connsiteX14" fmla="*/ 1184803 w 1198435"/>
              <a:gd name="connsiteY14" fmla="*/ 796938 h 1332689"/>
              <a:gd name="connsiteX15" fmla="*/ 1148707 w 1198435"/>
              <a:gd name="connsiteY15" fmla="*/ 913221 h 1332689"/>
              <a:gd name="connsiteX16" fmla="*/ 1145706 w 1198435"/>
              <a:gd name="connsiteY16" fmla="*/ 922887 h 1332689"/>
              <a:gd name="connsiteX17" fmla="*/ 788633 w 1198435"/>
              <a:gd name="connsiteY17" fmla="*/ 1279960 h 1332689"/>
              <a:gd name="connsiteX18" fmla="*/ 750279 w 1198435"/>
              <a:gd name="connsiteY18" fmla="*/ 1291867 h 1332689"/>
              <a:gd name="connsiteX19" fmla="*/ 750279 w 1198435"/>
              <a:gd name="connsiteY19" fmla="*/ 1291867 h 1332689"/>
              <a:gd name="connsiteX20" fmla="*/ 662685 w 1198435"/>
              <a:gd name="connsiteY20" fmla="*/ 1319057 h 1332689"/>
              <a:gd name="connsiteX21" fmla="*/ 527460 w 1198435"/>
              <a:gd name="connsiteY21" fmla="*/ 1332689 h 1332689"/>
              <a:gd name="connsiteX22" fmla="*/ 392235 w 1198435"/>
              <a:gd name="connsiteY22" fmla="*/ 1319057 h 1332689"/>
              <a:gd name="connsiteX23" fmla="*/ 314170 w 1198435"/>
              <a:gd name="connsiteY23" fmla="*/ 1294824 h 1332689"/>
              <a:gd name="connsiteX24" fmla="*/ 327285 w 1198435"/>
              <a:gd name="connsiteY24" fmla="*/ 1164728 h 1332689"/>
              <a:gd name="connsiteX25" fmla="*/ 314746 w 1198435"/>
              <a:gd name="connsiteY25" fmla="*/ 1040346 h 1332689"/>
              <a:gd name="connsiteX26" fmla="*/ 353058 w 1198435"/>
              <a:gd name="connsiteY26" fmla="*/ 1028453 h 1332689"/>
              <a:gd name="connsiteX27" fmla="*/ 467033 w 1198435"/>
              <a:gd name="connsiteY27" fmla="*/ 966590 h 1332689"/>
              <a:gd name="connsiteX28" fmla="*/ 531454 w 1198435"/>
              <a:gd name="connsiteY28" fmla="*/ 913438 h 1332689"/>
              <a:gd name="connsiteX29" fmla="*/ 531453 w 1198435"/>
              <a:gd name="connsiteY29" fmla="*/ 913438 h 1332689"/>
              <a:gd name="connsiteX30" fmla="*/ 566335 w 1198435"/>
              <a:gd name="connsiteY30" fmla="*/ 884658 h 1332689"/>
              <a:gd name="connsiteX31" fmla="*/ 749227 w 1198435"/>
              <a:gd name="connsiteY31" fmla="*/ 545431 h 1332689"/>
              <a:gd name="connsiteX32" fmla="*/ 750320 w 1198435"/>
              <a:gd name="connsiteY32" fmla="*/ 534588 h 1332689"/>
              <a:gd name="connsiteX33" fmla="*/ 762859 w 1198435"/>
              <a:gd name="connsiteY33" fmla="*/ 410206 h 1332689"/>
              <a:gd name="connsiteX34" fmla="*/ 648267 w 1198435"/>
              <a:gd name="connsiteY34" fmla="*/ 35057 h 1332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198435" h="1332689">
                <a:moveTo>
                  <a:pt x="314745" y="1040345"/>
                </a:moveTo>
                <a:lnTo>
                  <a:pt x="327284" y="1164727"/>
                </a:lnTo>
                <a:lnTo>
                  <a:pt x="314169" y="1294823"/>
                </a:lnTo>
                <a:lnTo>
                  <a:pt x="266285" y="1279959"/>
                </a:lnTo>
                <a:cubicBezTo>
                  <a:pt x="226148" y="1262983"/>
                  <a:pt x="188006" y="1242212"/>
                  <a:pt x="152310" y="1218096"/>
                </a:cubicBezTo>
                <a:lnTo>
                  <a:pt x="91884" y="1168240"/>
                </a:lnTo>
                <a:lnTo>
                  <a:pt x="53007" y="1136164"/>
                </a:lnTo>
                <a:lnTo>
                  <a:pt x="0" y="1071918"/>
                </a:lnTo>
                <a:lnTo>
                  <a:pt x="91883" y="1081181"/>
                </a:lnTo>
                <a:lnTo>
                  <a:pt x="183768" y="1071918"/>
                </a:lnTo>
                <a:lnTo>
                  <a:pt x="227108" y="1067549"/>
                </a:lnTo>
                <a:close/>
                <a:moveTo>
                  <a:pt x="619343" y="0"/>
                </a:moveTo>
                <a:lnTo>
                  <a:pt x="662684" y="4369"/>
                </a:lnTo>
                <a:cubicBezTo>
                  <a:pt x="968437" y="66935"/>
                  <a:pt x="1198435" y="337464"/>
                  <a:pt x="1198435" y="661713"/>
                </a:cubicBezTo>
                <a:cubicBezTo>
                  <a:pt x="1198435" y="708034"/>
                  <a:pt x="1193741" y="753259"/>
                  <a:pt x="1184803" y="796938"/>
                </a:cubicBezTo>
                <a:lnTo>
                  <a:pt x="1148707" y="913221"/>
                </a:lnTo>
                <a:lnTo>
                  <a:pt x="1145706" y="922887"/>
                </a:lnTo>
                <a:cubicBezTo>
                  <a:pt x="1077800" y="1083436"/>
                  <a:pt x="949182" y="1212054"/>
                  <a:pt x="788633" y="1279960"/>
                </a:cubicBezTo>
                <a:lnTo>
                  <a:pt x="750279" y="1291867"/>
                </a:lnTo>
                <a:lnTo>
                  <a:pt x="750279" y="1291867"/>
                </a:lnTo>
                <a:lnTo>
                  <a:pt x="662685" y="1319057"/>
                </a:lnTo>
                <a:cubicBezTo>
                  <a:pt x="619006" y="1327995"/>
                  <a:pt x="573781" y="1332689"/>
                  <a:pt x="527460" y="1332689"/>
                </a:cubicBezTo>
                <a:cubicBezTo>
                  <a:pt x="481139" y="1332689"/>
                  <a:pt x="435914" y="1327995"/>
                  <a:pt x="392235" y="1319057"/>
                </a:cubicBezTo>
                <a:lnTo>
                  <a:pt x="314170" y="1294824"/>
                </a:lnTo>
                <a:lnTo>
                  <a:pt x="327285" y="1164728"/>
                </a:lnTo>
                <a:lnTo>
                  <a:pt x="314746" y="1040346"/>
                </a:lnTo>
                <a:lnTo>
                  <a:pt x="353058" y="1028453"/>
                </a:lnTo>
                <a:cubicBezTo>
                  <a:pt x="393196" y="1011477"/>
                  <a:pt x="431337" y="990706"/>
                  <a:pt x="467033" y="966590"/>
                </a:cubicBezTo>
                <a:lnTo>
                  <a:pt x="531454" y="913438"/>
                </a:lnTo>
                <a:lnTo>
                  <a:pt x="531453" y="913438"/>
                </a:lnTo>
                <a:lnTo>
                  <a:pt x="566335" y="884658"/>
                </a:lnTo>
                <a:cubicBezTo>
                  <a:pt x="657402" y="793591"/>
                  <a:pt x="722413" y="676468"/>
                  <a:pt x="749227" y="545431"/>
                </a:cubicBezTo>
                <a:lnTo>
                  <a:pt x="750320" y="534588"/>
                </a:lnTo>
                <a:lnTo>
                  <a:pt x="762859" y="410206"/>
                </a:lnTo>
                <a:cubicBezTo>
                  <a:pt x="762859" y="271242"/>
                  <a:pt x="720615" y="142145"/>
                  <a:pt x="648267" y="35057"/>
                </a:cubicBezTo>
                <a:close/>
              </a:path>
            </a:pathLst>
          </a:custGeom>
          <a:solidFill>
            <a:schemeClr val="accent6">
              <a:lumMod val="40000"/>
              <a:lumOff val="6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60" name="TextBox 59">
            <a:extLst>
              <a:ext uri="{FF2B5EF4-FFF2-40B4-BE49-F238E27FC236}">
                <a16:creationId xmlns:a16="http://schemas.microsoft.com/office/drawing/2014/main" id="{D1865C52-D07D-0752-79CF-CB9BA4315072}"/>
              </a:ext>
            </a:extLst>
          </p:cNvPr>
          <p:cNvSpPr txBox="1"/>
          <p:nvPr/>
        </p:nvSpPr>
        <p:spPr>
          <a:xfrm>
            <a:off x="-7421220" y="-3318499"/>
            <a:ext cx="2210764" cy="523220"/>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المقدمة</a:t>
            </a:r>
            <a:endParaRPr lang="en-UM" sz="2800" b="1" dirty="0">
              <a:solidFill>
                <a:schemeClr val="bg1"/>
              </a:solidFill>
              <a:latin typeface="A Jannat LT" pitchFamily="2" charset="-78"/>
              <a:cs typeface="A Jannat LT" pitchFamily="2" charset="-78"/>
            </a:endParaRPr>
          </a:p>
        </p:txBody>
      </p:sp>
      <p:sp>
        <p:nvSpPr>
          <p:cNvPr id="61" name="TextBox 60">
            <a:extLst>
              <a:ext uri="{FF2B5EF4-FFF2-40B4-BE49-F238E27FC236}">
                <a16:creationId xmlns:a16="http://schemas.microsoft.com/office/drawing/2014/main" id="{2D5476CC-FAA9-EB91-5F7F-9E7CEC86E55F}"/>
              </a:ext>
            </a:extLst>
          </p:cNvPr>
          <p:cNvSpPr txBox="1"/>
          <p:nvPr/>
        </p:nvSpPr>
        <p:spPr>
          <a:xfrm>
            <a:off x="-10354201" y="3469403"/>
            <a:ext cx="2210764" cy="523220"/>
          </a:xfrm>
          <a:prstGeom prst="rect">
            <a:avLst/>
          </a:prstGeom>
          <a:noFill/>
        </p:spPr>
        <p:txBody>
          <a:bodyPr wrap="square" rtlCol="0">
            <a:spAutoFit/>
          </a:bodyPr>
          <a:lstStyle/>
          <a:p>
            <a:pPr algn="r"/>
            <a:r>
              <a:rPr lang="ar-JO" sz="2800" b="1" dirty="0">
                <a:solidFill>
                  <a:schemeClr val="bg1"/>
                </a:solidFill>
                <a:latin typeface="A Jannat LT" pitchFamily="2" charset="-78"/>
                <a:cs typeface="A Jannat LT" pitchFamily="2" charset="-78"/>
              </a:rPr>
              <a:t>النبذة التاريخية</a:t>
            </a:r>
            <a:endParaRPr lang="en-UM" sz="2800" b="1" dirty="0">
              <a:solidFill>
                <a:schemeClr val="bg1"/>
              </a:solidFill>
              <a:latin typeface="A Jannat LT" pitchFamily="2" charset="-78"/>
              <a:cs typeface="A Jannat LT" pitchFamily="2" charset="-78"/>
            </a:endParaRPr>
          </a:p>
        </p:txBody>
      </p:sp>
      <p:sp>
        <p:nvSpPr>
          <p:cNvPr id="62" name="TextBox 61">
            <a:extLst>
              <a:ext uri="{FF2B5EF4-FFF2-40B4-BE49-F238E27FC236}">
                <a16:creationId xmlns:a16="http://schemas.microsoft.com/office/drawing/2014/main" id="{334B5E05-E0F1-F80E-DA00-37AC96DA0B8C}"/>
              </a:ext>
            </a:extLst>
          </p:cNvPr>
          <p:cNvSpPr txBox="1"/>
          <p:nvPr/>
        </p:nvSpPr>
        <p:spPr>
          <a:xfrm>
            <a:off x="-10057323" y="9417250"/>
            <a:ext cx="2451583" cy="954107"/>
          </a:xfrm>
          <a:prstGeom prst="rect">
            <a:avLst/>
          </a:prstGeom>
          <a:noFill/>
        </p:spPr>
        <p:txBody>
          <a:bodyPr wrap="square" rtlCol="0">
            <a:spAutoFit/>
          </a:bodyPr>
          <a:lstStyle/>
          <a:p>
            <a:pPr algn="r"/>
            <a:r>
              <a:rPr lang="ar-JO" sz="2800" b="1" dirty="0">
                <a:solidFill>
                  <a:schemeClr val="bg1"/>
                </a:solidFill>
                <a:latin typeface="A Jannat LT" pitchFamily="2" charset="-78"/>
                <a:cs typeface="A Jannat LT" pitchFamily="2" charset="-78"/>
              </a:rPr>
              <a:t>الرؤية والرسالة والقيم الجوهرية</a:t>
            </a:r>
            <a:endParaRPr lang="en-UM" sz="2800" b="1" dirty="0">
              <a:solidFill>
                <a:schemeClr val="bg1"/>
              </a:solidFill>
              <a:latin typeface="A Jannat LT" pitchFamily="2" charset="-78"/>
              <a:cs typeface="A Jannat LT" pitchFamily="2" charset="-78"/>
            </a:endParaRPr>
          </a:p>
        </p:txBody>
      </p:sp>
      <p:sp>
        <p:nvSpPr>
          <p:cNvPr id="63" name="TextBox 62">
            <a:extLst>
              <a:ext uri="{FF2B5EF4-FFF2-40B4-BE49-F238E27FC236}">
                <a16:creationId xmlns:a16="http://schemas.microsoft.com/office/drawing/2014/main" id="{D1051016-1BA8-490E-4E3A-B73D420DACE4}"/>
              </a:ext>
            </a:extLst>
          </p:cNvPr>
          <p:cNvSpPr txBox="1"/>
          <p:nvPr/>
        </p:nvSpPr>
        <p:spPr>
          <a:xfrm>
            <a:off x="15200110" y="-4272606"/>
            <a:ext cx="2699526" cy="954107"/>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 عن دائرة الأحوال المدنية والجوازات</a:t>
            </a:r>
            <a:endParaRPr lang="en-UM" sz="2800" b="1" dirty="0">
              <a:solidFill>
                <a:schemeClr val="bg1"/>
              </a:solidFill>
              <a:latin typeface="A Jannat LT" pitchFamily="2" charset="-78"/>
              <a:cs typeface="A Jannat LT" pitchFamily="2" charset="-78"/>
            </a:endParaRPr>
          </a:p>
        </p:txBody>
      </p:sp>
      <p:sp>
        <p:nvSpPr>
          <p:cNvPr id="64" name="TextBox 63">
            <a:extLst>
              <a:ext uri="{FF2B5EF4-FFF2-40B4-BE49-F238E27FC236}">
                <a16:creationId xmlns:a16="http://schemas.microsoft.com/office/drawing/2014/main" id="{12A46B97-D6AF-3EBB-43C3-567DFB539CDA}"/>
              </a:ext>
            </a:extLst>
          </p:cNvPr>
          <p:cNvSpPr txBox="1"/>
          <p:nvPr/>
        </p:nvSpPr>
        <p:spPr>
          <a:xfrm>
            <a:off x="19031363" y="2346018"/>
            <a:ext cx="2821986" cy="1384995"/>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خدمات </a:t>
            </a:r>
          </a:p>
          <a:p>
            <a:pPr algn="ctr"/>
            <a:r>
              <a:rPr lang="ar-JO" sz="2800" b="1" dirty="0">
                <a:solidFill>
                  <a:schemeClr val="bg1"/>
                </a:solidFill>
                <a:latin typeface="A Jannat LT" pitchFamily="2" charset="-78"/>
                <a:cs typeface="A Jannat LT" pitchFamily="2" charset="-78"/>
              </a:rPr>
              <a:t>دائرة الأحوال المدنية والجوازات</a:t>
            </a:r>
            <a:endParaRPr lang="en-UM" sz="2800" b="1" dirty="0">
              <a:solidFill>
                <a:schemeClr val="bg1"/>
              </a:solidFill>
              <a:latin typeface="A Jannat LT" pitchFamily="2" charset="-78"/>
              <a:cs typeface="A Jannat LT" pitchFamily="2" charset="-78"/>
            </a:endParaRPr>
          </a:p>
        </p:txBody>
      </p:sp>
      <p:sp>
        <p:nvSpPr>
          <p:cNvPr id="65" name="TextBox 64">
            <a:extLst>
              <a:ext uri="{FF2B5EF4-FFF2-40B4-BE49-F238E27FC236}">
                <a16:creationId xmlns:a16="http://schemas.microsoft.com/office/drawing/2014/main" id="{598BF965-7889-729E-1360-71F417E8B280}"/>
              </a:ext>
            </a:extLst>
          </p:cNvPr>
          <p:cNvSpPr txBox="1"/>
          <p:nvPr/>
        </p:nvSpPr>
        <p:spPr>
          <a:xfrm>
            <a:off x="18543413" y="9632693"/>
            <a:ext cx="2821986" cy="523220"/>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الاحصائيات</a:t>
            </a:r>
            <a:endParaRPr lang="en-UM" sz="2800" b="1" dirty="0">
              <a:solidFill>
                <a:schemeClr val="bg1"/>
              </a:solidFill>
              <a:latin typeface="A Jannat LT" pitchFamily="2" charset="-78"/>
              <a:cs typeface="A Jannat LT" pitchFamily="2" charset="-78"/>
            </a:endParaRPr>
          </a:p>
        </p:txBody>
      </p:sp>
    </p:spTree>
    <p:extLst>
      <p:ext uri="{BB962C8B-B14F-4D97-AF65-F5344CB8AC3E}">
        <p14:creationId xmlns:p14="http://schemas.microsoft.com/office/powerpoint/2010/main" val="238983169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1F7C4-8739-0048-A060-DF328CBE17F2}"/>
              </a:ext>
            </a:extLst>
          </p:cNvPr>
          <p:cNvSpPr>
            <a:spLocks noGrp="1"/>
          </p:cNvSpPr>
          <p:nvPr>
            <p:ph type="title"/>
          </p:nvPr>
        </p:nvSpPr>
        <p:spPr>
          <a:xfrm>
            <a:off x="9003173" y="35727"/>
            <a:ext cx="3166641" cy="1325563"/>
          </a:xfrm>
        </p:spPr>
        <p:txBody>
          <a:bodyPr>
            <a:normAutofit/>
          </a:bodyPr>
          <a:lstStyle/>
          <a:p>
            <a:pPr algn="ctr"/>
            <a:r>
              <a:rPr lang="ar-JO" sz="5400" b="1" dirty="0">
                <a:solidFill>
                  <a:schemeClr val="bg1"/>
                </a:solidFill>
                <a:latin typeface="A Jannat LT" pitchFamily="2" charset="-78"/>
                <a:cs typeface="A Jannat LT" pitchFamily="2" charset="-78"/>
              </a:rPr>
              <a:t>الأجندة</a:t>
            </a:r>
            <a:endParaRPr lang="en-UM" sz="5400" b="1" dirty="0">
              <a:solidFill>
                <a:schemeClr val="bg1"/>
              </a:solidFill>
              <a:latin typeface="A Jannat LT" pitchFamily="2" charset="-78"/>
              <a:cs typeface="A Jannat LT" pitchFamily="2" charset="-78"/>
            </a:endParaRPr>
          </a:p>
        </p:txBody>
      </p:sp>
      <p:sp>
        <p:nvSpPr>
          <p:cNvPr id="57" name="Freeform: Shape 56">
            <a:extLst>
              <a:ext uri="{FF2B5EF4-FFF2-40B4-BE49-F238E27FC236}">
                <a16:creationId xmlns:a16="http://schemas.microsoft.com/office/drawing/2014/main" id="{BE0094C6-9694-CD8C-A7BC-A96FEDA253DD}"/>
              </a:ext>
            </a:extLst>
          </p:cNvPr>
          <p:cNvSpPr/>
          <p:nvPr/>
        </p:nvSpPr>
        <p:spPr>
          <a:xfrm>
            <a:off x="3166641" y="2365898"/>
            <a:ext cx="3036732" cy="3375720"/>
          </a:xfrm>
          <a:custGeom>
            <a:avLst/>
            <a:gdLst>
              <a:gd name="connsiteX0" fmla="*/ 49729 w 1198827"/>
              <a:gd name="connsiteY0" fmla="*/ 419470 h 1332651"/>
              <a:gd name="connsiteX1" fmla="*/ 52729 w 1198827"/>
              <a:gd name="connsiteY1" fmla="*/ 429136 h 1332651"/>
              <a:gd name="connsiteX2" fmla="*/ 409802 w 1198827"/>
              <a:gd name="connsiteY2" fmla="*/ 786209 h 1332651"/>
              <a:gd name="connsiteX3" fmla="*/ 448157 w 1198827"/>
              <a:gd name="connsiteY3" fmla="*/ 798115 h 1332651"/>
              <a:gd name="connsiteX4" fmla="*/ 435575 w 1198827"/>
              <a:gd name="connsiteY4" fmla="*/ 922919 h 1332651"/>
              <a:gd name="connsiteX5" fmla="*/ 550167 w 1198827"/>
              <a:gd name="connsiteY5" fmla="*/ 1298068 h 1332651"/>
              <a:gd name="connsiteX6" fmla="*/ 578700 w 1198827"/>
              <a:gd name="connsiteY6" fmla="*/ 1332651 h 1332651"/>
              <a:gd name="connsiteX7" fmla="*/ 535751 w 1198827"/>
              <a:gd name="connsiteY7" fmla="*/ 1328321 h 1332651"/>
              <a:gd name="connsiteX8" fmla="*/ 0 w 1198827"/>
              <a:gd name="connsiteY8" fmla="*/ 670977 h 1332651"/>
              <a:gd name="connsiteX9" fmla="*/ 13632 w 1198827"/>
              <a:gd name="connsiteY9" fmla="*/ 535752 h 1332651"/>
              <a:gd name="connsiteX10" fmla="*/ 884267 w 1198827"/>
              <a:gd name="connsiteY10" fmla="*/ 37865 h 1332651"/>
              <a:gd name="connsiteX11" fmla="*/ 932151 w 1198827"/>
              <a:gd name="connsiteY11" fmla="*/ 52729 h 1332651"/>
              <a:gd name="connsiteX12" fmla="*/ 1046126 w 1198827"/>
              <a:gd name="connsiteY12" fmla="*/ 114592 h 1332651"/>
              <a:gd name="connsiteX13" fmla="*/ 1106553 w 1198827"/>
              <a:gd name="connsiteY13" fmla="*/ 164448 h 1332651"/>
              <a:gd name="connsiteX14" fmla="*/ 1106553 w 1198827"/>
              <a:gd name="connsiteY14" fmla="*/ 164449 h 1332651"/>
              <a:gd name="connsiteX15" fmla="*/ 1145428 w 1198827"/>
              <a:gd name="connsiteY15" fmla="*/ 196524 h 1332651"/>
              <a:gd name="connsiteX16" fmla="*/ 1198827 w 1198827"/>
              <a:gd name="connsiteY16" fmla="*/ 261244 h 1332651"/>
              <a:gd name="connsiteX17" fmla="*/ 1106551 w 1198827"/>
              <a:gd name="connsiteY17" fmla="*/ 251942 h 1332651"/>
              <a:gd name="connsiteX18" fmla="*/ 1014278 w 1198827"/>
              <a:gd name="connsiteY18" fmla="*/ 261244 h 1332651"/>
              <a:gd name="connsiteX19" fmla="*/ 971327 w 1198827"/>
              <a:gd name="connsiteY19" fmla="*/ 265574 h 1332651"/>
              <a:gd name="connsiteX20" fmla="*/ 883734 w 1198827"/>
              <a:gd name="connsiteY20" fmla="*/ 292765 h 1332651"/>
              <a:gd name="connsiteX21" fmla="*/ 871152 w 1198827"/>
              <a:gd name="connsiteY21" fmla="*/ 167961 h 1332651"/>
              <a:gd name="connsiteX22" fmla="*/ 670976 w 1198827"/>
              <a:gd name="connsiteY22" fmla="*/ 0 h 1332651"/>
              <a:gd name="connsiteX23" fmla="*/ 806201 w 1198827"/>
              <a:gd name="connsiteY23" fmla="*/ 13632 h 1332651"/>
              <a:gd name="connsiteX24" fmla="*/ 884266 w 1198827"/>
              <a:gd name="connsiteY24" fmla="*/ 37865 h 1332651"/>
              <a:gd name="connsiteX25" fmla="*/ 871151 w 1198827"/>
              <a:gd name="connsiteY25" fmla="*/ 167961 h 1332651"/>
              <a:gd name="connsiteX26" fmla="*/ 883733 w 1198827"/>
              <a:gd name="connsiteY26" fmla="*/ 292765 h 1332651"/>
              <a:gd name="connsiteX27" fmla="*/ 845377 w 1198827"/>
              <a:gd name="connsiteY27" fmla="*/ 304671 h 1332651"/>
              <a:gd name="connsiteX28" fmla="*/ 731402 w 1198827"/>
              <a:gd name="connsiteY28" fmla="*/ 366534 h 1332651"/>
              <a:gd name="connsiteX29" fmla="*/ 666981 w 1198827"/>
              <a:gd name="connsiteY29" fmla="*/ 419686 h 1332651"/>
              <a:gd name="connsiteX30" fmla="*/ 632099 w 1198827"/>
              <a:gd name="connsiteY30" fmla="*/ 448466 h 1332651"/>
              <a:gd name="connsiteX31" fmla="*/ 449207 w 1198827"/>
              <a:gd name="connsiteY31" fmla="*/ 787693 h 1332651"/>
              <a:gd name="connsiteX32" fmla="*/ 448157 w 1198827"/>
              <a:gd name="connsiteY32" fmla="*/ 798114 h 1332651"/>
              <a:gd name="connsiteX33" fmla="*/ 409802 w 1198827"/>
              <a:gd name="connsiteY33" fmla="*/ 786208 h 1332651"/>
              <a:gd name="connsiteX34" fmla="*/ 52729 w 1198827"/>
              <a:gd name="connsiteY34" fmla="*/ 429135 h 1332651"/>
              <a:gd name="connsiteX35" fmla="*/ 49729 w 1198827"/>
              <a:gd name="connsiteY35" fmla="*/ 419469 h 1332651"/>
              <a:gd name="connsiteX36" fmla="*/ 52729 w 1198827"/>
              <a:gd name="connsiteY36" fmla="*/ 409802 h 1332651"/>
              <a:gd name="connsiteX37" fmla="*/ 409802 w 1198827"/>
              <a:gd name="connsiteY37" fmla="*/ 52729 h 1332651"/>
              <a:gd name="connsiteX38" fmla="*/ 448114 w 1198827"/>
              <a:gd name="connsiteY38" fmla="*/ 40836 h 1332651"/>
              <a:gd name="connsiteX39" fmla="*/ 535751 w 1198827"/>
              <a:gd name="connsiteY39" fmla="*/ 13632 h 1332651"/>
              <a:gd name="connsiteX40" fmla="*/ 670976 w 1198827"/>
              <a:gd name="connsiteY40" fmla="*/ 0 h 133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98827" h="1332651">
                <a:moveTo>
                  <a:pt x="49729" y="419470"/>
                </a:moveTo>
                <a:lnTo>
                  <a:pt x="52729" y="429136"/>
                </a:lnTo>
                <a:cubicBezTo>
                  <a:pt x="120635" y="589685"/>
                  <a:pt x="249253" y="718303"/>
                  <a:pt x="409802" y="786209"/>
                </a:cubicBezTo>
                <a:lnTo>
                  <a:pt x="448157" y="798115"/>
                </a:lnTo>
                <a:lnTo>
                  <a:pt x="435575" y="922919"/>
                </a:lnTo>
                <a:cubicBezTo>
                  <a:pt x="435575" y="1061883"/>
                  <a:pt x="477820" y="1190980"/>
                  <a:pt x="550167" y="1298068"/>
                </a:cubicBezTo>
                <a:lnTo>
                  <a:pt x="578700" y="1332651"/>
                </a:lnTo>
                <a:lnTo>
                  <a:pt x="535751" y="1328321"/>
                </a:lnTo>
                <a:cubicBezTo>
                  <a:pt x="229999" y="1265755"/>
                  <a:pt x="0" y="995226"/>
                  <a:pt x="0" y="670977"/>
                </a:cubicBezTo>
                <a:cubicBezTo>
                  <a:pt x="0" y="624656"/>
                  <a:pt x="4694" y="579431"/>
                  <a:pt x="13632" y="535752"/>
                </a:cubicBezTo>
                <a:close/>
                <a:moveTo>
                  <a:pt x="884267" y="37865"/>
                </a:moveTo>
                <a:lnTo>
                  <a:pt x="932151" y="52729"/>
                </a:lnTo>
                <a:cubicBezTo>
                  <a:pt x="972289" y="69705"/>
                  <a:pt x="1010430" y="90476"/>
                  <a:pt x="1046126" y="114592"/>
                </a:cubicBezTo>
                <a:lnTo>
                  <a:pt x="1106553" y="164448"/>
                </a:lnTo>
                <a:lnTo>
                  <a:pt x="1106553" y="164449"/>
                </a:lnTo>
                <a:lnTo>
                  <a:pt x="1145428" y="196524"/>
                </a:lnTo>
                <a:lnTo>
                  <a:pt x="1198827" y="261244"/>
                </a:lnTo>
                <a:lnTo>
                  <a:pt x="1106551" y="251942"/>
                </a:lnTo>
                <a:lnTo>
                  <a:pt x="1014278" y="261244"/>
                </a:lnTo>
                <a:lnTo>
                  <a:pt x="971327" y="265574"/>
                </a:lnTo>
                <a:lnTo>
                  <a:pt x="883734" y="292765"/>
                </a:lnTo>
                <a:lnTo>
                  <a:pt x="871152" y="167961"/>
                </a:lnTo>
                <a:close/>
                <a:moveTo>
                  <a:pt x="670976" y="0"/>
                </a:moveTo>
                <a:cubicBezTo>
                  <a:pt x="717297" y="0"/>
                  <a:pt x="762522" y="4694"/>
                  <a:pt x="806201" y="13632"/>
                </a:cubicBezTo>
                <a:lnTo>
                  <a:pt x="884266" y="37865"/>
                </a:lnTo>
                <a:lnTo>
                  <a:pt x="871151" y="167961"/>
                </a:lnTo>
                <a:lnTo>
                  <a:pt x="883733" y="292765"/>
                </a:lnTo>
                <a:lnTo>
                  <a:pt x="845377" y="304671"/>
                </a:lnTo>
                <a:cubicBezTo>
                  <a:pt x="805240" y="321647"/>
                  <a:pt x="767098" y="342418"/>
                  <a:pt x="731402" y="366534"/>
                </a:cubicBezTo>
                <a:lnTo>
                  <a:pt x="666981" y="419686"/>
                </a:lnTo>
                <a:lnTo>
                  <a:pt x="632099" y="448466"/>
                </a:lnTo>
                <a:cubicBezTo>
                  <a:pt x="541032" y="539533"/>
                  <a:pt x="476021" y="656656"/>
                  <a:pt x="449207" y="787693"/>
                </a:cubicBezTo>
                <a:lnTo>
                  <a:pt x="448157" y="798114"/>
                </a:lnTo>
                <a:lnTo>
                  <a:pt x="409802" y="786208"/>
                </a:lnTo>
                <a:cubicBezTo>
                  <a:pt x="249253" y="718302"/>
                  <a:pt x="120635" y="589684"/>
                  <a:pt x="52729" y="429135"/>
                </a:cubicBezTo>
                <a:lnTo>
                  <a:pt x="49729" y="419469"/>
                </a:lnTo>
                <a:lnTo>
                  <a:pt x="52729" y="409802"/>
                </a:lnTo>
                <a:cubicBezTo>
                  <a:pt x="120635" y="249253"/>
                  <a:pt x="249253" y="120635"/>
                  <a:pt x="409802" y="52729"/>
                </a:cubicBezTo>
                <a:lnTo>
                  <a:pt x="448114" y="40836"/>
                </a:lnTo>
                <a:lnTo>
                  <a:pt x="535751" y="13632"/>
                </a:lnTo>
                <a:cubicBezTo>
                  <a:pt x="579430" y="4694"/>
                  <a:pt x="624655" y="0"/>
                  <a:pt x="670976" y="0"/>
                </a:cubicBezTo>
                <a:close/>
              </a:path>
            </a:pathLst>
          </a:custGeom>
          <a:solidFill>
            <a:schemeClr val="accent6">
              <a:lumMod val="75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8" name="Freeform: Shape 57">
            <a:extLst>
              <a:ext uri="{FF2B5EF4-FFF2-40B4-BE49-F238E27FC236}">
                <a16:creationId xmlns:a16="http://schemas.microsoft.com/office/drawing/2014/main" id="{966AA9A1-B1EB-D0F7-8DE3-51C34B2FF1A7}"/>
              </a:ext>
            </a:extLst>
          </p:cNvPr>
          <p:cNvSpPr/>
          <p:nvPr/>
        </p:nvSpPr>
        <p:spPr>
          <a:xfrm>
            <a:off x="4269993" y="3027654"/>
            <a:ext cx="3036729" cy="3375714"/>
          </a:xfrm>
          <a:custGeom>
            <a:avLst/>
            <a:gdLst>
              <a:gd name="connsiteX0" fmla="*/ 578701 w 1198826"/>
              <a:gd name="connsiteY0" fmla="*/ 0 h 1332649"/>
              <a:gd name="connsiteX1" fmla="*/ 550167 w 1198826"/>
              <a:gd name="connsiteY1" fmla="*/ 34583 h 1332649"/>
              <a:gd name="connsiteX2" fmla="*/ 488304 w 1198826"/>
              <a:gd name="connsiteY2" fmla="*/ 148558 h 1332649"/>
              <a:gd name="connsiteX3" fmla="*/ 485305 w 1198826"/>
              <a:gd name="connsiteY3" fmla="*/ 158224 h 1332649"/>
              <a:gd name="connsiteX4" fmla="*/ 485305 w 1198826"/>
              <a:gd name="connsiteY4" fmla="*/ 158225 h 1332649"/>
              <a:gd name="connsiteX5" fmla="*/ 449208 w 1198826"/>
              <a:gd name="connsiteY5" fmla="*/ 274507 h 1332649"/>
              <a:gd name="connsiteX6" fmla="*/ 448115 w 1198826"/>
              <a:gd name="connsiteY6" fmla="*/ 285350 h 1332649"/>
              <a:gd name="connsiteX7" fmla="*/ 435576 w 1198826"/>
              <a:gd name="connsiteY7" fmla="*/ 409732 h 1332649"/>
              <a:gd name="connsiteX8" fmla="*/ 448691 w 1198826"/>
              <a:gd name="connsiteY8" fmla="*/ 539827 h 1332649"/>
              <a:gd name="connsiteX9" fmla="*/ 449208 w 1198826"/>
              <a:gd name="connsiteY9" fmla="*/ 544956 h 1332649"/>
              <a:gd name="connsiteX10" fmla="*/ 632100 w 1198826"/>
              <a:gd name="connsiteY10" fmla="*/ 884183 h 1332649"/>
              <a:gd name="connsiteX11" fmla="*/ 670977 w 1198826"/>
              <a:gd name="connsiteY11" fmla="*/ 916259 h 1332649"/>
              <a:gd name="connsiteX12" fmla="*/ 670977 w 1198826"/>
              <a:gd name="connsiteY12" fmla="*/ 916260 h 1332649"/>
              <a:gd name="connsiteX13" fmla="*/ 731402 w 1198826"/>
              <a:gd name="connsiteY13" fmla="*/ 966115 h 1332649"/>
              <a:gd name="connsiteX14" fmla="*/ 1106551 w 1198826"/>
              <a:gd name="connsiteY14" fmla="*/ 1080707 h 1332649"/>
              <a:gd name="connsiteX15" fmla="*/ 1198826 w 1198826"/>
              <a:gd name="connsiteY15" fmla="*/ 1071405 h 1332649"/>
              <a:gd name="connsiteX16" fmla="*/ 1145427 w 1198826"/>
              <a:gd name="connsiteY16" fmla="*/ 1136125 h 1332649"/>
              <a:gd name="connsiteX17" fmla="*/ 670975 w 1198826"/>
              <a:gd name="connsiteY17" fmla="*/ 1332649 h 1332649"/>
              <a:gd name="connsiteX18" fmla="*/ 196523 w 1198826"/>
              <a:gd name="connsiteY18" fmla="*/ 1136125 h 1332649"/>
              <a:gd name="connsiteX19" fmla="*/ 143124 w 1198826"/>
              <a:gd name="connsiteY19" fmla="*/ 1071405 h 1332649"/>
              <a:gd name="connsiteX20" fmla="*/ 235400 w 1198826"/>
              <a:gd name="connsiteY20" fmla="*/ 1080707 h 1332649"/>
              <a:gd name="connsiteX21" fmla="*/ 235400 w 1198826"/>
              <a:gd name="connsiteY21" fmla="*/ 1080707 h 1332649"/>
              <a:gd name="connsiteX22" fmla="*/ 143125 w 1198826"/>
              <a:gd name="connsiteY22" fmla="*/ 1071405 h 1332649"/>
              <a:gd name="connsiteX23" fmla="*/ 114592 w 1198826"/>
              <a:gd name="connsiteY23" fmla="*/ 1036822 h 1332649"/>
              <a:gd name="connsiteX24" fmla="*/ 0 w 1198826"/>
              <a:gd name="connsiteY24" fmla="*/ 661673 h 1332649"/>
              <a:gd name="connsiteX25" fmla="*/ 12582 w 1198826"/>
              <a:gd name="connsiteY25" fmla="*/ 536869 h 1332649"/>
              <a:gd name="connsiteX26" fmla="*/ 13632 w 1198826"/>
              <a:gd name="connsiteY26" fmla="*/ 526449 h 1332649"/>
              <a:gd name="connsiteX27" fmla="*/ 196524 w 1198826"/>
              <a:gd name="connsiteY27" fmla="*/ 187222 h 1332649"/>
              <a:gd name="connsiteX28" fmla="*/ 231406 w 1198826"/>
              <a:gd name="connsiteY28" fmla="*/ 158442 h 1332649"/>
              <a:gd name="connsiteX29" fmla="*/ 295827 w 1198826"/>
              <a:gd name="connsiteY29" fmla="*/ 105290 h 1332649"/>
              <a:gd name="connsiteX30" fmla="*/ 409802 w 1198826"/>
              <a:gd name="connsiteY30" fmla="*/ 43427 h 1332649"/>
              <a:gd name="connsiteX31" fmla="*/ 448157 w 1198826"/>
              <a:gd name="connsiteY31" fmla="*/ 31521 h 1332649"/>
              <a:gd name="connsiteX32" fmla="*/ 448157 w 1198826"/>
              <a:gd name="connsiteY32" fmla="*/ 31521 h 1332649"/>
              <a:gd name="connsiteX33" fmla="*/ 535750 w 1198826"/>
              <a:gd name="connsiteY33" fmla="*/ 4330 h 133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98826" h="1332649">
                <a:moveTo>
                  <a:pt x="578701" y="0"/>
                </a:moveTo>
                <a:lnTo>
                  <a:pt x="550167" y="34583"/>
                </a:lnTo>
                <a:cubicBezTo>
                  <a:pt x="526052" y="70279"/>
                  <a:pt x="505280" y="108421"/>
                  <a:pt x="488304" y="148558"/>
                </a:cubicBezTo>
                <a:lnTo>
                  <a:pt x="485305" y="158224"/>
                </a:lnTo>
                <a:lnTo>
                  <a:pt x="485305" y="158225"/>
                </a:lnTo>
                <a:lnTo>
                  <a:pt x="449208" y="274507"/>
                </a:lnTo>
                <a:lnTo>
                  <a:pt x="448115" y="285350"/>
                </a:lnTo>
                <a:lnTo>
                  <a:pt x="435576" y="409732"/>
                </a:lnTo>
                <a:lnTo>
                  <a:pt x="448691" y="539827"/>
                </a:lnTo>
                <a:lnTo>
                  <a:pt x="449208" y="544956"/>
                </a:lnTo>
                <a:cubicBezTo>
                  <a:pt x="476022" y="675993"/>
                  <a:pt x="541033" y="793116"/>
                  <a:pt x="632100" y="884183"/>
                </a:cubicBezTo>
                <a:lnTo>
                  <a:pt x="670977" y="916259"/>
                </a:lnTo>
                <a:lnTo>
                  <a:pt x="670977" y="916260"/>
                </a:lnTo>
                <a:lnTo>
                  <a:pt x="731402" y="966115"/>
                </a:lnTo>
                <a:cubicBezTo>
                  <a:pt x="838491" y="1038463"/>
                  <a:pt x="967587" y="1080707"/>
                  <a:pt x="1106551" y="1080707"/>
                </a:cubicBezTo>
                <a:lnTo>
                  <a:pt x="1198826" y="1071405"/>
                </a:lnTo>
                <a:lnTo>
                  <a:pt x="1145427" y="1136125"/>
                </a:lnTo>
                <a:cubicBezTo>
                  <a:pt x="1024004" y="1257548"/>
                  <a:pt x="856260" y="1332649"/>
                  <a:pt x="670975" y="1332649"/>
                </a:cubicBezTo>
                <a:cubicBezTo>
                  <a:pt x="485690" y="1332649"/>
                  <a:pt x="317946" y="1257548"/>
                  <a:pt x="196523" y="1136125"/>
                </a:cubicBezTo>
                <a:lnTo>
                  <a:pt x="143124" y="1071405"/>
                </a:lnTo>
                <a:lnTo>
                  <a:pt x="235400" y="1080707"/>
                </a:lnTo>
                <a:lnTo>
                  <a:pt x="235400" y="1080707"/>
                </a:lnTo>
                <a:lnTo>
                  <a:pt x="143125" y="1071405"/>
                </a:lnTo>
                <a:lnTo>
                  <a:pt x="114592" y="1036822"/>
                </a:lnTo>
                <a:cubicBezTo>
                  <a:pt x="42245" y="929734"/>
                  <a:pt x="0" y="800637"/>
                  <a:pt x="0" y="661673"/>
                </a:cubicBezTo>
                <a:lnTo>
                  <a:pt x="12582" y="536869"/>
                </a:lnTo>
                <a:lnTo>
                  <a:pt x="13632" y="526449"/>
                </a:lnTo>
                <a:cubicBezTo>
                  <a:pt x="40446" y="395412"/>
                  <a:pt x="105457" y="278289"/>
                  <a:pt x="196524" y="187222"/>
                </a:cubicBezTo>
                <a:lnTo>
                  <a:pt x="231406" y="158442"/>
                </a:lnTo>
                <a:lnTo>
                  <a:pt x="295827" y="105290"/>
                </a:lnTo>
                <a:cubicBezTo>
                  <a:pt x="331523" y="81174"/>
                  <a:pt x="369665" y="60403"/>
                  <a:pt x="409802" y="43427"/>
                </a:cubicBezTo>
                <a:lnTo>
                  <a:pt x="448157" y="31521"/>
                </a:lnTo>
                <a:lnTo>
                  <a:pt x="448157" y="31521"/>
                </a:lnTo>
                <a:lnTo>
                  <a:pt x="535750" y="4330"/>
                </a:lnTo>
                <a:close/>
              </a:path>
            </a:pathLst>
          </a:custGeom>
          <a:solidFill>
            <a:schemeClr val="accent6">
              <a:lumMod val="5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6" name="Freeform: Shape 55">
            <a:extLst>
              <a:ext uri="{FF2B5EF4-FFF2-40B4-BE49-F238E27FC236}">
                <a16:creationId xmlns:a16="http://schemas.microsoft.com/office/drawing/2014/main" id="{95D89F42-6CB7-248C-A476-3917EAD26054}"/>
              </a:ext>
            </a:extLst>
          </p:cNvPr>
          <p:cNvSpPr/>
          <p:nvPr/>
        </p:nvSpPr>
        <p:spPr>
          <a:xfrm>
            <a:off x="3166641" y="1091717"/>
            <a:ext cx="3399280" cy="2336731"/>
          </a:xfrm>
          <a:custGeom>
            <a:avLst/>
            <a:gdLst>
              <a:gd name="connsiteX0" fmla="*/ 1198827 w 1341952"/>
              <a:gd name="connsiteY0" fmla="*/ 764259 h 922484"/>
              <a:gd name="connsiteX1" fmla="*/ 1241776 w 1341952"/>
              <a:gd name="connsiteY1" fmla="*/ 768589 h 922484"/>
              <a:gd name="connsiteX2" fmla="*/ 1329371 w 1341952"/>
              <a:gd name="connsiteY2" fmla="*/ 795780 h 922484"/>
              <a:gd name="connsiteX3" fmla="*/ 1328320 w 1341952"/>
              <a:gd name="connsiteY3" fmla="*/ 806201 h 922484"/>
              <a:gd name="connsiteX4" fmla="*/ 1292224 w 1341952"/>
              <a:gd name="connsiteY4" fmla="*/ 922484 h 922484"/>
              <a:gd name="connsiteX5" fmla="*/ 1289223 w 1341952"/>
              <a:gd name="connsiteY5" fmla="*/ 912817 h 922484"/>
              <a:gd name="connsiteX6" fmla="*/ 1227360 w 1341952"/>
              <a:gd name="connsiteY6" fmla="*/ 798842 h 922484"/>
              <a:gd name="connsiteX7" fmla="*/ 579092 w 1341952"/>
              <a:gd name="connsiteY7" fmla="*/ 9263 h 922484"/>
              <a:gd name="connsiteX8" fmla="*/ 550167 w 1341952"/>
              <a:gd name="connsiteY8" fmla="*/ 44320 h 922484"/>
              <a:gd name="connsiteX9" fmla="*/ 435575 w 1341952"/>
              <a:gd name="connsiteY9" fmla="*/ 419469 h 922484"/>
              <a:gd name="connsiteX10" fmla="*/ 448114 w 1341952"/>
              <a:gd name="connsiteY10" fmla="*/ 543851 h 922484"/>
              <a:gd name="connsiteX11" fmla="*/ 409802 w 1341952"/>
              <a:gd name="connsiteY11" fmla="*/ 555744 h 922484"/>
              <a:gd name="connsiteX12" fmla="*/ 52729 w 1341952"/>
              <a:gd name="connsiteY12" fmla="*/ 912817 h 922484"/>
              <a:gd name="connsiteX13" fmla="*/ 49729 w 1341952"/>
              <a:gd name="connsiteY13" fmla="*/ 922484 h 922484"/>
              <a:gd name="connsiteX14" fmla="*/ 13632 w 1341952"/>
              <a:gd name="connsiteY14" fmla="*/ 806201 h 922484"/>
              <a:gd name="connsiteX15" fmla="*/ 0 w 1341952"/>
              <a:gd name="connsiteY15" fmla="*/ 670976 h 922484"/>
              <a:gd name="connsiteX16" fmla="*/ 535751 w 1341952"/>
              <a:gd name="connsiteY16" fmla="*/ 13632 h 922484"/>
              <a:gd name="connsiteX17" fmla="*/ 670977 w 1341952"/>
              <a:gd name="connsiteY17" fmla="*/ 0 h 922484"/>
              <a:gd name="connsiteX18" fmla="*/ 1046126 w 1341952"/>
              <a:gd name="connsiteY18" fmla="*/ 114592 h 922484"/>
              <a:gd name="connsiteX19" fmla="*/ 1106553 w 1341952"/>
              <a:gd name="connsiteY19" fmla="*/ 164448 h 922484"/>
              <a:gd name="connsiteX20" fmla="*/ 1145429 w 1341952"/>
              <a:gd name="connsiteY20" fmla="*/ 196524 h 922484"/>
              <a:gd name="connsiteX21" fmla="*/ 1328321 w 1341952"/>
              <a:gd name="connsiteY21" fmla="*/ 535751 h 922484"/>
              <a:gd name="connsiteX22" fmla="*/ 1328838 w 1341952"/>
              <a:gd name="connsiteY22" fmla="*/ 540880 h 922484"/>
              <a:gd name="connsiteX23" fmla="*/ 1328837 w 1341952"/>
              <a:gd name="connsiteY23" fmla="*/ 540880 h 922484"/>
              <a:gd name="connsiteX24" fmla="*/ 1341952 w 1341952"/>
              <a:gd name="connsiteY24" fmla="*/ 670975 h 922484"/>
              <a:gd name="connsiteX25" fmla="*/ 1329371 w 1341952"/>
              <a:gd name="connsiteY25" fmla="*/ 795779 h 922484"/>
              <a:gd name="connsiteX26" fmla="*/ 1241776 w 1341952"/>
              <a:gd name="connsiteY26" fmla="*/ 768588 h 922484"/>
              <a:gd name="connsiteX27" fmla="*/ 1198827 w 1341952"/>
              <a:gd name="connsiteY27" fmla="*/ 764258 h 922484"/>
              <a:gd name="connsiteX28" fmla="*/ 1145428 w 1341952"/>
              <a:gd name="connsiteY28" fmla="*/ 699538 h 922484"/>
              <a:gd name="connsiteX29" fmla="*/ 1106553 w 1341952"/>
              <a:gd name="connsiteY29" fmla="*/ 667463 h 922484"/>
              <a:gd name="connsiteX30" fmla="*/ 1046126 w 1341952"/>
              <a:gd name="connsiteY30" fmla="*/ 617607 h 922484"/>
              <a:gd name="connsiteX31" fmla="*/ 932151 w 1341952"/>
              <a:gd name="connsiteY31" fmla="*/ 555744 h 922484"/>
              <a:gd name="connsiteX32" fmla="*/ 884267 w 1341952"/>
              <a:gd name="connsiteY32" fmla="*/ 540880 h 922484"/>
              <a:gd name="connsiteX33" fmla="*/ 806202 w 1341952"/>
              <a:gd name="connsiteY33" fmla="*/ 516647 h 922484"/>
              <a:gd name="connsiteX34" fmla="*/ 670977 w 1341952"/>
              <a:gd name="connsiteY34" fmla="*/ 503015 h 922484"/>
              <a:gd name="connsiteX35" fmla="*/ 535752 w 1341952"/>
              <a:gd name="connsiteY35" fmla="*/ 516647 h 922484"/>
              <a:gd name="connsiteX36" fmla="*/ 448115 w 1341952"/>
              <a:gd name="connsiteY36" fmla="*/ 543851 h 922484"/>
              <a:gd name="connsiteX37" fmla="*/ 435576 w 1341952"/>
              <a:gd name="connsiteY37" fmla="*/ 419469 h 922484"/>
              <a:gd name="connsiteX38" fmla="*/ 550168 w 1341952"/>
              <a:gd name="connsiteY38" fmla="*/ 44320 h 922484"/>
              <a:gd name="connsiteX39" fmla="*/ 579093 w 1341952"/>
              <a:gd name="connsiteY39" fmla="*/ 9263 h 9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341952" h="922484">
                <a:moveTo>
                  <a:pt x="1198827" y="764259"/>
                </a:moveTo>
                <a:lnTo>
                  <a:pt x="1241776" y="768589"/>
                </a:lnTo>
                <a:lnTo>
                  <a:pt x="1329371" y="795780"/>
                </a:lnTo>
                <a:lnTo>
                  <a:pt x="1328320" y="806201"/>
                </a:lnTo>
                <a:lnTo>
                  <a:pt x="1292224" y="922484"/>
                </a:lnTo>
                <a:lnTo>
                  <a:pt x="1289223" y="912817"/>
                </a:lnTo>
                <a:cubicBezTo>
                  <a:pt x="1272247" y="872680"/>
                  <a:pt x="1251476" y="834538"/>
                  <a:pt x="1227360" y="798842"/>
                </a:cubicBezTo>
                <a:close/>
                <a:moveTo>
                  <a:pt x="579092" y="9263"/>
                </a:moveTo>
                <a:lnTo>
                  <a:pt x="550167" y="44320"/>
                </a:lnTo>
                <a:cubicBezTo>
                  <a:pt x="477820" y="151408"/>
                  <a:pt x="435575" y="280505"/>
                  <a:pt x="435575" y="419469"/>
                </a:cubicBezTo>
                <a:lnTo>
                  <a:pt x="448114" y="543851"/>
                </a:lnTo>
                <a:lnTo>
                  <a:pt x="409802" y="555744"/>
                </a:lnTo>
                <a:cubicBezTo>
                  <a:pt x="249253" y="623650"/>
                  <a:pt x="120635" y="752268"/>
                  <a:pt x="52729" y="912817"/>
                </a:cubicBezTo>
                <a:lnTo>
                  <a:pt x="49729" y="922484"/>
                </a:lnTo>
                <a:lnTo>
                  <a:pt x="13632" y="806201"/>
                </a:lnTo>
                <a:cubicBezTo>
                  <a:pt x="4694" y="762522"/>
                  <a:pt x="0" y="717297"/>
                  <a:pt x="0" y="670976"/>
                </a:cubicBezTo>
                <a:cubicBezTo>
                  <a:pt x="0" y="346727"/>
                  <a:pt x="229999" y="76198"/>
                  <a:pt x="535751" y="13632"/>
                </a:cubicBezTo>
                <a:close/>
                <a:moveTo>
                  <a:pt x="670977" y="0"/>
                </a:moveTo>
                <a:cubicBezTo>
                  <a:pt x="809941" y="0"/>
                  <a:pt x="939038" y="42245"/>
                  <a:pt x="1046126" y="114592"/>
                </a:cubicBezTo>
                <a:lnTo>
                  <a:pt x="1106553" y="164448"/>
                </a:lnTo>
                <a:lnTo>
                  <a:pt x="1145429" y="196524"/>
                </a:lnTo>
                <a:cubicBezTo>
                  <a:pt x="1236496" y="287591"/>
                  <a:pt x="1301507" y="404714"/>
                  <a:pt x="1328321" y="535751"/>
                </a:cubicBezTo>
                <a:lnTo>
                  <a:pt x="1328838" y="540880"/>
                </a:lnTo>
                <a:lnTo>
                  <a:pt x="1328837" y="540880"/>
                </a:lnTo>
                <a:lnTo>
                  <a:pt x="1341952" y="670975"/>
                </a:lnTo>
                <a:lnTo>
                  <a:pt x="1329371" y="795779"/>
                </a:lnTo>
                <a:lnTo>
                  <a:pt x="1241776" y="768588"/>
                </a:lnTo>
                <a:lnTo>
                  <a:pt x="1198827" y="764258"/>
                </a:lnTo>
                <a:lnTo>
                  <a:pt x="1145428" y="699538"/>
                </a:lnTo>
                <a:lnTo>
                  <a:pt x="1106553" y="667463"/>
                </a:lnTo>
                <a:lnTo>
                  <a:pt x="1046126" y="617607"/>
                </a:lnTo>
                <a:cubicBezTo>
                  <a:pt x="1010430" y="593491"/>
                  <a:pt x="972289" y="572720"/>
                  <a:pt x="932151" y="555744"/>
                </a:cubicBezTo>
                <a:lnTo>
                  <a:pt x="884267" y="540880"/>
                </a:lnTo>
                <a:lnTo>
                  <a:pt x="806202" y="516647"/>
                </a:lnTo>
                <a:cubicBezTo>
                  <a:pt x="762523" y="507709"/>
                  <a:pt x="717298" y="503015"/>
                  <a:pt x="670977" y="503015"/>
                </a:cubicBezTo>
                <a:cubicBezTo>
                  <a:pt x="624656" y="503015"/>
                  <a:pt x="579431" y="507709"/>
                  <a:pt x="535752" y="516647"/>
                </a:cubicBezTo>
                <a:lnTo>
                  <a:pt x="448115" y="543851"/>
                </a:lnTo>
                <a:lnTo>
                  <a:pt x="435576" y="419469"/>
                </a:lnTo>
                <a:cubicBezTo>
                  <a:pt x="435576" y="280505"/>
                  <a:pt x="477821" y="151408"/>
                  <a:pt x="550168" y="44320"/>
                </a:cubicBezTo>
                <a:lnTo>
                  <a:pt x="579093" y="9263"/>
                </a:lnTo>
                <a:close/>
              </a:path>
            </a:pathLst>
          </a:custGeom>
          <a:solidFill>
            <a:srgbClr val="92D050">
              <a:alpha val="50000"/>
            </a:srgb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3" name="Freeform: Shape 52">
            <a:extLst>
              <a:ext uri="{FF2B5EF4-FFF2-40B4-BE49-F238E27FC236}">
                <a16:creationId xmlns:a16="http://schemas.microsoft.com/office/drawing/2014/main" id="{F978C504-3CB4-7652-7F3E-AEE1F08BE68D}"/>
              </a:ext>
            </a:extLst>
          </p:cNvPr>
          <p:cNvSpPr/>
          <p:nvPr/>
        </p:nvSpPr>
        <p:spPr>
          <a:xfrm>
            <a:off x="5373344" y="3428449"/>
            <a:ext cx="3399280" cy="2336731"/>
          </a:xfrm>
          <a:custGeom>
            <a:avLst/>
            <a:gdLst>
              <a:gd name="connsiteX0" fmla="*/ 1292224 w 1341952"/>
              <a:gd name="connsiteY0" fmla="*/ 1 h 922484"/>
              <a:gd name="connsiteX1" fmla="*/ 1328320 w 1341952"/>
              <a:gd name="connsiteY1" fmla="*/ 116283 h 922484"/>
              <a:gd name="connsiteX2" fmla="*/ 1341952 w 1341952"/>
              <a:gd name="connsiteY2" fmla="*/ 251508 h 922484"/>
              <a:gd name="connsiteX3" fmla="*/ 806201 w 1341952"/>
              <a:gd name="connsiteY3" fmla="*/ 908852 h 922484"/>
              <a:gd name="connsiteX4" fmla="*/ 763251 w 1341952"/>
              <a:gd name="connsiteY4" fmla="*/ 913182 h 922484"/>
              <a:gd name="connsiteX5" fmla="*/ 670976 w 1341952"/>
              <a:gd name="connsiteY5" fmla="*/ 922484 h 922484"/>
              <a:gd name="connsiteX6" fmla="*/ 295827 w 1341952"/>
              <a:gd name="connsiteY6" fmla="*/ 807892 h 922484"/>
              <a:gd name="connsiteX7" fmla="*/ 235401 w 1341952"/>
              <a:gd name="connsiteY7" fmla="*/ 758036 h 922484"/>
              <a:gd name="connsiteX8" fmla="*/ 196524 w 1341952"/>
              <a:gd name="connsiteY8" fmla="*/ 725960 h 922484"/>
              <a:gd name="connsiteX9" fmla="*/ 13632 w 1341952"/>
              <a:gd name="connsiteY9" fmla="*/ 386733 h 922484"/>
              <a:gd name="connsiteX10" fmla="*/ 13115 w 1341952"/>
              <a:gd name="connsiteY10" fmla="*/ 381604 h 922484"/>
              <a:gd name="connsiteX11" fmla="*/ 60999 w 1341952"/>
              <a:gd name="connsiteY11" fmla="*/ 366740 h 922484"/>
              <a:gd name="connsiteX12" fmla="*/ 174974 w 1341952"/>
              <a:gd name="connsiteY12" fmla="*/ 304877 h 922484"/>
              <a:gd name="connsiteX13" fmla="*/ 235401 w 1341952"/>
              <a:gd name="connsiteY13" fmla="*/ 255021 h 922484"/>
              <a:gd name="connsiteX14" fmla="*/ 295827 w 1341952"/>
              <a:gd name="connsiteY14" fmla="*/ 304877 h 922484"/>
              <a:gd name="connsiteX15" fmla="*/ 409802 w 1341952"/>
              <a:gd name="connsiteY15" fmla="*/ 366740 h 922484"/>
              <a:gd name="connsiteX16" fmla="*/ 457686 w 1341952"/>
              <a:gd name="connsiteY16" fmla="*/ 381604 h 922484"/>
              <a:gd name="connsiteX17" fmla="*/ 535751 w 1341952"/>
              <a:gd name="connsiteY17" fmla="*/ 405837 h 922484"/>
              <a:gd name="connsiteX18" fmla="*/ 670976 w 1341952"/>
              <a:gd name="connsiteY18" fmla="*/ 419469 h 922484"/>
              <a:gd name="connsiteX19" fmla="*/ 806201 w 1341952"/>
              <a:gd name="connsiteY19" fmla="*/ 405837 h 922484"/>
              <a:gd name="connsiteX20" fmla="*/ 893795 w 1341952"/>
              <a:gd name="connsiteY20" fmla="*/ 378647 h 922484"/>
              <a:gd name="connsiteX21" fmla="*/ 932150 w 1341952"/>
              <a:gd name="connsiteY21" fmla="*/ 366740 h 922484"/>
              <a:gd name="connsiteX22" fmla="*/ 1289223 w 1341952"/>
              <a:gd name="connsiteY22" fmla="*/ 9667 h 922484"/>
              <a:gd name="connsiteX23" fmla="*/ 49728 w 1341952"/>
              <a:gd name="connsiteY23" fmla="*/ 0 h 922484"/>
              <a:gd name="connsiteX24" fmla="*/ 52728 w 1341952"/>
              <a:gd name="connsiteY24" fmla="*/ 9666 h 922484"/>
              <a:gd name="connsiteX25" fmla="*/ 114591 w 1341952"/>
              <a:gd name="connsiteY25" fmla="*/ 123641 h 922484"/>
              <a:gd name="connsiteX26" fmla="*/ 143516 w 1341952"/>
              <a:gd name="connsiteY26" fmla="*/ 158698 h 922484"/>
              <a:gd name="connsiteX27" fmla="*/ 143517 w 1341952"/>
              <a:gd name="connsiteY27" fmla="*/ 158698 h 922484"/>
              <a:gd name="connsiteX28" fmla="*/ 196524 w 1341952"/>
              <a:gd name="connsiteY28" fmla="*/ 222944 h 922484"/>
              <a:gd name="connsiteX29" fmla="*/ 235401 w 1341952"/>
              <a:gd name="connsiteY29" fmla="*/ 255020 h 922484"/>
              <a:gd name="connsiteX30" fmla="*/ 174974 w 1341952"/>
              <a:gd name="connsiteY30" fmla="*/ 304876 h 922484"/>
              <a:gd name="connsiteX31" fmla="*/ 60999 w 1341952"/>
              <a:gd name="connsiteY31" fmla="*/ 366739 h 922484"/>
              <a:gd name="connsiteX32" fmla="*/ 13115 w 1341952"/>
              <a:gd name="connsiteY32" fmla="*/ 381603 h 922484"/>
              <a:gd name="connsiteX33" fmla="*/ 0 w 1341952"/>
              <a:gd name="connsiteY33" fmla="*/ 251507 h 922484"/>
              <a:gd name="connsiteX34" fmla="*/ 12539 w 1341952"/>
              <a:gd name="connsiteY34" fmla="*/ 127125 h 922484"/>
              <a:gd name="connsiteX35" fmla="*/ 12538 w 1341952"/>
              <a:gd name="connsiteY35" fmla="*/ 127125 h 922484"/>
              <a:gd name="connsiteX36" fmla="*/ 13631 w 1341952"/>
              <a:gd name="connsiteY36" fmla="*/ 116282 h 92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341952" h="922484">
                <a:moveTo>
                  <a:pt x="1292224" y="1"/>
                </a:moveTo>
                <a:lnTo>
                  <a:pt x="1328320" y="116283"/>
                </a:lnTo>
                <a:cubicBezTo>
                  <a:pt x="1337258" y="159962"/>
                  <a:pt x="1341952" y="205187"/>
                  <a:pt x="1341952" y="251508"/>
                </a:cubicBezTo>
                <a:cubicBezTo>
                  <a:pt x="1341952" y="575757"/>
                  <a:pt x="1111954" y="846286"/>
                  <a:pt x="806201" y="908852"/>
                </a:cubicBezTo>
                <a:lnTo>
                  <a:pt x="763251" y="913182"/>
                </a:lnTo>
                <a:lnTo>
                  <a:pt x="670976" y="922484"/>
                </a:lnTo>
                <a:cubicBezTo>
                  <a:pt x="532012" y="922484"/>
                  <a:pt x="402916" y="880240"/>
                  <a:pt x="295827" y="807892"/>
                </a:cubicBezTo>
                <a:lnTo>
                  <a:pt x="235401" y="758036"/>
                </a:lnTo>
                <a:lnTo>
                  <a:pt x="196524" y="725960"/>
                </a:lnTo>
                <a:cubicBezTo>
                  <a:pt x="105457" y="634893"/>
                  <a:pt x="40446" y="517770"/>
                  <a:pt x="13632" y="386733"/>
                </a:cubicBezTo>
                <a:lnTo>
                  <a:pt x="13115" y="381604"/>
                </a:lnTo>
                <a:lnTo>
                  <a:pt x="60999" y="366740"/>
                </a:lnTo>
                <a:cubicBezTo>
                  <a:pt x="101137" y="349764"/>
                  <a:pt x="139278" y="328993"/>
                  <a:pt x="174974" y="304877"/>
                </a:cubicBezTo>
                <a:lnTo>
                  <a:pt x="235401" y="255021"/>
                </a:lnTo>
                <a:lnTo>
                  <a:pt x="295827" y="304877"/>
                </a:lnTo>
                <a:cubicBezTo>
                  <a:pt x="331523" y="328993"/>
                  <a:pt x="369665" y="349764"/>
                  <a:pt x="409802" y="366740"/>
                </a:cubicBezTo>
                <a:lnTo>
                  <a:pt x="457686" y="381604"/>
                </a:lnTo>
                <a:lnTo>
                  <a:pt x="535751" y="405837"/>
                </a:lnTo>
                <a:cubicBezTo>
                  <a:pt x="579430" y="414775"/>
                  <a:pt x="624655" y="419469"/>
                  <a:pt x="670976" y="419469"/>
                </a:cubicBezTo>
                <a:cubicBezTo>
                  <a:pt x="717297" y="419469"/>
                  <a:pt x="762522" y="414775"/>
                  <a:pt x="806201" y="405837"/>
                </a:cubicBezTo>
                <a:lnTo>
                  <a:pt x="893795" y="378647"/>
                </a:lnTo>
                <a:lnTo>
                  <a:pt x="932150" y="366740"/>
                </a:lnTo>
                <a:cubicBezTo>
                  <a:pt x="1092699" y="298834"/>
                  <a:pt x="1221317" y="170216"/>
                  <a:pt x="1289223" y="9667"/>
                </a:cubicBezTo>
                <a:close/>
                <a:moveTo>
                  <a:pt x="49728" y="0"/>
                </a:moveTo>
                <a:lnTo>
                  <a:pt x="52728" y="9666"/>
                </a:lnTo>
                <a:cubicBezTo>
                  <a:pt x="69704" y="49804"/>
                  <a:pt x="90476" y="87945"/>
                  <a:pt x="114591" y="123641"/>
                </a:cubicBezTo>
                <a:lnTo>
                  <a:pt x="143516" y="158698"/>
                </a:lnTo>
                <a:lnTo>
                  <a:pt x="143517" y="158698"/>
                </a:lnTo>
                <a:lnTo>
                  <a:pt x="196524" y="222944"/>
                </a:lnTo>
                <a:lnTo>
                  <a:pt x="235401" y="255020"/>
                </a:lnTo>
                <a:lnTo>
                  <a:pt x="174974" y="304876"/>
                </a:lnTo>
                <a:cubicBezTo>
                  <a:pt x="139278" y="328992"/>
                  <a:pt x="101137" y="349763"/>
                  <a:pt x="60999" y="366739"/>
                </a:cubicBezTo>
                <a:lnTo>
                  <a:pt x="13115" y="381603"/>
                </a:lnTo>
                <a:lnTo>
                  <a:pt x="0" y="251507"/>
                </a:lnTo>
                <a:lnTo>
                  <a:pt x="12539" y="127125"/>
                </a:lnTo>
                <a:lnTo>
                  <a:pt x="12538" y="127125"/>
                </a:lnTo>
                <a:lnTo>
                  <a:pt x="13631" y="116282"/>
                </a:lnTo>
                <a:close/>
              </a:path>
            </a:pathLst>
          </a:custGeom>
          <a:solidFill>
            <a:schemeClr val="accent6">
              <a:lumMod val="20000"/>
              <a:lumOff val="8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5" name="Freeform: Shape 54">
            <a:extLst>
              <a:ext uri="{FF2B5EF4-FFF2-40B4-BE49-F238E27FC236}">
                <a16:creationId xmlns:a16="http://schemas.microsoft.com/office/drawing/2014/main" id="{0CD60919-55C1-8BF8-0703-F7E13CAF67CB}"/>
              </a:ext>
            </a:extLst>
          </p:cNvPr>
          <p:cNvSpPr/>
          <p:nvPr/>
        </p:nvSpPr>
        <p:spPr>
          <a:xfrm>
            <a:off x="4633533" y="454631"/>
            <a:ext cx="3035739" cy="3375813"/>
          </a:xfrm>
          <a:custGeom>
            <a:avLst/>
            <a:gdLst>
              <a:gd name="connsiteX0" fmla="*/ 750279 w 1198435"/>
              <a:gd name="connsiteY0" fmla="*/ 1047287 h 1332688"/>
              <a:gd name="connsiteX1" fmla="*/ 788633 w 1198435"/>
              <a:gd name="connsiteY1" fmla="*/ 1059193 h 1332688"/>
              <a:gd name="connsiteX2" fmla="*/ 902608 w 1198435"/>
              <a:gd name="connsiteY2" fmla="*/ 1121056 h 1332688"/>
              <a:gd name="connsiteX3" fmla="*/ 967029 w 1198435"/>
              <a:gd name="connsiteY3" fmla="*/ 1174208 h 1332688"/>
              <a:gd name="connsiteX4" fmla="*/ 902608 w 1198435"/>
              <a:gd name="connsiteY4" fmla="*/ 1227360 h 1332688"/>
              <a:gd name="connsiteX5" fmla="*/ 788633 w 1198435"/>
              <a:gd name="connsiteY5" fmla="*/ 1289223 h 1332688"/>
              <a:gd name="connsiteX6" fmla="*/ 750321 w 1198435"/>
              <a:gd name="connsiteY6" fmla="*/ 1301116 h 1332688"/>
              <a:gd name="connsiteX7" fmla="*/ 750321 w 1198435"/>
              <a:gd name="connsiteY7" fmla="*/ 1301115 h 1332688"/>
              <a:gd name="connsiteX8" fmla="*/ 662684 w 1198435"/>
              <a:gd name="connsiteY8" fmla="*/ 1328319 h 1332688"/>
              <a:gd name="connsiteX9" fmla="*/ 619344 w 1198435"/>
              <a:gd name="connsiteY9" fmla="*/ 1332688 h 1332688"/>
              <a:gd name="connsiteX10" fmla="*/ 648268 w 1198435"/>
              <a:gd name="connsiteY10" fmla="*/ 1297631 h 1332688"/>
              <a:gd name="connsiteX11" fmla="*/ 710131 w 1198435"/>
              <a:gd name="connsiteY11" fmla="*/ 1183656 h 1332688"/>
              <a:gd name="connsiteX12" fmla="*/ 713132 w 1198435"/>
              <a:gd name="connsiteY12" fmla="*/ 1173990 h 1332688"/>
              <a:gd name="connsiteX13" fmla="*/ 713132 w 1198435"/>
              <a:gd name="connsiteY13" fmla="*/ 1173991 h 1332688"/>
              <a:gd name="connsiteX14" fmla="*/ 749228 w 1198435"/>
              <a:gd name="connsiteY14" fmla="*/ 1057708 h 1332688"/>
              <a:gd name="connsiteX15" fmla="*/ 527459 w 1198435"/>
              <a:gd name="connsiteY15" fmla="*/ 0 h 1332688"/>
              <a:gd name="connsiteX16" fmla="*/ 1001911 w 1198435"/>
              <a:gd name="connsiteY16" fmla="*/ 196524 h 1332688"/>
              <a:gd name="connsiteX17" fmla="*/ 1054919 w 1198435"/>
              <a:gd name="connsiteY17" fmla="*/ 260770 h 1332688"/>
              <a:gd name="connsiteX18" fmla="*/ 1083843 w 1198435"/>
              <a:gd name="connsiteY18" fmla="*/ 295827 h 1332688"/>
              <a:gd name="connsiteX19" fmla="*/ 1198435 w 1198435"/>
              <a:gd name="connsiteY19" fmla="*/ 670976 h 1332688"/>
              <a:gd name="connsiteX20" fmla="*/ 1185896 w 1198435"/>
              <a:gd name="connsiteY20" fmla="*/ 795358 h 1332688"/>
              <a:gd name="connsiteX21" fmla="*/ 1184803 w 1198435"/>
              <a:gd name="connsiteY21" fmla="*/ 806200 h 1332688"/>
              <a:gd name="connsiteX22" fmla="*/ 1001911 w 1198435"/>
              <a:gd name="connsiteY22" fmla="*/ 1145427 h 1332688"/>
              <a:gd name="connsiteX23" fmla="*/ 967029 w 1198435"/>
              <a:gd name="connsiteY23" fmla="*/ 1174207 h 1332688"/>
              <a:gd name="connsiteX24" fmla="*/ 902608 w 1198435"/>
              <a:gd name="connsiteY24" fmla="*/ 1121055 h 1332688"/>
              <a:gd name="connsiteX25" fmla="*/ 788633 w 1198435"/>
              <a:gd name="connsiteY25" fmla="*/ 1059192 h 1332688"/>
              <a:gd name="connsiteX26" fmla="*/ 750279 w 1198435"/>
              <a:gd name="connsiteY26" fmla="*/ 1047286 h 1332688"/>
              <a:gd name="connsiteX27" fmla="*/ 762860 w 1198435"/>
              <a:gd name="connsiteY27" fmla="*/ 922482 h 1332688"/>
              <a:gd name="connsiteX28" fmla="*/ 749745 w 1198435"/>
              <a:gd name="connsiteY28" fmla="*/ 792387 h 1332688"/>
              <a:gd name="connsiteX29" fmla="*/ 749228 w 1198435"/>
              <a:gd name="connsiteY29" fmla="*/ 787258 h 1332688"/>
              <a:gd name="connsiteX30" fmla="*/ 566336 w 1198435"/>
              <a:gd name="connsiteY30" fmla="*/ 448031 h 1332688"/>
              <a:gd name="connsiteX31" fmla="*/ 527460 w 1198435"/>
              <a:gd name="connsiteY31" fmla="*/ 415955 h 1332688"/>
              <a:gd name="connsiteX32" fmla="*/ 467033 w 1198435"/>
              <a:gd name="connsiteY32" fmla="*/ 366099 h 1332688"/>
              <a:gd name="connsiteX33" fmla="*/ 91884 w 1198435"/>
              <a:gd name="connsiteY33" fmla="*/ 251507 h 1332688"/>
              <a:gd name="connsiteX34" fmla="*/ 0 w 1198435"/>
              <a:gd name="connsiteY34" fmla="*/ 260770 h 1332688"/>
              <a:gd name="connsiteX35" fmla="*/ 53007 w 1198435"/>
              <a:gd name="connsiteY35" fmla="*/ 196524 h 1332688"/>
              <a:gd name="connsiteX36" fmla="*/ 527459 w 1198435"/>
              <a:gd name="connsiteY36" fmla="*/ 0 h 133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98435" h="1332688">
                <a:moveTo>
                  <a:pt x="750279" y="1047287"/>
                </a:moveTo>
                <a:lnTo>
                  <a:pt x="788633" y="1059193"/>
                </a:lnTo>
                <a:cubicBezTo>
                  <a:pt x="828771" y="1076169"/>
                  <a:pt x="866912" y="1096940"/>
                  <a:pt x="902608" y="1121056"/>
                </a:cubicBezTo>
                <a:lnTo>
                  <a:pt x="967029" y="1174208"/>
                </a:lnTo>
                <a:lnTo>
                  <a:pt x="902608" y="1227360"/>
                </a:lnTo>
                <a:cubicBezTo>
                  <a:pt x="866912" y="1251476"/>
                  <a:pt x="828771" y="1272247"/>
                  <a:pt x="788633" y="1289223"/>
                </a:cubicBezTo>
                <a:lnTo>
                  <a:pt x="750321" y="1301116"/>
                </a:lnTo>
                <a:lnTo>
                  <a:pt x="750321" y="1301115"/>
                </a:lnTo>
                <a:lnTo>
                  <a:pt x="662684" y="1328319"/>
                </a:lnTo>
                <a:lnTo>
                  <a:pt x="619344" y="1332688"/>
                </a:lnTo>
                <a:lnTo>
                  <a:pt x="648268" y="1297631"/>
                </a:lnTo>
                <a:cubicBezTo>
                  <a:pt x="672384" y="1261935"/>
                  <a:pt x="693155" y="1223794"/>
                  <a:pt x="710131" y="1183656"/>
                </a:cubicBezTo>
                <a:lnTo>
                  <a:pt x="713132" y="1173990"/>
                </a:lnTo>
                <a:lnTo>
                  <a:pt x="713132" y="1173991"/>
                </a:lnTo>
                <a:lnTo>
                  <a:pt x="749228" y="1057708"/>
                </a:lnTo>
                <a:close/>
                <a:moveTo>
                  <a:pt x="527459" y="0"/>
                </a:moveTo>
                <a:cubicBezTo>
                  <a:pt x="712744" y="0"/>
                  <a:pt x="880488" y="75101"/>
                  <a:pt x="1001911" y="196524"/>
                </a:cubicBezTo>
                <a:lnTo>
                  <a:pt x="1054919" y="260770"/>
                </a:lnTo>
                <a:lnTo>
                  <a:pt x="1083843" y="295827"/>
                </a:lnTo>
                <a:cubicBezTo>
                  <a:pt x="1156191" y="402915"/>
                  <a:pt x="1198435" y="532012"/>
                  <a:pt x="1198435" y="670976"/>
                </a:cubicBezTo>
                <a:lnTo>
                  <a:pt x="1185896" y="795358"/>
                </a:lnTo>
                <a:lnTo>
                  <a:pt x="1184803" y="806200"/>
                </a:lnTo>
                <a:cubicBezTo>
                  <a:pt x="1157989" y="937237"/>
                  <a:pt x="1092978" y="1054360"/>
                  <a:pt x="1001911" y="1145427"/>
                </a:cubicBezTo>
                <a:lnTo>
                  <a:pt x="967029" y="1174207"/>
                </a:lnTo>
                <a:lnTo>
                  <a:pt x="902608" y="1121055"/>
                </a:lnTo>
                <a:cubicBezTo>
                  <a:pt x="866912" y="1096939"/>
                  <a:pt x="828771" y="1076168"/>
                  <a:pt x="788633" y="1059192"/>
                </a:cubicBezTo>
                <a:lnTo>
                  <a:pt x="750279" y="1047286"/>
                </a:lnTo>
                <a:lnTo>
                  <a:pt x="762860" y="922482"/>
                </a:lnTo>
                <a:lnTo>
                  <a:pt x="749745" y="792387"/>
                </a:lnTo>
                <a:lnTo>
                  <a:pt x="749228" y="787258"/>
                </a:lnTo>
                <a:cubicBezTo>
                  <a:pt x="722414" y="656221"/>
                  <a:pt x="657403" y="539098"/>
                  <a:pt x="566336" y="448031"/>
                </a:cubicBezTo>
                <a:lnTo>
                  <a:pt x="527460" y="415955"/>
                </a:lnTo>
                <a:lnTo>
                  <a:pt x="467033" y="366099"/>
                </a:lnTo>
                <a:cubicBezTo>
                  <a:pt x="359945" y="293752"/>
                  <a:pt x="230848" y="251507"/>
                  <a:pt x="91884" y="251507"/>
                </a:cubicBezTo>
                <a:lnTo>
                  <a:pt x="0" y="260770"/>
                </a:lnTo>
                <a:lnTo>
                  <a:pt x="53007" y="196524"/>
                </a:lnTo>
                <a:cubicBezTo>
                  <a:pt x="174430" y="75101"/>
                  <a:pt x="342174" y="0"/>
                  <a:pt x="527459" y="0"/>
                </a:cubicBezTo>
                <a:close/>
              </a:path>
            </a:pathLst>
          </a:custGeom>
          <a:solidFill>
            <a:schemeClr val="accent6">
              <a:lumMod val="60000"/>
              <a:lumOff val="4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4" name="Freeform: Shape 53">
            <a:extLst>
              <a:ext uri="{FF2B5EF4-FFF2-40B4-BE49-F238E27FC236}">
                <a16:creationId xmlns:a16="http://schemas.microsoft.com/office/drawing/2014/main" id="{8BC812CA-A946-D2E6-418D-92253C3C2342}"/>
              </a:ext>
            </a:extLst>
          </p:cNvPr>
          <p:cNvSpPr/>
          <p:nvPr/>
        </p:nvSpPr>
        <p:spPr>
          <a:xfrm>
            <a:off x="5736882" y="1115184"/>
            <a:ext cx="3035739" cy="3375816"/>
          </a:xfrm>
          <a:custGeom>
            <a:avLst/>
            <a:gdLst>
              <a:gd name="connsiteX0" fmla="*/ 314745 w 1198435"/>
              <a:gd name="connsiteY0" fmla="*/ 1040345 h 1332689"/>
              <a:gd name="connsiteX1" fmla="*/ 327284 w 1198435"/>
              <a:gd name="connsiteY1" fmla="*/ 1164727 h 1332689"/>
              <a:gd name="connsiteX2" fmla="*/ 314169 w 1198435"/>
              <a:gd name="connsiteY2" fmla="*/ 1294823 h 1332689"/>
              <a:gd name="connsiteX3" fmla="*/ 266285 w 1198435"/>
              <a:gd name="connsiteY3" fmla="*/ 1279959 h 1332689"/>
              <a:gd name="connsiteX4" fmla="*/ 152310 w 1198435"/>
              <a:gd name="connsiteY4" fmla="*/ 1218096 h 1332689"/>
              <a:gd name="connsiteX5" fmla="*/ 91884 w 1198435"/>
              <a:gd name="connsiteY5" fmla="*/ 1168240 h 1332689"/>
              <a:gd name="connsiteX6" fmla="*/ 53007 w 1198435"/>
              <a:gd name="connsiteY6" fmla="*/ 1136164 h 1332689"/>
              <a:gd name="connsiteX7" fmla="*/ 0 w 1198435"/>
              <a:gd name="connsiteY7" fmla="*/ 1071918 h 1332689"/>
              <a:gd name="connsiteX8" fmla="*/ 91883 w 1198435"/>
              <a:gd name="connsiteY8" fmla="*/ 1081181 h 1332689"/>
              <a:gd name="connsiteX9" fmla="*/ 183768 w 1198435"/>
              <a:gd name="connsiteY9" fmla="*/ 1071918 h 1332689"/>
              <a:gd name="connsiteX10" fmla="*/ 227108 w 1198435"/>
              <a:gd name="connsiteY10" fmla="*/ 1067549 h 1332689"/>
              <a:gd name="connsiteX11" fmla="*/ 619343 w 1198435"/>
              <a:gd name="connsiteY11" fmla="*/ 0 h 1332689"/>
              <a:gd name="connsiteX12" fmla="*/ 662684 w 1198435"/>
              <a:gd name="connsiteY12" fmla="*/ 4369 h 1332689"/>
              <a:gd name="connsiteX13" fmla="*/ 1198435 w 1198435"/>
              <a:gd name="connsiteY13" fmla="*/ 661713 h 1332689"/>
              <a:gd name="connsiteX14" fmla="*/ 1184803 w 1198435"/>
              <a:gd name="connsiteY14" fmla="*/ 796938 h 1332689"/>
              <a:gd name="connsiteX15" fmla="*/ 1148707 w 1198435"/>
              <a:gd name="connsiteY15" fmla="*/ 913221 h 1332689"/>
              <a:gd name="connsiteX16" fmla="*/ 1145706 w 1198435"/>
              <a:gd name="connsiteY16" fmla="*/ 922887 h 1332689"/>
              <a:gd name="connsiteX17" fmla="*/ 788633 w 1198435"/>
              <a:gd name="connsiteY17" fmla="*/ 1279960 h 1332689"/>
              <a:gd name="connsiteX18" fmla="*/ 750279 w 1198435"/>
              <a:gd name="connsiteY18" fmla="*/ 1291867 h 1332689"/>
              <a:gd name="connsiteX19" fmla="*/ 750279 w 1198435"/>
              <a:gd name="connsiteY19" fmla="*/ 1291867 h 1332689"/>
              <a:gd name="connsiteX20" fmla="*/ 662685 w 1198435"/>
              <a:gd name="connsiteY20" fmla="*/ 1319057 h 1332689"/>
              <a:gd name="connsiteX21" fmla="*/ 527460 w 1198435"/>
              <a:gd name="connsiteY21" fmla="*/ 1332689 h 1332689"/>
              <a:gd name="connsiteX22" fmla="*/ 392235 w 1198435"/>
              <a:gd name="connsiteY22" fmla="*/ 1319057 h 1332689"/>
              <a:gd name="connsiteX23" fmla="*/ 314170 w 1198435"/>
              <a:gd name="connsiteY23" fmla="*/ 1294824 h 1332689"/>
              <a:gd name="connsiteX24" fmla="*/ 327285 w 1198435"/>
              <a:gd name="connsiteY24" fmla="*/ 1164728 h 1332689"/>
              <a:gd name="connsiteX25" fmla="*/ 314746 w 1198435"/>
              <a:gd name="connsiteY25" fmla="*/ 1040346 h 1332689"/>
              <a:gd name="connsiteX26" fmla="*/ 353058 w 1198435"/>
              <a:gd name="connsiteY26" fmla="*/ 1028453 h 1332689"/>
              <a:gd name="connsiteX27" fmla="*/ 467033 w 1198435"/>
              <a:gd name="connsiteY27" fmla="*/ 966590 h 1332689"/>
              <a:gd name="connsiteX28" fmla="*/ 531454 w 1198435"/>
              <a:gd name="connsiteY28" fmla="*/ 913438 h 1332689"/>
              <a:gd name="connsiteX29" fmla="*/ 531453 w 1198435"/>
              <a:gd name="connsiteY29" fmla="*/ 913438 h 1332689"/>
              <a:gd name="connsiteX30" fmla="*/ 566335 w 1198435"/>
              <a:gd name="connsiteY30" fmla="*/ 884658 h 1332689"/>
              <a:gd name="connsiteX31" fmla="*/ 749227 w 1198435"/>
              <a:gd name="connsiteY31" fmla="*/ 545431 h 1332689"/>
              <a:gd name="connsiteX32" fmla="*/ 750320 w 1198435"/>
              <a:gd name="connsiteY32" fmla="*/ 534588 h 1332689"/>
              <a:gd name="connsiteX33" fmla="*/ 762859 w 1198435"/>
              <a:gd name="connsiteY33" fmla="*/ 410206 h 1332689"/>
              <a:gd name="connsiteX34" fmla="*/ 648267 w 1198435"/>
              <a:gd name="connsiteY34" fmla="*/ 35057 h 1332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198435" h="1332689">
                <a:moveTo>
                  <a:pt x="314745" y="1040345"/>
                </a:moveTo>
                <a:lnTo>
                  <a:pt x="327284" y="1164727"/>
                </a:lnTo>
                <a:lnTo>
                  <a:pt x="314169" y="1294823"/>
                </a:lnTo>
                <a:lnTo>
                  <a:pt x="266285" y="1279959"/>
                </a:lnTo>
                <a:cubicBezTo>
                  <a:pt x="226148" y="1262983"/>
                  <a:pt x="188006" y="1242212"/>
                  <a:pt x="152310" y="1218096"/>
                </a:cubicBezTo>
                <a:lnTo>
                  <a:pt x="91884" y="1168240"/>
                </a:lnTo>
                <a:lnTo>
                  <a:pt x="53007" y="1136164"/>
                </a:lnTo>
                <a:lnTo>
                  <a:pt x="0" y="1071918"/>
                </a:lnTo>
                <a:lnTo>
                  <a:pt x="91883" y="1081181"/>
                </a:lnTo>
                <a:lnTo>
                  <a:pt x="183768" y="1071918"/>
                </a:lnTo>
                <a:lnTo>
                  <a:pt x="227108" y="1067549"/>
                </a:lnTo>
                <a:close/>
                <a:moveTo>
                  <a:pt x="619343" y="0"/>
                </a:moveTo>
                <a:lnTo>
                  <a:pt x="662684" y="4369"/>
                </a:lnTo>
                <a:cubicBezTo>
                  <a:pt x="968437" y="66935"/>
                  <a:pt x="1198435" y="337464"/>
                  <a:pt x="1198435" y="661713"/>
                </a:cubicBezTo>
                <a:cubicBezTo>
                  <a:pt x="1198435" y="708034"/>
                  <a:pt x="1193741" y="753259"/>
                  <a:pt x="1184803" y="796938"/>
                </a:cubicBezTo>
                <a:lnTo>
                  <a:pt x="1148707" y="913221"/>
                </a:lnTo>
                <a:lnTo>
                  <a:pt x="1145706" y="922887"/>
                </a:lnTo>
                <a:cubicBezTo>
                  <a:pt x="1077800" y="1083436"/>
                  <a:pt x="949182" y="1212054"/>
                  <a:pt x="788633" y="1279960"/>
                </a:cubicBezTo>
                <a:lnTo>
                  <a:pt x="750279" y="1291867"/>
                </a:lnTo>
                <a:lnTo>
                  <a:pt x="750279" y="1291867"/>
                </a:lnTo>
                <a:lnTo>
                  <a:pt x="662685" y="1319057"/>
                </a:lnTo>
                <a:cubicBezTo>
                  <a:pt x="619006" y="1327995"/>
                  <a:pt x="573781" y="1332689"/>
                  <a:pt x="527460" y="1332689"/>
                </a:cubicBezTo>
                <a:cubicBezTo>
                  <a:pt x="481139" y="1332689"/>
                  <a:pt x="435914" y="1327995"/>
                  <a:pt x="392235" y="1319057"/>
                </a:cubicBezTo>
                <a:lnTo>
                  <a:pt x="314170" y="1294824"/>
                </a:lnTo>
                <a:lnTo>
                  <a:pt x="327285" y="1164728"/>
                </a:lnTo>
                <a:lnTo>
                  <a:pt x="314746" y="1040346"/>
                </a:lnTo>
                <a:lnTo>
                  <a:pt x="353058" y="1028453"/>
                </a:lnTo>
                <a:cubicBezTo>
                  <a:pt x="393196" y="1011477"/>
                  <a:pt x="431337" y="990706"/>
                  <a:pt x="467033" y="966590"/>
                </a:cubicBezTo>
                <a:lnTo>
                  <a:pt x="531454" y="913438"/>
                </a:lnTo>
                <a:lnTo>
                  <a:pt x="531453" y="913438"/>
                </a:lnTo>
                <a:lnTo>
                  <a:pt x="566335" y="884658"/>
                </a:lnTo>
                <a:cubicBezTo>
                  <a:pt x="657402" y="793591"/>
                  <a:pt x="722413" y="676468"/>
                  <a:pt x="749227" y="545431"/>
                </a:cubicBezTo>
                <a:lnTo>
                  <a:pt x="750320" y="534588"/>
                </a:lnTo>
                <a:lnTo>
                  <a:pt x="762859" y="410206"/>
                </a:lnTo>
                <a:cubicBezTo>
                  <a:pt x="762859" y="271242"/>
                  <a:pt x="720615" y="142145"/>
                  <a:pt x="648267" y="35057"/>
                </a:cubicBezTo>
                <a:close/>
              </a:path>
            </a:pathLst>
          </a:custGeom>
          <a:solidFill>
            <a:schemeClr val="accent6">
              <a:lumMod val="40000"/>
              <a:lumOff val="60000"/>
              <a:alpha val="50000"/>
            </a:schemeClr>
          </a:solidFill>
          <a:ln>
            <a:no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60" name="TextBox 59">
            <a:extLst>
              <a:ext uri="{FF2B5EF4-FFF2-40B4-BE49-F238E27FC236}">
                <a16:creationId xmlns:a16="http://schemas.microsoft.com/office/drawing/2014/main" id="{D1865C52-D07D-0752-79CF-CB9BA4315072}"/>
              </a:ext>
            </a:extLst>
          </p:cNvPr>
          <p:cNvSpPr txBox="1"/>
          <p:nvPr/>
        </p:nvSpPr>
        <p:spPr>
          <a:xfrm>
            <a:off x="324785" y="1119712"/>
            <a:ext cx="2210764" cy="1261884"/>
          </a:xfrm>
          <a:prstGeom prst="rect">
            <a:avLst/>
          </a:prstGeom>
          <a:noFill/>
        </p:spPr>
        <p:txBody>
          <a:bodyPr wrap="square" rtlCol="0">
            <a:spAutoFit/>
          </a:bodyPr>
          <a:lstStyle/>
          <a:p>
            <a:pPr algn="ctr"/>
            <a:r>
              <a:rPr lang="ar-JO" sz="4800" b="1" dirty="0">
                <a:solidFill>
                  <a:schemeClr val="bg1"/>
                </a:solidFill>
                <a:latin typeface="A Jannat LT" pitchFamily="2" charset="-78"/>
                <a:cs typeface="A Jannat LT" pitchFamily="2" charset="-78"/>
              </a:rPr>
              <a:t>1</a:t>
            </a:r>
          </a:p>
          <a:p>
            <a:pPr algn="ctr"/>
            <a:r>
              <a:rPr lang="ar-JO" sz="2800" b="1" dirty="0">
                <a:solidFill>
                  <a:schemeClr val="bg1"/>
                </a:solidFill>
                <a:latin typeface="A Jannat LT" pitchFamily="2" charset="-78"/>
                <a:cs typeface="A Jannat LT" pitchFamily="2" charset="-78"/>
              </a:rPr>
              <a:t>المقدمة</a:t>
            </a:r>
            <a:endParaRPr lang="en-UM" sz="2800" b="1" dirty="0">
              <a:solidFill>
                <a:schemeClr val="bg1"/>
              </a:solidFill>
              <a:latin typeface="A Jannat LT" pitchFamily="2" charset="-78"/>
              <a:cs typeface="A Jannat LT" pitchFamily="2" charset="-78"/>
            </a:endParaRPr>
          </a:p>
        </p:txBody>
      </p:sp>
      <p:sp>
        <p:nvSpPr>
          <p:cNvPr id="61" name="TextBox 60">
            <a:extLst>
              <a:ext uri="{FF2B5EF4-FFF2-40B4-BE49-F238E27FC236}">
                <a16:creationId xmlns:a16="http://schemas.microsoft.com/office/drawing/2014/main" id="{2D5476CC-FAA9-EB91-5F7F-9E7CEC86E55F}"/>
              </a:ext>
            </a:extLst>
          </p:cNvPr>
          <p:cNvSpPr txBox="1"/>
          <p:nvPr/>
        </p:nvSpPr>
        <p:spPr>
          <a:xfrm>
            <a:off x="343122" y="2812483"/>
            <a:ext cx="2210764" cy="1261884"/>
          </a:xfrm>
          <a:prstGeom prst="rect">
            <a:avLst/>
          </a:prstGeom>
          <a:noFill/>
        </p:spPr>
        <p:txBody>
          <a:bodyPr wrap="square" rtlCol="0">
            <a:spAutoFit/>
          </a:bodyPr>
          <a:lstStyle/>
          <a:p>
            <a:pPr algn="ctr"/>
            <a:r>
              <a:rPr lang="ar-JO" sz="4800" b="1" dirty="0">
                <a:solidFill>
                  <a:schemeClr val="bg1"/>
                </a:solidFill>
                <a:latin typeface="A Jannat LT" pitchFamily="2" charset="-78"/>
                <a:cs typeface="A Jannat LT" pitchFamily="2" charset="-78"/>
              </a:rPr>
              <a:t>2</a:t>
            </a:r>
          </a:p>
          <a:p>
            <a:pPr algn="ctr"/>
            <a:r>
              <a:rPr lang="ar-JO" sz="2800" b="1" dirty="0">
                <a:solidFill>
                  <a:schemeClr val="bg1"/>
                </a:solidFill>
                <a:latin typeface="A Jannat LT" pitchFamily="2" charset="-78"/>
                <a:cs typeface="A Jannat LT" pitchFamily="2" charset="-78"/>
              </a:rPr>
              <a:t>النبذة التاريخية</a:t>
            </a:r>
            <a:endParaRPr lang="en-UM" sz="2800" b="1" dirty="0">
              <a:solidFill>
                <a:schemeClr val="bg1"/>
              </a:solidFill>
              <a:latin typeface="A Jannat LT" pitchFamily="2" charset="-78"/>
              <a:cs typeface="A Jannat LT" pitchFamily="2" charset="-78"/>
            </a:endParaRPr>
          </a:p>
        </p:txBody>
      </p:sp>
      <p:sp>
        <p:nvSpPr>
          <p:cNvPr id="62" name="TextBox 61">
            <a:extLst>
              <a:ext uri="{FF2B5EF4-FFF2-40B4-BE49-F238E27FC236}">
                <a16:creationId xmlns:a16="http://schemas.microsoft.com/office/drawing/2014/main" id="{334B5E05-E0F1-F80E-DA00-37AC96DA0B8C}"/>
              </a:ext>
            </a:extLst>
          </p:cNvPr>
          <p:cNvSpPr txBox="1"/>
          <p:nvPr/>
        </p:nvSpPr>
        <p:spPr>
          <a:xfrm>
            <a:off x="222713" y="4710597"/>
            <a:ext cx="2451583" cy="1692771"/>
          </a:xfrm>
          <a:prstGeom prst="rect">
            <a:avLst/>
          </a:prstGeom>
          <a:noFill/>
        </p:spPr>
        <p:txBody>
          <a:bodyPr wrap="square" rtlCol="0">
            <a:spAutoFit/>
          </a:bodyPr>
          <a:lstStyle/>
          <a:p>
            <a:pPr algn="ctr"/>
            <a:r>
              <a:rPr lang="ar-JO" sz="4800" b="1" dirty="0">
                <a:solidFill>
                  <a:schemeClr val="bg1"/>
                </a:solidFill>
                <a:latin typeface="A Jannat LT" pitchFamily="2" charset="-78"/>
                <a:cs typeface="A Jannat LT" pitchFamily="2" charset="-78"/>
              </a:rPr>
              <a:t>3</a:t>
            </a:r>
          </a:p>
          <a:p>
            <a:pPr algn="ctr"/>
            <a:r>
              <a:rPr lang="ar-JO" sz="2800" b="1" dirty="0">
                <a:solidFill>
                  <a:schemeClr val="bg1"/>
                </a:solidFill>
                <a:latin typeface="A Jannat LT" pitchFamily="2" charset="-78"/>
                <a:cs typeface="A Jannat LT" pitchFamily="2" charset="-78"/>
              </a:rPr>
              <a:t>الرؤية والرسالة والقيم الجوهرية</a:t>
            </a:r>
            <a:endParaRPr lang="en-UM" sz="2800" b="1" dirty="0">
              <a:solidFill>
                <a:schemeClr val="bg1"/>
              </a:solidFill>
              <a:latin typeface="A Jannat LT" pitchFamily="2" charset="-78"/>
              <a:cs typeface="A Jannat LT" pitchFamily="2" charset="-78"/>
            </a:endParaRPr>
          </a:p>
        </p:txBody>
      </p:sp>
      <p:sp>
        <p:nvSpPr>
          <p:cNvPr id="63" name="TextBox 62">
            <a:extLst>
              <a:ext uri="{FF2B5EF4-FFF2-40B4-BE49-F238E27FC236}">
                <a16:creationId xmlns:a16="http://schemas.microsoft.com/office/drawing/2014/main" id="{D1051016-1BA8-490E-4E3A-B73D420DACE4}"/>
              </a:ext>
            </a:extLst>
          </p:cNvPr>
          <p:cNvSpPr txBox="1"/>
          <p:nvPr/>
        </p:nvSpPr>
        <p:spPr>
          <a:xfrm>
            <a:off x="9125633" y="1119712"/>
            <a:ext cx="2699526" cy="1692771"/>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 </a:t>
            </a:r>
            <a:r>
              <a:rPr lang="ar-JO" sz="4800" b="1" dirty="0">
                <a:solidFill>
                  <a:schemeClr val="bg1"/>
                </a:solidFill>
                <a:latin typeface="A Jannat LT" pitchFamily="2" charset="-78"/>
                <a:cs typeface="A Jannat LT" pitchFamily="2" charset="-78"/>
              </a:rPr>
              <a:t>4</a:t>
            </a:r>
          </a:p>
          <a:p>
            <a:pPr algn="ctr"/>
            <a:r>
              <a:rPr lang="ar-JO" sz="2800" b="1" dirty="0">
                <a:solidFill>
                  <a:schemeClr val="bg1"/>
                </a:solidFill>
                <a:latin typeface="A Jannat LT" pitchFamily="2" charset="-78"/>
                <a:cs typeface="A Jannat LT" pitchFamily="2" charset="-78"/>
              </a:rPr>
              <a:t>عن دائرة الأحوال المدنية والجوازات</a:t>
            </a:r>
            <a:endParaRPr lang="en-UM" sz="2800" b="1" dirty="0">
              <a:solidFill>
                <a:schemeClr val="bg1"/>
              </a:solidFill>
              <a:latin typeface="A Jannat LT" pitchFamily="2" charset="-78"/>
              <a:cs typeface="A Jannat LT" pitchFamily="2" charset="-78"/>
            </a:endParaRPr>
          </a:p>
        </p:txBody>
      </p:sp>
      <p:sp>
        <p:nvSpPr>
          <p:cNvPr id="64" name="TextBox 63">
            <a:extLst>
              <a:ext uri="{FF2B5EF4-FFF2-40B4-BE49-F238E27FC236}">
                <a16:creationId xmlns:a16="http://schemas.microsoft.com/office/drawing/2014/main" id="{12A46B97-D6AF-3EBB-43C3-567DFB539CDA}"/>
              </a:ext>
            </a:extLst>
          </p:cNvPr>
          <p:cNvSpPr txBox="1"/>
          <p:nvPr/>
        </p:nvSpPr>
        <p:spPr>
          <a:xfrm>
            <a:off x="9064403" y="2812483"/>
            <a:ext cx="2821986" cy="2123658"/>
          </a:xfrm>
          <a:prstGeom prst="rect">
            <a:avLst/>
          </a:prstGeom>
          <a:noFill/>
        </p:spPr>
        <p:txBody>
          <a:bodyPr wrap="square" rtlCol="0">
            <a:spAutoFit/>
          </a:bodyPr>
          <a:lstStyle/>
          <a:p>
            <a:pPr algn="ctr"/>
            <a:r>
              <a:rPr lang="ar-JO" sz="4800" b="1" dirty="0">
                <a:solidFill>
                  <a:schemeClr val="bg1"/>
                </a:solidFill>
                <a:latin typeface="A Jannat LT" pitchFamily="2" charset="-78"/>
                <a:cs typeface="A Jannat LT" pitchFamily="2" charset="-78"/>
              </a:rPr>
              <a:t>5</a:t>
            </a:r>
          </a:p>
          <a:p>
            <a:pPr algn="ctr"/>
            <a:r>
              <a:rPr lang="ar-JO" sz="2800" b="1" dirty="0">
                <a:solidFill>
                  <a:schemeClr val="bg1"/>
                </a:solidFill>
                <a:latin typeface="A Jannat LT" pitchFamily="2" charset="-78"/>
                <a:cs typeface="A Jannat LT" pitchFamily="2" charset="-78"/>
              </a:rPr>
              <a:t>خدمات </a:t>
            </a:r>
          </a:p>
          <a:p>
            <a:pPr algn="ctr"/>
            <a:r>
              <a:rPr lang="ar-JO" sz="2800" b="1" dirty="0">
                <a:solidFill>
                  <a:schemeClr val="bg1"/>
                </a:solidFill>
                <a:latin typeface="A Jannat LT" pitchFamily="2" charset="-78"/>
                <a:cs typeface="A Jannat LT" pitchFamily="2" charset="-78"/>
              </a:rPr>
              <a:t>دائرة الأحوال المدنية والجوازات</a:t>
            </a:r>
            <a:endParaRPr lang="en-UM" sz="2800" b="1" dirty="0">
              <a:solidFill>
                <a:schemeClr val="bg1"/>
              </a:solidFill>
              <a:latin typeface="A Jannat LT" pitchFamily="2" charset="-78"/>
              <a:cs typeface="A Jannat LT" pitchFamily="2" charset="-78"/>
            </a:endParaRPr>
          </a:p>
        </p:txBody>
      </p:sp>
      <p:sp>
        <p:nvSpPr>
          <p:cNvPr id="65" name="TextBox 64">
            <a:extLst>
              <a:ext uri="{FF2B5EF4-FFF2-40B4-BE49-F238E27FC236}">
                <a16:creationId xmlns:a16="http://schemas.microsoft.com/office/drawing/2014/main" id="{598BF965-7889-729E-1360-71F417E8B280}"/>
              </a:ext>
            </a:extLst>
          </p:cNvPr>
          <p:cNvSpPr txBox="1"/>
          <p:nvPr/>
        </p:nvSpPr>
        <p:spPr>
          <a:xfrm>
            <a:off x="9003173" y="4936141"/>
            <a:ext cx="2821986" cy="1261884"/>
          </a:xfrm>
          <a:prstGeom prst="rect">
            <a:avLst/>
          </a:prstGeom>
          <a:noFill/>
        </p:spPr>
        <p:txBody>
          <a:bodyPr wrap="square" rtlCol="0">
            <a:spAutoFit/>
          </a:bodyPr>
          <a:lstStyle/>
          <a:p>
            <a:pPr algn="ctr"/>
            <a:r>
              <a:rPr lang="ar-JO" sz="4800" b="1" dirty="0">
                <a:solidFill>
                  <a:schemeClr val="bg1"/>
                </a:solidFill>
                <a:latin typeface="A Jannat LT" pitchFamily="2" charset="-78"/>
                <a:cs typeface="A Jannat LT" pitchFamily="2" charset="-78"/>
              </a:rPr>
              <a:t>6</a:t>
            </a:r>
          </a:p>
          <a:p>
            <a:pPr algn="ctr"/>
            <a:r>
              <a:rPr lang="ar-JO" sz="2800" b="1" dirty="0">
                <a:solidFill>
                  <a:schemeClr val="bg1"/>
                </a:solidFill>
                <a:latin typeface="A Jannat LT" pitchFamily="2" charset="-78"/>
                <a:cs typeface="A Jannat LT" pitchFamily="2" charset="-78"/>
              </a:rPr>
              <a:t>الاحصائيات</a:t>
            </a:r>
            <a:endParaRPr lang="en-UM" sz="2800" b="1" dirty="0">
              <a:solidFill>
                <a:schemeClr val="bg1"/>
              </a:solidFill>
              <a:latin typeface="A Jannat LT" pitchFamily="2" charset="-78"/>
              <a:cs typeface="A Jannat LT" pitchFamily="2" charset="-78"/>
            </a:endParaRPr>
          </a:p>
        </p:txBody>
      </p:sp>
    </p:spTree>
    <p:extLst>
      <p:ext uri="{BB962C8B-B14F-4D97-AF65-F5344CB8AC3E}">
        <p14:creationId xmlns:p14="http://schemas.microsoft.com/office/powerpoint/2010/main" val="162287390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ABBBC-1D43-A681-83BB-5B5B2F165462}"/>
              </a:ext>
            </a:extLst>
          </p:cNvPr>
          <p:cNvSpPr>
            <a:spLocks noGrp="1"/>
          </p:cNvSpPr>
          <p:nvPr>
            <p:ph type="title"/>
          </p:nvPr>
        </p:nvSpPr>
        <p:spPr/>
        <p:txBody>
          <a:bodyPr>
            <a:normAutofit/>
          </a:bodyPr>
          <a:lstStyle/>
          <a:p>
            <a:pPr algn="ctr"/>
            <a:r>
              <a:rPr lang="ar-JO" sz="7200" b="1" dirty="0">
                <a:solidFill>
                  <a:schemeClr val="bg1"/>
                </a:solidFill>
                <a:latin typeface="A Jannat LT" pitchFamily="2" charset="-78"/>
                <a:cs typeface="A Jannat LT" pitchFamily="2" charset="-78"/>
              </a:rPr>
              <a:t>المقدمة</a:t>
            </a:r>
            <a:endParaRPr lang="en-UM" sz="7200" b="1" dirty="0">
              <a:solidFill>
                <a:schemeClr val="bg1"/>
              </a:solidFill>
              <a:latin typeface="A Jannat LT" pitchFamily="2" charset="-78"/>
              <a:cs typeface="A Jannat LT" pitchFamily="2" charset="-78"/>
            </a:endParaRPr>
          </a:p>
        </p:txBody>
      </p:sp>
      <p:sp>
        <p:nvSpPr>
          <p:cNvPr id="3" name="Content Placeholder 2">
            <a:extLst>
              <a:ext uri="{FF2B5EF4-FFF2-40B4-BE49-F238E27FC236}">
                <a16:creationId xmlns:a16="http://schemas.microsoft.com/office/drawing/2014/main" id="{02826F96-518B-4046-7B67-81F7D63BF5FA}"/>
              </a:ext>
            </a:extLst>
          </p:cNvPr>
          <p:cNvSpPr>
            <a:spLocks noGrp="1"/>
          </p:cNvSpPr>
          <p:nvPr>
            <p:ph idx="1"/>
          </p:nvPr>
        </p:nvSpPr>
        <p:spPr>
          <a:xfrm>
            <a:off x="228600" y="1455508"/>
            <a:ext cx="11767457" cy="4837137"/>
          </a:xfrm>
        </p:spPr>
        <p:txBody>
          <a:bodyPr>
            <a:noAutofit/>
          </a:bodyPr>
          <a:lstStyle/>
          <a:p>
            <a:pPr marL="0" indent="0" algn="justLow" rtl="1">
              <a:lnSpc>
                <a:spcPct val="150000"/>
              </a:lnSpc>
              <a:buNone/>
            </a:pPr>
            <a:r>
              <a:rPr lang="ar-JO" sz="2400" b="1" dirty="0">
                <a:solidFill>
                  <a:schemeClr val="bg1"/>
                </a:solidFill>
                <a:latin typeface="A Jannat LT" pitchFamily="2" charset="-78"/>
                <a:cs typeface="A Jannat LT" pitchFamily="2" charset="-78"/>
              </a:rPr>
              <a:t>يُعد التسجيل المدني والإحصاء الحيوي من الركائز الأساسية التي تعتمد عليها الدول لتطوير السياسات العامة وتوجيه الموارد بشكل فعّال حيث تشكل هذه العمليات جزءًا حيويًا من النظام الإداري الوطني وتساهم في توفير بيانات دقيقة وشاملة حول السكان والظروف الحياتية.</a:t>
            </a:r>
          </a:p>
          <a:p>
            <a:pPr marL="0" indent="0" algn="justLow" rtl="1">
              <a:lnSpc>
                <a:spcPct val="150000"/>
              </a:lnSpc>
              <a:buNone/>
            </a:pPr>
            <a:r>
              <a:rPr lang="ar-JO" sz="2400" b="1" dirty="0">
                <a:solidFill>
                  <a:schemeClr val="bg1"/>
                </a:solidFill>
                <a:latin typeface="A Jannat LT" pitchFamily="2" charset="-78"/>
                <a:cs typeface="A Jannat LT" pitchFamily="2" charset="-78"/>
              </a:rPr>
              <a:t>تتولى دائرة الأحوال المدنية والجوازات مسؤولية تسجيل الواقعات الحيوية للمواطنين والاجانب المقيمين على ارض المملكة، بالإضافة إلى إصدار الوثائق الرسمية مثل الشهادات لواقعات مسجلة مسبقاً، البطاقات الشخصية وجوازات السفر. هذه العمليات لا تقتصر على توفير إثباتات قانونية للمواطنين فقط، بل تمتد لتشمل جمع بيانات إحصائية تستخدمها الدوائر الحكومية في التخطيط والتنمية.</a:t>
            </a:r>
          </a:p>
        </p:txBody>
      </p:sp>
    </p:spTree>
    <p:extLst>
      <p:ext uri="{BB962C8B-B14F-4D97-AF65-F5344CB8AC3E}">
        <p14:creationId xmlns:p14="http://schemas.microsoft.com/office/powerpoint/2010/main" val="14212422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ABBBC-1D43-A681-83BB-5B5B2F165462}"/>
              </a:ext>
            </a:extLst>
          </p:cNvPr>
          <p:cNvSpPr>
            <a:spLocks noGrp="1"/>
          </p:cNvSpPr>
          <p:nvPr>
            <p:ph type="title"/>
          </p:nvPr>
        </p:nvSpPr>
        <p:spPr/>
        <p:txBody>
          <a:bodyPr>
            <a:normAutofit/>
          </a:bodyPr>
          <a:lstStyle/>
          <a:p>
            <a:pPr algn="ctr"/>
            <a:r>
              <a:rPr lang="ar-JO" sz="7200" b="1" dirty="0">
                <a:solidFill>
                  <a:schemeClr val="bg1"/>
                </a:solidFill>
                <a:latin typeface="A Jannat LT" pitchFamily="2" charset="-78"/>
                <a:cs typeface="A Jannat LT" pitchFamily="2" charset="-78"/>
              </a:rPr>
              <a:t>المقدمة</a:t>
            </a:r>
            <a:endParaRPr lang="en-UM" sz="7200" b="1" dirty="0">
              <a:solidFill>
                <a:schemeClr val="bg1"/>
              </a:solidFill>
              <a:latin typeface="A Jannat LT" pitchFamily="2" charset="-78"/>
              <a:cs typeface="A Jannat LT" pitchFamily="2" charset="-78"/>
            </a:endParaRPr>
          </a:p>
        </p:txBody>
      </p:sp>
      <p:sp>
        <p:nvSpPr>
          <p:cNvPr id="3" name="Content Placeholder 2">
            <a:extLst>
              <a:ext uri="{FF2B5EF4-FFF2-40B4-BE49-F238E27FC236}">
                <a16:creationId xmlns:a16="http://schemas.microsoft.com/office/drawing/2014/main" id="{02826F96-518B-4046-7B67-81F7D63BF5FA}"/>
              </a:ext>
            </a:extLst>
          </p:cNvPr>
          <p:cNvSpPr>
            <a:spLocks noGrp="1"/>
          </p:cNvSpPr>
          <p:nvPr>
            <p:ph idx="1"/>
          </p:nvPr>
        </p:nvSpPr>
        <p:spPr>
          <a:xfrm>
            <a:off x="212271" y="1406346"/>
            <a:ext cx="11767457" cy="5328751"/>
          </a:xfrm>
        </p:spPr>
        <p:txBody>
          <a:bodyPr>
            <a:noAutofit/>
          </a:bodyPr>
          <a:lstStyle/>
          <a:p>
            <a:pPr marL="0" indent="0" algn="justLow" rtl="1">
              <a:lnSpc>
                <a:spcPct val="150000"/>
              </a:lnSpc>
              <a:buNone/>
            </a:pPr>
            <a:r>
              <a:rPr lang="ar-JO" b="1" dirty="0">
                <a:solidFill>
                  <a:schemeClr val="bg1"/>
                </a:solidFill>
                <a:latin typeface="A Jannat LT" pitchFamily="2" charset="-78"/>
                <a:cs typeface="A Jannat LT" pitchFamily="2" charset="-78"/>
              </a:rPr>
              <a:t>تساهم البيانات المستخرجة من عمليات التسجيل المدني والإحصاء الحيوي في تحسين الخدمات الصحية والتعليمية والاجتماعية، كما تساعد في رسم سياسات فعّالة لمكافحة الفقر وتعزيز النمو الاقتصادي. يعتمد صانعو القرار على هذه البيانات لتحليل التغيرات الديموغرافية وتحديد احتياجات المجتمع بشكل دقيق.</a:t>
            </a:r>
          </a:p>
          <a:p>
            <a:pPr marL="0" indent="0" algn="justLow" rtl="1">
              <a:lnSpc>
                <a:spcPct val="150000"/>
              </a:lnSpc>
              <a:buNone/>
            </a:pPr>
            <a:r>
              <a:rPr lang="ar-JO" b="1" dirty="0">
                <a:solidFill>
                  <a:schemeClr val="bg1"/>
                </a:solidFill>
                <a:latin typeface="A Jannat LT" pitchFamily="2" charset="-78"/>
                <a:cs typeface="A Jannat LT" pitchFamily="2" charset="-78"/>
              </a:rPr>
              <a:t>ومن خلال التطوير المستمر للبنية التحتية لتكنولوجيا المعلومات، تسعى دائرة الاحوال المدنية والجوازات إلى تحسين دقة وسرعة في تقديم الخدمات لمتلقي الخدمة من خلال التحول الالكتروني للخدمات، مما يعزز من كفاءة التسجيل المدني ويسهم في تحقيق أهداف التنمية المستدامة.</a:t>
            </a:r>
          </a:p>
        </p:txBody>
      </p:sp>
    </p:spTree>
    <p:extLst>
      <p:ext uri="{BB962C8B-B14F-4D97-AF65-F5344CB8AC3E}">
        <p14:creationId xmlns:p14="http://schemas.microsoft.com/office/powerpoint/2010/main" val="324657283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30B00ED5-26CA-1F03-5912-0D488E2BD74E}"/>
              </a:ext>
            </a:extLst>
          </p:cNvPr>
          <p:cNvGrpSpPr/>
          <p:nvPr/>
        </p:nvGrpSpPr>
        <p:grpSpPr>
          <a:xfrm>
            <a:off x="0" y="0"/>
            <a:ext cx="2437200" cy="3427200"/>
            <a:chOff x="0" y="0"/>
            <a:chExt cx="2437200" cy="3427200"/>
          </a:xfrm>
        </p:grpSpPr>
        <p:sp>
          <p:nvSpPr>
            <p:cNvPr id="7" name="Rectangle 6">
              <a:extLst>
                <a:ext uri="{FF2B5EF4-FFF2-40B4-BE49-F238E27FC236}">
                  <a16:creationId xmlns:a16="http://schemas.microsoft.com/office/drawing/2014/main" id="{02CEE5FA-16F5-3E23-E572-93F1116A5F71}"/>
                </a:ext>
              </a:extLst>
            </p:cNvPr>
            <p:cNvSpPr/>
            <p:nvPr/>
          </p:nvSpPr>
          <p:spPr>
            <a:xfrm>
              <a:off x="0" y="0"/>
              <a:ext cx="2437200" cy="34272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5" name="TextBox 14">
              <a:extLst>
                <a:ext uri="{FF2B5EF4-FFF2-40B4-BE49-F238E27FC236}">
                  <a16:creationId xmlns:a16="http://schemas.microsoft.com/office/drawing/2014/main" id="{5F8CCC3A-DA7F-7101-BB8B-DC91ABA82C0B}"/>
                </a:ext>
              </a:extLst>
            </p:cNvPr>
            <p:cNvSpPr txBox="1"/>
            <p:nvPr/>
          </p:nvSpPr>
          <p:spPr>
            <a:xfrm>
              <a:off x="211693" y="1939148"/>
              <a:ext cx="1970315" cy="1015663"/>
            </a:xfrm>
            <a:prstGeom prst="rect">
              <a:avLst/>
            </a:prstGeom>
            <a:noFill/>
            <a:ln>
              <a:noFill/>
            </a:ln>
          </p:spPr>
          <p:txBody>
            <a:bodyPr wrap="square" rtlCol="0">
              <a:spAutoFit/>
            </a:bodyPr>
            <a:lstStyle/>
            <a:p>
              <a:pPr algn="r" rtl="1"/>
              <a:r>
                <a:rPr lang="ar-JO" sz="6000" b="1" dirty="0">
                  <a:solidFill>
                    <a:schemeClr val="bg1"/>
                  </a:solidFill>
                </a:rPr>
                <a:t>1921</a:t>
              </a:r>
              <a:endParaRPr lang="en-UM" sz="6000" b="1" dirty="0">
                <a:solidFill>
                  <a:schemeClr val="bg1"/>
                </a:solidFill>
              </a:endParaRPr>
            </a:p>
          </p:txBody>
        </p:sp>
        <p:sp>
          <p:nvSpPr>
            <p:cNvPr id="20" name="TextBox 19">
              <a:extLst>
                <a:ext uri="{FF2B5EF4-FFF2-40B4-BE49-F238E27FC236}">
                  <a16:creationId xmlns:a16="http://schemas.microsoft.com/office/drawing/2014/main" id="{E1AF0952-2620-459F-024E-284FBD94595B}"/>
                </a:ext>
              </a:extLst>
            </p:cNvPr>
            <p:cNvSpPr txBox="1"/>
            <p:nvPr/>
          </p:nvSpPr>
          <p:spPr>
            <a:xfrm>
              <a:off x="211693" y="455978"/>
              <a:ext cx="2008992"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تم انشاء اول مكتب جوازات تحت قيادة الجيش</a:t>
              </a:r>
              <a:endParaRPr lang="en-UM" b="1" dirty="0">
                <a:solidFill>
                  <a:schemeClr val="bg1"/>
                </a:solidFill>
                <a:latin typeface="A Jannat LT" pitchFamily="2" charset="-78"/>
                <a:cs typeface="A Jannat LT" pitchFamily="2" charset="-78"/>
              </a:endParaRPr>
            </a:p>
          </p:txBody>
        </p:sp>
      </p:grpSp>
      <p:grpSp>
        <p:nvGrpSpPr>
          <p:cNvPr id="91" name="Group 90">
            <a:extLst>
              <a:ext uri="{FF2B5EF4-FFF2-40B4-BE49-F238E27FC236}">
                <a16:creationId xmlns:a16="http://schemas.microsoft.com/office/drawing/2014/main" id="{F038D6C3-E26E-83A6-8605-FDDACA761A0E}"/>
              </a:ext>
            </a:extLst>
          </p:cNvPr>
          <p:cNvGrpSpPr/>
          <p:nvPr/>
        </p:nvGrpSpPr>
        <p:grpSpPr>
          <a:xfrm>
            <a:off x="0" y="3427113"/>
            <a:ext cx="2437200" cy="3427200"/>
            <a:chOff x="-10886" y="3437999"/>
            <a:chExt cx="2437200" cy="3427200"/>
          </a:xfrm>
        </p:grpSpPr>
        <p:sp>
          <p:nvSpPr>
            <p:cNvPr id="48" name="Rectangle 47">
              <a:extLst>
                <a:ext uri="{FF2B5EF4-FFF2-40B4-BE49-F238E27FC236}">
                  <a16:creationId xmlns:a16="http://schemas.microsoft.com/office/drawing/2014/main" id="{E21D272B-6467-81DC-D9B7-CF0E9CFE1C81}"/>
                </a:ext>
              </a:extLst>
            </p:cNvPr>
            <p:cNvSpPr/>
            <p:nvPr/>
          </p:nvSpPr>
          <p:spPr>
            <a:xfrm>
              <a:off x="-10886" y="3437999"/>
              <a:ext cx="2437200" cy="34272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28" name="TextBox 27">
              <a:extLst>
                <a:ext uri="{FF2B5EF4-FFF2-40B4-BE49-F238E27FC236}">
                  <a16:creationId xmlns:a16="http://schemas.microsoft.com/office/drawing/2014/main" id="{3FECF88D-CAC1-EA4F-1953-293681408575}"/>
                </a:ext>
              </a:extLst>
            </p:cNvPr>
            <p:cNvSpPr txBox="1"/>
            <p:nvPr/>
          </p:nvSpPr>
          <p:spPr>
            <a:xfrm>
              <a:off x="211694" y="5637685"/>
              <a:ext cx="1970315" cy="1015663"/>
            </a:xfrm>
            <a:prstGeom prst="rect">
              <a:avLst/>
            </a:prstGeom>
            <a:noFill/>
            <a:ln>
              <a:noFill/>
            </a:ln>
          </p:spPr>
          <p:txBody>
            <a:bodyPr wrap="square" rtlCol="0">
              <a:spAutoFit/>
            </a:bodyPr>
            <a:lstStyle/>
            <a:p>
              <a:pPr algn="r" rtl="1"/>
              <a:r>
                <a:rPr lang="ar-JO" sz="6000" b="1" dirty="0">
                  <a:solidFill>
                    <a:schemeClr val="bg1"/>
                  </a:solidFill>
                </a:rPr>
                <a:t>2008</a:t>
              </a:r>
              <a:endParaRPr lang="en-UM" sz="6000" b="1" dirty="0">
                <a:solidFill>
                  <a:schemeClr val="bg1"/>
                </a:solidFill>
              </a:endParaRPr>
            </a:p>
          </p:txBody>
        </p:sp>
        <p:sp>
          <p:nvSpPr>
            <p:cNvPr id="33" name="TextBox 32">
              <a:extLst>
                <a:ext uri="{FF2B5EF4-FFF2-40B4-BE49-F238E27FC236}">
                  <a16:creationId xmlns:a16="http://schemas.microsoft.com/office/drawing/2014/main" id="{F1D280BF-E7FA-2F71-5599-C754FB941CCC}"/>
                </a:ext>
              </a:extLst>
            </p:cNvPr>
            <p:cNvSpPr txBox="1"/>
            <p:nvPr/>
          </p:nvSpPr>
          <p:spPr>
            <a:xfrm>
              <a:off x="120427" y="3605441"/>
              <a:ext cx="2208222" cy="1754326"/>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تطوير أنظمة الحاسب الآلي وخطوط الإتصال حيث تم تحديث برامج الاحوال المدنية والجوازات من </a:t>
              </a:r>
              <a:r>
                <a:rPr lang="en-GB" b="1" dirty="0">
                  <a:solidFill>
                    <a:schemeClr val="bg1"/>
                  </a:solidFill>
                  <a:latin typeface="A Jannat LT" pitchFamily="2" charset="-78"/>
                  <a:cs typeface="A Jannat LT" pitchFamily="2" charset="-78"/>
                </a:rPr>
                <a:t>Oracle 9i  </a:t>
              </a:r>
              <a:r>
                <a:rPr lang="ar-JO" b="1" dirty="0">
                  <a:solidFill>
                    <a:schemeClr val="bg1"/>
                  </a:solidFill>
                  <a:latin typeface="A Jannat LT" pitchFamily="2" charset="-78"/>
                  <a:cs typeface="A Jannat LT" pitchFamily="2" charset="-78"/>
                </a:rPr>
                <a:t> الى </a:t>
              </a:r>
              <a:r>
                <a:rPr lang="en-GB" b="1" dirty="0">
                  <a:solidFill>
                    <a:schemeClr val="bg1"/>
                  </a:solidFill>
                  <a:latin typeface="A Jannat LT" pitchFamily="2" charset="-78"/>
                  <a:cs typeface="A Jannat LT" pitchFamily="2" charset="-78"/>
                </a:rPr>
                <a:t>Oracle 10g</a:t>
              </a:r>
            </a:p>
          </p:txBody>
        </p:sp>
      </p:grpSp>
      <p:grpSp>
        <p:nvGrpSpPr>
          <p:cNvPr id="85" name="Group 84">
            <a:extLst>
              <a:ext uri="{FF2B5EF4-FFF2-40B4-BE49-F238E27FC236}">
                <a16:creationId xmlns:a16="http://schemas.microsoft.com/office/drawing/2014/main" id="{AD573D3F-7382-0DD2-33D6-18EA899632B3}"/>
              </a:ext>
            </a:extLst>
          </p:cNvPr>
          <p:cNvGrpSpPr/>
          <p:nvPr/>
        </p:nvGrpSpPr>
        <p:grpSpPr>
          <a:xfrm>
            <a:off x="2147626" y="0"/>
            <a:ext cx="2726774" cy="3427200"/>
            <a:chOff x="2147626" y="0"/>
            <a:chExt cx="2726774" cy="3427200"/>
          </a:xfrm>
        </p:grpSpPr>
        <p:sp>
          <p:nvSpPr>
            <p:cNvPr id="11" name="Rectangle 10">
              <a:extLst>
                <a:ext uri="{FF2B5EF4-FFF2-40B4-BE49-F238E27FC236}">
                  <a16:creationId xmlns:a16="http://schemas.microsoft.com/office/drawing/2014/main" id="{C03720C7-E8A2-B24C-E905-834F6F8BDB72}"/>
                </a:ext>
              </a:extLst>
            </p:cNvPr>
            <p:cNvSpPr/>
            <p:nvPr/>
          </p:nvSpPr>
          <p:spPr>
            <a:xfrm>
              <a:off x="2437200" y="0"/>
              <a:ext cx="2437200" cy="34272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6" name="TextBox 15">
              <a:extLst>
                <a:ext uri="{FF2B5EF4-FFF2-40B4-BE49-F238E27FC236}">
                  <a16:creationId xmlns:a16="http://schemas.microsoft.com/office/drawing/2014/main" id="{2F1EC088-E2E5-4534-42AB-55B9333F48A4}"/>
                </a:ext>
              </a:extLst>
            </p:cNvPr>
            <p:cNvSpPr txBox="1"/>
            <p:nvPr/>
          </p:nvSpPr>
          <p:spPr>
            <a:xfrm>
              <a:off x="2567850" y="1939148"/>
              <a:ext cx="1970315" cy="1015663"/>
            </a:xfrm>
            <a:prstGeom prst="rect">
              <a:avLst/>
            </a:prstGeom>
            <a:noFill/>
            <a:ln>
              <a:noFill/>
            </a:ln>
          </p:spPr>
          <p:txBody>
            <a:bodyPr wrap="square" rtlCol="0">
              <a:spAutoFit/>
            </a:bodyPr>
            <a:lstStyle/>
            <a:p>
              <a:pPr algn="r" rtl="1"/>
              <a:r>
                <a:rPr lang="ar-JO" sz="6000" b="1" dirty="0">
                  <a:solidFill>
                    <a:schemeClr val="bg1"/>
                  </a:solidFill>
                </a:rPr>
                <a:t>1941</a:t>
              </a:r>
              <a:endParaRPr lang="en-UM" sz="6000" b="1" dirty="0">
                <a:solidFill>
                  <a:schemeClr val="bg1"/>
                </a:solidFill>
              </a:endParaRPr>
            </a:p>
          </p:txBody>
        </p:sp>
        <p:sp>
          <p:nvSpPr>
            <p:cNvPr id="21" name="TextBox 20">
              <a:extLst>
                <a:ext uri="{FF2B5EF4-FFF2-40B4-BE49-F238E27FC236}">
                  <a16:creationId xmlns:a16="http://schemas.microsoft.com/office/drawing/2014/main" id="{6EC16D72-855D-828A-0671-13E450CCC55A}"/>
                </a:ext>
              </a:extLst>
            </p:cNvPr>
            <p:cNvSpPr txBox="1"/>
            <p:nvPr/>
          </p:nvSpPr>
          <p:spPr>
            <a:xfrm>
              <a:off x="2648893" y="455978"/>
              <a:ext cx="2008992" cy="1200329"/>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انفصال دائرة الجوازات عن قيادة الجيش وربطه بوزارة الداخلية</a:t>
              </a:r>
            </a:p>
          </p:txBody>
        </p:sp>
        <p:sp>
          <p:nvSpPr>
            <p:cNvPr id="72" name="Arrow: Right 71">
              <a:extLst>
                <a:ext uri="{FF2B5EF4-FFF2-40B4-BE49-F238E27FC236}">
                  <a16:creationId xmlns:a16="http://schemas.microsoft.com/office/drawing/2014/main" id="{F70B7B6F-87DE-EA5B-556C-2FE365B3AA4C}"/>
                </a:ext>
              </a:extLst>
            </p:cNvPr>
            <p:cNvSpPr/>
            <p:nvPr/>
          </p:nvSpPr>
          <p:spPr>
            <a:xfrm>
              <a:off x="2147626" y="145033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4" name="Group 83">
            <a:extLst>
              <a:ext uri="{FF2B5EF4-FFF2-40B4-BE49-F238E27FC236}">
                <a16:creationId xmlns:a16="http://schemas.microsoft.com/office/drawing/2014/main" id="{4F171A92-3E43-8950-0635-2836D5E04799}"/>
              </a:ext>
            </a:extLst>
          </p:cNvPr>
          <p:cNvGrpSpPr/>
          <p:nvPr/>
        </p:nvGrpSpPr>
        <p:grpSpPr>
          <a:xfrm>
            <a:off x="4588930" y="0"/>
            <a:ext cx="2725670" cy="3427200"/>
            <a:chOff x="4588930" y="0"/>
            <a:chExt cx="2725670" cy="3427200"/>
          </a:xfrm>
        </p:grpSpPr>
        <p:sp>
          <p:nvSpPr>
            <p:cNvPr id="12" name="Rectangle 11">
              <a:extLst>
                <a:ext uri="{FF2B5EF4-FFF2-40B4-BE49-F238E27FC236}">
                  <a16:creationId xmlns:a16="http://schemas.microsoft.com/office/drawing/2014/main" id="{DB2FB92B-4179-457F-5EE8-CD367CF43458}"/>
                </a:ext>
              </a:extLst>
            </p:cNvPr>
            <p:cNvSpPr/>
            <p:nvPr/>
          </p:nvSpPr>
          <p:spPr>
            <a:xfrm>
              <a:off x="4877400" y="0"/>
              <a:ext cx="2437200" cy="342720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7" name="TextBox 16">
              <a:extLst>
                <a:ext uri="{FF2B5EF4-FFF2-40B4-BE49-F238E27FC236}">
                  <a16:creationId xmlns:a16="http://schemas.microsoft.com/office/drawing/2014/main" id="{CADF9E41-FD02-04BA-D9BD-D874A249BF01}"/>
                </a:ext>
              </a:extLst>
            </p:cNvPr>
            <p:cNvSpPr txBox="1"/>
            <p:nvPr/>
          </p:nvSpPr>
          <p:spPr>
            <a:xfrm>
              <a:off x="5049236" y="1939148"/>
              <a:ext cx="1970315" cy="1015663"/>
            </a:xfrm>
            <a:prstGeom prst="rect">
              <a:avLst/>
            </a:prstGeom>
            <a:noFill/>
            <a:ln>
              <a:noFill/>
            </a:ln>
          </p:spPr>
          <p:txBody>
            <a:bodyPr wrap="square" rtlCol="0">
              <a:spAutoFit/>
            </a:bodyPr>
            <a:lstStyle/>
            <a:p>
              <a:pPr algn="r" rtl="1"/>
              <a:r>
                <a:rPr lang="ar-JO" sz="6000" b="1" dirty="0">
                  <a:solidFill>
                    <a:schemeClr val="bg1"/>
                  </a:solidFill>
                </a:rPr>
                <a:t>1966</a:t>
              </a:r>
              <a:endParaRPr lang="en-UM" sz="6000" b="1" dirty="0">
                <a:solidFill>
                  <a:schemeClr val="bg1"/>
                </a:solidFill>
              </a:endParaRPr>
            </a:p>
          </p:txBody>
        </p:sp>
        <p:sp>
          <p:nvSpPr>
            <p:cNvPr id="22" name="TextBox 21">
              <a:extLst>
                <a:ext uri="{FF2B5EF4-FFF2-40B4-BE49-F238E27FC236}">
                  <a16:creationId xmlns:a16="http://schemas.microsoft.com/office/drawing/2014/main" id="{EA08C7A3-BB35-B966-360F-D21BA0266F81}"/>
                </a:ext>
              </a:extLst>
            </p:cNvPr>
            <p:cNvSpPr txBox="1"/>
            <p:nvPr/>
          </p:nvSpPr>
          <p:spPr>
            <a:xfrm>
              <a:off x="5094503" y="453867"/>
              <a:ext cx="2008992" cy="646331"/>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تم تأسيس دائرة الاحوال المدنية</a:t>
              </a:r>
            </a:p>
          </p:txBody>
        </p:sp>
        <p:sp>
          <p:nvSpPr>
            <p:cNvPr id="73" name="Arrow: Right 72">
              <a:extLst>
                <a:ext uri="{FF2B5EF4-FFF2-40B4-BE49-F238E27FC236}">
                  <a16:creationId xmlns:a16="http://schemas.microsoft.com/office/drawing/2014/main" id="{324EBBC2-D542-7C30-1BA9-D4D823F02FEB}"/>
                </a:ext>
              </a:extLst>
            </p:cNvPr>
            <p:cNvSpPr/>
            <p:nvPr/>
          </p:nvSpPr>
          <p:spPr>
            <a:xfrm>
              <a:off x="4588930" y="145033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3" name="Group 82">
            <a:extLst>
              <a:ext uri="{FF2B5EF4-FFF2-40B4-BE49-F238E27FC236}">
                <a16:creationId xmlns:a16="http://schemas.microsoft.com/office/drawing/2014/main" id="{0E680BA5-26C9-5355-4B0E-A7C25F70A617}"/>
              </a:ext>
            </a:extLst>
          </p:cNvPr>
          <p:cNvGrpSpPr/>
          <p:nvPr/>
        </p:nvGrpSpPr>
        <p:grpSpPr>
          <a:xfrm>
            <a:off x="7030234" y="0"/>
            <a:ext cx="2724566" cy="3427200"/>
            <a:chOff x="7030234" y="0"/>
            <a:chExt cx="2724566" cy="3427200"/>
          </a:xfrm>
        </p:grpSpPr>
        <p:sp>
          <p:nvSpPr>
            <p:cNvPr id="13" name="Rectangle 12">
              <a:extLst>
                <a:ext uri="{FF2B5EF4-FFF2-40B4-BE49-F238E27FC236}">
                  <a16:creationId xmlns:a16="http://schemas.microsoft.com/office/drawing/2014/main" id="{C75C217D-46E3-51AC-207A-A7223DE707BA}"/>
                </a:ext>
              </a:extLst>
            </p:cNvPr>
            <p:cNvSpPr/>
            <p:nvPr/>
          </p:nvSpPr>
          <p:spPr>
            <a:xfrm>
              <a:off x="7317600" y="0"/>
              <a:ext cx="2437200" cy="3427200"/>
            </a:xfrm>
            <a:prstGeom prst="rect">
              <a:avLst/>
            </a:prstGeom>
            <a:solidFill>
              <a:srgbClr val="00EA6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8" name="TextBox 17">
              <a:extLst>
                <a:ext uri="{FF2B5EF4-FFF2-40B4-BE49-F238E27FC236}">
                  <a16:creationId xmlns:a16="http://schemas.microsoft.com/office/drawing/2014/main" id="{AC479D09-B87F-1E83-629F-8E7C6A43B5D5}"/>
                </a:ext>
              </a:extLst>
            </p:cNvPr>
            <p:cNvSpPr txBox="1"/>
            <p:nvPr/>
          </p:nvSpPr>
          <p:spPr>
            <a:xfrm>
              <a:off x="7486436" y="1939148"/>
              <a:ext cx="1970315" cy="1015663"/>
            </a:xfrm>
            <a:prstGeom prst="rect">
              <a:avLst/>
            </a:prstGeom>
            <a:noFill/>
            <a:ln>
              <a:noFill/>
            </a:ln>
          </p:spPr>
          <p:txBody>
            <a:bodyPr wrap="square" rtlCol="0">
              <a:spAutoFit/>
            </a:bodyPr>
            <a:lstStyle/>
            <a:p>
              <a:pPr algn="r" rtl="1"/>
              <a:r>
                <a:rPr lang="ar-JO" sz="6000" b="1" dirty="0">
                  <a:solidFill>
                    <a:schemeClr val="bg1"/>
                  </a:solidFill>
                </a:rPr>
                <a:t>1988</a:t>
              </a:r>
              <a:endParaRPr lang="en-UM" sz="6000" b="1" dirty="0">
                <a:solidFill>
                  <a:schemeClr val="bg1"/>
                </a:solidFill>
              </a:endParaRPr>
            </a:p>
          </p:txBody>
        </p:sp>
        <p:sp>
          <p:nvSpPr>
            <p:cNvPr id="23" name="TextBox 22">
              <a:extLst>
                <a:ext uri="{FF2B5EF4-FFF2-40B4-BE49-F238E27FC236}">
                  <a16:creationId xmlns:a16="http://schemas.microsoft.com/office/drawing/2014/main" id="{1074D72B-6777-466F-18AA-126330E95EA4}"/>
                </a:ext>
              </a:extLst>
            </p:cNvPr>
            <p:cNvSpPr txBox="1"/>
            <p:nvPr/>
          </p:nvSpPr>
          <p:spPr>
            <a:xfrm>
              <a:off x="7531703" y="453867"/>
              <a:ext cx="2008992" cy="1200329"/>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دمج دائرتي الاحوال المدنية والجوازات العامة في دائرة واحدة</a:t>
              </a:r>
            </a:p>
          </p:txBody>
        </p:sp>
        <p:sp>
          <p:nvSpPr>
            <p:cNvPr id="74" name="Arrow: Right 73">
              <a:extLst>
                <a:ext uri="{FF2B5EF4-FFF2-40B4-BE49-F238E27FC236}">
                  <a16:creationId xmlns:a16="http://schemas.microsoft.com/office/drawing/2014/main" id="{A813F891-FD5F-5F68-831D-F226A8CC1360}"/>
                </a:ext>
              </a:extLst>
            </p:cNvPr>
            <p:cNvSpPr/>
            <p:nvPr/>
          </p:nvSpPr>
          <p:spPr>
            <a:xfrm>
              <a:off x="7030234" y="145033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2" name="Group 81">
            <a:extLst>
              <a:ext uri="{FF2B5EF4-FFF2-40B4-BE49-F238E27FC236}">
                <a16:creationId xmlns:a16="http://schemas.microsoft.com/office/drawing/2014/main" id="{B0B31955-51B0-C031-8A9B-FA87324B0FD5}"/>
              </a:ext>
            </a:extLst>
          </p:cNvPr>
          <p:cNvGrpSpPr/>
          <p:nvPr/>
        </p:nvGrpSpPr>
        <p:grpSpPr>
          <a:xfrm>
            <a:off x="9471537" y="0"/>
            <a:ext cx="2720463" cy="3427200"/>
            <a:chOff x="9471537" y="0"/>
            <a:chExt cx="2720463" cy="3427200"/>
          </a:xfrm>
        </p:grpSpPr>
        <p:sp>
          <p:nvSpPr>
            <p:cNvPr id="14" name="Rectangle 13">
              <a:extLst>
                <a:ext uri="{FF2B5EF4-FFF2-40B4-BE49-F238E27FC236}">
                  <a16:creationId xmlns:a16="http://schemas.microsoft.com/office/drawing/2014/main" id="{FF9A427D-A503-F650-0004-12596D3246F6}"/>
                </a:ext>
              </a:extLst>
            </p:cNvPr>
            <p:cNvSpPr/>
            <p:nvPr/>
          </p:nvSpPr>
          <p:spPr>
            <a:xfrm>
              <a:off x="9754800" y="0"/>
              <a:ext cx="2437200" cy="3427200"/>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9" name="TextBox 18">
              <a:extLst>
                <a:ext uri="{FF2B5EF4-FFF2-40B4-BE49-F238E27FC236}">
                  <a16:creationId xmlns:a16="http://schemas.microsoft.com/office/drawing/2014/main" id="{E6D287A3-23D5-A1F7-9A11-FA55BF712C1C}"/>
                </a:ext>
              </a:extLst>
            </p:cNvPr>
            <p:cNvSpPr txBox="1"/>
            <p:nvPr/>
          </p:nvSpPr>
          <p:spPr>
            <a:xfrm>
              <a:off x="9903535" y="1939148"/>
              <a:ext cx="1970315" cy="1015663"/>
            </a:xfrm>
            <a:prstGeom prst="rect">
              <a:avLst/>
            </a:prstGeom>
            <a:noFill/>
            <a:ln>
              <a:noFill/>
            </a:ln>
          </p:spPr>
          <p:txBody>
            <a:bodyPr wrap="square" rtlCol="0">
              <a:spAutoFit/>
            </a:bodyPr>
            <a:lstStyle/>
            <a:p>
              <a:pPr algn="r" rtl="1"/>
              <a:r>
                <a:rPr lang="ar-JO" sz="6000" b="1" dirty="0">
                  <a:solidFill>
                    <a:schemeClr val="bg1"/>
                  </a:solidFill>
                </a:rPr>
                <a:t>1992</a:t>
              </a:r>
              <a:endParaRPr lang="en-UM" sz="6000" b="1" dirty="0">
                <a:solidFill>
                  <a:schemeClr val="bg1"/>
                </a:solidFill>
              </a:endParaRPr>
            </a:p>
          </p:txBody>
        </p:sp>
        <p:sp>
          <p:nvSpPr>
            <p:cNvPr id="24" name="TextBox 23">
              <a:extLst>
                <a:ext uri="{FF2B5EF4-FFF2-40B4-BE49-F238E27FC236}">
                  <a16:creationId xmlns:a16="http://schemas.microsoft.com/office/drawing/2014/main" id="{76731C6C-23B7-DC85-77F2-835EFCEC6D25}"/>
                </a:ext>
              </a:extLst>
            </p:cNvPr>
            <p:cNvSpPr txBox="1"/>
            <p:nvPr/>
          </p:nvSpPr>
          <p:spPr>
            <a:xfrm>
              <a:off x="9968903" y="453867"/>
              <a:ext cx="2008992"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بدأ تدوين الارقام الوطنية للمواطنيين على الوثائق</a:t>
              </a:r>
            </a:p>
          </p:txBody>
        </p:sp>
        <p:sp>
          <p:nvSpPr>
            <p:cNvPr id="75" name="Arrow: Right 74">
              <a:extLst>
                <a:ext uri="{FF2B5EF4-FFF2-40B4-BE49-F238E27FC236}">
                  <a16:creationId xmlns:a16="http://schemas.microsoft.com/office/drawing/2014/main" id="{140F0670-6565-DD08-FB69-C8470AFFC816}"/>
                </a:ext>
              </a:extLst>
            </p:cNvPr>
            <p:cNvSpPr/>
            <p:nvPr/>
          </p:nvSpPr>
          <p:spPr>
            <a:xfrm>
              <a:off x="9471537" y="145033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90" name="Group 89">
            <a:extLst>
              <a:ext uri="{FF2B5EF4-FFF2-40B4-BE49-F238E27FC236}">
                <a16:creationId xmlns:a16="http://schemas.microsoft.com/office/drawing/2014/main" id="{53BD388D-B89D-CE99-30D7-9C5228668E56}"/>
              </a:ext>
            </a:extLst>
          </p:cNvPr>
          <p:cNvGrpSpPr/>
          <p:nvPr/>
        </p:nvGrpSpPr>
        <p:grpSpPr>
          <a:xfrm>
            <a:off x="2065414" y="3427113"/>
            <a:ext cx="2808986" cy="3427200"/>
            <a:chOff x="2065414" y="3437999"/>
            <a:chExt cx="2808986" cy="3427200"/>
          </a:xfrm>
        </p:grpSpPr>
        <p:sp>
          <p:nvSpPr>
            <p:cNvPr id="49" name="Rectangle 48">
              <a:extLst>
                <a:ext uri="{FF2B5EF4-FFF2-40B4-BE49-F238E27FC236}">
                  <a16:creationId xmlns:a16="http://schemas.microsoft.com/office/drawing/2014/main" id="{A6130592-D87E-BD03-636C-FA6F4696A27C}"/>
                </a:ext>
              </a:extLst>
            </p:cNvPr>
            <p:cNvSpPr/>
            <p:nvPr/>
          </p:nvSpPr>
          <p:spPr>
            <a:xfrm>
              <a:off x="2437200" y="3437999"/>
              <a:ext cx="2437200" cy="34272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29" name="TextBox 28">
              <a:extLst>
                <a:ext uri="{FF2B5EF4-FFF2-40B4-BE49-F238E27FC236}">
                  <a16:creationId xmlns:a16="http://schemas.microsoft.com/office/drawing/2014/main" id="{872DD1BA-C66C-19C9-2891-68C98ED69345}"/>
                </a:ext>
              </a:extLst>
            </p:cNvPr>
            <p:cNvSpPr txBox="1"/>
            <p:nvPr/>
          </p:nvSpPr>
          <p:spPr>
            <a:xfrm>
              <a:off x="2567851" y="5655684"/>
              <a:ext cx="1970315" cy="1015663"/>
            </a:xfrm>
            <a:prstGeom prst="rect">
              <a:avLst/>
            </a:prstGeom>
            <a:noFill/>
            <a:ln>
              <a:noFill/>
            </a:ln>
          </p:spPr>
          <p:txBody>
            <a:bodyPr wrap="square" rtlCol="0">
              <a:spAutoFit/>
            </a:bodyPr>
            <a:lstStyle/>
            <a:p>
              <a:pPr algn="r" rtl="1"/>
              <a:r>
                <a:rPr lang="ar-JO" sz="6000" b="1" dirty="0">
                  <a:solidFill>
                    <a:schemeClr val="bg1"/>
                  </a:solidFill>
                </a:rPr>
                <a:t>2007</a:t>
              </a:r>
              <a:endParaRPr lang="en-UM" sz="6000" b="1" dirty="0">
                <a:solidFill>
                  <a:schemeClr val="bg1"/>
                </a:solidFill>
              </a:endParaRPr>
            </a:p>
          </p:txBody>
        </p:sp>
        <p:sp>
          <p:nvSpPr>
            <p:cNvPr id="34" name="TextBox 33">
              <a:extLst>
                <a:ext uri="{FF2B5EF4-FFF2-40B4-BE49-F238E27FC236}">
                  <a16:creationId xmlns:a16="http://schemas.microsoft.com/office/drawing/2014/main" id="{E6E82FBB-F3B9-DF65-F746-D85B3AF36EF8}"/>
                </a:ext>
              </a:extLst>
            </p:cNvPr>
            <p:cNvSpPr txBox="1"/>
            <p:nvPr/>
          </p:nvSpPr>
          <p:spPr>
            <a:xfrm>
              <a:off x="2648893" y="3623440"/>
              <a:ext cx="2008992"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تطوير جوازات السفر بحيث احتوت على علامات امنية عالية</a:t>
              </a:r>
            </a:p>
          </p:txBody>
        </p:sp>
        <p:sp>
          <p:nvSpPr>
            <p:cNvPr id="76" name="Arrow: Right 75">
              <a:extLst>
                <a:ext uri="{FF2B5EF4-FFF2-40B4-BE49-F238E27FC236}">
                  <a16:creationId xmlns:a16="http://schemas.microsoft.com/office/drawing/2014/main" id="{B369D2E4-41EE-62E9-E5C5-FB5A52AC2338}"/>
                </a:ext>
              </a:extLst>
            </p:cNvPr>
            <p:cNvSpPr/>
            <p:nvPr/>
          </p:nvSpPr>
          <p:spPr>
            <a:xfrm rot="10800000">
              <a:off x="2065414" y="526524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9" name="Group 88">
            <a:extLst>
              <a:ext uri="{FF2B5EF4-FFF2-40B4-BE49-F238E27FC236}">
                <a16:creationId xmlns:a16="http://schemas.microsoft.com/office/drawing/2014/main" id="{061E1C69-F49D-28F1-5A68-39076ACC88CF}"/>
              </a:ext>
            </a:extLst>
          </p:cNvPr>
          <p:cNvGrpSpPr/>
          <p:nvPr/>
        </p:nvGrpSpPr>
        <p:grpSpPr>
          <a:xfrm>
            <a:off x="4506718" y="3427113"/>
            <a:ext cx="2807882" cy="3427200"/>
            <a:chOff x="4506718" y="3437999"/>
            <a:chExt cx="2807882" cy="3427200"/>
          </a:xfrm>
        </p:grpSpPr>
        <p:sp>
          <p:nvSpPr>
            <p:cNvPr id="50" name="Rectangle 49">
              <a:extLst>
                <a:ext uri="{FF2B5EF4-FFF2-40B4-BE49-F238E27FC236}">
                  <a16:creationId xmlns:a16="http://schemas.microsoft.com/office/drawing/2014/main" id="{167F19E4-F94F-7E89-4807-4A2461C8DAF1}"/>
                </a:ext>
              </a:extLst>
            </p:cNvPr>
            <p:cNvSpPr/>
            <p:nvPr/>
          </p:nvSpPr>
          <p:spPr>
            <a:xfrm>
              <a:off x="4877400" y="3437999"/>
              <a:ext cx="2437200" cy="342720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0" name="TextBox 29">
              <a:extLst>
                <a:ext uri="{FF2B5EF4-FFF2-40B4-BE49-F238E27FC236}">
                  <a16:creationId xmlns:a16="http://schemas.microsoft.com/office/drawing/2014/main" id="{CD73D6D3-5BBD-F43D-0ED2-20A3B6C5B177}"/>
                </a:ext>
              </a:extLst>
            </p:cNvPr>
            <p:cNvSpPr txBox="1"/>
            <p:nvPr/>
          </p:nvSpPr>
          <p:spPr>
            <a:xfrm>
              <a:off x="5049237" y="5655684"/>
              <a:ext cx="1970315" cy="1015663"/>
            </a:xfrm>
            <a:prstGeom prst="rect">
              <a:avLst/>
            </a:prstGeom>
            <a:noFill/>
            <a:ln>
              <a:noFill/>
            </a:ln>
          </p:spPr>
          <p:txBody>
            <a:bodyPr wrap="square" rtlCol="0">
              <a:spAutoFit/>
            </a:bodyPr>
            <a:lstStyle/>
            <a:p>
              <a:pPr algn="r" rtl="1"/>
              <a:r>
                <a:rPr lang="ar-JO" sz="6000" b="1" dirty="0">
                  <a:solidFill>
                    <a:schemeClr val="bg1"/>
                  </a:solidFill>
                </a:rPr>
                <a:t>2003</a:t>
              </a:r>
              <a:endParaRPr lang="en-UM" sz="6000" b="1" dirty="0">
                <a:solidFill>
                  <a:schemeClr val="bg1"/>
                </a:solidFill>
              </a:endParaRPr>
            </a:p>
          </p:txBody>
        </p:sp>
        <p:sp>
          <p:nvSpPr>
            <p:cNvPr id="35" name="TextBox 34">
              <a:extLst>
                <a:ext uri="{FF2B5EF4-FFF2-40B4-BE49-F238E27FC236}">
                  <a16:creationId xmlns:a16="http://schemas.microsoft.com/office/drawing/2014/main" id="{03DDF2F4-02F5-27EC-99ED-B8A8A2114F01}"/>
                </a:ext>
              </a:extLst>
            </p:cNvPr>
            <p:cNvSpPr txBox="1"/>
            <p:nvPr/>
          </p:nvSpPr>
          <p:spPr>
            <a:xfrm>
              <a:off x="5094503" y="3623440"/>
              <a:ext cx="2008992" cy="1477328"/>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اعتماد البطاقة الشخصية الوثيقة الوحيدة لاثبات شخصية في الانتخابات النيابية</a:t>
              </a:r>
            </a:p>
          </p:txBody>
        </p:sp>
        <p:sp>
          <p:nvSpPr>
            <p:cNvPr id="77" name="Arrow: Right 76">
              <a:extLst>
                <a:ext uri="{FF2B5EF4-FFF2-40B4-BE49-F238E27FC236}">
                  <a16:creationId xmlns:a16="http://schemas.microsoft.com/office/drawing/2014/main" id="{85F670B2-3A82-C302-0DAF-1DF74BD27352}"/>
                </a:ext>
              </a:extLst>
            </p:cNvPr>
            <p:cNvSpPr/>
            <p:nvPr/>
          </p:nvSpPr>
          <p:spPr>
            <a:xfrm rot="10800000">
              <a:off x="4506718" y="526524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8" name="Group 87">
            <a:extLst>
              <a:ext uri="{FF2B5EF4-FFF2-40B4-BE49-F238E27FC236}">
                <a16:creationId xmlns:a16="http://schemas.microsoft.com/office/drawing/2014/main" id="{94B7683A-AD03-DB74-0292-9CD9D4DE106F}"/>
              </a:ext>
            </a:extLst>
          </p:cNvPr>
          <p:cNvGrpSpPr/>
          <p:nvPr/>
        </p:nvGrpSpPr>
        <p:grpSpPr>
          <a:xfrm>
            <a:off x="6948022" y="3427113"/>
            <a:ext cx="2806778" cy="3427200"/>
            <a:chOff x="6948022" y="3437999"/>
            <a:chExt cx="2806778" cy="3427200"/>
          </a:xfrm>
        </p:grpSpPr>
        <p:sp>
          <p:nvSpPr>
            <p:cNvPr id="51" name="Rectangle 50">
              <a:extLst>
                <a:ext uri="{FF2B5EF4-FFF2-40B4-BE49-F238E27FC236}">
                  <a16:creationId xmlns:a16="http://schemas.microsoft.com/office/drawing/2014/main" id="{F1E7D50C-E532-99F2-E9DC-434C1BD543DD}"/>
                </a:ext>
              </a:extLst>
            </p:cNvPr>
            <p:cNvSpPr/>
            <p:nvPr/>
          </p:nvSpPr>
          <p:spPr>
            <a:xfrm>
              <a:off x="7317600" y="3437999"/>
              <a:ext cx="2437200" cy="3427200"/>
            </a:xfrm>
            <a:prstGeom prst="rect">
              <a:avLst/>
            </a:prstGeom>
            <a:solidFill>
              <a:srgbClr val="00EA6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1" name="TextBox 30">
              <a:extLst>
                <a:ext uri="{FF2B5EF4-FFF2-40B4-BE49-F238E27FC236}">
                  <a16:creationId xmlns:a16="http://schemas.microsoft.com/office/drawing/2014/main" id="{D91E1296-81F4-96A2-7C4D-BF011B2FDBA1}"/>
                </a:ext>
              </a:extLst>
            </p:cNvPr>
            <p:cNvSpPr txBox="1"/>
            <p:nvPr/>
          </p:nvSpPr>
          <p:spPr>
            <a:xfrm>
              <a:off x="7486437" y="5655684"/>
              <a:ext cx="1970315" cy="1015663"/>
            </a:xfrm>
            <a:prstGeom prst="rect">
              <a:avLst/>
            </a:prstGeom>
            <a:noFill/>
            <a:ln>
              <a:noFill/>
            </a:ln>
          </p:spPr>
          <p:txBody>
            <a:bodyPr wrap="square" rtlCol="0">
              <a:spAutoFit/>
            </a:bodyPr>
            <a:lstStyle/>
            <a:p>
              <a:pPr algn="r" rtl="1"/>
              <a:r>
                <a:rPr lang="ar-JO" sz="6000" b="1" dirty="0">
                  <a:solidFill>
                    <a:schemeClr val="bg1"/>
                  </a:solidFill>
                </a:rPr>
                <a:t>2002</a:t>
              </a:r>
              <a:endParaRPr lang="en-UM" sz="6000" b="1" dirty="0">
                <a:solidFill>
                  <a:schemeClr val="bg1"/>
                </a:solidFill>
              </a:endParaRPr>
            </a:p>
          </p:txBody>
        </p:sp>
        <p:sp>
          <p:nvSpPr>
            <p:cNvPr id="36" name="TextBox 35">
              <a:extLst>
                <a:ext uri="{FF2B5EF4-FFF2-40B4-BE49-F238E27FC236}">
                  <a16:creationId xmlns:a16="http://schemas.microsoft.com/office/drawing/2014/main" id="{377952EA-2F37-57A6-A7F6-2D86695D4288}"/>
                </a:ext>
              </a:extLst>
            </p:cNvPr>
            <p:cNvSpPr txBox="1"/>
            <p:nvPr/>
          </p:nvSpPr>
          <p:spPr>
            <a:xfrm>
              <a:off x="7531703" y="3623440"/>
              <a:ext cx="2008992" cy="1200329"/>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ربط كافة مكاتب الدائرة مكتب بمركز الحاسوب بنسبة 100%</a:t>
              </a:r>
            </a:p>
          </p:txBody>
        </p:sp>
        <p:sp>
          <p:nvSpPr>
            <p:cNvPr id="78" name="Arrow: Right 77">
              <a:extLst>
                <a:ext uri="{FF2B5EF4-FFF2-40B4-BE49-F238E27FC236}">
                  <a16:creationId xmlns:a16="http://schemas.microsoft.com/office/drawing/2014/main" id="{01954DE8-67BD-FE97-3827-AF18E99E10AB}"/>
                </a:ext>
              </a:extLst>
            </p:cNvPr>
            <p:cNvSpPr/>
            <p:nvPr/>
          </p:nvSpPr>
          <p:spPr>
            <a:xfrm rot="10800000">
              <a:off x="6948022" y="526524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87" name="Group 86">
            <a:extLst>
              <a:ext uri="{FF2B5EF4-FFF2-40B4-BE49-F238E27FC236}">
                <a16:creationId xmlns:a16="http://schemas.microsoft.com/office/drawing/2014/main" id="{DA78E799-037F-3767-81A3-186BDC69CD34}"/>
              </a:ext>
            </a:extLst>
          </p:cNvPr>
          <p:cNvGrpSpPr/>
          <p:nvPr/>
        </p:nvGrpSpPr>
        <p:grpSpPr>
          <a:xfrm>
            <a:off x="9389325" y="2956585"/>
            <a:ext cx="2802675" cy="3897728"/>
            <a:chOff x="9389325" y="2967471"/>
            <a:chExt cx="2802675" cy="3897728"/>
          </a:xfrm>
        </p:grpSpPr>
        <p:sp>
          <p:nvSpPr>
            <p:cNvPr id="52" name="Rectangle 51">
              <a:extLst>
                <a:ext uri="{FF2B5EF4-FFF2-40B4-BE49-F238E27FC236}">
                  <a16:creationId xmlns:a16="http://schemas.microsoft.com/office/drawing/2014/main" id="{EB7A165A-9FCC-270D-C45C-898E2C25CA53}"/>
                </a:ext>
              </a:extLst>
            </p:cNvPr>
            <p:cNvSpPr/>
            <p:nvPr/>
          </p:nvSpPr>
          <p:spPr>
            <a:xfrm>
              <a:off x="9754800" y="3437999"/>
              <a:ext cx="2437200" cy="3427200"/>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2" name="TextBox 31">
              <a:extLst>
                <a:ext uri="{FF2B5EF4-FFF2-40B4-BE49-F238E27FC236}">
                  <a16:creationId xmlns:a16="http://schemas.microsoft.com/office/drawing/2014/main" id="{861758DC-FB11-C5CD-6B07-BA014B905D4E}"/>
                </a:ext>
              </a:extLst>
            </p:cNvPr>
            <p:cNvSpPr txBox="1"/>
            <p:nvPr/>
          </p:nvSpPr>
          <p:spPr>
            <a:xfrm>
              <a:off x="9903536" y="5655684"/>
              <a:ext cx="1970315" cy="1015663"/>
            </a:xfrm>
            <a:prstGeom prst="rect">
              <a:avLst/>
            </a:prstGeom>
            <a:noFill/>
            <a:ln>
              <a:noFill/>
            </a:ln>
          </p:spPr>
          <p:txBody>
            <a:bodyPr wrap="square" rtlCol="0">
              <a:spAutoFit/>
            </a:bodyPr>
            <a:lstStyle/>
            <a:p>
              <a:pPr algn="r" rtl="1"/>
              <a:r>
                <a:rPr lang="ar-JO" sz="6000" b="1" dirty="0">
                  <a:solidFill>
                    <a:schemeClr val="bg1"/>
                  </a:solidFill>
                </a:rPr>
                <a:t>1997</a:t>
              </a:r>
              <a:endParaRPr lang="en-UM" sz="6000" b="1" dirty="0">
                <a:solidFill>
                  <a:schemeClr val="bg1"/>
                </a:solidFill>
              </a:endParaRPr>
            </a:p>
          </p:txBody>
        </p:sp>
        <p:sp>
          <p:nvSpPr>
            <p:cNvPr id="37" name="TextBox 36">
              <a:extLst>
                <a:ext uri="{FF2B5EF4-FFF2-40B4-BE49-F238E27FC236}">
                  <a16:creationId xmlns:a16="http://schemas.microsoft.com/office/drawing/2014/main" id="{1575EEF3-CC73-3002-3E2B-0CBDB1DE89F7}"/>
                </a:ext>
              </a:extLst>
            </p:cNvPr>
            <p:cNvSpPr txBox="1"/>
            <p:nvPr/>
          </p:nvSpPr>
          <p:spPr>
            <a:xfrm>
              <a:off x="9968903" y="3623440"/>
              <a:ext cx="1769506"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العمل على نظام حاسوبي بشكل كامل</a:t>
              </a:r>
            </a:p>
          </p:txBody>
        </p:sp>
        <p:sp>
          <p:nvSpPr>
            <p:cNvPr id="79" name="Arrow: Right 78">
              <a:extLst>
                <a:ext uri="{FF2B5EF4-FFF2-40B4-BE49-F238E27FC236}">
                  <a16:creationId xmlns:a16="http://schemas.microsoft.com/office/drawing/2014/main" id="{83431B34-AC2F-9DD1-4CC5-43C851E506B7}"/>
                </a:ext>
              </a:extLst>
            </p:cNvPr>
            <p:cNvSpPr/>
            <p:nvPr/>
          </p:nvSpPr>
          <p:spPr>
            <a:xfrm rot="10800000">
              <a:off x="9389325" y="5265246"/>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80" name="Arrow: Down 79">
              <a:extLst>
                <a:ext uri="{FF2B5EF4-FFF2-40B4-BE49-F238E27FC236}">
                  <a16:creationId xmlns:a16="http://schemas.microsoft.com/office/drawing/2014/main" id="{06215024-AE10-A614-15FE-AB93021359BA}"/>
                </a:ext>
              </a:extLst>
            </p:cNvPr>
            <p:cNvSpPr/>
            <p:nvPr/>
          </p:nvSpPr>
          <p:spPr>
            <a:xfrm>
              <a:off x="11700337" y="2967471"/>
              <a:ext cx="478971" cy="923330"/>
            </a:xfrm>
            <a:prstGeom prst="downArrow">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spTree>
    <p:extLst>
      <p:ext uri="{BB962C8B-B14F-4D97-AF65-F5344CB8AC3E}">
        <p14:creationId xmlns:p14="http://schemas.microsoft.com/office/powerpoint/2010/main" val="5878949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14:presetBounceEnd="65000">
                                      <p:stCondLst>
                                        <p:cond delay="0"/>
                                      </p:stCondLst>
                                      <p:childTnLst>
                                        <p:set>
                                          <p:cBhvr>
                                            <p:cTn id="6" dur="1" fill="hold">
                                              <p:stCondLst>
                                                <p:cond delay="0"/>
                                              </p:stCondLst>
                                            </p:cTn>
                                            <p:tgtEl>
                                              <p:spTgt spid="86"/>
                                            </p:tgtEl>
                                            <p:attrNameLst>
                                              <p:attrName>style.visibility</p:attrName>
                                            </p:attrNameLst>
                                          </p:cBhvr>
                                          <p:to>
                                            <p:strVal val="visible"/>
                                          </p:to>
                                        </p:set>
                                        <p:anim calcmode="lin" valueType="num" p14:bounceEnd="65000">
                                          <p:cBhvr additive="base">
                                            <p:cTn id="7" dur="2000" fill="hold"/>
                                            <p:tgtEl>
                                              <p:spTgt spid="86"/>
                                            </p:tgtEl>
                                            <p:attrNameLst>
                                              <p:attrName>ppt_x</p:attrName>
                                            </p:attrNameLst>
                                          </p:cBhvr>
                                          <p:tavLst>
                                            <p:tav tm="0">
                                              <p:val>
                                                <p:strVal val="0-#ppt_w/2"/>
                                              </p:val>
                                            </p:tav>
                                            <p:tav tm="100000">
                                              <p:val>
                                                <p:strVal val="#ppt_x"/>
                                              </p:val>
                                            </p:tav>
                                          </p:tavLst>
                                        </p:anim>
                                        <p:anim calcmode="lin" valueType="num" p14:bounceEnd="65000">
                                          <p:cBhvr additive="base">
                                            <p:cTn id="8" dur="2000" fill="hold"/>
                                            <p:tgtEl>
                                              <p:spTgt spid="86"/>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14:presetBounceEnd="65000">
                                      <p:stCondLst>
                                        <p:cond delay="0"/>
                                      </p:stCondLst>
                                      <p:childTnLst>
                                        <p:set>
                                          <p:cBhvr>
                                            <p:cTn id="10" dur="1" fill="hold">
                                              <p:stCondLst>
                                                <p:cond delay="0"/>
                                              </p:stCondLst>
                                            </p:cTn>
                                            <p:tgtEl>
                                              <p:spTgt spid="85"/>
                                            </p:tgtEl>
                                            <p:attrNameLst>
                                              <p:attrName>style.visibility</p:attrName>
                                            </p:attrNameLst>
                                          </p:cBhvr>
                                          <p:to>
                                            <p:strVal val="visible"/>
                                          </p:to>
                                        </p:set>
                                        <p:anim calcmode="lin" valueType="num" p14:bounceEnd="65000">
                                          <p:cBhvr additive="base">
                                            <p:cTn id="11" dur="2000" fill="hold"/>
                                            <p:tgtEl>
                                              <p:spTgt spid="85"/>
                                            </p:tgtEl>
                                            <p:attrNameLst>
                                              <p:attrName>ppt_x</p:attrName>
                                            </p:attrNameLst>
                                          </p:cBhvr>
                                          <p:tavLst>
                                            <p:tav tm="0">
                                              <p:val>
                                                <p:strVal val="0-#ppt_w/2"/>
                                              </p:val>
                                            </p:tav>
                                            <p:tav tm="100000">
                                              <p:val>
                                                <p:strVal val="#ppt_x"/>
                                              </p:val>
                                            </p:tav>
                                          </p:tavLst>
                                        </p:anim>
                                        <p:anim calcmode="lin" valueType="num" p14:bounceEnd="65000">
                                          <p:cBhvr additive="base">
                                            <p:cTn id="12" dur="2000" fill="hold"/>
                                            <p:tgtEl>
                                              <p:spTgt spid="85"/>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65000">
                                      <p:stCondLst>
                                        <p:cond delay="0"/>
                                      </p:stCondLst>
                                      <p:childTnLst>
                                        <p:set>
                                          <p:cBhvr>
                                            <p:cTn id="14" dur="1" fill="hold">
                                              <p:stCondLst>
                                                <p:cond delay="0"/>
                                              </p:stCondLst>
                                            </p:cTn>
                                            <p:tgtEl>
                                              <p:spTgt spid="84"/>
                                            </p:tgtEl>
                                            <p:attrNameLst>
                                              <p:attrName>style.visibility</p:attrName>
                                            </p:attrNameLst>
                                          </p:cBhvr>
                                          <p:to>
                                            <p:strVal val="visible"/>
                                          </p:to>
                                        </p:set>
                                        <p:anim calcmode="lin" valueType="num" p14:bounceEnd="65000">
                                          <p:cBhvr additive="base">
                                            <p:cTn id="15" dur="2000" fill="hold"/>
                                            <p:tgtEl>
                                              <p:spTgt spid="84"/>
                                            </p:tgtEl>
                                            <p:attrNameLst>
                                              <p:attrName>ppt_x</p:attrName>
                                            </p:attrNameLst>
                                          </p:cBhvr>
                                          <p:tavLst>
                                            <p:tav tm="0">
                                              <p:val>
                                                <p:strVal val="0-#ppt_w/2"/>
                                              </p:val>
                                            </p:tav>
                                            <p:tav tm="100000">
                                              <p:val>
                                                <p:strVal val="#ppt_x"/>
                                              </p:val>
                                            </p:tav>
                                          </p:tavLst>
                                        </p:anim>
                                        <p:anim calcmode="lin" valueType="num" p14:bounceEnd="65000">
                                          <p:cBhvr additive="base">
                                            <p:cTn id="16" dur="2000" fill="hold"/>
                                            <p:tgtEl>
                                              <p:spTgt spid="8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14:presetBounceEnd="65000">
                                      <p:stCondLst>
                                        <p:cond delay="0"/>
                                      </p:stCondLst>
                                      <p:childTnLst>
                                        <p:set>
                                          <p:cBhvr>
                                            <p:cTn id="18" dur="1" fill="hold">
                                              <p:stCondLst>
                                                <p:cond delay="0"/>
                                              </p:stCondLst>
                                            </p:cTn>
                                            <p:tgtEl>
                                              <p:spTgt spid="83"/>
                                            </p:tgtEl>
                                            <p:attrNameLst>
                                              <p:attrName>style.visibility</p:attrName>
                                            </p:attrNameLst>
                                          </p:cBhvr>
                                          <p:to>
                                            <p:strVal val="visible"/>
                                          </p:to>
                                        </p:set>
                                        <p:anim calcmode="lin" valueType="num" p14:bounceEnd="65000">
                                          <p:cBhvr additive="base">
                                            <p:cTn id="19" dur="2000" fill="hold"/>
                                            <p:tgtEl>
                                              <p:spTgt spid="83"/>
                                            </p:tgtEl>
                                            <p:attrNameLst>
                                              <p:attrName>ppt_x</p:attrName>
                                            </p:attrNameLst>
                                          </p:cBhvr>
                                          <p:tavLst>
                                            <p:tav tm="0">
                                              <p:val>
                                                <p:strVal val="0-#ppt_w/2"/>
                                              </p:val>
                                            </p:tav>
                                            <p:tav tm="100000">
                                              <p:val>
                                                <p:strVal val="#ppt_x"/>
                                              </p:val>
                                            </p:tav>
                                          </p:tavLst>
                                        </p:anim>
                                        <p:anim calcmode="lin" valueType="num" p14:bounceEnd="65000">
                                          <p:cBhvr additive="base">
                                            <p:cTn id="20" dur="2000" fill="hold"/>
                                            <p:tgtEl>
                                              <p:spTgt spid="83"/>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14:presetBounceEnd="65000">
                                      <p:stCondLst>
                                        <p:cond delay="0"/>
                                      </p:stCondLst>
                                      <p:childTnLst>
                                        <p:set>
                                          <p:cBhvr>
                                            <p:cTn id="22" dur="1" fill="hold">
                                              <p:stCondLst>
                                                <p:cond delay="0"/>
                                              </p:stCondLst>
                                            </p:cTn>
                                            <p:tgtEl>
                                              <p:spTgt spid="82"/>
                                            </p:tgtEl>
                                            <p:attrNameLst>
                                              <p:attrName>style.visibility</p:attrName>
                                            </p:attrNameLst>
                                          </p:cBhvr>
                                          <p:to>
                                            <p:strVal val="visible"/>
                                          </p:to>
                                        </p:set>
                                        <p:anim calcmode="lin" valueType="num" p14:bounceEnd="65000">
                                          <p:cBhvr additive="base">
                                            <p:cTn id="23" dur="2000" fill="hold"/>
                                            <p:tgtEl>
                                              <p:spTgt spid="82"/>
                                            </p:tgtEl>
                                            <p:attrNameLst>
                                              <p:attrName>ppt_x</p:attrName>
                                            </p:attrNameLst>
                                          </p:cBhvr>
                                          <p:tavLst>
                                            <p:tav tm="0">
                                              <p:val>
                                                <p:strVal val="0-#ppt_w/2"/>
                                              </p:val>
                                            </p:tav>
                                            <p:tav tm="100000">
                                              <p:val>
                                                <p:strVal val="#ppt_x"/>
                                              </p:val>
                                            </p:tav>
                                          </p:tavLst>
                                        </p:anim>
                                        <p:anim calcmode="lin" valueType="num" p14:bounceEnd="65000">
                                          <p:cBhvr additive="base">
                                            <p:cTn id="24" dur="2000" fill="hold"/>
                                            <p:tgtEl>
                                              <p:spTgt spid="8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14:presetBounceEnd="65000">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14:bounceEnd="65000">
                                          <p:cBhvr additive="base">
                                            <p:cTn id="29" dur="2000" fill="hold"/>
                                            <p:tgtEl>
                                              <p:spTgt spid="87"/>
                                            </p:tgtEl>
                                            <p:attrNameLst>
                                              <p:attrName>ppt_x</p:attrName>
                                            </p:attrNameLst>
                                          </p:cBhvr>
                                          <p:tavLst>
                                            <p:tav tm="0">
                                              <p:val>
                                                <p:strVal val="1+#ppt_w/2"/>
                                              </p:val>
                                            </p:tav>
                                            <p:tav tm="100000">
                                              <p:val>
                                                <p:strVal val="#ppt_x"/>
                                              </p:val>
                                            </p:tav>
                                          </p:tavLst>
                                        </p:anim>
                                        <p:anim calcmode="lin" valueType="num" p14:bounceEnd="65000">
                                          <p:cBhvr additive="base">
                                            <p:cTn id="30" dur="2000" fill="hold"/>
                                            <p:tgtEl>
                                              <p:spTgt spid="87"/>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14:presetBounceEnd="65000">
                                      <p:stCondLst>
                                        <p:cond delay="0"/>
                                      </p:stCondLst>
                                      <p:childTnLst>
                                        <p:set>
                                          <p:cBhvr>
                                            <p:cTn id="32" dur="1" fill="hold">
                                              <p:stCondLst>
                                                <p:cond delay="0"/>
                                              </p:stCondLst>
                                            </p:cTn>
                                            <p:tgtEl>
                                              <p:spTgt spid="88"/>
                                            </p:tgtEl>
                                            <p:attrNameLst>
                                              <p:attrName>style.visibility</p:attrName>
                                            </p:attrNameLst>
                                          </p:cBhvr>
                                          <p:to>
                                            <p:strVal val="visible"/>
                                          </p:to>
                                        </p:set>
                                        <p:anim calcmode="lin" valueType="num" p14:bounceEnd="65000">
                                          <p:cBhvr additive="base">
                                            <p:cTn id="33" dur="2000" fill="hold"/>
                                            <p:tgtEl>
                                              <p:spTgt spid="88"/>
                                            </p:tgtEl>
                                            <p:attrNameLst>
                                              <p:attrName>ppt_x</p:attrName>
                                            </p:attrNameLst>
                                          </p:cBhvr>
                                          <p:tavLst>
                                            <p:tav tm="0">
                                              <p:val>
                                                <p:strVal val="1+#ppt_w/2"/>
                                              </p:val>
                                            </p:tav>
                                            <p:tav tm="100000">
                                              <p:val>
                                                <p:strVal val="#ppt_x"/>
                                              </p:val>
                                            </p:tav>
                                          </p:tavLst>
                                        </p:anim>
                                        <p:anim calcmode="lin" valueType="num" p14:bounceEnd="65000">
                                          <p:cBhvr additive="base">
                                            <p:cTn id="34" dur="2000" fill="hold"/>
                                            <p:tgtEl>
                                              <p:spTgt spid="88"/>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14:presetBounceEnd="65000">
                                      <p:stCondLst>
                                        <p:cond delay="0"/>
                                      </p:stCondLst>
                                      <p:childTnLst>
                                        <p:set>
                                          <p:cBhvr>
                                            <p:cTn id="36" dur="1" fill="hold">
                                              <p:stCondLst>
                                                <p:cond delay="0"/>
                                              </p:stCondLst>
                                            </p:cTn>
                                            <p:tgtEl>
                                              <p:spTgt spid="89"/>
                                            </p:tgtEl>
                                            <p:attrNameLst>
                                              <p:attrName>style.visibility</p:attrName>
                                            </p:attrNameLst>
                                          </p:cBhvr>
                                          <p:to>
                                            <p:strVal val="visible"/>
                                          </p:to>
                                        </p:set>
                                        <p:anim calcmode="lin" valueType="num" p14:bounceEnd="65000">
                                          <p:cBhvr additive="base">
                                            <p:cTn id="37" dur="2000" fill="hold"/>
                                            <p:tgtEl>
                                              <p:spTgt spid="89"/>
                                            </p:tgtEl>
                                            <p:attrNameLst>
                                              <p:attrName>ppt_x</p:attrName>
                                            </p:attrNameLst>
                                          </p:cBhvr>
                                          <p:tavLst>
                                            <p:tav tm="0">
                                              <p:val>
                                                <p:strVal val="1+#ppt_w/2"/>
                                              </p:val>
                                            </p:tav>
                                            <p:tav tm="100000">
                                              <p:val>
                                                <p:strVal val="#ppt_x"/>
                                              </p:val>
                                            </p:tav>
                                          </p:tavLst>
                                        </p:anim>
                                        <p:anim calcmode="lin" valueType="num" p14:bounceEnd="65000">
                                          <p:cBhvr additive="base">
                                            <p:cTn id="38" dur="2000" fill="hold"/>
                                            <p:tgtEl>
                                              <p:spTgt spid="89"/>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14:presetBounceEnd="65000">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14:bounceEnd="65000">
                                          <p:cBhvr additive="base">
                                            <p:cTn id="41" dur="2000" fill="hold"/>
                                            <p:tgtEl>
                                              <p:spTgt spid="90"/>
                                            </p:tgtEl>
                                            <p:attrNameLst>
                                              <p:attrName>ppt_x</p:attrName>
                                            </p:attrNameLst>
                                          </p:cBhvr>
                                          <p:tavLst>
                                            <p:tav tm="0">
                                              <p:val>
                                                <p:strVal val="1+#ppt_w/2"/>
                                              </p:val>
                                            </p:tav>
                                            <p:tav tm="100000">
                                              <p:val>
                                                <p:strVal val="#ppt_x"/>
                                              </p:val>
                                            </p:tav>
                                          </p:tavLst>
                                        </p:anim>
                                        <p:anim calcmode="lin" valueType="num" p14:bounceEnd="65000">
                                          <p:cBhvr additive="base">
                                            <p:cTn id="42" dur="2000" fill="hold"/>
                                            <p:tgtEl>
                                              <p:spTgt spid="90"/>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14:presetBounceEnd="65000">
                                      <p:stCondLst>
                                        <p:cond delay="0"/>
                                      </p:stCondLst>
                                      <p:childTnLst>
                                        <p:set>
                                          <p:cBhvr>
                                            <p:cTn id="44" dur="1" fill="hold">
                                              <p:stCondLst>
                                                <p:cond delay="0"/>
                                              </p:stCondLst>
                                            </p:cTn>
                                            <p:tgtEl>
                                              <p:spTgt spid="91"/>
                                            </p:tgtEl>
                                            <p:attrNameLst>
                                              <p:attrName>style.visibility</p:attrName>
                                            </p:attrNameLst>
                                          </p:cBhvr>
                                          <p:to>
                                            <p:strVal val="visible"/>
                                          </p:to>
                                        </p:set>
                                        <p:anim calcmode="lin" valueType="num" p14:bounceEnd="65000">
                                          <p:cBhvr additive="base">
                                            <p:cTn id="45" dur="2000" fill="hold"/>
                                            <p:tgtEl>
                                              <p:spTgt spid="91"/>
                                            </p:tgtEl>
                                            <p:attrNameLst>
                                              <p:attrName>ppt_x</p:attrName>
                                            </p:attrNameLst>
                                          </p:cBhvr>
                                          <p:tavLst>
                                            <p:tav tm="0">
                                              <p:val>
                                                <p:strVal val="1+#ppt_w/2"/>
                                              </p:val>
                                            </p:tav>
                                            <p:tav tm="100000">
                                              <p:val>
                                                <p:strVal val="#ppt_x"/>
                                              </p:val>
                                            </p:tav>
                                          </p:tavLst>
                                        </p:anim>
                                        <p:anim calcmode="lin" valueType="num" p14:bounceEnd="65000">
                                          <p:cBhvr additive="base">
                                            <p:cTn id="46" dur="20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86"/>
                                            </p:tgtEl>
                                            <p:attrNameLst>
                                              <p:attrName>style.visibility</p:attrName>
                                            </p:attrNameLst>
                                          </p:cBhvr>
                                          <p:to>
                                            <p:strVal val="visible"/>
                                          </p:to>
                                        </p:set>
                                        <p:anim calcmode="lin" valueType="num">
                                          <p:cBhvr additive="base">
                                            <p:cTn id="7" dur="2000" fill="hold"/>
                                            <p:tgtEl>
                                              <p:spTgt spid="86"/>
                                            </p:tgtEl>
                                            <p:attrNameLst>
                                              <p:attrName>ppt_x</p:attrName>
                                            </p:attrNameLst>
                                          </p:cBhvr>
                                          <p:tavLst>
                                            <p:tav tm="0">
                                              <p:val>
                                                <p:strVal val="0-#ppt_w/2"/>
                                              </p:val>
                                            </p:tav>
                                            <p:tav tm="100000">
                                              <p:val>
                                                <p:strVal val="#ppt_x"/>
                                              </p:val>
                                            </p:tav>
                                          </p:tavLst>
                                        </p:anim>
                                        <p:anim calcmode="lin" valueType="num">
                                          <p:cBhvr additive="base">
                                            <p:cTn id="8" dur="2000" fill="hold"/>
                                            <p:tgtEl>
                                              <p:spTgt spid="86"/>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5"/>
                                            </p:tgtEl>
                                            <p:attrNameLst>
                                              <p:attrName>style.visibility</p:attrName>
                                            </p:attrNameLst>
                                          </p:cBhvr>
                                          <p:to>
                                            <p:strVal val="visible"/>
                                          </p:to>
                                        </p:set>
                                        <p:anim calcmode="lin" valueType="num">
                                          <p:cBhvr additive="base">
                                            <p:cTn id="11" dur="2000" fill="hold"/>
                                            <p:tgtEl>
                                              <p:spTgt spid="85"/>
                                            </p:tgtEl>
                                            <p:attrNameLst>
                                              <p:attrName>ppt_x</p:attrName>
                                            </p:attrNameLst>
                                          </p:cBhvr>
                                          <p:tavLst>
                                            <p:tav tm="0">
                                              <p:val>
                                                <p:strVal val="0-#ppt_w/2"/>
                                              </p:val>
                                            </p:tav>
                                            <p:tav tm="100000">
                                              <p:val>
                                                <p:strVal val="#ppt_x"/>
                                              </p:val>
                                            </p:tav>
                                          </p:tavLst>
                                        </p:anim>
                                        <p:anim calcmode="lin" valueType="num">
                                          <p:cBhvr additive="base">
                                            <p:cTn id="12" dur="2000" fill="hold"/>
                                            <p:tgtEl>
                                              <p:spTgt spid="85"/>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84"/>
                                            </p:tgtEl>
                                            <p:attrNameLst>
                                              <p:attrName>style.visibility</p:attrName>
                                            </p:attrNameLst>
                                          </p:cBhvr>
                                          <p:to>
                                            <p:strVal val="visible"/>
                                          </p:to>
                                        </p:set>
                                        <p:anim calcmode="lin" valueType="num">
                                          <p:cBhvr additive="base">
                                            <p:cTn id="15" dur="2000" fill="hold"/>
                                            <p:tgtEl>
                                              <p:spTgt spid="84"/>
                                            </p:tgtEl>
                                            <p:attrNameLst>
                                              <p:attrName>ppt_x</p:attrName>
                                            </p:attrNameLst>
                                          </p:cBhvr>
                                          <p:tavLst>
                                            <p:tav tm="0">
                                              <p:val>
                                                <p:strVal val="0-#ppt_w/2"/>
                                              </p:val>
                                            </p:tav>
                                            <p:tav tm="100000">
                                              <p:val>
                                                <p:strVal val="#ppt_x"/>
                                              </p:val>
                                            </p:tav>
                                          </p:tavLst>
                                        </p:anim>
                                        <p:anim calcmode="lin" valueType="num">
                                          <p:cBhvr additive="base">
                                            <p:cTn id="16" dur="2000" fill="hold"/>
                                            <p:tgtEl>
                                              <p:spTgt spid="8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83"/>
                                            </p:tgtEl>
                                            <p:attrNameLst>
                                              <p:attrName>style.visibility</p:attrName>
                                            </p:attrNameLst>
                                          </p:cBhvr>
                                          <p:to>
                                            <p:strVal val="visible"/>
                                          </p:to>
                                        </p:set>
                                        <p:anim calcmode="lin" valueType="num">
                                          <p:cBhvr additive="base">
                                            <p:cTn id="19" dur="2000" fill="hold"/>
                                            <p:tgtEl>
                                              <p:spTgt spid="83"/>
                                            </p:tgtEl>
                                            <p:attrNameLst>
                                              <p:attrName>ppt_x</p:attrName>
                                            </p:attrNameLst>
                                          </p:cBhvr>
                                          <p:tavLst>
                                            <p:tav tm="0">
                                              <p:val>
                                                <p:strVal val="0-#ppt_w/2"/>
                                              </p:val>
                                            </p:tav>
                                            <p:tav tm="100000">
                                              <p:val>
                                                <p:strVal val="#ppt_x"/>
                                              </p:val>
                                            </p:tav>
                                          </p:tavLst>
                                        </p:anim>
                                        <p:anim calcmode="lin" valueType="num">
                                          <p:cBhvr additive="base">
                                            <p:cTn id="20" dur="2000" fill="hold"/>
                                            <p:tgtEl>
                                              <p:spTgt spid="83"/>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82"/>
                                            </p:tgtEl>
                                            <p:attrNameLst>
                                              <p:attrName>style.visibility</p:attrName>
                                            </p:attrNameLst>
                                          </p:cBhvr>
                                          <p:to>
                                            <p:strVal val="visible"/>
                                          </p:to>
                                        </p:set>
                                        <p:anim calcmode="lin" valueType="num">
                                          <p:cBhvr additive="base">
                                            <p:cTn id="23" dur="2000" fill="hold"/>
                                            <p:tgtEl>
                                              <p:spTgt spid="82"/>
                                            </p:tgtEl>
                                            <p:attrNameLst>
                                              <p:attrName>ppt_x</p:attrName>
                                            </p:attrNameLst>
                                          </p:cBhvr>
                                          <p:tavLst>
                                            <p:tav tm="0">
                                              <p:val>
                                                <p:strVal val="0-#ppt_w/2"/>
                                              </p:val>
                                            </p:tav>
                                            <p:tav tm="100000">
                                              <p:val>
                                                <p:strVal val="#ppt_x"/>
                                              </p:val>
                                            </p:tav>
                                          </p:tavLst>
                                        </p:anim>
                                        <p:anim calcmode="lin" valueType="num">
                                          <p:cBhvr additive="base">
                                            <p:cTn id="24" dur="2000" fill="hold"/>
                                            <p:tgtEl>
                                              <p:spTgt spid="8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additive="base">
                                            <p:cTn id="29" dur="2000" fill="hold"/>
                                            <p:tgtEl>
                                              <p:spTgt spid="87"/>
                                            </p:tgtEl>
                                            <p:attrNameLst>
                                              <p:attrName>ppt_x</p:attrName>
                                            </p:attrNameLst>
                                          </p:cBhvr>
                                          <p:tavLst>
                                            <p:tav tm="0">
                                              <p:val>
                                                <p:strVal val="1+#ppt_w/2"/>
                                              </p:val>
                                            </p:tav>
                                            <p:tav tm="100000">
                                              <p:val>
                                                <p:strVal val="#ppt_x"/>
                                              </p:val>
                                            </p:tav>
                                          </p:tavLst>
                                        </p:anim>
                                        <p:anim calcmode="lin" valueType="num">
                                          <p:cBhvr additive="base">
                                            <p:cTn id="30" dur="2000" fill="hold"/>
                                            <p:tgtEl>
                                              <p:spTgt spid="87"/>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88"/>
                                            </p:tgtEl>
                                            <p:attrNameLst>
                                              <p:attrName>style.visibility</p:attrName>
                                            </p:attrNameLst>
                                          </p:cBhvr>
                                          <p:to>
                                            <p:strVal val="visible"/>
                                          </p:to>
                                        </p:set>
                                        <p:anim calcmode="lin" valueType="num">
                                          <p:cBhvr additive="base">
                                            <p:cTn id="33" dur="2000" fill="hold"/>
                                            <p:tgtEl>
                                              <p:spTgt spid="88"/>
                                            </p:tgtEl>
                                            <p:attrNameLst>
                                              <p:attrName>ppt_x</p:attrName>
                                            </p:attrNameLst>
                                          </p:cBhvr>
                                          <p:tavLst>
                                            <p:tav tm="0">
                                              <p:val>
                                                <p:strVal val="1+#ppt_w/2"/>
                                              </p:val>
                                            </p:tav>
                                            <p:tav tm="100000">
                                              <p:val>
                                                <p:strVal val="#ppt_x"/>
                                              </p:val>
                                            </p:tav>
                                          </p:tavLst>
                                        </p:anim>
                                        <p:anim calcmode="lin" valueType="num">
                                          <p:cBhvr additive="base">
                                            <p:cTn id="34" dur="2000" fill="hold"/>
                                            <p:tgtEl>
                                              <p:spTgt spid="88"/>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89"/>
                                            </p:tgtEl>
                                            <p:attrNameLst>
                                              <p:attrName>style.visibility</p:attrName>
                                            </p:attrNameLst>
                                          </p:cBhvr>
                                          <p:to>
                                            <p:strVal val="visible"/>
                                          </p:to>
                                        </p:set>
                                        <p:anim calcmode="lin" valueType="num">
                                          <p:cBhvr additive="base">
                                            <p:cTn id="37" dur="2000" fill="hold"/>
                                            <p:tgtEl>
                                              <p:spTgt spid="89"/>
                                            </p:tgtEl>
                                            <p:attrNameLst>
                                              <p:attrName>ppt_x</p:attrName>
                                            </p:attrNameLst>
                                          </p:cBhvr>
                                          <p:tavLst>
                                            <p:tav tm="0">
                                              <p:val>
                                                <p:strVal val="1+#ppt_w/2"/>
                                              </p:val>
                                            </p:tav>
                                            <p:tav tm="100000">
                                              <p:val>
                                                <p:strVal val="#ppt_x"/>
                                              </p:val>
                                            </p:tav>
                                          </p:tavLst>
                                        </p:anim>
                                        <p:anim calcmode="lin" valueType="num">
                                          <p:cBhvr additive="base">
                                            <p:cTn id="38" dur="2000" fill="hold"/>
                                            <p:tgtEl>
                                              <p:spTgt spid="89"/>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additive="base">
                                            <p:cTn id="41" dur="2000" fill="hold"/>
                                            <p:tgtEl>
                                              <p:spTgt spid="90"/>
                                            </p:tgtEl>
                                            <p:attrNameLst>
                                              <p:attrName>ppt_x</p:attrName>
                                            </p:attrNameLst>
                                          </p:cBhvr>
                                          <p:tavLst>
                                            <p:tav tm="0">
                                              <p:val>
                                                <p:strVal val="1+#ppt_w/2"/>
                                              </p:val>
                                            </p:tav>
                                            <p:tav tm="100000">
                                              <p:val>
                                                <p:strVal val="#ppt_x"/>
                                              </p:val>
                                            </p:tav>
                                          </p:tavLst>
                                        </p:anim>
                                        <p:anim calcmode="lin" valueType="num">
                                          <p:cBhvr additive="base">
                                            <p:cTn id="42" dur="2000" fill="hold"/>
                                            <p:tgtEl>
                                              <p:spTgt spid="90"/>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91"/>
                                            </p:tgtEl>
                                            <p:attrNameLst>
                                              <p:attrName>style.visibility</p:attrName>
                                            </p:attrNameLst>
                                          </p:cBhvr>
                                          <p:to>
                                            <p:strVal val="visible"/>
                                          </p:to>
                                        </p:set>
                                        <p:anim calcmode="lin" valueType="num">
                                          <p:cBhvr additive="base">
                                            <p:cTn id="45" dur="2000" fill="hold"/>
                                            <p:tgtEl>
                                              <p:spTgt spid="91"/>
                                            </p:tgtEl>
                                            <p:attrNameLst>
                                              <p:attrName>ppt_x</p:attrName>
                                            </p:attrNameLst>
                                          </p:cBhvr>
                                          <p:tavLst>
                                            <p:tav tm="0">
                                              <p:val>
                                                <p:strVal val="1+#ppt_w/2"/>
                                              </p:val>
                                            </p:tav>
                                            <p:tav tm="100000">
                                              <p:val>
                                                <p:strVal val="#ppt_x"/>
                                              </p:val>
                                            </p:tav>
                                          </p:tavLst>
                                        </p:anim>
                                        <p:anim calcmode="lin" valueType="num">
                                          <p:cBhvr additive="base">
                                            <p:cTn id="46" dur="20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87D6C1C-A3E7-9A24-B273-CE835545017B}"/>
              </a:ext>
            </a:extLst>
          </p:cNvPr>
          <p:cNvGrpSpPr/>
          <p:nvPr/>
        </p:nvGrpSpPr>
        <p:grpSpPr>
          <a:xfrm>
            <a:off x="0" y="0"/>
            <a:ext cx="2437200" cy="3427200"/>
            <a:chOff x="0" y="0"/>
            <a:chExt cx="2437200" cy="3427200"/>
          </a:xfrm>
        </p:grpSpPr>
        <p:sp>
          <p:nvSpPr>
            <p:cNvPr id="7" name="Rectangle 6">
              <a:extLst>
                <a:ext uri="{FF2B5EF4-FFF2-40B4-BE49-F238E27FC236}">
                  <a16:creationId xmlns:a16="http://schemas.microsoft.com/office/drawing/2014/main" id="{02CEE5FA-16F5-3E23-E572-93F1116A5F71}"/>
                </a:ext>
              </a:extLst>
            </p:cNvPr>
            <p:cNvSpPr/>
            <p:nvPr/>
          </p:nvSpPr>
          <p:spPr>
            <a:xfrm>
              <a:off x="0" y="0"/>
              <a:ext cx="2437200" cy="34272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5" name="TextBox 14">
              <a:extLst>
                <a:ext uri="{FF2B5EF4-FFF2-40B4-BE49-F238E27FC236}">
                  <a16:creationId xmlns:a16="http://schemas.microsoft.com/office/drawing/2014/main" id="{5F8CCC3A-DA7F-7101-BB8B-DC91ABA82C0B}"/>
                </a:ext>
              </a:extLst>
            </p:cNvPr>
            <p:cNvSpPr txBox="1"/>
            <p:nvPr/>
          </p:nvSpPr>
          <p:spPr>
            <a:xfrm>
              <a:off x="277061" y="2191808"/>
              <a:ext cx="1970315" cy="1015663"/>
            </a:xfrm>
            <a:prstGeom prst="rect">
              <a:avLst/>
            </a:prstGeom>
            <a:noFill/>
            <a:ln>
              <a:noFill/>
            </a:ln>
          </p:spPr>
          <p:txBody>
            <a:bodyPr wrap="square" rtlCol="0">
              <a:spAutoFit/>
            </a:bodyPr>
            <a:lstStyle/>
            <a:p>
              <a:pPr algn="r" rtl="1"/>
              <a:r>
                <a:rPr lang="ar-JO" sz="6000" b="1" dirty="0">
                  <a:solidFill>
                    <a:schemeClr val="bg1"/>
                  </a:solidFill>
                </a:rPr>
                <a:t>2014</a:t>
              </a:r>
              <a:endParaRPr lang="en-UM" sz="6000" b="1" dirty="0">
                <a:solidFill>
                  <a:schemeClr val="bg1"/>
                </a:solidFill>
              </a:endParaRPr>
            </a:p>
          </p:txBody>
        </p:sp>
        <p:sp>
          <p:nvSpPr>
            <p:cNvPr id="20" name="TextBox 19">
              <a:extLst>
                <a:ext uri="{FF2B5EF4-FFF2-40B4-BE49-F238E27FC236}">
                  <a16:creationId xmlns:a16="http://schemas.microsoft.com/office/drawing/2014/main" id="{E1AF0952-2620-459F-024E-284FBD94595B}"/>
                </a:ext>
              </a:extLst>
            </p:cNvPr>
            <p:cNvSpPr txBox="1"/>
            <p:nvPr/>
          </p:nvSpPr>
          <p:spPr>
            <a:xfrm>
              <a:off x="211693" y="161911"/>
              <a:ext cx="2008992"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صدور قرار بمنح ابناء الأردنيات المتزوجات من غير الأردنيين</a:t>
              </a:r>
            </a:p>
          </p:txBody>
        </p:sp>
      </p:grpSp>
      <p:grpSp>
        <p:nvGrpSpPr>
          <p:cNvPr id="26" name="Group 25">
            <a:extLst>
              <a:ext uri="{FF2B5EF4-FFF2-40B4-BE49-F238E27FC236}">
                <a16:creationId xmlns:a16="http://schemas.microsoft.com/office/drawing/2014/main" id="{9C5FC40A-9865-F465-9FC4-14DC2D793C59}"/>
              </a:ext>
            </a:extLst>
          </p:cNvPr>
          <p:cNvGrpSpPr/>
          <p:nvPr/>
        </p:nvGrpSpPr>
        <p:grpSpPr>
          <a:xfrm>
            <a:off x="0" y="3288203"/>
            <a:ext cx="2437200" cy="3691725"/>
            <a:chOff x="0" y="3288203"/>
            <a:chExt cx="2437200" cy="3691725"/>
          </a:xfrm>
        </p:grpSpPr>
        <p:sp>
          <p:nvSpPr>
            <p:cNvPr id="48" name="Rectangle 47">
              <a:extLst>
                <a:ext uri="{FF2B5EF4-FFF2-40B4-BE49-F238E27FC236}">
                  <a16:creationId xmlns:a16="http://schemas.microsoft.com/office/drawing/2014/main" id="{E21D272B-6467-81DC-D9B7-CF0E9CFE1C81}"/>
                </a:ext>
              </a:extLst>
            </p:cNvPr>
            <p:cNvSpPr/>
            <p:nvPr/>
          </p:nvSpPr>
          <p:spPr>
            <a:xfrm>
              <a:off x="0" y="3427113"/>
              <a:ext cx="2437200" cy="34272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28" name="TextBox 27">
              <a:extLst>
                <a:ext uri="{FF2B5EF4-FFF2-40B4-BE49-F238E27FC236}">
                  <a16:creationId xmlns:a16="http://schemas.microsoft.com/office/drawing/2014/main" id="{3FECF88D-CAC1-EA4F-1953-293681408575}"/>
                </a:ext>
              </a:extLst>
            </p:cNvPr>
            <p:cNvSpPr txBox="1"/>
            <p:nvPr/>
          </p:nvSpPr>
          <p:spPr>
            <a:xfrm>
              <a:off x="222580" y="5964265"/>
              <a:ext cx="1970315" cy="1015663"/>
            </a:xfrm>
            <a:prstGeom prst="rect">
              <a:avLst/>
            </a:prstGeom>
            <a:noFill/>
            <a:ln>
              <a:noFill/>
            </a:ln>
          </p:spPr>
          <p:txBody>
            <a:bodyPr wrap="square" rtlCol="0">
              <a:spAutoFit/>
            </a:bodyPr>
            <a:lstStyle/>
            <a:p>
              <a:pPr algn="r" rtl="1"/>
              <a:r>
                <a:rPr lang="ar-JO" sz="6000" b="1" dirty="0">
                  <a:solidFill>
                    <a:schemeClr val="bg1"/>
                  </a:solidFill>
                </a:rPr>
                <a:t>2024</a:t>
              </a:r>
              <a:endParaRPr lang="en-UM" sz="6000" b="1" dirty="0">
                <a:solidFill>
                  <a:schemeClr val="bg1"/>
                </a:solidFill>
              </a:endParaRPr>
            </a:p>
          </p:txBody>
        </p:sp>
        <p:sp>
          <p:nvSpPr>
            <p:cNvPr id="33" name="TextBox 32">
              <a:extLst>
                <a:ext uri="{FF2B5EF4-FFF2-40B4-BE49-F238E27FC236}">
                  <a16:creationId xmlns:a16="http://schemas.microsoft.com/office/drawing/2014/main" id="{F1D280BF-E7FA-2F71-5599-C754FB941CCC}"/>
                </a:ext>
              </a:extLst>
            </p:cNvPr>
            <p:cNvSpPr txBox="1"/>
            <p:nvPr/>
          </p:nvSpPr>
          <p:spPr>
            <a:xfrm>
              <a:off x="131313" y="3288203"/>
              <a:ext cx="2208222" cy="1754326"/>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تطوير أنظمة الحاسب الآلي وخطوط الإتصال حيث تم تحديث برامج الاحوال المدنية والجوازات من </a:t>
              </a:r>
              <a:r>
                <a:rPr lang="en-GB" b="1" dirty="0">
                  <a:solidFill>
                    <a:schemeClr val="bg1"/>
                  </a:solidFill>
                  <a:latin typeface="A Jannat LT" pitchFamily="2" charset="-78"/>
                  <a:cs typeface="A Jannat LT" pitchFamily="2" charset="-78"/>
                </a:rPr>
                <a:t>Oracle 9i  </a:t>
              </a:r>
              <a:r>
                <a:rPr lang="ar-JO" b="1" dirty="0">
                  <a:solidFill>
                    <a:schemeClr val="bg1"/>
                  </a:solidFill>
                  <a:latin typeface="A Jannat LT" pitchFamily="2" charset="-78"/>
                  <a:cs typeface="A Jannat LT" pitchFamily="2" charset="-78"/>
                </a:rPr>
                <a:t> الى </a:t>
              </a:r>
              <a:r>
                <a:rPr lang="en-GB" b="1" dirty="0">
                  <a:solidFill>
                    <a:schemeClr val="bg1"/>
                  </a:solidFill>
                  <a:latin typeface="A Jannat LT" pitchFamily="2" charset="-78"/>
                  <a:cs typeface="A Jannat LT" pitchFamily="2" charset="-78"/>
                </a:rPr>
                <a:t>Oracle 10g</a:t>
              </a:r>
            </a:p>
          </p:txBody>
        </p:sp>
      </p:grpSp>
      <p:grpSp>
        <p:nvGrpSpPr>
          <p:cNvPr id="3" name="Group 2">
            <a:extLst>
              <a:ext uri="{FF2B5EF4-FFF2-40B4-BE49-F238E27FC236}">
                <a16:creationId xmlns:a16="http://schemas.microsoft.com/office/drawing/2014/main" id="{1EDF67A1-EDD7-348F-1B67-A46FCDDBA806}"/>
              </a:ext>
            </a:extLst>
          </p:cNvPr>
          <p:cNvGrpSpPr/>
          <p:nvPr/>
        </p:nvGrpSpPr>
        <p:grpSpPr>
          <a:xfrm>
            <a:off x="2132840" y="0"/>
            <a:ext cx="2741560" cy="3427200"/>
            <a:chOff x="2132840" y="0"/>
            <a:chExt cx="2741560" cy="3427200"/>
          </a:xfrm>
        </p:grpSpPr>
        <p:sp>
          <p:nvSpPr>
            <p:cNvPr id="11" name="Rectangle 10">
              <a:extLst>
                <a:ext uri="{FF2B5EF4-FFF2-40B4-BE49-F238E27FC236}">
                  <a16:creationId xmlns:a16="http://schemas.microsoft.com/office/drawing/2014/main" id="{C03720C7-E8A2-B24C-E905-834F6F8BDB72}"/>
                </a:ext>
              </a:extLst>
            </p:cNvPr>
            <p:cNvSpPr/>
            <p:nvPr/>
          </p:nvSpPr>
          <p:spPr>
            <a:xfrm>
              <a:off x="2437200" y="0"/>
              <a:ext cx="2437200" cy="34272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6" name="TextBox 15">
              <a:extLst>
                <a:ext uri="{FF2B5EF4-FFF2-40B4-BE49-F238E27FC236}">
                  <a16:creationId xmlns:a16="http://schemas.microsoft.com/office/drawing/2014/main" id="{2F1EC088-E2E5-4534-42AB-55B9333F48A4}"/>
                </a:ext>
              </a:extLst>
            </p:cNvPr>
            <p:cNvSpPr txBox="1"/>
            <p:nvPr/>
          </p:nvSpPr>
          <p:spPr>
            <a:xfrm>
              <a:off x="2633218" y="2190437"/>
              <a:ext cx="1970315" cy="1015663"/>
            </a:xfrm>
            <a:prstGeom prst="rect">
              <a:avLst/>
            </a:prstGeom>
            <a:noFill/>
            <a:ln>
              <a:noFill/>
            </a:ln>
          </p:spPr>
          <p:txBody>
            <a:bodyPr wrap="square" rtlCol="0">
              <a:spAutoFit/>
            </a:bodyPr>
            <a:lstStyle/>
            <a:p>
              <a:pPr algn="r" rtl="1"/>
              <a:r>
                <a:rPr lang="ar-JO" sz="6000" b="1" dirty="0">
                  <a:solidFill>
                    <a:schemeClr val="bg1"/>
                  </a:solidFill>
                </a:rPr>
                <a:t>2016</a:t>
              </a:r>
              <a:endParaRPr lang="en-UM" sz="6000" b="1" dirty="0">
                <a:solidFill>
                  <a:schemeClr val="bg1"/>
                </a:solidFill>
              </a:endParaRPr>
            </a:p>
          </p:txBody>
        </p:sp>
        <p:sp>
          <p:nvSpPr>
            <p:cNvPr id="21" name="TextBox 20">
              <a:extLst>
                <a:ext uri="{FF2B5EF4-FFF2-40B4-BE49-F238E27FC236}">
                  <a16:creationId xmlns:a16="http://schemas.microsoft.com/office/drawing/2014/main" id="{6EC16D72-855D-828A-0671-13E450CCC55A}"/>
                </a:ext>
              </a:extLst>
            </p:cNvPr>
            <p:cNvSpPr txBox="1"/>
            <p:nvPr/>
          </p:nvSpPr>
          <p:spPr>
            <a:xfrm>
              <a:off x="2648893" y="161911"/>
              <a:ext cx="2008992" cy="1754326"/>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صدور قرار باصدار البطاقة الذكية</a:t>
              </a:r>
            </a:p>
            <a:p>
              <a:pPr algn="justLow" rtl="1"/>
              <a:r>
                <a:rPr lang="ar-JO" b="1" dirty="0">
                  <a:solidFill>
                    <a:schemeClr val="bg1"/>
                  </a:solidFill>
                  <a:latin typeface="A Jannat LT" pitchFamily="2" charset="-78"/>
                  <a:cs typeface="A Jannat LT" pitchFamily="2" charset="-78"/>
                </a:rPr>
                <a:t>صرف البطاقات التعريفية لأبناء الاردنيات بدلاً من الشهادات</a:t>
              </a:r>
            </a:p>
          </p:txBody>
        </p:sp>
        <p:sp>
          <p:nvSpPr>
            <p:cNvPr id="72" name="Arrow: Right 71">
              <a:extLst>
                <a:ext uri="{FF2B5EF4-FFF2-40B4-BE49-F238E27FC236}">
                  <a16:creationId xmlns:a16="http://schemas.microsoft.com/office/drawing/2014/main" id="{F70B7B6F-87DE-EA5B-556C-2FE365B3AA4C}"/>
                </a:ext>
              </a:extLst>
            </p:cNvPr>
            <p:cNvSpPr/>
            <p:nvPr/>
          </p:nvSpPr>
          <p:spPr>
            <a:xfrm>
              <a:off x="2132840" y="2530820"/>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dirty="0"/>
            </a:p>
          </p:txBody>
        </p:sp>
      </p:grpSp>
      <p:grpSp>
        <p:nvGrpSpPr>
          <p:cNvPr id="4" name="Group 3">
            <a:extLst>
              <a:ext uri="{FF2B5EF4-FFF2-40B4-BE49-F238E27FC236}">
                <a16:creationId xmlns:a16="http://schemas.microsoft.com/office/drawing/2014/main" id="{A711BC4F-C7DC-8462-C7A3-4970C3D20A5A}"/>
              </a:ext>
            </a:extLst>
          </p:cNvPr>
          <p:cNvGrpSpPr/>
          <p:nvPr/>
        </p:nvGrpSpPr>
        <p:grpSpPr>
          <a:xfrm>
            <a:off x="4574144" y="0"/>
            <a:ext cx="2740456" cy="3427200"/>
            <a:chOff x="4574144" y="0"/>
            <a:chExt cx="2740456" cy="3427200"/>
          </a:xfrm>
        </p:grpSpPr>
        <p:sp>
          <p:nvSpPr>
            <p:cNvPr id="12" name="Rectangle 11">
              <a:extLst>
                <a:ext uri="{FF2B5EF4-FFF2-40B4-BE49-F238E27FC236}">
                  <a16:creationId xmlns:a16="http://schemas.microsoft.com/office/drawing/2014/main" id="{DB2FB92B-4179-457F-5EE8-CD367CF43458}"/>
                </a:ext>
              </a:extLst>
            </p:cNvPr>
            <p:cNvSpPr/>
            <p:nvPr/>
          </p:nvSpPr>
          <p:spPr>
            <a:xfrm>
              <a:off x="4877400" y="0"/>
              <a:ext cx="2437200" cy="342720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7" name="TextBox 16">
              <a:extLst>
                <a:ext uri="{FF2B5EF4-FFF2-40B4-BE49-F238E27FC236}">
                  <a16:creationId xmlns:a16="http://schemas.microsoft.com/office/drawing/2014/main" id="{CADF9E41-FD02-04BA-D9BD-D874A249BF01}"/>
                </a:ext>
              </a:extLst>
            </p:cNvPr>
            <p:cNvSpPr txBox="1"/>
            <p:nvPr/>
          </p:nvSpPr>
          <p:spPr>
            <a:xfrm>
              <a:off x="5114604" y="2191808"/>
              <a:ext cx="1970315" cy="1015663"/>
            </a:xfrm>
            <a:prstGeom prst="rect">
              <a:avLst/>
            </a:prstGeom>
            <a:noFill/>
            <a:ln>
              <a:noFill/>
            </a:ln>
          </p:spPr>
          <p:txBody>
            <a:bodyPr wrap="square" rtlCol="0">
              <a:spAutoFit/>
            </a:bodyPr>
            <a:lstStyle/>
            <a:p>
              <a:pPr algn="r" rtl="1"/>
              <a:r>
                <a:rPr lang="ar-JO" sz="6000" b="1" dirty="0">
                  <a:solidFill>
                    <a:schemeClr val="bg1"/>
                  </a:solidFill>
                </a:rPr>
                <a:t>2017</a:t>
              </a:r>
              <a:endParaRPr lang="en-UM" sz="6000" b="1" dirty="0">
                <a:solidFill>
                  <a:schemeClr val="bg1"/>
                </a:solidFill>
              </a:endParaRPr>
            </a:p>
          </p:txBody>
        </p:sp>
        <p:sp>
          <p:nvSpPr>
            <p:cNvPr id="22" name="TextBox 21">
              <a:extLst>
                <a:ext uri="{FF2B5EF4-FFF2-40B4-BE49-F238E27FC236}">
                  <a16:creationId xmlns:a16="http://schemas.microsoft.com/office/drawing/2014/main" id="{EA08C7A3-BB35-B966-360F-D21BA0266F81}"/>
                </a:ext>
              </a:extLst>
            </p:cNvPr>
            <p:cNvSpPr txBox="1"/>
            <p:nvPr/>
          </p:nvSpPr>
          <p:spPr>
            <a:xfrm>
              <a:off x="5094503" y="159800"/>
              <a:ext cx="2008992" cy="1200329"/>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صدور قرار بانشاء مكتب الخدمة المستعجلة في مطار الملكة علياء</a:t>
              </a:r>
            </a:p>
          </p:txBody>
        </p:sp>
        <p:sp>
          <p:nvSpPr>
            <p:cNvPr id="73" name="Arrow: Right 72">
              <a:extLst>
                <a:ext uri="{FF2B5EF4-FFF2-40B4-BE49-F238E27FC236}">
                  <a16:creationId xmlns:a16="http://schemas.microsoft.com/office/drawing/2014/main" id="{324EBBC2-D542-7C30-1BA9-D4D823F02FEB}"/>
                </a:ext>
              </a:extLst>
            </p:cNvPr>
            <p:cNvSpPr/>
            <p:nvPr/>
          </p:nvSpPr>
          <p:spPr>
            <a:xfrm>
              <a:off x="4574144" y="2530820"/>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5" name="Group 4">
            <a:extLst>
              <a:ext uri="{FF2B5EF4-FFF2-40B4-BE49-F238E27FC236}">
                <a16:creationId xmlns:a16="http://schemas.microsoft.com/office/drawing/2014/main" id="{AC95B150-F1AB-62E4-3A4B-6C51D40B77F1}"/>
              </a:ext>
            </a:extLst>
          </p:cNvPr>
          <p:cNvGrpSpPr/>
          <p:nvPr/>
        </p:nvGrpSpPr>
        <p:grpSpPr>
          <a:xfrm>
            <a:off x="7015448" y="0"/>
            <a:ext cx="2739352" cy="3427200"/>
            <a:chOff x="7015448" y="0"/>
            <a:chExt cx="2739352" cy="3427200"/>
          </a:xfrm>
        </p:grpSpPr>
        <p:sp>
          <p:nvSpPr>
            <p:cNvPr id="13" name="Rectangle 12">
              <a:extLst>
                <a:ext uri="{FF2B5EF4-FFF2-40B4-BE49-F238E27FC236}">
                  <a16:creationId xmlns:a16="http://schemas.microsoft.com/office/drawing/2014/main" id="{C75C217D-46E3-51AC-207A-A7223DE707BA}"/>
                </a:ext>
              </a:extLst>
            </p:cNvPr>
            <p:cNvSpPr/>
            <p:nvPr/>
          </p:nvSpPr>
          <p:spPr>
            <a:xfrm>
              <a:off x="7317600" y="0"/>
              <a:ext cx="2437200" cy="3427200"/>
            </a:xfrm>
            <a:prstGeom prst="rect">
              <a:avLst/>
            </a:prstGeom>
            <a:solidFill>
              <a:srgbClr val="00EA6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8" name="TextBox 17">
              <a:extLst>
                <a:ext uri="{FF2B5EF4-FFF2-40B4-BE49-F238E27FC236}">
                  <a16:creationId xmlns:a16="http://schemas.microsoft.com/office/drawing/2014/main" id="{AC479D09-B87F-1E83-629F-8E7C6A43B5D5}"/>
                </a:ext>
              </a:extLst>
            </p:cNvPr>
            <p:cNvSpPr txBox="1"/>
            <p:nvPr/>
          </p:nvSpPr>
          <p:spPr>
            <a:xfrm>
              <a:off x="7551804" y="2190437"/>
              <a:ext cx="1970315" cy="1015663"/>
            </a:xfrm>
            <a:prstGeom prst="rect">
              <a:avLst/>
            </a:prstGeom>
            <a:noFill/>
            <a:ln>
              <a:noFill/>
            </a:ln>
          </p:spPr>
          <p:txBody>
            <a:bodyPr wrap="square" rtlCol="0">
              <a:spAutoFit/>
            </a:bodyPr>
            <a:lstStyle/>
            <a:p>
              <a:pPr algn="r" rtl="1"/>
              <a:r>
                <a:rPr lang="ar-JO" sz="6000" b="1" dirty="0">
                  <a:solidFill>
                    <a:schemeClr val="bg1"/>
                  </a:solidFill>
                </a:rPr>
                <a:t>2018</a:t>
              </a:r>
              <a:endParaRPr lang="en-UM" sz="6000" b="1" dirty="0">
                <a:solidFill>
                  <a:schemeClr val="bg1"/>
                </a:solidFill>
              </a:endParaRPr>
            </a:p>
          </p:txBody>
        </p:sp>
        <p:sp>
          <p:nvSpPr>
            <p:cNvPr id="23" name="TextBox 22">
              <a:extLst>
                <a:ext uri="{FF2B5EF4-FFF2-40B4-BE49-F238E27FC236}">
                  <a16:creationId xmlns:a16="http://schemas.microsoft.com/office/drawing/2014/main" id="{1074D72B-6777-466F-18AA-126330E95EA4}"/>
                </a:ext>
              </a:extLst>
            </p:cNvPr>
            <p:cNvSpPr txBox="1"/>
            <p:nvPr/>
          </p:nvSpPr>
          <p:spPr>
            <a:xfrm>
              <a:off x="7528703" y="159800"/>
              <a:ext cx="2008992" cy="2246769"/>
            </a:xfrm>
            <a:prstGeom prst="rect">
              <a:avLst/>
            </a:prstGeom>
            <a:noFill/>
            <a:ln>
              <a:noFill/>
            </a:ln>
          </p:spPr>
          <p:txBody>
            <a:bodyPr wrap="square" rtlCol="0">
              <a:spAutoFit/>
            </a:bodyPr>
            <a:lstStyle/>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صدور قرار بانشاء مكتب الخدمة المستعجلة في المبنى الرئيسي للدائرة</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حصول الدائرة على جائزة افضل بطاقة ذكية</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اطلاق المرحلة الأولى من الخدمات الالكترونية</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البدء بالعمل على مشروع الارشفة التاريخية</a:t>
              </a:r>
            </a:p>
          </p:txBody>
        </p:sp>
        <p:sp>
          <p:nvSpPr>
            <p:cNvPr id="74" name="Arrow: Right 73">
              <a:extLst>
                <a:ext uri="{FF2B5EF4-FFF2-40B4-BE49-F238E27FC236}">
                  <a16:creationId xmlns:a16="http://schemas.microsoft.com/office/drawing/2014/main" id="{A813F891-FD5F-5F68-831D-F226A8CC1360}"/>
                </a:ext>
              </a:extLst>
            </p:cNvPr>
            <p:cNvSpPr/>
            <p:nvPr/>
          </p:nvSpPr>
          <p:spPr>
            <a:xfrm>
              <a:off x="7015448" y="2530820"/>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25" name="Group 24">
            <a:extLst>
              <a:ext uri="{FF2B5EF4-FFF2-40B4-BE49-F238E27FC236}">
                <a16:creationId xmlns:a16="http://schemas.microsoft.com/office/drawing/2014/main" id="{5869443B-6A49-81EF-EDC6-BFE3C2F30D65}"/>
              </a:ext>
            </a:extLst>
          </p:cNvPr>
          <p:cNvGrpSpPr/>
          <p:nvPr/>
        </p:nvGrpSpPr>
        <p:grpSpPr>
          <a:xfrm>
            <a:off x="2028736" y="3288203"/>
            <a:ext cx="2845664" cy="3709724"/>
            <a:chOff x="2028736" y="3288203"/>
            <a:chExt cx="2845664" cy="3709724"/>
          </a:xfrm>
        </p:grpSpPr>
        <p:sp>
          <p:nvSpPr>
            <p:cNvPr id="49" name="Rectangle 48">
              <a:extLst>
                <a:ext uri="{FF2B5EF4-FFF2-40B4-BE49-F238E27FC236}">
                  <a16:creationId xmlns:a16="http://schemas.microsoft.com/office/drawing/2014/main" id="{A6130592-D87E-BD03-636C-FA6F4696A27C}"/>
                </a:ext>
              </a:extLst>
            </p:cNvPr>
            <p:cNvSpPr/>
            <p:nvPr/>
          </p:nvSpPr>
          <p:spPr>
            <a:xfrm>
              <a:off x="2437200" y="3427113"/>
              <a:ext cx="2437200" cy="34272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29" name="TextBox 28">
              <a:extLst>
                <a:ext uri="{FF2B5EF4-FFF2-40B4-BE49-F238E27FC236}">
                  <a16:creationId xmlns:a16="http://schemas.microsoft.com/office/drawing/2014/main" id="{872DD1BA-C66C-19C9-2891-68C98ED69345}"/>
                </a:ext>
              </a:extLst>
            </p:cNvPr>
            <p:cNvSpPr txBox="1"/>
            <p:nvPr/>
          </p:nvSpPr>
          <p:spPr>
            <a:xfrm>
              <a:off x="2567851" y="5982264"/>
              <a:ext cx="1970315" cy="1015663"/>
            </a:xfrm>
            <a:prstGeom prst="rect">
              <a:avLst/>
            </a:prstGeom>
            <a:noFill/>
            <a:ln>
              <a:noFill/>
            </a:ln>
          </p:spPr>
          <p:txBody>
            <a:bodyPr wrap="square" rtlCol="0">
              <a:spAutoFit/>
            </a:bodyPr>
            <a:lstStyle/>
            <a:p>
              <a:pPr algn="r" rtl="1"/>
              <a:r>
                <a:rPr lang="ar-JO" sz="6000" b="1" dirty="0">
                  <a:solidFill>
                    <a:schemeClr val="bg1"/>
                  </a:solidFill>
                </a:rPr>
                <a:t>2023</a:t>
              </a:r>
              <a:endParaRPr lang="en-UM" sz="6000" b="1" dirty="0">
                <a:solidFill>
                  <a:schemeClr val="bg1"/>
                </a:solidFill>
              </a:endParaRPr>
            </a:p>
          </p:txBody>
        </p:sp>
        <p:sp>
          <p:nvSpPr>
            <p:cNvPr id="34" name="TextBox 33">
              <a:extLst>
                <a:ext uri="{FF2B5EF4-FFF2-40B4-BE49-F238E27FC236}">
                  <a16:creationId xmlns:a16="http://schemas.microsoft.com/office/drawing/2014/main" id="{E6E82FBB-F3B9-DF65-F746-D85B3AF36EF8}"/>
                </a:ext>
              </a:extLst>
            </p:cNvPr>
            <p:cNvSpPr txBox="1"/>
            <p:nvPr/>
          </p:nvSpPr>
          <p:spPr>
            <a:xfrm>
              <a:off x="2648893" y="3288203"/>
              <a:ext cx="2008992" cy="2677656"/>
            </a:xfrm>
            <a:prstGeom prst="rect">
              <a:avLst/>
            </a:prstGeom>
            <a:noFill/>
            <a:ln>
              <a:noFill/>
            </a:ln>
          </p:spPr>
          <p:txBody>
            <a:bodyPr wrap="square" rtlCol="0">
              <a:spAutoFit/>
            </a:bodyPr>
            <a:lstStyle/>
            <a:p>
              <a:pPr algn="justLow" rtl="1"/>
              <a:r>
                <a:rPr lang="ar-JO" sz="1400" b="1" dirty="0">
                  <a:solidFill>
                    <a:schemeClr val="bg1"/>
                  </a:solidFill>
                  <a:latin typeface="A Jannat LT" pitchFamily="2" charset="-78"/>
                  <a:cs typeface="A Jannat LT" pitchFamily="2" charset="-78"/>
                </a:rPr>
                <a:t>اطلاق خدمات دفاتر العائلة ( أول مرة ، تجديد ، بدل تالف ، بدل فاقد ) إلكترونيا ً .</a:t>
              </a:r>
            </a:p>
            <a:p>
              <a:pPr algn="justLow" rtl="1"/>
              <a:r>
                <a:rPr lang="ar-JO" sz="1400" b="1" dirty="0">
                  <a:solidFill>
                    <a:schemeClr val="bg1"/>
                  </a:solidFill>
                  <a:latin typeface="A Jannat LT" pitchFamily="2" charset="-78"/>
                  <a:cs typeface="A Jannat LT" pitchFamily="2" charset="-78"/>
                </a:rPr>
                <a:t>استحداث مكاتب تابعة للدائرة :</a:t>
              </a:r>
            </a:p>
            <a:p>
              <a:pPr algn="justLow" rtl="1"/>
              <a:r>
                <a:rPr lang="ar-JO" sz="1400" b="1" dirty="0">
                  <a:solidFill>
                    <a:schemeClr val="bg1"/>
                  </a:solidFill>
                  <a:latin typeface="A Jannat LT" pitchFamily="2" charset="-78"/>
                  <a:cs typeface="A Jannat LT" pitchFamily="2" charset="-78"/>
                </a:rPr>
                <a:t>مكتب الخدمات الحكومية الشامل / اربد .</a:t>
              </a:r>
            </a:p>
            <a:p>
              <a:pPr algn="justLow" rtl="1"/>
              <a:r>
                <a:rPr lang="ar-JO" sz="1400" b="1" dirty="0">
                  <a:solidFill>
                    <a:schemeClr val="bg1"/>
                  </a:solidFill>
                  <a:latin typeface="A Jannat LT" pitchFamily="2" charset="-78"/>
                  <a:cs typeface="A Jannat LT" pitchFamily="2" charset="-78"/>
                </a:rPr>
                <a:t>مكتب الخدمات الحكومية الشامل / العقبة .</a:t>
              </a:r>
            </a:p>
            <a:p>
              <a:pPr algn="justLow" rtl="1"/>
              <a:r>
                <a:rPr lang="ar-JO" sz="1400" b="1" dirty="0">
                  <a:solidFill>
                    <a:schemeClr val="bg1"/>
                  </a:solidFill>
                  <a:latin typeface="A Jannat LT" pitchFamily="2" charset="-78"/>
                  <a:cs typeface="A Jannat LT" pitchFamily="2" charset="-78"/>
                </a:rPr>
                <a:t>مكتب الخدمات الحكومية الشامل / الطفيلة .</a:t>
              </a:r>
            </a:p>
          </p:txBody>
        </p:sp>
        <p:sp>
          <p:nvSpPr>
            <p:cNvPr id="76" name="Arrow: Right 75">
              <a:extLst>
                <a:ext uri="{FF2B5EF4-FFF2-40B4-BE49-F238E27FC236}">
                  <a16:creationId xmlns:a16="http://schemas.microsoft.com/office/drawing/2014/main" id="{B369D2E4-41EE-62E9-E5C5-FB5A52AC2338}"/>
                </a:ext>
              </a:extLst>
            </p:cNvPr>
            <p:cNvSpPr/>
            <p:nvPr/>
          </p:nvSpPr>
          <p:spPr>
            <a:xfrm rot="10800000">
              <a:off x="2028736" y="5982264"/>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10" name="Group 9">
            <a:extLst>
              <a:ext uri="{FF2B5EF4-FFF2-40B4-BE49-F238E27FC236}">
                <a16:creationId xmlns:a16="http://schemas.microsoft.com/office/drawing/2014/main" id="{A57CFEEB-69A4-47AA-9442-97982AF780E5}"/>
              </a:ext>
            </a:extLst>
          </p:cNvPr>
          <p:cNvGrpSpPr/>
          <p:nvPr/>
        </p:nvGrpSpPr>
        <p:grpSpPr>
          <a:xfrm>
            <a:off x="4506718" y="3288203"/>
            <a:ext cx="2807882" cy="3709724"/>
            <a:chOff x="4506718" y="3288203"/>
            <a:chExt cx="2807882" cy="3709724"/>
          </a:xfrm>
        </p:grpSpPr>
        <p:sp>
          <p:nvSpPr>
            <p:cNvPr id="50" name="Rectangle 49">
              <a:extLst>
                <a:ext uri="{FF2B5EF4-FFF2-40B4-BE49-F238E27FC236}">
                  <a16:creationId xmlns:a16="http://schemas.microsoft.com/office/drawing/2014/main" id="{167F19E4-F94F-7E89-4807-4A2461C8DAF1}"/>
                </a:ext>
              </a:extLst>
            </p:cNvPr>
            <p:cNvSpPr/>
            <p:nvPr/>
          </p:nvSpPr>
          <p:spPr>
            <a:xfrm>
              <a:off x="4877400" y="3427113"/>
              <a:ext cx="2437200" cy="342720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0" name="TextBox 29">
              <a:extLst>
                <a:ext uri="{FF2B5EF4-FFF2-40B4-BE49-F238E27FC236}">
                  <a16:creationId xmlns:a16="http://schemas.microsoft.com/office/drawing/2014/main" id="{CD73D6D3-5BBD-F43D-0ED2-20A3B6C5B177}"/>
                </a:ext>
              </a:extLst>
            </p:cNvPr>
            <p:cNvSpPr txBox="1"/>
            <p:nvPr/>
          </p:nvSpPr>
          <p:spPr>
            <a:xfrm>
              <a:off x="5049237" y="5982264"/>
              <a:ext cx="1970315" cy="1015663"/>
            </a:xfrm>
            <a:prstGeom prst="rect">
              <a:avLst/>
            </a:prstGeom>
            <a:noFill/>
            <a:ln>
              <a:noFill/>
            </a:ln>
          </p:spPr>
          <p:txBody>
            <a:bodyPr wrap="square" rtlCol="0">
              <a:spAutoFit/>
            </a:bodyPr>
            <a:lstStyle/>
            <a:p>
              <a:pPr algn="r" rtl="1"/>
              <a:r>
                <a:rPr lang="ar-JO" sz="6000" b="1" dirty="0">
                  <a:solidFill>
                    <a:schemeClr val="bg1"/>
                  </a:solidFill>
                </a:rPr>
                <a:t>2022</a:t>
              </a:r>
              <a:endParaRPr lang="en-UM" sz="6000" b="1" dirty="0">
                <a:solidFill>
                  <a:schemeClr val="bg1"/>
                </a:solidFill>
              </a:endParaRPr>
            </a:p>
          </p:txBody>
        </p:sp>
        <p:sp>
          <p:nvSpPr>
            <p:cNvPr id="35" name="TextBox 34">
              <a:extLst>
                <a:ext uri="{FF2B5EF4-FFF2-40B4-BE49-F238E27FC236}">
                  <a16:creationId xmlns:a16="http://schemas.microsoft.com/office/drawing/2014/main" id="{03DDF2F4-02F5-27EC-99ED-B8A8A2114F01}"/>
                </a:ext>
              </a:extLst>
            </p:cNvPr>
            <p:cNvSpPr txBox="1"/>
            <p:nvPr/>
          </p:nvSpPr>
          <p:spPr>
            <a:xfrm>
              <a:off x="5094503" y="3288203"/>
              <a:ext cx="2008992" cy="1477328"/>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اطلاق خدمات دفاتر العائلة ( أول مرة ، تجديد ، بدل تالف ، بدل فاقد ) إلكترونيا ً.</a:t>
              </a:r>
            </a:p>
          </p:txBody>
        </p:sp>
        <p:sp>
          <p:nvSpPr>
            <p:cNvPr id="77" name="Arrow: Right 76">
              <a:extLst>
                <a:ext uri="{FF2B5EF4-FFF2-40B4-BE49-F238E27FC236}">
                  <a16:creationId xmlns:a16="http://schemas.microsoft.com/office/drawing/2014/main" id="{85F670B2-3A82-C302-0DAF-1DF74BD27352}"/>
                </a:ext>
              </a:extLst>
            </p:cNvPr>
            <p:cNvSpPr/>
            <p:nvPr/>
          </p:nvSpPr>
          <p:spPr>
            <a:xfrm rot="10800000">
              <a:off x="4506718" y="5982263"/>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9" name="Group 8">
            <a:extLst>
              <a:ext uri="{FF2B5EF4-FFF2-40B4-BE49-F238E27FC236}">
                <a16:creationId xmlns:a16="http://schemas.microsoft.com/office/drawing/2014/main" id="{83D1DA32-42D4-E082-4FC1-A3B973A4134A}"/>
              </a:ext>
            </a:extLst>
          </p:cNvPr>
          <p:cNvGrpSpPr/>
          <p:nvPr/>
        </p:nvGrpSpPr>
        <p:grpSpPr>
          <a:xfrm>
            <a:off x="6948022" y="3320861"/>
            <a:ext cx="2806778" cy="3677066"/>
            <a:chOff x="6948022" y="3320861"/>
            <a:chExt cx="2806778" cy="3677066"/>
          </a:xfrm>
        </p:grpSpPr>
        <p:sp>
          <p:nvSpPr>
            <p:cNvPr id="51" name="Rectangle 50">
              <a:extLst>
                <a:ext uri="{FF2B5EF4-FFF2-40B4-BE49-F238E27FC236}">
                  <a16:creationId xmlns:a16="http://schemas.microsoft.com/office/drawing/2014/main" id="{F1E7D50C-E532-99F2-E9DC-434C1BD543DD}"/>
                </a:ext>
              </a:extLst>
            </p:cNvPr>
            <p:cNvSpPr/>
            <p:nvPr/>
          </p:nvSpPr>
          <p:spPr>
            <a:xfrm>
              <a:off x="7317600" y="3427113"/>
              <a:ext cx="2437200" cy="3427200"/>
            </a:xfrm>
            <a:prstGeom prst="rect">
              <a:avLst/>
            </a:prstGeom>
            <a:solidFill>
              <a:srgbClr val="00EA6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1" name="TextBox 30">
              <a:extLst>
                <a:ext uri="{FF2B5EF4-FFF2-40B4-BE49-F238E27FC236}">
                  <a16:creationId xmlns:a16="http://schemas.microsoft.com/office/drawing/2014/main" id="{D91E1296-81F4-96A2-7C4D-BF011B2FDBA1}"/>
                </a:ext>
              </a:extLst>
            </p:cNvPr>
            <p:cNvSpPr txBox="1"/>
            <p:nvPr/>
          </p:nvSpPr>
          <p:spPr>
            <a:xfrm>
              <a:off x="7486437" y="5982264"/>
              <a:ext cx="1970315" cy="1015663"/>
            </a:xfrm>
            <a:prstGeom prst="rect">
              <a:avLst/>
            </a:prstGeom>
            <a:noFill/>
            <a:ln>
              <a:noFill/>
            </a:ln>
          </p:spPr>
          <p:txBody>
            <a:bodyPr wrap="square" rtlCol="0">
              <a:spAutoFit/>
            </a:bodyPr>
            <a:lstStyle/>
            <a:p>
              <a:pPr algn="r" rtl="1"/>
              <a:r>
                <a:rPr lang="ar-JO" sz="6000" b="1" dirty="0">
                  <a:solidFill>
                    <a:schemeClr val="bg1"/>
                  </a:solidFill>
                </a:rPr>
                <a:t>2021</a:t>
              </a:r>
              <a:endParaRPr lang="en-UM" sz="6000" b="1" dirty="0">
                <a:solidFill>
                  <a:schemeClr val="bg1"/>
                </a:solidFill>
              </a:endParaRPr>
            </a:p>
          </p:txBody>
        </p:sp>
        <p:sp>
          <p:nvSpPr>
            <p:cNvPr id="36" name="TextBox 35">
              <a:extLst>
                <a:ext uri="{FF2B5EF4-FFF2-40B4-BE49-F238E27FC236}">
                  <a16:creationId xmlns:a16="http://schemas.microsoft.com/office/drawing/2014/main" id="{377952EA-2F37-57A6-A7F6-2D86695D4288}"/>
                </a:ext>
              </a:extLst>
            </p:cNvPr>
            <p:cNvSpPr txBox="1"/>
            <p:nvPr/>
          </p:nvSpPr>
          <p:spPr>
            <a:xfrm>
              <a:off x="7320598" y="3320861"/>
              <a:ext cx="2421509" cy="2462213"/>
            </a:xfrm>
            <a:prstGeom prst="rect">
              <a:avLst/>
            </a:prstGeom>
            <a:noFill/>
            <a:ln>
              <a:noFill/>
            </a:ln>
          </p:spPr>
          <p:txBody>
            <a:bodyPr wrap="square" rtlCol="0">
              <a:spAutoFit/>
            </a:bodyPr>
            <a:lstStyle/>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التوسع بربط السفارات مع النظام الكترونيا</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استحداث محطات تابعة للدائرة في :</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القيادة العامة للجيش العربي</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الامن الاعم</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قصر العدل (عمان،الزرقاء، الكرك)</a:t>
              </a:r>
            </a:p>
            <a:p>
              <a:pPr marL="171450" indent="-171450" algn="justLow" rtl="1">
                <a:buFont typeface="Arial" panose="020B0604020202020204" pitchFamily="34" charset="0"/>
                <a:buChar char="•"/>
              </a:pPr>
              <a:r>
                <a:rPr lang="ar-JO" sz="1400" b="1" dirty="0">
                  <a:solidFill>
                    <a:schemeClr val="bg1"/>
                  </a:solidFill>
                  <a:latin typeface="A Jannat LT" pitchFamily="2" charset="-78"/>
                  <a:cs typeface="A Jannat LT" pitchFamily="2" charset="-78"/>
                </a:rPr>
                <a:t>2021 اطلاق خدمات اصدار جواز سفر ( تاف ، فاقد ) إلكترونيا ً.</a:t>
              </a:r>
            </a:p>
          </p:txBody>
        </p:sp>
        <p:sp>
          <p:nvSpPr>
            <p:cNvPr id="78" name="Arrow: Right 77">
              <a:extLst>
                <a:ext uri="{FF2B5EF4-FFF2-40B4-BE49-F238E27FC236}">
                  <a16:creationId xmlns:a16="http://schemas.microsoft.com/office/drawing/2014/main" id="{01954DE8-67BD-FE97-3827-AF18E99E10AB}"/>
                </a:ext>
              </a:extLst>
            </p:cNvPr>
            <p:cNvSpPr/>
            <p:nvPr/>
          </p:nvSpPr>
          <p:spPr>
            <a:xfrm rot="10800000">
              <a:off x="6948022" y="5982263"/>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27" name="Group 26">
            <a:extLst>
              <a:ext uri="{FF2B5EF4-FFF2-40B4-BE49-F238E27FC236}">
                <a16:creationId xmlns:a16="http://schemas.microsoft.com/office/drawing/2014/main" id="{F5D7B7F0-7C2C-E993-EC06-97F4564F1D3C}"/>
              </a:ext>
            </a:extLst>
          </p:cNvPr>
          <p:cNvGrpSpPr/>
          <p:nvPr/>
        </p:nvGrpSpPr>
        <p:grpSpPr>
          <a:xfrm>
            <a:off x="9456751" y="0"/>
            <a:ext cx="2735249" cy="3427200"/>
            <a:chOff x="9456751" y="0"/>
            <a:chExt cx="2735249" cy="3427200"/>
          </a:xfrm>
        </p:grpSpPr>
        <p:sp>
          <p:nvSpPr>
            <p:cNvPr id="14" name="Rectangle 13">
              <a:extLst>
                <a:ext uri="{FF2B5EF4-FFF2-40B4-BE49-F238E27FC236}">
                  <a16:creationId xmlns:a16="http://schemas.microsoft.com/office/drawing/2014/main" id="{FF9A427D-A503-F650-0004-12596D3246F6}"/>
                </a:ext>
              </a:extLst>
            </p:cNvPr>
            <p:cNvSpPr/>
            <p:nvPr/>
          </p:nvSpPr>
          <p:spPr>
            <a:xfrm>
              <a:off x="9754800" y="0"/>
              <a:ext cx="2437200" cy="3427200"/>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19" name="TextBox 18">
              <a:extLst>
                <a:ext uri="{FF2B5EF4-FFF2-40B4-BE49-F238E27FC236}">
                  <a16:creationId xmlns:a16="http://schemas.microsoft.com/office/drawing/2014/main" id="{E6D287A3-23D5-A1F7-9A11-FA55BF712C1C}"/>
                </a:ext>
              </a:extLst>
            </p:cNvPr>
            <p:cNvSpPr txBox="1"/>
            <p:nvPr/>
          </p:nvSpPr>
          <p:spPr>
            <a:xfrm>
              <a:off x="9968903" y="2185917"/>
              <a:ext cx="1970315" cy="1015663"/>
            </a:xfrm>
            <a:prstGeom prst="rect">
              <a:avLst/>
            </a:prstGeom>
            <a:noFill/>
            <a:ln>
              <a:noFill/>
            </a:ln>
          </p:spPr>
          <p:txBody>
            <a:bodyPr wrap="square" rtlCol="0">
              <a:spAutoFit/>
            </a:bodyPr>
            <a:lstStyle/>
            <a:p>
              <a:pPr algn="r" rtl="1"/>
              <a:r>
                <a:rPr lang="ar-JO" sz="6000" b="1" dirty="0">
                  <a:solidFill>
                    <a:schemeClr val="bg1"/>
                  </a:solidFill>
                </a:rPr>
                <a:t>2019</a:t>
              </a:r>
              <a:endParaRPr lang="en-UM" sz="6000" b="1" dirty="0">
                <a:solidFill>
                  <a:schemeClr val="bg1"/>
                </a:solidFill>
              </a:endParaRPr>
            </a:p>
          </p:txBody>
        </p:sp>
        <p:sp>
          <p:nvSpPr>
            <p:cNvPr id="24" name="TextBox 23">
              <a:extLst>
                <a:ext uri="{FF2B5EF4-FFF2-40B4-BE49-F238E27FC236}">
                  <a16:creationId xmlns:a16="http://schemas.microsoft.com/office/drawing/2014/main" id="{76731C6C-23B7-DC85-77F2-835EFCEC6D25}"/>
                </a:ext>
              </a:extLst>
            </p:cNvPr>
            <p:cNvSpPr txBox="1"/>
            <p:nvPr/>
          </p:nvSpPr>
          <p:spPr>
            <a:xfrm>
              <a:off x="9968903" y="159800"/>
              <a:ext cx="2008992" cy="923330"/>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اطلاق المرحلة الثانية من الخدمات الالكترونية</a:t>
              </a:r>
            </a:p>
          </p:txBody>
        </p:sp>
        <p:sp>
          <p:nvSpPr>
            <p:cNvPr id="75" name="Arrow: Right 74">
              <a:extLst>
                <a:ext uri="{FF2B5EF4-FFF2-40B4-BE49-F238E27FC236}">
                  <a16:creationId xmlns:a16="http://schemas.microsoft.com/office/drawing/2014/main" id="{140F0670-6565-DD08-FB69-C8470AFFC816}"/>
                </a:ext>
              </a:extLst>
            </p:cNvPr>
            <p:cNvSpPr/>
            <p:nvPr/>
          </p:nvSpPr>
          <p:spPr>
            <a:xfrm>
              <a:off x="9456751" y="2530820"/>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grpSp>
        <p:nvGrpSpPr>
          <p:cNvPr id="38" name="Group 37">
            <a:extLst>
              <a:ext uri="{FF2B5EF4-FFF2-40B4-BE49-F238E27FC236}">
                <a16:creationId xmlns:a16="http://schemas.microsoft.com/office/drawing/2014/main" id="{6E59BE60-F7E6-9563-9DEE-3B4D4171866D}"/>
              </a:ext>
            </a:extLst>
          </p:cNvPr>
          <p:cNvGrpSpPr/>
          <p:nvPr/>
        </p:nvGrpSpPr>
        <p:grpSpPr>
          <a:xfrm>
            <a:off x="9317485" y="2965448"/>
            <a:ext cx="2874515" cy="4032479"/>
            <a:chOff x="9317485" y="2965448"/>
            <a:chExt cx="2874515" cy="4032479"/>
          </a:xfrm>
        </p:grpSpPr>
        <p:grpSp>
          <p:nvGrpSpPr>
            <p:cNvPr id="8" name="Group 7">
              <a:extLst>
                <a:ext uri="{FF2B5EF4-FFF2-40B4-BE49-F238E27FC236}">
                  <a16:creationId xmlns:a16="http://schemas.microsoft.com/office/drawing/2014/main" id="{8609B332-06CD-46DF-9AF1-3212959B83B4}"/>
                </a:ext>
              </a:extLst>
            </p:cNvPr>
            <p:cNvGrpSpPr/>
            <p:nvPr/>
          </p:nvGrpSpPr>
          <p:grpSpPr>
            <a:xfrm>
              <a:off x="9317485" y="3288203"/>
              <a:ext cx="2874515" cy="3709724"/>
              <a:chOff x="9317485" y="3288203"/>
              <a:chExt cx="2874515" cy="3709724"/>
            </a:xfrm>
          </p:grpSpPr>
          <p:sp>
            <p:nvSpPr>
              <p:cNvPr id="52" name="Rectangle 51">
                <a:extLst>
                  <a:ext uri="{FF2B5EF4-FFF2-40B4-BE49-F238E27FC236}">
                    <a16:creationId xmlns:a16="http://schemas.microsoft.com/office/drawing/2014/main" id="{EB7A165A-9FCC-270D-C45C-898E2C25CA53}"/>
                  </a:ext>
                </a:extLst>
              </p:cNvPr>
              <p:cNvSpPr/>
              <p:nvPr/>
            </p:nvSpPr>
            <p:spPr>
              <a:xfrm>
                <a:off x="9754800" y="3427113"/>
                <a:ext cx="2437200" cy="3427200"/>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2" name="TextBox 31">
                <a:extLst>
                  <a:ext uri="{FF2B5EF4-FFF2-40B4-BE49-F238E27FC236}">
                    <a16:creationId xmlns:a16="http://schemas.microsoft.com/office/drawing/2014/main" id="{861758DC-FB11-C5CD-6B07-BA014B905D4E}"/>
                  </a:ext>
                </a:extLst>
              </p:cNvPr>
              <p:cNvSpPr txBox="1"/>
              <p:nvPr/>
            </p:nvSpPr>
            <p:spPr>
              <a:xfrm>
                <a:off x="9903536" y="5982264"/>
                <a:ext cx="1970315" cy="1015663"/>
              </a:xfrm>
              <a:prstGeom prst="rect">
                <a:avLst/>
              </a:prstGeom>
              <a:noFill/>
              <a:ln>
                <a:noFill/>
              </a:ln>
            </p:spPr>
            <p:txBody>
              <a:bodyPr wrap="square" rtlCol="0">
                <a:spAutoFit/>
              </a:bodyPr>
              <a:lstStyle/>
              <a:p>
                <a:pPr algn="r" rtl="1"/>
                <a:r>
                  <a:rPr lang="ar-JO" sz="6000" b="1" dirty="0">
                    <a:solidFill>
                      <a:schemeClr val="bg1"/>
                    </a:solidFill>
                  </a:rPr>
                  <a:t>2020</a:t>
                </a:r>
                <a:endParaRPr lang="en-UM" sz="6000" b="1" dirty="0">
                  <a:solidFill>
                    <a:schemeClr val="bg1"/>
                  </a:solidFill>
                </a:endParaRPr>
              </a:p>
            </p:txBody>
          </p:sp>
          <p:sp>
            <p:nvSpPr>
              <p:cNvPr id="79" name="Arrow: Right 78">
                <a:extLst>
                  <a:ext uri="{FF2B5EF4-FFF2-40B4-BE49-F238E27FC236}">
                    <a16:creationId xmlns:a16="http://schemas.microsoft.com/office/drawing/2014/main" id="{83431B34-AC2F-9DD1-4CC5-43C851E506B7}"/>
                  </a:ext>
                </a:extLst>
              </p:cNvPr>
              <p:cNvSpPr/>
              <p:nvPr/>
            </p:nvSpPr>
            <p:spPr>
              <a:xfrm rot="10800000">
                <a:off x="9317485" y="5982264"/>
                <a:ext cx="735363" cy="528477"/>
              </a:xfrm>
              <a:prstGeom prst="rightArrow">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sp>
            <p:nvSpPr>
              <p:cNvPr id="37" name="TextBox 36">
                <a:extLst>
                  <a:ext uri="{FF2B5EF4-FFF2-40B4-BE49-F238E27FC236}">
                    <a16:creationId xmlns:a16="http://schemas.microsoft.com/office/drawing/2014/main" id="{1575EEF3-CC73-3002-3E2B-0CBDB1DE89F7}"/>
                  </a:ext>
                </a:extLst>
              </p:cNvPr>
              <p:cNvSpPr txBox="1"/>
              <p:nvPr/>
            </p:nvSpPr>
            <p:spPr>
              <a:xfrm>
                <a:off x="9968903" y="3288203"/>
                <a:ext cx="1769506" cy="1200329"/>
              </a:xfrm>
              <a:prstGeom prst="rect">
                <a:avLst/>
              </a:prstGeom>
              <a:noFill/>
              <a:ln>
                <a:noFill/>
              </a:ln>
            </p:spPr>
            <p:txBody>
              <a:bodyPr wrap="square" rtlCol="0">
                <a:spAutoFit/>
              </a:bodyPr>
              <a:lstStyle/>
              <a:p>
                <a:pPr algn="justLow" rtl="1"/>
                <a:r>
                  <a:rPr lang="ar-JO" b="1" dirty="0">
                    <a:solidFill>
                      <a:schemeClr val="bg1"/>
                    </a:solidFill>
                    <a:latin typeface="A Jannat LT" pitchFamily="2" charset="-78"/>
                    <a:cs typeface="A Jannat LT" pitchFamily="2" charset="-78"/>
                  </a:rPr>
                  <a:t>ربط السفارات في الخليج العربي الكترونيا مع نظام الدائرة</a:t>
                </a:r>
              </a:p>
            </p:txBody>
          </p:sp>
        </p:grpSp>
        <p:sp>
          <p:nvSpPr>
            <p:cNvPr id="80" name="Arrow: Down 79">
              <a:extLst>
                <a:ext uri="{FF2B5EF4-FFF2-40B4-BE49-F238E27FC236}">
                  <a16:creationId xmlns:a16="http://schemas.microsoft.com/office/drawing/2014/main" id="{06215024-AE10-A614-15FE-AB93021359BA}"/>
                </a:ext>
              </a:extLst>
            </p:cNvPr>
            <p:cNvSpPr/>
            <p:nvPr/>
          </p:nvSpPr>
          <p:spPr>
            <a:xfrm>
              <a:off x="11700336" y="2965448"/>
              <a:ext cx="478971" cy="923330"/>
            </a:xfrm>
            <a:prstGeom prst="downArrow">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M"/>
            </a:p>
          </p:txBody>
        </p:sp>
      </p:grpSp>
    </p:spTree>
    <p:extLst>
      <p:ext uri="{BB962C8B-B14F-4D97-AF65-F5344CB8AC3E}">
        <p14:creationId xmlns:p14="http://schemas.microsoft.com/office/powerpoint/2010/main" val="36180956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14:presetBounceEnd="65000">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14:bounceEnd="65000">
                                          <p:cBhvr additive="base">
                                            <p:cTn id="7" dur="2000" fill="hold"/>
                                            <p:tgtEl>
                                              <p:spTgt spid="27"/>
                                            </p:tgtEl>
                                            <p:attrNameLst>
                                              <p:attrName>ppt_x</p:attrName>
                                            </p:attrNameLst>
                                          </p:cBhvr>
                                          <p:tavLst>
                                            <p:tav tm="0">
                                              <p:val>
                                                <p:strVal val="0-#ppt_w/2"/>
                                              </p:val>
                                            </p:tav>
                                            <p:tav tm="100000">
                                              <p:val>
                                                <p:strVal val="#ppt_x"/>
                                              </p:val>
                                            </p:tav>
                                          </p:tavLst>
                                        </p:anim>
                                        <p:anim calcmode="lin" valueType="num" p14:bounceEnd="65000">
                                          <p:cBhvr additive="base">
                                            <p:cTn id="8" dur="200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14:presetBounceEnd="65000">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14:bounceEnd="65000">
                                          <p:cBhvr additive="base">
                                            <p:cTn id="11" dur="2000" fill="hold"/>
                                            <p:tgtEl>
                                              <p:spTgt spid="5"/>
                                            </p:tgtEl>
                                            <p:attrNameLst>
                                              <p:attrName>ppt_x</p:attrName>
                                            </p:attrNameLst>
                                          </p:cBhvr>
                                          <p:tavLst>
                                            <p:tav tm="0">
                                              <p:val>
                                                <p:strVal val="0-#ppt_w/2"/>
                                              </p:val>
                                            </p:tav>
                                            <p:tav tm="100000">
                                              <p:val>
                                                <p:strVal val="#ppt_x"/>
                                              </p:val>
                                            </p:tav>
                                          </p:tavLst>
                                        </p:anim>
                                        <p:anim calcmode="lin" valueType="num" p14:bounceEnd="65000">
                                          <p:cBhvr additive="base">
                                            <p:cTn id="12" dur="20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14:presetBounceEnd="65000">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14:bounceEnd="65000">
                                          <p:cBhvr additive="base">
                                            <p:cTn id="15" dur="2000" fill="hold"/>
                                            <p:tgtEl>
                                              <p:spTgt spid="4"/>
                                            </p:tgtEl>
                                            <p:attrNameLst>
                                              <p:attrName>ppt_x</p:attrName>
                                            </p:attrNameLst>
                                          </p:cBhvr>
                                          <p:tavLst>
                                            <p:tav tm="0">
                                              <p:val>
                                                <p:strVal val="0-#ppt_w/2"/>
                                              </p:val>
                                            </p:tav>
                                            <p:tav tm="100000">
                                              <p:val>
                                                <p:strVal val="#ppt_x"/>
                                              </p:val>
                                            </p:tav>
                                          </p:tavLst>
                                        </p:anim>
                                        <p:anim calcmode="lin" valueType="num" p14:bounceEnd="65000">
                                          <p:cBhvr additive="base">
                                            <p:cTn id="16" dur="20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14:presetBounceEnd="65000">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14:bounceEnd="65000">
                                          <p:cBhvr additive="base">
                                            <p:cTn id="19" dur="2000" fill="hold"/>
                                            <p:tgtEl>
                                              <p:spTgt spid="3"/>
                                            </p:tgtEl>
                                            <p:attrNameLst>
                                              <p:attrName>ppt_x</p:attrName>
                                            </p:attrNameLst>
                                          </p:cBhvr>
                                          <p:tavLst>
                                            <p:tav tm="0">
                                              <p:val>
                                                <p:strVal val="0-#ppt_w/2"/>
                                              </p:val>
                                            </p:tav>
                                            <p:tav tm="100000">
                                              <p:val>
                                                <p:strVal val="#ppt_x"/>
                                              </p:val>
                                            </p:tav>
                                          </p:tavLst>
                                        </p:anim>
                                        <p:anim calcmode="lin" valueType="num" p14:bounceEnd="65000">
                                          <p:cBhvr additive="base">
                                            <p:cTn id="20" dur="2000" fill="hold"/>
                                            <p:tgtEl>
                                              <p:spTgt spid="3"/>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14:presetBounceEnd="65000">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14:bounceEnd="65000">
                                          <p:cBhvr additive="base">
                                            <p:cTn id="23" dur="2000" fill="hold"/>
                                            <p:tgtEl>
                                              <p:spTgt spid="2"/>
                                            </p:tgtEl>
                                            <p:attrNameLst>
                                              <p:attrName>ppt_x</p:attrName>
                                            </p:attrNameLst>
                                          </p:cBhvr>
                                          <p:tavLst>
                                            <p:tav tm="0">
                                              <p:val>
                                                <p:strVal val="0-#ppt_w/2"/>
                                              </p:val>
                                            </p:tav>
                                            <p:tav tm="100000">
                                              <p:val>
                                                <p:strVal val="#ppt_x"/>
                                              </p:val>
                                            </p:tav>
                                          </p:tavLst>
                                        </p:anim>
                                        <p:anim calcmode="lin" valueType="num" p14:bounceEnd="65000">
                                          <p:cBhvr additive="base">
                                            <p:cTn id="24"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14:presetBounceEnd="65000">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14:bounceEnd="65000">
                                          <p:cBhvr additive="base">
                                            <p:cTn id="29" dur="2000" fill="hold"/>
                                            <p:tgtEl>
                                              <p:spTgt spid="38"/>
                                            </p:tgtEl>
                                            <p:attrNameLst>
                                              <p:attrName>ppt_x</p:attrName>
                                            </p:attrNameLst>
                                          </p:cBhvr>
                                          <p:tavLst>
                                            <p:tav tm="0">
                                              <p:val>
                                                <p:strVal val="1+#ppt_w/2"/>
                                              </p:val>
                                            </p:tav>
                                            <p:tav tm="100000">
                                              <p:val>
                                                <p:strVal val="#ppt_x"/>
                                              </p:val>
                                            </p:tav>
                                          </p:tavLst>
                                        </p:anim>
                                        <p:anim calcmode="lin" valueType="num" p14:bounceEnd="65000">
                                          <p:cBhvr additive="base">
                                            <p:cTn id="30" dur="2000" fill="hold"/>
                                            <p:tgtEl>
                                              <p:spTgt spid="38"/>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14:presetBounceEnd="65000">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14:bounceEnd="65000">
                                          <p:cBhvr additive="base">
                                            <p:cTn id="33" dur="2000" fill="hold"/>
                                            <p:tgtEl>
                                              <p:spTgt spid="9"/>
                                            </p:tgtEl>
                                            <p:attrNameLst>
                                              <p:attrName>ppt_x</p:attrName>
                                            </p:attrNameLst>
                                          </p:cBhvr>
                                          <p:tavLst>
                                            <p:tav tm="0">
                                              <p:val>
                                                <p:strVal val="1+#ppt_w/2"/>
                                              </p:val>
                                            </p:tav>
                                            <p:tav tm="100000">
                                              <p:val>
                                                <p:strVal val="#ppt_x"/>
                                              </p:val>
                                            </p:tav>
                                          </p:tavLst>
                                        </p:anim>
                                        <p:anim calcmode="lin" valueType="num" p14:bounceEnd="65000">
                                          <p:cBhvr additive="base">
                                            <p:cTn id="34" dur="2000" fill="hold"/>
                                            <p:tgtEl>
                                              <p:spTgt spid="9"/>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14:presetBounceEnd="65000">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14:bounceEnd="65000">
                                          <p:cBhvr additive="base">
                                            <p:cTn id="37" dur="2000" fill="hold"/>
                                            <p:tgtEl>
                                              <p:spTgt spid="10"/>
                                            </p:tgtEl>
                                            <p:attrNameLst>
                                              <p:attrName>ppt_x</p:attrName>
                                            </p:attrNameLst>
                                          </p:cBhvr>
                                          <p:tavLst>
                                            <p:tav tm="0">
                                              <p:val>
                                                <p:strVal val="1+#ppt_w/2"/>
                                              </p:val>
                                            </p:tav>
                                            <p:tav tm="100000">
                                              <p:val>
                                                <p:strVal val="#ppt_x"/>
                                              </p:val>
                                            </p:tav>
                                          </p:tavLst>
                                        </p:anim>
                                        <p:anim calcmode="lin" valueType="num" p14:bounceEnd="65000">
                                          <p:cBhvr additive="base">
                                            <p:cTn id="38" dur="2000" fill="hold"/>
                                            <p:tgtEl>
                                              <p:spTgt spid="10"/>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14:presetBounceEnd="65000">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14:bounceEnd="65000">
                                          <p:cBhvr additive="base">
                                            <p:cTn id="41" dur="2000" fill="hold"/>
                                            <p:tgtEl>
                                              <p:spTgt spid="25"/>
                                            </p:tgtEl>
                                            <p:attrNameLst>
                                              <p:attrName>ppt_x</p:attrName>
                                            </p:attrNameLst>
                                          </p:cBhvr>
                                          <p:tavLst>
                                            <p:tav tm="0">
                                              <p:val>
                                                <p:strVal val="1+#ppt_w/2"/>
                                              </p:val>
                                            </p:tav>
                                            <p:tav tm="100000">
                                              <p:val>
                                                <p:strVal val="#ppt_x"/>
                                              </p:val>
                                            </p:tav>
                                          </p:tavLst>
                                        </p:anim>
                                        <p:anim calcmode="lin" valueType="num" p14:bounceEnd="65000">
                                          <p:cBhvr additive="base">
                                            <p:cTn id="42" dur="2000" fill="hold"/>
                                            <p:tgtEl>
                                              <p:spTgt spid="2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14:presetBounceEnd="65000">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14:bounceEnd="65000">
                                          <p:cBhvr additive="base">
                                            <p:cTn id="45" dur="2000" fill="hold"/>
                                            <p:tgtEl>
                                              <p:spTgt spid="26"/>
                                            </p:tgtEl>
                                            <p:attrNameLst>
                                              <p:attrName>ppt_x</p:attrName>
                                            </p:attrNameLst>
                                          </p:cBhvr>
                                          <p:tavLst>
                                            <p:tav tm="0">
                                              <p:val>
                                                <p:strVal val="1+#ppt_w/2"/>
                                              </p:val>
                                            </p:tav>
                                            <p:tav tm="100000">
                                              <p:val>
                                                <p:strVal val="#ppt_x"/>
                                              </p:val>
                                            </p:tav>
                                          </p:tavLst>
                                        </p:anim>
                                        <p:anim calcmode="lin" valueType="num" p14:bounceEnd="65000">
                                          <p:cBhvr additive="base">
                                            <p:cTn id="46" dur="2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2000" fill="hold"/>
                                            <p:tgtEl>
                                              <p:spTgt spid="27"/>
                                            </p:tgtEl>
                                            <p:attrNameLst>
                                              <p:attrName>ppt_x</p:attrName>
                                            </p:attrNameLst>
                                          </p:cBhvr>
                                          <p:tavLst>
                                            <p:tav tm="0">
                                              <p:val>
                                                <p:strVal val="0-#ppt_w/2"/>
                                              </p:val>
                                            </p:tav>
                                            <p:tav tm="100000">
                                              <p:val>
                                                <p:strVal val="#ppt_x"/>
                                              </p:val>
                                            </p:tav>
                                          </p:tavLst>
                                        </p:anim>
                                        <p:anim calcmode="lin" valueType="num">
                                          <p:cBhvr additive="base">
                                            <p:cTn id="8" dur="200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0-#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2000" fill="hold"/>
                                            <p:tgtEl>
                                              <p:spTgt spid="4"/>
                                            </p:tgtEl>
                                            <p:attrNameLst>
                                              <p:attrName>ppt_x</p:attrName>
                                            </p:attrNameLst>
                                          </p:cBhvr>
                                          <p:tavLst>
                                            <p:tav tm="0">
                                              <p:val>
                                                <p:strVal val="0-#ppt_w/2"/>
                                              </p:val>
                                            </p:tav>
                                            <p:tav tm="100000">
                                              <p:val>
                                                <p:strVal val="#ppt_x"/>
                                              </p:val>
                                            </p:tav>
                                          </p:tavLst>
                                        </p:anim>
                                        <p:anim calcmode="lin" valueType="num">
                                          <p:cBhvr additive="base">
                                            <p:cTn id="16" dur="20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2000" fill="hold"/>
                                            <p:tgtEl>
                                              <p:spTgt spid="3"/>
                                            </p:tgtEl>
                                            <p:attrNameLst>
                                              <p:attrName>ppt_x</p:attrName>
                                            </p:attrNameLst>
                                          </p:cBhvr>
                                          <p:tavLst>
                                            <p:tav tm="0">
                                              <p:val>
                                                <p:strVal val="0-#ppt_w/2"/>
                                              </p:val>
                                            </p:tav>
                                            <p:tav tm="100000">
                                              <p:val>
                                                <p:strVal val="#ppt_x"/>
                                              </p:val>
                                            </p:tav>
                                          </p:tavLst>
                                        </p:anim>
                                        <p:anim calcmode="lin" valueType="num">
                                          <p:cBhvr additive="base">
                                            <p:cTn id="20" dur="2000" fill="hold"/>
                                            <p:tgtEl>
                                              <p:spTgt spid="3"/>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2000" fill="hold"/>
                                            <p:tgtEl>
                                              <p:spTgt spid="2"/>
                                            </p:tgtEl>
                                            <p:attrNameLst>
                                              <p:attrName>ppt_x</p:attrName>
                                            </p:attrNameLst>
                                          </p:cBhvr>
                                          <p:tavLst>
                                            <p:tav tm="0">
                                              <p:val>
                                                <p:strVal val="0-#ppt_w/2"/>
                                              </p:val>
                                            </p:tav>
                                            <p:tav tm="100000">
                                              <p:val>
                                                <p:strVal val="#ppt_x"/>
                                              </p:val>
                                            </p:tav>
                                          </p:tavLst>
                                        </p:anim>
                                        <p:anim calcmode="lin" valueType="num">
                                          <p:cBhvr additive="base">
                                            <p:cTn id="24"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2000" fill="hold"/>
                                            <p:tgtEl>
                                              <p:spTgt spid="38"/>
                                            </p:tgtEl>
                                            <p:attrNameLst>
                                              <p:attrName>ppt_x</p:attrName>
                                            </p:attrNameLst>
                                          </p:cBhvr>
                                          <p:tavLst>
                                            <p:tav tm="0">
                                              <p:val>
                                                <p:strVal val="1+#ppt_w/2"/>
                                              </p:val>
                                            </p:tav>
                                            <p:tav tm="100000">
                                              <p:val>
                                                <p:strVal val="#ppt_x"/>
                                              </p:val>
                                            </p:tav>
                                          </p:tavLst>
                                        </p:anim>
                                        <p:anim calcmode="lin" valueType="num">
                                          <p:cBhvr additive="base">
                                            <p:cTn id="30" dur="2000" fill="hold"/>
                                            <p:tgtEl>
                                              <p:spTgt spid="38"/>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2000" fill="hold"/>
                                            <p:tgtEl>
                                              <p:spTgt spid="9"/>
                                            </p:tgtEl>
                                            <p:attrNameLst>
                                              <p:attrName>ppt_x</p:attrName>
                                            </p:attrNameLst>
                                          </p:cBhvr>
                                          <p:tavLst>
                                            <p:tav tm="0">
                                              <p:val>
                                                <p:strVal val="1+#ppt_w/2"/>
                                              </p:val>
                                            </p:tav>
                                            <p:tav tm="100000">
                                              <p:val>
                                                <p:strVal val="#ppt_x"/>
                                              </p:val>
                                            </p:tav>
                                          </p:tavLst>
                                        </p:anim>
                                        <p:anim calcmode="lin" valueType="num">
                                          <p:cBhvr additive="base">
                                            <p:cTn id="34" dur="2000" fill="hold"/>
                                            <p:tgtEl>
                                              <p:spTgt spid="9"/>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2000" fill="hold"/>
                                            <p:tgtEl>
                                              <p:spTgt spid="10"/>
                                            </p:tgtEl>
                                            <p:attrNameLst>
                                              <p:attrName>ppt_x</p:attrName>
                                            </p:attrNameLst>
                                          </p:cBhvr>
                                          <p:tavLst>
                                            <p:tav tm="0">
                                              <p:val>
                                                <p:strVal val="1+#ppt_w/2"/>
                                              </p:val>
                                            </p:tav>
                                            <p:tav tm="100000">
                                              <p:val>
                                                <p:strVal val="#ppt_x"/>
                                              </p:val>
                                            </p:tav>
                                          </p:tavLst>
                                        </p:anim>
                                        <p:anim calcmode="lin" valueType="num">
                                          <p:cBhvr additive="base">
                                            <p:cTn id="38" dur="2000" fill="hold"/>
                                            <p:tgtEl>
                                              <p:spTgt spid="10"/>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2000" fill="hold"/>
                                            <p:tgtEl>
                                              <p:spTgt spid="25"/>
                                            </p:tgtEl>
                                            <p:attrNameLst>
                                              <p:attrName>ppt_x</p:attrName>
                                            </p:attrNameLst>
                                          </p:cBhvr>
                                          <p:tavLst>
                                            <p:tav tm="0">
                                              <p:val>
                                                <p:strVal val="1+#ppt_w/2"/>
                                              </p:val>
                                            </p:tav>
                                            <p:tav tm="100000">
                                              <p:val>
                                                <p:strVal val="#ppt_x"/>
                                              </p:val>
                                            </p:tav>
                                          </p:tavLst>
                                        </p:anim>
                                        <p:anim calcmode="lin" valueType="num">
                                          <p:cBhvr additive="base">
                                            <p:cTn id="42" dur="2000" fill="hold"/>
                                            <p:tgtEl>
                                              <p:spTgt spid="2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2000" fill="hold"/>
                                            <p:tgtEl>
                                              <p:spTgt spid="26"/>
                                            </p:tgtEl>
                                            <p:attrNameLst>
                                              <p:attrName>ppt_x</p:attrName>
                                            </p:attrNameLst>
                                          </p:cBhvr>
                                          <p:tavLst>
                                            <p:tav tm="0">
                                              <p:val>
                                                <p:strVal val="1+#ppt_w/2"/>
                                              </p:val>
                                            </p:tav>
                                            <p:tav tm="100000">
                                              <p:val>
                                                <p:strVal val="#ppt_x"/>
                                              </p:val>
                                            </p:tav>
                                          </p:tavLst>
                                        </p:anim>
                                        <p:anim calcmode="lin" valueType="num">
                                          <p:cBhvr additive="base">
                                            <p:cTn id="46" dur="2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A11219D9-44BA-ECCA-B08F-6806B7267521}"/>
              </a:ext>
            </a:extLst>
          </p:cNvPr>
          <p:cNvSpPr txBox="1"/>
          <p:nvPr/>
        </p:nvSpPr>
        <p:spPr>
          <a:xfrm>
            <a:off x="521666" y="1060011"/>
            <a:ext cx="2754085" cy="954107"/>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خدمات مدنية رقمية آمنة متميزة</a:t>
            </a:r>
            <a:endParaRPr lang="en-UM" sz="2800" b="1" dirty="0">
              <a:solidFill>
                <a:schemeClr val="bg1"/>
              </a:solidFill>
              <a:latin typeface="A Jannat LT" pitchFamily="2" charset="-78"/>
              <a:cs typeface="A Jannat LT" pitchFamily="2" charset="-78"/>
            </a:endParaRPr>
          </a:p>
        </p:txBody>
      </p:sp>
      <p:sp>
        <p:nvSpPr>
          <p:cNvPr id="34" name="TextBox 33">
            <a:extLst>
              <a:ext uri="{FF2B5EF4-FFF2-40B4-BE49-F238E27FC236}">
                <a16:creationId xmlns:a16="http://schemas.microsoft.com/office/drawing/2014/main" id="{5925C5E1-9810-34A3-1224-F7E5BC6E376A}"/>
              </a:ext>
            </a:extLst>
          </p:cNvPr>
          <p:cNvSpPr txBox="1"/>
          <p:nvPr/>
        </p:nvSpPr>
        <p:spPr>
          <a:xfrm>
            <a:off x="8294914" y="1060011"/>
            <a:ext cx="3818775" cy="1815882"/>
          </a:xfrm>
          <a:prstGeom prst="rect">
            <a:avLst/>
          </a:prstGeom>
          <a:noFill/>
        </p:spPr>
        <p:txBody>
          <a:bodyPr wrap="square" rtlCol="0">
            <a:spAutoFit/>
          </a:bodyPr>
          <a:lstStyle/>
          <a:p>
            <a:pPr algn="justLow" rtl="1"/>
            <a:r>
              <a:rPr lang="ar-JO" sz="1600" b="1" dirty="0">
                <a:solidFill>
                  <a:schemeClr val="bg1"/>
                </a:solidFill>
                <a:latin typeface="A Jannat LT" pitchFamily="2" charset="-78"/>
                <a:cs typeface="A Jannat LT" pitchFamily="2" charset="-78"/>
              </a:rPr>
              <a:t>التوثيق  المستدام للبيانات المدنية والبيومترية للمواطنين والبيانات الخاصة بالمقيمين والاجانب ضمن قاعدة بيانات أمنة متكاملة , ورفع كفاءة تقديم الخدمات  الرقمية بما يحقق رضا متلقي الخدمة ويصب في دعم التحول الإلكتروني من خلال رفع القدرات المؤسسية وأعداد كوادر بشرية متميزة </a:t>
            </a:r>
          </a:p>
        </p:txBody>
      </p:sp>
      <p:sp>
        <p:nvSpPr>
          <p:cNvPr id="38" name="Freeform: Shape 37">
            <a:extLst>
              <a:ext uri="{FF2B5EF4-FFF2-40B4-BE49-F238E27FC236}">
                <a16:creationId xmlns:a16="http://schemas.microsoft.com/office/drawing/2014/main" id="{098C2268-AF45-3F12-82D0-7B014BE8ECA1}"/>
              </a:ext>
            </a:extLst>
          </p:cNvPr>
          <p:cNvSpPr/>
          <p:nvPr/>
        </p:nvSpPr>
        <p:spPr>
          <a:xfrm>
            <a:off x="3294685" y="191114"/>
            <a:ext cx="2573382" cy="2573382"/>
          </a:xfrm>
          <a:custGeom>
            <a:avLst/>
            <a:gdLst>
              <a:gd name="connsiteX0" fmla="*/ 0 w 2573382"/>
              <a:gd name="connsiteY0" fmla="*/ 0 h 2573382"/>
              <a:gd name="connsiteX1" fmla="*/ 2573382 w 2573382"/>
              <a:gd name="connsiteY1" fmla="*/ 737100 h 2573382"/>
              <a:gd name="connsiteX2" fmla="*/ 2573382 w 2573382"/>
              <a:gd name="connsiteY2" fmla="*/ 1770290 h 2573382"/>
              <a:gd name="connsiteX3" fmla="*/ 2517671 w 2573382"/>
              <a:gd name="connsiteY3" fmla="*/ 1773103 h 2573382"/>
              <a:gd name="connsiteX4" fmla="*/ 1732080 w 2573382"/>
              <a:gd name="connsiteY4" fmla="*/ 2558694 h 2573382"/>
              <a:gd name="connsiteX5" fmla="*/ 1731716 w 2573382"/>
              <a:gd name="connsiteY5" fmla="*/ 2565900 h 2573382"/>
              <a:gd name="connsiteX6" fmla="*/ 744582 w 2573382"/>
              <a:gd name="connsiteY6" fmla="*/ 2565900 h 2573382"/>
              <a:gd name="connsiteX7" fmla="*/ 737099 w 2573382"/>
              <a:gd name="connsiteY7" fmla="*/ 2573382 h 2573382"/>
              <a:gd name="connsiteX8" fmla="*/ 0 w 2573382"/>
              <a:gd name="connsiteY8" fmla="*/ 0 h 257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3382" h="2573382">
                <a:moveTo>
                  <a:pt x="0" y="0"/>
                </a:moveTo>
                <a:lnTo>
                  <a:pt x="2573382" y="737100"/>
                </a:lnTo>
                <a:lnTo>
                  <a:pt x="2573382" y="1770290"/>
                </a:lnTo>
                <a:lnTo>
                  <a:pt x="2517671" y="1773103"/>
                </a:lnTo>
                <a:cubicBezTo>
                  <a:pt x="2103451" y="1815169"/>
                  <a:pt x="1774147" y="2144474"/>
                  <a:pt x="1732080" y="2558694"/>
                </a:cubicBezTo>
                <a:lnTo>
                  <a:pt x="1731716" y="2565900"/>
                </a:lnTo>
                <a:lnTo>
                  <a:pt x="744582" y="2565900"/>
                </a:lnTo>
                <a:lnTo>
                  <a:pt x="737099" y="2573382"/>
                </a:lnTo>
                <a:lnTo>
                  <a:pt x="0" y="0"/>
                </a:lnTo>
                <a:close/>
              </a:path>
            </a:pathLst>
          </a:cu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M"/>
          </a:p>
        </p:txBody>
      </p:sp>
      <p:sp>
        <p:nvSpPr>
          <p:cNvPr id="39" name="Freeform: Shape 38">
            <a:extLst>
              <a:ext uri="{FF2B5EF4-FFF2-40B4-BE49-F238E27FC236}">
                <a16:creationId xmlns:a16="http://schemas.microsoft.com/office/drawing/2014/main" id="{9FC298FE-25AB-789F-177A-B4A0611F1C85}"/>
              </a:ext>
            </a:extLst>
          </p:cNvPr>
          <p:cNvSpPr/>
          <p:nvPr/>
        </p:nvSpPr>
        <p:spPr>
          <a:xfrm>
            <a:off x="5990600" y="191114"/>
            <a:ext cx="2573381" cy="2573382"/>
          </a:xfrm>
          <a:custGeom>
            <a:avLst/>
            <a:gdLst>
              <a:gd name="connsiteX0" fmla="*/ 2573381 w 2573381"/>
              <a:gd name="connsiteY0" fmla="*/ 0 h 2573382"/>
              <a:gd name="connsiteX1" fmla="*/ 1836282 w 2573381"/>
              <a:gd name="connsiteY1" fmla="*/ 2573382 h 2573382"/>
              <a:gd name="connsiteX2" fmla="*/ 788065 w 2573381"/>
              <a:gd name="connsiteY2" fmla="*/ 2573382 h 2573382"/>
              <a:gd name="connsiteX3" fmla="*/ 787323 w 2573381"/>
              <a:gd name="connsiteY3" fmla="*/ 2558694 h 2573382"/>
              <a:gd name="connsiteX4" fmla="*/ 89120 w 2573381"/>
              <a:gd name="connsiteY4" fmla="*/ 1786440 h 2573382"/>
              <a:gd name="connsiteX5" fmla="*/ 7482 w 2573381"/>
              <a:gd name="connsiteY5" fmla="*/ 1773981 h 2573382"/>
              <a:gd name="connsiteX6" fmla="*/ 7482 w 2573381"/>
              <a:gd name="connsiteY6" fmla="*/ 744582 h 2573382"/>
              <a:gd name="connsiteX7" fmla="*/ 0 w 2573381"/>
              <a:gd name="connsiteY7" fmla="*/ 737100 h 2573382"/>
              <a:gd name="connsiteX8" fmla="*/ 2573381 w 2573381"/>
              <a:gd name="connsiteY8" fmla="*/ 0 h 257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3381" h="2573382">
                <a:moveTo>
                  <a:pt x="2573381" y="0"/>
                </a:moveTo>
                <a:lnTo>
                  <a:pt x="1836282" y="2573382"/>
                </a:lnTo>
                <a:lnTo>
                  <a:pt x="788065" y="2573382"/>
                </a:lnTo>
                <a:lnTo>
                  <a:pt x="787323" y="2558694"/>
                </a:lnTo>
                <a:cubicBezTo>
                  <a:pt x="748262" y="2174061"/>
                  <a:pt x="461530" y="1862646"/>
                  <a:pt x="89120" y="1786440"/>
                </a:cubicBezTo>
                <a:lnTo>
                  <a:pt x="7482" y="1773981"/>
                </a:lnTo>
                <a:lnTo>
                  <a:pt x="7482" y="744582"/>
                </a:lnTo>
                <a:lnTo>
                  <a:pt x="0" y="737100"/>
                </a:lnTo>
                <a:lnTo>
                  <a:pt x="2573381" y="0"/>
                </a:lnTo>
                <a:close/>
              </a:path>
            </a:pathLst>
          </a:cu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M" dirty="0"/>
          </a:p>
        </p:txBody>
      </p:sp>
      <p:sp>
        <p:nvSpPr>
          <p:cNvPr id="40" name="Freeform: Shape 39">
            <a:extLst>
              <a:ext uri="{FF2B5EF4-FFF2-40B4-BE49-F238E27FC236}">
                <a16:creationId xmlns:a16="http://schemas.microsoft.com/office/drawing/2014/main" id="{3F30851D-CF01-6D6D-2F0E-5F4821E8D238}"/>
              </a:ext>
            </a:extLst>
          </p:cNvPr>
          <p:cNvSpPr/>
          <p:nvPr/>
        </p:nvSpPr>
        <p:spPr>
          <a:xfrm>
            <a:off x="4633432" y="3448853"/>
            <a:ext cx="2596896" cy="3024964"/>
          </a:xfrm>
          <a:custGeom>
            <a:avLst/>
            <a:gdLst>
              <a:gd name="connsiteX0" fmla="*/ 1902214 w 2596896"/>
              <a:gd name="connsiteY0" fmla="*/ 0 h 3024964"/>
              <a:gd name="connsiteX1" fmla="*/ 2586314 w 2596896"/>
              <a:gd name="connsiteY1" fmla="*/ 684100 h 3024964"/>
              <a:gd name="connsiteX2" fmla="*/ 2596896 w 2596896"/>
              <a:gd name="connsiteY2" fmla="*/ 684100 h 3024964"/>
              <a:gd name="connsiteX3" fmla="*/ 1298448 w 2596896"/>
              <a:gd name="connsiteY3" fmla="*/ 3024964 h 3024964"/>
              <a:gd name="connsiteX4" fmla="*/ 0 w 2596896"/>
              <a:gd name="connsiteY4" fmla="*/ 684100 h 3024964"/>
              <a:gd name="connsiteX5" fmla="*/ 659856 w 2596896"/>
              <a:gd name="connsiteY5" fmla="*/ 24245 h 3024964"/>
              <a:gd name="connsiteX6" fmla="*/ 776827 w 2596896"/>
              <a:gd name="connsiteY6" fmla="*/ 120755 h 3024964"/>
              <a:gd name="connsiteX7" fmla="*/ 1268912 w 2596896"/>
              <a:gd name="connsiteY7" fmla="*/ 271066 h 3024964"/>
              <a:gd name="connsiteX8" fmla="*/ 1891253 w 2596896"/>
              <a:gd name="connsiteY8" fmla="*/ 13284 h 3024964"/>
              <a:gd name="connsiteX9" fmla="*/ 1902214 w 2596896"/>
              <a:gd name="connsiteY9" fmla="*/ 0 h 3024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96896" h="3024964">
                <a:moveTo>
                  <a:pt x="1902214" y="0"/>
                </a:moveTo>
                <a:lnTo>
                  <a:pt x="2586314" y="684100"/>
                </a:lnTo>
                <a:lnTo>
                  <a:pt x="2596896" y="684100"/>
                </a:lnTo>
                <a:lnTo>
                  <a:pt x="1298448" y="3024964"/>
                </a:lnTo>
                <a:lnTo>
                  <a:pt x="0" y="684100"/>
                </a:lnTo>
                <a:lnTo>
                  <a:pt x="659856" y="24245"/>
                </a:lnTo>
                <a:lnTo>
                  <a:pt x="776827" y="120755"/>
                </a:lnTo>
                <a:cubicBezTo>
                  <a:pt x="917295" y="215654"/>
                  <a:pt x="1086633" y="271066"/>
                  <a:pt x="1268912" y="271066"/>
                </a:cubicBezTo>
                <a:cubicBezTo>
                  <a:pt x="1511952" y="271066"/>
                  <a:pt x="1731982" y="172555"/>
                  <a:pt x="1891253" y="13284"/>
                </a:cubicBezTo>
                <a:lnTo>
                  <a:pt x="1902214" y="0"/>
                </a:lnTo>
                <a:close/>
              </a:path>
            </a:pathLst>
          </a:custGeom>
          <a:solidFill>
            <a:schemeClr val="accent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M" dirty="0"/>
          </a:p>
        </p:txBody>
      </p:sp>
      <p:pic>
        <p:nvPicPr>
          <p:cNvPr id="29" name="Graphic 28" descr="Diamond with solid fill">
            <a:extLst>
              <a:ext uri="{FF2B5EF4-FFF2-40B4-BE49-F238E27FC236}">
                <a16:creationId xmlns:a16="http://schemas.microsoft.com/office/drawing/2014/main" id="{7A6AFC13-3FEC-A088-8E68-C7EEE018FA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310880" y="4161343"/>
            <a:ext cx="1242000" cy="1242000"/>
          </a:xfrm>
          <a:prstGeom prst="rect">
            <a:avLst/>
          </a:prstGeom>
        </p:spPr>
      </p:pic>
      <p:pic>
        <p:nvPicPr>
          <p:cNvPr id="23" name="Graphic 22" descr="Eye with solid fill">
            <a:extLst>
              <a:ext uri="{FF2B5EF4-FFF2-40B4-BE49-F238E27FC236}">
                <a16:creationId xmlns:a16="http://schemas.microsoft.com/office/drawing/2014/main" id="{3473E3DB-F650-D4D9-DF84-4B39C572E6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3934524" y="1331155"/>
            <a:ext cx="1242150" cy="1242150"/>
          </a:xfrm>
          <a:prstGeom prst="rect">
            <a:avLst/>
          </a:prstGeom>
        </p:spPr>
      </p:pic>
      <p:pic>
        <p:nvPicPr>
          <p:cNvPr id="27" name="Content Placeholder 4">
            <a:extLst>
              <a:ext uri="{FF2B5EF4-FFF2-40B4-BE49-F238E27FC236}">
                <a16:creationId xmlns:a16="http://schemas.microsoft.com/office/drawing/2014/main" id="{ACF3DBE6-688B-52AF-8FFE-2F7809D3198D}"/>
              </a:ext>
            </a:extLst>
          </p:cNvPr>
          <p:cNvPicPr>
            <a:picLocks noGrp="1" noChangeAspect="1"/>
          </p:cNvPicPr>
          <p:nvPr>
            <p:ph idx="1"/>
          </p:nvPr>
        </p:nvPicPr>
        <p:blipFill rotWithShape="1">
          <a:blip r:embed="rId6" cstate="hqprint">
            <a:clrChange>
              <a:clrFrom>
                <a:srgbClr val="FFFFFF"/>
              </a:clrFrom>
              <a:clrTo>
                <a:srgbClr val="FFFFFF">
                  <a:alpha val="0"/>
                </a:srgbClr>
              </a:clrTo>
            </a:clrChange>
            <a:extLst>
              <a:ext uri="{28A0092B-C50C-407E-A947-70E740481C1C}">
                <a14:useLocalDpi xmlns:a14="http://schemas.microsoft.com/office/drawing/2010/main" val="0"/>
              </a:ext>
            </a:extLst>
          </a:blip>
          <a:srcRect l="38326" t="19336" r="28985" b="31880"/>
          <a:stretch/>
        </p:blipFill>
        <p:spPr>
          <a:xfrm>
            <a:off x="6811810" y="1476230"/>
            <a:ext cx="1248369" cy="1242000"/>
          </a:xfrm>
        </p:spPr>
      </p:pic>
      <p:sp>
        <p:nvSpPr>
          <p:cNvPr id="35" name="TextBox 34">
            <a:extLst>
              <a:ext uri="{FF2B5EF4-FFF2-40B4-BE49-F238E27FC236}">
                <a16:creationId xmlns:a16="http://schemas.microsoft.com/office/drawing/2014/main" id="{8FEA29A6-9D34-6B74-8C16-A00001562F21}"/>
              </a:ext>
            </a:extLst>
          </p:cNvPr>
          <p:cNvSpPr txBox="1"/>
          <p:nvPr/>
        </p:nvSpPr>
        <p:spPr>
          <a:xfrm>
            <a:off x="4633431" y="3726714"/>
            <a:ext cx="2596897" cy="523220"/>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قيمنا</a:t>
            </a:r>
            <a:endParaRPr lang="en-UM" sz="2800" b="1" dirty="0">
              <a:solidFill>
                <a:schemeClr val="bg1"/>
              </a:solidFill>
              <a:latin typeface="A Jannat LT" pitchFamily="2" charset="-78"/>
              <a:cs typeface="A Jannat LT" pitchFamily="2" charset="-78"/>
            </a:endParaRPr>
          </a:p>
        </p:txBody>
      </p:sp>
      <p:sp>
        <p:nvSpPr>
          <p:cNvPr id="33" name="TextBox 32">
            <a:extLst>
              <a:ext uri="{FF2B5EF4-FFF2-40B4-BE49-F238E27FC236}">
                <a16:creationId xmlns:a16="http://schemas.microsoft.com/office/drawing/2014/main" id="{80EDA4F2-2487-E4F8-5441-028E0A9040A6}"/>
              </a:ext>
            </a:extLst>
          </p:cNvPr>
          <p:cNvSpPr txBox="1"/>
          <p:nvPr/>
        </p:nvSpPr>
        <p:spPr>
          <a:xfrm rot="20689344">
            <a:off x="5900301" y="636852"/>
            <a:ext cx="2754085" cy="523220"/>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رسالتنا</a:t>
            </a:r>
            <a:endParaRPr lang="en-UM" sz="2800" b="1" dirty="0">
              <a:solidFill>
                <a:schemeClr val="bg1"/>
              </a:solidFill>
              <a:latin typeface="A Jannat LT" pitchFamily="2" charset="-78"/>
              <a:cs typeface="A Jannat LT" pitchFamily="2" charset="-78"/>
            </a:endParaRPr>
          </a:p>
        </p:txBody>
      </p:sp>
      <p:sp>
        <p:nvSpPr>
          <p:cNvPr id="30" name="TextBox 29">
            <a:extLst>
              <a:ext uri="{FF2B5EF4-FFF2-40B4-BE49-F238E27FC236}">
                <a16:creationId xmlns:a16="http://schemas.microsoft.com/office/drawing/2014/main" id="{102BAD73-2FE3-F51F-F30C-C41F8EA06B04}"/>
              </a:ext>
            </a:extLst>
          </p:cNvPr>
          <p:cNvSpPr txBox="1"/>
          <p:nvPr/>
        </p:nvSpPr>
        <p:spPr>
          <a:xfrm rot="1014547">
            <a:off x="3141646" y="574790"/>
            <a:ext cx="2754085" cy="523220"/>
          </a:xfrm>
          <a:prstGeom prst="rect">
            <a:avLst/>
          </a:prstGeom>
          <a:noFill/>
        </p:spPr>
        <p:txBody>
          <a:bodyPr wrap="square" rtlCol="0">
            <a:spAutoFit/>
          </a:bodyPr>
          <a:lstStyle/>
          <a:p>
            <a:pPr algn="ctr"/>
            <a:r>
              <a:rPr lang="ar-JO" sz="2800" b="1" dirty="0">
                <a:solidFill>
                  <a:schemeClr val="bg1"/>
                </a:solidFill>
                <a:latin typeface="A Jannat LT" pitchFamily="2" charset="-78"/>
                <a:cs typeface="A Jannat LT" pitchFamily="2" charset="-78"/>
              </a:rPr>
              <a:t>رؤيتنا</a:t>
            </a:r>
            <a:endParaRPr lang="en-UM" sz="2800" b="1" dirty="0">
              <a:solidFill>
                <a:schemeClr val="bg1"/>
              </a:solidFill>
              <a:latin typeface="A Jannat LT" pitchFamily="2" charset="-78"/>
              <a:cs typeface="A Jannat LT" pitchFamily="2" charset="-78"/>
            </a:endParaRPr>
          </a:p>
        </p:txBody>
      </p:sp>
      <p:sp>
        <p:nvSpPr>
          <p:cNvPr id="41" name="TextBox 40">
            <a:extLst>
              <a:ext uri="{FF2B5EF4-FFF2-40B4-BE49-F238E27FC236}">
                <a16:creationId xmlns:a16="http://schemas.microsoft.com/office/drawing/2014/main" id="{976A89B9-6BC3-A897-3A11-BCBC9B91CD6F}"/>
              </a:ext>
            </a:extLst>
          </p:cNvPr>
          <p:cNvSpPr txBox="1"/>
          <p:nvPr/>
        </p:nvSpPr>
        <p:spPr>
          <a:xfrm>
            <a:off x="7886008" y="3738285"/>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الخدمة المتيزة</a:t>
            </a:r>
            <a:endParaRPr lang="en-UM" sz="2400" b="1" dirty="0">
              <a:solidFill>
                <a:schemeClr val="bg1"/>
              </a:solidFill>
              <a:latin typeface="A Jannat LT" pitchFamily="2" charset="-78"/>
              <a:cs typeface="A Jannat LT" pitchFamily="2" charset="-78"/>
            </a:endParaRPr>
          </a:p>
        </p:txBody>
      </p:sp>
      <p:sp>
        <p:nvSpPr>
          <p:cNvPr id="42" name="TextBox 41">
            <a:extLst>
              <a:ext uri="{FF2B5EF4-FFF2-40B4-BE49-F238E27FC236}">
                <a16:creationId xmlns:a16="http://schemas.microsoft.com/office/drawing/2014/main" id="{92D360A8-814C-B2CB-5A76-FBE0B347B471}"/>
              </a:ext>
            </a:extLst>
          </p:cNvPr>
          <p:cNvSpPr txBox="1"/>
          <p:nvPr/>
        </p:nvSpPr>
        <p:spPr>
          <a:xfrm>
            <a:off x="7886008" y="4602111"/>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النزاهة والشفافية</a:t>
            </a:r>
            <a:endParaRPr lang="en-UM" sz="2400" b="1" dirty="0">
              <a:solidFill>
                <a:schemeClr val="bg1"/>
              </a:solidFill>
              <a:latin typeface="A Jannat LT" pitchFamily="2" charset="-78"/>
              <a:cs typeface="A Jannat LT" pitchFamily="2" charset="-78"/>
            </a:endParaRPr>
          </a:p>
        </p:txBody>
      </p:sp>
      <p:sp>
        <p:nvSpPr>
          <p:cNvPr id="43" name="TextBox 42">
            <a:extLst>
              <a:ext uri="{FF2B5EF4-FFF2-40B4-BE49-F238E27FC236}">
                <a16:creationId xmlns:a16="http://schemas.microsoft.com/office/drawing/2014/main" id="{F791121F-832B-0797-BF3B-1E7A06C4E2F6}"/>
              </a:ext>
            </a:extLst>
          </p:cNvPr>
          <p:cNvSpPr txBox="1"/>
          <p:nvPr/>
        </p:nvSpPr>
        <p:spPr>
          <a:xfrm>
            <a:off x="7886008" y="5465937"/>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المباادرة والابداع</a:t>
            </a:r>
            <a:endParaRPr lang="en-UM" sz="2400" b="1" dirty="0">
              <a:solidFill>
                <a:schemeClr val="bg1"/>
              </a:solidFill>
              <a:latin typeface="A Jannat LT" pitchFamily="2" charset="-78"/>
              <a:cs typeface="A Jannat LT" pitchFamily="2" charset="-78"/>
            </a:endParaRPr>
          </a:p>
        </p:txBody>
      </p:sp>
      <p:sp>
        <p:nvSpPr>
          <p:cNvPr id="44" name="TextBox 43">
            <a:extLst>
              <a:ext uri="{FF2B5EF4-FFF2-40B4-BE49-F238E27FC236}">
                <a16:creationId xmlns:a16="http://schemas.microsoft.com/office/drawing/2014/main" id="{A1D4DAC8-F77A-D65F-EFC0-9E043CD998DD}"/>
              </a:ext>
            </a:extLst>
          </p:cNvPr>
          <p:cNvSpPr txBox="1"/>
          <p:nvPr/>
        </p:nvSpPr>
        <p:spPr>
          <a:xfrm>
            <a:off x="1257993" y="3649341"/>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العدالة والمساواة</a:t>
            </a:r>
            <a:endParaRPr lang="en-UM" sz="2400" b="1" dirty="0">
              <a:solidFill>
                <a:schemeClr val="bg1"/>
              </a:solidFill>
              <a:latin typeface="A Jannat LT" pitchFamily="2" charset="-78"/>
              <a:cs typeface="A Jannat LT" pitchFamily="2" charset="-78"/>
            </a:endParaRPr>
          </a:p>
        </p:txBody>
      </p:sp>
      <p:sp>
        <p:nvSpPr>
          <p:cNvPr id="45" name="TextBox 44">
            <a:extLst>
              <a:ext uri="{FF2B5EF4-FFF2-40B4-BE49-F238E27FC236}">
                <a16:creationId xmlns:a16="http://schemas.microsoft.com/office/drawing/2014/main" id="{6C74D2C5-C996-61C5-7843-D7F97D5D5B76}"/>
              </a:ext>
            </a:extLst>
          </p:cNvPr>
          <p:cNvSpPr txBox="1"/>
          <p:nvPr/>
        </p:nvSpPr>
        <p:spPr>
          <a:xfrm>
            <a:off x="1257993" y="4445857"/>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التشاركية</a:t>
            </a:r>
            <a:endParaRPr lang="en-UM" sz="2400" b="1" dirty="0">
              <a:solidFill>
                <a:schemeClr val="bg1"/>
              </a:solidFill>
              <a:latin typeface="A Jannat LT" pitchFamily="2" charset="-78"/>
              <a:cs typeface="A Jannat LT" pitchFamily="2" charset="-78"/>
            </a:endParaRPr>
          </a:p>
        </p:txBody>
      </p:sp>
      <p:sp>
        <p:nvSpPr>
          <p:cNvPr id="46" name="TextBox 45">
            <a:extLst>
              <a:ext uri="{FF2B5EF4-FFF2-40B4-BE49-F238E27FC236}">
                <a16:creationId xmlns:a16="http://schemas.microsoft.com/office/drawing/2014/main" id="{EF228A97-7410-920A-F9D7-B8174D67EEC7}"/>
              </a:ext>
            </a:extLst>
          </p:cNvPr>
          <p:cNvSpPr txBox="1"/>
          <p:nvPr/>
        </p:nvSpPr>
        <p:spPr>
          <a:xfrm>
            <a:off x="1257992" y="5309683"/>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العمل بروح الفريق</a:t>
            </a:r>
            <a:endParaRPr lang="en-UM" sz="2400" b="1" dirty="0">
              <a:solidFill>
                <a:schemeClr val="bg1"/>
              </a:solidFill>
              <a:latin typeface="A Jannat LT" pitchFamily="2" charset="-78"/>
              <a:cs typeface="A Jannat LT" pitchFamily="2" charset="-78"/>
            </a:endParaRPr>
          </a:p>
        </p:txBody>
      </p:sp>
      <p:sp>
        <p:nvSpPr>
          <p:cNvPr id="47" name="TextBox 46">
            <a:extLst>
              <a:ext uri="{FF2B5EF4-FFF2-40B4-BE49-F238E27FC236}">
                <a16:creationId xmlns:a16="http://schemas.microsoft.com/office/drawing/2014/main" id="{8D44C9C6-A6C5-DF10-8F87-5A300F4BDB5C}"/>
              </a:ext>
            </a:extLst>
          </p:cNvPr>
          <p:cNvSpPr txBox="1"/>
          <p:nvPr/>
        </p:nvSpPr>
        <p:spPr>
          <a:xfrm>
            <a:off x="1257992" y="6105088"/>
            <a:ext cx="2699657" cy="461665"/>
          </a:xfrm>
          <a:prstGeom prst="rect">
            <a:avLst/>
          </a:prstGeom>
          <a:noFill/>
        </p:spPr>
        <p:txBody>
          <a:bodyPr wrap="square" rtlCol="0">
            <a:spAutoFit/>
          </a:bodyPr>
          <a:lstStyle/>
          <a:p>
            <a:pPr algn="ctr" rtl="1"/>
            <a:r>
              <a:rPr lang="ar-JO" sz="2400" b="1" dirty="0">
                <a:solidFill>
                  <a:schemeClr val="bg1"/>
                </a:solidFill>
                <a:latin typeface="A Jannat LT" pitchFamily="2" charset="-78"/>
                <a:cs typeface="A Jannat LT" pitchFamily="2" charset="-78"/>
              </a:rPr>
              <a:t>الانتماء</a:t>
            </a:r>
            <a:endParaRPr lang="en-UM" sz="2400" b="1" dirty="0">
              <a:solidFill>
                <a:schemeClr val="bg1"/>
              </a:solidFill>
              <a:latin typeface="A Jannat LT" pitchFamily="2" charset="-78"/>
              <a:cs typeface="A Jannat LT" pitchFamily="2" charset="-78"/>
            </a:endParaRPr>
          </a:p>
        </p:txBody>
      </p:sp>
    </p:spTree>
    <p:extLst>
      <p:ext uri="{BB962C8B-B14F-4D97-AF65-F5344CB8AC3E}">
        <p14:creationId xmlns:p14="http://schemas.microsoft.com/office/powerpoint/2010/main" val="308530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0-#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0-#ppt_w/2"/>
                                          </p:val>
                                        </p:tav>
                                        <p:tav tm="100000">
                                          <p:val>
                                            <p:strVal val="#ppt_x"/>
                                          </p:val>
                                        </p:tav>
                                      </p:tavLst>
                                    </p:anim>
                                    <p:anim calcmode="lin" valueType="num">
                                      <p:cBhvr additive="base">
                                        <p:cTn id="16" dur="500" fill="hold"/>
                                        <p:tgtEl>
                                          <p:spTgt spid="2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0-#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1+#ppt_w/2"/>
                                          </p:val>
                                        </p:tav>
                                        <p:tav tm="100000">
                                          <p:val>
                                            <p:strVal val="#ppt_x"/>
                                          </p:val>
                                        </p:tav>
                                      </p:tavLst>
                                    </p:anim>
                                    <p:anim calcmode="lin" valueType="num">
                                      <p:cBhvr additive="base">
                                        <p:cTn id="26" dur="500" fill="hold"/>
                                        <p:tgtEl>
                                          <p:spTgt spid="34"/>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500" fill="hold"/>
                                        <p:tgtEl>
                                          <p:spTgt spid="39"/>
                                        </p:tgtEl>
                                        <p:attrNameLst>
                                          <p:attrName>ppt_x</p:attrName>
                                        </p:attrNameLst>
                                      </p:cBhvr>
                                      <p:tavLst>
                                        <p:tav tm="0">
                                          <p:val>
                                            <p:strVal val="1+#ppt_w/2"/>
                                          </p:val>
                                        </p:tav>
                                        <p:tav tm="100000">
                                          <p:val>
                                            <p:strVal val="#ppt_x"/>
                                          </p:val>
                                        </p:tav>
                                      </p:tavLst>
                                    </p:anim>
                                    <p:anim calcmode="lin" valueType="num">
                                      <p:cBhvr additive="base">
                                        <p:cTn id="30" dur="50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1+#ppt_w/2"/>
                                          </p:val>
                                        </p:tav>
                                        <p:tav tm="100000">
                                          <p:val>
                                            <p:strVal val="#ppt_x"/>
                                          </p:val>
                                        </p:tav>
                                      </p:tavLst>
                                    </p:anim>
                                    <p:anim calcmode="lin" valueType="num">
                                      <p:cBhvr additive="base">
                                        <p:cTn id="34" dur="500" fill="hold"/>
                                        <p:tgtEl>
                                          <p:spTgt spid="27"/>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additive="base">
                                        <p:cTn id="37" dur="500" fill="hold"/>
                                        <p:tgtEl>
                                          <p:spTgt spid="33"/>
                                        </p:tgtEl>
                                        <p:attrNameLst>
                                          <p:attrName>ppt_x</p:attrName>
                                        </p:attrNameLst>
                                      </p:cBhvr>
                                      <p:tavLst>
                                        <p:tav tm="0">
                                          <p:val>
                                            <p:strVal val="1+#ppt_w/2"/>
                                          </p:val>
                                        </p:tav>
                                        <p:tav tm="100000">
                                          <p:val>
                                            <p:strVal val="#ppt_x"/>
                                          </p:val>
                                        </p:tav>
                                      </p:tavLst>
                                    </p:anim>
                                    <p:anim calcmode="lin" valueType="num">
                                      <p:cBhvr additive="base">
                                        <p:cTn id="38"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anim calcmode="lin" valueType="num">
                                      <p:cBhvr additive="base">
                                        <p:cTn id="43" dur="500" fill="hold"/>
                                        <p:tgtEl>
                                          <p:spTgt spid="40"/>
                                        </p:tgtEl>
                                        <p:attrNameLst>
                                          <p:attrName>ppt_x</p:attrName>
                                        </p:attrNameLst>
                                      </p:cBhvr>
                                      <p:tavLst>
                                        <p:tav tm="0">
                                          <p:val>
                                            <p:strVal val="#ppt_x"/>
                                          </p:val>
                                        </p:tav>
                                        <p:tav tm="100000">
                                          <p:val>
                                            <p:strVal val="#ppt_x"/>
                                          </p:val>
                                        </p:tav>
                                      </p:tavLst>
                                    </p:anim>
                                    <p:anim calcmode="lin" valueType="num">
                                      <p:cBhvr additive="base">
                                        <p:cTn id="44" dur="500" fill="hold"/>
                                        <p:tgtEl>
                                          <p:spTgt spid="40"/>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additive="base">
                                        <p:cTn id="47" dur="500" fill="hold"/>
                                        <p:tgtEl>
                                          <p:spTgt spid="29"/>
                                        </p:tgtEl>
                                        <p:attrNameLst>
                                          <p:attrName>ppt_x</p:attrName>
                                        </p:attrNameLst>
                                      </p:cBhvr>
                                      <p:tavLst>
                                        <p:tav tm="0">
                                          <p:val>
                                            <p:strVal val="#ppt_x"/>
                                          </p:val>
                                        </p:tav>
                                        <p:tav tm="100000">
                                          <p:val>
                                            <p:strVal val="#ppt_x"/>
                                          </p:val>
                                        </p:tav>
                                      </p:tavLst>
                                    </p:anim>
                                    <p:anim calcmode="lin" valueType="num">
                                      <p:cBhvr additive="base">
                                        <p:cTn id="48" dur="500" fill="hold"/>
                                        <p:tgtEl>
                                          <p:spTgt spid="2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ppt_x"/>
                                          </p:val>
                                        </p:tav>
                                        <p:tav tm="100000">
                                          <p:val>
                                            <p:strVal val="#ppt_x"/>
                                          </p:val>
                                        </p:tav>
                                      </p:tavLst>
                                    </p:anim>
                                    <p:anim calcmode="lin" valueType="num">
                                      <p:cBhvr additive="base">
                                        <p:cTn id="56" dur="500" fill="hold"/>
                                        <p:tgtEl>
                                          <p:spTgt spid="4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 calcmode="lin" valueType="num">
                                      <p:cBhvr additive="base">
                                        <p:cTn id="59" dur="500" fill="hold"/>
                                        <p:tgtEl>
                                          <p:spTgt spid="42"/>
                                        </p:tgtEl>
                                        <p:attrNameLst>
                                          <p:attrName>ppt_x</p:attrName>
                                        </p:attrNameLst>
                                      </p:cBhvr>
                                      <p:tavLst>
                                        <p:tav tm="0">
                                          <p:val>
                                            <p:strVal val="#ppt_x"/>
                                          </p:val>
                                        </p:tav>
                                        <p:tav tm="100000">
                                          <p:val>
                                            <p:strVal val="#ppt_x"/>
                                          </p:val>
                                        </p:tav>
                                      </p:tavLst>
                                    </p:anim>
                                    <p:anim calcmode="lin" valueType="num">
                                      <p:cBhvr additive="base">
                                        <p:cTn id="60" dur="500" fill="hold"/>
                                        <p:tgtEl>
                                          <p:spTgt spid="4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4"/>
                                        </p:tgtEl>
                                        <p:attrNameLst>
                                          <p:attrName>style.visibility</p:attrName>
                                        </p:attrNameLst>
                                      </p:cBhvr>
                                      <p:to>
                                        <p:strVal val="visible"/>
                                      </p:to>
                                    </p:set>
                                    <p:anim calcmode="lin" valueType="num">
                                      <p:cBhvr additive="base">
                                        <p:cTn id="67" dur="500" fill="hold"/>
                                        <p:tgtEl>
                                          <p:spTgt spid="44"/>
                                        </p:tgtEl>
                                        <p:attrNameLst>
                                          <p:attrName>ppt_x</p:attrName>
                                        </p:attrNameLst>
                                      </p:cBhvr>
                                      <p:tavLst>
                                        <p:tav tm="0">
                                          <p:val>
                                            <p:strVal val="#ppt_x"/>
                                          </p:val>
                                        </p:tav>
                                        <p:tav tm="100000">
                                          <p:val>
                                            <p:strVal val="#ppt_x"/>
                                          </p:val>
                                        </p:tav>
                                      </p:tavLst>
                                    </p:anim>
                                    <p:anim calcmode="lin" valueType="num">
                                      <p:cBhvr additive="base">
                                        <p:cTn id="68" dur="500" fill="hold"/>
                                        <p:tgtEl>
                                          <p:spTgt spid="4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ppt_x"/>
                                          </p:val>
                                        </p:tav>
                                        <p:tav tm="100000">
                                          <p:val>
                                            <p:strVal val="#ppt_x"/>
                                          </p:val>
                                        </p:tav>
                                      </p:tavLst>
                                    </p:anim>
                                    <p:anim calcmode="lin" valueType="num">
                                      <p:cBhvr additive="base">
                                        <p:cTn id="72" dur="500" fill="hold"/>
                                        <p:tgtEl>
                                          <p:spTgt spid="45"/>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 calcmode="lin" valueType="num">
                                      <p:cBhvr additive="base">
                                        <p:cTn id="75" dur="500" fill="hold"/>
                                        <p:tgtEl>
                                          <p:spTgt spid="46"/>
                                        </p:tgtEl>
                                        <p:attrNameLst>
                                          <p:attrName>ppt_x</p:attrName>
                                        </p:attrNameLst>
                                      </p:cBhvr>
                                      <p:tavLst>
                                        <p:tav tm="0">
                                          <p:val>
                                            <p:strVal val="#ppt_x"/>
                                          </p:val>
                                        </p:tav>
                                        <p:tav tm="100000">
                                          <p:val>
                                            <p:strVal val="#ppt_x"/>
                                          </p:val>
                                        </p:tav>
                                      </p:tavLst>
                                    </p:anim>
                                    <p:anim calcmode="lin" valueType="num">
                                      <p:cBhvr additive="base">
                                        <p:cTn id="76" dur="500" fill="hold"/>
                                        <p:tgtEl>
                                          <p:spTgt spid="4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47"/>
                                        </p:tgtEl>
                                        <p:attrNameLst>
                                          <p:attrName>style.visibility</p:attrName>
                                        </p:attrNameLst>
                                      </p:cBhvr>
                                      <p:to>
                                        <p:strVal val="visible"/>
                                      </p:to>
                                    </p:set>
                                    <p:anim calcmode="lin" valueType="num">
                                      <p:cBhvr additive="base">
                                        <p:cTn id="79" dur="500" fill="hold"/>
                                        <p:tgtEl>
                                          <p:spTgt spid="47"/>
                                        </p:tgtEl>
                                        <p:attrNameLst>
                                          <p:attrName>ppt_x</p:attrName>
                                        </p:attrNameLst>
                                      </p:cBhvr>
                                      <p:tavLst>
                                        <p:tav tm="0">
                                          <p:val>
                                            <p:strVal val="#ppt_x"/>
                                          </p:val>
                                        </p:tav>
                                        <p:tav tm="100000">
                                          <p:val>
                                            <p:strVal val="#ppt_x"/>
                                          </p:val>
                                        </p:tav>
                                      </p:tavLst>
                                    </p:anim>
                                    <p:anim calcmode="lin" valueType="num">
                                      <p:cBhvr additive="base">
                                        <p:cTn id="80"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4" grpId="0"/>
      <p:bldP spid="38" grpId="0" animBg="1"/>
      <p:bldP spid="39" grpId="0" animBg="1"/>
      <p:bldP spid="40" grpId="0" animBg="1"/>
      <p:bldP spid="35" grpId="0"/>
      <p:bldP spid="33" grpId="0"/>
      <p:bldP spid="30" grpId="0"/>
      <p:bldP spid="41" grpId="0"/>
      <p:bldP spid="42" grpId="0"/>
      <p:bldP spid="43" grpId="0"/>
      <p:bldP spid="44" grpId="0"/>
      <p:bldP spid="45" grpId="0"/>
      <p:bldP spid="46" grpId="0"/>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50000">
              <a:schemeClr val="bg1">
                <a:lumMod val="25000"/>
              </a:schemeClr>
            </a:gs>
            <a:gs pos="100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36EE-0FC7-C85F-B7FC-E53B184E9A2B}"/>
              </a:ext>
            </a:extLst>
          </p:cNvPr>
          <p:cNvSpPr>
            <a:spLocks noGrp="1"/>
          </p:cNvSpPr>
          <p:nvPr>
            <p:ph type="title"/>
          </p:nvPr>
        </p:nvSpPr>
        <p:spPr/>
        <p:txBody>
          <a:bodyPr>
            <a:normAutofit/>
          </a:bodyPr>
          <a:lstStyle/>
          <a:p>
            <a:pPr algn="ctr"/>
            <a:r>
              <a:rPr lang="ar-JO" sz="5400" b="1" dirty="0">
                <a:solidFill>
                  <a:schemeClr val="bg1"/>
                </a:solidFill>
                <a:latin typeface="A Jannat LT" pitchFamily="2" charset="-78"/>
                <a:cs typeface="A Jannat LT" pitchFamily="2" charset="-78"/>
              </a:rPr>
              <a:t>عن دائرة الأحوال المدنية والجوازات</a:t>
            </a:r>
            <a:endParaRPr lang="en-UM" sz="5400" b="1" dirty="0">
              <a:solidFill>
                <a:schemeClr val="bg1"/>
              </a:solidFill>
              <a:latin typeface="A Jannat LT" pitchFamily="2" charset="-78"/>
              <a:cs typeface="A Jannat LT" pitchFamily="2" charset="-78"/>
            </a:endParaRPr>
          </a:p>
        </p:txBody>
      </p:sp>
      <p:sp>
        <p:nvSpPr>
          <p:cNvPr id="4" name="Rectangle 3">
            <a:extLst>
              <a:ext uri="{FF2B5EF4-FFF2-40B4-BE49-F238E27FC236}">
                <a16:creationId xmlns:a16="http://schemas.microsoft.com/office/drawing/2014/main" id="{707C6C5A-78B5-E1AA-A1EC-D7AA97B2C7E4}"/>
              </a:ext>
            </a:extLst>
          </p:cNvPr>
          <p:cNvSpPr/>
          <p:nvPr/>
        </p:nvSpPr>
        <p:spPr>
          <a:xfrm>
            <a:off x="4074160" y="1690688"/>
            <a:ext cx="7894320" cy="4802187"/>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eaLnBrk="1" hangingPunct="1">
              <a:lnSpc>
                <a:spcPct val="200000"/>
              </a:lnSpc>
            </a:pPr>
            <a:r>
              <a:rPr lang="ar-JO" altLang="en-UM" sz="1600" b="1" dirty="0">
                <a:latin typeface="A Jannat LT" pitchFamily="2" charset="-78"/>
                <a:cs typeface="A Jannat LT" pitchFamily="2" charset="-78"/>
              </a:rPr>
              <a:t>الهيكل التنظيمي والانتشار الجغرافي للدائرة</a:t>
            </a:r>
          </a:p>
          <a:p>
            <a:pPr algn="justLow" rtl="1" eaLnBrk="1" hangingPunct="1">
              <a:lnSpc>
                <a:spcPct val="150000"/>
              </a:lnSpc>
            </a:pPr>
            <a:r>
              <a:rPr lang="ar-AE" altLang="en-UM" sz="1600" b="1" dirty="0">
                <a:latin typeface="A Jannat LT" pitchFamily="2" charset="-78"/>
                <a:cs typeface="A Jannat LT" pitchFamily="2" charset="-78"/>
              </a:rPr>
              <a:t>ترتبط دائرة الاحوال المدنية والجوازات بوزير الداخلية ويديرها مدير عام يعاونه مساعدين ويرتبط بهما مدراء إدارات يتكون منهم جميعا لجنه تسمى"لجنـة التخطيط</a:t>
            </a:r>
            <a:r>
              <a:rPr lang="ar-JO" altLang="en-UM" sz="1600" b="1" dirty="0">
                <a:latin typeface="A Jannat LT" pitchFamily="2" charset="-78"/>
                <a:cs typeface="A Jannat LT" pitchFamily="2" charset="-78"/>
              </a:rPr>
              <a:t> والقيادة</a:t>
            </a:r>
            <a:r>
              <a:rPr lang="ar-AE" altLang="en-UM" sz="1600" b="1" dirty="0">
                <a:latin typeface="A Jannat LT" pitchFamily="2" charset="-78"/>
                <a:cs typeface="A Jannat LT" pitchFamily="2" charset="-78"/>
              </a:rPr>
              <a:t>" تشـرف علـى وضـع الخطـط الادارية والاجـراءات اللازمـة لتيسيـر أعمـال الدائـرة وتطويرها والاشراف على تنفيذها .</a:t>
            </a:r>
          </a:p>
          <a:p>
            <a:pPr algn="justLow" rtl="1" eaLnBrk="1" hangingPunct="1">
              <a:lnSpc>
                <a:spcPct val="150000"/>
              </a:lnSpc>
            </a:pPr>
            <a:r>
              <a:rPr lang="ar-AE" altLang="en-UM" sz="1600" b="1" dirty="0">
                <a:latin typeface="A Jannat LT" pitchFamily="2" charset="-78"/>
                <a:cs typeface="A Jannat LT" pitchFamily="2" charset="-78"/>
              </a:rPr>
              <a:t>أما المهام التنفيذية فيقوم بها الادارات في المركز  وهي :</a:t>
            </a:r>
          </a:p>
          <a:p>
            <a:pPr algn="justLow" rtl="1" eaLnBrk="1" hangingPunct="1">
              <a:lnSpc>
                <a:spcPct val="150000"/>
              </a:lnSpc>
              <a:buFont typeface="Wingdings" panose="05000000000000000000" pitchFamily="2" charset="2"/>
              <a:buNone/>
            </a:pPr>
            <a:r>
              <a:rPr lang="ar-AE" altLang="en-UM" sz="1600" b="1" dirty="0">
                <a:latin typeface="A Jannat LT" pitchFamily="2" charset="-78"/>
                <a:cs typeface="A Jannat LT" pitchFamily="2" charset="-78"/>
              </a:rPr>
              <a:t>ادارة </a:t>
            </a:r>
            <a:r>
              <a:rPr lang="ar-JO" altLang="en-UM" sz="1600" b="1" dirty="0">
                <a:latin typeface="A Jannat LT" pitchFamily="2" charset="-78"/>
                <a:cs typeface="A Jannat LT" pitchFamily="2" charset="-78"/>
              </a:rPr>
              <a:t>الموارد البشرية</a:t>
            </a:r>
            <a:r>
              <a:rPr lang="ar-AE" altLang="en-UM" sz="1600" b="1" dirty="0">
                <a:latin typeface="A Jannat LT" pitchFamily="2" charset="-78"/>
                <a:cs typeface="A Jannat LT" pitchFamily="2" charset="-78"/>
              </a:rPr>
              <a:t>, ادارة الشؤون الادارية , ادارة الشؤون المالية , ادارة الشؤون القانونية , ادارة التطوير </a:t>
            </a:r>
            <a:r>
              <a:rPr lang="ar-JO" altLang="en-UM" sz="1600" b="1" dirty="0">
                <a:latin typeface="A Jannat LT" pitchFamily="2" charset="-78"/>
                <a:cs typeface="A Jannat LT" pitchFamily="2" charset="-78"/>
              </a:rPr>
              <a:t>المؤسسي</a:t>
            </a:r>
            <a:r>
              <a:rPr lang="ar-AE" altLang="en-UM" sz="1600" b="1" dirty="0">
                <a:latin typeface="A Jannat LT" pitchFamily="2" charset="-78"/>
                <a:cs typeface="A Jannat LT" pitchFamily="2" charset="-78"/>
              </a:rPr>
              <a:t>, ادارة </a:t>
            </a:r>
            <a:r>
              <a:rPr lang="ar-JO" altLang="en-UM" sz="1600" b="1" dirty="0">
                <a:latin typeface="A Jannat LT" pitchFamily="2" charset="-78"/>
                <a:cs typeface="A Jannat LT" pitchFamily="2" charset="-78"/>
              </a:rPr>
              <a:t>تكنولوجيا المعلومات والتحول الالكتروني</a:t>
            </a:r>
            <a:r>
              <a:rPr lang="ar-AE" altLang="en-UM" sz="1600" b="1" dirty="0">
                <a:latin typeface="A Jannat LT" pitchFamily="2" charset="-78"/>
                <a:cs typeface="A Jannat LT" pitchFamily="2" charset="-78"/>
              </a:rPr>
              <a:t>, ادارة </a:t>
            </a:r>
            <a:r>
              <a:rPr lang="ar-JO" altLang="en-UM" sz="1600" b="1" dirty="0">
                <a:latin typeface="A Jannat LT" pitchFamily="2" charset="-78"/>
                <a:cs typeface="A Jannat LT" pitchFamily="2" charset="-78"/>
              </a:rPr>
              <a:t>التفتيش والرقابة الداخلية ،ادارة السفارات والقنصليات.</a:t>
            </a:r>
            <a:endParaRPr lang="ar-AE" altLang="en-UM" sz="1600" b="1" dirty="0">
              <a:latin typeface="A Jannat LT" pitchFamily="2" charset="-78"/>
              <a:cs typeface="A Jannat LT" pitchFamily="2" charset="-78"/>
            </a:endParaRPr>
          </a:p>
          <a:p>
            <a:pPr algn="justLow" rtl="1" eaLnBrk="1" hangingPunct="1">
              <a:lnSpc>
                <a:spcPct val="150000"/>
              </a:lnSpc>
            </a:pPr>
            <a:r>
              <a:rPr lang="ar-AE" altLang="en-UM" sz="1600" b="1" dirty="0">
                <a:latin typeface="A Jannat LT" pitchFamily="2" charset="-78"/>
                <a:cs typeface="A Jannat LT" pitchFamily="2" charset="-78"/>
              </a:rPr>
              <a:t>ومن جهة اخرى</a:t>
            </a:r>
            <a:r>
              <a:rPr lang="ar-JO" altLang="en-UM" sz="1600" b="1" dirty="0">
                <a:latin typeface="A Jannat LT" pitchFamily="2" charset="-78"/>
                <a:cs typeface="A Jannat LT" pitchFamily="2" charset="-78"/>
              </a:rPr>
              <a:t> فان </a:t>
            </a:r>
            <a:r>
              <a:rPr lang="ar-AE" altLang="en-UM" sz="1600" b="1" dirty="0">
                <a:latin typeface="A Jannat LT" pitchFamily="2" charset="-78"/>
                <a:cs typeface="A Jannat LT" pitchFamily="2" charset="-78"/>
              </a:rPr>
              <a:t> المديريات </a:t>
            </a:r>
            <a:r>
              <a:rPr lang="ar-JO" altLang="en-UM" sz="1600" b="1" dirty="0">
                <a:latin typeface="A Jannat LT" pitchFamily="2" charset="-78"/>
                <a:cs typeface="A Jannat LT" pitchFamily="2" charset="-78"/>
              </a:rPr>
              <a:t>تقوم بتقيدم الخدمات لمتلقي الخدمة </a:t>
            </a:r>
            <a:r>
              <a:rPr lang="ar-AE" altLang="en-UM" sz="1600" b="1" dirty="0">
                <a:latin typeface="A Jannat LT" pitchFamily="2" charset="-78"/>
                <a:cs typeface="A Jannat LT" pitchFamily="2" charset="-78"/>
              </a:rPr>
              <a:t>ففي كل محافظة مديرية يراسها مدير تم تفويضه بجزء كبير من صلاحيات المدير العام ويتبع له عددا من المكاتب  , وقد بلغ عدد هذه المكاتب </a:t>
            </a:r>
            <a:r>
              <a:rPr lang="ar-JO" altLang="en-UM" sz="1600" b="1" dirty="0">
                <a:latin typeface="A Jannat LT" pitchFamily="2" charset="-78"/>
                <a:cs typeface="A Jannat LT" pitchFamily="2" charset="-78"/>
              </a:rPr>
              <a:t>102 </a:t>
            </a:r>
            <a:r>
              <a:rPr lang="ar-AE" altLang="en-UM" sz="1600" b="1" dirty="0">
                <a:latin typeface="A Jannat LT" pitchFamily="2" charset="-78"/>
                <a:cs typeface="A Jannat LT" pitchFamily="2" charset="-78"/>
              </a:rPr>
              <a:t>مكتبا </a:t>
            </a:r>
            <a:r>
              <a:rPr lang="ar-JO" altLang="en-UM" sz="1600" b="1" dirty="0">
                <a:latin typeface="A Jannat LT" pitchFamily="2" charset="-78"/>
                <a:cs typeface="A Jannat LT" pitchFamily="2" charset="-78"/>
              </a:rPr>
              <a:t>في نهاية عام 2023 </a:t>
            </a:r>
            <a:r>
              <a:rPr lang="ar-AE" altLang="en-UM" sz="1600" b="1" dirty="0">
                <a:latin typeface="A Jannat LT" pitchFamily="2" charset="-78"/>
                <a:cs typeface="A Jannat LT" pitchFamily="2" charset="-78"/>
              </a:rPr>
              <a:t>موزعة في كافة انحاء المملكة لاداء الخدمات المختلفة وفق المهام التي حددها القانون .</a:t>
            </a:r>
            <a:endParaRPr lang="en-US" altLang="en-UM" sz="1600" b="1" dirty="0">
              <a:latin typeface="A Jannat LT" pitchFamily="2" charset="-78"/>
              <a:cs typeface="A Jannat LT" pitchFamily="2" charset="-78"/>
            </a:endParaRPr>
          </a:p>
        </p:txBody>
      </p:sp>
      <p:sp>
        <p:nvSpPr>
          <p:cNvPr id="5" name="Rectangle 4">
            <a:extLst>
              <a:ext uri="{FF2B5EF4-FFF2-40B4-BE49-F238E27FC236}">
                <a16:creationId xmlns:a16="http://schemas.microsoft.com/office/drawing/2014/main" id="{C68B1E57-9717-DE50-E3E1-834AFB59B99D}"/>
              </a:ext>
            </a:extLst>
          </p:cNvPr>
          <p:cNvSpPr/>
          <p:nvPr/>
        </p:nvSpPr>
        <p:spPr>
          <a:xfrm>
            <a:off x="223520" y="1690687"/>
            <a:ext cx="3647440" cy="4802187"/>
          </a:xfrm>
          <a:prstGeom prst="rect">
            <a:avLst/>
          </a:prstGeom>
          <a:solidFill>
            <a:schemeClr val="tx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JO" sz="1600" b="1" dirty="0">
                <a:latin typeface="A Jannat LT" pitchFamily="2" charset="-78"/>
                <a:cs typeface="A Jannat LT" pitchFamily="2" charset="-78"/>
              </a:rPr>
              <a:t>الاطار القانوني لعمل الدائرة</a:t>
            </a:r>
          </a:p>
          <a:p>
            <a:pPr algn="just" rtl="1">
              <a:lnSpc>
                <a:spcPct val="150000"/>
              </a:lnSpc>
            </a:pPr>
            <a:r>
              <a:rPr lang="ar-JO" sz="1600" b="1" dirty="0">
                <a:latin typeface="A Jannat LT" pitchFamily="2" charset="-78"/>
                <a:cs typeface="A Jannat LT" pitchFamily="2" charset="-78"/>
              </a:rPr>
              <a:t>يحدد عمل دائرة الاحوال المدنية والجوازات بعدة قوانين وانظمة:</a:t>
            </a:r>
          </a:p>
          <a:p>
            <a:pPr marL="342900" indent="-342900" algn="just" rtl="1">
              <a:lnSpc>
                <a:spcPct val="150000"/>
              </a:lnSpc>
              <a:buFont typeface="+mj-lt"/>
              <a:buAutoNum type="arabicPeriod"/>
            </a:pPr>
            <a:r>
              <a:rPr lang="ar-JO" sz="1600" b="1" dirty="0">
                <a:latin typeface="A Jannat LT" pitchFamily="2" charset="-78"/>
                <a:cs typeface="A Jannat LT" pitchFamily="2" charset="-78"/>
              </a:rPr>
              <a:t>قانون الجنسية رقم (6) لسنه 1954 وتعديلاته .</a:t>
            </a:r>
          </a:p>
          <a:p>
            <a:pPr marL="342900" indent="-342900" algn="just" rtl="1">
              <a:lnSpc>
                <a:spcPct val="150000"/>
              </a:lnSpc>
              <a:buFont typeface="+mj-lt"/>
              <a:buAutoNum type="arabicPeriod"/>
            </a:pPr>
            <a:r>
              <a:rPr lang="ar-JO" sz="1600" b="1" dirty="0">
                <a:latin typeface="A Jannat LT" pitchFamily="2" charset="-78"/>
                <a:cs typeface="A Jannat LT" pitchFamily="2" charset="-78"/>
              </a:rPr>
              <a:t>قانون الاحوال المدنية رقم (9) لسنه 2001 وتعديلاته. </a:t>
            </a:r>
          </a:p>
          <a:p>
            <a:pPr marL="342900" indent="-342900" algn="just" rtl="1">
              <a:lnSpc>
                <a:spcPct val="150000"/>
              </a:lnSpc>
              <a:buFont typeface="+mj-lt"/>
              <a:buAutoNum type="arabicPeriod"/>
            </a:pPr>
            <a:r>
              <a:rPr lang="ar-JO" sz="1600" b="1" dirty="0">
                <a:latin typeface="A Jannat LT" pitchFamily="2" charset="-78"/>
                <a:cs typeface="A Jannat LT" pitchFamily="2" charset="-78"/>
              </a:rPr>
              <a:t>قانون جوازات السفر رقم (2) لسنه 1969 وتعديلاته.</a:t>
            </a:r>
          </a:p>
          <a:p>
            <a:pPr marL="342900" indent="-342900" algn="just" rtl="1">
              <a:lnSpc>
                <a:spcPct val="150000"/>
              </a:lnSpc>
              <a:buFont typeface="+mj-lt"/>
              <a:buAutoNum type="arabicPeriod"/>
            </a:pPr>
            <a:r>
              <a:rPr lang="ar-JO" sz="1600" b="1" dirty="0">
                <a:latin typeface="A Jannat LT" pitchFamily="2" charset="-78"/>
                <a:cs typeface="A Jannat LT" pitchFamily="2" charset="-78"/>
              </a:rPr>
              <a:t>نظام تنظيم دائرة الاحوال المدنية والجوازات رقم (10) لسنة (1988)</a:t>
            </a:r>
          </a:p>
          <a:p>
            <a:pPr marL="342900" indent="-342900" algn="just" rtl="1">
              <a:lnSpc>
                <a:spcPct val="150000"/>
              </a:lnSpc>
              <a:buFont typeface="+mj-lt"/>
              <a:buAutoNum type="arabicPeriod"/>
            </a:pPr>
            <a:r>
              <a:rPr lang="ar-JO" sz="1600" b="1" dirty="0">
                <a:latin typeface="A Jannat LT" pitchFamily="2" charset="-78"/>
                <a:cs typeface="A Jannat LT" pitchFamily="2" charset="-78"/>
              </a:rPr>
              <a:t>نظام الخدمة المدنية رقم (9) لسنة 2020 وتعديلاته</a:t>
            </a:r>
          </a:p>
        </p:txBody>
      </p:sp>
    </p:spTree>
    <p:extLst>
      <p:ext uri="{BB962C8B-B14F-4D97-AF65-F5344CB8AC3E}">
        <p14:creationId xmlns:p14="http://schemas.microsoft.com/office/powerpoint/2010/main" val="7850957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1173</TotalTime>
  <Words>1415</Words>
  <Application>Microsoft Office PowerPoint</Application>
  <PresentationFormat>Widescreen</PresentationFormat>
  <Paragraphs>207</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 Jannat LT</vt:lpstr>
      <vt:lpstr>Arial</vt:lpstr>
      <vt:lpstr>Calibri</vt:lpstr>
      <vt:lpstr>Calibri Light</vt:lpstr>
      <vt:lpstr>Wingdings</vt:lpstr>
      <vt:lpstr>Office Theme</vt:lpstr>
      <vt:lpstr>نظام التسجيل المدني  في  المملكة الاردنية الهاشمية</vt:lpstr>
      <vt:lpstr>الأجندة</vt:lpstr>
      <vt:lpstr>الأجندة</vt:lpstr>
      <vt:lpstr>المقدمة</vt:lpstr>
      <vt:lpstr>المقدمة</vt:lpstr>
      <vt:lpstr>PowerPoint Presentation</vt:lpstr>
      <vt:lpstr>PowerPoint Presentation</vt:lpstr>
      <vt:lpstr>PowerPoint Presentation</vt:lpstr>
      <vt:lpstr>عن دائرة الأحوال المدنية والجوازات</vt:lpstr>
      <vt:lpstr>خدمات دائرة الأحوال المدنية والجوازات</vt:lpstr>
      <vt:lpstr>الاعدادات التقنيه</vt:lpstr>
      <vt:lpstr>الاحصائيات</vt:lpstr>
      <vt:lpstr>الاحصائيات</vt:lpstr>
      <vt:lpstr>نسب التسجيل المدني</vt:lpstr>
      <vt:lpstr>اسباب عدم التبليغ عن الواقعات</vt:lpstr>
      <vt:lpstr>فرص التحسين</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التسجيل المدني  في  المملكة الاردنية الهاشمية</dc:title>
  <dc:creator>omar saleh</dc:creator>
  <cp:lastModifiedBy>Fedda Ananbeh</cp:lastModifiedBy>
  <cp:revision>2</cp:revision>
  <dcterms:created xsi:type="dcterms:W3CDTF">2024-05-17T15:57:31Z</dcterms:created>
  <dcterms:modified xsi:type="dcterms:W3CDTF">2024-05-27T06:10:25Z</dcterms:modified>
</cp:coreProperties>
</file>