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874" r:id="rId2"/>
    <p:sldId id="934" r:id="rId3"/>
    <p:sldId id="854" r:id="rId4"/>
    <p:sldId id="875" r:id="rId5"/>
    <p:sldId id="876" r:id="rId6"/>
    <p:sldId id="924" r:id="rId7"/>
    <p:sldId id="892" r:id="rId8"/>
    <p:sldId id="893" r:id="rId9"/>
    <p:sldId id="894" r:id="rId10"/>
    <p:sldId id="895" r:id="rId11"/>
    <p:sldId id="912" r:id="rId12"/>
    <p:sldId id="913" r:id="rId13"/>
    <p:sldId id="925" r:id="rId14"/>
    <p:sldId id="926" r:id="rId15"/>
    <p:sldId id="927" r:id="rId16"/>
    <p:sldId id="928" r:id="rId17"/>
    <p:sldId id="929" r:id="rId18"/>
    <p:sldId id="930" r:id="rId19"/>
    <p:sldId id="931" r:id="rId20"/>
    <p:sldId id="932" r:id="rId21"/>
    <p:sldId id="933" r:id="rId22"/>
    <p:sldId id="914" r:id="rId23"/>
    <p:sldId id="915" r:id="rId24"/>
    <p:sldId id="916" r:id="rId25"/>
    <p:sldId id="917" r:id="rId26"/>
    <p:sldId id="918" r:id="rId27"/>
    <p:sldId id="919" r:id="rId28"/>
    <p:sldId id="920" r:id="rId29"/>
    <p:sldId id="921" r:id="rId30"/>
    <p:sldId id="922" r:id="rId31"/>
    <p:sldId id="923" r:id="rId32"/>
    <p:sldId id="862" r:id="rId33"/>
    <p:sldId id="863" r:id="rId34"/>
    <p:sldId id="864" r:id="rId35"/>
    <p:sldId id="865" r:id="rId36"/>
    <p:sldId id="866" r:id="rId37"/>
    <p:sldId id="867" r:id="rId38"/>
    <p:sldId id="868" r:id="rId39"/>
    <p:sldId id="877" r:id="rId40"/>
    <p:sldId id="91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8" userDrawn="1">
          <p15:clr>
            <a:srgbClr val="A4A3A4"/>
          </p15:clr>
        </p15:guide>
        <p15:guide id="2" pos="7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9D"/>
    <a:srgbClr val="DDDDDD"/>
    <a:srgbClr val="00F2E1"/>
    <a:srgbClr val="2FB9AF"/>
    <a:srgbClr val="FFE389"/>
    <a:srgbClr val="FFD243"/>
    <a:srgbClr val="66FF33"/>
    <a:srgbClr val="5E53F3"/>
    <a:srgbClr val="48F73B"/>
    <a:srgbClr val="00A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9" autoAdjust="0"/>
    <p:restoredTop sz="90996" autoAdjust="0"/>
  </p:normalViewPr>
  <p:slideViewPr>
    <p:cSldViewPr snapToGrid="0" showGuides="1">
      <p:cViewPr varScale="1">
        <p:scale>
          <a:sx n="105" d="100"/>
          <a:sy n="105" d="100"/>
        </p:scale>
        <p:origin x="1062" y="78"/>
      </p:cViewPr>
      <p:guideLst>
        <p:guide orient="horz" pos="3528"/>
        <p:guide pos="7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6"/>
    </p:cViewPr>
  </p:sorter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ED1B4-A0D3-4C25-B18E-1E558F7BB2F8}" type="doc">
      <dgm:prSet loTypeId="urn:microsoft.com/office/officeart/2005/8/layout/cycle2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C2693C12-ED32-421A-8B19-198AC87B8E55}">
      <dgm:prSet phldrT="[Text]"/>
      <dgm:spPr>
        <a:ln>
          <a:solidFill>
            <a:srgbClr val="A6A6A6"/>
          </a:solidFill>
        </a:ln>
      </dgm:spPr>
      <dgm:t>
        <a:bodyPr/>
        <a:lstStyle/>
        <a:p>
          <a:r>
            <a:rPr lang="ar-OM" b="1" dirty="0" smtClean="0"/>
            <a:t>الجاهزية</a:t>
          </a:r>
          <a:endParaRPr lang="en-US" b="1" dirty="0"/>
        </a:p>
      </dgm:t>
    </dgm:pt>
    <dgm:pt modelId="{A4974557-B3EE-4D62-9B6A-E9ED09EA4847}" type="parTrans" cxnId="{221E22B3-8A49-4800-92D5-8435F124B171}">
      <dgm:prSet/>
      <dgm:spPr/>
      <dgm:t>
        <a:bodyPr/>
        <a:lstStyle/>
        <a:p>
          <a:endParaRPr lang="en-US" b="1"/>
        </a:p>
      </dgm:t>
    </dgm:pt>
    <dgm:pt modelId="{989D5BA7-DED9-45D0-9EE6-928523939ECC}" type="sibTrans" cxnId="{221E22B3-8A49-4800-92D5-8435F124B171}">
      <dgm:prSet/>
      <dgm:spPr>
        <a:solidFill>
          <a:srgbClr val="A6A6A6"/>
        </a:solidFill>
      </dgm:spPr>
      <dgm:t>
        <a:bodyPr/>
        <a:lstStyle/>
        <a:p>
          <a:endParaRPr lang="en-US" b="1"/>
        </a:p>
      </dgm:t>
    </dgm:pt>
    <dgm:pt modelId="{B81E305F-90A1-458E-81B1-7FFDCE322629}">
      <dgm:prSet phldrT="[Text]"/>
      <dgm:spPr>
        <a:ln>
          <a:solidFill>
            <a:srgbClr val="A6A6A6"/>
          </a:solidFill>
        </a:ln>
      </dgm:spPr>
      <dgm:t>
        <a:bodyPr/>
        <a:lstStyle/>
        <a:p>
          <a:r>
            <a:rPr lang="ar-OM" b="1" dirty="0" smtClean="0"/>
            <a:t>الاتساق والمقارنة</a:t>
          </a:r>
          <a:endParaRPr lang="en-US" b="1" dirty="0"/>
        </a:p>
      </dgm:t>
    </dgm:pt>
    <dgm:pt modelId="{5966AFCB-AABD-4D44-9953-E0E19D550DB2}" type="parTrans" cxnId="{18F954FA-230B-46D4-8083-A500CA57BE12}">
      <dgm:prSet/>
      <dgm:spPr/>
      <dgm:t>
        <a:bodyPr/>
        <a:lstStyle/>
        <a:p>
          <a:endParaRPr lang="en-US" b="1"/>
        </a:p>
      </dgm:t>
    </dgm:pt>
    <dgm:pt modelId="{CE83CEBF-7BE1-41CE-86DA-0C2707E274CD}" type="sibTrans" cxnId="{18F954FA-230B-46D4-8083-A500CA57BE12}">
      <dgm:prSet/>
      <dgm:spPr>
        <a:solidFill>
          <a:srgbClr val="A6A6A6"/>
        </a:solidFill>
      </dgm:spPr>
      <dgm:t>
        <a:bodyPr/>
        <a:lstStyle/>
        <a:p>
          <a:endParaRPr lang="en-US" b="1"/>
        </a:p>
      </dgm:t>
    </dgm:pt>
    <dgm:pt modelId="{8917861D-013A-4AF8-A266-97E81EC153BD}">
      <dgm:prSet phldrT="[Text]"/>
      <dgm:spPr>
        <a:ln>
          <a:solidFill>
            <a:srgbClr val="A6A6A6"/>
          </a:solidFill>
        </a:ln>
      </dgm:spPr>
      <dgm:t>
        <a:bodyPr/>
        <a:lstStyle/>
        <a:p>
          <a:r>
            <a:rPr lang="ar-OM" b="1" dirty="0" smtClean="0"/>
            <a:t>الدقة والموثوقية</a:t>
          </a:r>
          <a:endParaRPr lang="en-US" b="1" dirty="0"/>
        </a:p>
      </dgm:t>
    </dgm:pt>
    <dgm:pt modelId="{2222A4B5-BB44-41E4-9E89-CDCA7FCCD720}" type="parTrans" cxnId="{3A141271-887F-4753-8D0D-F31C6F26123B}">
      <dgm:prSet/>
      <dgm:spPr/>
      <dgm:t>
        <a:bodyPr/>
        <a:lstStyle/>
        <a:p>
          <a:endParaRPr lang="en-US" b="1"/>
        </a:p>
      </dgm:t>
    </dgm:pt>
    <dgm:pt modelId="{CAEDFA25-812E-4018-BC05-76A1B87E19CC}" type="sibTrans" cxnId="{3A141271-887F-4753-8D0D-F31C6F26123B}">
      <dgm:prSet/>
      <dgm:spPr>
        <a:solidFill>
          <a:srgbClr val="A6A6A6"/>
        </a:solidFill>
      </dgm:spPr>
      <dgm:t>
        <a:bodyPr/>
        <a:lstStyle/>
        <a:p>
          <a:endParaRPr lang="en-US" b="1"/>
        </a:p>
      </dgm:t>
    </dgm:pt>
    <dgm:pt modelId="{36EEC5ED-ED56-4378-9F72-36E3DE0C4F41}">
      <dgm:prSet phldrT="[Text]"/>
      <dgm:spPr>
        <a:ln>
          <a:solidFill>
            <a:srgbClr val="A6A6A6"/>
          </a:solidFill>
        </a:ln>
      </dgm:spPr>
      <dgm:t>
        <a:bodyPr/>
        <a:lstStyle/>
        <a:p>
          <a:r>
            <a:rPr lang="ar-OM" b="1" dirty="0" smtClean="0"/>
            <a:t>التغطية</a:t>
          </a:r>
          <a:endParaRPr lang="en-US" b="1" dirty="0"/>
        </a:p>
      </dgm:t>
    </dgm:pt>
    <dgm:pt modelId="{6298C06B-9406-41B8-AA8B-0B777741C52B}" type="parTrans" cxnId="{88D24AE2-9638-48B4-A365-BC7933934D88}">
      <dgm:prSet/>
      <dgm:spPr/>
      <dgm:t>
        <a:bodyPr/>
        <a:lstStyle/>
        <a:p>
          <a:endParaRPr lang="en-US" b="1"/>
        </a:p>
      </dgm:t>
    </dgm:pt>
    <dgm:pt modelId="{F55D8C4F-997D-4F6B-A73E-76580001F648}" type="sibTrans" cxnId="{88D24AE2-9638-48B4-A365-BC7933934D88}">
      <dgm:prSet/>
      <dgm:spPr>
        <a:solidFill>
          <a:srgbClr val="A6A6A6"/>
        </a:solidFill>
      </dgm:spPr>
      <dgm:t>
        <a:bodyPr/>
        <a:lstStyle/>
        <a:p>
          <a:endParaRPr lang="en-US" b="1"/>
        </a:p>
      </dgm:t>
    </dgm:pt>
    <dgm:pt modelId="{E826A75F-508A-4C37-AC84-8C7FF7257ECA}">
      <dgm:prSet phldrT="[Text]"/>
      <dgm:spPr>
        <a:ln>
          <a:solidFill>
            <a:srgbClr val="A6A6A6"/>
          </a:solidFill>
        </a:ln>
      </dgm:spPr>
      <dgm:t>
        <a:bodyPr/>
        <a:lstStyle/>
        <a:p>
          <a:r>
            <a:rPr lang="ar-OM" b="1" dirty="0" smtClean="0"/>
            <a:t>البعد الزمي</a:t>
          </a:r>
          <a:endParaRPr lang="en-US" b="1" dirty="0"/>
        </a:p>
      </dgm:t>
    </dgm:pt>
    <dgm:pt modelId="{F48F665D-C68A-4703-AC0B-E6378D1C271C}" type="parTrans" cxnId="{1BDAF4D3-9B04-418B-9A2A-5A9FE4BC3108}">
      <dgm:prSet/>
      <dgm:spPr/>
      <dgm:t>
        <a:bodyPr/>
        <a:lstStyle/>
        <a:p>
          <a:endParaRPr lang="en-US" b="1"/>
        </a:p>
      </dgm:t>
    </dgm:pt>
    <dgm:pt modelId="{49AA0C6E-9C62-4712-9D4D-59C64F8580E5}" type="sibTrans" cxnId="{1BDAF4D3-9B04-418B-9A2A-5A9FE4BC3108}">
      <dgm:prSet/>
      <dgm:spPr>
        <a:solidFill>
          <a:srgbClr val="A6A6A6"/>
        </a:solidFill>
      </dgm:spPr>
      <dgm:t>
        <a:bodyPr/>
        <a:lstStyle/>
        <a:p>
          <a:endParaRPr lang="en-US" b="1"/>
        </a:p>
      </dgm:t>
    </dgm:pt>
    <dgm:pt modelId="{C9B2CAE8-9CFA-4490-8928-2F5BF0BF6A17}" type="pres">
      <dgm:prSet presAssocID="{F7AED1B4-A0D3-4C25-B18E-1E558F7BB2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06D772-E925-4098-98AE-F70F797A6C21}" type="pres">
      <dgm:prSet presAssocID="{C2693C12-ED32-421A-8B19-198AC87B8E5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87D2A-1105-46B3-BEED-DCCD97D90BE4}" type="pres">
      <dgm:prSet presAssocID="{989D5BA7-DED9-45D0-9EE6-928523939ECC}" presName="sibTrans" presStyleLbl="sibTrans2D1" presStyleIdx="0" presStyleCnt="5" custLinFactNeighborX="10724" custLinFactNeighborY="-41173"/>
      <dgm:spPr/>
      <dgm:t>
        <a:bodyPr/>
        <a:lstStyle/>
        <a:p>
          <a:endParaRPr lang="en-US"/>
        </a:p>
      </dgm:t>
    </dgm:pt>
    <dgm:pt modelId="{7B48228E-8DBB-4C47-A4BC-FE428B6AB231}" type="pres">
      <dgm:prSet presAssocID="{989D5BA7-DED9-45D0-9EE6-928523939ECC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8C52408-7BB9-42B8-8C58-400D2F49A72C}" type="pres">
      <dgm:prSet presAssocID="{B81E305F-90A1-458E-81B1-7FFDCE322629}" presName="node" presStyleLbl="node1" presStyleIdx="1" presStyleCnt="5" custRadScaleRad="137562" custRadScaleInc="178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57BCF-983D-492B-AE6B-BF8B79599B10}" type="pres">
      <dgm:prSet presAssocID="{CE83CEBF-7BE1-41CE-86DA-0C2707E274CD}" presName="sibTrans" presStyleLbl="sibTrans2D1" presStyleIdx="1" presStyleCnt="5" custScaleX="165074"/>
      <dgm:spPr/>
      <dgm:t>
        <a:bodyPr/>
        <a:lstStyle/>
        <a:p>
          <a:endParaRPr lang="en-US"/>
        </a:p>
      </dgm:t>
    </dgm:pt>
    <dgm:pt modelId="{FB5E27DD-98BE-427C-AC81-BED9C570A24D}" type="pres">
      <dgm:prSet presAssocID="{CE83CEBF-7BE1-41CE-86DA-0C2707E274CD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6FBF0E7-C55D-431D-ACC1-35099DA3FFB4}" type="pres">
      <dgm:prSet presAssocID="{8917861D-013A-4AF8-A266-97E81EC153BD}" presName="node" presStyleLbl="node1" presStyleIdx="2" presStyleCnt="5" custRadScaleRad="133135" custRadScaleInc="-27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AAF9D-A6D0-43CA-9E1D-D6D8AF8AA00F}" type="pres">
      <dgm:prSet presAssocID="{CAEDFA25-812E-4018-BC05-76A1B87E19CC}" presName="sibTrans" presStyleLbl="sibTrans2D1" presStyleIdx="2" presStyleCnt="5" custLinFactNeighborX="14904" custLinFactNeighborY="80330"/>
      <dgm:spPr/>
      <dgm:t>
        <a:bodyPr/>
        <a:lstStyle/>
        <a:p>
          <a:endParaRPr lang="en-US"/>
        </a:p>
      </dgm:t>
    </dgm:pt>
    <dgm:pt modelId="{57B78E08-4810-4630-8C87-14B5B7ED4134}" type="pres">
      <dgm:prSet presAssocID="{CAEDFA25-812E-4018-BC05-76A1B87E19CC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BA60C54-F3FA-4FCB-A555-1CCB329D5558}" type="pres">
      <dgm:prSet presAssocID="{36EEC5ED-ED56-4378-9F72-36E3DE0C4F41}" presName="node" presStyleLbl="node1" presStyleIdx="3" presStyleCnt="5" custRadScaleRad="122630" custRadScaleInc="-67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E854E-8839-4C45-8673-00D669C32618}" type="pres">
      <dgm:prSet presAssocID="{F55D8C4F-997D-4F6B-A73E-76580001F648}" presName="sibTrans" presStyleLbl="sibTrans2D1" presStyleIdx="3" presStyleCnt="5" custScaleX="156346"/>
      <dgm:spPr/>
      <dgm:t>
        <a:bodyPr/>
        <a:lstStyle/>
        <a:p>
          <a:endParaRPr lang="en-US"/>
        </a:p>
      </dgm:t>
    </dgm:pt>
    <dgm:pt modelId="{D9506ECF-CCD3-47A3-9990-6537984B8717}" type="pres">
      <dgm:prSet presAssocID="{F55D8C4F-997D-4F6B-A73E-76580001F64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1E6391C-A24F-4E2D-B0E6-5D2E7F7C958C}" type="pres">
      <dgm:prSet presAssocID="{E826A75F-508A-4C37-AC84-8C7FF7257ECA}" presName="node" presStyleLbl="node1" presStyleIdx="4" presStyleCnt="5" custRadScaleRad="133075" custRadScaleInc="-23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B03E7F-F08E-4162-8012-4F584B30D415}" type="pres">
      <dgm:prSet presAssocID="{49AA0C6E-9C62-4712-9D4D-59C64F8580E5}" presName="sibTrans" presStyleLbl="sibTrans2D1" presStyleIdx="4" presStyleCnt="5" custLinFactNeighborX="-16676" custLinFactNeighborY="-92118"/>
      <dgm:spPr/>
      <dgm:t>
        <a:bodyPr/>
        <a:lstStyle/>
        <a:p>
          <a:endParaRPr lang="en-US"/>
        </a:p>
      </dgm:t>
    </dgm:pt>
    <dgm:pt modelId="{E9E48A69-54F6-408E-BA60-A1DC55DECC3C}" type="pres">
      <dgm:prSet presAssocID="{49AA0C6E-9C62-4712-9D4D-59C64F8580E5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21E22B3-8A49-4800-92D5-8435F124B171}" srcId="{F7AED1B4-A0D3-4C25-B18E-1E558F7BB2F8}" destId="{C2693C12-ED32-421A-8B19-198AC87B8E55}" srcOrd="0" destOrd="0" parTransId="{A4974557-B3EE-4D62-9B6A-E9ED09EA4847}" sibTransId="{989D5BA7-DED9-45D0-9EE6-928523939ECC}"/>
    <dgm:cxn modelId="{88D24AE2-9638-48B4-A365-BC7933934D88}" srcId="{F7AED1B4-A0D3-4C25-B18E-1E558F7BB2F8}" destId="{36EEC5ED-ED56-4378-9F72-36E3DE0C4F41}" srcOrd="3" destOrd="0" parTransId="{6298C06B-9406-41B8-AA8B-0B777741C52B}" sibTransId="{F55D8C4F-997D-4F6B-A73E-76580001F648}"/>
    <dgm:cxn modelId="{E96926E9-64F4-4133-83B5-0A51DD3AA0A7}" type="presOf" srcId="{49AA0C6E-9C62-4712-9D4D-59C64F8580E5}" destId="{E9E48A69-54F6-408E-BA60-A1DC55DECC3C}" srcOrd="1" destOrd="0" presId="urn:microsoft.com/office/officeart/2005/8/layout/cycle2"/>
    <dgm:cxn modelId="{745A3D06-E7E1-4A74-A408-1294BDD67783}" type="presOf" srcId="{36EEC5ED-ED56-4378-9F72-36E3DE0C4F41}" destId="{1BA60C54-F3FA-4FCB-A555-1CCB329D5558}" srcOrd="0" destOrd="0" presId="urn:microsoft.com/office/officeart/2005/8/layout/cycle2"/>
    <dgm:cxn modelId="{6EF5957B-F13F-4E84-958F-8304EEF49D9E}" type="presOf" srcId="{F55D8C4F-997D-4F6B-A73E-76580001F648}" destId="{A0AE854E-8839-4C45-8673-00D669C32618}" srcOrd="0" destOrd="0" presId="urn:microsoft.com/office/officeart/2005/8/layout/cycle2"/>
    <dgm:cxn modelId="{AB189B30-5B07-4B2F-A022-C9636A76D6EC}" type="presOf" srcId="{989D5BA7-DED9-45D0-9EE6-928523939ECC}" destId="{7B48228E-8DBB-4C47-A4BC-FE428B6AB231}" srcOrd="1" destOrd="0" presId="urn:microsoft.com/office/officeart/2005/8/layout/cycle2"/>
    <dgm:cxn modelId="{3AF72857-202B-4E63-BEA2-8DAC7F7B1454}" type="presOf" srcId="{49AA0C6E-9C62-4712-9D4D-59C64F8580E5}" destId="{C6B03E7F-F08E-4162-8012-4F584B30D415}" srcOrd="0" destOrd="0" presId="urn:microsoft.com/office/officeart/2005/8/layout/cycle2"/>
    <dgm:cxn modelId="{0234B8C0-7398-4583-94B3-7DCBEE2BB19A}" type="presOf" srcId="{E826A75F-508A-4C37-AC84-8C7FF7257ECA}" destId="{81E6391C-A24F-4E2D-B0E6-5D2E7F7C958C}" srcOrd="0" destOrd="0" presId="urn:microsoft.com/office/officeart/2005/8/layout/cycle2"/>
    <dgm:cxn modelId="{3279191C-E9E7-4C9E-BBEB-C561D2267432}" type="presOf" srcId="{989D5BA7-DED9-45D0-9EE6-928523939ECC}" destId="{53887D2A-1105-46B3-BEED-DCCD97D90BE4}" srcOrd="0" destOrd="0" presId="urn:microsoft.com/office/officeart/2005/8/layout/cycle2"/>
    <dgm:cxn modelId="{75BBF3DC-F132-4649-AB48-02569E09AF1D}" type="presOf" srcId="{CE83CEBF-7BE1-41CE-86DA-0C2707E274CD}" destId="{FB5E27DD-98BE-427C-AC81-BED9C570A24D}" srcOrd="1" destOrd="0" presId="urn:microsoft.com/office/officeart/2005/8/layout/cycle2"/>
    <dgm:cxn modelId="{9F951053-F045-41CF-A475-1CC867B98FA7}" type="presOf" srcId="{CAEDFA25-812E-4018-BC05-76A1B87E19CC}" destId="{57B78E08-4810-4630-8C87-14B5B7ED4134}" srcOrd="1" destOrd="0" presId="urn:microsoft.com/office/officeart/2005/8/layout/cycle2"/>
    <dgm:cxn modelId="{EAC8C0E6-63DD-477F-97C0-BF1F4A80AD3D}" type="presOf" srcId="{C2693C12-ED32-421A-8B19-198AC87B8E55}" destId="{0106D772-E925-4098-98AE-F70F797A6C21}" srcOrd="0" destOrd="0" presId="urn:microsoft.com/office/officeart/2005/8/layout/cycle2"/>
    <dgm:cxn modelId="{2CDD8815-0121-4CA8-A020-CD571892A954}" type="presOf" srcId="{F55D8C4F-997D-4F6B-A73E-76580001F648}" destId="{D9506ECF-CCD3-47A3-9990-6537984B8717}" srcOrd="1" destOrd="0" presId="urn:microsoft.com/office/officeart/2005/8/layout/cycle2"/>
    <dgm:cxn modelId="{A215A511-B205-47B8-8E0E-F34B369865FF}" type="presOf" srcId="{8917861D-013A-4AF8-A266-97E81EC153BD}" destId="{F6FBF0E7-C55D-431D-ACC1-35099DA3FFB4}" srcOrd="0" destOrd="0" presId="urn:microsoft.com/office/officeart/2005/8/layout/cycle2"/>
    <dgm:cxn modelId="{1D901D51-B6BE-4835-9AF2-54380E8A8C17}" type="presOf" srcId="{F7AED1B4-A0D3-4C25-B18E-1E558F7BB2F8}" destId="{C9B2CAE8-9CFA-4490-8928-2F5BF0BF6A17}" srcOrd="0" destOrd="0" presId="urn:microsoft.com/office/officeart/2005/8/layout/cycle2"/>
    <dgm:cxn modelId="{18F954FA-230B-46D4-8083-A500CA57BE12}" srcId="{F7AED1B4-A0D3-4C25-B18E-1E558F7BB2F8}" destId="{B81E305F-90A1-458E-81B1-7FFDCE322629}" srcOrd="1" destOrd="0" parTransId="{5966AFCB-AABD-4D44-9953-E0E19D550DB2}" sibTransId="{CE83CEBF-7BE1-41CE-86DA-0C2707E274CD}"/>
    <dgm:cxn modelId="{ED1E5ADB-7D45-46EA-BEE5-DF7F1EA66D4E}" type="presOf" srcId="{CAEDFA25-812E-4018-BC05-76A1B87E19CC}" destId="{210AAF9D-A6D0-43CA-9E1D-D6D8AF8AA00F}" srcOrd="0" destOrd="0" presId="urn:microsoft.com/office/officeart/2005/8/layout/cycle2"/>
    <dgm:cxn modelId="{89E58A0A-9106-480F-A6B1-DDB0DA6B06F0}" type="presOf" srcId="{CE83CEBF-7BE1-41CE-86DA-0C2707E274CD}" destId="{9C857BCF-983D-492B-AE6B-BF8B79599B10}" srcOrd="0" destOrd="0" presId="urn:microsoft.com/office/officeart/2005/8/layout/cycle2"/>
    <dgm:cxn modelId="{1BDAF4D3-9B04-418B-9A2A-5A9FE4BC3108}" srcId="{F7AED1B4-A0D3-4C25-B18E-1E558F7BB2F8}" destId="{E826A75F-508A-4C37-AC84-8C7FF7257ECA}" srcOrd="4" destOrd="0" parTransId="{F48F665D-C68A-4703-AC0B-E6378D1C271C}" sibTransId="{49AA0C6E-9C62-4712-9D4D-59C64F8580E5}"/>
    <dgm:cxn modelId="{3A141271-887F-4753-8D0D-F31C6F26123B}" srcId="{F7AED1B4-A0D3-4C25-B18E-1E558F7BB2F8}" destId="{8917861D-013A-4AF8-A266-97E81EC153BD}" srcOrd="2" destOrd="0" parTransId="{2222A4B5-BB44-41E4-9E89-CDCA7FCCD720}" sibTransId="{CAEDFA25-812E-4018-BC05-76A1B87E19CC}"/>
    <dgm:cxn modelId="{0FBBDA6A-AFF3-493B-BCEB-91C5735902C3}" type="presOf" srcId="{B81E305F-90A1-458E-81B1-7FFDCE322629}" destId="{E8C52408-7BB9-42B8-8C58-400D2F49A72C}" srcOrd="0" destOrd="0" presId="urn:microsoft.com/office/officeart/2005/8/layout/cycle2"/>
    <dgm:cxn modelId="{784A4095-2A51-4990-8979-090D977515DB}" type="presParOf" srcId="{C9B2CAE8-9CFA-4490-8928-2F5BF0BF6A17}" destId="{0106D772-E925-4098-98AE-F70F797A6C21}" srcOrd="0" destOrd="0" presId="urn:microsoft.com/office/officeart/2005/8/layout/cycle2"/>
    <dgm:cxn modelId="{BE53B4B5-8ECA-44C7-97F6-69611F54287D}" type="presParOf" srcId="{C9B2CAE8-9CFA-4490-8928-2F5BF0BF6A17}" destId="{53887D2A-1105-46B3-BEED-DCCD97D90BE4}" srcOrd="1" destOrd="0" presId="urn:microsoft.com/office/officeart/2005/8/layout/cycle2"/>
    <dgm:cxn modelId="{3F30D14C-87E2-4BEE-A236-F12125ABDBBC}" type="presParOf" srcId="{53887D2A-1105-46B3-BEED-DCCD97D90BE4}" destId="{7B48228E-8DBB-4C47-A4BC-FE428B6AB231}" srcOrd="0" destOrd="0" presId="urn:microsoft.com/office/officeart/2005/8/layout/cycle2"/>
    <dgm:cxn modelId="{E1839452-5823-4E2A-AEE6-5D16A854C614}" type="presParOf" srcId="{C9B2CAE8-9CFA-4490-8928-2F5BF0BF6A17}" destId="{E8C52408-7BB9-42B8-8C58-400D2F49A72C}" srcOrd="2" destOrd="0" presId="urn:microsoft.com/office/officeart/2005/8/layout/cycle2"/>
    <dgm:cxn modelId="{0396EF7D-F595-4451-9874-DB0ED85C3588}" type="presParOf" srcId="{C9B2CAE8-9CFA-4490-8928-2F5BF0BF6A17}" destId="{9C857BCF-983D-492B-AE6B-BF8B79599B10}" srcOrd="3" destOrd="0" presId="urn:microsoft.com/office/officeart/2005/8/layout/cycle2"/>
    <dgm:cxn modelId="{6EA8D500-9ACE-4DBA-82ED-85D73C186DD5}" type="presParOf" srcId="{9C857BCF-983D-492B-AE6B-BF8B79599B10}" destId="{FB5E27DD-98BE-427C-AC81-BED9C570A24D}" srcOrd="0" destOrd="0" presId="urn:microsoft.com/office/officeart/2005/8/layout/cycle2"/>
    <dgm:cxn modelId="{DEAA9397-63CC-4C5E-BB21-12D59246F7CA}" type="presParOf" srcId="{C9B2CAE8-9CFA-4490-8928-2F5BF0BF6A17}" destId="{F6FBF0E7-C55D-431D-ACC1-35099DA3FFB4}" srcOrd="4" destOrd="0" presId="urn:microsoft.com/office/officeart/2005/8/layout/cycle2"/>
    <dgm:cxn modelId="{55E84538-DD5D-4136-9BE8-301DC5D3A88A}" type="presParOf" srcId="{C9B2CAE8-9CFA-4490-8928-2F5BF0BF6A17}" destId="{210AAF9D-A6D0-43CA-9E1D-D6D8AF8AA00F}" srcOrd="5" destOrd="0" presId="urn:microsoft.com/office/officeart/2005/8/layout/cycle2"/>
    <dgm:cxn modelId="{A6F062DB-A56A-446C-A04A-C327F6DC9A51}" type="presParOf" srcId="{210AAF9D-A6D0-43CA-9E1D-D6D8AF8AA00F}" destId="{57B78E08-4810-4630-8C87-14B5B7ED4134}" srcOrd="0" destOrd="0" presId="urn:microsoft.com/office/officeart/2005/8/layout/cycle2"/>
    <dgm:cxn modelId="{08E3E0CC-E715-42B2-9080-F35B11ED2139}" type="presParOf" srcId="{C9B2CAE8-9CFA-4490-8928-2F5BF0BF6A17}" destId="{1BA60C54-F3FA-4FCB-A555-1CCB329D5558}" srcOrd="6" destOrd="0" presId="urn:microsoft.com/office/officeart/2005/8/layout/cycle2"/>
    <dgm:cxn modelId="{B479A8A3-7771-417F-9ADF-63A6A8576BB8}" type="presParOf" srcId="{C9B2CAE8-9CFA-4490-8928-2F5BF0BF6A17}" destId="{A0AE854E-8839-4C45-8673-00D669C32618}" srcOrd="7" destOrd="0" presId="urn:microsoft.com/office/officeart/2005/8/layout/cycle2"/>
    <dgm:cxn modelId="{D3C9C6AE-EB7B-415B-8A1C-E8C4B2D245C8}" type="presParOf" srcId="{A0AE854E-8839-4C45-8673-00D669C32618}" destId="{D9506ECF-CCD3-47A3-9990-6537984B8717}" srcOrd="0" destOrd="0" presId="urn:microsoft.com/office/officeart/2005/8/layout/cycle2"/>
    <dgm:cxn modelId="{EEFA6E9B-202A-4745-81C0-F8CA31673763}" type="presParOf" srcId="{C9B2CAE8-9CFA-4490-8928-2F5BF0BF6A17}" destId="{81E6391C-A24F-4E2D-B0E6-5D2E7F7C958C}" srcOrd="8" destOrd="0" presId="urn:microsoft.com/office/officeart/2005/8/layout/cycle2"/>
    <dgm:cxn modelId="{707DCC23-8AF8-49CC-A825-13279AEE3D30}" type="presParOf" srcId="{C9B2CAE8-9CFA-4490-8928-2F5BF0BF6A17}" destId="{C6B03E7F-F08E-4162-8012-4F584B30D415}" srcOrd="9" destOrd="0" presId="urn:microsoft.com/office/officeart/2005/8/layout/cycle2"/>
    <dgm:cxn modelId="{DD73FB9A-2DAF-4F68-9413-91E2AA09BD1D}" type="presParOf" srcId="{C6B03E7F-F08E-4162-8012-4F584B30D415}" destId="{E9E48A69-54F6-408E-BA60-A1DC55DECC3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DD1C5-5766-45C2-8112-E3D8E9F3E019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5B0FDD-66D3-4F7C-9AD5-E06D426E2EBA}">
      <dgm:prSet phldrT="[Text]"/>
      <dgm:spPr/>
      <dgm:t>
        <a:bodyPr/>
        <a:lstStyle/>
        <a:p>
          <a:pPr rtl="1"/>
          <a:endParaRPr lang="en-US" dirty="0"/>
        </a:p>
      </dgm:t>
    </dgm:pt>
    <dgm:pt modelId="{903B5748-18DB-457D-A8D0-6A2A096FE0BB}" type="parTrans" cxnId="{97C4B466-B9BF-4258-85DA-19504D769438}">
      <dgm:prSet/>
      <dgm:spPr/>
      <dgm:t>
        <a:bodyPr/>
        <a:lstStyle/>
        <a:p>
          <a:pPr rtl="1"/>
          <a:endParaRPr lang="en-US"/>
        </a:p>
      </dgm:t>
    </dgm:pt>
    <dgm:pt modelId="{4D425E70-7E6C-4187-961D-528EF45AE85C}" type="sibTrans" cxnId="{97C4B466-B9BF-4258-85DA-19504D769438}">
      <dgm:prSet/>
      <dgm:spPr/>
      <dgm:t>
        <a:bodyPr/>
        <a:lstStyle/>
        <a:p>
          <a:pPr rtl="1"/>
          <a:endParaRPr lang="en-US"/>
        </a:p>
      </dgm:t>
    </dgm:pt>
    <dgm:pt modelId="{CA3EF03B-C2E7-4A6B-B3A8-356094257253}">
      <dgm:prSet phldrT="[Text]"/>
      <dgm:spPr/>
      <dgm:t>
        <a:bodyPr/>
        <a:lstStyle/>
        <a:p>
          <a:pPr rtl="1"/>
          <a:r>
            <a:rPr lang="ar-OM" dirty="0" smtClean="0"/>
            <a:t>      الوحدات</a:t>
          </a:r>
          <a:endParaRPr lang="en-US" dirty="0"/>
        </a:p>
      </dgm:t>
    </dgm:pt>
    <dgm:pt modelId="{E6DEB0F9-0F44-4B7C-9537-9979A98B280D}" type="parTrans" cxnId="{4AF33634-B4A4-4C79-8DF3-CAC06B336092}">
      <dgm:prSet/>
      <dgm:spPr/>
      <dgm:t>
        <a:bodyPr/>
        <a:lstStyle/>
        <a:p>
          <a:pPr rtl="1"/>
          <a:endParaRPr lang="en-US"/>
        </a:p>
      </dgm:t>
    </dgm:pt>
    <dgm:pt modelId="{A1F36D3D-3D8F-4637-8F08-C302D14A7AB9}" type="sibTrans" cxnId="{4AF33634-B4A4-4C79-8DF3-CAC06B336092}">
      <dgm:prSet/>
      <dgm:spPr/>
      <dgm:t>
        <a:bodyPr/>
        <a:lstStyle/>
        <a:p>
          <a:pPr rtl="1"/>
          <a:endParaRPr lang="en-US"/>
        </a:p>
      </dgm:t>
    </dgm:pt>
    <dgm:pt modelId="{2BD7676C-30E8-4B2F-8222-42934ED6B9F3}">
      <dgm:prSet phldrT="[Text]"/>
      <dgm:spPr/>
      <dgm:t>
        <a:bodyPr/>
        <a:lstStyle/>
        <a:p>
          <a:pPr rtl="1"/>
          <a:r>
            <a:rPr lang="ar-OM" dirty="0" smtClean="0"/>
            <a:t>                المتغيرات</a:t>
          </a:r>
          <a:endParaRPr lang="en-US" dirty="0"/>
        </a:p>
      </dgm:t>
    </dgm:pt>
    <dgm:pt modelId="{109A5141-866B-4732-96CF-C735D7C3F3C9}" type="parTrans" cxnId="{432975FF-5A29-48E6-8528-3D35BB3D583D}">
      <dgm:prSet/>
      <dgm:spPr/>
      <dgm:t>
        <a:bodyPr/>
        <a:lstStyle/>
        <a:p>
          <a:pPr rtl="1"/>
          <a:endParaRPr lang="en-US"/>
        </a:p>
      </dgm:t>
    </dgm:pt>
    <dgm:pt modelId="{D2331893-5176-4F8A-AA2C-8594ACE53F92}" type="sibTrans" cxnId="{432975FF-5A29-48E6-8528-3D35BB3D583D}">
      <dgm:prSet/>
      <dgm:spPr/>
      <dgm:t>
        <a:bodyPr/>
        <a:lstStyle/>
        <a:p>
          <a:pPr rtl="1"/>
          <a:endParaRPr lang="en-US"/>
        </a:p>
      </dgm:t>
    </dgm:pt>
    <dgm:pt modelId="{AB04D53D-6AB9-464C-8AB9-DD16759847CD}">
      <dgm:prSet phldrT="[Text]"/>
      <dgm:spPr/>
      <dgm:t>
        <a:bodyPr/>
        <a:lstStyle/>
        <a:p>
          <a:pPr rtl="1"/>
          <a:r>
            <a:rPr lang="ar-OM" dirty="0" smtClean="0"/>
            <a:t>السجل</a:t>
          </a:r>
          <a:endParaRPr lang="en-US" dirty="0"/>
        </a:p>
      </dgm:t>
    </dgm:pt>
    <dgm:pt modelId="{A7F2F172-0364-44BE-A6F4-75C3B4E9D3ED}" type="sibTrans" cxnId="{1F2817AE-0423-4756-B50D-0CF7B8FB55B3}">
      <dgm:prSet/>
      <dgm:spPr/>
      <dgm:t>
        <a:bodyPr/>
        <a:lstStyle/>
        <a:p>
          <a:pPr rtl="1"/>
          <a:endParaRPr lang="en-US"/>
        </a:p>
      </dgm:t>
    </dgm:pt>
    <dgm:pt modelId="{541FAA85-E251-485D-A5C9-327531DA7EDD}" type="parTrans" cxnId="{1F2817AE-0423-4756-B50D-0CF7B8FB55B3}">
      <dgm:prSet/>
      <dgm:spPr/>
      <dgm:t>
        <a:bodyPr/>
        <a:lstStyle/>
        <a:p>
          <a:pPr rtl="1"/>
          <a:endParaRPr lang="en-US"/>
        </a:p>
      </dgm:t>
    </dgm:pt>
    <dgm:pt modelId="{E0D4BE8A-6325-458C-AD95-DA37043D2E95}" type="pres">
      <dgm:prSet presAssocID="{8F4DD1C5-5766-45C2-8112-E3D8E9F3E019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B95C2AE-9AB9-4C60-8554-8C936673F580}" type="pres">
      <dgm:prSet presAssocID="{605B0FDD-66D3-4F7C-9AD5-E06D426E2EBA}" presName="root" presStyleCnt="0">
        <dgm:presLayoutVars>
          <dgm:chMax/>
          <dgm:chPref/>
        </dgm:presLayoutVars>
      </dgm:prSet>
      <dgm:spPr/>
    </dgm:pt>
    <dgm:pt modelId="{15C1D7F5-A6AE-4591-A8F9-60FF43E17506}" type="pres">
      <dgm:prSet presAssocID="{605B0FDD-66D3-4F7C-9AD5-E06D426E2EBA}" presName="rootComposite" presStyleCnt="0">
        <dgm:presLayoutVars/>
      </dgm:prSet>
      <dgm:spPr/>
    </dgm:pt>
    <dgm:pt modelId="{4B14A2BA-6595-416A-B939-82167B34C827}" type="pres">
      <dgm:prSet presAssocID="{605B0FDD-66D3-4F7C-9AD5-E06D426E2EBA}" presName="ParentAccent" presStyleLbl="alignNode1" presStyleIdx="0" presStyleCnt="1" custScaleX="57784" custScaleY="113101" custLinFactNeighborX="8743" custLinFactNeighborY="-4406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0095A9"/>
        </a:solidFill>
      </dgm:spPr>
      <dgm:t>
        <a:bodyPr/>
        <a:lstStyle/>
        <a:p>
          <a:endParaRPr lang="en-US"/>
        </a:p>
      </dgm:t>
    </dgm:pt>
    <dgm:pt modelId="{7C247B09-5DE1-4103-A3DE-29769A287F9B}" type="pres">
      <dgm:prSet presAssocID="{605B0FDD-66D3-4F7C-9AD5-E06D426E2EBA}" presName="ParentSmallAccent" presStyleLbl="fgAcc1" presStyleIdx="0" presStyleCnt="1" custLinFactX="500000" custLinFactY="100000" custLinFactNeighborX="505755" custLinFactNeighborY="149473"/>
      <dgm:spPr>
        <a:solidFill>
          <a:srgbClr val="A6A6A6">
            <a:alpha val="90000"/>
          </a:srgbClr>
        </a:solidFill>
      </dgm:spPr>
      <dgm:t>
        <a:bodyPr/>
        <a:lstStyle/>
        <a:p>
          <a:endParaRPr lang="en-US"/>
        </a:p>
      </dgm:t>
    </dgm:pt>
    <dgm:pt modelId="{EEA45418-19F4-4B7A-A876-BA17E6E4BA0E}" type="pres">
      <dgm:prSet presAssocID="{605B0FDD-66D3-4F7C-9AD5-E06D426E2EBA}" presName="Parent" presStyleLbl="revTx" presStyleIdx="0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B058D6-CB7D-499F-9511-0F7B4A016AD2}" type="pres">
      <dgm:prSet presAssocID="{605B0FDD-66D3-4F7C-9AD5-E06D426E2EBA}" presName="childShape" presStyleCnt="0">
        <dgm:presLayoutVars>
          <dgm:chMax val="0"/>
          <dgm:chPref val="0"/>
        </dgm:presLayoutVars>
      </dgm:prSet>
      <dgm:spPr/>
    </dgm:pt>
    <dgm:pt modelId="{5EC3410D-0B20-4FFC-ADC1-A31910578C6B}" type="pres">
      <dgm:prSet presAssocID="{AB04D53D-6AB9-464C-8AB9-DD16759847CD}" presName="childComposite" presStyleCnt="0">
        <dgm:presLayoutVars>
          <dgm:chMax val="0"/>
          <dgm:chPref val="0"/>
        </dgm:presLayoutVars>
      </dgm:prSet>
      <dgm:spPr/>
    </dgm:pt>
    <dgm:pt modelId="{5E4B729F-09CE-481B-A8F8-A717F2AB514E}" type="pres">
      <dgm:prSet presAssocID="{AB04D53D-6AB9-464C-8AB9-DD16759847CD}" presName="ChildAccent" presStyleLbl="solidFgAcc1" presStyleIdx="0" presStyleCnt="3" custLinFactX="400000" custLinFactY="100000" custLinFactNeighborX="451727" custLinFactNeighborY="130406"/>
      <dgm:spPr>
        <a:solidFill>
          <a:srgbClr val="A6A6A6"/>
        </a:solidFill>
      </dgm:spPr>
      <dgm:t>
        <a:bodyPr/>
        <a:lstStyle/>
        <a:p>
          <a:endParaRPr lang="en-US"/>
        </a:p>
      </dgm:t>
    </dgm:pt>
    <dgm:pt modelId="{9EB0E68A-CEAA-4F7F-A6BF-AC34D34FF514}" type="pres">
      <dgm:prSet presAssocID="{AB04D53D-6AB9-464C-8AB9-DD16759847CD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B76CA-B445-4D21-B9BF-412C51287740}" type="pres">
      <dgm:prSet presAssocID="{CA3EF03B-C2E7-4A6B-B3A8-356094257253}" presName="childComposite" presStyleCnt="0">
        <dgm:presLayoutVars>
          <dgm:chMax val="0"/>
          <dgm:chPref val="0"/>
        </dgm:presLayoutVars>
      </dgm:prSet>
      <dgm:spPr/>
    </dgm:pt>
    <dgm:pt modelId="{7AB3BB59-A7D3-4E9A-B234-1B0E9F472B6F}" type="pres">
      <dgm:prSet presAssocID="{CA3EF03B-C2E7-4A6B-B3A8-356094257253}" presName="ChildAccent" presStyleLbl="solidFgAcc1" presStyleIdx="1" presStyleCnt="3" custLinFactX="345790" custLinFactY="100000" custLinFactNeighborX="400000" custLinFactNeighborY="137297"/>
      <dgm:spPr/>
    </dgm:pt>
    <dgm:pt modelId="{415214C7-FF86-452C-8F0F-F679A93228DB}" type="pres">
      <dgm:prSet presAssocID="{CA3EF03B-C2E7-4A6B-B3A8-356094257253}" presName="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6C11F-44E1-44B2-B07A-9D4D5631C170}" type="pres">
      <dgm:prSet presAssocID="{2BD7676C-30E8-4B2F-8222-42934ED6B9F3}" presName="childComposite" presStyleCnt="0">
        <dgm:presLayoutVars>
          <dgm:chMax val="0"/>
          <dgm:chPref val="0"/>
        </dgm:presLayoutVars>
      </dgm:prSet>
      <dgm:spPr/>
    </dgm:pt>
    <dgm:pt modelId="{4AC15290-3FD2-4879-B74E-0794B872DF20}" type="pres">
      <dgm:prSet presAssocID="{2BD7676C-30E8-4B2F-8222-42934ED6B9F3}" presName="ChildAccent" presStyleLbl="solidFgAcc1" presStyleIdx="2" presStyleCnt="3" custLinFactX="340138" custLinFactNeighborX="400000" custLinFactNeighborY="5935"/>
      <dgm:spPr>
        <a:solidFill>
          <a:srgbClr val="A6A6A6"/>
        </a:solidFill>
        <a:ln>
          <a:solidFill>
            <a:srgbClr val="0095A9"/>
          </a:solidFill>
        </a:ln>
      </dgm:spPr>
      <dgm:t>
        <a:bodyPr/>
        <a:lstStyle/>
        <a:p>
          <a:endParaRPr lang="en-US"/>
        </a:p>
      </dgm:t>
    </dgm:pt>
    <dgm:pt modelId="{2FAFB3BF-9AF6-455C-BA1A-058A93B47F30}" type="pres">
      <dgm:prSet presAssocID="{2BD7676C-30E8-4B2F-8222-42934ED6B9F3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C4B466-B9BF-4258-85DA-19504D769438}" srcId="{8F4DD1C5-5766-45C2-8112-E3D8E9F3E019}" destId="{605B0FDD-66D3-4F7C-9AD5-E06D426E2EBA}" srcOrd="0" destOrd="0" parTransId="{903B5748-18DB-457D-A8D0-6A2A096FE0BB}" sibTransId="{4D425E70-7E6C-4187-961D-528EF45AE85C}"/>
    <dgm:cxn modelId="{01A8814A-2F94-4503-B11D-5900C71BE6D7}" type="presOf" srcId="{AB04D53D-6AB9-464C-8AB9-DD16759847CD}" destId="{9EB0E68A-CEAA-4F7F-A6BF-AC34D34FF514}" srcOrd="0" destOrd="0" presId="urn:microsoft.com/office/officeart/2008/layout/SquareAccentList"/>
    <dgm:cxn modelId="{14AAD32D-BC4D-499D-8C0C-4E6225C5A203}" type="presOf" srcId="{605B0FDD-66D3-4F7C-9AD5-E06D426E2EBA}" destId="{EEA45418-19F4-4B7A-A876-BA17E6E4BA0E}" srcOrd="0" destOrd="0" presId="urn:microsoft.com/office/officeart/2008/layout/SquareAccentList"/>
    <dgm:cxn modelId="{BB8DDC3B-2F40-432E-805E-6EB2A89C5275}" type="presOf" srcId="{8F4DD1C5-5766-45C2-8112-E3D8E9F3E019}" destId="{E0D4BE8A-6325-458C-AD95-DA37043D2E95}" srcOrd="0" destOrd="0" presId="urn:microsoft.com/office/officeart/2008/layout/SquareAccentList"/>
    <dgm:cxn modelId="{4AF33634-B4A4-4C79-8DF3-CAC06B336092}" srcId="{605B0FDD-66D3-4F7C-9AD5-E06D426E2EBA}" destId="{CA3EF03B-C2E7-4A6B-B3A8-356094257253}" srcOrd="1" destOrd="0" parTransId="{E6DEB0F9-0F44-4B7C-9537-9979A98B280D}" sibTransId="{A1F36D3D-3D8F-4637-8F08-C302D14A7AB9}"/>
    <dgm:cxn modelId="{93BF8ED5-EE43-4A8F-96B7-C62B084D19D7}" type="presOf" srcId="{2BD7676C-30E8-4B2F-8222-42934ED6B9F3}" destId="{2FAFB3BF-9AF6-455C-BA1A-058A93B47F30}" srcOrd="0" destOrd="0" presId="urn:microsoft.com/office/officeart/2008/layout/SquareAccentList"/>
    <dgm:cxn modelId="{432975FF-5A29-48E6-8528-3D35BB3D583D}" srcId="{605B0FDD-66D3-4F7C-9AD5-E06D426E2EBA}" destId="{2BD7676C-30E8-4B2F-8222-42934ED6B9F3}" srcOrd="2" destOrd="0" parTransId="{109A5141-866B-4732-96CF-C735D7C3F3C9}" sibTransId="{D2331893-5176-4F8A-AA2C-8594ACE53F92}"/>
    <dgm:cxn modelId="{1F2817AE-0423-4756-B50D-0CF7B8FB55B3}" srcId="{605B0FDD-66D3-4F7C-9AD5-E06D426E2EBA}" destId="{AB04D53D-6AB9-464C-8AB9-DD16759847CD}" srcOrd="0" destOrd="0" parTransId="{541FAA85-E251-485D-A5C9-327531DA7EDD}" sibTransId="{A7F2F172-0364-44BE-A6F4-75C3B4E9D3ED}"/>
    <dgm:cxn modelId="{B6A0CA65-A172-4924-9C40-4509368A2BFC}" type="presOf" srcId="{CA3EF03B-C2E7-4A6B-B3A8-356094257253}" destId="{415214C7-FF86-452C-8F0F-F679A93228DB}" srcOrd="0" destOrd="0" presId="urn:microsoft.com/office/officeart/2008/layout/SquareAccentList"/>
    <dgm:cxn modelId="{F4FB17E9-2CD5-4FF7-A236-EA4DAFA95BBF}" type="presParOf" srcId="{E0D4BE8A-6325-458C-AD95-DA37043D2E95}" destId="{0B95C2AE-9AB9-4C60-8554-8C936673F580}" srcOrd="0" destOrd="0" presId="urn:microsoft.com/office/officeart/2008/layout/SquareAccentList"/>
    <dgm:cxn modelId="{EE6B7FE3-E717-4737-8EDF-4904D4C420D9}" type="presParOf" srcId="{0B95C2AE-9AB9-4C60-8554-8C936673F580}" destId="{15C1D7F5-A6AE-4591-A8F9-60FF43E17506}" srcOrd="0" destOrd="0" presId="urn:microsoft.com/office/officeart/2008/layout/SquareAccentList"/>
    <dgm:cxn modelId="{032871C3-A404-4BCA-8203-02E86EB4C3C7}" type="presParOf" srcId="{15C1D7F5-A6AE-4591-A8F9-60FF43E17506}" destId="{4B14A2BA-6595-416A-B939-82167B34C827}" srcOrd="0" destOrd="0" presId="urn:microsoft.com/office/officeart/2008/layout/SquareAccentList"/>
    <dgm:cxn modelId="{217B86F0-68D0-487A-B1A3-2F5EC3728237}" type="presParOf" srcId="{15C1D7F5-A6AE-4591-A8F9-60FF43E17506}" destId="{7C247B09-5DE1-4103-A3DE-29769A287F9B}" srcOrd="1" destOrd="0" presId="urn:microsoft.com/office/officeart/2008/layout/SquareAccentList"/>
    <dgm:cxn modelId="{BB40246E-B7D6-4842-912A-0B93F3F80CF9}" type="presParOf" srcId="{15C1D7F5-A6AE-4591-A8F9-60FF43E17506}" destId="{EEA45418-19F4-4B7A-A876-BA17E6E4BA0E}" srcOrd="2" destOrd="0" presId="urn:microsoft.com/office/officeart/2008/layout/SquareAccentList"/>
    <dgm:cxn modelId="{64596CEC-42F3-49EB-9A68-D8B1B4ACEC48}" type="presParOf" srcId="{0B95C2AE-9AB9-4C60-8554-8C936673F580}" destId="{EEB058D6-CB7D-499F-9511-0F7B4A016AD2}" srcOrd="1" destOrd="0" presId="urn:microsoft.com/office/officeart/2008/layout/SquareAccentList"/>
    <dgm:cxn modelId="{0CE3214D-2E7D-45A6-8B97-AB0DBDCF2438}" type="presParOf" srcId="{EEB058D6-CB7D-499F-9511-0F7B4A016AD2}" destId="{5EC3410D-0B20-4FFC-ADC1-A31910578C6B}" srcOrd="0" destOrd="0" presId="urn:microsoft.com/office/officeart/2008/layout/SquareAccentList"/>
    <dgm:cxn modelId="{A0460BC5-6A99-456E-85E2-DD5218442FA8}" type="presParOf" srcId="{5EC3410D-0B20-4FFC-ADC1-A31910578C6B}" destId="{5E4B729F-09CE-481B-A8F8-A717F2AB514E}" srcOrd="0" destOrd="0" presId="urn:microsoft.com/office/officeart/2008/layout/SquareAccentList"/>
    <dgm:cxn modelId="{9AD82C34-D069-4D73-821E-4CD7376B8277}" type="presParOf" srcId="{5EC3410D-0B20-4FFC-ADC1-A31910578C6B}" destId="{9EB0E68A-CEAA-4F7F-A6BF-AC34D34FF514}" srcOrd="1" destOrd="0" presId="urn:microsoft.com/office/officeart/2008/layout/SquareAccentList"/>
    <dgm:cxn modelId="{3B926EB9-5C71-4D21-973D-2A87AD123543}" type="presParOf" srcId="{EEB058D6-CB7D-499F-9511-0F7B4A016AD2}" destId="{86CB76CA-B445-4D21-B9BF-412C51287740}" srcOrd="1" destOrd="0" presId="urn:microsoft.com/office/officeart/2008/layout/SquareAccentList"/>
    <dgm:cxn modelId="{E725EDC9-1BB9-46D3-A673-9DA91E216585}" type="presParOf" srcId="{86CB76CA-B445-4D21-B9BF-412C51287740}" destId="{7AB3BB59-A7D3-4E9A-B234-1B0E9F472B6F}" srcOrd="0" destOrd="0" presId="urn:microsoft.com/office/officeart/2008/layout/SquareAccentList"/>
    <dgm:cxn modelId="{804A584D-08D2-4CB5-883B-3C7D08227F31}" type="presParOf" srcId="{86CB76CA-B445-4D21-B9BF-412C51287740}" destId="{415214C7-FF86-452C-8F0F-F679A93228DB}" srcOrd="1" destOrd="0" presId="urn:microsoft.com/office/officeart/2008/layout/SquareAccentList"/>
    <dgm:cxn modelId="{31428444-47DA-4741-A19B-799D1873B02C}" type="presParOf" srcId="{EEB058D6-CB7D-499F-9511-0F7B4A016AD2}" destId="{0C96C11F-44E1-44B2-B07A-9D4D5631C170}" srcOrd="2" destOrd="0" presId="urn:microsoft.com/office/officeart/2008/layout/SquareAccentList"/>
    <dgm:cxn modelId="{84FE8CCF-8FD4-4B25-BAA8-A5E67D7B87FB}" type="presParOf" srcId="{0C96C11F-44E1-44B2-B07A-9D4D5631C170}" destId="{4AC15290-3FD2-4879-B74E-0794B872DF20}" srcOrd="0" destOrd="0" presId="urn:microsoft.com/office/officeart/2008/layout/SquareAccentList"/>
    <dgm:cxn modelId="{A04A20FF-40B2-42A4-87D2-0857AD8191F7}" type="presParOf" srcId="{0C96C11F-44E1-44B2-B07A-9D4D5631C170}" destId="{2FAFB3BF-9AF6-455C-BA1A-058A93B47F3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6D772-E925-4098-98AE-F70F797A6C21}">
      <dsp:nvSpPr>
        <dsp:cNvPr id="0" name=""/>
        <dsp:cNvSpPr/>
      </dsp:nvSpPr>
      <dsp:spPr>
        <a:xfrm>
          <a:off x="2567764" y="535"/>
          <a:ext cx="1134255" cy="11342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6A6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700" b="1" kern="1200" dirty="0" smtClean="0"/>
            <a:t>الجاهزية</a:t>
          </a:r>
          <a:endParaRPr lang="en-US" sz="1700" b="1" kern="1200" dirty="0"/>
        </a:p>
      </dsp:txBody>
      <dsp:txXfrm>
        <a:off x="2733872" y="166643"/>
        <a:ext cx="802039" cy="802039"/>
      </dsp:txXfrm>
    </dsp:sp>
    <dsp:sp modelId="{53887D2A-1105-46B3-BEED-DCCD97D90BE4}">
      <dsp:nvSpPr>
        <dsp:cNvPr id="0" name=""/>
        <dsp:cNvSpPr/>
      </dsp:nvSpPr>
      <dsp:spPr>
        <a:xfrm rot="1694881">
          <a:off x="3871189" y="735079"/>
          <a:ext cx="572658" cy="382811"/>
        </a:xfrm>
        <a:prstGeom prst="rightArrow">
          <a:avLst>
            <a:gd name="adj1" fmla="val 60000"/>
            <a:gd name="adj2" fmla="val 50000"/>
          </a:avLst>
        </a:prstGeom>
        <a:solidFill>
          <a:srgbClr val="A6A6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878027" y="784464"/>
        <a:ext cx="457815" cy="229687"/>
      </dsp:txXfrm>
    </dsp:sp>
    <dsp:sp modelId="{E8C52408-7BB9-42B8-8C58-400D2F49A72C}">
      <dsp:nvSpPr>
        <dsp:cNvPr id="0" name=""/>
        <dsp:cNvSpPr/>
      </dsp:nvSpPr>
      <dsp:spPr>
        <a:xfrm>
          <a:off x="4518747" y="1048749"/>
          <a:ext cx="1134255" cy="11342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6A6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700" b="1" kern="1200" dirty="0" smtClean="0"/>
            <a:t>الاتساق والمقارنة</a:t>
          </a:r>
          <a:endParaRPr lang="en-US" sz="1700" b="1" kern="1200" dirty="0"/>
        </a:p>
      </dsp:txBody>
      <dsp:txXfrm>
        <a:off x="4684855" y="1214857"/>
        <a:ext cx="802039" cy="802039"/>
      </dsp:txXfrm>
    </dsp:sp>
    <dsp:sp modelId="{9C857BCF-983D-492B-AE6B-BF8B79599B10}">
      <dsp:nvSpPr>
        <dsp:cNvPr id="0" name=""/>
        <dsp:cNvSpPr/>
      </dsp:nvSpPr>
      <dsp:spPr>
        <a:xfrm rot="6589254">
          <a:off x="4571020" y="2202510"/>
          <a:ext cx="468846" cy="382811"/>
        </a:xfrm>
        <a:prstGeom prst="rightArrow">
          <a:avLst>
            <a:gd name="adj1" fmla="val 60000"/>
            <a:gd name="adj2" fmla="val 50000"/>
          </a:avLst>
        </a:prstGeom>
        <a:solidFill>
          <a:srgbClr val="A6A6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 rot="10800000">
        <a:off x="4647912" y="2225052"/>
        <a:ext cx="354003" cy="229687"/>
      </dsp:txXfrm>
    </dsp:sp>
    <dsp:sp modelId="{F6FBF0E7-C55D-431D-ACC1-35099DA3FFB4}">
      <dsp:nvSpPr>
        <dsp:cNvPr id="0" name=""/>
        <dsp:cNvSpPr/>
      </dsp:nvSpPr>
      <dsp:spPr>
        <a:xfrm>
          <a:off x="3952432" y="2619951"/>
          <a:ext cx="1134255" cy="11342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6A6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700" b="1" kern="1200" dirty="0" smtClean="0"/>
            <a:t>الدقة والموثوقية</a:t>
          </a:r>
          <a:endParaRPr lang="en-US" sz="1700" b="1" kern="1200" dirty="0"/>
        </a:p>
      </dsp:txBody>
      <dsp:txXfrm>
        <a:off x="4118540" y="2786059"/>
        <a:ext cx="802039" cy="802039"/>
      </dsp:txXfrm>
    </dsp:sp>
    <dsp:sp modelId="{210AAF9D-A6D0-43CA-9E1D-D6D8AF8AA00F}">
      <dsp:nvSpPr>
        <dsp:cNvPr id="0" name=""/>
        <dsp:cNvSpPr/>
      </dsp:nvSpPr>
      <dsp:spPr>
        <a:xfrm rot="10800000">
          <a:off x="3125428" y="3303185"/>
          <a:ext cx="653213" cy="382811"/>
        </a:xfrm>
        <a:prstGeom prst="rightArrow">
          <a:avLst>
            <a:gd name="adj1" fmla="val 60000"/>
            <a:gd name="adj2" fmla="val 50000"/>
          </a:avLst>
        </a:prstGeom>
        <a:solidFill>
          <a:srgbClr val="A6A6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 rot="10800000">
        <a:off x="3240271" y="3379747"/>
        <a:ext cx="538370" cy="229687"/>
      </dsp:txXfrm>
    </dsp:sp>
    <dsp:sp modelId="{1BA60C54-F3FA-4FCB-A555-1CCB329D5558}">
      <dsp:nvSpPr>
        <dsp:cNvPr id="0" name=""/>
        <dsp:cNvSpPr/>
      </dsp:nvSpPr>
      <dsp:spPr>
        <a:xfrm>
          <a:off x="1585698" y="2619951"/>
          <a:ext cx="1134255" cy="11342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6A6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700" b="1" kern="1200" dirty="0" smtClean="0"/>
            <a:t>التغطية</a:t>
          </a:r>
          <a:endParaRPr lang="en-US" sz="1700" b="1" kern="1200" dirty="0"/>
        </a:p>
      </dsp:txBody>
      <dsp:txXfrm>
        <a:off x="1751806" y="2786059"/>
        <a:ext cx="802039" cy="802039"/>
      </dsp:txXfrm>
    </dsp:sp>
    <dsp:sp modelId="{A0AE854E-8839-4C45-8673-00D669C32618}">
      <dsp:nvSpPr>
        <dsp:cNvPr id="0" name=""/>
        <dsp:cNvSpPr/>
      </dsp:nvSpPr>
      <dsp:spPr>
        <a:xfrm rot="14304887">
          <a:off x="1443005" y="2257390"/>
          <a:ext cx="511775" cy="382811"/>
        </a:xfrm>
        <a:prstGeom prst="rightArrow">
          <a:avLst>
            <a:gd name="adj1" fmla="val 60000"/>
            <a:gd name="adj2" fmla="val 50000"/>
          </a:avLst>
        </a:prstGeom>
        <a:solidFill>
          <a:srgbClr val="A6A6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 rot="10800000">
        <a:off x="1530502" y="2382867"/>
        <a:ext cx="396932" cy="229687"/>
      </dsp:txXfrm>
    </dsp:sp>
    <dsp:sp modelId="{81E6391C-A24F-4E2D-B0E6-5D2E7F7C958C}">
      <dsp:nvSpPr>
        <dsp:cNvPr id="0" name=""/>
        <dsp:cNvSpPr/>
      </dsp:nvSpPr>
      <dsp:spPr>
        <a:xfrm>
          <a:off x="668128" y="1127601"/>
          <a:ext cx="1134255" cy="11342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6A6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700" b="1" kern="1200" dirty="0" smtClean="0"/>
            <a:t>البعد الزمي</a:t>
          </a:r>
          <a:endParaRPr lang="en-US" sz="1700" b="1" kern="1200" dirty="0"/>
        </a:p>
      </dsp:txBody>
      <dsp:txXfrm>
        <a:off x="834236" y="1293709"/>
        <a:ext cx="802039" cy="802039"/>
      </dsp:txXfrm>
    </dsp:sp>
    <dsp:sp modelId="{C6B03E7F-F08E-4162-8012-4F584B30D415}">
      <dsp:nvSpPr>
        <dsp:cNvPr id="0" name=""/>
        <dsp:cNvSpPr/>
      </dsp:nvSpPr>
      <dsp:spPr>
        <a:xfrm rot="19759145">
          <a:off x="1791478" y="595377"/>
          <a:ext cx="569519" cy="382811"/>
        </a:xfrm>
        <a:prstGeom prst="rightArrow">
          <a:avLst>
            <a:gd name="adj1" fmla="val 60000"/>
            <a:gd name="adj2" fmla="val 50000"/>
          </a:avLst>
        </a:prstGeom>
        <a:solidFill>
          <a:srgbClr val="A6A6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1799516" y="701239"/>
        <a:ext cx="454676" cy="229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4A2BA-6595-416A-B939-82167B34C827}">
      <dsp:nvSpPr>
        <dsp:cNvPr id="0" name=""/>
        <dsp:cNvSpPr/>
      </dsp:nvSpPr>
      <dsp:spPr>
        <a:xfrm>
          <a:off x="1709747" y="743404"/>
          <a:ext cx="2164580" cy="498440"/>
        </a:xfrm>
        <a:prstGeom prst="rect">
          <a:avLst/>
        </a:prstGeom>
        <a:solidFill>
          <a:srgbClr val="0095A9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7C247B09-5DE1-4103-A3DE-29769A287F9B}">
      <dsp:nvSpPr>
        <dsp:cNvPr id="0" name=""/>
        <dsp:cNvSpPr/>
      </dsp:nvSpPr>
      <dsp:spPr>
        <a:xfrm>
          <a:off x="3359307" y="1643734"/>
          <a:ext cx="275193" cy="275193"/>
        </a:xfrm>
        <a:prstGeom prst="rect">
          <a:avLst/>
        </a:prstGeom>
        <a:solidFill>
          <a:srgbClr val="A6A6A6">
            <a:alpha val="90000"/>
          </a:srgb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45418-19F4-4B7A-A876-BA17E6E4BA0E}">
      <dsp:nvSpPr>
        <dsp:cNvPr id="0" name=""/>
        <dsp:cNvSpPr/>
      </dsp:nvSpPr>
      <dsp:spPr>
        <a:xfrm>
          <a:off x="591533" y="0"/>
          <a:ext cx="3745985" cy="791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/>
        </a:p>
      </dsp:txBody>
      <dsp:txXfrm>
        <a:off x="591533" y="0"/>
        <a:ext cx="3745985" cy="791690"/>
      </dsp:txXfrm>
    </dsp:sp>
    <dsp:sp modelId="{5E4B729F-09CE-481B-A8F8-A717F2AB514E}">
      <dsp:nvSpPr>
        <dsp:cNvPr id="0" name=""/>
        <dsp:cNvSpPr/>
      </dsp:nvSpPr>
      <dsp:spPr>
        <a:xfrm>
          <a:off x="2935374" y="2261584"/>
          <a:ext cx="275186" cy="275186"/>
        </a:xfrm>
        <a:prstGeom prst="rect">
          <a:avLst/>
        </a:prstGeom>
        <a:solidFill>
          <a:srgbClr val="A6A6A6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0E68A-CEAA-4F7F-A6BF-AC34D34FF514}">
      <dsp:nvSpPr>
        <dsp:cNvPr id="0" name=""/>
        <dsp:cNvSpPr/>
      </dsp:nvSpPr>
      <dsp:spPr>
        <a:xfrm>
          <a:off x="853752" y="1444399"/>
          <a:ext cx="3483766" cy="64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2200" kern="1200" dirty="0" smtClean="0"/>
            <a:t>السجل</a:t>
          </a:r>
          <a:endParaRPr lang="en-US" sz="2200" kern="1200" dirty="0"/>
        </a:p>
      </dsp:txBody>
      <dsp:txXfrm>
        <a:off x="853752" y="1444399"/>
        <a:ext cx="3483766" cy="641461"/>
      </dsp:txXfrm>
    </dsp:sp>
    <dsp:sp modelId="{7AB3BB59-A7D3-4E9A-B234-1B0E9F472B6F}">
      <dsp:nvSpPr>
        <dsp:cNvPr id="0" name=""/>
        <dsp:cNvSpPr/>
      </dsp:nvSpPr>
      <dsp:spPr>
        <a:xfrm>
          <a:off x="2643849" y="2922008"/>
          <a:ext cx="275186" cy="27518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214C7-FF86-452C-8F0F-F679A93228DB}">
      <dsp:nvSpPr>
        <dsp:cNvPr id="0" name=""/>
        <dsp:cNvSpPr/>
      </dsp:nvSpPr>
      <dsp:spPr>
        <a:xfrm>
          <a:off x="853752" y="2085861"/>
          <a:ext cx="3483766" cy="64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2200" kern="1200" dirty="0" smtClean="0"/>
            <a:t>      الوحدات</a:t>
          </a:r>
          <a:endParaRPr lang="en-US" sz="2200" kern="1200" dirty="0"/>
        </a:p>
      </dsp:txBody>
      <dsp:txXfrm>
        <a:off x="853752" y="2085861"/>
        <a:ext cx="3483766" cy="641461"/>
      </dsp:txXfrm>
    </dsp:sp>
    <dsp:sp modelId="{4AC15290-3FD2-4879-B74E-0794B872DF20}">
      <dsp:nvSpPr>
        <dsp:cNvPr id="0" name=""/>
        <dsp:cNvSpPr/>
      </dsp:nvSpPr>
      <dsp:spPr>
        <a:xfrm>
          <a:off x="2628296" y="2926791"/>
          <a:ext cx="275186" cy="275186"/>
        </a:xfrm>
        <a:prstGeom prst="rect">
          <a:avLst/>
        </a:prstGeom>
        <a:solidFill>
          <a:srgbClr val="A6A6A6"/>
        </a:solidFill>
        <a:ln w="12700" cap="flat" cmpd="sng" algn="ctr">
          <a:solidFill>
            <a:srgbClr val="0095A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FB3BF-9AF6-455C-BA1A-058A93B47F30}">
      <dsp:nvSpPr>
        <dsp:cNvPr id="0" name=""/>
        <dsp:cNvSpPr/>
      </dsp:nvSpPr>
      <dsp:spPr>
        <a:xfrm>
          <a:off x="853752" y="2727322"/>
          <a:ext cx="3483766" cy="641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2200" kern="1200" dirty="0" smtClean="0"/>
            <a:t>                المتغيرات</a:t>
          </a:r>
          <a:endParaRPr lang="en-US" sz="2200" kern="1200" dirty="0"/>
        </a:p>
      </dsp:txBody>
      <dsp:txXfrm>
        <a:off x="853752" y="2727322"/>
        <a:ext cx="3483766" cy="641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81844-4871-40F8-85D5-6B5520B4A6EF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C6439-4740-44F3-A2E3-5E84DEC08D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7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52CC9-1907-664B-A05A-85BB6A2B4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9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52CC9-1907-664B-A05A-85BB6A2B46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3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929290261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929290261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98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C6439-4740-44F3-A2E3-5E84DEC08DD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1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92a1ad2113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92a1ad2113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94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O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C89E9-48C3-4A89-9337-EC381C380A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9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1E06B-F35F-43F6-A6FE-BF6FA2F1D8DE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A1E79-7078-4DD1-A3CA-FB7446EAB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6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5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4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microsoft.com/office/2007/relationships/hdphoto" Target="../media/hdphoto1.wdp"/><Relationship Id="rId15" Type="http://schemas.openxmlformats.org/officeDocument/2006/relationships/image" Target="../media/image23.emf"/><Relationship Id="rId10" Type="http://schemas.openxmlformats.org/officeDocument/2006/relationships/image" Target="../media/image18.emf"/><Relationship Id="rId4" Type="http://schemas.openxmlformats.org/officeDocument/2006/relationships/image" Target="../media/image13.png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6917635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A99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5"/>
          <a:stretch/>
        </p:blipFill>
        <p:spPr>
          <a:xfrm>
            <a:off x="-394117" y="-475479"/>
            <a:ext cx="6651793" cy="7808957"/>
          </a:xfrm>
          <a:prstGeom prst="rect">
            <a:avLst/>
          </a:prstGeom>
        </p:spPr>
      </p:pic>
      <p:sp>
        <p:nvSpPr>
          <p:cNvPr id="9" name="TextBox 123"/>
          <p:cNvSpPr txBox="1"/>
          <p:nvPr/>
        </p:nvSpPr>
        <p:spPr>
          <a:xfrm>
            <a:off x="5669278" y="1598925"/>
            <a:ext cx="6122505" cy="41857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algn="ctr" defTabSz="1219170" rtl="1" eaLnBrk="1" latinLnBrk="0" hangingPunct="1">
              <a:spcBef>
                <a:spcPct val="20000"/>
              </a:spcBef>
              <a:defRPr/>
            </a:pPr>
            <a:r>
              <a:rPr lang="ar-OM" sz="8000" dirty="0" smtClean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التعداد</a:t>
            </a:r>
            <a:endParaRPr lang="ar-SA" sz="8000" dirty="0" smtClean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  <a:p>
            <a:pPr marL="0" algn="ctr" defTabSz="1219170" rtl="1" eaLnBrk="1" latinLnBrk="0" hangingPunct="1">
              <a:spcBef>
                <a:spcPct val="20000"/>
              </a:spcBef>
              <a:defRPr/>
            </a:pPr>
            <a:r>
              <a:rPr lang="ar-OM" sz="8000" dirty="0" smtClean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الإلكتروني</a:t>
            </a:r>
          </a:p>
          <a:p>
            <a:pPr algn="ctr" defTabSz="1219170" rtl="1">
              <a:spcBef>
                <a:spcPct val="20000"/>
              </a:spcBef>
              <a:defRPr/>
            </a:pPr>
            <a:r>
              <a:rPr lang="ar-OM" sz="8000" dirty="0" smtClean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</a:t>
            </a:r>
            <a:r>
              <a:rPr lang="ar-OM" sz="8000" dirty="0">
                <a:solidFill>
                  <a:schemeClr val="bg1"/>
                </a:solidFill>
                <a:ea typeface="GE SS Two Medium" panose="020A0503020102020204" pitchFamily="18" charset="-78"/>
                <a:cs typeface="AF_Najed" pitchFamily="2" charset="-78"/>
              </a:rPr>
              <a:t>2020</a:t>
            </a:r>
            <a:endParaRPr lang="en-US" sz="8000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60238"/>
          <a:stretch/>
        </p:blipFill>
        <p:spPr>
          <a:xfrm>
            <a:off x="6330828" y="5366267"/>
            <a:ext cx="6997147" cy="3102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337" y="477188"/>
            <a:ext cx="1235075" cy="8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19314"/>
            <a:ext cx="12302794" cy="7201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4638888" y="409671"/>
            <a:ext cx="258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مصادر البيانات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54" y="1661875"/>
            <a:ext cx="9146226" cy="522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47" y="583428"/>
            <a:ext cx="2105938" cy="5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829"/>
            <a:ext cx="12302795" cy="7191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3332" y="526373"/>
            <a:ext cx="4580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منظومة السجلات الوطنية</a:t>
            </a:r>
            <a:endParaRPr lang="ar-OM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19" y="526374"/>
            <a:ext cx="2105939" cy="5898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76446"/>
            <a:ext cx="11491956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8" y="-333828"/>
            <a:ext cx="12302795" cy="7216512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3B0AA1BF-AEE7-CF43-94D3-8605A3F56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964" y="2336801"/>
            <a:ext cx="2333259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41">
            <a:extLst>
              <a:ext uri="{FF2B5EF4-FFF2-40B4-BE49-F238E27FC236}">
                <a16:creationId xmlns:a16="http://schemas.microsoft.com/office/drawing/2014/main" id="{36A547D3-2318-4E47-A321-77C18FB49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969" y="2140372"/>
            <a:ext cx="2333255" cy="392856"/>
          </a:xfrm>
          <a:prstGeom prst="ellipse">
            <a:avLst/>
          </a:prstGeom>
          <a:solidFill>
            <a:srgbClr val="2CB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41">
            <a:extLst>
              <a:ext uri="{FF2B5EF4-FFF2-40B4-BE49-F238E27FC236}">
                <a16:creationId xmlns:a16="http://schemas.microsoft.com/office/drawing/2014/main" id="{014362AD-8B65-8949-82D0-755A108A2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969" y="2965872"/>
            <a:ext cx="2333255" cy="392856"/>
          </a:xfrm>
          <a:prstGeom prst="ellipse">
            <a:avLst/>
          </a:pr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1DDD2D4D-857E-0245-864D-C71BBEE9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189" y="2336801"/>
            <a:ext cx="2333259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Oval 41">
            <a:extLst>
              <a:ext uri="{FF2B5EF4-FFF2-40B4-BE49-F238E27FC236}">
                <a16:creationId xmlns:a16="http://schemas.microsoft.com/office/drawing/2014/main" id="{65303F5A-F338-6A4D-B88B-83249584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194" y="2140372"/>
            <a:ext cx="2333255" cy="392856"/>
          </a:xfrm>
          <a:prstGeom prst="ellipse">
            <a:avLst/>
          </a:prstGeom>
          <a:solidFill>
            <a:srgbClr val="2CB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41">
            <a:extLst>
              <a:ext uri="{FF2B5EF4-FFF2-40B4-BE49-F238E27FC236}">
                <a16:creationId xmlns:a16="http://schemas.microsoft.com/office/drawing/2014/main" id="{0772FD9F-0C3B-0545-9807-CF523D9D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194" y="2965872"/>
            <a:ext cx="2333255" cy="392856"/>
          </a:xfrm>
          <a:prstGeom prst="ellipse">
            <a:avLst/>
          </a:pr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ADA3170B-889D-8C40-A3BF-29417871B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216" y="2336801"/>
            <a:ext cx="2333259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41">
            <a:extLst>
              <a:ext uri="{FF2B5EF4-FFF2-40B4-BE49-F238E27FC236}">
                <a16:creationId xmlns:a16="http://schemas.microsoft.com/office/drawing/2014/main" id="{3B7BA57C-CA43-464D-AD1F-10FFBA3C2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221" y="2140372"/>
            <a:ext cx="2333255" cy="392856"/>
          </a:xfrm>
          <a:prstGeom prst="ellipse">
            <a:avLst/>
          </a:prstGeom>
          <a:solidFill>
            <a:srgbClr val="2CB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41">
            <a:extLst>
              <a:ext uri="{FF2B5EF4-FFF2-40B4-BE49-F238E27FC236}">
                <a16:creationId xmlns:a16="http://schemas.microsoft.com/office/drawing/2014/main" id="{9193CE94-53CD-3042-8442-A11F93BA6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221" y="2965872"/>
            <a:ext cx="2333255" cy="392856"/>
          </a:xfrm>
          <a:prstGeom prst="ellipse">
            <a:avLst/>
          </a:pr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AB704E06-2C5A-C848-AE43-3E0DFEF56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21" y="2336801"/>
            <a:ext cx="2333259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41">
            <a:extLst>
              <a:ext uri="{FF2B5EF4-FFF2-40B4-BE49-F238E27FC236}">
                <a16:creationId xmlns:a16="http://schemas.microsoft.com/office/drawing/2014/main" id="{13FD1FF4-A218-5A48-90FE-8B5118D62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26" y="2140372"/>
            <a:ext cx="2333255" cy="392856"/>
          </a:xfrm>
          <a:prstGeom prst="ellipse">
            <a:avLst/>
          </a:prstGeom>
          <a:solidFill>
            <a:srgbClr val="2CB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Oval 41">
            <a:extLst>
              <a:ext uri="{FF2B5EF4-FFF2-40B4-BE49-F238E27FC236}">
                <a16:creationId xmlns:a16="http://schemas.microsoft.com/office/drawing/2014/main" id="{3E05C358-43AA-5744-9267-59E850E40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26" y="2965872"/>
            <a:ext cx="2333255" cy="392856"/>
          </a:xfrm>
          <a:prstGeom prst="ellipse">
            <a:avLst/>
          </a:pr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BE37FA-5CE2-FD4E-B65C-FBAE39EA23E0}"/>
              </a:ext>
            </a:extLst>
          </p:cNvPr>
          <p:cNvSpPr/>
          <p:nvPr/>
        </p:nvSpPr>
        <p:spPr>
          <a:xfrm>
            <a:off x="506908" y="2661901"/>
            <a:ext cx="2007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</a:rPr>
              <a:t>قاعدة البيانات الإحصائية</a:t>
            </a:r>
            <a:endParaRPr lang="en-OM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0C0944-B49C-4A45-8B94-13ADE85F1FE3}"/>
              </a:ext>
            </a:extLst>
          </p:cNvPr>
          <p:cNvSpPr/>
          <p:nvPr/>
        </p:nvSpPr>
        <p:spPr>
          <a:xfrm>
            <a:off x="3244768" y="2644920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</a:rPr>
              <a:t>قاعدة البيانات المشفرة</a:t>
            </a:r>
            <a:endParaRPr lang="en-OM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FA1980-7FA8-F345-836A-68A945584E1B}"/>
              </a:ext>
            </a:extLst>
          </p:cNvPr>
          <p:cNvSpPr/>
          <p:nvPr/>
        </p:nvSpPr>
        <p:spPr>
          <a:xfrm>
            <a:off x="6025373" y="2642213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</a:rPr>
              <a:t>قاعدة البيانات المرتبطة</a:t>
            </a:r>
            <a:endParaRPr lang="en-OM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4F7BA6-C4F8-1840-9A9F-9A69E187D8F6}"/>
              </a:ext>
            </a:extLst>
          </p:cNvPr>
          <p:cNvSpPr/>
          <p:nvPr/>
        </p:nvSpPr>
        <p:spPr>
          <a:xfrm>
            <a:off x="8971835" y="2660773"/>
            <a:ext cx="176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</a:rPr>
              <a:t>قاعدة بيانات الجهات </a:t>
            </a:r>
            <a:endParaRPr lang="en-OM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72E638-764A-D042-90C5-300E48DE1450}"/>
              </a:ext>
            </a:extLst>
          </p:cNvPr>
          <p:cNvSpPr/>
          <p:nvPr/>
        </p:nvSpPr>
        <p:spPr>
          <a:xfrm>
            <a:off x="8570394" y="4244026"/>
            <a:ext cx="2333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تحميل البيانات من الجهات للمنظومة:</a:t>
            </a:r>
            <a:endParaRPr lang="en-US" b="1" dirty="0">
              <a:solidFill>
                <a:srgbClr val="E0592A"/>
              </a:solidFill>
            </a:endParaRPr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تطبيق قواعد تدقيق تقنية.</a:t>
            </a:r>
            <a:endParaRPr lang="en-US" dirty="0"/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ربط البيانات جغرافياً</a:t>
            </a:r>
            <a:r>
              <a:rPr lang="en-US" dirty="0"/>
              <a:t>.</a:t>
            </a:r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عمل تقارير عن البيانات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A4350A-22A0-7144-A18C-6CCC61AB9CA2}"/>
              </a:ext>
            </a:extLst>
          </p:cNvPr>
          <p:cNvSpPr/>
          <p:nvPr/>
        </p:nvSpPr>
        <p:spPr>
          <a:xfrm>
            <a:off x="5908814" y="4306417"/>
            <a:ext cx="2424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بيانات مترابطة محدثه آنياً</a:t>
            </a:r>
            <a:endParaRPr lang="ar-OM" b="1" dirty="0">
              <a:solidFill>
                <a:srgbClr val="E0592A"/>
              </a:solidFill>
            </a:endParaRPr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تطبيق قواعد تدقيق منطقية</a:t>
            </a:r>
            <a:endParaRPr lang="en-US" dirty="0"/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عمل تقارير عن البيانات بعد إرتباطها وتكاملها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DC307B-05B9-6A45-B617-58BDB9851D6C}"/>
              </a:ext>
            </a:extLst>
          </p:cNvPr>
          <p:cNvSpPr/>
          <p:nvPr/>
        </p:nvSpPr>
        <p:spPr>
          <a:xfrm>
            <a:off x="3248609" y="4194646"/>
            <a:ext cx="2333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بيانات مشفرة محدثة آنياً</a:t>
            </a:r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تشفير البيانات من قاعدة البيانات المرتبطة </a:t>
            </a:r>
            <a:endParaRPr lang="en-US" dirty="0"/>
          </a:p>
          <a:p>
            <a:pPr algn="r" rtl="1"/>
            <a:endParaRPr lang="en-US" b="1" dirty="0">
              <a:solidFill>
                <a:srgbClr val="E0592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AA0714-0AB0-D048-9189-E3677151E031}"/>
              </a:ext>
            </a:extLst>
          </p:cNvPr>
          <p:cNvSpPr/>
          <p:nvPr/>
        </p:nvSpPr>
        <p:spPr>
          <a:xfrm>
            <a:off x="384499" y="4194646"/>
            <a:ext cx="2333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بيانات إحصائية بتاريخ مرجعي محدد</a:t>
            </a:r>
            <a:endParaRPr lang="en-US" b="1" dirty="0">
              <a:solidFill>
                <a:srgbClr val="E0592A"/>
              </a:solidFill>
            </a:endParaRPr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تطبيق منهجيات إحصائية</a:t>
            </a:r>
            <a:endParaRPr lang="en-US" dirty="0"/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حفظ صورة من البيانات الإحصائية</a:t>
            </a:r>
            <a:endParaRPr lang="en-US" dirty="0"/>
          </a:p>
          <a:p>
            <a:pPr marL="285744" indent="-285744" algn="r" rtl="1">
              <a:buFont typeface="Arial" panose="020B0604020202020204" pitchFamily="34" charset="0"/>
              <a:buChar char="•"/>
            </a:pPr>
            <a:r>
              <a:rPr lang="ar-SA" dirty="0"/>
              <a:t>نشر البيانات عبر بوابة بيانات التعداد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FF6772-5CF0-5149-8F5A-EEF57DB2D340}"/>
              </a:ext>
            </a:extLst>
          </p:cNvPr>
          <p:cNvSpPr/>
          <p:nvPr/>
        </p:nvSpPr>
        <p:spPr>
          <a:xfrm>
            <a:off x="3849443" y="255643"/>
            <a:ext cx="40414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قواعد بيانات المنظومة</a:t>
            </a:r>
            <a:endParaRPr lang="ar-OM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ومراحل إنتقال البيانات</a:t>
            </a:r>
            <a:endParaRPr lang="en-OM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391BE4E1-DFEC-D544-BC80-73578C9FCD82}"/>
              </a:ext>
            </a:extLst>
          </p:cNvPr>
          <p:cNvSpPr/>
          <p:nvPr/>
        </p:nvSpPr>
        <p:spPr>
          <a:xfrm rot="10800000">
            <a:off x="2747424" y="2674479"/>
            <a:ext cx="304800" cy="3048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OM">
              <a:solidFill>
                <a:schemeClr val="tx1"/>
              </a:solidFill>
            </a:endParaRP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21FBD781-921F-8645-AEFB-4DF1A8A01B73}"/>
              </a:ext>
            </a:extLst>
          </p:cNvPr>
          <p:cNvSpPr/>
          <p:nvPr/>
        </p:nvSpPr>
        <p:spPr>
          <a:xfrm rot="11124959">
            <a:off x="5516024" y="2674479"/>
            <a:ext cx="304800" cy="3048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OM">
              <a:solidFill>
                <a:schemeClr val="tx1"/>
              </a:solidFill>
            </a:endParaRP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F7A79CF1-379E-2D4B-AD65-1DA02C849D2A}"/>
              </a:ext>
            </a:extLst>
          </p:cNvPr>
          <p:cNvSpPr/>
          <p:nvPr/>
        </p:nvSpPr>
        <p:spPr>
          <a:xfrm rot="11106162">
            <a:off x="8284624" y="2674479"/>
            <a:ext cx="304800" cy="304800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OM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40F2BC-2804-8F46-BCAD-38B3A57F6982}"/>
              </a:ext>
            </a:extLst>
          </p:cNvPr>
          <p:cNvCxnSpPr/>
          <p:nvPr/>
        </p:nvCxnSpPr>
        <p:spPr>
          <a:xfrm>
            <a:off x="2887309" y="3963445"/>
            <a:ext cx="12515" cy="2362447"/>
          </a:xfrm>
          <a:prstGeom prst="line">
            <a:avLst/>
          </a:prstGeom>
          <a:ln>
            <a:prstDash val="sysDash"/>
            <a:headEnd type="oval"/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ECEA4F-A921-3C41-B81E-4463BAFEFCF3}"/>
              </a:ext>
            </a:extLst>
          </p:cNvPr>
          <p:cNvCxnSpPr/>
          <p:nvPr/>
        </p:nvCxnSpPr>
        <p:spPr>
          <a:xfrm>
            <a:off x="5655724" y="4008096"/>
            <a:ext cx="0" cy="2317795"/>
          </a:xfrm>
          <a:prstGeom prst="line">
            <a:avLst/>
          </a:prstGeom>
          <a:ln>
            <a:prstDash val="sysDash"/>
            <a:headEnd type="oval"/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3BF9FE-8E25-1B46-8040-361BC03F902F}"/>
              </a:ext>
            </a:extLst>
          </p:cNvPr>
          <p:cNvCxnSpPr/>
          <p:nvPr/>
        </p:nvCxnSpPr>
        <p:spPr>
          <a:xfrm>
            <a:off x="8406868" y="4008096"/>
            <a:ext cx="4757" cy="2317795"/>
          </a:xfrm>
          <a:prstGeom prst="line">
            <a:avLst/>
          </a:prstGeom>
          <a:ln>
            <a:prstDash val="sysDash"/>
            <a:headEnd type="oval"/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F40F2BC-2804-8F46-BCAD-38B3A57F6982}"/>
              </a:ext>
            </a:extLst>
          </p:cNvPr>
          <p:cNvCxnSpPr/>
          <p:nvPr/>
        </p:nvCxnSpPr>
        <p:spPr>
          <a:xfrm>
            <a:off x="11073204" y="3963444"/>
            <a:ext cx="0" cy="2307008"/>
          </a:xfrm>
          <a:prstGeom prst="line">
            <a:avLst/>
          </a:prstGeom>
          <a:ln>
            <a:prstDash val="sysDash"/>
            <a:headEnd type="oval"/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A72E638-764A-D042-90C5-300E48DE1450}"/>
              </a:ext>
            </a:extLst>
          </p:cNvPr>
          <p:cNvSpPr/>
          <p:nvPr/>
        </p:nvSpPr>
        <p:spPr>
          <a:xfrm>
            <a:off x="10313331" y="3345963"/>
            <a:ext cx="134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المرحلة الأولى</a:t>
            </a:r>
          </a:p>
          <a:p>
            <a:pPr algn="r" rtl="1"/>
            <a:r>
              <a:rPr lang="ar-SA" b="1" dirty="0">
                <a:solidFill>
                  <a:srgbClr val="E0592A"/>
                </a:solidFill>
              </a:rPr>
              <a:t>لإنتقال البيانات</a:t>
            </a:r>
            <a:endParaRPr lang="en-US" b="1" dirty="0">
              <a:solidFill>
                <a:srgbClr val="E0592A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72E638-764A-D042-90C5-300E48DE1450}"/>
              </a:ext>
            </a:extLst>
          </p:cNvPr>
          <p:cNvSpPr/>
          <p:nvPr/>
        </p:nvSpPr>
        <p:spPr>
          <a:xfrm>
            <a:off x="7904909" y="3281785"/>
            <a:ext cx="134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المرحلة الثانية</a:t>
            </a:r>
          </a:p>
          <a:p>
            <a:pPr algn="r" rtl="1"/>
            <a:r>
              <a:rPr lang="ar-SA" b="1" dirty="0">
                <a:solidFill>
                  <a:srgbClr val="E0592A"/>
                </a:solidFill>
              </a:rPr>
              <a:t>لإنتقال البيانات</a:t>
            </a:r>
            <a:endParaRPr lang="en-US" b="1" dirty="0">
              <a:solidFill>
                <a:srgbClr val="E0592A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72E638-764A-D042-90C5-300E48DE1450}"/>
              </a:ext>
            </a:extLst>
          </p:cNvPr>
          <p:cNvSpPr/>
          <p:nvPr/>
        </p:nvSpPr>
        <p:spPr>
          <a:xfrm>
            <a:off x="5088917" y="3396741"/>
            <a:ext cx="134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المرحلة الثالثة</a:t>
            </a:r>
          </a:p>
          <a:p>
            <a:pPr algn="r" rtl="1"/>
            <a:r>
              <a:rPr lang="ar-SA" b="1" dirty="0">
                <a:solidFill>
                  <a:srgbClr val="E0592A"/>
                </a:solidFill>
              </a:rPr>
              <a:t>لإنتقال البيانات</a:t>
            </a:r>
            <a:endParaRPr lang="en-US" b="1" dirty="0">
              <a:solidFill>
                <a:srgbClr val="E0592A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72E638-764A-D042-90C5-300E48DE1450}"/>
              </a:ext>
            </a:extLst>
          </p:cNvPr>
          <p:cNvSpPr/>
          <p:nvPr/>
        </p:nvSpPr>
        <p:spPr>
          <a:xfrm>
            <a:off x="2215775" y="3322406"/>
            <a:ext cx="134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E0592A"/>
                </a:solidFill>
              </a:rPr>
              <a:t>المرحلة الرابعة</a:t>
            </a:r>
          </a:p>
          <a:p>
            <a:pPr algn="r" rtl="1"/>
            <a:r>
              <a:rPr lang="ar-SA" b="1" dirty="0">
                <a:solidFill>
                  <a:srgbClr val="E0592A"/>
                </a:solidFill>
              </a:rPr>
              <a:t>لإنتقال البيانات</a:t>
            </a:r>
            <a:endParaRPr lang="en-US" b="1" dirty="0">
              <a:solidFill>
                <a:srgbClr val="E0592A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20" y="585599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8913" y="249984"/>
            <a:ext cx="579868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l" defTabSz="457178" rtl="1"/>
            <a:r>
              <a:rPr lang="ar-OM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إدارة الجودة على مستوى مختبرات التعداد</a:t>
            </a:r>
            <a:endParaRPr lang="en-US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3068" y="1690256"/>
            <a:ext cx="10738423" cy="4439577"/>
            <a:chOff x="448341" y="831799"/>
            <a:chExt cx="8120254" cy="34344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/>
            <a:stretch/>
          </p:blipFill>
          <p:spPr>
            <a:xfrm flipH="1">
              <a:off x="706442" y="1181135"/>
              <a:ext cx="7862153" cy="30851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290" y="921828"/>
              <a:ext cx="761987" cy="6642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2569" y="1026942"/>
              <a:ext cx="697027" cy="6882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404" y="992471"/>
              <a:ext cx="697028" cy="6955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787" y="831799"/>
              <a:ext cx="697027" cy="77365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58631" y="2834741"/>
              <a:ext cx="997759" cy="6583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2076467" y="1306495"/>
              <a:ext cx="419100" cy="952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7086533" y="1371080"/>
              <a:ext cx="419100" cy="952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3635665" y="1357809"/>
              <a:ext cx="419100" cy="952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5365841" y="1371080"/>
              <a:ext cx="419100" cy="952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2066363" y="1418705"/>
              <a:ext cx="419100" cy="952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94569" y="3188171"/>
              <a:ext cx="419100" cy="952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04673" y="3295841"/>
              <a:ext cx="419100" cy="952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5738" y="3205822"/>
              <a:ext cx="419100" cy="952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5841" y="3313490"/>
              <a:ext cx="419100" cy="952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91247" y="3253447"/>
              <a:ext cx="419100" cy="9525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97719" y="1702620"/>
              <a:ext cx="1272585" cy="4523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تقديم مقترحات لتحسين الجودة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04872" y="1691927"/>
              <a:ext cx="1482162" cy="6428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مقارنة المؤشرات المستخرجة من السجلات الإدارية مع الإحصائيات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2404" y="3579636"/>
              <a:ext cx="1463261" cy="6428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تحديد سلة بينات المنظومة</a:t>
              </a:r>
              <a:r>
                <a:rPr lang="en-US" dirty="0"/>
                <a:t> </a:t>
              </a:r>
              <a:r>
                <a:rPr lang="ar-OM" dirty="0"/>
                <a:t> تحديد القواعد الفنية و القواعد المنطقية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87035" y="3594867"/>
              <a:ext cx="1890012" cy="4523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فحص المنظومة / تعدادات تجريبية / دراسة دقة بيانات الربط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82951" y="2820255"/>
              <a:ext cx="781631" cy="7358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627" y="2777823"/>
              <a:ext cx="846455" cy="72975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622481" y="2168325"/>
              <a:ext cx="829104" cy="10933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491266" y="2180866"/>
              <a:ext cx="833009" cy="7987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48341" y="3568040"/>
              <a:ext cx="1454846" cy="452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بناء منهجيات إحصائية</a:t>
              </a:r>
            </a:p>
            <a:p>
              <a:r>
                <a:rPr lang="ar-OM" dirty="0"/>
                <a:t>متطلبات المنظومة/ البوابة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16007" y="923759"/>
              <a:ext cx="828021" cy="76015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799453" y="1802116"/>
              <a:ext cx="1131032" cy="6428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التحقق من دقة المعرفات ومطابقة المعرفات 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13017" y="2735364"/>
              <a:ext cx="796549" cy="77221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941349" y="3629535"/>
              <a:ext cx="1226913" cy="4523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1">
                <a:defRPr sz="1600" b="1">
                  <a:solidFill>
                    <a:srgbClr val="DD6045"/>
                  </a:solidFill>
                  <a:latin typeface="Janna LT" pitchFamily="2" charset="-78"/>
                  <a:ea typeface="Janna LT" charset="0"/>
                </a:defRPr>
              </a:lvl1pPr>
            </a:lstStyle>
            <a:p>
              <a:r>
                <a:rPr lang="ar-OM" dirty="0"/>
                <a:t>مراجعة دقة المؤشرات في البوابة</a:t>
              </a:r>
              <a:endParaRPr lang="en-US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9612056" y="2985912"/>
            <a:ext cx="1590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OM" sz="1600" b="1" dirty="0">
                <a:solidFill>
                  <a:srgbClr val="DD6045"/>
                </a:solidFill>
                <a:latin typeface="Janna LT" pitchFamily="2" charset="-78"/>
                <a:ea typeface="Janna LT" charset="0"/>
              </a:rPr>
              <a:t>جمع </a:t>
            </a:r>
            <a:r>
              <a:rPr lang="ar-OM" sz="1600" b="1" dirty="0" smtClean="0">
                <a:solidFill>
                  <a:srgbClr val="DD6045"/>
                </a:solidFill>
                <a:latin typeface="Janna LT" pitchFamily="2" charset="-78"/>
                <a:ea typeface="Janna LT" charset="0"/>
              </a:rPr>
              <a:t>وتخزين البيانات</a:t>
            </a:r>
          </a:p>
          <a:p>
            <a:pPr algn="ctr" rtl="1"/>
            <a:r>
              <a:rPr lang="ar-OM" sz="1600" b="1" dirty="0" smtClean="0">
                <a:solidFill>
                  <a:srgbClr val="DD6045"/>
                </a:solidFill>
                <a:latin typeface="Janna LT" pitchFamily="2" charset="-78"/>
                <a:ea typeface="Janna LT" charset="0"/>
              </a:rPr>
              <a:t>(</a:t>
            </a:r>
            <a:r>
              <a:rPr lang="en-US" sz="1600" b="1" dirty="0" smtClean="0">
                <a:solidFill>
                  <a:srgbClr val="DD6045"/>
                </a:solidFill>
                <a:latin typeface="Janna LT" pitchFamily="2" charset="-78"/>
                <a:ea typeface="Janna LT" charset="0"/>
              </a:rPr>
              <a:t>SAS</a:t>
            </a:r>
            <a:r>
              <a:rPr lang="ar-OM" sz="1600" b="1" dirty="0" smtClean="0">
                <a:solidFill>
                  <a:srgbClr val="DD6045"/>
                </a:solidFill>
                <a:latin typeface="Janna LT" pitchFamily="2" charset="-78"/>
                <a:ea typeface="Janna LT" charset="0"/>
              </a:rPr>
              <a:t>)</a:t>
            </a:r>
            <a:endParaRPr lang="ar-OM" sz="1600" b="1" dirty="0">
              <a:solidFill>
                <a:srgbClr val="DD6045"/>
              </a:solidFill>
              <a:latin typeface="Janna LT" pitchFamily="2" charset="-78"/>
              <a:ea typeface="Janna LT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04936" y="2956294"/>
            <a:ext cx="2027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OM" sz="1600" b="1" dirty="0">
                <a:solidFill>
                  <a:srgbClr val="DD6045"/>
                </a:solidFill>
                <a:latin typeface="Janna LT" pitchFamily="2" charset="-78"/>
                <a:ea typeface="Janna LT" charset="0"/>
              </a:rPr>
              <a:t>دراسة التصانيف المستعملة واقتراح جداول مرور</a:t>
            </a:r>
            <a:endParaRPr lang="en-US" sz="1600" b="1" dirty="0">
              <a:solidFill>
                <a:srgbClr val="DD6045"/>
              </a:solidFill>
              <a:latin typeface="Janna LT" pitchFamily="2" charset="-78"/>
              <a:ea typeface="Janna 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2740114" y="384634"/>
            <a:ext cx="6612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 rtl="1"/>
            <a:r>
              <a:rPr lang="ar-OM" sz="3200" b="1" dirty="0" smtClean="0">
                <a:solidFill>
                  <a:schemeClr val="bg1"/>
                </a:solidFill>
              </a:rPr>
              <a:t>المراجع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r>
              <a:rPr lang="ar-OM" sz="3200" b="1" dirty="0" smtClean="0">
                <a:solidFill>
                  <a:schemeClr val="bg1"/>
                </a:solidFill>
              </a:rPr>
              <a:t>والتوصيات في مجال إدارة جودة البيانات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CA72B8-A18A-9243-993A-8A6D187068CD}"/>
              </a:ext>
            </a:extLst>
          </p:cNvPr>
          <p:cNvCxnSpPr>
            <a:cxnSpLocks/>
          </p:cNvCxnSpPr>
          <p:nvPr/>
        </p:nvCxnSpPr>
        <p:spPr>
          <a:xfrm>
            <a:off x="10798776" y="2867685"/>
            <a:ext cx="0" cy="727030"/>
          </a:xfrm>
          <a:prstGeom prst="straightConnector1">
            <a:avLst/>
          </a:prstGeom>
          <a:ln w="28575">
            <a:solidFill>
              <a:srgbClr val="0095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F9559C-2ACC-2B48-AD72-07EBE8BB0F6D}"/>
              </a:ext>
            </a:extLst>
          </p:cNvPr>
          <p:cNvSpPr/>
          <p:nvPr/>
        </p:nvSpPr>
        <p:spPr>
          <a:xfrm>
            <a:off x="9124749" y="2572332"/>
            <a:ext cx="1892177" cy="451943"/>
          </a:xfrm>
          <a:prstGeom prst="roundRect">
            <a:avLst/>
          </a:prstGeom>
          <a:solidFill>
            <a:srgbClr val="009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 smtClean="0">
                <a:solidFill>
                  <a:schemeClr val="bg1"/>
                </a:solidFill>
              </a:rPr>
              <a:t>الأول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036F45-A885-2840-8190-EE19B854BD09}"/>
              </a:ext>
            </a:extLst>
          </p:cNvPr>
          <p:cNvSpPr/>
          <p:nvPr/>
        </p:nvSpPr>
        <p:spPr>
          <a:xfrm>
            <a:off x="9124749" y="3629599"/>
            <a:ext cx="1892177" cy="405263"/>
          </a:xfrm>
          <a:prstGeom prst="roundRect">
            <a:avLst/>
          </a:prstGeom>
          <a:solidFill>
            <a:srgbClr val="009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 smtClean="0">
                <a:solidFill>
                  <a:schemeClr val="bg1"/>
                </a:solidFill>
              </a:rPr>
              <a:t>الثاني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812B1A-BCB9-F443-B868-2CE88AC59696}"/>
              </a:ext>
            </a:extLst>
          </p:cNvPr>
          <p:cNvSpPr/>
          <p:nvPr/>
        </p:nvSpPr>
        <p:spPr>
          <a:xfrm>
            <a:off x="9124749" y="4648367"/>
            <a:ext cx="1892177" cy="396763"/>
          </a:xfrm>
          <a:prstGeom prst="roundRect">
            <a:avLst/>
          </a:prstGeom>
          <a:solidFill>
            <a:srgbClr val="009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 smtClean="0">
                <a:solidFill>
                  <a:schemeClr val="bg1"/>
                </a:solidFill>
              </a:rPr>
              <a:t>الثالث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62E73C-0FE5-6948-988A-C32A8E8F75E3}"/>
              </a:ext>
            </a:extLst>
          </p:cNvPr>
          <p:cNvCxnSpPr>
            <a:cxnSpLocks/>
          </p:cNvCxnSpPr>
          <p:nvPr/>
        </p:nvCxnSpPr>
        <p:spPr>
          <a:xfrm>
            <a:off x="10811866" y="3945532"/>
            <a:ext cx="0" cy="694654"/>
          </a:xfrm>
          <a:prstGeom prst="straightConnector1">
            <a:avLst/>
          </a:prstGeom>
          <a:ln w="28575">
            <a:solidFill>
              <a:srgbClr val="0095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A326D8-8665-6A44-B09A-E077F1FFDBD3}"/>
              </a:ext>
            </a:extLst>
          </p:cNvPr>
          <p:cNvCxnSpPr>
            <a:cxnSpLocks/>
          </p:cNvCxnSpPr>
          <p:nvPr/>
        </p:nvCxnSpPr>
        <p:spPr>
          <a:xfrm>
            <a:off x="10815331" y="4978141"/>
            <a:ext cx="0" cy="633316"/>
          </a:xfrm>
          <a:prstGeom prst="straightConnector1">
            <a:avLst/>
          </a:prstGeom>
          <a:ln w="28575">
            <a:solidFill>
              <a:srgbClr val="0095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339F6A3-6B43-324D-9220-72C6B59922BE}"/>
              </a:ext>
            </a:extLst>
          </p:cNvPr>
          <p:cNvSpPr/>
          <p:nvPr/>
        </p:nvSpPr>
        <p:spPr>
          <a:xfrm>
            <a:off x="847021" y="5162194"/>
            <a:ext cx="8949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2400" b="1" dirty="0" smtClean="0">
                <a:solidFill>
                  <a:srgbClr val="E0592A"/>
                </a:solidFill>
              </a:rPr>
              <a:t>إطار ضمان جودة البيانات الإحصائية المعتمد على مستوى الاتحاد الأوروبي</a:t>
            </a:r>
            <a:r>
              <a:rPr lang="en-GB" sz="2400" b="1" dirty="0" smtClean="0">
                <a:solidFill>
                  <a:srgbClr val="E0592A"/>
                </a:solidFill>
              </a:rPr>
              <a:t> BLUE-ETS </a:t>
            </a:r>
            <a:r>
              <a:rPr lang="ar-OM" sz="2400" b="1" dirty="0" smtClean="0">
                <a:solidFill>
                  <a:srgbClr val="E0592A"/>
                </a:solidFill>
              </a:rPr>
              <a:t> </a:t>
            </a:r>
            <a:endParaRPr lang="en-US" sz="2400" b="1" dirty="0">
              <a:solidFill>
                <a:srgbClr val="E0592A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9F6A3-6B43-324D-9220-72C6B59922BE}"/>
              </a:ext>
            </a:extLst>
          </p:cNvPr>
          <p:cNvSpPr/>
          <p:nvPr/>
        </p:nvSpPr>
        <p:spPr>
          <a:xfrm>
            <a:off x="847021" y="4150450"/>
            <a:ext cx="8949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2400" b="1" dirty="0" smtClean="0">
                <a:solidFill>
                  <a:srgbClr val="E0592A"/>
                </a:solidFill>
              </a:rPr>
              <a:t>مبادئ وتوصيات تعدادات السكان والمساكن لشعبة الإحصاء بالأمم المتحدة</a:t>
            </a:r>
            <a:endParaRPr lang="en-US" sz="2400" b="1" dirty="0" smtClean="0">
              <a:solidFill>
                <a:srgbClr val="E0592A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39F6A3-6B43-324D-9220-72C6B59922BE}"/>
              </a:ext>
            </a:extLst>
          </p:cNvPr>
          <p:cNvSpPr/>
          <p:nvPr/>
        </p:nvSpPr>
        <p:spPr>
          <a:xfrm>
            <a:off x="847022" y="3105636"/>
            <a:ext cx="8949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2400" b="1" dirty="0" smtClean="0">
                <a:solidFill>
                  <a:srgbClr val="E0592A"/>
                </a:solidFill>
              </a:rPr>
              <a:t>إطار ضمان جودة البيانات الإحصائية لدول مجلس التعاون الخليجي</a:t>
            </a:r>
            <a:endParaRPr lang="en-US" sz="2400" b="1" dirty="0">
              <a:solidFill>
                <a:srgbClr val="E0592A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9F6A3-6B43-324D-9220-72C6B59922BE}"/>
              </a:ext>
            </a:extLst>
          </p:cNvPr>
          <p:cNvSpPr/>
          <p:nvPr/>
        </p:nvSpPr>
        <p:spPr>
          <a:xfrm>
            <a:off x="847021" y="1673355"/>
            <a:ext cx="10398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2400" b="1" dirty="0" smtClean="0"/>
              <a:t>تم الاستئناس بالممارسات المثلى والتوصيات في مجال إدارة جودة البيانات وذلك حسب المراجع التالية: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88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5025033" y="366202"/>
            <a:ext cx="257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 rtl="1"/>
            <a:r>
              <a:rPr lang="ar-OM" sz="3200" b="1" dirty="0">
                <a:solidFill>
                  <a:schemeClr val="bg1"/>
                </a:solidFill>
              </a:rPr>
              <a:t>الهدف</a:t>
            </a:r>
            <a:r>
              <a:rPr lang="ar-OM" sz="3200" b="1" dirty="0">
                <a:latin typeface="Janna LT" pitchFamily="2" charset="-78"/>
              </a:rPr>
              <a:t> </a:t>
            </a:r>
            <a:r>
              <a:rPr lang="ar-OM" sz="3200" b="1" dirty="0">
                <a:solidFill>
                  <a:schemeClr val="bg1"/>
                </a:solidFill>
              </a:rPr>
              <a:t>والمنهجية</a:t>
            </a:r>
            <a:r>
              <a:rPr lang="ar-OM" sz="3200" b="1" dirty="0">
                <a:latin typeface="Janna LT" pitchFamily="2" charset="-78"/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403928" y="2581938"/>
          <a:ext cx="6269784" cy="3754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/>
          <p:cNvSpPr/>
          <p:nvPr/>
        </p:nvSpPr>
        <p:spPr>
          <a:xfrm>
            <a:off x="4538819" y="1622316"/>
            <a:ext cx="7102765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ar-SA" sz="2400" b="1" dirty="0">
                <a:solidFill>
                  <a:srgbClr val="DD6045"/>
                </a:solidFill>
                <a:latin typeface="Arial" panose="020B0604020202020204" pitchFamily="34" charset="0"/>
                <a:ea typeface="Janna LT" charset="0"/>
                <a:cs typeface="Arial" panose="020B0604020202020204" pitchFamily="34" charset="0"/>
              </a:rPr>
              <a:t>هل ممكن استخدام السجل الإداري لإنتاج إحصائيات رسمية </a:t>
            </a:r>
            <a:r>
              <a:rPr lang="ar-SA" sz="2400" b="1" dirty="0" smtClean="0">
                <a:solidFill>
                  <a:srgbClr val="DD6045"/>
                </a:solidFill>
                <a:latin typeface="Arial" panose="020B0604020202020204" pitchFamily="34" charset="0"/>
                <a:ea typeface="Janna LT" charset="0"/>
                <a:cs typeface="Arial" panose="020B0604020202020204" pitchFamily="34" charset="0"/>
              </a:rPr>
              <a:t>؟</a:t>
            </a:r>
            <a:r>
              <a:rPr lang="ar-OM" sz="2400" b="1" dirty="0" smtClean="0">
                <a:solidFill>
                  <a:srgbClr val="DD6045"/>
                </a:solidFill>
                <a:latin typeface="Arial" panose="020B0604020202020204" pitchFamily="34" charset="0"/>
                <a:ea typeface="Janna LT" charset="0"/>
                <a:cs typeface="Arial" panose="020B0604020202020204" pitchFamily="34" charset="0"/>
              </a:rPr>
              <a:t> </a:t>
            </a:r>
          </a:p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ar-OM" sz="2400" b="1" dirty="0" smtClean="0">
                <a:solidFill>
                  <a:srgbClr val="DD6045"/>
                </a:solidFill>
                <a:latin typeface="Arial" panose="020B0604020202020204" pitchFamily="34" charset="0"/>
                <a:ea typeface="Janna LT" charset="0"/>
                <a:cs typeface="Arial" panose="020B0604020202020204" pitchFamily="34" charset="0"/>
              </a:rPr>
              <a:t>كيف يمكن تحسين جودة السجلات ؟ </a:t>
            </a:r>
            <a:endParaRPr lang="en-US" sz="2400" b="1" dirty="0">
              <a:solidFill>
                <a:srgbClr val="DD6045"/>
              </a:solidFill>
              <a:latin typeface="Arial" panose="020B0604020202020204" pitchFamily="34" charset="0"/>
              <a:ea typeface="Janna LT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311603" y="2482449"/>
          <a:ext cx="4929053" cy="3369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Rectangle 10"/>
          <p:cNvSpPr/>
          <p:nvPr/>
        </p:nvSpPr>
        <p:spPr>
          <a:xfrm>
            <a:off x="8160857" y="3179263"/>
            <a:ext cx="1888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OM" sz="2800" b="1" dirty="0" smtClean="0">
                <a:solidFill>
                  <a:schemeClr val="bg1"/>
                </a:solidFill>
              </a:rPr>
              <a:t>3 مستويات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4477" y="4281453"/>
            <a:ext cx="1108685" cy="523220"/>
          </a:xfrm>
          <a:prstGeom prst="rect">
            <a:avLst/>
          </a:prstGeom>
          <a:solidFill>
            <a:srgbClr val="0095A9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OM" sz="2800" b="1" dirty="0">
                <a:solidFill>
                  <a:schemeClr val="bg1"/>
                </a:solidFill>
              </a:rPr>
              <a:t>5 أبعاد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7" y="1293095"/>
            <a:ext cx="10845387" cy="4904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26F7B7-0BD1-F142-8482-49C86FD59786}"/>
              </a:ext>
            </a:extLst>
          </p:cNvPr>
          <p:cNvSpPr/>
          <p:nvPr/>
        </p:nvSpPr>
        <p:spPr>
          <a:xfrm>
            <a:off x="6565234" y="15505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OM" sz="2800" b="1" dirty="0">
                <a:solidFill>
                  <a:schemeClr val="bg1"/>
                </a:solidFill>
                <a:latin typeface=".Arabic UI Text"/>
              </a:rPr>
              <a:t>الجاهزية الفينة</a:t>
            </a:r>
            <a:endParaRPr lang="ar" sz="2800" b="1" dirty="0">
              <a:solidFill>
                <a:schemeClr val="bg1"/>
              </a:solidFill>
              <a:latin typeface=".Arabic UI Tex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870B4-7A30-FD4D-9A3C-30F92DEAE0DB}"/>
              </a:ext>
            </a:extLst>
          </p:cNvPr>
          <p:cNvSpPr/>
          <p:nvPr/>
        </p:nvSpPr>
        <p:spPr>
          <a:xfrm>
            <a:off x="7038109" y="2406522"/>
            <a:ext cx="3501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OM" sz="3200" b="1" dirty="0" smtClean="0"/>
              <a:t>دراسة  </a:t>
            </a:r>
          </a:p>
          <a:p>
            <a:pPr algn="just" rtl="1"/>
            <a:endParaRPr lang="ar-OM" sz="1200" b="1" dirty="0"/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r>
              <a:rPr lang="ar-OM" sz="1600" b="1" dirty="0" smtClean="0"/>
              <a:t>    هيكلة السجل لدى الجهة </a:t>
            </a:r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endParaRPr lang="ar-OM" sz="1600" b="1" dirty="0"/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r>
              <a:rPr lang="ar-OM" sz="1600" b="1" dirty="0" smtClean="0"/>
              <a:t>     كيفية التحديث </a:t>
            </a:r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endParaRPr lang="ar-OM" sz="1600" b="1" dirty="0"/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r>
              <a:rPr lang="ar-OM" sz="1600" b="1" dirty="0" smtClean="0"/>
              <a:t>     هل يوجد ربط مع الجهات المالكة</a:t>
            </a:r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endParaRPr lang="ar-OM" sz="1600" b="1" dirty="0" smtClean="0"/>
          </a:p>
          <a:p>
            <a:pPr marL="285750" indent="-285750" algn="just" rtl="1">
              <a:buFont typeface="Courier New" panose="02070309020205020404" pitchFamily="49" charset="0"/>
              <a:buChar char="o"/>
            </a:pPr>
            <a:r>
              <a:rPr lang="ar-OM" sz="1600" b="1" dirty="0" smtClean="0"/>
              <a:t>هل الملف يفي مبدئيا بالغرض الإحصائي</a:t>
            </a:r>
            <a:endParaRPr lang="ar-OM" sz="1200" b="1" dirty="0" smtClean="0"/>
          </a:p>
          <a:p>
            <a:pPr algn="just" rtl="1"/>
            <a:endParaRPr lang="ar-OM" sz="1200" b="1" dirty="0" smtClean="0"/>
          </a:p>
          <a:p>
            <a:pPr algn="just" rtl="1"/>
            <a:endParaRPr lang="ar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6C65DE-2C75-174E-AEAF-8385892B76ED}"/>
              </a:ext>
            </a:extLst>
          </p:cNvPr>
          <p:cNvSpPr/>
          <p:nvPr/>
        </p:nvSpPr>
        <p:spPr>
          <a:xfrm>
            <a:off x="943348" y="157537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OM" sz="2800" b="1" dirty="0">
                <a:solidFill>
                  <a:schemeClr val="bg1"/>
                </a:solidFill>
                <a:latin typeface=".Arabic UI Text"/>
              </a:rPr>
              <a:t>الاتساق وقابلية المقارنة</a:t>
            </a:r>
            <a:endParaRPr lang="ar" sz="2800" b="1" dirty="0">
              <a:solidFill>
                <a:schemeClr val="bg1"/>
              </a:solidFill>
              <a:latin typeface=".Arabic UI Tex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3527" y="6124132"/>
            <a:ext cx="7972379" cy="523220"/>
          </a:xfrm>
          <a:prstGeom prst="rect">
            <a:avLst/>
          </a:prstGeom>
          <a:solidFill>
            <a:srgbClr val="A6A6A6"/>
          </a:solidFill>
        </p:spPr>
        <p:txBody>
          <a:bodyPr wrap="square">
            <a:spAutoFit/>
          </a:bodyPr>
          <a:lstStyle/>
          <a:p>
            <a:pPr algn="ctr"/>
            <a:r>
              <a:rPr lang="ar-OM" sz="2800" dirty="0" smtClean="0">
                <a:solidFill>
                  <a:schemeClr val="bg1"/>
                </a:solidFill>
              </a:rPr>
              <a:t>توصيات /تصحيح : جانب فني وقانوني / إجرائي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5780" y="2255989"/>
            <a:ext cx="378200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 err="1" smtClean="0"/>
              <a:t>مقارنة</a:t>
            </a:r>
            <a:r>
              <a:rPr lang="en-US" sz="2000" b="1" dirty="0" smtClean="0"/>
              <a:t> </a:t>
            </a:r>
            <a:r>
              <a:rPr lang="ar-OM" sz="2000" b="1" dirty="0" smtClean="0"/>
              <a:t> </a:t>
            </a:r>
            <a:r>
              <a:rPr lang="en-US" sz="2000" b="1" dirty="0" err="1" smtClean="0"/>
              <a:t>المفاهيم</a:t>
            </a:r>
            <a:r>
              <a:rPr lang="en-US" sz="2000" b="1" dirty="0" smtClean="0"/>
              <a:t> </a:t>
            </a:r>
            <a:r>
              <a:rPr lang="ar-OM" sz="2000" b="1" dirty="0" smtClean="0"/>
              <a:t> </a:t>
            </a:r>
            <a:r>
              <a:rPr lang="en-US" sz="2000" b="1" dirty="0" err="1" smtClean="0"/>
              <a:t>والتعاريف</a:t>
            </a:r>
            <a:r>
              <a:rPr lang="ar-OM" sz="2000" b="1" dirty="0" smtClean="0"/>
              <a:t> والتصانيف</a:t>
            </a:r>
            <a:r>
              <a:rPr lang="en-US" sz="2000" b="1" dirty="0" smtClean="0"/>
              <a:t> </a:t>
            </a:r>
            <a:r>
              <a:rPr lang="en-US" sz="1600" dirty="0" err="1" smtClean="0"/>
              <a:t>بين</a:t>
            </a:r>
            <a:r>
              <a:rPr lang="ar-OM" sz="1600" dirty="0" smtClean="0"/>
              <a:t> </a:t>
            </a:r>
            <a:r>
              <a:rPr lang="en-US" sz="1600" dirty="0" smtClean="0"/>
              <a:t> </a:t>
            </a:r>
            <a:r>
              <a:rPr lang="en-US" sz="1600" dirty="0" err="1"/>
              <a:t>ماهو</a:t>
            </a:r>
            <a:r>
              <a:rPr lang="en-US" sz="1600" dirty="0"/>
              <a:t> </a:t>
            </a:r>
            <a:r>
              <a:rPr lang="ar-OM" sz="1600" dirty="0" smtClean="0"/>
              <a:t>مستعمل </a:t>
            </a:r>
            <a:r>
              <a:rPr lang="en-US" sz="1600" dirty="0" err="1" smtClean="0"/>
              <a:t>إداريا</a:t>
            </a:r>
            <a:r>
              <a:rPr lang="en-US" sz="1600" dirty="0" smtClean="0"/>
              <a:t> </a:t>
            </a:r>
            <a:r>
              <a:rPr lang="en-US" sz="1600" dirty="0" err="1"/>
              <a:t>مع</a:t>
            </a:r>
            <a:r>
              <a:rPr lang="en-US" sz="1600" dirty="0"/>
              <a:t> </a:t>
            </a:r>
            <a:r>
              <a:rPr lang="en-US" sz="1600" dirty="0" err="1" smtClean="0"/>
              <a:t>التوصيات</a:t>
            </a:r>
            <a:r>
              <a:rPr lang="ar-OM" sz="1600" dirty="0" smtClean="0"/>
              <a:t> </a:t>
            </a:r>
            <a:r>
              <a:rPr lang="en-US" sz="1600" dirty="0" smtClean="0"/>
              <a:t> </a:t>
            </a:r>
            <a:r>
              <a:rPr lang="en-US" sz="1600" dirty="0" err="1"/>
              <a:t>في</a:t>
            </a:r>
            <a:r>
              <a:rPr lang="en-US" sz="1600" dirty="0"/>
              <a:t> </a:t>
            </a:r>
            <a:r>
              <a:rPr lang="en-US" sz="1600" dirty="0" err="1"/>
              <a:t>المجال</a:t>
            </a:r>
            <a:r>
              <a:rPr lang="en-US" sz="1600" dirty="0"/>
              <a:t> </a:t>
            </a:r>
            <a:r>
              <a:rPr lang="en-US" sz="1600" dirty="0" err="1" smtClean="0"/>
              <a:t>الإحصائي</a:t>
            </a:r>
            <a:r>
              <a:rPr lang="ar-OM" sz="1600" dirty="0" smtClean="0"/>
              <a:t> </a:t>
            </a:r>
            <a:r>
              <a:rPr lang="ar-OM" sz="1600" dirty="0" err="1" smtClean="0"/>
              <a:t>وإقتراح</a:t>
            </a:r>
            <a:r>
              <a:rPr lang="ar-OM" sz="1600" dirty="0" smtClean="0"/>
              <a:t> منهجية إحصائية لمعالجة الفوارق 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1600" b="1" dirty="0" smtClean="0"/>
              <a:t>دراسة المعرفات </a:t>
            </a:r>
            <a:r>
              <a:rPr lang="ar-OM" sz="1600" b="1" dirty="0"/>
              <a:t>ومتغيرات الربط  </a:t>
            </a:r>
            <a:r>
              <a:rPr lang="ar-OM" sz="1600" dirty="0"/>
              <a:t>: التواجد و </a:t>
            </a:r>
            <a:r>
              <a:rPr lang="ar-OM" sz="1600" dirty="0" smtClean="0"/>
              <a:t>الدقة</a:t>
            </a: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1600" b="1" dirty="0"/>
              <a:t>مقارنة المؤشرات </a:t>
            </a:r>
            <a:r>
              <a:rPr lang="ar-OM" sz="1600" dirty="0"/>
              <a:t>المستخرجة من الملف مع المؤشرات الرسمية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3444369" y="416704"/>
            <a:ext cx="5110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 rtl="1">
              <a:spcBef>
                <a:spcPct val="0"/>
              </a:spcBef>
            </a:pPr>
            <a:r>
              <a:rPr lang="ar-OM" sz="3200" b="1" dirty="0">
                <a:solidFill>
                  <a:schemeClr val="bg1"/>
                </a:solidFill>
              </a:rPr>
              <a:t>مراحل دراسة جودة السجلات الإدارية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7" y="1293095"/>
            <a:ext cx="10845387" cy="49045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13527" y="6124132"/>
            <a:ext cx="7972379" cy="523220"/>
          </a:xfrm>
          <a:prstGeom prst="rect">
            <a:avLst/>
          </a:prstGeom>
          <a:solidFill>
            <a:srgbClr val="A6A6A6"/>
          </a:solidFill>
        </p:spPr>
        <p:txBody>
          <a:bodyPr wrap="square">
            <a:spAutoFit/>
          </a:bodyPr>
          <a:lstStyle/>
          <a:p>
            <a:pPr algn="ctr"/>
            <a:r>
              <a:rPr lang="ar-OM" sz="2800" dirty="0" smtClean="0">
                <a:solidFill>
                  <a:schemeClr val="bg1"/>
                </a:solidFill>
              </a:rPr>
              <a:t>توصيات /تصحيح : جانب فني وقانوني / إجرائي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3715784" y="391083"/>
            <a:ext cx="5110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 rtl="1">
              <a:spcBef>
                <a:spcPct val="0"/>
              </a:spcBef>
            </a:pPr>
            <a:r>
              <a:rPr lang="ar-OM" sz="3200" b="1" dirty="0">
                <a:solidFill>
                  <a:schemeClr val="bg1"/>
                </a:solidFill>
              </a:rPr>
              <a:t>مراحل دراسة جودة السجلات الإدارية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870B4-7A30-FD4D-9A3C-30F92DEAE0DB}"/>
              </a:ext>
            </a:extLst>
          </p:cNvPr>
          <p:cNvSpPr/>
          <p:nvPr/>
        </p:nvSpPr>
        <p:spPr>
          <a:xfrm>
            <a:off x="6671347" y="2459504"/>
            <a:ext cx="40318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نقص / زيادة  التغطية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تكرار السجلات 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البيانات المنقوصة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البيانات التي تم تقديرها على مستوى الجهة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6C65DE-2C75-174E-AEAF-8385892B76ED}"/>
              </a:ext>
            </a:extLst>
          </p:cNvPr>
          <p:cNvSpPr/>
          <p:nvPr/>
        </p:nvSpPr>
        <p:spPr>
          <a:xfrm>
            <a:off x="7379852" y="1546288"/>
            <a:ext cx="3140939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OM" sz="2800" b="1" dirty="0">
                <a:solidFill>
                  <a:schemeClr val="bg1"/>
                </a:solidFill>
                <a:latin typeface=".Arabic UI Text"/>
              </a:rPr>
              <a:t>الاكتمال / التغطية</a:t>
            </a:r>
            <a:endParaRPr lang="ar" sz="2800" b="1" dirty="0">
              <a:solidFill>
                <a:schemeClr val="bg1"/>
              </a:solidFill>
              <a:latin typeface=".Arabic UI Tex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6F7B7-0BD1-F142-8482-49C86FD59786}"/>
              </a:ext>
            </a:extLst>
          </p:cNvPr>
          <p:cNvSpPr/>
          <p:nvPr/>
        </p:nvSpPr>
        <p:spPr>
          <a:xfrm>
            <a:off x="1095188" y="153318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OM" sz="2800" b="1" dirty="0">
                <a:solidFill>
                  <a:schemeClr val="bg1"/>
                </a:solidFill>
                <a:latin typeface=".Arabic UI Text"/>
              </a:rPr>
              <a:t>الدقة والموثوقية / البعد الزمني</a:t>
            </a:r>
            <a:endParaRPr lang="ar" sz="2800" b="1" dirty="0">
              <a:solidFill>
                <a:schemeClr val="bg1"/>
              </a:solidFill>
              <a:latin typeface=".Arabic UI Tex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825" y="2267051"/>
            <a:ext cx="40607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 err="1"/>
              <a:t>وجود</a:t>
            </a:r>
            <a:r>
              <a:rPr lang="ar-OM" sz="2000" b="1" dirty="0"/>
              <a:t> </a:t>
            </a:r>
            <a:r>
              <a:rPr lang="en-US" sz="2000" b="1" dirty="0"/>
              <a:t>معرف </a:t>
            </a:r>
            <a:r>
              <a:rPr lang="en-US" sz="2000" b="1" dirty="0" err="1"/>
              <a:t>موحد</a:t>
            </a:r>
            <a:r>
              <a:rPr lang="ar-OM" sz="2000" b="1" dirty="0"/>
              <a:t>  للفرد / منشأة/ وحدة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ملكية البيان / الربط مع الجهة المالكة للبيان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1487882" y="3076753"/>
            <a:ext cx="38940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وتيرة تحديث البيانات على مستوى السجل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دقة تواريخ الوقائع / العلاقات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التأخير في تسجيل الوقائع / العلاقات</a:t>
            </a:r>
          </a:p>
          <a:p>
            <a:pPr marL="285750" indent="-285750" algn="just" rtl="1" font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ar-OM" sz="2000" b="1" dirty="0"/>
              <a:t>التأخير في تسليم </a:t>
            </a:r>
            <a:r>
              <a:rPr lang="ar-OM" sz="2000" b="1" dirty="0" smtClean="0"/>
              <a:t>البيانات</a:t>
            </a:r>
            <a:endParaRPr lang="ar-OM" sz="2000" b="1" dirty="0"/>
          </a:p>
        </p:txBody>
      </p:sp>
    </p:spTree>
    <p:extLst>
      <p:ext uri="{BB962C8B-B14F-4D97-AF65-F5344CB8AC3E}">
        <p14:creationId xmlns:p14="http://schemas.microsoft.com/office/powerpoint/2010/main" val="28742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9" y="2128288"/>
            <a:ext cx="3443882" cy="35909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6806">
            <a:off x="5520458" y="2342710"/>
            <a:ext cx="3314700" cy="1100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38" y="3385651"/>
            <a:ext cx="3314700" cy="11000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5069">
            <a:off x="3434756" y="3639457"/>
            <a:ext cx="1720065" cy="154458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99" y="4642569"/>
            <a:ext cx="1720067" cy="15445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715">
            <a:off x="5665032" y="4456315"/>
            <a:ext cx="1720067" cy="15445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6259576" y="3684483"/>
            <a:ext cx="1720065" cy="15445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8775">
            <a:off x="6334700" y="2736315"/>
            <a:ext cx="1720065" cy="15445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5335">
            <a:off x="5758820" y="1934242"/>
            <a:ext cx="1720067" cy="154458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1395" y="1688587"/>
            <a:ext cx="1720067" cy="154458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3962579" y="1728520"/>
            <a:ext cx="1851499" cy="166260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000">
            <a:off x="3458084" y="2683870"/>
            <a:ext cx="1720065" cy="15445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7182">
            <a:off x="3989169" y="4396998"/>
            <a:ext cx="1720067" cy="154458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6213000" y="2408992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التعليم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47086" y="2209645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العائلة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86172" y="3189713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OM" sz="1200" b="1" dirty="0" smtClean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القوى العاملة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50872" y="4263271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OM" sz="1200" b="1" dirty="0" smtClean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الزيارات الصحية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234001" y="5032403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الضمان الاجتماعي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10551" y="5406537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السيارات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375270" y="5157660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الكفالات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60583" y="4360305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المؤسسة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732487" y="3268545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المساكن</a:t>
            </a:r>
          </a:p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</a:t>
            </a:r>
            <a:r>
              <a:rPr lang="ar-OM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أ</a:t>
            </a:r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راضي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53853" y="2147332"/>
            <a:ext cx="945796" cy="6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400" b="1" dirty="0" smtClean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العنوان</a:t>
            </a:r>
            <a:endParaRPr lang="ar-OM" sz="1400" b="1" dirty="0" smtClean="0">
              <a:solidFill>
                <a:prstClr val="white"/>
              </a:solidFill>
              <a:latin typeface="Janna LT" charset="0"/>
              <a:ea typeface="Janna LT" charset="0"/>
              <a:cs typeface="Janna LT" charset="0"/>
            </a:endParaRPr>
          </a:p>
          <a:p>
            <a:pPr algn="ctr" defTabSz="457189" rtl="1"/>
            <a:r>
              <a:rPr lang="ar-OM" sz="800" b="1" dirty="0" smtClean="0">
                <a:solidFill>
                  <a:prstClr val="white"/>
                </a:solidFill>
                <a:latin typeface="Janna LT" charset="0"/>
              </a:rPr>
              <a:t>-</a:t>
            </a:r>
            <a:endParaRPr lang="ar-OM" sz="1100" b="1" dirty="0" smtClean="0">
              <a:solidFill>
                <a:prstClr val="white"/>
              </a:solidFill>
              <a:latin typeface="Janna LT" charset="0"/>
            </a:endParaRPr>
          </a:p>
          <a:p>
            <a:pPr algn="ctr" defTabSz="457189" rtl="1"/>
            <a:r>
              <a:rPr lang="ar-OM" sz="1100" b="1" dirty="0" smtClean="0">
                <a:solidFill>
                  <a:prstClr val="white"/>
                </a:solidFill>
                <a:latin typeface="Janna LT" charset="0"/>
              </a:rPr>
              <a:t>حساب الكهرباء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704">
            <a:off x="5503067" y="4455187"/>
            <a:ext cx="3314700" cy="110007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1593">
            <a:off x="2650383" y="4495066"/>
            <a:ext cx="3314700" cy="1100075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7594049" y="5300152"/>
            <a:ext cx="7447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دعم الوقود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111491" y="5439631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الضرائب</a:t>
            </a: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0">
            <a:off x="2591027" y="2353048"/>
            <a:ext cx="3314700" cy="110007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971664" y="2276815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OM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الزمن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575968" y="2246002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الأسرة</a:t>
            </a:r>
            <a:endParaRPr lang="en-US" sz="1200" dirty="0">
              <a:solidFill>
                <a:prstClr val="white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7733" y="3441263"/>
            <a:ext cx="3314700" cy="110007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2630629" y="3740673"/>
            <a:ext cx="745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الحالة الزواجية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007220" y="3772368"/>
            <a:ext cx="952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ar-SA" sz="1200" b="1" dirty="0" smtClean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الإعاقة</a:t>
            </a:r>
            <a:endParaRPr lang="ar-SA" sz="1200" b="1" dirty="0">
              <a:solidFill>
                <a:prstClr val="white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356659" y="3260874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ar-OM" b="1" dirty="0">
                <a:solidFill>
                  <a:srgbClr val="DD6045"/>
                </a:solidFill>
                <a:latin typeface="Janna LT" charset="0"/>
              </a:rPr>
              <a:t>السكان</a:t>
            </a:r>
            <a:endParaRPr lang="en-US" dirty="0">
              <a:solidFill>
                <a:srgbClr val="DD6045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3283767" y="260219"/>
            <a:ext cx="4518077" cy="7073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r" rtl="1"/>
            <a:r>
              <a:rPr lang="ar-OM" sz="2400" b="1" dirty="0">
                <a:solidFill>
                  <a:schemeClr val="bg1"/>
                </a:solidFill>
                <a:latin typeface="Janna LT" charset="0"/>
                <a:ea typeface="Janna LT" charset="0"/>
                <a:cs typeface="Janna LT" charset="0"/>
              </a:rPr>
              <a:t>إدارة المعلومات لتنمية مستدامة</a:t>
            </a:r>
            <a:endParaRPr lang="en-US" sz="2000" b="1" dirty="0">
              <a:solidFill>
                <a:schemeClr val="bg1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03" y="2832650"/>
            <a:ext cx="2161993" cy="218901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5069">
            <a:off x="3195473" y="3630912"/>
            <a:ext cx="1720065" cy="154458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16" y="4634024"/>
            <a:ext cx="1720067" cy="154458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715">
            <a:off x="5413157" y="4447770"/>
            <a:ext cx="1720067" cy="154458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6020293" y="3675938"/>
            <a:ext cx="1720065" cy="154458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8775">
            <a:off x="6095417" y="2727770"/>
            <a:ext cx="1720065" cy="154458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5335">
            <a:off x="5519537" y="1925697"/>
            <a:ext cx="1720067" cy="154458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2112" y="1680042"/>
            <a:ext cx="1720067" cy="154458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3823742" y="1867181"/>
            <a:ext cx="1720067" cy="154458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000">
            <a:off x="3218801" y="2675325"/>
            <a:ext cx="1720065" cy="154458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7182">
            <a:off x="3749886" y="4388453"/>
            <a:ext cx="1720067" cy="1544585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5973717" y="2400447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الأراضي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027798" y="1960415"/>
            <a:ext cx="865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حساب الكهرباء</a:t>
            </a:r>
            <a:endParaRPr lang="ar-OM" sz="1200" b="1" dirty="0">
              <a:solidFill>
                <a:prstClr val="white"/>
              </a:solidFill>
              <a:latin typeface="Janna LT" charset="0"/>
              <a:ea typeface="Janna LT" charset="0"/>
              <a:cs typeface="Janna LT" charset="0"/>
            </a:endParaRPr>
          </a:p>
          <a:p>
            <a:pPr algn="ctr" defTabSz="457189" rtl="1"/>
            <a:r>
              <a:rPr lang="ar-OM" sz="4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-</a:t>
            </a:r>
          </a:p>
          <a:p>
            <a:pPr algn="ctr" defTabSz="457189" rtl="1"/>
            <a:r>
              <a:rPr lang="ar-OM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 الموقع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646889" y="3245823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المنشأة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591082" y="4286869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الأسرة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974097" y="5049371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المياه المنزلية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064145" y="5308274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الصرف </a:t>
            </a:r>
          </a:p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الصحي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135987" y="5149115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 smtClean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</a:t>
            </a:r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</a:t>
            </a:r>
            <a:r>
              <a:rPr lang="ar-SA" sz="1200" b="1" dirty="0" smtClean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نترنت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521300" y="4351760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الملاك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500329" y="3337950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الإشغال</a:t>
            </a:r>
            <a:endParaRPr lang="ar-SA" sz="1200" b="1" dirty="0">
              <a:solidFill>
                <a:prstClr val="white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12199" y="2433830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الاستخدام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3887625" y="259276"/>
            <a:ext cx="4172183" cy="8873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r" rtl="1"/>
            <a:r>
              <a:rPr lang="ar-OM" sz="2400" b="1" dirty="0">
                <a:solidFill>
                  <a:schemeClr val="bg1"/>
                </a:solidFill>
                <a:latin typeface="Janna LT" charset="0"/>
                <a:ea typeface="Janna LT" charset="0"/>
                <a:cs typeface="Janna LT" charset="0"/>
              </a:rPr>
              <a:t>إدارة المعلومات لتنمية مستدامة</a:t>
            </a:r>
            <a:endParaRPr lang="en-US" sz="2000" b="1" dirty="0">
              <a:solidFill>
                <a:schemeClr val="bg1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101410" y="3302052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ar-OM" b="1" dirty="0">
                <a:solidFill>
                  <a:srgbClr val="DD6045"/>
                </a:solidFill>
                <a:latin typeface="Janna LT" charset="0"/>
                <a:ea typeface="Janna LT" charset="0"/>
                <a:cs typeface="Janna LT" charset="0"/>
              </a:rPr>
              <a:t>المساكن</a:t>
            </a:r>
            <a:endParaRPr lang="en-US" dirty="0">
              <a:solidFill>
                <a:srgbClr val="DD60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7303412" cy="37732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59229" y="1474017"/>
            <a:ext cx="4276840" cy="197470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r" defTabSz="812740" rtl="1"/>
            <a:r>
              <a:rPr lang="ar-SA" sz="7200" b="1" dirty="0">
                <a:solidFill>
                  <a:srgbClr val="DD6045"/>
                </a:solidFill>
                <a:latin typeface="Janna LT" charset="0"/>
                <a:ea typeface="Janna LT" charset="0"/>
                <a:cs typeface="Janna LT" charset="0"/>
              </a:rPr>
              <a:t>المحتويات</a:t>
            </a:r>
            <a:endParaRPr lang="en-US" sz="7200" b="1" dirty="0">
              <a:solidFill>
                <a:srgbClr val="DD6045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62457" y="3587542"/>
            <a:ext cx="10638952" cy="276790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indent="-457177" algn="r" defTabSz="812740" rtl="1">
              <a:lnSpc>
                <a:spcPct val="150000"/>
              </a:lnSpc>
              <a:buFont typeface="Arial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التعداد الإلكتروني 2020</a:t>
            </a:r>
            <a:endParaRPr lang="ar-SA" sz="3200" dirty="0" smtClean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  <a:p>
            <a:pPr indent="-457177" algn="r" defTabSz="812740" rtl="1">
              <a:lnSpc>
                <a:spcPct val="150000"/>
              </a:lnSpc>
              <a:buFont typeface="Arial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الأهداف والغايات</a:t>
            </a:r>
          </a:p>
          <a:p>
            <a:pPr indent="-457177" algn="r" defTabSz="812740" rtl="1">
              <a:lnSpc>
                <a:spcPct val="150000"/>
              </a:lnSpc>
              <a:buFont typeface="Arial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مصادر البيانات</a:t>
            </a:r>
            <a:endParaRPr lang="ar-OM" sz="3200" dirty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  <a:p>
            <a:pPr indent="-457177" algn="r" defTabSz="812740" rtl="1">
              <a:lnSpc>
                <a:spcPct val="150000"/>
              </a:lnSpc>
              <a:buFont typeface="Arial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منظومة السجلات الوطنية</a:t>
            </a:r>
            <a:endParaRPr lang="ar-OM" sz="3200" dirty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933" y="3587542"/>
            <a:ext cx="6849467" cy="398253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indent="-285744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قواعد بيانات المنظومة ومراحل إنتقال البيانات</a:t>
            </a:r>
            <a:endParaRPr lang="ar-SA" sz="3200" dirty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  <a:p>
            <a:pPr indent="-285744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إدارة جودة البيانات</a:t>
            </a:r>
            <a:endParaRPr lang="ar-OM" sz="3200" dirty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  <a:p>
            <a:pPr indent="-285744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الإطار العام لقاعدة بيانات القوة البشرية</a:t>
            </a:r>
          </a:p>
          <a:p>
            <a:pPr indent="-285744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OM" sz="3200" dirty="0" smtClean="0">
                <a:solidFill>
                  <a:srgbClr val="0095A8"/>
                </a:solidFill>
                <a:latin typeface="Janna LT" charset="0"/>
                <a:ea typeface="Janna LT" charset="0"/>
                <a:cs typeface="Janna LT" charset="0"/>
              </a:rPr>
              <a:t>بوابة بيانات التعداد</a:t>
            </a:r>
            <a:endParaRPr lang="ar-OM" sz="3200" dirty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  <a:p>
            <a:pPr algn="r" rtl="1"/>
            <a:r>
              <a:rPr lang="ar-OM" sz="3200" b="1" dirty="0">
                <a:solidFill>
                  <a:schemeClr val="bg1"/>
                </a:solidFill>
                <a:latin typeface="Janna LT" charset="0"/>
                <a:ea typeface="Janna LT" charset="0"/>
                <a:cs typeface="Janna LT" charset="0"/>
              </a:rPr>
              <a:t>إدارة المعلومات لتنمية مستدامة</a:t>
            </a:r>
            <a:endParaRPr lang="en-US" sz="2800" b="1" dirty="0">
              <a:solidFill>
                <a:schemeClr val="bg1"/>
              </a:solidFill>
              <a:latin typeface="Janna LT" charset="0"/>
              <a:ea typeface="Janna LT" charset="0"/>
              <a:cs typeface="Janna LT" charset="0"/>
            </a:endParaRPr>
          </a:p>
          <a:p>
            <a:pPr indent="-457177" algn="r" defTabSz="812740" rtl="1">
              <a:lnSpc>
                <a:spcPct val="150000"/>
              </a:lnSpc>
              <a:buFont typeface="Arial" charset="0"/>
              <a:buChar char="•"/>
            </a:pPr>
            <a:endParaRPr lang="ar-OM" sz="3200" dirty="0">
              <a:solidFill>
                <a:srgbClr val="0095A8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492875"/>
            <a:ext cx="2844800" cy="365125"/>
          </a:xfrm>
        </p:spPr>
        <p:txBody>
          <a:bodyPr/>
          <a:lstStyle/>
          <a:p>
            <a:fld id="{C9C71347-7B8A-AF45-871E-A170F130C18E}" type="slidenum">
              <a:rPr lang="en-US" sz="2133" b="1">
                <a:solidFill>
                  <a:schemeClr val="accent1"/>
                </a:solidFill>
              </a:rPr>
              <a:t>2</a:t>
            </a:fld>
            <a:endParaRPr lang="en-US" sz="2133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4" y="2901017"/>
            <a:ext cx="2172985" cy="2200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5069">
            <a:off x="3272386" y="3699279"/>
            <a:ext cx="1720065" cy="1544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29" y="4702391"/>
            <a:ext cx="1720067" cy="1544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715">
            <a:off x="5490070" y="4516137"/>
            <a:ext cx="1720067" cy="1544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0000">
            <a:off x="6097206" y="3744305"/>
            <a:ext cx="1720065" cy="1544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8775">
            <a:off x="6172330" y="2796137"/>
            <a:ext cx="1720065" cy="1544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5335">
            <a:off x="5651255" y="2038043"/>
            <a:ext cx="1720067" cy="1544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59025" y="1748409"/>
            <a:ext cx="1720067" cy="1544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3832113" y="1999272"/>
            <a:ext cx="1720067" cy="15445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000">
            <a:off x="3295714" y="2743692"/>
            <a:ext cx="1720065" cy="15445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7182">
            <a:off x="3826799" y="4456820"/>
            <a:ext cx="1720067" cy="15445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9312" y="2512793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المشتغلين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84716" y="2269467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ريادة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20079" y="3225038"/>
            <a:ext cx="865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الضرائب </a:t>
            </a:r>
          </a:p>
          <a:p>
            <a:pPr algn="ctr" defTabSz="457189" rtl="1"/>
            <a:r>
              <a:rPr lang="ar-SA" sz="6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-</a:t>
            </a:r>
          </a:p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الجمارك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3609" y="4344615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النشاط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60174" y="5125149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الترخيص البلدي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48181" y="5466359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الملاك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12900" y="5217482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السيارات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72841" y="4347828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الشكل القانوني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69811" y="3389027"/>
            <a:ext cx="865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 rtl="1"/>
            <a:r>
              <a:rPr lang="ar-SA" sz="1200" b="1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الفرع</a:t>
            </a:r>
            <a:endParaRPr lang="ar-SA" sz="1200" b="1" dirty="0">
              <a:solidFill>
                <a:prstClr val="white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591" y="2507263"/>
            <a:ext cx="86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 rtl="1"/>
            <a:r>
              <a:rPr lang="ar-SA" sz="1200" b="1" dirty="0">
                <a:solidFill>
                  <a:prstClr val="white"/>
                </a:solidFill>
                <a:latin typeface="Janna LT" charset="0"/>
                <a:ea typeface="Janna LT" charset="0"/>
                <a:cs typeface="Janna LT" charset="0"/>
              </a:rPr>
              <a:t>حساب الكهرباء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24318" y="3312811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ar-OM" b="1" dirty="0">
                <a:solidFill>
                  <a:srgbClr val="DD6045"/>
                </a:solidFill>
                <a:latin typeface="Janna LT" charset="0"/>
                <a:ea typeface="Janna LT" charset="0"/>
                <a:cs typeface="Janna LT" charset="0"/>
              </a:rPr>
              <a:t>المنشآت</a:t>
            </a:r>
            <a:endParaRPr lang="en-US" dirty="0">
              <a:solidFill>
                <a:srgbClr val="DD6045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002718" y="150743"/>
            <a:ext cx="4153729" cy="11284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r" rtl="1"/>
            <a:r>
              <a:rPr lang="ar-OM" sz="2400" b="1" dirty="0">
                <a:solidFill>
                  <a:schemeClr val="bg1"/>
                </a:solidFill>
                <a:latin typeface="Janna LT" charset="0"/>
                <a:ea typeface="Janna LT" charset="0"/>
                <a:cs typeface="Janna LT" charset="0"/>
              </a:rPr>
              <a:t>إدارة المعلومات لتنمية مستدامة</a:t>
            </a:r>
            <a:endParaRPr lang="en-US" sz="2000" b="1" dirty="0">
              <a:solidFill>
                <a:schemeClr val="bg1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66" y="1369507"/>
            <a:ext cx="5759865" cy="5316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90672" y="69318"/>
            <a:ext cx="5051387" cy="11284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r" rtl="1"/>
            <a:r>
              <a:rPr lang="ar-OM" sz="2400" b="1" dirty="0">
                <a:solidFill>
                  <a:schemeClr val="bg1"/>
                </a:solidFill>
                <a:latin typeface="Janna LT" charset="0"/>
                <a:ea typeface="Janna LT" charset="0"/>
                <a:cs typeface="Janna LT" charset="0"/>
              </a:rPr>
              <a:t>إدارة المعلومات لتنمية مستدامة</a:t>
            </a:r>
            <a:endParaRPr lang="en-US" sz="2000" b="1" dirty="0">
              <a:solidFill>
                <a:schemeClr val="bg1"/>
              </a:solidFill>
              <a:latin typeface="Janna LT" charset="0"/>
              <a:ea typeface="Janna LT" charset="0"/>
              <a:cs typeface="Janna 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832"/>
            <a:ext cx="12192001" cy="7065819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28EEED67-F09F-ED42-8E0B-D48ED1C44E7C}"/>
              </a:ext>
            </a:extLst>
          </p:cNvPr>
          <p:cNvSpPr/>
          <p:nvPr/>
        </p:nvSpPr>
        <p:spPr>
          <a:xfrm>
            <a:off x="840964" y="1776158"/>
            <a:ext cx="2021307" cy="597463"/>
          </a:xfrm>
          <a:prstGeom prst="hexag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المؤسسات</a:t>
            </a: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(رقم السجل التجاري)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B19B52B-5BEB-2A48-B120-1DF4B5528517}"/>
              </a:ext>
            </a:extLst>
          </p:cNvPr>
          <p:cNvSpPr/>
          <p:nvPr/>
        </p:nvSpPr>
        <p:spPr>
          <a:xfrm>
            <a:off x="9350863" y="3056016"/>
            <a:ext cx="2266084" cy="739251"/>
          </a:xfrm>
          <a:prstGeom prst="hexago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السكان</a:t>
            </a:r>
            <a:endParaRPr lang="en-GB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(الرقم المدني)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37663E7-0766-A047-83C1-C7F5D2C3F731}"/>
              </a:ext>
            </a:extLst>
          </p:cNvPr>
          <p:cNvSpPr/>
          <p:nvPr/>
        </p:nvSpPr>
        <p:spPr>
          <a:xfrm>
            <a:off x="8920901" y="5350845"/>
            <a:ext cx="2021307" cy="593180"/>
          </a:xfrm>
          <a:prstGeom prst="hexag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SA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الأسر</a:t>
            </a:r>
            <a:endParaRPr lang="ar-OM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(رقم حساب كهرباء سكني)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6438BCA6-1E3C-6E4C-9CA6-692C028BBBA0}"/>
              </a:ext>
            </a:extLst>
          </p:cNvPr>
          <p:cNvSpPr/>
          <p:nvPr/>
        </p:nvSpPr>
        <p:spPr>
          <a:xfrm>
            <a:off x="552764" y="2643999"/>
            <a:ext cx="2021307" cy="646309"/>
          </a:xfrm>
          <a:prstGeom prst="hexagon">
            <a:avLst/>
          </a:prstGeom>
          <a:solidFill>
            <a:srgbClr val="ED7D3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SA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المُنشآت</a:t>
            </a:r>
            <a:endParaRPr lang="ar-OM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(رمز مكان النشاط)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B75D063-8341-A442-91D0-22F4D97EBA5A}"/>
              </a:ext>
            </a:extLst>
          </p:cNvPr>
          <p:cNvSpPr/>
          <p:nvPr/>
        </p:nvSpPr>
        <p:spPr>
          <a:xfrm>
            <a:off x="4681560" y="5686191"/>
            <a:ext cx="2021307" cy="560460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SA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المباني</a:t>
            </a:r>
            <a:endParaRPr lang="ar-OM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(رقم المبنى)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661BA3D-6DC6-BF45-BA38-B70C5B38F42B}"/>
              </a:ext>
            </a:extLst>
          </p:cNvPr>
          <p:cNvSpPr/>
          <p:nvPr/>
        </p:nvSpPr>
        <p:spPr>
          <a:xfrm>
            <a:off x="4789896" y="4687003"/>
            <a:ext cx="2021307" cy="696136"/>
          </a:xfrm>
          <a:prstGeom prst="hexago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SA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الوحدات</a:t>
            </a:r>
            <a:endParaRPr lang="ar-OM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(رقم حساب الكهرباء)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C1439E58-F206-7548-A0FF-2F77A6287888}"/>
              </a:ext>
            </a:extLst>
          </p:cNvPr>
          <p:cNvCxnSpPr>
            <a:cxnSpLocks/>
            <a:stCxn id="11" idx="0"/>
            <a:endCxn id="10" idx="0"/>
          </p:cNvCxnSpPr>
          <p:nvPr/>
        </p:nvCxnSpPr>
        <p:spPr>
          <a:xfrm flipH="1">
            <a:off x="6702867" y="5035070"/>
            <a:ext cx="108336" cy="931351"/>
          </a:xfrm>
          <a:prstGeom prst="curvedConnector3">
            <a:avLst>
              <a:gd name="adj1" fmla="val -211010"/>
            </a:avLst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mond 4">
            <a:extLst>
              <a:ext uri="{FF2B5EF4-FFF2-40B4-BE49-F238E27FC236}">
                <a16:creationId xmlns:a16="http://schemas.microsoft.com/office/drawing/2014/main" id="{E0549367-B211-D84B-A30D-F8F3618E1F8E}"/>
              </a:ext>
            </a:extLst>
          </p:cNvPr>
          <p:cNvSpPr/>
          <p:nvPr/>
        </p:nvSpPr>
        <p:spPr>
          <a:xfrm>
            <a:off x="5153332" y="2464638"/>
            <a:ext cx="2468281" cy="1390044"/>
          </a:xfrm>
          <a:prstGeom prst="diamond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1600" b="1" dirty="0">
                <a:solidFill>
                  <a:schemeClr val="accent6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مستثمر</a:t>
            </a:r>
          </a:p>
          <a:p>
            <a:pPr algn="ctr" rtl="1"/>
            <a:r>
              <a:rPr lang="ar-OM" sz="1600" b="1" dirty="0">
                <a:solidFill>
                  <a:schemeClr val="accent6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يعمل</a:t>
            </a:r>
          </a:p>
          <a:p>
            <a:pPr algn="ctr" rtl="1"/>
            <a:r>
              <a:rPr lang="ar-OM" sz="1600" b="1" dirty="0">
                <a:solidFill>
                  <a:schemeClr val="accent6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(بأجر/ ذاتياً)</a:t>
            </a:r>
          </a:p>
        </p:txBody>
      </p:sp>
      <p:cxnSp>
        <p:nvCxnSpPr>
          <p:cNvPr id="32" name="Elbow Connector 12">
            <a:extLst>
              <a:ext uri="{FF2B5EF4-FFF2-40B4-BE49-F238E27FC236}">
                <a16:creationId xmlns:a16="http://schemas.microsoft.com/office/drawing/2014/main" id="{7BCD5CC2-5151-8242-8100-73C29B00BA9A}"/>
              </a:ext>
            </a:extLst>
          </p:cNvPr>
          <p:cNvCxnSpPr>
            <a:cxnSpLocks/>
            <a:stCxn id="7" idx="3"/>
            <a:endCxn id="11" idx="0"/>
          </p:cNvCxnSpPr>
          <p:nvPr/>
        </p:nvCxnSpPr>
        <p:spPr>
          <a:xfrm rot="10800000" flipV="1">
            <a:off x="6811205" y="3425642"/>
            <a:ext cx="2539660" cy="1609429"/>
          </a:xfrm>
          <a:prstGeom prst="curvedConnector3">
            <a:avLst>
              <a:gd name="adj1" fmla="val 50000"/>
            </a:avLst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12">
            <a:extLst>
              <a:ext uri="{FF2B5EF4-FFF2-40B4-BE49-F238E27FC236}">
                <a16:creationId xmlns:a16="http://schemas.microsoft.com/office/drawing/2014/main" id="{A2011CB0-D4E7-F54E-9A99-CA334E8B111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09584" y="3158180"/>
            <a:ext cx="3026233" cy="589613"/>
          </a:xfrm>
          <a:prstGeom prst="curvedConnector3">
            <a:avLst>
              <a:gd name="adj1" fmla="val 50000"/>
            </a:avLst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12">
            <a:extLst>
              <a:ext uri="{FF2B5EF4-FFF2-40B4-BE49-F238E27FC236}">
                <a16:creationId xmlns:a16="http://schemas.microsoft.com/office/drawing/2014/main" id="{D1ABD6A4-F570-F646-A7F3-0E5665C48FDC}"/>
              </a:ext>
            </a:extLst>
          </p:cNvPr>
          <p:cNvCxnSpPr>
            <a:cxnSpLocks/>
            <a:stCxn id="5" idx="1"/>
            <a:endCxn id="106" idx="0"/>
          </p:cNvCxnSpPr>
          <p:nvPr/>
        </p:nvCxnSpPr>
        <p:spPr>
          <a:xfrm rot="10800000" flipV="1">
            <a:off x="2994052" y="3159660"/>
            <a:ext cx="2159281" cy="2403531"/>
          </a:xfrm>
          <a:prstGeom prst="curvedConnector2">
            <a:avLst/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CD8EA0BB-DD07-AE45-B6A6-668F41E21048}"/>
              </a:ext>
            </a:extLst>
          </p:cNvPr>
          <p:cNvSpPr/>
          <p:nvPr/>
        </p:nvSpPr>
        <p:spPr>
          <a:xfrm>
            <a:off x="386594" y="5459411"/>
            <a:ext cx="1347607" cy="81362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ar-OM" sz="2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مهن النقل</a:t>
            </a:r>
            <a:endParaRPr lang="en-US" sz="2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3ABD835-3477-2843-9D9C-AEC9BBCD4DE5}"/>
              </a:ext>
            </a:extLst>
          </p:cNvPr>
          <p:cNvSpPr/>
          <p:nvPr/>
        </p:nvSpPr>
        <p:spPr>
          <a:xfrm>
            <a:off x="2372042" y="5563191"/>
            <a:ext cx="1244015" cy="752907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r>
              <a:rPr lang="ar-OM" sz="2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الزراعة</a:t>
            </a:r>
            <a:endParaRPr lang="en-US" sz="2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CBC801C-21F9-EF4A-AA52-486E031B2A00}"/>
              </a:ext>
            </a:extLst>
          </p:cNvPr>
          <p:cNvSpPr/>
          <p:nvPr/>
        </p:nvSpPr>
        <p:spPr>
          <a:xfrm>
            <a:off x="1403928" y="4473753"/>
            <a:ext cx="1662769" cy="848691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أنشطة </a:t>
            </a:r>
            <a:r>
              <a:rPr lang="ar-OM" sz="12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اقتصادية يمكن أن تكون خارج المؤسسة </a:t>
            </a:r>
            <a:endParaRPr lang="en-US" sz="12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E37663E7-0766-A047-83C1-C7F5D2C3F731}"/>
              </a:ext>
            </a:extLst>
          </p:cNvPr>
          <p:cNvSpPr/>
          <p:nvPr/>
        </p:nvSpPr>
        <p:spPr>
          <a:xfrm>
            <a:off x="8760188" y="4601900"/>
            <a:ext cx="2021307" cy="599525"/>
          </a:xfrm>
          <a:prstGeom prst="hexag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العائلات</a:t>
            </a: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(رمز العائلة)</a:t>
            </a:r>
          </a:p>
        </p:txBody>
      </p:sp>
      <p:cxnSp>
        <p:nvCxnSpPr>
          <p:cNvPr id="65" name="Elbow Connector 12">
            <a:extLst>
              <a:ext uri="{FF2B5EF4-FFF2-40B4-BE49-F238E27FC236}">
                <a16:creationId xmlns:a16="http://schemas.microsoft.com/office/drawing/2014/main" id="{7BCD5CC2-5151-8242-8100-73C29B00BA9A}"/>
              </a:ext>
            </a:extLst>
          </p:cNvPr>
          <p:cNvCxnSpPr>
            <a:cxnSpLocks/>
            <a:stCxn id="5" idx="1"/>
            <a:endCxn id="6" idx="0"/>
          </p:cNvCxnSpPr>
          <p:nvPr/>
        </p:nvCxnSpPr>
        <p:spPr>
          <a:xfrm rot="10800000">
            <a:off x="2862271" y="2074889"/>
            <a:ext cx="2291060" cy="1084771"/>
          </a:xfrm>
          <a:prstGeom prst="curvedConnector3">
            <a:avLst>
              <a:gd name="adj1" fmla="val 50000"/>
            </a:avLst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Hexagon 110">
            <a:extLst>
              <a:ext uri="{FF2B5EF4-FFF2-40B4-BE49-F238E27FC236}">
                <a16:creationId xmlns:a16="http://schemas.microsoft.com/office/drawing/2014/main" id="{0B75D063-8341-A442-91D0-22F4D97EBA5A}"/>
              </a:ext>
            </a:extLst>
          </p:cNvPr>
          <p:cNvSpPr/>
          <p:nvPr/>
        </p:nvSpPr>
        <p:spPr>
          <a:xfrm>
            <a:off x="4681559" y="6286101"/>
            <a:ext cx="2021307" cy="588527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الأراضي</a:t>
            </a: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(الرقم المساحي)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cxnSp>
        <p:nvCxnSpPr>
          <p:cNvPr id="151" name="Elbow Connector 12">
            <a:extLst>
              <a:ext uri="{FF2B5EF4-FFF2-40B4-BE49-F238E27FC236}">
                <a16:creationId xmlns:a16="http://schemas.microsoft.com/office/drawing/2014/main" id="{C1439E58-F206-7548-A0FF-2F77A6287888}"/>
              </a:ext>
            </a:extLst>
          </p:cNvPr>
          <p:cNvCxnSpPr>
            <a:cxnSpLocks/>
            <a:stCxn id="10" idx="0"/>
            <a:endCxn id="111" idx="0"/>
          </p:cNvCxnSpPr>
          <p:nvPr/>
        </p:nvCxnSpPr>
        <p:spPr>
          <a:xfrm flipH="1">
            <a:off x="6702866" y="5966422"/>
            <a:ext cx="1" cy="613943"/>
          </a:xfrm>
          <a:prstGeom prst="curvedConnector3">
            <a:avLst>
              <a:gd name="adj1" fmla="val -22860000000"/>
            </a:avLst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Elbow Connector 12">
            <a:extLst>
              <a:ext uri="{FF2B5EF4-FFF2-40B4-BE49-F238E27FC236}">
                <a16:creationId xmlns:a16="http://schemas.microsoft.com/office/drawing/2014/main" id="{7BCD5CC2-5151-8242-8100-73C29B00BA9A}"/>
              </a:ext>
            </a:extLst>
          </p:cNvPr>
          <p:cNvCxnSpPr>
            <a:cxnSpLocks/>
          </p:cNvCxnSpPr>
          <p:nvPr/>
        </p:nvCxnSpPr>
        <p:spPr>
          <a:xfrm rot="10800000">
            <a:off x="7622498" y="3148949"/>
            <a:ext cx="1729253" cy="276692"/>
          </a:xfrm>
          <a:prstGeom prst="curvedConnector3">
            <a:avLst>
              <a:gd name="adj1" fmla="val 50000"/>
            </a:avLst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2">
            <a:extLst>
              <a:ext uri="{FF2B5EF4-FFF2-40B4-BE49-F238E27FC236}">
                <a16:creationId xmlns:a16="http://schemas.microsoft.com/office/drawing/2014/main" id="{7BCD5CC2-5151-8242-8100-73C29B00BA9A}"/>
              </a:ext>
            </a:extLst>
          </p:cNvPr>
          <p:cNvCxnSpPr>
            <a:cxnSpLocks/>
          </p:cNvCxnSpPr>
          <p:nvPr/>
        </p:nvCxnSpPr>
        <p:spPr>
          <a:xfrm rot="10800000">
            <a:off x="6781745" y="5074716"/>
            <a:ext cx="2109699" cy="616845"/>
          </a:xfrm>
          <a:prstGeom prst="curvedConnector3">
            <a:avLst>
              <a:gd name="adj1" fmla="val 50000"/>
            </a:avLst>
          </a:prstGeom>
          <a:ln w="381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2">
            <a:extLst>
              <a:ext uri="{FF2B5EF4-FFF2-40B4-BE49-F238E27FC236}">
                <a16:creationId xmlns:a16="http://schemas.microsoft.com/office/drawing/2014/main" id="{7BCD5CC2-5151-8242-8100-73C29B00BA9A}"/>
              </a:ext>
            </a:extLst>
          </p:cNvPr>
          <p:cNvCxnSpPr>
            <a:cxnSpLocks/>
          </p:cNvCxnSpPr>
          <p:nvPr/>
        </p:nvCxnSpPr>
        <p:spPr>
          <a:xfrm>
            <a:off x="2605713" y="2975400"/>
            <a:ext cx="2215825" cy="2067917"/>
          </a:xfrm>
          <a:prstGeom prst="curvedConnector3">
            <a:avLst>
              <a:gd name="adj1" fmla="val 50000"/>
            </a:avLst>
          </a:prstGeom>
          <a:ln w="381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Elbow Connector 12">
            <a:extLst>
              <a:ext uri="{FF2B5EF4-FFF2-40B4-BE49-F238E27FC236}">
                <a16:creationId xmlns:a16="http://schemas.microsoft.com/office/drawing/2014/main" id="{40755F96-F5FC-2C40-9FC0-D8B23A24AD79}"/>
              </a:ext>
            </a:extLst>
          </p:cNvPr>
          <p:cNvCxnSpPr>
            <a:cxnSpLocks/>
            <a:stCxn id="7" idx="0"/>
            <a:endCxn id="42" idx="0"/>
          </p:cNvCxnSpPr>
          <p:nvPr/>
        </p:nvCxnSpPr>
        <p:spPr>
          <a:xfrm flipH="1">
            <a:off x="10781495" y="3425642"/>
            <a:ext cx="835453" cy="1476023"/>
          </a:xfrm>
          <a:prstGeom prst="curvedConnector3">
            <a:avLst>
              <a:gd name="adj1" fmla="val -27362"/>
            </a:avLst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Elbow Connector 12">
            <a:extLst>
              <a:ext uri="{FF2B5EF4-FFF2-40B4-BE49-F238E27FC236}">
                <a16:creationId xmlns:a16="http://schemas.microsoft.com/office/drawing/2014/main" id="{40755F96-F5FC-2C40-9FC0-D8B23A24AD79}"/>
              </a:ext>
            </a:extLst>
          </p:cNvPr>
          <p:cNvCxnSpPr>
            <a:cxnSpLocks/>
            <a:stCxn id="7" idx="0"/>
            <a:endCxn id="8" idx="0"/>
          </p:cNvCxnSpPr>
          <p:nvPr/>
        </p:nvCxnSpPr>
        <p:spPr>
          <a:xfrm flipH="1">
            <a:off x="10942209" y="3425642"/>
            <a:ext cx="674739" cy="2221793"/>
          </a:xfrm>
          <a:prstGeom prst="curvedConnector3">
            <a:avLst>
              <a:gd name="adj1" fmla="val -33880"/>
            </a:avLst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Elbow Connector 12">
            <a:extLst>
              <a:ext uri="{FF2B5EF4-FFF2-40B4-BE49-F238E27FC236}">
                <a16:creationId xmlns:a16="http://schemas.microsoft.com/office/drawing/2014/main" id="{5962AC6C-80C7-E748-908A-5EC6277225D3}"/>
              </a:ext>
            </a:extLst>
          </p:cNvPr>
          <p:cNvCxnSpPr>
            <a:cxnSpLocks/>
            <a:stCxn id="5" idx="1"/>
            <a:endCxn id="105" idx="0"/>
          </p:cNvCxnSpPr>
          <p:nvPr/>
        </p:nvCxnSpPr>
        <p:spPr>
          <a:xfrm rot="10800000" flipV="1">
            <a:off x="1060396" y="3159661"/>
            <a:ext cx="4092933" cy="2299751"/>
          </a:xfrm>
          <a:prstGeom prst="curvedConnector2">
            <a:avLst/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Hexagon 237">
            <a:extLst>
              <a:ext uri="{FF2B5EF4-FFF2-40B4-BE49-F238E27FC236}">
                <a16:creationId xmlns:a16="http://schemas.microsoft.com/office/drawing/2014/main" id="{0B75D063-8341-A442-91D0-22F4D97EBA5A}"/>
              </a:ext>
            </a:extLst>
          </p:cNvPr>
          <p:cNvSpPr/>
          <p:nvPr/>
        </p:nvSpPr>
        <p:spPr>
          <a:xfrm>
            <a:off x="290995" y="6373465"/>
            <a:ext cx="1380471" cy="385011"/>
          </a:xfrm>
          <a:prstGeom prst="hexagon">
            <a:avLst/>
          </a:prstGeom>
          <a:ln w="127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المركبات</a:t>
            </a:r>
            <a:endParaRPr lang="en-US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54" name="Hexagon 253">
            <a:extLst>
              <a:ext uri="{FF2B5EF4-FFF2-40B4-BE49-F238E27FC236}">
                <a16:creationId xmlns:a16="http://schemas.microsoft.com/office/drawing/2014/main" id="{0B75D063-8341-A442-91D0-22F4D97EBA5A}"/>
              </a:ext>
            </a:extLst>
          </p:cNvPr>
          <p:cNvSpPr/>
          <p:nvPr/>
        </p:nvSpPr>
        <p:spPr>
          <a:xfrm>
            <a:off x="2333154" y="6398597"/>
            <a:ext cx="1380471" cy="385011"/>
          </a:xfrm>
          <a:prstGeom prst="hexagon">
            <a:avLst/>
          </a:prstGeom>
          <a:ln w="127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1600" b="1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الحيازات</a:t>
            </a:r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الزراعية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cxnSp>
        <p:nvCxnSpPr>
          <p:cNvPr id="297" name="Elbow Connector 12">
            <a:extLst>
              <a:ext uri="{FF2B5EF4-FFF2-40B4-BE49-F238E27FC236}">
                <a16:creationId xmlns:a16="http://schemas.microsoft.com/office/drawing/2014/main" id="{C1439E58-F206-7548-A0FF-2F77A6287888}"/>
              </a:ext>
            </a:extLst>
          </p:cNvPr>
          <p:cNvCxnSpPr>
            <a:cxnSpLocks/>
          </p:cNvCxnSpPr>
          <p:nvPr/>
        </p:nvCxnSpPr>
        <p:spPr>
          <a:xfrm flipV="1">
            <a:off x="2573185" y="2033573"/>
            <a:ext cx="288200" cy="939188"/>
          </a:xfrm>
          <a:prstGeom prst="curvedConnector3">
            <a:avLst>
              <a:gd name="adj1" fmla="val 205760"/>
            </a:avLst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Hexagon 312">
            <a:extLst>
              <a:ext uri="{FF2B5EF4-FFF2-40B4-BE49-F238E27FC236}">
                <a16:creationId xmlns:a16="http://schemas.microsoft.com/office/drawing/2014/main" id="{28EEED67-F09F-ED42-8E0B-D48ED1C44E7C}"/>
              </a:ext>
            </a:extLst>
          </p:cNvPr>
          <p:cNvSpPr/>
          <p:nvPr/>
        </p:nvSpPr>
        <p:spPr>
          <a:xfrm>
            <a:off x="105789" y="3556768"/>
            <a:ext cx="2021307" cy="515499"/>
          </a:xfrm>
          <a:prstGeom prst="hexag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الأنشطة</a:t>
            </a:r>
          </a:p>
          <a:p>
            <a:pPr algn="ctr" rtl="1"/>
            <a:r>
              <a:rPr lang="ar-OM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(رمز النشاط)</a:t>
            </a:r>
            <a:endParaRPr lang="en-US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cxnSp>
        <p:nvCxnSpPr>
          <p:cNvPr id="317" name="Elbow Connector 12">
            <a:extLst>
              <a:ext uri="{FF2B5EF4-FFF2-40B4-BE49-F238E27FC236}">
                <a16:creationId xmlns:a16="http://schemas.microsoft.com/office/drawing/2014/main" id="{C1439E58-F206-7548-A0FF-2F77A6287888}"/>
              </a:ext>
            </a:extLst>
          </p:cNvPr>
          <p:cNvCxnSpPr>
            <a:cxnSpLocks/>
          </p:cNvCxnSpPr>
          <p:nvPr/>
        </p:nvCxnSpPr>
        <p:spPr>
          <a:xfrm flipV="1">
            <a:off x="2082605" y="3052351"/>
            <a:ext cx="446975" cy="782120"/>
          </a:xfrm>
          <a:prstGeom prst="curvedConnector3">
            <a:avLst>
              <a:gd name="adj1" fmla="val 168192"/>
            </a:avLst>
          </a:prstGeom>
          <a:ln w="127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Diamond 353">
            <a:extLst>
              <a:ext uri="{FF2B5EF4-FFF2-40B4-BE49-F238E27FC236}">
                <a16:creationId xmlns:a16="http://schemas.microsoft.com/office/drawing/2014/main" id="{E0549367-B211-D84B-A30D-F8F3618E1F8E}"/>
              </a:ext>
            </a:extLst>
          </p:cNvPr>
          <p:cNvSpPr/>
          <p:nvPr/>
        </p:nvSpPr>
        <p:spPr>
          <a:xfrm>
            <a:off x="7564772" y="5187626"/>
            <a:ext cx="1096627" cy="653356"/>
          </a:xfrm>
          <a:prstGeom prst="diamond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1600" b="1" dirty="0">
                <a:solidFill>
                  <a:schemeClr val="accent6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إقامة</a:t>
            </a:r>
          </a:p>
        </p:txBody>
      </p:sp>
      <p:cxnSp>
        <p:nvCxnSpPr>
          <p:cNvPr id="358" name="Elbow Connector 12">
            <a:extLst>
              <a:ext uri="{FF2B5EF4-FFF2-40B4-BE49-F238E27FC236}">
                <a16:creationId xmlns:a16="http://schemas.microsoft.com/office/drawing/2014/main" id="{7BCD5CC2-5151-8242-8100-73C29B00BA9A}"/>
              </a:ext>
            </a:extLst>
          </p:cNvPr>
          <p:cNvCxnSpPr>
            <a:cxnSpLocks/>
            <a:stCxn id="7" idx="3"/>
            <a:endCxn id="111" idx="0"/>
          </p:cNvCxnSpPr>
          <p:nvPr/>
        </p:nvCxnSpPr>
        <p:spPr>
          <a:xfrm rot="10800000" flipV="1">
            <a:off x="6702866" y="3425641"/>
            <a:ext cx="2647999" cy="3154723"/>
          </a:xfrm>
          <a:prstGeom prst="curvedConnector3">
            <a:avLst>
              <a:gd name="adj1" fmla="val 50000"/>
            </a:avLst>
          </a:prstGeom>
          <a:ln w="12700"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Diamond 149">
            <a:extLst>
              <a:ext uri="{FF2B5EF4-FFF2-40B4-BE49-F238E27FC236}">
                <a16:creationId xmlns:a16="http://schemas.microsoft.com/office/drawing/2014/main" id="{E0549367-B211-D84B-A30D-F8F3618E1F8E}"/>
              </a:ext>
            </a:extLst>
          </p:cNvPr>
          <p:cNvSpPr/>
          <p:nvPr/>
        </p:nvSpPr>
        <p:spPr>
          <a:xfrm>
            <a:off x="7567716" y="3948545"/>
            <a:ext cx="1096627" cy="653356"/>
          </a:xfrm>
          <a:prstGeom prst="diamond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 rtl="1"/>
            <a:r>
              <a:rPr lang="ar-OM" sz="1600" b="1" dirty="0">
                <a:solidFill>
                  <a:schemeClr val="accent6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تملك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708852" y="3795267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1200" dirty="0">
                <a:cs typeface="Adobe Arabic" panose="02040503050201020203" pitchFamily="18" charset="-78"/>
              </a:rPr>
              <a:t>الجنسية، تاريخ الميلاد، الجنس،</a:t>
            </a:r>
            <a:endParaRPr lang="en-US" sz="1200" dirty="0"/>
          </a:p>
        </p:txBody>
      </p:sp>
      <p:sp>
        <p:nvSpPr>
          <p:cNvPr id="54" name="Rectangle 53"/>
          <p:cNvSpPr/>
          <p:nvPr/>
        </p:nvSpPr>
        <p:spPr>
          <a:xfrm>
            <a:off x="4900284" y="5371442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1200" dirty="0">
                <a:cs typeface="Adobe Arabic" panose="02040503050201020203" pitchFamily="18" charset="-78"/>
              </a:rPr>
              <a:t>النوع، الاشغال، الاستعمال،... </a:t>
            </a:r>
            <a:endParaRPr lang="en-US" sz="1200" dirty="0"/>
          </a:p>
        </p:txBody>
      </p:sp>
      <p:sp>
        <p:nvSpPr>
          <p:cNvPr id="55" name="Rectangle 54"/>
          <p:cNvSpPr/>
          <p:nvPr/>
        </p:nvSpPr>
        <p:spPr>
          <a:xfrm>
            <a:off x="981230" y="2335554"/>
            <a:ext cx="1231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1200" dirty="0">
                <a:cs typeface="Adobe Arabic" panose="02040503050201020203" pitchFamily="18" charset="-78"/>
              </a:rPr>
              <a:t>الشكل القانوني ،رأس المال، </a:t>
            </a:r>
            <a:endParaRPr lang="en-US" sz="1200" dirty="0"/>
          </a:p>
        </p:txBody>
      </p:sp>
      <p:sp>
        <p:nvSpPr>
          <p:cNvPr id="40" name="Rectangle 39"/>
          <p:cNvSpPr/>
          <p:nvPr/>
        </p:nvSpPr>
        <p:spPr>
          <a:xfrm>
            <a:off x="2994049" y="854752"/>
            <a:ext cx="5802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3000" b="1" dirty="0">
                <a:solidFill>
                  <a:schemeClr val="bg1"/>
                </a:solidFill>
              </a:rPr>
              <a:t>العلاقات الترابطية بين أهم الوحدات الإحصائية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52" y="1193006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  <p:bldP spid="105" grpId="0" animBg="1"/>
      <p:bldP spid="106" grpId="0" animBg="1"/>
      <p:bldP spid="112" grpId="0" animBg="1"/>
      <p:bldP spid="42" grpId="0" animBg="1"/>
      <p:bldP spid="111" grpId="0" animBg="1"/>
      <p:bldP spid="238" grpId="0" animBg="1"/>
      <p:bldP spid="254" grpId="0" animBg="1"/>
      <p:bldP spid="313" grpId="0" animBg="1"/>
      <p:bldP spid="354" grpId="0" animBg="1"/>
      <p:bldP spid="150" grpId="0" animBg="1"/>
      <p:bldP spid="23" grpId="0"/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17425"/>
            <a:ext cx="12192001" cy="7175425"/>
          </a:xfrm>
          <a:prstGeom prst="rect">
            <a:avLst/>
          </a:prstGeom>
          <a:solidFill>
            <a:srgbClr val="00A99D"/>
          </a:solidFill>
        </p:spPr>
      </p:pic>
      <p:sp>
        <p:nvSpPr>
          <p:cNvPr id="2134" name="Google Shape;2134;p24"/>
          <p:cNvSpPr/>
          <p:nvPr/>
        </p:nvSpPr>
        <p:spPr>
          <a:xfrm>
            <a:off x="8286691" y="3753404"/>
            <a:ext cx="662499" cy="110008"/>
          </a:xfrm>
          <a:custGeom>
            <a:avLst/>
            <a:gdLst/>
            <a:ahLst/>
            <a:cxnLst/>
            <a:rect l="l" t="t" r="r" b="b"/>
            <a:pathLst>
              <a:path w="14315" h="2377" extrusionOk="0">
                <a:moveTo>
                  <a:pt x="1172" y="1"/>
                </a:moveTo>
                <a:cubicBezTo>
                  <a:pt x="507" y="1"/>
                  <a:pt x="0" y="539"/>
                  <a:pt x="0" y="1173"/>
                </a:cubicBezTo>
                <a:cubicBezTo>
                  <a:pt x="0" y="1838"/>
                  <a:pt x="507" y="2376"/>
                  <a:pt x="1172" y="2376"/>
                </a:cubicBezTo>
                <a:cubicBezTo>
                  <a:pt x="1806" y="2376"/>
                  <a:pt x="2281" y="1901"/>
                  <a:pt x="2344" y="1268"/>
                </a:cubicBezTo>
                <a:lnTo>
                  <a:pt x="11971" y="1268"/>
                </a:lnTo>
                <a:cubicBezTo>
                  <a:pt x="12003" y="1901"/>
                  <a:pt x="12510" y="2376"/>
                  <a:pt x="13143" y="2376"/>
                </a:cubicBezTo>
                <a:cubicBezTo>
                  <a:pt x="13808" y="2376"/>
                  <a:pt x="14315" y="1838"/>
                  <a:pt x="14315" y="1173"/>
                </a:cubicBezTo>
                <a:cubicBezTo>
                  <a:pt x="14315" y="539"/>
                  <a:pt x="13808" y="1"/>
                  <a:pt x="13143" y="1"/>
                </a:cubicBezTo>
                <a:cubicBezTo>
                  <a:pt x="12541" y="1"/>
                  <a:pt x="12035" y="476"/>
                  <a:pt x="11971" y="1078"/>
                </a:cubicBezTo>
                <a:lnTo>
                  <a:pt x="8488" y="1046"/>
                </a:lnTo>
                <a:lnTo>
                  <a:pt x="2344" y="1046"/>
                </a:lnTo>
                <a:cubicBezTo>
                  <a:pt x="2281" y="444"/>
                  <a:pt x="1774" y="1"/>
                  <a:pt x="1172" y="1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35" name="Google Shape;2135;p24"/>
          <p:cNvSpPr/>
          <p:nvPr/>
        </p:nvSpPr>
        <p:spPr>
          <a:xfrm>
            <a:off x="7489379" y="5142823"/>
            <a:ext cx="1459811" cy="110008"/>
          </a:xfrm>
          <a:custGeom>
            <a:avLst/>
            <a:gdLst/>
            <a:ahLst/>
            <a:cxnLst/>
            <a:rect l="l" t="t" r="r" b="b"/>
            <a:pathLst>
              <a:path w="31543" h="2377" extrusionOk="0">
                <a:moveTo>
                  <a:pt x="1172" y="1"/>
                </a:moveTo>
                <a:cubicBezTo>
                  <a:pt x="539" y="1"/>
                  <a:pt x="0" y="539"/>
                  <a:pt x="0" y="1204"/>
                </a:cubicBezTo>
                <a:cubicBezTo>
                  <a:pt x="0" y="1838"/>
                  <a:pt x="539" y="2376"/>
                  <a:pt x="1172" y="2376"/>
                </a:cubicBezTo>
                <a:cubicBezTo>
                  <a:pt x="1806" y="2376"/>
                  <a:pt x="2312" y="1901"/>
                  <a:pt x="2344" y="1299"/>
                </a:cubicBezTo>
                <a:lnTo>
                  <a:pt x="8614" y="1268"/>
                </a:lnTo>
                <a:lnTo>
                  <a:pt x="29199" y="1299"/>
                </a:lnTo>
                <a:cubicBezTo>
                  <a:pt x="29231" y="1901"/>
                  <a:pt x="29738" y="2376"/>
                  <a:pt x="30371" y="2376"/>
                </a:cubicBezTo>
                <a:cubicBezTo>
                  <a:pt x="31036" y="2376"/>
                  <a:pt x="31543" y="1838"/>
                  <a:pt x="31543" y="1204"/>
                </a:cubicBezTo>
                <a:cubicBezTo>
                  <a:pt x="31543" y="539"/>
                  <a:pt x="31036" y="1"/>
                  <a:pt x="30371" y="1"/>
                </a:cubicBezTo>
                <a:cubicBezTo>
                  <a:pt x="29769" y="1"/>
                  <a:pt x="29263" y="476"/>
                  <a:pt x="29199" y="1078"/>
                </a:cubicBezTo>
                <a:lnTo>
                  <a:pt x="8519" y="1046"/>
                </a:lnTo>
                <a:lnTo>
                  <a:pt x="2344" y="1046"/>
                </a:lnTo>
                <a:cubicBezTo>
                  <a:pt x="2281" y="476"/>
                  <a:pt x="1806" y="1"/>
                  <a:pt x="1172" y="1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36" name="Google Shape;2136;p24"/>
          <p:cNvSpPr/>
          <p:nvPr/>
        </p:nvSpPr>
        <p:spPr>
          <a:xfrm>
            <a:off x="7489379" y="2415311"/>
            <a:ext cx="1459811" cy="108480"/>
          </a:xfrm>
          <a:custGeom>
            <a:avLst/>
            <a:gdLst/>
            <a:ahLst/>
            <a:cxnLst/>
            <a:rect l="l" t="t" r="r" b="b"/>
            <a:pathLst>
              <a:path w="31543" h="2344" extrusionOk="0">
                <a:moveTo>
                  <a:pt x="1172" y="0"/>
                </a:moveTo>
                <a:cubicBezTo>
                  <a:pt x="539" y="0"/>
                  <a:pt x="0" y="507"/>
                  <a:pt x="0" y="1172"/>
                </a:cubicBezTo>
                <a:cubicBezTo>
                  <a:pt x="0" y="1837"/>
                  <a:pt x="539" y="2344"/>
                  <a:pt x="1172" y="2344"/>
                </a:cubicBezTo>
                <a:cubicBezTo>
                  <a:pt x="1806" y="2344"/>
                  <a:pt x="2312" y="1869"/>
                  <a:pt x="2344" y="1267"/>
                </a:cubicBezTo>
                <a:lnTo>
                  <a:pt x="29199" y="1267"/>
                </a:lnTo>
                <a:cubicBezTo>
                  <a:pt x="29231" y="1869"/>
                  <a:pt x="29738" y="2344"/>
                  <a:pt x="30371" y="2344"/>
                </a:cubicBezTo>
                <a:cubicBezTo>
                  <a:pt x="31036" y="2344"/>
                  <a:pt x="31543" y="1837"/>
                  <a:pt x="31543" y="1172"/>
                </a:cubicBezTo>
                <a:cubicBezTo>
                  <a:pt x="31543" y="507"/>
                  <a:pt x="31036" y="0"/>
                  <a:pt x="30371" y="0"/>
                </a:cubicBezTo>
                <a:cubicBezTo>
                  <a:pt x="29769" y="0"/>
                  <a:pt x="29263" y="475"/>
                  <a:pt x="29199" y="1045"/>
                </a:cubicBezTo>
                <a:lnTo>
                  <a:pt x="2344" y="1045"/>
                </a:lnTo>
                <a:cubicBezTo>
                  <a:pt x="2281" y="444"/>
                  <a:pt x="1806" y="0"/>
                  <a:pt x="1172" y="0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37" name="Google Shape;2137;p24"/>
          <p:cNvSpPr/>
          <p:nvPr/>
        </p:nvSpPr>
        <p:spPr>
          <a:xfrm>
            <a:off x="7489380" y="3753404"/>
            <a:ext cx="663979" cy="110008"/>
          </a:xfrm>
          <a:custGeom>
            <a:avLst/>
            <a:gdLst/>
            <a:ahLst/>
            <a:cxnLst/>
            <a:rect l="l" t="t" r="r" b="b"/>
            <a:pathLst>
              <a:path w="14347" h="2377" extrusionOk="0">
                <a:moveTo>
                  <a:pt x="1172" y="1"/>
                </a:moveTo>
                <a:cubicBezTo>
                  <a:pt x="539" y="1"/>
                  <a:pt x="0" y="539"/>
                  <a:pt x="0" y="1173"/>
                </a:cubicBezTo>
                <a:cubicBezTo>
                  <a:pt x="0" y="1838"/>
                  <a:pt x="539" y="2376"/>
                  <a:pt x="1172" y="2376"/>
                </a:cubicBezTo>
                <a:cubicBezTo>
                  <a:pt x="1806" y="2376"/>
                  <a:pt x="2312" y="1901"/>
                  <a:pt x="2344" y="1268"/>
                </a:cubicBezTo>
                <a:lnTo>
                  <a:pt x="11971" y="1268"/>
                </a:lnTo>
                <a:cubicBezTo>
                  <a:pt x="12035" y="1901"/>
                  <a:pt x="12541" y="2376"/>
                  <a:pt x="13143" y="2376"/>
                </a:cubicBezTo>
                <a:cubicBezTo>
                  <a:pt x="13808" y="2376"/>
                  <a:pt x="14347" y="1838"/>
                  <a:pt x="14347" y="1173"/>
                </a:cubicBezTo>
                <a:cubicBezTo>
                  <a:pt x="14347" y="539"/>
                  <a:pt x="13808" y="1"/>
                  <a:pt x="13143" y="1"/>
                </a:cubicBezTo>
                <a:cubicBezTo>
                  <a:pt x="12541" y="1"/>
                  <a:pt x="12066" y="444"/>
                  <a:pt x="11971" y="1046"/>
                </a:cubicBezTo>
                <a:lnTo>
                  <a:pt x="5828" y="1046"/>
                </a:lnTo>
                <a:lnTo>
                  <a:pt x="2344" y="1078"/>
                </a:lnTo>
                <a:cubicBezTo>
                  <a:pt x="2312" y="476"/>
                  <a:pt x="1806" y="1"/>
                  <a:pt x="1172" y="1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38" name="Google Shape;2138;p24"/>
          <p:cNvSpPr/>
          <p:nvPr/>
        </p:nvSpPr>
        <p:spPr>
          <a:xfrm>
            <a:off x="7489379" y="5142823"/>
            <a:ext cx="1459811" cy="110008"/>
          </a:xfrm>
          <a:custGeom>
            <a:avLst/>
            <a:gdLst/>
            <a:ahLst/>
            <a:cxnLst/>
            <a:rect l="l" t="t" r="r" b="b"/>
            <a:pathLst>
              <a:path w="31543" h="2377" extrusionOk="0">
                <a:moveTo>
                  <a:pt x="1172" y="1"/>
                </a:moveTo>
                <a:cubicBezTo>
                  <a:pt x="539" y="1"/>
                  <a:pt x="0" y="539"/>
                  <a:pt x="0" y="1204"/>
                </a:cubicBezTo>
                <a:cubicBezTo>
                  <a:pt x="0" y="1838"/>
                  <a:pt x="539" y="2376"/>
                  <a:pt x="1172" y="2376"/>
                </a:cubicBezTo>
                <a:cubicBezTo>
                  <a:pt x="1806" y="2376"/>
                  <a:pt x="2312" y="1901"/>
                  <a:pt x="2344" y="1299"/>
                </a:cubicBezTo>
                <a:lnTo>
                  <a:pt x="22929" y="1268"/>
                </a:lnTo>
                <a:lnTo>
                  <a:pt x="29199" y="1299"/>
                </a:lnTo>
                <a:cubicBezTo>
                  <a:pt x="29231" y="1901"/>
                  <a:pt x="29738" y="2376"/>
                  <a:pt x="30371" y="2376"/>
                </a:cubicBezTo>
                <a:cubicBezTo>
                  <a:pt x="31004" y="2376"/>
                  <a:pt x="31543" y="1838"/>
                  <a:pt x="31543" y="1204"/>
                </a:cubicBezTo>
                <a:cubicBezTo>
                  <a:pt x="31543" y="539"/>
                  <a:pt x="31004" y="1"/>
                  <a:pt x="30371" y="1"/>
                </a:cubicBezTo>
                <a:cubicBezTo>
                  <a:pt x="29769" y="1"/>
                  <a:pt x="29263" y="476"/>
                  <a:pt x="29199" y="1046"/>
                </a:cubicBezTo>
                <a:lnTo>
                  <a:pt x="23024" y="1046"/>
                </a:lnTo>
                <a:lnTo>
                  <a:pt x="2344" y="1078"/>
                </a:lnTo>
                <a:cubicBezTo>
                  <a:pt x="2312" y="476"/>
                  <a:pt x="1806" y="1"/>
                  <a:pt x="1172" y="1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39" name="Google Shape;2139;p24"/>
          <p:cNvSpPr/>
          <p:nvPr/>
        </p:nvSpPr>
        <p:spPr>
          <a:xfrm>
            <a:off x="7489379" y="2415311"/>
            <a:ext cx="1459811" cy="108480"/>
          </a:xfrm>
          <a:custGeom>
            <a:avLst/>
            <a:gdLst/>
            <a:ahLst/>
            <a:cxnLst/>
            <a:rect l="l" t="t" r="r" b="b"/>
            <a:pathLst>
              <a:path w="31543" h="2344" extrusionOk="0">
                <a:moveTo>
                  <a:pt x="1172" y="0"/>
                </a:moveTo>
                <a:cubicBezTo>
                  <a:pt x="539" y="0"/>
                  <a:pt x="0" y="507"/>
                  <a:pt x="0" y="1172"/>
                </a:cubicBezTo>
                <a:cubicBezTo>
                  <a:pt x="0" y="1837"/>
                  <a:pt x="539" y="2344"/>
                  <a:pt x="1172" y="2344"/>
                </a:cubicBezTo>
                <a:cubicBezTo>
                  <a:pt x="1806" y="2344"/>
                  <a:pt x="2312" y="1869"/>
                  <a:pt x="2344" y="1267"/>
                </a:cubicBezTo>
                <a:lnTo>
                  <a:pt x="29199" y="1267"/>
                </a:lnTo>
                <a:cubicBezTo>
                  <a:pt x="29231" y="1869"/>
                  <a:pt x="29738" y="2344"/>
                  <a:pt x="30371" y="2344"/>
                </a:cubicBezTo>
                <a:cubicBezTo>
                  <a:pt x="31004" y="2344"/>
                  <a:pt x="31543" y="1837"/>
                  <a:pt x="31543" y="1172"/>
                </a:cubicBezTo>
                <a:cubicBezTo>
                  <a:pt x="31543" y="507"/>
                  <a:pt x="31004" y="0"/>
                  <a:pt x="30371" y="0"/>
                </a:cubicBezTo>
                <a:cubicBezTo>
                  <a:pt x="29769" y="0"/>
                  <a:pt x="29263" y="444"/>
                  <a:pt x="29199" y="1045"/>
                </a:cubicBezTo>
                <a:lnTo>
                  <a:pt x="2344" y="1045"/>
                </a:lnTo>
                <a:cubicBezTo>
                  <a:pt x="2312" y="475"/>
                  <a:pt x="1806" y="0"/>
                  <a:pt x="1172" y="0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0" name="Google Shape;2140;p24"/>
          <p:cNvSpPr/>
          <p:nvPr/>
        </p:nvSpPr>
        <p:spPr>
          <a:xfrm>
            <a:off x="3215561" y="3753404"/>
            <a:ext cx="663979" cy="110008"/>
          </a:xfrm>
          <a:custGeom>
            <a:avLst/>
            <a:gdLst/>
            <a:ahLst/>
            <a:cxnLst/>
            <a:rect l="l" t="t" r="r" b="b"/>
            <a:pathLst>
              <a:path w="14347" h="2377" extrusionOk="0">
                <a:moveTo>
                  <a:pt x="1172" y="1"/>
                </a:moveTo>
                <a:cubicBezTo>
                  <a:pt x="539" y="1"/>
                  <a:pt x="0" y="539"/>
                  <a:pt x="0" y="1173"/>
                </a:cubicBezTo>
                <a:cubicBezTo>
                  <a:pt x="0" y="1838"/>
                  <a:pt x="539" y="2376"/>
                  <a:pt x="1172" y="2376"/>
                </a:cubicBezTo>
                <a:cubicBezTo>
                  <a:pt x="1806" y="2376"/>
                  <a:pt x="2312" y="1901"/>
                  <a:pt x="2344" y="1268"/>
                </a:cubicBezTo>
                <a:lnTo>
                  <a:pt x="11971" y="1268"/>
                </a:lnTo>
                <a:cubicBezTo>
                  <a:pt x="12035" y="1901"/>
                  <a:pt x="12541" y="2376"/>
                  <a:pt x="13143" y="2376"/>
                </a:cubicBezTo>
                <a:cubicBezTo>
                  <a:pt x="13808" y="2376"/>
                  <a:pt x="14346" y="1838"/>
                  <a:pt x="14346" y="1173"/>
                </a:cubicBezTo>
                <a:cubicBezTo>
                  <a:pt x="14346" y="539"/>
                  <a:pt x="13808" y="1"/>
                  <a:pt x="13143" y="1"/>
                </a:cubicBezTo>
                <a:cubicBezTo>
                  <a:pt x="12541" y="1"/>
                  <a:pt x="12035" y="444"/>
                  <a:pt x="11971" y="1046"/>
                </a:cubicBezTo>
                <a:lnTo>
                  <a:pt x="5828" y="1046"/>
                </a:lnTo>
                <a:lnTo>
                  <a:pt x="2344" y="1078"/>
                </a:lnTo>
                <a:cubicBezTo>
                  <a:pt x="2312" y="476"/>
                  <a:pt x="1806" y="1"/>
                  <a:pt x="1172" y="1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1" name="Google Shape;2141;p24"/>
          <p:cNvSpPr/>
          <p:nvPr/>
        </p:nvSpPr>
        <p:spPr>
          <a:xfrm>
            <a:off x="3215560" y="5142823"/>
            <a:ext cx="1459811" cy="110008"/>
          </a:xfrm>
          <a:custGeom>
            <a:avLst/>
            <a:gdLst/>
            <a:ahLst/>
            <a:cxnLst/>
            <a:rect l="l" t="t" r="r" b="b"/>
            <a:pathLst>
              <a:path w="31543" h="2377" extrusionOk="0">
                <a:moveTo>
                  <a:pt x="1172" y="1"/>
                </a:moveTo>
                <a:cubicBezTo>
                  <a:pt x="539" y="1"/>
                  <a:pt x="0" y="539"/>
                  <a:pt x="0" y="1204"/>
                </a:cubicBezTo>
                <a:cubicBezTo>
                  <a:pt x="0" y="1838"/>
                  <a:pt x="539" y="2376"/>
                  <a:pt x="1172" y="2376"/>
                </a:cubicBezTo>
                <a:cubicBezTo>
                  <a:pt x="1806" y="2376"/>
                  <a:pt x="2312" y="1901"/>
                  <a:pt x="2344" y="1299"/>
                </a:cubicBezTo>
                <a:lnTo>
                  <a:pt x="22929" y="1268"/>
                </a:lnTo>
                <a:lnTo>
                  <a:pt x="29199" y="1299"/>
                </a:lnTo>
                <a:cubicBezTo>
                  <a:pt x="29231" y="1901"/>
                  <a:pt x="29738" y="2376"/>
                  <a:pt x="30371" y="2376"/>
                </a:cubicBezTo>
                <a:cubicBezTo>
                  <a:pt x="31036" y="2376"/>
                  <a:pt x="31543" y="1838"/>
                  <a:pt x="31543" y="1204"/>
                </a:cubicBezTo>
                <a:cubicBezTo>
                  <a:pt x="31543" y="539"/>
                  <a:pt x="31004" y="1"/>
                  <a:pt x="30371" y="1"/>
                </a:cubicBezTo>
                <a:cubicBezTo>
                  <a:pt x="29769" y="1"/>
                  <a:pt x="29263" y="476"/>
                  <a:pt x="29199" y="1046"/>
                </a:cubicBezTo>
                <a:lnTo>
                  <a:pt x="23024" y="1046"/>
                </a:lnTo>
                <a:lnTo>
                  <a:pt x="2344" y="1078"/>
                </a:lnTo>
                <a:cubicBezTo>
                  <a:pt x="2312" y="476"/>
                  <a:pt x="1806" y="1"/>
                  <a:pt x="1172" y="1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2" name="Google Shape;2142;p24"/>
          <p:cNvSpPr/>
          <p:nvPr/>
        </p:nvSpPr>
        <p:spPr>
          <a:xfrm>
            <a:off x="3215560" y="2415311"/>
            <a:ext cx="1459811" cy="108480"/>
          </a:xfrm>
          <a:custGeom>
            <a:avLst/>
            <a:gdLst/>
            <a:ahLst/>
            <a:cxnLst/>
            <a:rect l="l" t="t" r="r" b="b"/>
            <a:pathLst>
              <a:path w="31543" h="2344" extrusionOk="0">
                <a:moveTo>
                  <a:pt x="1172" y="0"/>
                </a:moveTo>
                <a:cubicBezTo>
                  <a:pt x="539" y="0"/>
                  <a:pt x="0" y="507"/>
                  <a:pt x="0" y="1172"/>
                </a:cubicBezTo>
                <a:cubicBezTo>
                  <a:pt x="0" y="1837"/>
                  <a:pt x="539" y="2344"/>
                  <a:pt x="1172" y="2344"/>
                </a:cubicBezTo>
                <a:cubicBezTo>
                  <a:pt x="1806" y="2344"/>
                  <a:pt x="2312" y="1869"/>
                  <a:pt x="2344" y="1267"/>
                </a:cubicBezTo>
                <a:lnTo>
                  <a:pt x="29199" y="1267"/>
                </a:lnTo>
                <a:cubicBezTo>
                  <a:pt x="29231" y="1869"/>
                  <a:pt x="29738" y="2344"/>
                  <a:pt x="30371" y="2344"/>
                </a:cubicBezTo>
                <a:cubicBezTo>
                  <a:pt x="31036" y="2344"/>
                  <a:pt x="31543" y="1837"/>
                  <a:pt x="31543" y="1172"/>
                </a:cubicBezTo>
                <a:cubicBezTo>
                  <a:pt x="31543" y="507"/>
                  <a:pt x="31004" y="0"/>
                  <a:pt x="30371" y="0"/>
                </a:cubicBezTo>
                <a:cubicBezTo>
                  <a:pt x="29769" y="0"/>
                  <a:pt x="29263" y="444"/>
                  <a:pt x="29199" y="1045"/>
                </a:cubicBezTo>
                <a:lnTo>
                  <a:pt x="2344" y="1045"/>
                </a:lnTo>
                <a:cubicBezTo>
                  <a:pt x="2312" y="475"/>
                  <a:pt x="1806" y="0"/>
                  <a:pt x="1172" y="0"/>
                </a:cubicBezTo>
                <a:close/>
              </a:path>
            </a:pathLst>
          </a:custGeom>
          <a:solidFill>
            <a:srgbClr val="2724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3" name="Google Shape;2143;p24"/>
          <p:cNvSpPr/>
          <p:nvPr/>
        </p:nvSpPr>
        <p:spPr>
          <a:xfrm>
            <a:off x="6051599" y="1490498"/>
            <a:ext cx="1725087" cy="1991845"/>
          </a:xfrm>
          <a:custGeom>
            <a:avLst/>
            <a:gdLst/>
            <a:ahLst/>
            <a:cxnLst/>
            <a:rect l="l" t="t" r="r" b="b"/>
            <a:pathLst>
              <a:path w="37275" h="43039" extrusionOk="0">
                <a:moveTo>
                  <a:pt x="18621" y="507"/>
                </a:moveTo>
                <a:lnTo>
                  <a:pt x="36831" y="11021"/>
                </a:lnTo>
                <a:lnTo>
                  <a:pt x="36831" y="32017"/>
                </a:lnTo>
                <a:lnTo>
                  <a:pt x="18621" y="42531"/>
                </a:lnTo>
                <a:lnTo>
                  <a:pt x="412" y="32017"/>
                </a:lnTo>
                <a:lnTo>
                  <a:pt x="412" y="11021"/>
                </a:lnTo>
                <a:lnTo>
                  <a:pt x="18621" y="507"/>
                </a:lnTo>
                <a:close/>
                <a:moveTo>
                  <a:pt x="18621" y="0"/>
                </a:moveTo>
                <a:lnTo>
                  <a:pt x="0" y="10768"/>
                </a:lnTo>
                <a:lnTo>
                  <a:pt x="0" y="32271"/>
                </a:lnTo>
                <a:lnTo>
                  <a:pt x="18621" y="43038"/>
                </a:lnTo>
                <a:lnTo>
                  <a:pt x="37275" y="32271"/>
                </a:lnTo>
                <a:lnTo>
                  <a:pt x="37275" y="10768"/>
                </a:lnTo>
                <a:lnTo>
                  <a:pt x="18621" y="0"/>
                </a:lnTo>
                <a:close/>
              </a:path>
            </a:pathLst>
          </a:custGeom>
          <a:solidFill>
            <a:srgbClr val="E05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4" name="Google Shape;2144;p24"/>
          <p:cNvSpPr/>
          <p:nvPr/>
        </p:nvSpPr>
        <p:spPr>
          <a:xfrm>
            <a:off x="6829845" y="2843262"/>
            <a:ext cx="1725087" cy="1991845"/>
          </a:xfrm>
          <a:custGeom>
            <a:avLst/>
            <a:gdLst/>
            <a:ahLst/>
            <a:cxnLst/>
            <a:rect l="l" t="t" r="r" b="b"/>
            <a:pathLst>
              <a:path w="37275" h="43039" extrusionOk="0">
                <a:moveTo>
                  <a:pt x="18622" y="476"/>
                </a:moveTo>
                <a:lnTo>
                  <a:pt x="36831" y="10990"/>
                </a:lnTo>
                <a:lnTo>
                  <a:pt x="36831" y="32018"/>
                </a:lnTo>
                <a:lnTo>
                  <a:pt x="18622" y="42532"/>
                </a:lnTo>
                <a:lnTo>
                  <a:pt x="412" y="32018"/>
                </a:lnTo>
                <a:lnTo>
                  <a:pt x="412" y="10990"/>
                </a:lnTo>
                <a:lnTo>
                  <a:pt x="18622" y="476"/>
                </a:lnTo>
                <a:close/>
                <a:moveTo>
                  <a:pt x="18622" y="0"/>
                </a:moveTo>
                <a:lnTo>
                  <a:pt x="0" y="10736"/>
                </a:lnTo>
                <a:lnTo>
                  <a:pt x="0" y="32271"/>
                </a:lnTo>
                <a:lnTo>
                  <a:pt x="18622" y="43039"/>
                </a:lnTo>
                <a:lnTo>
                  <a:pt x="37180" y="32334"/>
                </a:lnTo>
                <a:lnTo>
                  <a:pt x="37275" y="32271"/>
                </a:lnTo>
                <a:lnTo>
                  <a:pt x="37275" y="10736"/>
                </a:lnTo>
                <a:lnTo>
                  <a:pt x="18622" y="0"/>
                </a:lnTo>
                <a:close/>
              </a:path>
            </a:pathLst>
          </a:custGeom>
          <a:solidFill>
            <a:srgbClr val="E05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5" name="Google Shape;2145;p24"/>
          <p:cNvSpPr/>
          <p:nvPr/>
        </p:nvSpPr>
        <p:spPr>
          <a:xfrm>
            <a:off x="6051599" y="4191630"/>
            <a:ext cx="1725087" cy="1991845"/>
          </a:xfrm>
          <a:custGeom>
            <a:avLst/>
            <a:gdLst/>
            <a:ahLst/>
            <a:cxnLst/>
            <a:rect l="l" t="t" r="r" b="b"/>
            <a:pathLst>
              <a:path w="37275" h="43039" extrusionOk="0">
                <a:moveTo>
                  <a:pt x="18621" y="476"/>
                </a:moveTo>
                <a:lnTo>
                  <a:pt x="36831" y="10990"/>
                </a:lnTo>
                <a:lnTo>
                  <a:pt x="36831" y="32018"/>
                </a:lnTo>
                <a:lnTo>
                  <a:pt x="18621" y="42532"/>
                </a:lnTo>
                <a:lnTo>
                  <a:pt x="412" y="32018"/>
                </a:lnTo>
                <a:lnTo>
                  <a:pt x="412" y="10990"/>
                </a:lnTo>
                <a:lnTo>
                  <a:pt x="18621" y="476"/>
                </a:lnTo>
                <a:close/>
                <a:moveTo>
                  <a:pt x="18621" y="1"/>
                </a:moveTo>
                <a:lnTo>
                  <a:pt x="95" y="10705"/>
                </a:lnTo>
                <a:lnTo>
                  <a:pt x="0" y="10768"/>
                </a:lnTo>
                <a:lnTo>
                  <a:pt x="0" y="32271"/>
                </a:lnTo>
                <a:lnTo>
                  <a:pt x="18621" y="43039"/>
                </a:lnTo>
                <a:lnTo>
                  <a:pt x="37148" y="32335"/>
                </a:lnTo>
                <a:lnTo>
                  <a:pt x="37275" y="32271"/>
                </a:lnTo>
                <a:lnTo>
                  <a:pt x="37275" y="10768"/>
                </a:lnTo>
                <a:lnTo>
                  <a:pt x="18621" y="1"/>
                </a:lnTo>
                <a:close/>
              </a:path>
            </a:pathLst>
          </a:custGeom>
          <a:solidFill>
            <a:srgbClr val="E05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6" name="Google Shape;2146;p24"/>
          <p:cNvSpPr/>
          <p:nvPr/>
        </p:nvSpPr>
        <p:spPr>
          <a:xfrm>
            <a:off x="6158551" y="1615036"/>
            <a:ext cx="1509700" cy="1742720"/>
          </a:xfrm>
          <a:custGeom>
            <a:avLst/>
            <a:gdLst/>
            <a:ahLst/>
            <a:cxnLst/>
            <a:rect l="l" t="t" r="r" b="b"/>
            <a:pathLst>
              <a:path w="32621" h="37656" extrusionOk="0">
                <a:moveTo>
                  <a:pt x="16310" y="1"/>
                </a:moveTo>
                <a:lnTo>
                  <a:pt x="1" y="9407"/>
                </a:lnTo>
                <a:lnTo>
                  <a:pt x="1" y="28250"/>
                </a:lnTo>
                <a:lnTo>
                  <a:pt x="16310" y="37655"/>
                </a:lnTo>
                <a:lnTo>
                  <a:pt x="32620" y="28250"/>
                </a:lnTo>
                <a:lnTo>
                  <a:pt x="32620" y="9407"/>
                </a:lnTo>
                <a:lnTo>
                  <a:pt x="16310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7" name="Google Shape;2147;p24"/>
          <p:cNvSpPr/>
          <p:nvPr/>
        </p:nvSpPr>
        <p:spPr>
          <a:xfrm>
            <a:off x="6205479" y="1669278"/>
            <a:ext cx="1415844" cy="1634239"/>
          </a:xfrm>
          <a:custGeom>
            <a:avLst/>
            <a:gdLst/>
            <a:ahLst/>
            <a:cxnLst/>
            <a:rect l="l" t="t" r="r" b="b"/>
            <a:pathLst>
              <a:path w="30593" h="35312" extrusionOk="0">
                <a:moveTo>
                  <a:pt x="15296" y="1"/>
                </a:moveTo>
                <a:lnTo>
                  <a:pt x="0" y="8836"/>
                </a:lnTo>
                <a:lnTo>
                  <a:pt x="0" y="26508"/>
                </a:lnTo>
                <a:lnTo>
                  <a:pt x="15296" y="35312"/>
                </a:lnTo>
                <a:lnTo>
                  <a:pt x="30593" y="26508"/>
                </a:lnTo>
                <a:lnTo>
                  <a:pt x="30593" y="8836"/>
                </a:lnTo>
                <a:lnTo>
                  <a:pt x="15296" y="1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52" name="Google Shape;2152;p24"/>
          <p:cNvSpPr/>
          <p:nvPr/>
        </p:nvSpPr>
        <p:spPr>
          <a:xfrm>
            <a:off x="6936843" y="2966365"/>
            <a:ext cx="1511088" cy="1744155"/>
          </a:xfrm>
          <a:custGeom>
            <a:avLst/>
            <a:gdLst/>
            <a:ahLst/>
            <a:cxnLst/>
            <a:rect l="l" t="t" r="r" b="b"/>
            <a:pathLst>
              <a:path w="32651" h="37687" extrusionOk="0">
                <a:moveTo>
                  <a:pt x="16310" y="1"/>
                </a:moveTo>
                <a:lnTo>
                  <a:pt x="0" y="9438"/>
                </a:lnTo>
                <a:lnTo>
                  <a:pt x="0" y="28281"/>
                </a:lnTo>
                <a:lnTo>
                  <a:pt x="16310" y="37687"/>
                </a:lnTo>
                <a:lnTo>
                  <a:pt x="32651" y="28281"/>
                </a:lnTo>
                <a:lnTo>
                  <a:pt x="32651" y="9438"/>
                </a:lnTo>
                <a:lnTo>
                  <a:pt x="16310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53" name="Google Shape;2153;p24"/>
          <p:cNvSpPr/>
          <p:nvPr/>
        </p:nvSpPr>
        <p:spPr>
          <a:xfrm>
            <a:off x="6983724" y="3020605"/>
            <a:ext cx="1417325" cy="1635675"/>
          </a:xfrm>
          <a:custGeom>
            <a:avLst/>
            <a:gdLst/>
            <a:ahLst/>
            <a:cxnLst/>
            <a:rect l="l" t="t" r="r" b="b"/>
            <a:pathLst>
              <a:path w="30625" h="35343" extrusionOk="0">
                <a:moveTo>
                  <a:pt x="15297" y="0"/>
                </a:moveTo>
                <a:lnTo>
                  <a:pt x="1" y="8836"/>
                </a:lnTo>
                <a:lnTo>
                  <a:pt x="1" y="26507"/>
                </a:lnTo>
                <a:lnTo>
                  <a:pt x="15297" y="35343"/>
                </a:lnTo>
                <a:lnTo>
                  <a:pt x="30625" y="26507"/>
                </a:lnTo>
                <a:lnTo>
                  <a:pt x="30625" y="8836"/>
                </a:lnTo>
                <a:lnTo>
                  <a:pt x="15297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1" name="Google Shape;2171;p24"/>
          <p:cNvSpPr/>
          <p:nvPr/>
        </p:nvSpPr>
        <p:spPr>
          <a:xfrm>
            <a:off x="6158551" y="4314780"/>
            <a:ext cx="1509700" cy="1744155"/>
          </a:xfrm>
          <a:custGeom>
            <a:avLst/>
            <a:gdLst/>
            <a:ahLst/>
            <a:cxnLst/>
            <a:rect l="l" t="t" r="r" b="b"/>
            <a:pathLst>
              <a:path w="32621" h="37687" extrusionOk="0">
                <a:moveTo>
                  <a:pt x="16310" y="0"/>
                </a:moveTo>
                <a:lnTo>
                  <a:pt x="1" y="9437"/>
                </a:lnTo>
                <a:lnTo>
                  <a:pt x="1" y="28280"/>
                </a:lnTo>
                <a:lnTo>
                  <a:pt x="16310" y="37686"/>
                </a:lnTo>
                <a:lnTo>
                  <a:pt x="32620" y="28280"/>
                </a:lnTo>
                <a:lnTo>
                  <a:pt x="32620" y="9437"/>
                </a:lnTo>
                <a:lnTo>
                  <a:pt x="1631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2" name="Google Shape;2172;p24"/>
          <p:cNvSpPr/>
          <p:nvPr/>
        </p:nvSpPr>
        <p:spPr>
          <a:xfrm>
            <a:off x="6205479" y="4368975"/>
            <a:ext cx="1415844" cy="1635720"/>
          </a:xfrm>
          <a:custGeom>
            <a:avLst/>
            <a:gdLst/>
            <a:ahLst/>
            <a:cxnLst/>
            <a:rect l="l" t="t" r="r" b="b"/>
            <a:pathLst>
              <a:path w="30593" h="35344" extrusionOk="0">
                <a:moveTo>
                  <a:pt x="15296" y="1"/>
                </a:moveTo>
                <a:lnTo>
                  <a:pt x="0" y="8836"/>
                </a:lnTo>
                <a:lnTo>
                  <a:pt x="0" y="26508"/>
                </a:lnTo>
                <a:lnTo>
                  <a:pt x="15296" y="35343"/>
                </a:lnTo>
                <a:lnTo>
                  <a:pt x="30593" y="26508"/>
                </a:lnTo>
                <a:lnTo>
                  <a:pt x="30593" y="8836"/>
                </a:lnTo>
                <a:lnTo>
                  <a:pt x="15296" y="1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7" name="Google Shape;2177;p24"/>
          <p:cNvSpPr/>
          <p:nvPr/>
        </p:nvSpPr>
        <p:spPr>
          <a:xfrm>
            <a:off x="4409054" y="1432371"/>
            <a:ext cx="1725087" cy="1991845"/>
          </a:xfrm>
          <a:custGeom>
            <a:avLst/>
            <a:gdLst/>
            <a:ahLst/>
            <a:cxnLst/>
            <a:rect l="l" t="t" r="r" b="b"/>
            <a:pathLst>
              <a:path w="37275" h="43039" extrusionOk="0">
                <a:moveTo>
                  <a:pt x="18653" y="507"/>
                </a:moveTo>
                <a:lnTo>
                  <a:pt x="36863" y="11021"/>
                </a:lnTo>
                <a:lnTo>
                  <a:pt x="36863" y="32017"/>
                </a:lnTo>
                <a:lnTo>
                  <a:pt x="18653" y="42531"/>
                </a:lnTo>
                <a:lnTo>
                  <a:pt x="444" y="32017"/>
                </a:lnTo>
                <a:lnTo>
                  <a:pt x="444" y="11021"/>
                </a:lnTo>
                <a:lnTo>
                  <a:pt x="18653" y="507"/>
                </a:lnTo>
                <a:close/>
                <a:moveTo>
                  <a:pt x="18653" y="0"/>
                </a:moveTo>
                <a:lnTo>
                  <a:pt x="0" y="10768"/>
                </a:lnTo>
                <a:lnTo>
                  <a:pt x="0" y="32271"/>
                </a:lnTo>
                <a:lnTo>
                  <a:pt x="18653" y="43038"/>
                </a:lnTo>
                <a:lnTo>
                  <a:pt x="37275" y="32271"/>
                </a:lnTo>
                <a:lnTo>
                  <a:pt x="37275" y="10768"/>
                </a:lnTo>
                <a:lnTo>
                  <a:pt x="18653" y="0"/>
                </a:lnTo>
                <a:close/>
              </a:path>
            </a:pathLst>
          </a:cu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8" name="Google Shape;2178;p24"/>
          <p:cNvSpPr/>
          <p:nvPr/>
        </p:nvSpPr>
        <p:spPr>
          <a:xfrm>
            <a:off x="3606906" y="2843262"/>
            <a:ext cx="1725087" cy="1991845"/>
          </a:xfrm>
          <a:custGeom>
            <a:avLst/>
            <a:gdLst/>
            <a:ahLst/>
            <a:cxnLst/>
            <a:rect l="l" t="t" r="r" b="b"/>
            <a:pathLst>
              <a:path w="37275" h="43039" extrusionOk="0">
                <a:moveTo>
                  <a:pt x="18653" y="476"/>
                </a:moveTo>
                <a:lnTo>
                  <a:pt x="36831" y="10990"/>
                </a:lnTo>
                <a:lnTo>
                  <a:pt x="36831" y="32018"/>
                </a:lnTo>
                <a:lnTo>
                  <a:pt x="18653" y="42532"/>
                </a:lnTo>
                <a:lnTo>
                  <a:pt x="443" y="32018"/>
                </a:lnTo>
                <a:lnTo>
                  <a:pt x="443" y="10990"/>
                </a:lnTo>
                <a:lnTo>
                  <a:pt x="18653" y="476"/>
                </a:lnTo>
                <a:close/>
                <a:moveTo>
                  <a:pt x="18653" y="0"/>
                </a:moveTo>
                <a:lnTo>
                  <a:pt x="0" y="10736"/>
                </a:lnTo>
                <a:lnTo>
                  <a:pt x="0" y="32271"/>
                </a:lnTo>
                <a:lnTo>
                  <a:pt x="18653" y="43039"/>
                </a:lnTo>
                <a:lnTo>
                  <a:pt x="37180" y="32334"/>
                </a:lnTo>
                <a:lnTo>
                  <a:pt x="37275" y="32271"/>
                </a:lnTo>
                <a:lnTo>
                  <a:pt x="37275" y="10736"/>
                </a:lnTo>
                <a:lnTo>
                  <a:pt x="18653" y="0"/>
                </a:lnTo>
                <a:close/>
              </a:path>
            </a:pathLst>
          </a:cu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9" name="Google Shape;2179;p24"/>
          <p:cNvSpPr/>
          <p:nvPr/>
        </p:nvSpPr>
        <p:spPr>
          <a:xfrm>
            <a:off x="4385150" y="4191630"/>
            <a:ext cx="1725087" cy="1991845"/>
          </a:xfrm>
          <a:custGeom>
            <a:avLst/>
            <a:gdLst/>
            <a:ahLst/>
            <a:cxnLst/>
            <a:rect l="l" t="t" r="r" b="b"/>
            <a:pathLst>
              <a:path w="37275" h="43039" extrusionOk="0">
                <a:moveTo>
                  <a:pt x="18653" y="476"/>
                </a:moveTo>
                <a:lnTo>
                  <a:pt x="36863" y="10990"/>
                </a:lnTo>
                <a:lnTo>
                  <a:pt x="36863" y="32018"/>
                </a:lnTo>
                <a:lnTo>
                  <a:pt x="18653" y="42532"/>
                </a:lnTo>
                <a:lnTo>
                  <a:pt x="444" y="32018"/>
                </a:lnTo>
                <a:lnTo>
                  <a:pt x="444" y="10990"/>
                </a:lnTo>
                <a:lnTo>
                  <a:pt x="18653" y="476"/>
                </a:lnTo>
                <a:close/>
                <a:moveTo>
                  <a:pt x="18653" y="1"/>
                </a:moveTo>
                <a:lnTo>
                  <a:pt x="127" y="10673"/>
                </a:lnTo>
                <a:lnTo>
                  <a:pt x="0" y="10737"/>
                </a:lnTo>
                <a:lnTo>
                  <a:pt x="0" y="32271"/>
                </a:lnTo>
                <a:lnTo>
                  <a:pt x="18653" y="43039"/>
                </a:lnTo>
                <a:lnTo>
                  <a:pt x="37180" y="32335"/>
                </a:lnTo>
                <a:lnTo>
                  <a:pt x="37275" y="32271"/>
                </a:lnTo>
                <a:lnTo>
                  <a:pt x="37275" y="10737"/>
                </a:lnTo>
                <a:lnTo>
                  <a:pt x="18653" y="1"/>
                </a:lnTo>
                <a:close/>
              </a:path>
            </a:pathLst>
          </a:cu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80" name="Google Shape;2180;p24"/>
          <p:cNvSpPr/>
          <p:nvPr/>
        </p:nvSpPr>
        <p:spPr>
          <a:xfrm>
            <a:off x="3713858" y="2966365"/>
            <a:ext cx="1511135" cy="1744155"/>
          </a:xfrm>
          <a:custGeom>
            <a:avLst/>
            <a:gdLst/>
            <a:ahLst/>
            <a:cxnLst/>
            <a:rect l="l" t="t" r="r" b="b"/>
            <a:pathLst>
              <a:path w="32652" h="37687" extrusionOk="0">
                <a:moveTo>
                  <a:pt x="1" y="9438"/>
                </a:moveTo>
                <a:lnTo>
                  <a:pt x="1" y="28281"/>
                </a:lnTo>
                <a:lnTo>
                  <a:pt x="16342" y="37687"/>
                </a:lnTo>
                <a:lnTo>
                  <a:pt x="32652" y="28281"/>
                </a:lnTo>
                <a:lnTo>
                  <a:pt x="32652" y="9438"/>
                </a:lnTo>
                <a:lnTo>
                  <a:pt x="16342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81" name="Google Shape;2181;p24"/>
          <p:cNvSpPr/>
          <p:nvPr/>
        </p:nvSpPr>
        <p:spPr>
          <a:xfrm>
            <a:off x="3795240" y="3019407"/>
            <a:ext cx="1417325" cy="1635675"/>
          </a:xfrm>
          <a:custGeom>
            <a:avLst/>
            <a:gdLst/>
            <a:ahLst/>
            <a:cxnLst/>
            <a:rect l="l" t="t" r="r" b="b"/>
            <a:pathLst>
              <a:path w="30625" h="35343" extrusionOk="0">
                <a:moveTo>
                  <a:pt x="15328" y="0"/>
                </a:moveTo>
                <a:lnTo>
                  <a:pt x="0" y="8836"/>
                </a:lnTo>
                <a:lnTo>
                  <a:pt x="0" y="26507"/>
                </a:lnTo>
                <a:lnTo>
                  <a:pt x="15328" y="35343"/>
                </a:lnTo>
                <a:lnTo>
                  <a:pt x="30624" y="26507"/>
                </a:lnTo>
                <a:lnTo>
                  <a:pt x="30624" y="8836"/>
                </a:lnTo>
                <a:lnTo>
                  <a:pt x="15328" y="0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86" name="Google Shape;2186;p24"/>
          <p:cNvSpPr/>
          <p:nvPr/>
        </p:nvSpPr>
        <p:spPr>
          <a:xfrm>
            <a:off x="4493582" y="1615036"/>
            <a:ext cx="1509655" cy="1742720"/>
          </a:xfrm>
          <a:custGeom>
            <a:avLst/>
            <a:gdLst/>
            <a:ahLst/>
            <a:cxnLst/>
            <a:rect l="l" t="t" r="r" b="b"/>
            <a:pathLst>
              <a:path w="32620" h="37656" extrusionOk="0">
                <a:moveTo>
                  <a:pt x="1" y="9407"/>
                </a:moveTo>
                <a:lnTo>
                  <a:pt x="1" y="28250"/>
                </a:lnTo>
                <a:lnTo>
                  <a:pt x="16310" y="37655"/>
                </a:lnTo>
                <a:lnTo>
                  <a:pt x="32620" y="28250"/>
                </a:lnTo>
                <a:lnTo>
                  <a:pt x="32620" y="9407"/>
                </a:lnTo>
                <a:lnTo>
                  <a:pt x="16310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87" name="Google Shape;2187;p24"/>
          <p:cNvSpPr/>
          <p:nvPr/>
        </p:nvSpPr>
        <p:spPr>
          <a:xfrm>
            <a:off x="4540511" y="1745950"/>
            <a:ext cx="1415844" cy="1634239"/>
          </a:xfrm>
          <a:custGeom>
            <a:avLst/>
            <a:gdLst/>
            <a:ahLst/>
            <a:cxnLst/>
            <a:rect l="l" t="t" r="r" b="b"/>
            <a:pathLst>
              <a:path w="30593" h="35312" extrusionOk="0">
                <a:moveTo>
                  <a:pt x="15296" y="1"/>
                </a:moveTo>
                <a:lnTo>
                  <a:pt x="0" y="8836"/>
                </a:lnTo>
                <a:lnTo>
                  <a:pt x="0" y="26508"/>
                </a:lnTo>
                <a:lnTo>
                  <a:pt x="15296" y="35312"/>
                </a:lnTo>
                <a:lnTo>
                  <a:pt x="30593" y="26508"/>
                </a:lnTo>
                <a:lnTo>
                  <a:pt x="30593" y="8836"/>
                </a:lnTo>
                <a:lnTo>
                  <a:pt x="15296" y="1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93" name="Google Shape;2193;p24"/>
          <p:cNvSpPr/>
          <p:nvPr/>
        </p:nvSpPr>
        <p:spPr>
          <a:xfrm>
            <a:off x="4493582" y="4314780"/>
            <a:ext cx="1509655" cy="1744155"/>
          </a:xfrm>
          <a:custGeom>
            <a:avLst/>
            <a:gdLst/>
            <a:ahLst/>
            <a:cxnLst/>
            <a:rect l="l" t="t" r="r" b="b"/>
            <a:pathLst>
              <a:path w="32620" h="37687" extrusionOk="0">
                <a:moveTo>
                  <a:pt x="1" y="9437"/>
                </a:moveTo>
                <a:lnTo>
                  <a:pt x="1" y="28280"/>
                </a:lnTo>
                <a:lnTo>
                  <a:pt x="16310" y="37686"/>
                </a:lnTo>
                <a:lnTo>
                  <a:pt x="32620" y="28280"/>
                </a:lnTo>
                <a:lnTo>
                  <a:pt x="32620" y="9437"/>
                </a:lnTo>
                <a:lnTo>
                  <a:pt x="16310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94" name="Google Shape;2194;p24"/>
          <p:cNvSpPr/>
          <p:nvPr/>
        </p:nvSpPr>
        <p:spPr>
          <a:xfrm>
            <a:off x="4540511" y="4368975"/>
            <a:ext cx="1415844" cy="1635720"/>
          </a:xfrm>
          <a:custGeom>
            <a:avLst/>
            <a:gdLst/>
            <a:ahLst/>
            <a:cxnLst/>
            <a:rect l="l" t="t" r="r" b="b"/>
            <a:pathLst>
              <a:path w="30593" h="35344" extrusionOk="0">
                <a:moveTo>
                  <a:pt x="15296" y="1"/>
                </a:moveTo>
                <a:lnTo>
                  <a:pt x="0" y="8836"/>
                </a:lnTo>
                <a:lnTo>
                  <a:pt x="0" y="26508"/>
                </a:lnTo>
                <a:lnTo>
                  <a:pt x="15296" y="35343"/>
                </a:lnTo>
                <a:lnTo>
                  <a:pt x="30593" y="26508"/>
                </a:lnTo>
                <a:lnTo>
                  <a:pt x="30593" y="8836"/>
                </a:lnTo>
                <a:lnTo>
                  <a:pt x="15296" y="1"/>
                </a:lnTo>
                <a:close/>
              </a:path>
            </a:pathLst>
          </a:custGeom>
          <a:solidFill>
            <a:srgbClr val="F0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03" name="Google Shape;2203;p24"/>
          <p:cNvSpPr txBox="1"/>
          <p:nvPr/>
        </p:nvSpPr>
        <p:spPr>
          <a:xfrm>
            <a:off x="668337" y="2065928"/>
            <a:ext cx="2353600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ar-OM" sz="24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العامل</a:t>
            </a:r>
            <a:r>
              <a:rPr lang="ar-SA" sz="24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و</a:t>
            </a:r>
            <a:r>
              <a:rPr lang="ar-OM" sz="24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ن بأجر</a:t>
            </a:r>
            <a:endParaRPr lang="en-US" sz="2400" b="1" dirty="0">
              <a:solidFill>
                <a:srgbClr val="00A99D"/>
              </a:solidFill>
              <a:latin typeface="PF DinText Arabic Light " panose="02000506000000020004" pitchFamily="50" charset="-78"/>
            </a:endParaRPr>
          </a:p>
        </p:txBody>
      </p:sp>
      <p:sp>
        <p:nvSpPr>
          <p:cNvPr id="2204" name="Google Shape;2204;p24"/>
          <p:cNvSpPr txBox="1"/>
          <p:nvPr/>
        </p:nvSpPr>
        <p:spPr>
          <a:xfrm>
            <a:off x="38215" y="2203794"/>
            <a:ext cx="3053493" cy="101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 fontAlgn="b"/>
            <a:r>
              <a:rPr lang="ar-OM" sz="1400" b="1" dirty="0">
                <a:latin typeface="Fira Sans"/>
                <a:ea typeface="Fira Sans"/>
              </a:rPr>
              <a:t>وزارة العمل </a:t>
            </a:r>
            <a:endParaRPr lang="en-US" sz="1400" b="1" dirty="0">
              <a:latin typeface="Fira Sans"/>
              <a:ea typeface="Fira Sans"/>
            </a:endParaRPr>
          </a:p>
        </p:txBody>
      </p:sp>
      <p:sp>
        <p:nvSpPr>
          <p:cNvPr id="2205" name="Google Shape;2205;p24"/>
          <p:cNvSpPr txBox="1"/>
          <p:nvPr/>
        </p:nvSpPr>
        <p:spPr>
          <a:xfrm>
            <a:off x="3090" y="3281986"/>
            <a:ext cx="3089303" cy="45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ar-OM" sz="24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العاملون ذاتيا </a:t>
            </a:r>
          </a:p>
          <a:p>
            <a:r>
              <a:rPr lang="ar-OM" sz="16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( صاحب عمل ، يعمل لحسابة الخاص) </a:t>
            </a:r>
            <a:endParaRPr lang="en-US" sz="1600" b="1" dirty="0">
              <a:solidFill>
                <a:srgbClr val="00A99D"/>
              </a:solidFill>
              <a:latin typeface="PF DinText Arabic Light " panose="02000506000000020004" pitchFamily="50" charset="-78"/>
            </a:endParaRPr>
          </a:p>
        </p:txBody>
      </p:sp>
      <p:sp>
        <p:nvSpPr>
          <p:cNvPr id="2206" name="Google Shape;2206;p24"/>
          <p:cNvSpPr txBox="1"/>
          <p:nvPr/>
        </p:nvSpPr>
        <p:spPr>
          <a:xfrm>
            <a:off x="-137453" y="3701073"/>
            <a:ext cx="3246565" cy="138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 rtl="1" fontAlgn="b"/>
            <a:r>
              <a:rPr lang="ar-OM" sz="1200" b="1" dirty="0">
                <a:latin typeface="Fira Sans"/>
                <a:ea typeface="Fira Sans"/>
              </a:rPr>
              <a:t>أصحاب الأعمال- المستثمرين </a:t>
            </a:r>
            <a:r>
              <a:rPr lang="ar-OM" sz="1200" dirty="0">
                <a:latin typeface="Fira Sans"/>
                <a:ea typeface="Fira Sans"/>
              </a:rPr>
              <a:t>(وزارة التجارة والصناع</a:t>
            </a:r>
            <a:r>
              <a:rPr lang="ar-SA" sz="1200" dirty="0">
                <a:latin typeface="Fira Sans"/>
                <a:ea typeface="Fira Sans"/>
              </a:rPr>
              <a:t>ة)</a:t>
            </a:r>
            <a:endParaRPr lang="ar-OM" sz="1200" dirty="0">
              <a:latin typeface="Fira Sans"/>
              <a:ea typeface="Fira Sans"/>
            </a:endParaRPr>
          </a:p>
          <a:p>
            <a:pPr algn="r" rtl="1" fontAlgn="b"/>
            <a:r>
              <a:rPr lang="ar-OM" sz="1200" b="1" dirty="0">
                <a:latin typeface="Fira Sans"/>
                <a:ea typeface="Fira Sans"/>
              </a:rPr>
              <a:t>الصيادون والمزارعون والحرفيون </a:t>
            </a:r>
            <a:r>
              <a:rPr lang="ar-OM" sz="1200" dirty="0">
                <a:latin typeface="Fira Sans"/>
                <a:ea typeface="Fira Sans"/>
              </a:rPr>
              <a:t>(وزارة</a:t>
            </a:r>
            <a:r>
              <a:rPr lang="en-US" sz="1200" dirty="0">
                <a:latin typeface="Fira Sans"/>
                <a:ea typeface="Fira Sans"/>
              </a:rPr>
              <a:t> </a:t>
            </a:r>
            <a:r>
              <a:rPr lang="ar-OM" sz="1200" dirty="0">
                <a:latin typeface="Fira Sans"/>
                <a:ea typeface="Fira Sans"/>
              </a:rPr>
              <a:t>العمل)</a:t>
            </a:r>
            <a:endParaRPr lang="ar-SA" sz="1200" dirty="0">
              <a:latin typeface="Fira Sans"/>
              <a:ea typeface="Fira Sans"/>
            </a:endParaRPr>
          </a:p>
          <a:p>
            <a:pPr algn="r" rtl="1" fontAlgn="b"/>
            <a:r>
              <a:rPr lang="ar-OM" sz="1200" dirty="0">
                <a:latin typeface="Fira Sans"/>
                <a:ea typeface="Fira Sans"/>
              </a:rPr>
              <a:t> </a:t>
            </a:r>
            <a:r>
              <a:rPr lang="ar-OM" sz="1200" b="1" dirty="0">
                <a:latin typeface="Fira Sans"/>
                <a:ea typeface="Fira Sans"/>
              </a:rPr>
              <a:t>المحامون</a:t>
            </a:r>
            <a:r>
              <a:rPr lang="ar-OM" sz="1200" dirty="0">
                <a:latin typeface="Fira Sans"/>
                <a:ea typeface="Fira Sans"/>
              </a:rPr>
              <a:t> (مجلس الشؤون الإدارية للقضاء)</a:t>
            </a:r>
          </a:p>
          <a:p>
            <a:pPr algn="r" rtl="1" fontAlgn="b"/>
            <a:r>
              <a:rPr lang="ar-OM" sz="1200" b="1" dirty="0">
                <a:latin typeface="Fira Sans"/>
                <a:ea typeface="Fira Sans"/>
              </a:rPr>
              <a:t>أنشطة النقل الفردية </a:t>
            </a:r>
            <a:r>
              <a:rPr lang="ar-OM" sz="1200" dirty="0">
                <a:latin typeface="Fira Sans"/>
                <a:ea typeface="Fira Sans"/>
              </a:rPr>
              <a:t>( شرطة عمان السلطانية)</a:t>
            </a:r>
          </a:p>
        </p:txBody>
      </p:sp>
      <p:sp>
        <p:nvSpPr>
          <p:cNvPr id="2207" name="Google Shape;2207;p24"/>
          <p:cNvSpPr txBox="1"/>
          <p:nvPr/>
        </p:nvSpPr>
        <p:spPr>
          <a:xfrm>
            <a:off x="599811" y="5063871"/>
            <a:ext cx="2353600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ar-OM" sz="24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الباحثون </a:t>
            </a:r>
            <a:r>
              <a:rPr lang="ar-OM" sz="20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عن</a:t>
            </a:r>
            <a:r>
              <a:rPr lang="ar-OM" sz="2400" b="1" dirty="0">
                <a:solidFill>
                  <a:srgbClr val="00A99D"/>
                </a:solidFill>
                <a:latin typeface="PF DinText Arabic Light " panose="02000506000000020004" pitchFamily="50" charset="-78"/>
              </a:rPr>
              <a:t> عمل</a:t>
            </a:r>
            <a:endParaRPr lang="en-US" sz="2400" b="1" dirty="0">
              <a:solidFill>
                <a:srgbClr val="00A99D"/>
              </a:solidFill>
              <a:latin typeface="PF DinText Arabic Light " panose="02000506000000020004" pitchFamily="50" charset="-78"/>
            </a:endParaRPr>
          </a:p>
        </p:txBody>
      </p:sp>
      <p:sp>
        <p:nvSpPr>
          <p:cNvPr id="2208" name="Google Shape;2208;p24"/>
          <p:cNvSpPr txBox="1"/>
          <p:nvPr/>
        </p:nvSpPr>
        <p:spPr>
          <a:xfrm>
            <a:off x="152499" y="5370216"/>
            <a:ext cx="23536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 fontAlgn="b"/>
            <a:r>
              <a:rPr lang="ar-SA" sz="1200" b="1" dirty="0">
                <a:latin typeface="Fira Sans"/>
                <a:ea typeface="Fira Sans"/>
              </a:rPr>
              <a:t>وزارة العمل</a:t>
            </a:r>
            <a:endParaRPr sz="1200" b="1" dirty="0">
              <a:latin typeface="Fira Sans"/>
              <a:ea typeface="Fira Sans"/>
              <a:sym typeface="Fira Sans"/>
            </a:endParaRPr>
          </a:p>
        </p:txBody>
      </p:sp>
      <p:sp>
        <p:nvSpPr>
          <p:cNvPr id="2209" name="Google Shape;2209;p24"/>
          <p:cNvSpPr txBox="1"/>
          <p:nvPr/>
        </p:nvSpPr>
        <p:spPr>
          <a:xfrm>
            <a:off x="9046979" y="2154761"/>
            <a:ext cx="2353600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ar-OM" sz="2400" b="1" dirty="0">
                <a:solidFill>
                  <a:srgbClr val="E0592A"/>
                </a:solidFill>
                <a:latin typeface="PF DinText Arabic Light " panose="02000506000000020004" pitchFamily="50" charset="-78"/>
              </a:rPr>
              <a:t>متقاعدون</a:t>
            </a:r>
            <a:r>
              <a:rPr lang="ar-OM" sz="2400" b="1" dirty="0">
                <a:latin typeface="PF DinText Arabic Light " panose="02000506000000020004" pitchFamily="50" charset="-78"/>
              </a:rPr>
              <a:t> </a:t>
            </a:r>
            <a:endParaRPr lang="en-US" sz="2400" b="1" dirty="0">
              <a:latin typeface="PF DinText Arabic Light " panose="02000506000000020004" pitchFamily="50" charset="-78"/>
            </a:endParaRPr>
          </a:p>
        </p:txBody>
      </p:sp>
      <p:sp>
        <p:nvSpPr>
          <p:cNvPr id="2210" name="Google Shape;2210;p24"/>
          <p:cNvSpPr txBox="1"/>
          <p:nvPr/>
        </p:nvSpPr>
        <p:spPr>
          <a:xfrm>
            <a:off x="8918111" y="2483580"/>
            <a:ext cx="23536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 fontAlgn="b"/>
            <a:r>
              <a:rPr lang="ar-OM" sz="1200" dirty="0">
                <a:latin typeface="Fira Sans"/>
                <a:ea typeface="Fira Sans"/>
              </a:rPr>
              <a:t>صناديق التقاعد القطاع الحكومي و القطاع الخاص </a:t>
            </a:r>
            <a:endParaRPr lang="en-US" sz="1200" dirty="0">
              <a:latin typeface="Fira Sans"/>
              <a:ea typeface="Fira Sans"/>
            </a:endParaRPr>
          </a:p>
        </p:txBody>
      </p:sp>
      <p:sp>
        <p:nvSpPr>
          <p:cNvPr id="2211" name="Google Shape;2211;p24"/>
          <p:cNvSpPr txBox="1"/>
          <p:nvPr/>
        </p:nvSpPr>
        <p:spPr>
          <a:xfrm>
            <a:off x="9037040" y="3394011"/>
            <a:ext cx="2353600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ar-SA" sz="2400" b="1" dirty="0">
                <a:solidFill>
                  <a:srgbClr val="E0592A"/>
                </a:solidFill>
                <a:latin typeface="Fira Sans Medium"/>
                <a:ea typeface="Fira Sans Medium"/>
                <a:sym typeface="Fira Sans Medium"/>
              </a:rPr>
              <a:t>الطلبة</a:t>
            </a:r>
            <a:endParaRPr sz="2400" b="1" dirty="0">
              <a:solidFill>
                <a:srgbClr val="E0592A"/>
              </a:solidFill>
              <a:latin typeface="Fira Sans Medium"/>
              <a:ea typeface="Fira Sans Medium"/>
              <a:sym typeface="Fira Sans Medium"/>
            </a:endParaRPr>
          </a:p>
        </p:txBody>
      </p:sp>
      <p:sp>
        <p:nvSpPr>
          <p:cNvPr id="2212" name="Google Shape;2212;p24"/>
          <p:cNvSpPr txBox="1"/>
          <p:nvPr/>
        </p:nvSpPr>
        <p:spPr>
          <a:xfrm>
            <a:off x="9082523" y="3875659"/>
            <a:ext cx="23536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 fontAlgn="b"/>
            <a:r>
              <a:rPr lang="ar-OM" sz="1200" dirty="0">
                <a:latin typeface="Fira Sans"/>
                <a:ea typeface="Fira Sans"/>
              </a:rPr>
              <a:t>وزارة التربية والتعليم</a:t>
            </a:r>
          </a:p>
          <a:p>
            <a:pPr algn="ctr" rtl="1" fontAlgn="b"/>
            <a:r>
              <a:rPr lang="ar-OM" sz="1200" dirty="0">
                <a:latin typeface="Fira Sans"/>
                <a:ea typeface="Fira Sans"/>
              </a:rPr>
              <a:t>وزارة التعليم العالي والبحث العلمي والإبتكار</a:t>
            </a:r>
          </a:p>
        </p:txBody>
      </p:sp>
      <p:sp>
        <p:nvSpPr>
          <p:cNvPr id="2213" name="Google Shape;2213;p24"/>
          <p:cNvSpPr txBox="1"/>
          <p:nvPr/>
        </p:nvSpPr>
        <p:spPr>
          <a:xfrm>
            <a:off x="8938895" y="4835107"/>
            <a:ext cx="2353600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ar-OM" sz="2400" b="1" dirty="0">
                <a:solidFill>
                  <a:srgbClr val="E0592A"/>
                </a:solidFill>
                <a:latin typeface="Fira Sans Medium"/>
                <a:ea typeface="Fira Sans Medium"/>
              </a:rPr>
              <a:t>المعاقون و فئات السكان الاخرى</a:t>
            </a:r>
            <a:endParaRPr lang="en-US" sz="2400" b="1" dirty="0">
              <a:solidFill>
                <a:srgbClr val="E0592A"/>
              </a:solidFill>
              <a:latin typeface="Fira Sans Medium"/>
              <a:ea typeface="Fira Sans Medium"/>
            </a:endParaRPr>
          </a:p>
        </p:txBody>
      </p:sp>
      <p:sp>
        <p:nvSpPr>
          <p:cNvPr id="2214" name="Google Shape;2214;p24"/>
          <p:cNvSpPr txBox="1"/>
          <p:nvPr/>
        </p:nvSpPr>
        <p:spPr>
          <a:xfrm>
            <a:off x="9062679" y="5482951"/>
            <a:ext cx="2353600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 fontAlgn="b"/>
            <a:r>
              <a:rPr lang="ar-OM" sz="1200" dirty="0">
                <a:latin typeface="Fira Sans"/>
                <a:ea typeface="Fira Sans"/>
              </a:rPr>
              <a:t>وزارة التنمية الإجتماعية</a:t>
            </a:r>
          </a:p>
          <a:p>
            <a:pPr algn="ctr" rtl="1" fontAlgn="b"/>
            <a:r>
              <a:rPr lang="ar-OM" sz="1200" dirty="0">
                <a:latin typeface="Fira Sans"/>
                <a:ea typeface="Fira Sans"/>
              </a:rPr>
              <a:t>شرطة عمان السلطانية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022835" y="3380087"/>
            <a:ext cx="2116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OM" sz="2700" dirty="0">
                <a:latin typeface="PF DinText Arabic Light " panose="02000506000000020004" pitchFamily="50" charset="-78"/>
              </a:rPr>
              <a:t>القوة البشرية (+15 سنه)</a:t>
            </a:r>
            <a:r>
              <a:rPr lang="ar-OM" sz="2700" b="1" dirty="0">
                <a:latin typeface="PF DinText Arabic Light " panose="02000506000000020004" pitchFamily="50" charset="-78"/>
              </a:rPr>
              <a:t> </a:t>
            </a:r>
            <a:endParaRPr lang="en-US" sz="2700" b="1" dirty="0">
              <a:latin typeface="PF DinText Arabic Light " panose="02000506000000020004" pitchFamily="50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5720" y="4820157"/>
            <a:ext cx="908416" cy="778395"/>
            <a:chOff x="2699262" y="1249239"/>
            <a:chExt cx="593482" cy="508537"/>
          </a:xfrm>
        </p:grpSpPr>
        <p:sp>
          <p:nvSpPr>
            <p:cNvPr id="98" name="Google Shape;5014;p42"/>
            <p:cNvSpPr/>
            <p:nvPr/>
          </p:nvSpPr>
          <p:spPr>
            <a:xfrm>
              <a:off x="2722627" y="1655834"/>
              <a:ext cx="95573" cy="95573"/>
            </a:xfrm>
            <a:custGeom>
              <a:avLst/>
              <a:gdLst/>
              <a:ahLst/>
              <a:cxnLst/>
              <a:rect l="l" t="t" r="r" b="b"/>
              <a:pathLst>
                <a:path w="2851" h="2851" extrusionOk="0">
                  <a:moveTo>
                    <a:pt x="1425" y="571"/>
                  </a:moveTo>
                  <a:cubicBezTo>
                    <a:pt x="1900" y="571"/>
                    <a:pt x="2280" y="951"/>
                    <a:pt x="2280" y="1426"/>
                  </a:cubicBezTo>
                  <a:cubicBezTo>
                    <a:pt x="2280" y="1901"/>
                    <a:pt x="1900" y="2281"/>
                    <a:pt x="1425" y="2281"/>
                  </a:cubicBezTo>
                  <a:cubicBezTo>
                    <a:pt x="950" y="2281"/>
                    <a:pt x="570" y="1901"/>
                    <a:pt x="570" y="1426"/>
                  </a:cubicBezTo>
                  <a:cubicBezTo>
                    <a:pt x="570" y="951"/>
                    <a:pt x="950" y="571"/>
                    <a:pt x="1425" y="571"/>
                  </a:cubicBezTo>
                  <a:close/>
                  <a:moveTo>
                    <a:pt x="1425" y="1"/>
                  </a:moveTo>
                  <a:cubicBezTo>
                    <a:pt x="665" y="1"/>
                    <a:pt x="0" y="634"/>
                    <a:pt x="0" y="1426"/>
                  </a:cubicBezTo>
                  <a:cubicBezTo>
                    <a:pt x="0" y="2186"/>
                    <a:pt x="665" y="2851"/>
                    <a:pt x="1425" y="2851"/>
                  </a:cubicBezTo>
                  <a:cubicBezTo>
                    <a:pt x="2217" y="2851"/>
                    <a:pt x="2851" y="2186"/>
                    <a:pt x="2851" y="1426"/>
                  </a:cubicBezTo>
                  <a:cubicBezTo>
                    <a:pt x="2851" y="634"/>
                    <a:pt x="2217" y="1"/>
                    <a:pt x="142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5038;p42"/>
            <p:cNvSpPr/>
            <p:nvPr/>
          </p:nvSpPr>
          <p:spPr>
            <a:xfrm>
              <a:off x="2699262" y="1304451"/>
              <a:ext cx="411958" cy="453325"/>
            </a:xfrm>
            <a:custGeom>
              <a:avLst/>
              <a:gdLst/>
              <a:ahLst/>
              <a:cxnLst/>
              <a:rect l="l" t="t" r="r" b="b"/>
              <a:pathLst>
                <a:path w="12289" h="13523" extrusionOk="0">
                  <a:moveTo>
                    <a:pt x="8583" y="0"/>
                  </a:moveTo>
                  <a:lnTo>
                    <a:pt x="1" y="3072"/>
                  </a:lnTo>
                  <a:lnTo>
                    <a:pt x="3706" y="13523"/>
                  </a:lnTo>
                  <a:lnTo>
                    <a:pt x="12288" y="10483"/>
                  </a:lnTo>
                  <a:lnTo>
                    <a:pt x="8583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5039;p42"/>
            <p:cNvSpPr/>
            <p:nvPr/>
          </p:nvSpPr>
          <p:spPr>
            <a:xfrm>
              <a:off x="2836202" y="1283198"/>
              <a:ext cx="307904" cy="374782"/>
            </a:xfrm>
            <a:custGeom>
              <a:avLst/>
              <a:gdLst/>
              <a:ahLst/>
              <a:cxnLst/>
              <a:rect l="l" t="t" r="r" b="b"/>
              <a:pathLst>
                <a:path w="9185" h="11180" extrusionOk="0">
                  <a:moveTo>
                    <a:pt x="96" y="1"/>
                  </a:moveTo>
                  <a:lnTo>
                    <a:pt x="1" y="11117"/>
                  </a:lnTo>
                  <a:lnTo>
                    <a:pt x="9122" y="11180"/>
                  </a:lnTo>
                  <a:lnTo>
                    <a:pt x="9185" y="64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5040;p42"/>
            <p:cNvSpPr/>
            <p:nvPr/>
          </p:nvSpPr>
          <p:spPr>
            <a:xfrm>
              <a:off x="3060232" y="1495261"/>
              <a:ext cx="135900" cy="133017"/>
            </a:xfrm>
            <a:custGeom>
              <a:avLst/>
              <a:gdLst/>
              <a:ahLst/>
              <a:cxnLst/>
              <a:rect l="l" t="t" r="r" b="b"/>
              <a:pathLst>
                <a:path w="4054" h="3968" extrusionOk="0">
                  <a:moveTo>
                    <a:pt x="582" y="1"/>
                  </a:moveTo>
                  <a:cubicBezTo>
                    <a:pt x="443" y="1"/>
                    <a:pt x="301" y="56"/>
                    <a:pt x="190" y="167"/>
                  </a:cubicBezTo>
                  <a:cubicBezTo>
                    <a:pt x="0" y="357"/>
                    <a:pt x="0" y="705"/>
                    <a:pt x="190" y="895"/>
                  </a:cubicBezTo>
                  <a:lnTo>
                    <a:pt x="3104" y="3809"/>
                  </a:lnTo>
                  <a:cubicBezTo>
                    <a:pt x="3199" y="3904"/>
                    <a:pt x="3325" y="3967"/>
                    <a:pt x="3484" y="3967"/>
                  </a:cubicBezTo>
                  <a:cubicBezTo>
                    <a:pt x="3610" y="3967"/>
                    <a:pt x="3737" y="3904"/>
                    <a:pt x="3864" y="3809"/>
                  </a:cubicBezTo>
                  <a:cubicBezTo>
                    <a:pt x="4054" y="3587"/>
                    <a:pt x="4054" y="3270"/>
                    <a:pt x="3864" y="3049"/>
                  </a:cubicBezTo>
                  <a:lnTo>
                    <a:pt x="950" y="167"/>
                  </a:lnTo>
                  <a:cubicBezTo>
                    <a:pt x="855" y="56"/>
                    <a:pt x="721" y="1"/>
                    <a:pt x="582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5041;p42"/>
            <p:cNvSpPr/>
            <p:nvPr/>
          </p:nvSpPr>
          <p:spPr>
            <a:xfrm>
              <a:off x="3115410" y="1550741"/>
              <a:ext cx="177334" cy="169624"/>
            </a:xfrm>
            <a:custGeom>
              <a:avLst/>
              <a:gdLst/>
              <a:ahLst/>
              <a:cxnLst/>
              <a:rect l="l" t="t" r="r" b="b"/>
              <a:pathLst>
                <a:path w="5290" h="5060" extrusionOk="0">
                  <a:moveTo>
                    <a:pt x="1141" y="0"/>
                  </a:moveTo>
                  <a:cubicBezTo>
                    <a:pt x="880" y="0"/>
                    <a:pt x="618" y="95"/>
                    <a:pt x="413" y="285"/>
                  </a:cubicBezTo>
                  <a:cubicBezTo>
                    <a:pt x="1" y="697"/>
                    <a:pt x="1" y="1330"/>
                    <a:pt x="413" y="1742"/>
                  </a:cubicBezTo>
                  <a:lnTo>
                    <a:pt x="3421" y="4751"/>
                  </a:lnTo>
                  <a:cubicBezTo>
                    <a:pt x="3627" y="4957"/>
                    <a:pt x="3896" y="5059"/>
                    <a:pt x="4161" y="5059"/>
                  </a:cubicBezTo>
                  <a:cubicBezTo>
                    <a:pt x="4427" y="5059"/>
                    <a:pt x="4688" y="4957"/>
                    <a:pt x="4878" y="4751"/>
                  </a:cubicBezTo>
                  <a:cubicBezTo>
                    <a:pt x="5290" y="4371"/>
                    <a:pt x="5290" y="3706"/>
                    <a:pt x="4878" y="3326"/>
                  </a:cubicBezTo>
                  <a:lnTo>
                    <a:pt x="1869" y="285"/>
                  </a:lnTo>
                  <a:cubicBezTo>
                    <a:pt x="1663" y="95"/>
                    <a:pt x="1402" y="0"/>
                    <a:pt x="114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5042;p42"/>
            <p:cNvSpPr/>
            <p:nvPr/>
          </p:nvSpPr>
          <p:spPr>
            <a:xfrm>
              <a:off x="2944513" y="1323559"/>
              <a:ext cx="77504" cy="78577"/>
            </a:xfrm>
            <a:custGeom>
              <a:avLst/>
              <a:gdLst/>
              <a:ahLst/>
              <a:cxnLst/>
              <a:rect l="l" t="t" r="r" b="b"/>
              <a:pathLst>
                <a:path w="2312" h="2344" extrusionOk="0">
                  <a:moveTo>
                    <a:pt x="1172" y="0"/>
                  </a:moveTo>
                  <a:cubicBezTo>
                    <a:pt x="507" y="0"/>
                    <a:pt x="0" y="539"/>
                    <a:pt x="0" y="1172"/>
                  </a:cubicBezTo>
                  <a:cubicBezTo>
                    <a:pt x="0" y="1805"/>
                    <a:pt x="507" y="2344"/>
                    <a:pt x="1172" y="2344"/>
                  </a:cubicBezTo>
                  <a:cubicBezTo>
                    <a:pt x="1805" y="2344"/>
                    <a:pt x="2312" y="1805"/>
                    <a:pt x="2312" y="1172"/>
                  </a:cubicBezTo>
                  <a:cubicBezTo>
                    <a:pt x="2312" y="539"/>
                    <a:pt x="1805" y="0"/>
                    <a:pt x="1172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5043;p42"/>
            <p:cNvSpPr/>
            <p:nvPr/>
          </p:nvSpPr>
          <p:spPr>
            <a:xfrm>
              <a:off x="2912666" y="1398917"/>
              <a:ext cx="141230" cy="99830"/>
            </a:xfrm>
            <a:custGeom>
              <a:avLst/>
              <a:gdLst/>
              <a:ahLst/>
              <a:cxnLst/>
              <a:rect l="l" t="t" r="r" b="b"/>
              <a:pathLst>
                <a:path w="4213" h="2978" extrusionOk="0">
                  <a:moveTo>
                    <a:pt x="1362" y="1"/>
                  </a:moveTo>
                  <a:cubicBezTo>
                    <a:pt x="633" y="1"/>
                    <a:pt x="0" y="602"/>
                    <a:pt x="0" y="1362"/>
                  </a:cubicBezTo>
                  <a:lnTo>
                    <a:pt x="0" y="2978"/>
                  </a:lnTo>
                  <a:lnTo>
                    <a:pt x="4212" y="2978"/>
                  </a:lnTo>
                  <a:lnTo>
                    <a:pt x="4212" y="1362"/>
                  </a:lnTo>
                  <a:cubicBezTo>
                    <a:pt x="4212" y="634"/>
                    <a:pt x="3610" y="1"/>
                    <a:pt x="2850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5044;p42"/>
            <p:cNvSpPr/>
            <p:nvPr/>
          </p:nvSpPr>
          <p:spPr>
            <a:xfrm>
              <a:off x="2874417" y="1561367"/>
              <a:ext cx="221919" cy="16996"/>
            </a:xfrm>
            <a:custGeom>
              <a:avLst/>
              <a:gdLst/>
              <a:ahLst/>
              <a:cxnLst/>
              <a:rect l="l" t="t" r="r" b="b"/>
              <a:pathLst>
                <a:path w="6620" h="507" extrusionOk="0">
                  <a:moveTo>
                    <a:pt x="254" y="0"/>
                  </a:moveTo>
                  <a:cubicBezTo>
                    <a:pt x="128" y="0"/>
                    <a:pt x="1" y="127"/>
                    <a:pt x="1" y="253"/>
                  </a:cubicBezTo>
                  <a:cubicBezTo>
                    <a:pt x="1" y="380"/>
                    <a:pt x="128" y="507"/>
                    <a:pt x="254" y="507"/>
                  </a:cubicBezTo>
                  <a:lnTo>
                    <a:pt x="6366" y="507"/>
                  </a:lnTo>
                  <a:cubicBezTo>
                    <a:pt x="6493" y="507"/>
                    <a:pt x="6620" y="380"/>
                    <a:pt x="6620" y="253"/>
                  </a:cubicBezTo>
                  <a:cubicBezTo>
                    <a:pt x="6620" y="127"/>
                    <a:pt x="6493" y="0"/>
                    <a:pt x="6366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5045;p42"/>
            <p:cNvSpPr/>
            <p:nvPr/>
          </p:nvSpPr>
          <p:spPr>
            <a:xfrm>
              <a:off x="2874417" y="1523118"/>
              <a:ext cx="221919" cy="15990"/>
            </a:xfrm>
            <a:custGeom>
              <a:avLst/>
              <a:gdLst/>
              <a:ahLst/>
              <a:cxnLst/>
              <a:rect l="l" t="t" r="r" b="b"/>
              <a:pathLst>
                <a:path w="6620" h="477" extrusionOk="0">
                  <a:moveTo>
                    <a:pt x="254" y="1"/>
                  </a:moveTo>
                  <a:cubicBezTo>
                    <a:pt x="128" y="1"/>
                    <a:pt x="1" y="96"/>
                    <a:pt x="1" y="254"/>
                  </a:cubicBezTo>
                  <a:cubicBezTo>
                    <a:pt x="1" y="381"/>
                    <a:pt x="128" y="476"/>
                    <a:pt x="254" y="476"/>
                  </a:cubicBezTo>
                  <a:lnTo>
                    <a:pt x="6366" y="476"/>
                  </a:lnTo>
                  <a:cubicBezTo>
                    <a:pt x="6493" y="476"/>
                    <a:pt x="6620" y="381"/>
                    <a:pt x="6620" y="254"/>
                  </a:cubicBezTo>
                  <a:cubicBezTo>
                    <a:pt x="6620" y="96"/>
                    <a:pt x="6493" y="1"/>
                    <a:pt x="6366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5046;p42"/>
            <p:cNvSpPr/>
            <p:nvPr/>
          </p:nvSpPr>
          <p:spPr>
            <a:xfrm>
              <a:off x="2874417" y="1600622"/>
              <a:ext cx="221919" cy="15957"/>
            </a:xfrm>
            <a:custGeom>
              <a:avLst/>
              <a:gdLst/>
              <a:ahLst/>
              <a:cxnLst/>
              <a:rect l="l" t="t" r="r" b="b"/>
              <a:pathLst>
                <a:path w="6620" h="476" extrusionOk="0">
                  <a:moveTo>
                    <a:pt x="254" y="1"/>
                  </a:moveTo>
                  <a:cubicBezTo>
                    <a:pt x="128" y="1"/>
                    <a:pt x="1" y="96"/>
                    <a:pt x="1" y="222"/>
                  </a:cubicBezTo>
                  <a:cubicBezTo>
                    <a:pt x="1" y="381"/>
                    <a:pt x="128" y="476"/>
                    <a:pt x="254" y="476"/>
                  </a:cubicBezTo>
                  <a:lnTo>
                    <a:pt x="6366" y="476"/>
                  </a:lnTo>
                  <a:cubicBezTo>
                    <a:pt x="6493" y="476"/>
                    <a:pt x="6620" y="381"/>
                    <a:pt x="6620" y="222"/>
                  </a:cubicBezTo>
                  <a:cubicBezTo>
                    <a:pt x="6620" y="96"/>
                    <a:pt x="6493" y="1"/>
                    <a:pt x="6366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5047;p42"/>
            <p:cNvSpPr/>
            <p:nvPr/>
          </p:nvSpPr>
          <p:spPr>
            <a:xfrm>
              <a:off x="2800131" y="1249239"/>
              <a:ext cx="355674" cy="323827"/>
            </a:xfrm>
            <a:custGeom>
              <a:avLst/>
              <a:gdLst/>
              <a:ahLst/>
              <a:cxnLst/>
              <a:rect l="l" t="t" r="r" b="b"/>
              <a:pathLst>
                <a:path w="10610" h="9660" extrusionOk="0">
                  <a:moveTo>
                    <a:pt x="5321" y="1077"/>
                  </a:moveTo>
                  <a:cubicBezTo>
                    <a:pt x="6302" y="1077"/>
                    <a:pt x="7252" y="1457"/>
                    <a:pt x="7981" y="2186"/>
                  </a:cubicBezTo>
                  <a:cubicBezTo>
                    <a:pt x="9438" y="3642"/>
                    <a:pt x="9438" y="6049"/>
                    <a:pt x="7981" y="7506"/>
                  </a:cubicBezTo>
                  <a:cubicBezTo>
                    <a:pt x="7252" y="8203"/>
                    <a:pt x="6302" y="8614"/>
                    <a:pt x="5321" y="8614"/>
                  </a:cubicBezTo>
                  <a:cubicBezTo>
                    <a:pt x="4307" y="8614"/>
                    <a:pt x="3357" y="8203"/>
                    <a:pt x="2660" y="7506"/>
                  </a:cubicBezTo>
                  <a:cubicBezTo>
                    <a:pt x="1172" y="6018"/>
                    <a:pt x="1172" y="3642"/>
                    <a:pt x="2660" y="2186"/>
                  </a:cubicBezTo>
                  <a:cubicBezTo>
                    <a:pt x="3357" y="1457"/>
                    <a:pt x="4307" y="1077"/>
                    <a:pt x="5321" y="1077"/>
                  </a:cubicBezTo>
                  <a:close/>
                  <a:moveTo>
                    <a:pt x="5321" y="0"/>
                  </a:moveTo>
                  <a:cubicBezTo>
                    <a:pt x="4022" y="0"/>
                    <a:pt x="2787" y="507"/>
                    <a:pt x="1900" y="1426"/>
                  </a:cubicBezTo>
                  <a:cubicBezTo>
                    <a:pt x="0" y="3294"/>
                    <a:pt x="0" y="6366"/>
                    <a:pt x="1900" y="8266"/>
                  </a:cubicBezTo>
                  <a:cubicBezTo>
                    <a:pt x="2819" y="9153"/>
                    <a:pt x="4022" y="9659"/>
                    <a:pt x="5321" y="9659"/>
                  </a:cubicBezTo>
                  <a:cubicBezTo>
                    <a:pt x="6587" y="9659"/>
                    <a:pt x="7822" y="9153"/>
                    <a:pt x="8709" y="8266"/>
                  </a:cubicBezTo>
                  <a:cubicBezTo>
                    <a:pt x="10609" y="6366"/>
                    <a:pt x="10609" y="3294"/>
                    <a:pt x="8709" y="1426"/>
                  </a:cubicBezTo>
                  <a:cubicBezTo>
                    <a:pt x="7822" y="507"/>
                    <a:pt x="6587" y="0"/>
                    <a:pt x="5321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38781" y="3424216"/>
            <a:ext cx="562751" cy="871787"/>
            <a:chOff x="4169320" y="3502361"/>
            <a:chExt cx="562751" cy="871787"/>
          </a:xfrm>
        </p:grpSpPr>
        <p:grpSp>
          <p:nvGrpSpPr>
            <p:cNvPr id="111" name="Group 110"/>
            <p:cNvGrpSpPr/>
            <p:nvPr/>
          </p:nvGrpSpPr>
          <p:grpSpPr>
            <a:xfrm>
              <a:off x="4171722" y="3833429"/>
              <a:ext cx="540789" cy="540719"/>
              <a:chOff x="5064735" y="2892388"/>
              <a:chExt cx="260435" cy="260402"/>
            </a:xfrm>
            <a:solidFill>
              <a:schemeClr val="bg1">
                <a:lumMod val="65000"/>
              </a:schemeClr>
            </a:solidFill>
          </p:grpSpPr>
          <p:sp>
            <p:nvSpPr>
              <p:cNvPr id="112" name="Google Shape;331;p15"/>
              <p:cNvSpPr/>
              <p:nvPr/>
            </p:nvSpPr>
            <p:spPr>
              <a:xfrm>
                <a:off x="5064735" y="2892388"/>
                <a:ext cx="260435" cy="260402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8013" extrusionOk="0">
                    <a:moveTo>
                      <a:pt x="3991" y="2312"/>
                    </a:moveTo>
                    <a:cubicBezTo>
                      <a:pt x="4941" y="2312"/>
                      <a:pt x="5670" y="3072"/>
                      <a:pt x="5670" y="3991"/>
                    </a:cubicBezTo>
                    <a:cubicBezTo>
                      <a:pt x="5670" y="4941"/>
                      <a:pt x="4941" y="5669"/>
                      <a:pt x="3991" y="5669"/>
                    </a:cubicBezTo>
                    <a:cubicBezTo>
                      <a:pt x="3073" y="5669"/>
                      <a:pt x="2313" y="4909"/>
                      <a:pt x="2313" y="3991"/>
                    </a:cubicBezTo>
                    <a:cubicBezTo>
                      <a:pt x="2313" y="3072"/>
                      <a:pt x="3073" y="2312"/>
                      <a:pt x="3991" y="2312"/>
                    </a:cubicBezTo>
                    <a:close/>
                    <a:moveTo>
                      <a:pt x="3769" y="1"/>
                    </a:moveTo>
                    <a:cubicBezTo>
                      <a:pt x="3579" y="1"/>
                      <a:pt x="3453" y="127"/>
                      <a:pt x="3453" y="317"/>
                    </a:cubicBezTo>
                    <a:lnTo>
                      <a:pt x="3453" y="1489"/>
                    </a:lnTo>
                    <a:cubicBezTo>
                      <a:pt x="3136" y="1584"/>
                      <a:pt x="2883" y="1679"/>
                      <a:pt x="2629" y="1837"/>
                    </a:cubicBezTo>
                    <a:lnTo>
                      <a:pt x="1806" y="1014"/>
                    </a:lnTo>
                    <a:cubicBezTo>
                      <a:pt x="1743" y="951"/>
                      <a:pt x="1656" y="919"/>
                      <a:pt x="1568" y="919"/>
                    </a:cubicBezTo>
                    <a:cubicBezTo>
                      <a:pt x="1481" y="919"/>
                      <a:pt x="1394" y="951"/>
                      <a:pt x="1331" y="1014"/>
                    </a:cubicBezTo>
                    <a:lnTo>
                      <a:pt x="1014" y="1331"/>
                    </a:lnTo>
                    <a:cubicBezTo>
                      <a:pt x="888" y="1457"/>
                      <a:pt x="888" y="1679"/>
                      <a:pt x="1014" y="1806"/>
                    </a:cubicBezTo>
                    <a:lnTo>
                      <a:pt x="1838" y="2629"/>
                    </a:lnTo>
                    <a:cubicBezTo>
                      <a:pt x="1679" y="2882"/>
                      <a:pt x="1584" y="3136"/>
                      <a:pt x="1489" y="3452"/>
                    </a:cubicBezTo>
                    <a:lnTo>
                      <a:pt x="318" y="3452"/>
                    </a:lnTo>
                    <a:cubicBezTo>
                      <a:pt x="128" y="3452"/>
                      <a:pt x="1" y="3579"/>
                      <a:pt x="1" y="3769"/>
                    </a:cubicBezTo>
                    <a:lnTo>
                      <a:pt x="1" y="4244"/>
                    </a:lnTo>
                    <a:cubicBezTo>
                      <a:pt x="1" y="4403"/>
                      <a:pt x="128" y="4561"/>
                      <a:pt x="318" y="4561"/>
                    </a:cubicBezTo>
                    <a:lnTo>
                      <a:pt x="1489" y="4561"/>
                    </a:lnTo>
                    <a:cubicBezTo>
                      <a:pt x="1553" y="4846"/>
                      <a:pt x="1679" y="5131"/>
                      <a:pt x="1838" y="5353"/>
                    </a:cubicBezTo>
                    <a:lnTo>
                      <a:pt x="1014" y="6208"/>
                    </a:lnTo>
                    <a:cubicBezTo>
                      <a:pt x="888" y="6334"/>
                      <a:pt x="888" y="6524"/>
                      <a:pt x="1014" y="6651"/>
                    </a:cubicBezTo>
                    <a:lnTo>
                      <a:pt x="1331" y="6999"/>
                    </a:lnTo>
                    <a:cubicBezTo>
                      <a:pt x="1394" y="7063"/>
                      <a:pt x="1481" y="7094"/>
                      <a:pt x="1568" y="7094"/>
                    </a:cubicBezTo>
                    <a:cubicBezTo>
                      <a:pt x="1656" y="7094"/>
                      <a:pt x="1743" y="7063"/>
                      <a:pt x="1806" y="6999"/>
                    </a:cubicBezTo>
                    <a:lnTo>
                      <a:pt x="2629" y="6144"/>
                    </a:lnTo>
                    <a:cubicBezTo>
                      <a:pt x="2883" y="6303"/>
                      <a:pt x="3136" y="6429"/>
                      <a:pt x="3453" y="6493"/>
                    </a:cubicBezTo>
                    <a:lnTo>
                      <a:pt x="3453" y="7664"/>
                    </a:lnTo>
                    <a:cubicBezTo>
                      <a:pt x="3453" y="7854"/>
                      <a:pt x="3579" y="8013"/>
                      <a:pt x="3769" y="8013"/>
                    </a:cubicBezTo>
                    <a:lnTo>
                      <a:pt x="4245" y="8013"/>
                    </a:lnTo>
                    <a:cubicBezTo>
                      <a:pt x="4403" y="8013"/>
                      <a:pt x="4561" y="7854"/>
                      <a:pt x="4561" y="7664"/>
                    </a:cubicBezTo>
                    <a:lnTo>
                      <a:pt x="4561" y="6493"/>
                    </a:lnTo>
                    <a:cubicBezTo>
                      <a:pt x="4846" y="6429"/>
                      <a:pt x="5131" y="6303"/>
                      <a:pt x="5385" y="6144"/>
                    </a:cubicBezTo>
                    <a:lnTo>
                      <a:pt x="6208" y="6999"/>
                    </a:lnTo>
                    <a:cubicBezTo>
                      <a:pt x="6271" y="7063"/>
                      <a:pt x="6351" y="7094"/>
                      <a:pt x="6430" y="7094"/>
                    </a:cubicBezTo>
                    <a:cubicBezTo>
                      <a:pt x="6509" y="7094"/>
                      <a:pt x="6588" y="7063"/>
                      <a:pt x="6651" y="6999"/>
                    </a:cubicBezTo>
                    <a:lnTo>
                      <a:pt x="7000" y="6651"/>
                    </a:lnTo>
                    <a:cubicBezTo>
                      <a:pt x="7126" y="6524"/>
                      <a:pt x="7126" y="6334"/>
                      <a:pt x="7000" y="6208"/>
                    </a:cubicBezTo>
                    <a:lnTo>
                      <a:pt x="6176" y="5353"/>
                    </a:lnTo>
                    <a:cubicBezTo>
                      <a:pt x="6303" y="5131"/>
                      <a:pt x="6430" y="4846"/>
                      <a:pt x="6493" y="4561"/>
                    </a:cubicBezTo>
                    <a:lnTo>
                      <a:pt x="7696" y="4561"/>
                    </a:lnTo>
                    <a:cubicBezTo>
                      <a:pt x="7855" y="4561"/>
                      <a:pt x="8013" y="4403"/>
                      <a:pt x="8013" y="4244"/>
                    </a:cubicBezTo>
                    <a:lnTo>
                      <a:pt x="8013" y="3769"/>
                    </a:lnTo>
                    <a:cubicBezTo>
                      <a:pt x="8013" y="3579"/>
                      <a:pt x="7855" y="3452"/>
                      <a:pt x="7696" y="3452"/>
                    </a:cubicBezTo>
                    <a:lnTo>
                      <a:pt x="6493" y="3452"/>
                    </a:lnTo>
                    <a:cubicBezTo>
                      <a:pt x="6430" y="3136"/>
                      <a:pt x="6335" y="2882"/>
                      <a:pt x="6176" y="2629"/>
                    </a:cubicBezTo>
                    <a:lnTo>
                      <a:pt x="7000" y="1806"/>
                    </a:lnTo>
                    <a:cubicBezTo>
                      <a:pt x="7126" y="1679"/>
                      <a:pt x="7126" y="1457"/>
                      <a:pt x="7000" y="1331"/>
                    </a:cubicBezTo>
                    <a:lnTo>
                      <a:pt x="6651" y="1014"/>
                    </a:lnTo>
                    <a:cubicBezTo>
                      <a:pt x="6588" y="951"/>
                      <a:pt x="6509" y="919"/>
                      <a:pt x="6430" y="919"/>
                    </a:cubicBezTo>
                    <a:cubicBezTo>
                      <a:pt x="6351" y="919"/>
                      <a:pt x="6271" y="951"/>
                      <a:pt x="6208" y="1014"/>
                    </a:cubicBezTo>
                    <a:lnTo>
                      <a:pt x="5385" y="1837"/>
                    </a:lnTo>
                    <a:cubicBezTo>
                      <a:pt x="5131" y="1679"/>
                      <a:pt x="4846" y="1584"/>
                      <a:pt x="4561" y="1489"/>
                    </a:cubicBezTo>
                    <a:lnTo>
                      <a:pt x="4561" y="317"/>
                    </a:lnTo>
                    <a:cubicBezTo>
                      <a:pt x="4561" y="127"/>
                      <a:pt x="4403" y="1"/>
                      <a:pt x="424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332;p15"/>
              <p:cNvSpPr/>
              <p:nvPr/>
            </p:nvSpPr>
            <p:spPr>
              <a:xfrm>
                <a:off x="5160473" y="2988093"/>
                <a:ext cx="67952" cy="67952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1" extrusionOk="0">
                    <a:moveTo>
                      <a:pt x="1045" y="1"/>
                    </a:moveTo>
                    <a:cubicBezTo>
                      <a:pt x="475" y="1"/>
                      <a:pt x="0" y="476"/>
                      <a:pt x="0" y="1046"/>
                    </a:cubicBezTo>
                    <a:cubicBezTo>
                      <a:pt x="0" y="1648"/>
                      <a:pt x="475" y="2091"/>
                      <a:pt x="1045" y="2091"/>
                    </a:cubicBezTo>
                    <a:cubicBezTo>
                      <a:pt x="1647" y="2091"/>
                      <a:pt x="2090" y="1648"/>
                      <a:pt x="2090" y="1046"/>
                    </a:cubicBezTo>
                    <a:cubicBezTo>
                      <a:pt x="2090" y="476"/>
                      <a:pt x="1647" y="1"/>
                      <a:pt x="104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10" name="Google Shape;2264;p25"/>
            <p:cNvSpPr/>
            <p:nvPr/>
          </p:nvSpPr>
          <p:spPr>
            <a:xfrm>
              <a:off x="4169320" y="3502361"/>
              <a:ext cx="562751" cy="621102"/>
            </a:xfrm>
            <a:custGeom>
              <a:avLst/>
              <a:gdLst/>
              <a:ahLst/>
              <a:cxnLst/>
              <a:rect l="l" t="t" r="r" b="b"/>
              <a:pathLst>
                <a:path w="10927" h="12060" extrusionOk="0">
                  <a:moveTo>
                    <a:pt x="5587" y="1"/>
                  </a:moveTo>
                  <a:cubicBezTo>
                    <a:pt x="5562" y="1"/>
                    <a:pt x="5536" y="3"/>
                    <a:pt x="5511" y="7"/>
                  </a:cubicBezTo>
                  <a:cubicBezTo>
                    <a:pt x="5289" y="7"/>
                    <a:pt x="5162" y="39"/>
                    <a:pt x="5099" y="102"/>
                  </a:cubicBezTo>
                  <a:lnTo>
                    <a:pt x="5162" y="7"/>
                  </a:lnTo>
                  <a:lnTo>
                    <a:pt x="5162" y="7"/>
                  </a:lnTo>
                  <a:cubicBezTo>
                    <a:pt x="5131" y="39"/>
                    <a:pt x="5036" y="70"/>
                    <a:pt x="4972" y="102"/>
                  </a:cubicBezTo>
                  <a:cubicBezTo>
                    <a:pt x="4941" y="102"/>
                    <a:pt x="4877" y="102"/>
                    <a:pt x="4846" y="134"/>
                  </a:cubicBezTo>
                  <a:cubicBezTo>
                    <a:pt x="4276" y="229"/>
                    <a:pt x="3927" y="767"/>
                    <a:pt x="3801" y="957"/>
                  </a:cubicBezTo>
                  <a:cubicBezTo>
                    <a:pt x="3769" y="925"/>
                    <a:pt x="3769" y="862"/>
                    <a:pt x="3769" y="862"/>
                  </a:cubicBezTo>
                  <a:cubicBezTo>
                    <a:pt x="3737" y="925"/>
                    <a:pt x="3737" y="989"/>
                    <a:pt x="3769" y="1020"/>
                  </a:cubicBezTo>
                  <a:cubicBezTo>
                    <a:pt x="3702" y="998"/>
                    <a:pt x="3635" y="975"/>
                    <a:pt x="3579" y="975"/>
                  </a:cubicBezTo>
                  <a:cubicBezTo>
                    <a:pt x="3555" y="975"/>
                    <a:pt x="3534" y="979"/>
                    <a:pt x="3516" y="989"/>
                  </a:cubicBezTo>
                  <a:cubicBezTo>
                    <a:pt x="3516" y="989"/>
                    <a:pt x="3611" y="1020"/>
                    <a:pt x="3706" y="1084"/>
                  </a:cubicBezTo>
                  <a:cubicBezTo>
                    <a:pt x="2946" y="1559"/>
                    <a:pt x="3389" y="3237"/>
                    <a:pt x="3389" y="3237"/>
                  </a:cubicBezTo>
                  <a:cubicBezTo>
                    <a:pt x="2946" y="3997"/>
                    <a:pt x="3706" y="4599"/>
                    <a:pt x="3706" y="4599"/>
                  </a:cubicBezTo>
                  <a:cubicBezTo>
                    <a:pt x="3737" y="4979"/>
                    <a:pt x="3896" y="5391"/>
                    <a:pt x="4022" y="5612"/>
                  </a:cubicBezTo>
                  <a:cubicBezTo>
                    <a:pt x="4054" y="5676"/>
                    <a:pt x="4054" y="5802"/>
                    <a:pt x="4022" y="5897"/>
                  </a:cubicBezTo>
                  <a:cubicBezTo>
                    <a:pt x="4022" y="6056"/>
                    <a:pt x="4022" y="6246"/>
                    <a:pt x="3991" y="6309"/>
                  </a:cubicBezTo>
                  <a:cubicBezTo>
                    <a:pt x="3864" y="6309"/>
                    <a:pt x="3706" y="6277"/>
                    <a:pt x="3642" y="6246"/>
                  </a:cubicBezTo>
                  <a:cubicBezTo>
                    <a:pt x="3484" y="6151"/>
                    <a:pt x="3294" y="6119"/>
                    <a:pt x="3104" y="6119"/>
                  </a:cubicBezTo>
                  <a:lnTo>
                    <a:pt x="3041" y="6119"/>
                  </a:lnTo>
                  <a:cubicBezTo>
                    <a:pt x="1077" y="6119"/>
                    <a:pt x="349" y="8621"/>
                    <a:pt x="64" y="9951"/>
                  </a:cubicBezTo>
                  <a:cubicBezTo>
                    <a:pt x="0" y="10426"/>
                    <a:pt x="159" y="10901"/>
                    <a:pt x="507" y="11028"/>
                  </a:cubicBezTo>
                  <a:cubicBezTo>
                    <a:pt x="1365" y="11418"/>
                    <a:pt x="3171" y="12059"/>
                    <a:pt x="5474" y="12059"/>
                  </a:cubicBezTo>
                  <a:cubicBezTo>
                    <a:pt x="6912" y="12059"/>
                    <a:pt x="8545" y="11809"/>
                    <a:pt x="10261" y="11091"/>
                  </a:cubicBezTo>
                  <a:cubicBezTo>
                    <a:pt x="10673" y="10901"/>
                    <a:pt x="10926" y="10268"/>
                    <a:pt x="10800" y="9666"/>
                  </a:cubicBezTo>
                  <a:cubicBezTo>
                    <a:pt x="10514" y="8304"/>
                    <a:pt x="9723" y="6119"/>
                    <a:pt x="7886" y="6119"/>
                  </a:cubicBezTo>
                  <a:lnTo>
                    <a:pt x="7854" y="6119"/>
                  </a:lnTo>
                  <a:cubicBezTo>
                    <a:pt x="7664" y="6119"/>
                    <a:pt x="7506" y="6151"/>
                    <a:pt x="7379" y="6214"/>
                  </a:cubicBezTo>
                  <a:cubicBezTo>
                    <a:pt x="7284" y="6246"/>
                    <a:pt x="7063" y="6277"/>
                    <a:pt x="6841" y="6309"/>
                  </a:cubicBezTo>
                  <a:lnTo>
                    <a:pt x="6809" y="5929"/>
                  </a:lnTo>
                  <a:cubicBezTo>
                    <a:pt x="6778" y="5834"/>
                    <a:pt x="6778" y="5739"/>
                    <a:pt x="6841" y="5676"/>
                  </a:cubicBezTo>
                  <a:cubicBezTo>
                    <a:pt x="7031" y="5296"/>
                    <a:pt x="7189" y="4631"/>
                    <a:pt x="7189" y="4631"/>
                  </a:cubicBezTo>
                  <a:cubicBezTo>
                    <a:pt x="7854" y="3997"/>
                    <a:pt x="7506" y="3269"/>
                    <a:pt x="7506" y="3269"/>
                  </a:cubicBezTo>
                  <a:cubicBezTo>
                    <a:pt x="7664" y="2509"/>
                    <a:pt x="7664" y="2065"/>
                    <a:pt x="7633" y="1844"/>
                  </a:cubicBezTo>
                  <a:lnTo>
                    <a:pt x="7633" y="1844"/>
                  </a:lnTo>
                  <a:cubicBezTo>
                    <a:pt x="7696" y="1939"/>
                    <a:pt x="7759" y="2002"/>
                    <a:pt x="7759" y="2002"/>
                  </a:cubicBezTo>
                  <a:cubicBezTo>
                    <a:pt x="7664" y="1685"/>
                    <a:pt x="7506" y="1464"/>
                    <a:pt x="7379" y="1305"/>
                  </a:cubicBezTo>
                  <a:cubicBezTo>
                    <a:pt x="7348" y="1274"/>
                    <a:pt x="7316" y="1210"/>
                    <a:pt x="7284" y="1179"/>
                  </a:cubicBezTo>
                  <a:lnTo>
                    <a:pt x="7284" y="1179"/>
                  </a:lnTo>
                  <a:cubicBezTo>
                    <a:pt x="7411" y="1210"/>
                    <a:pt x="7538" y="1274"/>
                    <a:pt x="7538" y="1274"/>
                  </a:cubicBezTo>
                  <a:cubicBezTo>
                    <a:pt x="7411" y="1115"/>
                    <a:pt x="7189" y="957"/>
                    <a:pt x="7063" y="830"/>
                  </a:cubicBezTo>
                  <a:lnTo>
                    <a:pt x="7063" y="830"/>
                  </a:lnTo>
                  <a:cubicBezTo>
                    <a:pt x="7189" y="925"/>
                    <a:pt x="7284" y="957"/>
                    <a:pt x="7284" y="957"/>
                  </a:cubicBezTo>
                  <a:cubicBezTo>
                    <a:pt x="7126" y="799"/>
                    <a:pt x="6936" y="704"/>
                    <a:pt x="6809" y="640"/>
                  </a:cubicBezTo>
                  <a:lnTo>
                    <a:pt x="6841" y="640"/>
                  </a:lnTo>
                  <a:lnTo>
                    <a:pt x="6556" y="482"/>
                  </a:lnTo>
                  <a:lnTo>
                    <a:pt x="6556" y="482"/>
                  </a:lnTo>
                  <a:cubicBezTo>
                    <a:pt x="6746" y="545"/>
                    <a:pt x="6904" y="640"/>
                    <a:pt x="6904" y="640"/>
                  </a:cubicBezTo>
                  <a:cubicBezTo>
                    <a:pt x="6841" y="450"/>
                    <a:pt x="6556" y="260"/>
                    <a:pt x="6556" y="260"/>
                  </a:cubicBezTo>
                  <a:cubicBezTo>
                    <a:pt x="6413" y="189"/>
                    <a:pt x="6289" y="153"/>
                    <a:pt x="6168" y="153"/>
                  </a:cubicBezTo>
                  <a:cubicBezTo>
                    <a:pt x="6128" y="153"/>
                    <a:pt x="6089" y="157"/>
                    <a:pt x="6049" y="165"/>
                  </a:cubicBezTo>
                  <a:cubicBezTo>
                    <a:pt x="5912" y="83"/>
                    <a:pt x="5751" y="1"/>
                    <a:pt x="5587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99692" y="2104498"/>
            <a:ext cx="674301" cy="746052"/>
            <a:chOff x="5003688" y="1119343"/>
            <a:chExt cx="238939" cy="264364"/>
          </a:xfrm>
          <a:solidFill>
            <a:srgbClr val="E0592A"/>
          </a:solidFill>
        </p:grpSpPr>
        <p:sp>
          <p:nvSpPr>
            <p:cNvPr id="117" name="Google Shape;1421;p16"/>
            <p:cNvSpPr/>
            <p:nvPr/>
          </p:nvSpPr>
          <p:spPr>
            <a:xfrm>
              <a:off x="5003688" y="1119343"/>
              <a:ext cx="238939" cy="264364"/>
            </a:xfrm>
            <a:custGeom>
              <a:avLst/>
              <a:gdLst/>
              <a:ahLst/>
              <a:cxnLst/>
              <a:rect l="l" t="t" r="r" b="b"/>
              <a:pathLst>
                <a:path w="7443" h="8235" extrusionOk="0">
                  <a:moveTo>
                    <a:pt x="3737" y="317"/>
                  </a:moveTo>
                  <a:lnTo>
                    <a:pt x="7094" y="1140"/>
                  </a:lnTo>
                  <a:cubicBezTo>
                    <a:pt x="7094" y="2565"/>
                    <a:pt x="6778" y="6682"/>
                    <a:pt x="3737" y="7917"/>
                  </a:cubicBezTo>
                  <a:cubicBezTo>
                    <a:pt x="507" y="6619"/>
                    <a:pt x="381" y="2090"/>
                    <a:pt x="381" y="1140"/>
                  </a:cubicBezTo>
                  <a:lnTo>
                    <a:pt x="3737" y="317"/>
                  </a:lnTo>
                  <a:close/>
                  <a:moveTo>
                    <a:pt x="3706" y="0"/>
                  </a:moveTo>
                  <a:lnTo>
                    <a:pt x="191" y="855"/>
                  </a:lnTo>
                  <a:cubicBezTo>
                    <a:pt x="127" y="855"/>
                    <a:pt x="64" y="919"/>
                    <a:pt x="64" y="982"/>
                  </a:cubicBezTo>
                  <a:cubicBezTo>
                    <a:pt x="64" y="1584"/>
                    <a:pt x="0" y="6809"/>
                    <a:pt x="3674" y="8234"/>
                  </a:cubicBezTo>
                  <a:lnTo>
                    <a:pt x="3801" y="8234"/>
                  </a:lnTo>
                  <a:cubicBezTo>
                    <a:pt x="7158" y="6936"/>
                    <a:pt x="7443" y="2375"/>
                    <a:pt x="7443" y="1014"/>
                  </a:cubicBezTo>
                  <a:cubicBezTo>
                    <a:pt x="7443" y="950"/>
                    <a:pt x="7379" y="887"/>
                    <a:pt x="7316" y="855"/>
                  </a:cubicBezTo>
                  <a:lnTo>
                    <a:pt x="3769" y="0"/>
                  </a:lnTo>
                  <a:close/>
                </a:path>
              </a:pathLst>
            </a:custGeom>
            <a:grpFill/>
            <a:ln w="2375" cap="flat" cmpd="sng">
              <a:solidFill>
                <a:srgbClr val="F2A36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422;p16"/>
            <p:cNvSpPr/>
            <p:nvPr/>
          </p:nvSpPr>
          <p:spPr>
            <a:xfrm>
              <a:off x="5084009" y="1171028"/>
              <a:ext cx="78298" cy="143530"/>
            </a:xfrm>
            <a:custGeom>
              <a:avLst/>
              <a:gdLst/>
              <a:ahLst/>
              <a:cxnLst/>
              <a:rect l="l" t="t" r="r" b="b"/>
              <a:pathLst>
                <a:path w="2439" h="4471" extrusionOk="0">
                  <a:moveTo>
                    <a:pt x="1235" y="322"/>
                  </a:moveTo>
                  <a:cubicBezTo>
                    <a:pt x="1425" y="322"/>
                    <a:pt x="1615" y="385"/>
                    <a:pt x="1774" y="512"/>
                  </a:cubicBezTo>
                  <a:cubicBezTo>
                    <a:pt x="1996" y="670"/>
                    <a:pt x="2122" y="924"/>
                    <a:pt x="2122" y="1177"/>
                  </a:cubicBezTo>
                  <a:cubicBezTo>
                    <a:pt x="2122" y="1494"/>
                    <a:pt x="1964" y="1747"/>
                    <a:pt x="1710" y="1905"/>
                  </a:cubicBezTo>
                  <a:cubicBezTo>
                    <a:pt x="1647" y="1937"/>
                    <a:pt x="1615" y="2000"/>
                    <a:pt x="1615" y="2064"/>
                  </a:cubicBezTo>
                  <a:lnTo>
                    <a:pt x="1774" y="3584"/>
                  </a:lnTo>
                  <a:cubicBezTo>
                    <a:pt x="1774" y="3742"/>
                    <a:pt x="1710" y="3869"/>
                    <a:pt x="1615" y="3964"/>
                  </a:cubicBezTo>
                  <a:cubicBezTo>
                    <a:pt x="1520" y="4075"/>
                    <a:pt x="1378" y="4130"/>
                    <a:pt x="1235" y="4130"/>
                  </a:cubicBezTo>
                  <a:cubicBezTo>
                    <a:pt x="1093" y="4130"/>
                    <a:pt x="950" y="4075"/>
                    <a:pt x="855" y="3964"/>
                  </a:cubicBezTo>
                  <a:cubicBezTo>
                    <a:pt x="760" y="3869"/>
                    <a:pt x="729" y="3742"/>
                    <a:pt x="729" y="3584"/>
                  </a:cubicBezTo>
                  <a:lnTo>
                    <a:pt x="855" y="2064"/>
                  </a:lnTo>
                  <a:cubicBezTo>
                    <a:pt x="855" y="2000"/>
                    <a:pt x="824" y="1937"/>
                    <a:pt x="792" y="1905"/>
                  </a:cubicBezTo>
                  <a:cubicBezTo>
                    <a:pt x="475" y="1715"/>
                    <a:pt x="317" y="1367"/>
                    <a:pt x="380" y="1019"/>
                  </a:cubicBezTo>
                  <a:cubicBezTo>
                    <a:pt x="475" y="670"/>
                    <a:pt x="729" y="417"/>
                    <a:pt x="1045" y="354"/>
                  </a:cubicBezTo>
                  <a:cubicBezTo>
                    <a:pt x="1109" y="322"/>
                    <a:pt x="1172" y="322"/>
                    <a:pt x="1235" y="322"/>
                  </a:cubicBezTo>
                  <a:close/>
                  <a:moveTo>
                    <a:pt x="1247" y="0"/>
                  </a:moveTo>
                  <a:cubicBezTo>
                    <a:pt x="1149" y="0"/>
                    <a:pt x="1050" y="12"/>
                    <a:pt x="950" y="37"/>
                  </a:cubicBezTo>
                  <a:cubicBezTo>
                    <a:pt x="539" y="132"/>
                    <a:pt x="159" y="480"/>
                    <a:pt x="95" y="924"/>
                  </a:cubicBezTo>
                  <a:cubicBezTo>
                    <a:pt x="0" y="1399"/>
                    <a:pt x="159" y="1842"/>
                    <a:pt x="539" y="2127"/>
                  </a:cubicBezTo>
                  <a:lnTo>
                    <a:pt x="412" y="3552"/>
                  </a:lnTo>
                  <a:cubicBezTo>
                    <a:pt x="380" y="3774"/>
                    <a:pt x="475" y="4027"/>
                    <a:pt x="634" y="4186"/>
                  </a:cubicBezTo>
                  <a:cubicBezTo>
                    <a:pt x="792" y="4376"/>
                    <a:pt x="1014" y="4471"/>
                    <a:pt x="1235" y="4471"/>
                  </a:cubicBezTo>
                  <a:cubicBezTo>
                    <a:pt x="1489" y="4471"/>
                    <a:pt x="1710" y="4376"/>
                    <a:pt x="1869" y="4186"/>
                  </a:cubicBezTo>
                  <a:cubicBezTo>
                    <a:pt x="2027" y="4027"/>
                    <a:pt x="2091" y="3774"/>
                    <a:pt x="2091" y="3552"/>
                  </a:cubicBezTo>
                  <a:lnTo>
                    <a:pt x="1964" y="2127"/>
                  </a:lnTo>
                  <a:cubicBezTo>
                    <a:pt x="2249" y="1905"/>
                    <a:pt x="2439" y="1557"/>
                    <a:pt x="2439" y="1177"/>
                  </a:cubicBezTo>
                  <a:cubicBezTo>
                    <a:pt x="2439" y="829"/>
                    <a:pt x="2281" y="480"/>
                    <a:pt x="1996" y="259"/>
                  </a:cubicBezTo>
                  <a:cubicBezTo>
                    <a:pt x="1785" y="95"/>
                    <a:pt x="1523" y="0"/>
                    <a:pt x="1247" y="0"/>
                  </a:cubicBezTo>
                  <a:close/>
                </a:path>
              </a:pathLst>
            </a:custGeom>
            <a:grpFill/>
            <a:ln w="2375" cap="flat" cmpd="sng">
              <a:solidFill>
                <a:srgbClr val="F2A36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2" name="Google Shape;185;p14"/>
          <p:cNvSpPr/>
          <p:nvPr/>
        </p:nvSpPr>
        <p:spPr>
          <a:xfrm>
            <a:off x="7288487" y="3485993"/>
            <a:ext cx="719067" cy="659639"/>
          </a:xfrm>
          <a:custGeom>
            <a:avLst/>
            <a:gdLst/>
            <a:ahLst/>
            <a:cxnLst/>
            <a:rect l="l" t="t" r="r" b="b"/>
            <a:pathLst>
              <a:path w="12257" h="11244" extrusionOk="0">
                <a:moveTo>
                  <a:pt x="3896" y="1838"/>
                </a:moveTo>
                <a:cubicBezTo>
                  <a:pt x="4371" y="1838"/>
                  <a:pt x="4782" y="1964"/>
                  <a:pt x="5099" y="2186"/>
                </a:cubicBezTo>
                <a:lnTo>
                  <a:pt x="5099" y="3136"/>
                </a:lnTo>
                <a:cubicBezTo>
                  <a:pt x="4972" y="3294"/>
                  <a:pt x="4909" y="3484"/>
                  <a:pt x="4909" y="3674"/>
                </a:cubicBezTo>
                <a:lnTo>
                  <a:pt x="4909" y="4498"/>
                </a:lnTo>
                <a:cubicBezTo>
                  <a:pt x="4909" y="4561"/>
                  <a:pt x="4909" y="4625"/>
                  <a:pt x="4941" y="4688"/>
                </a:cubicBezTo>
                <a:cubicBezTo>
                  <a:pt x="4941" y="4688"/>
                  <a:pt x="4941" y="4720"/>
                  <a:pt x="4941" y="4751"/>
                </a:cubicBezTo>
                <a:cubicBezTo>
                  <a:pt x="4972" y="4783"/>
                  <a:pt x="4972" y="4815"/>
                  <a:pt x="4972" y="4846"/>
                </a:cubicBezTo>
                <a:cubicBezTo>
                  <a:pt x="5036" y="4941"/>
                  <a:pt x="5099" y="5036"/>
                  <a:pt x="5226" y="5131"/>
                </a:cubicBezTo>
                <a:cubicBezTo>
                  <a:pt x="5226" y="5195"/>
                  <a:pt x="5226" y="5226"/>
                  <a:pt x="5257" y="5290"/>
                </a:cubicBezTo>
                <a:lnTo>
                  <a:pt x="5257" y="5321"/>
                </a:lnTo>
                <a:cubicBezTo>
                  <a:pt x="5289" y="5353"/>
                  <a:pt x="5289" y="5353"/>
                  <a:pt x="5289" y="5353"/>
                </a:cubicBezTo>
                <a:cubicBezTo>
                  <a:pt x="5289" y="5385"/>
                  <a:pt x="5289" y="5385"/>
                  <a:pt x="5289" y="5416"/>
                </a:cubicBezTo>
                <a:cubicBezTo>
                  <a:pt x="5321" y="5448"/>
                  <a:pt x="5321" y="5480"/>
                  <a:pt x="5352" y="5543"/>
                </a:cubicBezTo>
                <a:cubicBezTo>
                  <a:pt x="5352" y="5543"/>
                  <a:pt x="5352" y="5575"/>
                  <a:pt x="5352" y="5575"/>
                </a:cubicBezTo>
                <a:cubicBezTo>
                  <a:pt x="5384" y="5638"/>
                  <a:pt x="5384" y="5670"/>
                  <a:pt x="5416" y="5701"/>
                </a:cubicBezTo>
                <a:cubicBezTo>
                  <a:pt x="5416" y="5701"/>
                  <a:pt x="5416" y="5733"/>
                  <a:pt x="5416" y="5733"/>
                </a:cubicBezTo>
                <a:lnTo>
                  <a:pt x="5447" y="5765"/>
                </a:lnTo>
                <a:cubicBezTo>
                  <a:pt x="5447" y="5765"/>
                  <a:pt x="5447" y="5796"/>
                  <a:pt x="5447" y="5796"/>
                </a:cubicBezTo>
                <a:cubicBezTo>
                  <a:pt x="5479" y="5828"/>
                  <a:pt x="5479" y="5891"/>
                  <a:pt x="5511" y="5923"/>
                </a:cubicBezTo>
                <a:cubicBezTo>
                  <a:pt x="5511" y="5923"/>
                  <a:pt x="5511" y="5923"/>
                  <a:pt x="5511" y="5955"/>
                </a:cubicBezTo>
                <a:cubicBezTo>
                  <a:pt x="5542" y="5955"/>
                  <a:pt x="5542" y="5986"/>
                  <a:pt x="5574" y="6018"/>
                </a:cubicBezTo>
                <a:cubicBezTo>
                  <a:pt x="5574" y="6050"/>
                  <a:pt x="5606" y="6113"/>
                  <a:pt x="5637" y="6145"/>
                </a:cubicBezTo>
                <a:cubicBezTo>
                  <a:pt x="5637" y="6145"/>
                  <a:pt x="5637" y="6176"/>
                  <a:pt x="5669" y="6208"/>
                </a:cubicBezTo>
                <a:cubicBezTo>
                  <a:pt x="5701" y="6240"/>
                  <a:pt x="5732" y="6303"/>
                  <a:pt x="5732" y="6335"/>
                </a:cubicBezTo>
                <a:cubicBezTo>
                  <a:pt x="5732" y="6335"/>
                  <a:pt x="5764" y="6366"/>
                  <a:pt x="5764" y="6366"/>
                </a:cubicBezTo>
                <a:cubicBezTo>
                  <a:pt x="5796" y="6430"/>
                  <a:pt x="5859" y="6493"/>
                  <a:pt x="5891" y="6556"/>
                </a:cubicBezTo>
                <a:lnTo>
                  <a:pt x="5922" y="6588"/>
                </a:lnTo>
                <a:lnTo>
                  <a:pt x="5922" y="7285"/>
                </a:lnTo>
                <a:cubicBezTo>
                  <a:pt x="5922" y="7475"/>
                  <a:pt x="5827" y="7665"/>
                  <a:pt x="5637" y="7760"/>
                </a:cubicBezTo>
                <a:lnTo>
                  <a:pt x="5099" y="8045"/>
                </a:lnTo>
                <a:lnTo>
                  <a:pt x="5004" y="8045"/>
                </a:lnTo>
                <a:lnTo>
                  <a:pt x="4972" y="8108"/>
                </a:lnTo>
                <a:lnTo>
                  <a:pt x="3832" y="8742"/>
                </a:lnTo>
                <a:cubicBezTo>
                  <a:pt x="3230" y="9090"/>
                  <a:pt x="2850" y="9692"/>
                  <a:pt x="2850" y="10357"/>
                </a:cubicBezTo>
                <a:lnTo>
                  <a:pt x="2850" y="10832"/>
                </a:lnTo>
                <a:lnTo>
                  <a:pt x="412" y="10832"/>
                </a:lnTo>
                <a:lnTo>
                  <a:pt x="412" y="10452"/>
                </a:lnTo>
                <a:cubicBezTo>
                  <a:pt x="412" y="10008"/>
                  <a:pt x="665" y="9597"/>
                  <a:pt x="1045" y="9375"/>
                </a:cubicBezTo>
                <a:lnTo>
                  <a:pt x="2407" y="8520"/>
                </a:lnTo>
                <a:cubicBezTo>
                  <a:pt x="2692" y="8393"/>
                  <a:pt x="2850" y="8108"/>
                  <a:pt x="2850" y="7791"/>
                </a:cubicBezTo>
                <a:lnTo>
                  <a:pt x="2850" y="7063"/>
                </a:lnTo>
                <a:lnTo>
                  <a:pt x="2787" y="7000"/>
                </a:lnTo>
                <a:cubicBezTo>
                  <a:pt x="2787" y="7000"/>
                  <a:pt x="2249" y="6493"/>
                  <a:pt x="2090" y="5796"/>
                </a:cubicBezTo>
                <a:lnTo>
                  <a:pt x="2059" y="5701"/>
                </a:lnTo>
                <a:lnTo>
                  <a:pt x="1995" y="5670"/>
                </a:lnTo>
                <a:cubicBezTo>
                  <a:pt x="1900" y="5606"/>
                  <a:pt x="1837" y="5511"/>
                  <a:pt x="1837" y="5385"/>
                </a:cubicBezTo>
                <a:lnTo>
                  <a:pt x="1837" y="4688"/>
                </a:lnTo>
                <a:cubicBezTo>
                  <a:pt x="1837" y="4593"/>
                  <a:pt x="1900" y="4530"/>
                  <a:pt x="1995" y="4435"/>
                </a:cubicBezTo>
                <a:lnTo>
                  <a:pt x="2059" y="4371"/>
                </a:lnTo>
                <a:lnTo>
                  <a:pt x="2059" y="3294"/>
                </a:lnTo>
                <a:cubicBezTo>
                  <a:pt x="2059" y="3231"/>
                  <a:pt x="2154" y="1838"/>
                  <a:pt x="3896" y="1838"/>
                </a:cubicBezTo>
                <a:close/>
                <a:moveTo>
                  <a:pt x="7569" y="413"/>
                </a:moveTo>
                <a:cubicBezTo>
                  <a:pt x="8361" y="413"/>
                  <a:pt x="8931" y="634"/>
                  <a:pt x="9279" y="1014"/>
                </a:cubicBezTo>
                <a:cubicBezTo>
                  <a:pt x="9659" y="1458"/>
                  <a:pt x="9596" y="2028"/>
                  <a:pt x="9596" y="2028"/>
                </a:cubicBezTo>
                <a:lnTo>
                  <a:pt x="9596" y="3326"/>
                </a:lnTo>
                <a:lnTo>
                  <a:pt x="9659" y="3389"/>
                </a:lnTo>
                <a:cubicBezTo>
                  <a:pt x="9754" y="3484"/>
                  <a:pt x="9818" y="3579"/>
                  <a:pt x="9818" y="3706"/>
                </a:cubicBezTo>
                <a:lnTo>
                  <a:pt x="9818" y="4530"/>
                </a:lnTo>
                <a:cubicBezTo>
                  <a:pt x="9818" y="4688"/>
                  <a:pt x="9691" y="4846"/>
                  <a:pt x="9533" y="4910"/>
                </a:cubicBezTo>
                <a:lnTo>
                  <a:pt x="9406" y="4941"/>
                </a:lnTo>
                <a:lnTo>
                  <a:pt x="9374" y="5036"/>
                </a:lnTo>
                <a:cubicBezTo>
                  <a:pt x="9248" y="5448"/>
                  <a:pt x="9058" y="5860"/>
                  <a:pt x="8804" y="6208"/>
                </a:cubicBezTo>
                <a:cubicBezTo>
                  <a:pt x="8741" y="6303"/>
                  <a:pt x="8678" y="6366"/>
                  <a:pt x="8646" y="6430"/>
                </a:cubicBezTo>
                <a:lnTo>
                  <a:pt x="8583" y="6493"/>
                </a:lnTo>
                <a:lnTo>
                  <a:pt x="8583" y="7316"/>
                </a:lnTo>
                <a:cubicBezTo>
                  <a:pt x="8583" y="7696"/>
                  <a:pt x="8773" y="8013"/>
                  <a:pt x="9121" y="8171"/>
                </a:cubicBezTo>
                <a:lnTo>
                  <a:pt x="11053" y="9153"/>
                </a:lnTo>
                <a:cubicBezTo>
                  <a:pt x="11559" y="9407"/>
                  <a:pt x="11844" y="9882"/>
                  <a:pt x="11844" y="10420"/>
                </a:cubicBezTo>
                <a:lnTo>
                  <a:pt x="11844" y="10832"/>
                </a:lnTo>
                <a:lnTo>
                  <a:pt x="3262" y="10832"/>
                </a:lnTo>
                <a:lnTo>
                  <a:pt x="3262" y="10388"/>
                </a:lnTo>
                <a:cubicBezTo>
                  <a:pt x="3262" y="9850"/>
                  <a:pt x="3547" y="9375"/>
                  <a:pt x="4022" y="9122"/>
                </a:cubicBezTo>
                <a:lnTo>
                  <a:pt x="5859" y="8108"/>
                </a:lnTo>
                <a:cubicBezTo>
                  <a:pt x="6144" y="7950"/>
                  <a:pt x="6334" y="7633"/>
                  <a:pt x="6334" y="7285"/>
                </a:cubicBezTo>
                <a:lnTo>
                  <a:pt x="6334" y="6461"/>
                </a:lnTo>
                <a:lnTo>
                  <a:pt x="6302" y="6430"/>
                </a:lnTo>
                <a:lnTo>
                  <a:pt x="6302" y="6398"/>
                </a:lnTo>
                <a:cubicBezTo>
                  <a:pt x="6302" y="6398"/>
                  <a:pt x="6271" y="6398"/>
                  <a:pt x="6271" y="6366"/>
                </a:cubicBezTo>
                <a:lnTo>
                  <a:pt x="6239" y="6366"/>
                </a:lnTo>
                <a:cubicBezTo>
                  <a:pt x="6239" y="6335"/>
                  <a:pt x="6239" y="6335"/>
                  <a:pt x="6207" y="6303"/>
                </a:cubicBezTo>
                <a:cubicBezTo>
                  <a:pt x="6176" y="6271"/>
                  <a:pt x="6144" y="6208"/>
                  <a:pt x="6112" y="6145"/>
                </a:cubicBezTo>
                <a:cubicBezTo>
                  <a:pt x="6081" y="6113"/>
                  <a:pt x="6049" y="6081"/>
                  <a:pt x="6049" y="6050"/>
                </a:cubicBezTo>
                <a:lnTo>
                  <a:pt x="6017" y="6050"/>
                </a:lnTo>
                <a:cubicBezTo>
                  <a:pt x="5986" y="5955"/>
                  <a:pt x="5922" y="5860"/>
                  <a:pt x="5891" y="5765"/>
                </a:cubicBezTo>
                <a:cubicBezTo>
                  <a:pt x="5859" y="5733"/>
                  <a:pt x="5827" y="5670"/>
                  <a:pt x="5796" y="5606"/>
                </a:cubicBezTo>
                <a:lnTo>
                  <a:pt x="5796" y="5575"/>
                </a:lnTo>
                <a:cubicBezTo>
                  <a:pt x="5796" y="5575"/>
                  <a:pt x="5764" y="5543"/>
                  <a:pt x="5764" y="5511"/>
                </a:cubicBezTo>
                <a:cubicBezTo>
                  <a:pt x="5764" y="5511"/>
                  <a:pt x="5764" y="5480"/>
                  <a:pt x="5764" y="5480"/>
                </a:cubicBezTo>
                <a:cubicBezTo>
                  <a:pt x="5732" y="5448"/>
                  <a:pt x="5732" y="5416"/>
                  <a:pt x="5701" y="5385"/>
                </a:cubicBezTo>
                <a:cubicBezTo>
                  <a:pt x="5701" y="5353"/>
                  <a:pt x="5669" y="5290"/>
                  <a:pt x="5669" y="5226"/>
                </a:cubicBezTo>
                <a:lnTo>
                  <a:pt x="5637" y="5195"/>
                </a:lnTo>
                <a:cubicBezTo>
                  <a:pt x="5637" y="5163"/>
                  <a:pt x="5637" y="5163"/>
                  <a:pt x="5637" y="5163"/>
                </a:cubicBezTo>
                <a:cubicBezTo>
                  <a:pt x="5637" y="5100"/>
                  <a:pt x="5606" y="5036"/>
                  <a:pt x="5606" y="4973"/>
                </a:cubicBezTo>
                <a:lnTo>
                  <a:pt x="5574" y="4910"/>
                </a:lnTo>
                <a:lnTo>
                  <a:pt x="5511" y="4846"/>
                </a:lnTo>
                <a:cubicBezTo>
                  <a:pt x="5384" y="4783"/>
                  <a:pt x="5321" y="4656"/>
                  <a:pt x="5321" y="4498"/>
                </a:cubicBezTo>
                <a:lnTo>
                  <a:pt x="5321" y="3706"/>
                </a:lnTo>
                <a:cubicBezTo>
                  <a:pt x="5321" y="3579"/>
                  <a:pt x="5352" y="3484"/>
                  <a:pt x="5447" y="3389"/>
                </a:cubicBezTo>
                <a:lnTo>
                  <a:pt x="5511" y="3326"/>
                </a:lnTo>
                <a:lnTo>
                  <a:pt x="5511" y="1996"/>
                </a:lnTo>
                <a:cubicBezTo>
                  <a:pt x="5511" y="1838"/>
                  <a:pt x="5511" y="1394"/>
                  <a:pt x="5827" y="1014"/>
                </a:cubicBezTo>
                <a:cubicBezTo>
                  <a:pt x="6176" y="634"/>
                  <a:pt x="6746" y="413"/>
                  <a:pt x="7569" y="413"/>
                </a:cubicBezTo>
                <a:close/>
                <a:moveTo>
                  <a:pt x="7569" y="1"/>
                </a:moveTo>
                <a:cubicBezTo>
                  <a:pt x="6651" y="1"/>
                  <a:pt x="5954" y="254"/>
                  <a:pt x="5542" y="729"/>
                </a:cubicBezTo>
                <a:cubicBezTo>
                  <a:pt x="5257" y="1046"/>
                  <a:pt x="5131" y="1426"/>
                  <a:pt x="5131" y="1711"/>
                </a:cubicBezTo>
                <a:cubicBezTo>
                  <a:pt x="4782" y="1521"/>
                  <a:pt x="4339" y="1426"/>
                  <a:pt x="3896" y="1426"/>
                </a:cubicBezTo>
                <a:cubicBezTo>
                  <a:pt x="1774" y="1426"/>
                  <a:pt x="1647" y="3231"/>
                  <a:pt x="1647" y="3263"/>
                </a:cubicBezTo>
                <a:lnTo>
                  <a:pt x="1647" y="4213"/>
                </a:lnTo>
                <a:cubicBezTo>
                  <a:pt x="1520" y="4340"/>
                  <a:pt x="1425" y="4530"/>
                  <a:pt x="1425" y="4688"/>
                </a:cubicBezTo>
                <a:lnTo>
                  <a:pt x="1425" y="5385"/>
                </a:lnTo>
                <a:cubicBezTo>
                  <a:pt x="1425" y="5606"/>
                  <a:pt x="1520" y="5828"/>
                  <a:pt x="1710" y="5955"/>
                </a:cubicBezTo>
                <a:cubicBezTo>
                  <a:pt x="1869" y="6588"/>
                  <a:pt x="2280" y="7063"/>
                  <a:pt x="2439" y="7253"/>
                </a:cubicBezTo>
                <a:lnTo>
                  <a:pt x="2439" y="7791"/>
                </a:lnTo>
                <a:cubicBezTo>
                  <a:pt x="2439" y="7950"/>
                  <a:pt x="2344" y="8108"/>
                  <a:pt x="2217" y="8203"/>
                </a:cubicBezTo>
                <a:lnTo>
                  <a:pt x="855" y="9027"/>
                </a:lnTo>
                <a:cubicBezTo>
                  <a:pt x="317" y="9312"/>
                  <a:pt x="0" y="9882"/>
                  <a:pt x="0" y="10452"/>
                </a:cubicBezTo>
                <a:lnTo>
                  <a:pt x="0" y="11243"/>
                </a:lnTo>
                <a:lnTo>
                  <a:pt x="12256" y="11243"/>
                </a:lnTo>
                <a:lnTo>
                  <a:pt x="12256" y="10420"/>
                </a:lnTo>
                <a:cubicBezTo>
                  <a:pt x="12256" y="9723"/>
                  <a:pt x="11876" y="9090"/>
                  <a:pt x="11243" y="8773"/>
                </a:cubicBezTo>
                <a:lnTo>
                  <a:pt x="9279" y="7791"/>
                </a:lnTo>
                <a:cubicBezTo>
                  <a:pt x="9121" y="7696"/>
                  <a:pt x="8994" y="7506"/>
                  <a:pt x="8994" y="7316"/>
                </a:cubicBezTo>
                <a:lnTo>
                  <a:pt x="8994" y="6620"/>
                </a:lnTo>
                <a:cubicBezTo>
                  <a:pt x="9058" y="6556"/>
                  <a:pt x="9089" y="6493"/>
                  <a:pt x="9153" y="6430"/>
                </a:cubicBezTo>
                <a:cubicBezTo>
                  <a:pt x="9406" y="6081"/>
                  <a:pt x="9596" y="5670"/>
                  <a:pt x="9754" y="5226"/>
                </a:cubicBezTo>
                <a:cubicBezTo>
                  <a:pt x="10039" y="5100"/>
                  <a:pt x="10229" y="4815"/>
                  <a:pt x="10229" y="4498"/>
                </a:cubicBezTo>
                <a:lnTo>
                  <a:pt x="10229" y="3674"/>
                </a:lnTo>
                <a:cubicBezTo>
                  <a:pt x="10229" y="3484"/>
                  <a:pt x="10134" y="3294"/>
                  <a:pt x="10008" y="3136"/>
                </a:cubicBezTo>
                <a:lnTo>
                  <a:pt x="10008" y="2059"/>
                </a:lnTo>
                <a:cubicBezTo>
                  <a:pt x="10039" y="1964"/>
                  <a:pt x="10071" y="1268"/>
                  <a:pt x="9596" y="729"/>
                </a:cubicBezTo>
                <a:cubicBezTo>
                  <a:pt x="9153" y="254"/>
                  <a:pt x="8488" y="1"/>
                  <a:pt x="7569" y="1"/>
                </a:cubicBezTo>
                <a:close/>
              </a:path>
            </a:pathLst>
          </a:custGeom>
          <a:solidFill>
            <a:srgbClr val="E05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" name="Google Shape;1802;p23"/>
          <p:cNvGrpSpPr/>
          <p:nvPr/>
        </p:nvGrpSpPr>
        <p:grpSpPr>
          <a:xfrm>
            <a:off x="4890837" y="2065928"/>
            <a:ext cx="665231" cy="664283"/>
            <a:chOff x="1212413" y="2022758"/>
            <a:chExt cx="427889" cy="427279"/>
          </a:xfrm>
          <a:solidFill>
            <a:srgbClr val="00A99D"/>
          </a:solidFill>
        </p:grpSpPr>
        <p:sp>
          <p:nvSpPr>
            <p:cNvPr id="125" name="Google Shape;1803;p23"/>
            <p:cNvSpPr/>
            <p:nvPr/>
          </p:nvSpPr>
          <p:spPr>
            <a:xfrm>
              <a:off x="1212413" y="2022758"/>
              <a:ext cx="427889" cy="427279"/>
            </a:xfrm>
            <a:custGeom>
              <a:avLst/>
              <a:gdLst/>
              <a:ahLst/>
              <a:cxnLst/>
              <a:rect l="l" t="t" r="r" b="b"/>
              <a:pathLst>
                <a:path w="12637" h="12619" extrusionOk="0">
                  <a:moveTo>
                    <a:pt x="4815" y="299"/>
                  </a:moveTo>
                  <a:lnTo>
                    <a:pt x="6303" y="1724"/>
                  </a:lnTo>
                  <a:cubicBezTo>
                    <a:pt x="6335" y="1724"/>
                    <a:pt x="6366" y="1756"/>
                    <a:pt x="6398" y="1756"/>
                  </a:cubicBezTo>
                  <a:lnTo>
                    <a:pt x="6525" y="1756"/>
                  </a:lnTo>
                  <a:cubicBezTo>
                    <a:pt x="6556" y="1756"/>
                    <a:pt x="6588" y="1756"/>
                    <a:pt x="6620" y="1724"/>
                  </a:cubicBezTo>
                  <a:lnTo>
                    <a:pt x="8235" y="426"/>
                  </a:lnTo>
                  <a:lnTo>
                    <a:pt x="9502" y="996"/>
                  </a:lnTo>
                  <a:lnTo>
                    <a:pt x="9565" y="3054"/>
                  </a:lnTo>
                  <a:cubicBezTo>
                    <a:pt x="9565" y="3086"/>
                    <a:pt x="9565" y="3117"/>
                    <a:pt x="9597" y="3149"/>
                  </a:cubicBezTo>
                  <a:lnTo>
                    <a:pt x="9692" y="3244"/>
                  </a:lnTo>
                  <a:cubicBezTo>
                    <a:pt x="9723" y="3276"/>
                    <a:pt x="9755" y="3276"/>
                    <a:pt x="9787" y="3276"/>
                  </a:cubicBezTo>
                  <a:lnTo>
                    <a:pt x="11845" y="3497"/>
                  </a:lnTo>
                  <a:lnTo>
                    <a:pt x="12320" y="4828"/>
                  </a:lnTo>
                  <a:lnTo>
                    <a:pt x="10990" y="6253"/>
                  </a:lnTo>
                  <a:cubicBezTo>
                    <a:pt x="10958" y="6284"/>
                    <a:pt x="10927" y="6284"/>
                    <a:pt x="10927" y="6316"/>
                  </a:cubicBezTo>
                  <a:lnTo>
                    <a:pt x="10927" y="6633"/>
                  </a:lnTo>
                  <a:cubicBezTo>
                    <a:pt x="10927" y="6664"/>
                    <a:pt x="10927" y="6696"/>
                    <a:pt x="10958" y="6696"/>
                  </a:cubicBezTo>
                  <a:lnTo>
                    <a:pt x="12194" y="8248"/>
                  </a:lnTo>
                  <a:lnTo>
                    <a:pt x="11623" y="9515"/>
                  </a:lnTo>
                  <a:lnTo>
                    <a:pt x="9660" y="9578"/>
                  </a:lnTo>
                  <a:cubicBezTo>
                    <a:pt x="9628" y="9578"/>
                    <a:pt x="9597" y="9578"/>
                    <a:pt x="9565" y="9610"/>
                  </a:cubicBezTo>
                  <a:lnTo>
                    <a:pt x="9343" y="9800"/>
                  </a:lnTo>
                  <a:cubicBezTo>
                    <a:pt x="9343" y="9831"/>
                    <a:pt x="9312" y="9863"/>
                    <a:pt x="9312" y="9895"/>
                  </a:cubicBezTo>
                  <a:lnTo>
                    <a:pt x="9122" y="11858"/>
                  </a:lnTo>
                  <a:lnTo>
                    <a:pt x="7792" y="12333"/>
                  </a:lnTo>
                  <a:lnTo>
                    <a:pt x="6366" y="10971"/>
                  </a:lnTo>
                  <a:cubicBezTo>
                    <a:pt x="6335" y="10971"/>
                    <a:pt x="6303" y="10940"/>
                    <a:pt x="6271" y="10940"/>
                  </a:cubicBezTo>
                  <a:lnTo>
                    <a:pt x="5986" y="10940"/>
                  </a:lnTo>
                  <a:cubicBezTo>
                    <a:pt x="5955" y="10940"/>
                    <a:pt x="5923" y="10940"/>
                    <a:pt x="5891" y="10971"/>
                  </a:cubicBezTo>
                  <a:lnTo>
                    <a:pt x="4371" y="12206"/>
                  </a:lnTo>
                  <a:lnTo>
                    <a:pt x="3105" y="11636"/>
                  </a:lnTo>
                  <a:lnTo>
                    <a:pt x="3041" y="9673"/>
                  </a:lnTo>
                  <a:cubicBezTo>
                    <a:pt x="3041" y="9641"/>
                    <a:pt x="3010" y="9610"/>
                    <a:pt x="3010" y="9578"/>
                  </a:cubicBezTo>
                  <a:lnTo>
                    <a:pt x="2819" y="9356"/>
                  </a:lnTo>
                  <a:cubicBezTo>
                    <a:pt x="2788" y="9356"/>
                    <a:pt x="2756" y="9325"/>
                    <a:pt x="2724" y="9325"/>
                  </a:cubicBezTo>
                  <a:lnTo>
                    <a:pt x="761" y="9135"/>
                  </a:lnTo>
                  <a:lnTo>
                    <a:pt x="286" y="7804"/>
                  </a:lnTo>
                  <a:lnTo>
                    <a:pt x="1616" y="6379"/>
                  </a:lnTo>
                  <a:cubicBezTo>
                    <a:pt x="1648" y="6348"/>
                    <a:pt x="1648" y="6316"/>
                    <a:pt x="1648" y="6284"/>
                  </a:cubicBezTo>
                  <a:lnTo>
                    <a:pt x="1679" y="5999"/>
                  </a:lnTo>
                  <a:cubicBezTo>
                    <a:pt x="1679" y="5968"/>
                    <a:pt x="1679" y="5936"/>
                    <a:pt x="1648" y="5936"/>
                  </a:cubicBezTo>
                  <a:lnTo>
                    <a:pt x="413" y="4384"/>
                  </a:lnTo>
                  <a:lnTo>
                    <a:pt x="983" y="3117"/>
                  </a:lnTo>
                  <a:lnTo>
                    <a:pt x="3073" y="3054"/>
                  </a:lnTo>
                  <a:cubicBezTo>
                    <a:pt x="3105" y="3054"/>
                    <a:pt x="3105" y="3022"/>
                    <a:pt x="3136" y="3022"/>
                  </a:cubicBezTo>
                  <a:lnTo>
                    <a:pt x="3231" y="2927"/>
                  </a:lnTo>
                  <a:cubicBezTo>
                    <a:pt x="3263" y="2896"/>
                    <a:pt x="3263" y="2864"/>
                    <a:pt x="3263" y="2832"/>
                  </a:cubicBezTo>
                  <a:lnTo>
                    <a:pt x="3485" y="774"/>
                  </a:lnTo>
                  <a:lnTo>
                    <a:pt x="4815" y="299"/>
                  </a:lnTo>
                  <a:close/>
                  <a:moveTo>
                    <a:pt x="4838" y="1"/>
                  </a:moveTo>
                  <a:cubicBezTo>
                    <a:pt x="4820" y="1"/>
                    <a:pt x="4802" y="5"/>
                    <a:pt x="4783" y="14"/>
                  </a:cubicBezTo>
                  <a:lnTo>
                    <a:pt x="3326" y="552"/>
                  </a:lnTo>
                  <a:cubicBezTo>
                    <a:pt x="3295" y="584"/>
                    <a:pt x="3263" y="616"/>
                    <a:pt x="3263" y="679"/>
                  </a:cubicBezTo>
                  <a:lnTo>
                    <a:pt x="3041" y="2769"/>
                  </a:lnTo>
                  <a:lnTo>
                    <a:pt x="3010" y="2801"/>
                  </a:lnTo>
                  <a:lnTo>
                    <a:pt x="888" y="2864"/>
                  </a:lnTo>
                  <a:cubicBezTo>
                    <a:pt x="856" y="2864"/>
                    <a:pt x="793" y="2896"/>
                    <a:pt x="793" y="2927"/>
                  </a:cubicBezTo>
                  <a:lnTo>
                    <a:pt x="128" y="4353"/>
                  </a:lnTo>
                  <a:cubicBezTo>
                    <a:pt x="128" y="4384"/>
                    <a:pt x="128" y="4448"/>
                    <a:pt x="159" y="4479"/>
                  </a:cubicBezTo>
                  <a:lnTo>
                    <a:pt x="1426" y="6031"/>
                  </a:lnTo>
                  <a:lnTo>
                    <a:pt x="1426" y="6221"/>
                  </a:lnTo>
                  <a:lnTo>
                    <a:pt x="33" y="7678"/>
                  </a:lnTo>
                  <a:cubicBezTo>
                    <a:pt x="1" y="7741"/>
                    <a:pt x="1" y="7773"/>
                    <a:pt x="1" y="7836"/>
                  </a:cubicBezTo>
                  <a:lnTo>
                    <a:pt x="571" y="9293"/>
                  </a:lnTo>
                  <a:cubicBezTo>
                    <a:pt x="571" y="9325"/>
                    <a:pt x="603" y="9356"/>
                    <a:pt x="666" y="9356"/>
                  </a:cubicBezTo>
                  <a:lnTo>
                    <a:pt x="2661" y="9578"/>
                  </a:lnTo>
                  <a:lnTo>
                    <a:pt x="2788" y="9705"/>
                  </a:lnTo>
                  <a:lnTo>
                    <a:pt x="2851" y="11731"/>
                  </a:lnTo>
                  <a:cubicBezTo>
                    <a:pt x="2851" y="11763"/>
                    <a:pt x="2883" y="11826"/>
                    <a:pt x="2915" y="11826"/>
                  </a:cubicBezTo>
                  <a:lnTo>
                    <a:pt x="4340" y="12491"/>
                  </a:lnTo>
                  <a:cubicBezTo>
                    <a:pt x="4371" y="12491"/>
                    <a:pt x="4435" y="12491"/>
                    <a:pt x="4466" y="12460"/>
                  </a:cubicBezTo>
                  <a:lnTo>
                    <a:pt x="6050" y="11193"/>
                  </a:lnTo>
                  <a:lnTo>
                    <a:pt x="6240" y="11193"/>
                  </a:lnTo>
                  <a:lnTo>
                    <a:pt x="7697" y="12586"/>
                  </a:lnTo>
                  <a:cubicBezTo>
                    <a:pt x="7697" y="12618"/>
                    <a:pt x="7728" y="12618"/>
                    <a:pt x="7760" y="12618"/>
                  </a:cubicBezTo>
                  <a:lnTo>
                    <a:pt x="7823" y="12618"/>
                  </a:lnTo>
                  <a:lnTo>
                    <a:pt x="9280" y="12080"/>
                  </a:lnTo>
                  <a:cubicBezTo>
                    <a:pt x="9343" y="12048"/>
                    <a:pt x="9375" y="12016"/>
                    <a:pt x="9375" y="11953"/>
                  </a:cubicBezTo>
                  <a:lnTo>
                    <a:pt x="9565" y="9958"/>
                  </a:lnTo>
                  <a:lnTo>
                    <a:pt x="9723" y="9831"/>
                  </a:lnTo>
                  <a:lnTo>
                    <a:pt x="11719" y="9768"/>
                  </a:lnTo>
                  <a:cubicBezTo>
                    <a:pt x="11782" y="9768"/>
                    <a:pt x="11814" y="9736"/>
                    <a:pt x="11845" y="9705"/>
                  </a:cubicBezTo>
                  <a:lnTo>
                    <a:pt x="12479" y="8279"/>
                  </a:lnTo>
                  <a:cubicBezTo>
                    <a:pt x="12510" y="8248"/>
                    <a:pt x="12510" y="8184"/>
                    <a:pt x="12479" y="8153"/>
                  </a:cubicBezTo>
                  <a:lnTo>
                    <a:pt x="11212" y="6569"/>
                  </a:lnTo>
                  <a:lnTo>
                    <a:pt x="11212" y="6379"/>
                  </a:lnTo>
                  <a:lnTo>
                    <a:pt x="12574" y="4923"/>
                  </a:lnTo>
                  <a:cubicBezTo>
                    <a:pt x="12605" y="4891"/>
                    <a:pt x="12637" y="4859"/>
                    <a:pt x="12605" y="4796"/>
                  </a:cubicBezTo>
                  <a:lnTo>
                    <a:pt x="12067" y="3339"/>
                  </a:lnTo>
                  <a:cubicBezTo>
                    <a:pt x="12035" y="3307"/>
                    <a:pt x="12004" y="3276"/>
                    <a:pt x="11972" y="3244"/>
                  </a:cubicBezTo>
                  <a:lnTo>
                    <a:pt x="9850" y="3022"/>
                  </a:lnTo>
                  <a:lnTo>
                    <a:pt x="9818" y="3022"/>
                  </a:lnTo>
                  <a:lnTo>
                    <a:pt x="9787" y="901"/>
                  </a:lnTo>
                  <a:cubicBezTo>
                    <a:pt x="9787" y="837"/>
                    <a:pt x="9755" y="806"/>
                    <a:pt x="9692" y="774"/>
                  </a:cubicBezTo>
                  <a:lnTo>
                    <a:pt x="8267" y="141"/>
                  </a:lnTo>
                  <a:cubicBezTo>
                    <a:pt x="8257" y="131"/>
                    <a:pt x="8245" y="127"/>
                    <a:pt x="8232" y="127"/>
                  </a:cubicBezTo>
                  <a:cubicBezTo>
                    <a:pt x="8201" y="127"/>
                    <a:pt x="8162" y="150"/>
                    <a:pt x="8140" y="172"/>
                  </a:cubicBezTo>
                  <a:lnTo>
                    <a:pt x="6493" y="1502"/>
                  </a:lnTo>
                  <a:lnTo>
                    <a:pt x="6461" y="1502"/>
                  </a:lnTo>
                  <a:lnTo>
                    <a:pt x="4941" y="46"/>
                  </a:lnTo>
                  <a:cubicBezTo>
                    <a:pt x="4919" y="23"/>
                    <a:pt x="4881" y="1"/>
                    <a:pt x="48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804;p23"/>
            <p:cNvSpPr/>
            <p:nvPr/>
          </p:nvSpPr>
          <p:spPr>
            <a:xfrm>
              <a:off x="1327165" y="2140726"/>
              <a:ext cx="208070" cy="191343"/>
            </a:xfrm>
            <a:custGeom>
              <a:avLst/>
              <a:gdLst/>
              <a:ahLst/>
              <a:cxnLst/>
              <a:rect l="l" t="t" r="r" b="b"/>
              <a:pathLst>
                <a:path w="6145" h="5651" extrusionOk="0">
                  <a:moveTo>
                    <a:pt x="2914" y="267"/>
                  </a:moveTo>
                  <a:cubicBezTo>
                    <a:pt x="3294" y="267"/>
                    <a:pt x="3642" y="330"/>
                    <a:pt x="3991" y="489"/>
                  </a:cubicBezTo>
                  <a:cubicBezTo>
                    <a:pt x="5289" y="1059"/>
                    <a:pt x="5859" y="2610"/>
                    <a:pt x="5258" y="3909"/>
                  </a:cubicBezTo>
                  <a:cubicBezTo>
                    <a:pt x="4973" y="4510"/>
                    <a:pt x="4466" y="4986"/>
                    <a:pt x="3801" y="5239"/>
                  </a:cubicBezTo>
                  <a:cubicBezTo>
                    <a:pt x="3504" y="5343"/>
                    <a:pt x="3193" y="5398"/>
                    <a:pt x="2882" y="5398"/>
                  </a:cubicBezTo>
                  <a:cubicBezTo>
                    <a:pt x="2528" y="5398"/>
                    <a:pt x="2174" y="5327"/>
                    <a:pt x="1837" y="5176"/>
                  </a:cubicBezTo>
                  <a:cubicBezTo>
                    <a:pt x="1204" y="4890"/>
                    <a:pt x="729" y="4384"/>
                    <a:pt x="507" y="3719"/>
                  </a:cubicBezTo>
                  <a:cubicBezTo>
                    <a:pt x="254" y="3085"/>
                    <a:pt x="286" y="2389"/>
                    <a:pt x="571" y="1755"/>
                  </a:cubicBezTo>
                  <a:cubicBezTo>
                    <a:pt x="856" y="1122"/>
                    <a:pt x="1362" y="647"/>
                    <a:pt x="2027" y="425"/>
                  </a:cubicBezTo>
                  <a:cubicBezTo>
                    <a:pt x="2312" y="299"/>
                    <a:pt x="2629" y="267"/>
                    <a:pt x="2914" y="267"/>
                  </a:cubicBezTo>
                  <a:close/>
                  <a:moveTo>
                    <a:pt x="2924" y="0"/>
                  </a:moveTo>
                  <a:cubicBezTo>
                    <a:pt x="2588" y="0"/>
                    <a:pt x="2250" y="56"/>
                    <a:pt x="1932" y="172"/>
                  </a:cubicBezTo>
                  <a:cubicBezTo>
                    <a:pt x="1204" y="425"/>
                    <a:pt x="666" y="964"/>
                    <a:pt x="349" y="1660"/>
                  </a:cubicBezTo>
                  <a:cubicBezTo>
                    <a:pt x="32" y="2325"/>
                    <a:pt x="1" y="3117"/>
                    <a:pt x="254" y="3814"/>
                  </a:cubicBezTo>
                  <a:cubicBezTo>
                    <a:pt x="539" y="4510"/>
                    <a:pt x="1046" y="5081"/>
                    <a:pt x="1742" y="5397"/>
                  </a:cubicBezTo>
                  <a:cubicBezTo>
                    <a:pt x="2122" y="5587"/>
                    <a:pt x="2502" y="5651"/>
                    <a:pt x="2914" y="5651"/>
                  </a:cubicBezTo>
                  <a:cubicBezTo>
                    <a:pt x="3262" y="5651"/>
                    <a:pt x="3579" y="5587"/>
                    <a:pt x="3896" y="5492"/>
                  </a:cubicBezTo>
                  <a:cubicBezTo>
                    <a:pt x="4624" y="5207"/>
                    <a:pt x="5194" y="4700"/>
                    <a:pt x="5479" y="4004"/>
                  </a:cubicBezTo>
                  <a:cubicBezTo>
                    <a:pt x="6144" y="2579"/>
                    <a:pt x="5511" y="900"/>
                    <a:pt x="4086" y="235"/>
                  </a:cubicBezTo>
                  <a:cubicBezTo>
                    <a:pt x="3724" y="80"/>
                    <a:pt x="3325" y="0"/>
                    <a:pt x="2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8" name="Google Shape;529;p26"/>
          <p:cNvGrpSpPr/>
          <p:nvPr/>
        </p:nvGrpSpPr>
        <p:grpSpPr>
          <a:xfrm>
            <a:off x="6594772" y="4840544"/>
            <a:ext cx="659899" cy="660731"/>
            <a:chOff x="-61784125" y="1931250"/>
            <a:chExt cx="316650" cy="317050"/>
          </a:xfrm>
          <a:solidFill>
            <a:srgbClr val="E0592A"/>
          </a:solidFill>
        </p:grpSpPr>
        <p:sp>
          <p:nvSpPr>
            <p:cNvPr id="129" name="Google Shape;530;p26"/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531;p26"/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532;p26"/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533;p26"/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9181260" y="1614355"/>
            <a:ext cx="2433145" cy="336759"/>
          </a:xfrm>
          <a:prstGeom prst="rect">
            <a:avLst/>
          </a:prstGeom>
          <a:solidFill>
            <a:srgbClr val="E05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Google Shape;2209;p24"/>
          <p:cNvSpPr txBox="1"/>
          <p:nvPr/>
        </p:nvSpPr>
        <p:spPr>
          <a:xfrm>
            <a:off x="8992547" y="1623131"/>
            <a:ext cx="2680484" cy="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ar-OM" sz="2400" b="1" dirty="0">
                <a:solidFill>
                  <a:schemeClr val="bg1"/>
                </a:solidFill>
              </a:rPr>
              <a:t>غير نشطون إقتصاديا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6" name="Google Shape;2209;p24"/>
          <p:cNvSpPr txBox="1"/>
          <p:nvPr/>
        </p:nvSpPr>
        <p:spPr>
          <a:xfrm>
            <a:off x="240095" y="1576461"/>
            <a:ext cx="2680484" cy="347600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ar-OM" sz="2400" b="1" dirty="0">
                <a:latin typeface="PF DinText Arabic Light " panose="02000506000000020004" pitchFamily="50" charset="-78"/>
              </a:rPr>
              <a:t>     </a:t>
            </a:r>
            <a:r>
              <a:rPr lang="ar-OM" sz="2400" b="1" dirty="0">
                <a:solidFill>
                  <a:schemeClr val="bg1"/>
                </a:solidFill>
              </a:rPr>
              <a:t>نشطون إقتصاديا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9705" y="442318"/>
            <a:ext cx="5649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3200" b="1" dirty="0">
                <a:solidFill>
                  <a:schemeClr val="bg1"/>
                </a:solidFill>
              </a:rPr>
              <a:t>الإطار العام- لقاعدة بيانات القوى البشرية</a:t>
            </a:r>
            <a:endParaRPr lang="en-US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717" y="646117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832"/>
            <a:ext cx="12192001" cy="73519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0942" y="735566"/>
            <a:ext cx="6510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3600" b="1" dirty="0">
                <a:solidFill>
                  <a:schemeClr val="bg1"/>
                </a:solidFill>
              </a:rPr>
              <a:t>المتغيرات الأساسية الخاصة بالقوى العاملة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76800"/>
              </p:ext>
            </p:extLst>
          </p:nvPr>
        </p:nvGraphicFramePr>
        <p:xfrm>
          <a:off x="1590675" y="2010420"/>
          <a:ext cx="8301407" cy="48715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01407">
                  <a:extLst>
                    <a:ext uri="{9D8B030D-6E8A-4147-A177-3AD203B41FA5}">
                      <a16:colId xmlns:a16="http://schemas.microsoft.com/office/drawing/2014/main" val="399877977"/>
                    </a:ext>
                  </a:extLst>
                </a:gridCol>
              </a:tblGrid>
              <a:tr h="753243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اسم المتغير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333" marR="42333" marT="0" marB="0" anchor="ctr">
                    <a:solidFill>
                      <a:srgbClr val="00A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63427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>
                          <a:effectLst/>
                        </a:rPr>
                        <a:t>العلاقة بقوة العمل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1681563766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dirty="0">
                          <a:effectLst/>
                        </a:rPr>
                        <a:t>الحالة العملية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140563812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kern="1200" dirty="0">
                          <a:effectLst/>
                        </a:rPr>
                        <a:t>النشاط الاقتصادي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2990595588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kern="1200" dirty="0">
                          <a:effectLst/>
                        </a:rPr>
                        <a:t>المهنة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1556131764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400" kern="1200" dirty="0">
                          <a:effectLst/>
                        </a:rPr>
                        <a:t>قطاع العمل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759926615"/>
                  </a:ext>
                </a:extLst>
              </a:tr>
              <a:tr h="753243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2400" kern="1200" dirty="0">
                          <a:effectLst/>
                        </a:rPr>
                        <a:t>مكان العمل (دولة العمل/ المحافظة/ الولاية)</a:t>
                      </a:r>
                      <a:endParaRPr lang="ar-OM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1055146764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2400" kern="1200" dirty="0">
                          <a:effectLst/>
                        </a:rPr>
                        <a:t>اسم الجهة</a:t>
                      </a:r>
                      <a:endParaRPr lang="ar-OM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468478550"/>
                  </a:ext>
                </a:extLst>
              </a:tr>
              <a:tr h="48072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2400" kern="1200" dirty="0">
                          <a:effectLst/>
                        </a:rPr>
                        <a:t>سنوات الخبرة </a:t>
                      </a:r>
                      <a:endParaRPr lang="ar-OM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33" marR="42333" marT="0" marB="0" anchor="ctr"/>
                </a:tc>
                <a:extLst>
                  <a:ext uri="{0D108BD9-81ED-4DB2-BD59-A6C34878D82A}">
                    <a16:rowId xmlns:a16="http://schemas.microsoft.com/office/drawing/2014/main" val="107290013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81" y="861622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03" y="-174566"/>
            <a:ext cx="12192001" cy="7032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6849" y="577400"/>
            <a:ext cx="5567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4000" b="1" dirty="0">
                <a:solidFill>
                  <a:schemeClr val="bg1"/>
                </a:solidFill>
              </a:rPr>
              <a:t>آلية تحويل بيانات القوى البشرية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84167" y="1751327"/>
            <a:ext cx="10972800" cy="10999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OM" sz="2000" dirty="0"/>
              <a:t>تجميع أكبر عدد من قواعد بيانات الجهات ذات العلاقة بموضوع التشغيل.</a:t>
            </a:r>
          </a:p>
          <a:p>
            <a:pPr algn="r" rtl="1"/>
            <a:r>
              <a:rPr lang="ar-OM" sz="2000" dirty="0"/>
              <a:t>اعتبار كل ملف قاعدة بيانات منفصلة لبناء قاعدة بيانات القوة البشرية من خلال تحصيل ما أمكن من المتغيرات المطلوبة لسلة بيانات المشتغلين.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40680" y="2749275"/>
          <a:ext cx="9555888" cy="10739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2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03348">
                <a:tc gridSpan="11">
                  <a:txBody>
                    <a:bodyPr/>
                    <a:lstStyle/>
                    <a:p>
                      <a:pPr algn="ctr"/>
                      <a:r>
                        <a:rPr lang="ar-OM" sz="1900" dirty="0"/>
                        <a:t>ملف الجهة 1</a:t>
                      </a:r>
                    </a:p>
                  </a:txBody>
                  <a:tcPr>
                    <a:solidFill>
                      <a:srgbClr val="00A9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 rtl="1"/>
                      <a:r>
                        <a:rPr lang="ar-OM" sz="1900" dirty="0"/>
                        <a:t>المتغير</a:t>
                      </a:r>
                      <a:r>
                        <a:rPr lang="en-US" sz="1900" dirty="0"/>
                        <a:t>p  </a:t>
                      </a:r>
                      <a:br>
                        <a:rPr lang="en-US" sz="1900" dirty="0"/>
                      </a:br>
                      <a:r>
                        <a:rPr lang="ar-OM" sz="1900" dirty="0"/>
                        <a:t>من الجهة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…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..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…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…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…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…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…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OM" sz="1600" u="none" strike="noStrike" dirty="0">
                          <a:effectLst/>
                        </a:rPr>
                        <a:t>المتغير 3 </a:t>
                      </a:r>
                      <a:br>
                        <a:rPr lang="ar-OM" sz="1600" u="none" strike="noStrike" dirty="0">
                          <a:effectLst/>
                        </a:rPr>
                      </a:br>
                      <a:r>
                        <a:rPr lang="ar-OM" sz="1600" u="none" strike="noStrike" dirty="0">
                          <a:effectLst/>
                        </a:rPr>
                        <a:t>من الجهة 1</a:t>
                      </a:r>
                      <a:endParaRPr lang="ar-OM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OM" sz="1600" u="none" strike="noStrike" dirty="0">
                          <a:effectLst/>
                        </a:rPr>
                        <a:t>المتغير 2  </a:t>
                      </a:r>
                      <a:br>
                        <a:rPr lang="ar-OM" sz="1600" u="none" strike="noStrike" dirty="0">
                          <a:effectLst/>
                        </a:rPr>
                      </a:br>
                      <a:r>
                        <a:rPr lang="ar-OM" sz="1600" u="none" strike="noStrike" dirty="0">
                          <a:effectLst/>
                        </a:rPr>
                        <a:t>من الجهة 1</a:t>
                      </a:r>
                      <a:endParaRPr lang="ar-OM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OM" sz="1600" u="none" strike="noStrike" dirty="0">
                          <a:effectLst/>
                        </a:rPr>
                        <a:t>المتغير 1  </a:t>
                      </a:r>
                      <a:br>
                        <a:rPr lang="ar-OM" sz="1600" u="none" strike="noStrike" dirty="0">
                          <a:effectLst/>
                        </a:rPr>
                      </a:br>
                      <a:r>
                        <a:rPr lang="ar-OM" sz="1600" u="none" strike="noStrike" dirty="0">
                          <a:effectLst/>
                        </a:rPr>
                        <a:t>من الجهة 1</a:t>
                      </a:r>
                      <a:endParaRPr lang="ar-OM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40680" y="5259421"/>
          <a:ext cx="9555887" cy="14859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8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7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3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63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5804">
                <a:tc gridSpan="11">
                  <a:txBody>
                    <a:bodyPr/>
                    <a:lstStyle/>
                    <a:p>
                      <a:pPr algn="ctr"/>
                      <a:r>
                        <a:rPr lang="ar-OM" sz="1900" dirty="0"/>
                        <a:t>قاعدة بيانات التشغيل من الجهة 1</a:t>
                      </a:r>
                    </a:p>
                  </a:txBody>
                  <a:tcPr>
                    <a:solidFill>
                      <a:srgbClr val="00A9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الحالة العملية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المهنة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رمز المهنة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نوع النشاط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رمز نوع النشاط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اسم جهة العمل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السجل التجاري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OM" sz="1900" u="none" strike="noStrike" dirty="0">
                          <a:effectLst/>
                        </a:rPr>
                        <a:t>العلاقة بقوة العمل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القطاع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قوة العمل (داخل /خارج)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900" u="none" strike="noStrike" dirty="0">
                          <a:effectLst/>
                        </a:rPr>
                        <a:t>الرقم المدني</a:t>
                      </a:r>
                      <a:endParaRPr lang="ar-OM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Down Arrow 8"/>
          <p:cNvSpPr/>
          <p:nvPr/>
        </p:nvSpPr>
        <p:spPr>
          <a:xfrm>
            <a:off x="2844195" y="3953202"/>
            <a:ext cx="5618160" cy="1145719"/>
          </a:xfrm>
          <a:prstGeom prst="downArrow">
            <a:avLst/>
          </a:prstGeom>
          <a:noFill/>
          <a:ln>
            <a:solidFill>
              <a:srgbClr val="00A99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22331" y="3980306"/>
            <a:ext cx="2992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OM" dirty="0">
                <a:latin typeface="Calibri" panose="020F0502020204030204" pitchFamily="34" charset="0"/>
                <a:cs typeface="Calibri" panose="020F0502020204030204" pitchFamily="34" charset="0"/>
              </a:rPr>
              <a:t>استخراج البيانات المتوافقة مع سلة بيانات القوة البشرية وادراجها في قاعدة بيانات خاصة بالجهة 1 </a:t>
            </a:r>
            <a:r>
              <a:rPr lang="ar-OM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29" y="627102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89" y="-281674"/>
            <a:ext cx="12192001" cy="7175425"/>
          </a:xfrm>
          <a:prstGeom prst="rect">
            <a:avLst/>
          </a:prstGeom>
          <a:solidFill>
            <a:srgbClr val="00A99D"/>
          </a:solidFill>
        </p:spPr>
      </p:pic>
      <p:sp>
        <p:nvSpPr>
          <p:cNvPr id="4" name="Rectangle 3"/>
          <p:cNvSpPr/>
          <p:nvPr/>
        </p:nvSpPr>
        <p:spPr>
          <a:xfrm>
            <a:off x="2721561" y="224837"/>
            <a:ext cx="6403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OM" sz="3600" b="1" dirty="0">
                <a:solidFill>
                  <a:schemeClr val="bg1"/>
                </a:solidFill>
              </a:rPr>
              <a:t>تغطية ملفات السكان في سن العمل حسب عدد المصادر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0867" y="2655614"/>
            <a:ext cx="9845372" cy="6638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531771" y="2639303"/>
            <a:ext cx="748149" cy="668571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44792" y="2642161"/>
            <a:ext cx="3408317" cy="663879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97156" y="2643995"/>
            <a:ext cx="1755277" cy="663879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30471" y="2643997"/>
            <a:ext cx="1181099" cy="663879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23997" y="2642483"/>
            <a:ext cx="1021539" cy="665983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57104" y="2643995"/>
            <a:ext cx="766893" cy="665663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969273" y="2642161"/>
            <a:ext cx="496499" cy="663879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48004" y="2642950"/>
            <a:ext cx="221829" cy="663089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13210" y="2710255"/>
            <a:ext cx="6244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3600" b="1" dirty="0">
                <a:solidFill>
                  <a:schemeClr val="bg1"/>
                </a:solidFill>
              </a:rPr>
              <a:t>نسبة تغطية ملفات السكان في سن العمل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71848" y="2642161"/>
            <a:ext cx="194443" cy="668961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1474728" y="2641370"/>
            <a:ext cx="105027" cy="665661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eft Arrow Callout 30"/>
          <p:cNvSpPr/>
          <p:nvPr/>
        </p:nvSpPr>
        <p:spPr>
          <a:xfrm>
            <a:off x="10130557" y="4239270"/>
            <a:ext cx="1164567" cy="1067543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ctr"/>
            <a:endParaRPr lang="en-US" b="1" dirty="0"/>
          </a:p>
        </p:txBody>
      </p:sp>
      <p:sp>
        <p:nvSpPr>
          <p:cNvPr id="32" name="Left Arrow Callout 31"/>
          <p:cNvSpPr/>
          <p:nvPr/>
        </p:nvSpPr>
        <p:spPr>
          <a:xfrm>
            <a:off x="9368823" y="4242218"/>
            <a:ext cx="1174240" cy="1047495"/>
          </a:xfrm>
          <a:prstGeom prst="leftArrowCallou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493347" y="4242060"/>
            <a:ext cx="861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/>
              <a:t>0</a:t>
            </a:r>
          </a:p>
          <a:p>
            <a:pPr algn="ctr" rtl="1" fontAlgn="ctr"/>
            <a:endParaRPr lang="en-US" sz="1600" b="1" dirty="0"/>
          </a:p>
          <a:p>
            <a:pPr algn="ctr" rtl="1" fontAlgn="ctr"/>
            <a:r>
              <a:rPr lang="en-US" sz="1600" b="1" dirty="0" smtClean="0">
                <a:latin typeface="Calibri" panose="020F0502020204030204" pitchFamily="34" charset="0"/>
              </a:rPr>
              <a:t>(8.7%)</a:t>
            </a:r>
            <a:endParaRPr lang="en-US" sz="1600" b="1" dirty="0">
              <a:latin typeface="Calibri" panose="020F0502020204030204" pitchFamily="34" charset="0"/>
            </a:endParaRPr>
          </a:p>
          <a:p>
            <a:pPr algn="ctr" rtl="1" fontAlgn="ctr"/>
            <a:r>
              <a:rPr lang="en-US" sz="1600" b="1" dirty="0"/>
              <a:t>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427771" y="2639304"/>
            <a:ext cx="45719" cy="669467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729184" y="4255529"/>
            <a:ext cx="861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1</a:t>
            </a:r>
          </a:p>
          <a:p>
            <a:pPr algn="ctr" rtl="1" fontAlgn="ctr"/>
            <a:endParaRPr lang="en-US" sz="1600" b="1" dirty="0">
              <a:solidFill>
                <a:schemeClr val="bg1"/>
              </a:solidFill>
            </a:endParaRPr>
          </a:p>
          <a:p>
            <a:pPr algn="ctr" rtl="1" fontAlgn="ctr"/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(….%)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Left Arrow Callout 60"/>
          <p:cNvSpPr/>
          <p:nvPr/>
        </p:nvSpPr>
        <p:spPr>
          <a:xfrm>
            <a:off x="8624618" y="4229595"/>
            <a:ext cx="1164567" cy="1082240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ctr"/>
            <a:endParaRPr lang="en-US" sz="1600" b="1" dirty="0"/>
          </a:p>
        </p:txBody>
      </p:sp>
      <p:sp>
        <p:nvSpPr>
          <p:cNvPr id="62" name="Left Arrow Callout 61"/>
          <p:cNvSpPr/>
          <p:nvPr/>
        </p:nvSpPr>
        <p:spPr>
          <a:xfrm>
            <a:off x="7856103" y="4245903"/>
            <a:ext cx="1174240" cy="1053483"/>
          </a:xfrm>
          <a:prstGeom prst="leftArrowCallou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3" name="Left Arrow Callout 62"/>
          <p:cNvSpPr/>
          <p:nvPr/>
        </p:nvSpPr>
        <p:spPr>
          <a:xfrm>
            <a:off x="7102753" y="4229592"/>
            <a:ext cx="1164567" cy="1064341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ctr"/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8986841" y="4241184"/>
            <a:ext cx="909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/>
              <a:t>2</a:t>
            </a:r>
          </a:p>
          <a:p>
            <a:pPr algn="ctr" rtl="1" fontAlgn="ctr"/>
            <a:endParaRPr lang="en-US" sz="1600" b="1" dirty="0"/>
          </a:p>
          <a:p>
            <a:pPr lvl="0" algn="ctr" fontAlgn="ctr"/>
            <a:r>
              <a:rPr lang="en-US" sz="1600" b="1" dirty="0" smtClean="0">
                <a:latin typeface="Calibri" panose="020F0502020204030204" pitchFamily="34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….%)</a:t>
            </a:r>
            <a:endParaRPr lang="en-US" sz="1600" b="1" dirty="0">
              <a:latin typeface="Calibri" panose="020F0502020204030204" pitchFamily="34" charset="0"/>
            </a:endParaRPr>
          </a:p>
          <a:p>
            <a:pPr algn="ctr" rtl="1" fontAlgn="ctr"/>
            <a:r>
              <a:rPr lang="en-US" sz="1600" b="1" dirty="0"/>
              <a:t>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222925" y="4262913"/>
            <a:ext cx="861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3</a:t>
            </a:r>
          </a:p>
          <a:p>
            <a:pPr algn="ctr" rtl="1" fontAlgn="ctr"/>
            <a:endParaRPr lang="en-US" sz="1600" b="1" dirty="0">
              <a:solidFill>
                <a:schemeClr val="bg1"/>
              </a:solidFill>
            </a:endParaRPr>
          </a:p>
          <a:p>
            <a:pPr lvl="0" algn="ctr" fontAlgn="ctr"/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(….%)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498519" y="4258407"/>
            <a:ext cx="861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/>
              <a:t>4</a:t>
            </a:r>
          </a:p>
          <a:p>
            <a:pPr algn="ctr" rtl="1" fontAlgn="ctr"/>
            <a:endParaRPr lang="en-US" sz="1600" b="1" dirty="0"/>
          </a:p>
          <a:p>
            <a:pPr lvl="0" algn="ctr" fontAlgn="ctr"/>
            <a:r>
              <a:rPr lang="en-US" sz="1600" b="1" dirty="0" smtClean="0">
                <a:latin typeface="Calibri" panose="020F0502020204030204" pitchFamily="34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…%)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55" y="430314"/>
            <a:ext cx="2105939" cy="589871"/>
          </a:xfrm>
          <a:prstGeom prst="rect">
            <a:avLst/>
          </a:prstGeom>
        </p:spPr>
      </p:pic>
      <p:sp>
        <p:nvSpPr>
          <p:cNvPr id="45" name="Left Arrow Callout 44"/>
          <p:cNvSpPr/>
          <p:nvPr/>
        </p:nvSpPr>
        <p:spPr>
          <a:xfrm>
            <a:off x="6394187" y="4239915"/>
            <a:ext cx="1213477" cy="1054020"/>
          </a:xfrm>
          <a:prstGeom prst="leftArrowCallou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5" name="Left Arrow Callout 64"/>
          <p:cNvSpPr/>
          <p:nvPr/>
        </p:nvSpPr>
        <p:spPr>
          <a:xfrm>
            <a:off x="5676554" y="4242059"/>
            <a:ext cx="1164567" cy="1040228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ctr"/>
            <a:endParaRPr lang="en-US" sz="1600" b="1" dirty="0"/>
          </a:p>
        </p:txBody>
      </p:sp>
      <p:sp>
        <p:nvSpPr>
          <p:cNvPr id="66" name="Rectangle 65"/>
          <p:cNvSpPr/>
          <p:nvPr/>
        </p:nvSpPr>
        <p:spPr>
          <a:xfrm>
            <a:off x="6027327" y="4251510"/>
            <a:ext cx="861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/>
              <a:t>6</a:t>
            </a:r>
          </a:p>
          <a:p>
            <a:pPr algn="ctr" rtl="1" fontAlgn="ctr"/>
            <a:endParaRPr lang="en-US" sz="1600" b="1" dirty="0"/>
          </a:p>
          <a:p>
            <a:pPr lvl="0" algn="ctr" fontAlgn="ctr"/>
            <a:r>
              <a:rPr lang="en-US" sz="1600" b="1" dirty="0" smtClean="0">
                <a:latin typeface="Calibri" panose="020F0502020204030204" pitchFamily="34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….%)</a:t>
            </a:r>
            <a:endParaRPr lang="en-US" sz="1600" b="1" dirty="0">
              <a:latin typeface="Calibri" panose="020F0502020204030204" pitchFamily="34" charset="0"/>
            </a:endParaRPr>
          </a:p>
          <a:p>
            <a:pPr algn="ctr" rtl="1" fontAlgn="ctr"/>
            <a:r>
              <a:rPr lang="en-US" sz="1600" b="1" dirty="0"/>
              <a:t>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764247" y="4254215"/>
            <a:ext cx="86169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5</a:t>
            </a:r>
          </a:p>
          <a:p>
            <a:pPr algn="ctr" rtl="1" fontAlgn="ctr"/>
            <a:endParaRPr lang="en-US" sz="1600" b="1" dirty="0">
              <a:solidFill>
                <a:schemeClr val="bg1"/>
              </a:solidFill>
            </a:endParaRPr>
          </a:p>
          <a:p>
            <a:pPr lvl="0" algn="ctr" fontAlgn="ctr"/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(…%)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1" fontAlgn="ctr"/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7" name="Left Arrow Callout 66"/>
          <p:cNvSpPr/>
          <p:nvPr/>
        </p:nvSpPr>
        <p:spPr>
          <a:xfrm>
            <a:off x="4801622" y="4240583"/>
            <a:ext cx="1279791" cy="1049943"/>
          </a:xfrm>
          <a:prstGeom prst="leftArrowCallou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8" name="Rectangle 67"/>
          <p:cNvSpPr/>
          <p:nvPr/>
        </p:nvSpPr>
        <p:spPr>
          <a:xfrm>
            <a:off x="5255651" y="4286304"/>
            <a:ext cx="861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7</a:t>
            </a:r>
          </a:p>
          <a:p>
            <a:pPr algn="ctr" rtl="1" fontAlgn="ctr"/>
            <a:endParaRPr lang="en-US" sz="1400" b="1" dirty="0">
              <a:solidFill>
                <a:schemeClr val="bg1"/>
              </a:solidFill>
            </a:endParaRPr>
          </a:p>
          <a:p>
            <a:pPr lvl="0" algn="ctr" fontAlgn="ctr"/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(…%)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1" fontAlgn="ctr"/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9" name="Left Arrow Callout 68"/>
          <p:cNvSpPr/>
          <p:nvPr/>
        </p:nvSpPr>
        <p:spPr>
          <a:xfrm>
            <a:off x="4012329" y="4233154"/>
            <a:ext cx="1288307" cy="1056559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ctr"/>
            <a:endParaRPr lang="en-US" sz="1600" b="1" dirty="0"/>
          </a:p>
        </p:txBody>
      </p:sp>
      <p:sp>
        <p:nvSpPr>
          <p:cNvPr id="70" name="Rectangle 69"/>
          <p:cNvSpPr/>
          <p:nvPr/>
        </p:nvSpPr>
        <p:spPr>
          <a:xfrm>
            <a:off x="4480661" y="4303245"/>
            <a:ext cx="861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/>
              <a:t>8</a:t>
            </a:r>
          </a:p>
          <a:p>
            <a:pPr algn="ctr" rtl="1" fontAlgn="ctr"/>
            <a:endParaRPr lang="en-US" sz="1600" b="1" dirty="0"/>
          </a:p>
          <a:p>
            <a:pPr lvl="0" algn="ctr" fontAlgn="ctr"/>
            <a:r>
              <a:rPr lang="en-US" sz="1600" b="1" dirty="0" smtClean="0">
                <a:latin typeface="Calibri" panose="020F0502020204030204" pitchFamily="34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…%)</a:t>
            </a:r>
            <a:endParaRPr lang="en-US" sz="1600" b="1" dirty="0">
              <a:latin typeface="Calibri" panose="020F0502020204030204" pitchFamily="34" charset="0"/>
            </a:endParaRPr>
          </a:p>
          <a:p>
            <a:pPr algn="ctr" rtl="1" fontAlgn="ctr"/>
            <a:r>
              <a:rPr lang="en-US" sz="1600" b="1" dirty="0"/>
              <a:t> </a:t>
            </a:r>
          </a:p>
        </p:txBody>
      </p:sp>
      <p:sp>
        <p:nvSpPr>
          <p:cNvPr id="46" name="Left Arrow Callout 45"/>
          <p:cNvSpPr/>
          <p:nvPr/>
        </p:nvSpPr>
        <p:spPr>
          <a:xfrm>
            <a:off x="3286089" y="4247805"/>
            <a:ext cx="1214235" cy="1022465"/>
          </a:xfrm>
          <a:prstGeom prst="leftArrowCallou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2" name="Rectangle 71"/>
          <p:cNvSpPr/>
          <p:nvPr/>
        </p:nvSpPr>
        <p:spPr>
          <a:xfrm>
            <a:off x="3669119" y="4271959"/>
            <a:ext cx="861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>
                <a:solidFill>
                  <a:schemeClr val="bg1"/>
                </a:solidFill>
              </a:rPr>
              <a:t>9</a:t>
            </a:r>
          </a:p>
          <a:p>
            <a:pPr algn="ctr" rtl="1" fontAlgn="ctr"/>
            <a:endParaRPr lang="en-US" sz="1400" b="1" dirty="0">
              <a:solidFill>
                <a:schemeClr val="bg1"/>
              </a:solidFill>
            </a:endParaRPr>
          </a:p>
          <a:p>
            <a:pPr lvl="0" algn="ctr" fontAlgn="ctr"/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(…%)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1" fontAlgn="ctr"/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3" name="Left Arrow Callout 72"/>
          <p:cNvSpPr/>
          <p:nvPr/>
        </p:nvSpPr>
        <p:spPr>
          <a:xfrm>
            <a:off x="2444172" y="4242864"/>
            <a:ext cx="1303755" cy="1035709"/>
          </a:xfrm>
          <a:prstGeom prst="leftArrowCallo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ctr"/>
            <a:endParaRPr lang="en-US" sz="1600" b="1" dirty="0"/>
          </a:p>
        </p:txBody>
      </p:sp>
      <p:sp>
        <p:nvSpPr>
          <p:cNvPr id="74" name="Rectangle 73"/>
          <p:cNvSpPr/>
          <p:nvPr/>
        </p:nvSpPr>
        <p:spPr>
          <a:xfrm>
            <a:off x="2844054" y="4254215"/>
            <a:ext cx="102458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/>
            <a:r>
              <a:rPr lang="en-US" sz="1600" b="1" dirty="0"/>
              <a:t>10 </a:t>
            </a:r>
            <a:r>
              <a:rPr lang="ar-OM" sz="1600" b="1" dirty="0"/>
              <a:t>او أكثر</a:t>
            </a:r>
            <a:endParaRPr lang="en-US" sz="1600" b="1" dirty="0"/>
          </a:p>
          <a:p>
            <a:pPr algn="ctr" rtl="1" fontAlgn="ctr"/>
            <a:endParaRPr lang="en-US" sz="1600" b="1" dirty="0"/>
          </a:p>
          <a:p>
            <a:pPr lvl="0" algn="ctr" fontAlgn="ctr"/>
            <a:r>
              <a:rPr lang="en-US" sz="1600" b="1" dirty="0" smtClean="0">
                <a:latin typeface="Calibri" panose="020F0502020204030204" pitchFamily="34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…%)</a:t>
            </a:r>
            <a:endParaRPr lang="en-US" sz="1600" b="1" dirty="0">
              <a:latin typeface="Calibri" panose="020F0502020204030204" pitchFamily="34" charset="0"/>
            </a:endParaRPr>
          </a:p>
          <a:p>
            <a:pPr algn="ctr" rtl="1" fontAlgn="ctr"/>
            <a:r>
              <a:rPr lang="en-US" sz="1400" b="1" dirty="0"/>
              <a:t>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494527" y="4239269"/>
            <a:ext cx="1403152" cy="1050443"/>
          </a:xfrm>
          <a:prstGeom prst="rect">
            <a:avLst/>
          </a:prstGeom>
          <a:solidFill>
            <a:srgbClr val="E05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509939" y="4348998"/>
            <a:ext cx="1271432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OM" sz="2000" b="1" dirty="0">
                <a:solidFill>
                  <a:schemeClr val="bg1"/>
                </a:solidFill>
              </a:rPr>
              <a:t>سلة بيانات المشتغلين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7" grpId="0" animBg="1"/>
      <p:bldP spid="30" grpId="0" animBg="1"/>
      <p:bldP spid="31" grpId="0" animBg="1"/>
      <p:bldP spid="32" grpId="0" animBg="1"/>
      <p:bldP spid="36" grpId="0"/>
      <p:bldP spid="47" grpId="0" animBg="1"/>
      <p:bldP spid="48" grpId="0"/>
      <p:bldP spid="61" grpId="0" animBg="1"/>
      <p:bldP spid="62" grpId="0" animBg="1"/>
      <p:bldP spid="63" grpId="0" animBg="1"/>
      <p:bldP spid="49" grpId="0"/>
      <p:bldP spid="50" grpId="0"/>
      <p:bldP spid="52" grpId="0"/>
      <p:bldP spid="45" grpId="0" animBg="1"/>
      <p:bldP spid="65" grpId="0" animBg="1"/>
      <p:bldP spid="66" grpId="0"/>
      <p:bldP spid="53" grpId="0"/>
      <p:bldP spid="67" grpId="0" animBg="1"/>
      <p:bldP spid="68" grpId="0"/>
      <p:bldP spid="69" grpId="0" animBg="1"/>
      <p:bldP spid="70" grpId="0"/>
      <p:bldP spid="46" grpId="0" animBg="1"/>
      <p:bldP spid="72" grpId="0"/>
      <p:bldP spid="73" grpId="0" animBg="1"/>
      <p:bldP spid="74" grpId="0"/>
      <p:bldP spid="75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4" name="Picture 17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425"/>
            <a:ext cx="12192001" cy="7175425"/>
          </a:xfrm>
          <a:prstGeom prst="rect">
            <a:avLst/>
          </a:prstGeom>
          <a:solidFill>
            <a:srgbClr val="00A99D"/>
          </a:solidFill>
        </p:spPr>
      </p:pic>
      <p:grpSp>
        <p:nvGrpSpPr>
          <p:cNvPr id="2" name="Google Shape;1224;p22"/>
          <p:cNvGrpSpPr/>
          <p:nvPr/>
        </p:nvGrpSpPr>
        <p:grpSpPr>
          <a:xfrm>
            <a:off x="3466862" y="2619793"/>
            <a:ext cx="2742543" cy="3506705"/>
            <a:chOff x="2674960" y="1099806"/>
            <a:chExt cx="2056907" cy="2997195"/>
          </a:xfrm>
        </p:grpSpPr>
        <p:cxnSp>
          <p:nvCxnSpPr>
            <p:cNvPr id="3" name="Google Shape;1225;p22"/>
            <p:cNvCxnSpPr/>
            <p:nvPr/>
          </p:nvCxnSpPr>
          <p:spPr>
            <a:xfrm rot="1803274">
              <a:off x="2721582" y="2086353"/>
              <a:ext cx="2010285" cy="0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" name="Google Shape;1226;p22"/>
            <p:cNvGrpSpPr/>
            <p:nvPr/>
          </p:nvGrpSpPr>
          <p:grpSpPr>
            <a:xfrm>
              <a:off x="2674960" y="1099806"/>
              <a:ext cx="230712" cy="2997195"/>
              <a:chOff x="2674921" y="1105654"/>
              <a:chExt cx="230712" cy="3013771"/>
            </a:xfrm>
          </p:grpSpPr>
          <p:cxnSp>
            <p:nvCxnSpPr>
              <p:cNvPr id="6" name="Google Shape;1227;p22"/>
              <p:cNvCxnSpPr/>
              <p:nvPr/>
            </p:nvCxnSpPr>
            <p:spPr>
              <a:xfrm rot="10800000">
                <a:off x="2687833" y="2402033"/>
                <a:ext cx="2178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1228;p22"/>
              <p:cNvCxnSpPr/>
              <p:nvPr/>
            </p:nvCxnSpPr>
            <p:spPr>
              <a:xfrm rot="10800000">
                <a:off x="2858159" y="1105654"/>
                <a:ext cx="0" cy="30078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Google Shape;1229;p22"/>
              <p:cNvCxnSpPr/>
              <p:nvPr/>
            </p:nvCxnSpPr>
            <p:spPr>
              <a:xfrm rot="10800000">
                <a:off x="2677800" y="1119750"/>
                <a:ext cx="2190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" name="Google Shape;1230;p22"/>
              <p:cNvCxnSpPr/>
              <p:nvPr/>
            </p:nvCxnSpPr>
            <p:spPr>
              <a:xfrm rot="10800000">
                <a:off x="2677800" y="4119425"/>
                <a:ext cx="2184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" name="Google Shape;1232;p22"/>
              <p:cNvCxnSpPr/>
              <p:nvPr/>
            </p:nvCxnSpPr>
            <p:spPr>
              <a:xfrm rot="10800000">
                <a:off x="2858149" y="1105654"/>
                <a:ext cx="0" cy="3007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33;p22"/>
              <p:cNvCxnSpPr/>
              <p:nvPr/>
            </p:nvCxnSpPr>
            <p:spPr>
              <a:xfrm rot="10800000">
                <a:off x="2677549" y="1119730"/>
                <a:ext cx="1806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234;p22"/>
              <p:cNvCxnSpPr/>
              <p:nvPr/>
            </p:nvCxnSpPr>
            <p:spPr>
              <a:xfrm rot="10800000">
                <a:off x="2677675" y="4119425"/>
                <a:ext cx="1947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236;p22"/>
              <p:cNvCxnSpPr/>
              <p:nvPr/>
            </p:nvCxnSpPr>
            <p:spPr>
              <a:xfrm rot="10800000">
                <a:off x="2674921" y="2404786"/>
                <a:ext cx="180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" name="Google Shape;1237;p22"/>
            <p:cNvCxnSpPr/>
            <p:nvPr/>
          </p:nvCxnSpPr>
          <p:spPr>
            <a:xfrm rot="1803087">
              <a:off x="2721640" y="2086198"/>
              <a:ext cx="2009875" cy="0"/>
            </a:xfrm>
            <a:prstGeom prst="straightConnector1">
              <a:avLst/>
            </a:prstGeom>
            <a:noFill/>
            <a:ln w="28575" cap="flat" cmpd="sng">
              <a:solidFill>
                <a:srgbClr val="00A99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" name="Google Shape;1238;p22"/>
          <p:cNvGrpSpPr/>
          <p:nvPr/>
        </p:nvGrpSpPr>
        <p:grpSpPr>
          <a:xfrm>
            <a:off x="6370495" y="2653028"/>
            <a:ext cx="2055192" cy="3506705"/>
            <a:chOff x="4920869" y="1099806"/>
            <a:chExt cx="1541394" cy="2997195"/>
          </a:xfrm>
        </p:grpSpPr>
        <p:cxnSp>
          <p:nvCxnSpPr>
            <p:cNvPr id="17" name="Google Shape;1239;p22"/>
            <p:cNvCxnSpPr/>
            <p:nvPr/>
          </p:nvCxnSpPr>
          <p:spPr>
            <a:xfrm rot="1803116">
              <a:off x="4920869" y="3209079"/>
              <a:ext cx="1458111" cy="0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" name="Google Shape;1240;p22"/>
            <p:cNvGrpSpPr/>
            <p:nvPr/>
          </p:nvGrpSpPr>
          <p:grpSpPr>
            <a:xfrm flipH="1">
              <a:off x="6243012" y="1099806"/>
              <a:ext cx="219251" cy="2997195"/>
              <a:chOff x="2677549" y="1105654"/>
              <a:chExt cx="219251" cy="3013771"/>
            </a:xfrm>
          </p:grpSpPr>
          <p:cxnSp>
            <p:nvCxnSpPr>
              <p:cNvPr id="20" name="Google Shape;1241;p22"/>
              <p:cNvCxnSpPr/>
              <p:nvPr/>
            </p:nvCxnSpPr>
            <p:spPr>
              <a:xfrm rot="10800000">
                <a:off x="2677800" y="2497950"/>
                <a:ext cx="2178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1242;p22"/>
              <p:cNvCxnSpPr/>
              <p:nvPr/>
            </p:nvCxnSpPr>
            <p:spPr>
              <a:xfrm rot="10800000">
                <a:off x="2858159" y="1105654"/>
                <a:ext cx="0" cy="30078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1243;p22"/>
              <p:cNvCxnSpPr/>
              <p:nvPr/>
            </p:nvCxnSpPr>
            <p:spPr>
              <a:xfrm rot="10800000">
                <a:off x="2677800" y="1119750"/>
                <a:ext cx="2190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1244;p22"/>
              <p:cNvCxnSpPr/>
              <p:nvPr/>
            </p:nvCxnSpPr>
            <p:spPr>
              <a:xfrm rot="10800000">
                <a:off x="2677800" y="4119425"/>
                <a:ext cx="218400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1246;p22"/>
              <p:cNvCxnSpPr/>
              <p:nvPr/>
            </p:nvCxnSpPr>
            <p:spPr>
              <a:xfrm rot="10800000">
                <a:off x="2858149" y="1105654"/>
                <a:ext cx="0" cy="3007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1247;p22"/>
              <p:cNvCxnSpPr/>
              <p:nvPr/>
            </p:nvCxnSpPr>
            <p:spPr>
              <a:xfrm rot="10800000">
                <a:off x="2677549" y="1119730"/>
                <a:ext cx="1806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248;p22"/>
              <p:cNvCxnSpPr/>
              <p:nvPr/>
            </p:nvCxnSpPr>
            <p:spPr>
              <a:xfrm rot="10800000">
                <a:off x="2677675" y="4119425"/>
                <a:ext cx="1947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1250;p22"/>
              <p:cNvCxnSpPr/>
              <p:nvPr/>
            </p:nvCxnSpPr>
            <p:spPr>
              <a:xfrm rot="10800000">
                <a:off x="2677699" y="2497950"/>
                <a:ext cx="180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A99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" name="Google Shape;1251;p22"/>
            <p:cNvCxnSpPr/>
            <p:nvPr/>
          </p:nvCxnSpPr>
          <p:spPr>
            <a:xfrm rot="1803116">
              <a:off x="4920871" y="3209075"/>
              <a:ext cx="1458111" cy="0"/>
            </a:xfrm>
            <a:prstGeom prst="straightConnector1">
              <a:avLst/>
            </a:prstGeom>
            <a:noFill/>
            <a:ln w="28575" cap="flat" cmpd="sng">
              <a:solidFill>
                <a:srgbClr val="00A99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oogle Shape;1252;p22"/>
          <p:cNvGrpSpPr/>
          <p:nvPr/>
        </p:nvGrpSpPr>
        <p:grpSpPr>
          <a:xfrm>
            <a:off x="4792447" y="3192054"/>
            <a:ext cx="2407616" cy="2779879"/>
            <a:chOff x="3669150" y="1828675"/>
            <a:chExt cx="1805712" cy="2084909"/>
          </a:xfrm>
        </p:grpSpPr>
        <p:sp>
          <p:nvSpPr>
            <p:cNvPr id="31" name="Google Shape;1253;p22"/>
            <p:cNvSpPr/>
            <p:nvPr/>
          </p:nvSpPr>
          <p:spPr>
            <a:xfrm>
              <a:off x="5038625" y="3014705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46"/>
                  </a:lnTo>
                  <a:lnTo>
                    <a:pt x="5811" y="1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254;p22"/>
            <p:cNvSpPr/>
            <p:nvPr/>
          </p:nvSpPr>
          <p:spPr>
            <a:xfrm>
              <a:off x="5038625" y="3140436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0" y="0"/>
                  </a:moveTo>
                  <a:lnTo>
                    <a:pt x="0" y="6704"/>
                  </a:lnTo>
                  <a:lnTo>
                    <a:pt x="5811" y="10061"/>
                  </a:lnTo>
                  <a:lnTo>
                    <a:pt x="5811" y="3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255;p22"/>
            <p:cNvSpPr/>
            <p:nvPr/>
          </p:nvSpPr>
          <p:spPr>
            <a:xfrm>
              <a:off x="5256944" y="3140436"/>
              <a:ext cx="217912" cy="378105"/>
            </a:xfrm>
            <a:custGeom>
              <a:avLst/>
              <a:gdLst/>
              <a:ahLst/>
              <a:cxnLst/>
              <a:rect l="l" t="t" r="r" b="b"/>
              <a:pathLst>
                <a:path w="5799" h="10062" extrusionOk="0">
                  <a:moveTo>
                    <a:pt x="5799" y="0"/>
                  </a:moveTo>
                  <a:lnTo>
                    <a:pt x="1" y="3358"/>
                  </a:lnTo>
                  <a:lnTo>
                    <a:pt x="1" y="10061"/>
                  </a:lnTo>
                  <a:lnTo>
                    <a:pt x="5799" y="6704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256;p22"/>
            <p:cNvSpPr/>
            <p:nvPr/>
          </p:nvSpPr>
          <p:spPr>
            <a:xfrm>
              <a:off x="5038625" y="2619211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46"/>
                  </a:lnTo>
                  <a:lnTo>
                    <a:pt x="5811" y="1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257;p22"/>
            <p:cNvSpPr/>
            <p:nvPr/>
          </p:nvSpPr>
          <p:spPr>
            <a:xfrm>
              <a:off x="5038625" y="2744943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0" y="0"/>
                  </a:moveTo>
                  <a:lnTo>
                    <a:pt x="0" y="6704"/>
                  </a:lnTo>
                  <a:lnTo>
                    <a:pt x="5811" y="10061"/>
                  </a:lnTo>
                  <a:lnTo>
                    <a:pt x="5811" y="3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258;p22"/>
            <p:cNvSpPr/>
            <p:nvPr/>
          </p:nvSpPr>
          <p:spPr>
            <a:xfrm>
              <a:off x="5256944" y="2744943"/>
              <a:ext cx="217912" cy="378105"/>
            </a:xfrm>
            <a:custGeom>
              <a:avLst/>
              <a:gdLst/>
              <a:ahLst/>
              <a:cxnLst/>
              <a:rect l="l" t="t" r="r" b="b"/>
              <a:pathLst>
                <a:path w="5799" h="10062" extrusionOk="0">
                  <a:moveTo>
                    <a:pt x="5799" y="0"/>
                  </a:moveTo>
                  <a:lnTo>
                    <a:pt x="1" y="3358"/>
                  </a:lnTo>
                  <a:lnTo>
                    <a:pt x="1" y="10061"/>
                  </a:lnTo>
                  <a:lnTo>
                    <a:pt x="5799" y="6704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259;p22"/>
            <p:cNvSpPr/>
            <p:nvPr/>
          </p:nvSpPr>
          <p:spPr>
            <a:xfrm>
              <a:off x="4696378" y="3212020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0" y="6704"/>
                  </a:moveTo>
                  <a:lnTo>
                    <a:pt x="0" y="3358"/>
                  </a:lnTo>
                  <a:lnTo>
                    <a:pt x="5798" y="0"/>
                  </a:lnTo>
                  <a:lnTo>
                    <a:pt x="11609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260;p22"/>
            <p:cNvSpPr/>
            <p:nvPr/>
          </p:nvSpPr>
          <p:spPr>
            <a:xfrm>
              <a:off x="4696378" y="3338165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0" y="1"/>
                  </a:moveTo>
                  <a:lnTo>
                    <a:pt x="0" y="6704"/>
                  </a:lnTo>
                  <a:lnTo>
                    <a:pt x="5810" y="10050"/>
                  </a:lnTo>
                  <a:lnTo>
                    <a:pt x="5810" y="33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261;p22"/>
            <p:cNvSpPr/>
            <p:nvPr/>
          </p:nvSpPr>
          <p:spPr>
            <a:xfrm>
              <a:off x="4914697" y="3338165"/>
              <a:ext cx="217912" cy="377654"/>
            </a:xfrm>
            <a:custGeom>
              <a:avLst/>
              <a:gdLst/>
              <a:ahLst/>
              <a:cxnLst/>
              <a:rect l="l" t="t" r="r" b="b"/>
              <a:pathLst>
                <a:path w="5799" h="10050" extrusionOk="0">
                  <a:moveTo>
                    <a:pt x="5799" y="1"/>
                  </a:moveTo>
                  <a:lnTo>
                    <a:pt x="0" y="3347"/>
                  </a:lnTo>
                  <a:lnTo>
                    <a:pt x="0" y="10050"/>
                  </a:lnTo>
                  <a:lnTo>
                    <a:pt x="5799" y="6704"/>
                  </a:lnTo>
                  <a:lnTo>
                    <a:pt x="5799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262;p22"/>
            <p:cNvSpPr/>
            <p:nvPr/>
          </p:nvSpPr>
          <p:spPr>
            <a:xfrm>
              <a:off x="4696378" y="2816977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0" y="6703"/>
                  </a:moveTo>
                  <a:lnTo>
                    <a:pt x="0" y="3346"/>
                  </a:lnTo>
                  <a:lnTo>
                    <a:pt x="5798" y="0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263;p22"/>
            <p:cNvSpPr/>
            <p:nvPr/>
          </p:nvSpPr>
          <p:spPr>
            <a:xfrm>
              <a:off x="4696378" y="2942671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0" y="1"/>
                  </a:moveTo>
                  <a:lnTo>
                    <a:pt x="0" y="6704"/>
                  </a:lnTo>
                  <a:lnTo>
                    <a:pt x="5810" y="10062"/>
                  </a:lnTo>
                  <a:lnTo>
                    <a:pt x="5810" y="3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264;p22"/>
            <p:cNvSpPr/>
            <p:nvPr/>
          </p:nvSpPr>
          <p:spPr>
            <a:xfrm>
              <a:off x="4914697" y="2942671"/>
              <a:ext cx="217912" cy="378105"/>
            </a:xfrm>
            <a:custGeom>
              <a:avLst/>
              <a:gdLst/>
              <a:ahLst/>
              <a:cxnLst/>
              <a:rect l="l" t="t" r="r" b="b"/>
              <a:pathLst>
                <a:path w="5799" h="10062" extrusionOk="0">
                  <a:moveTo>
                    <a:pt x="5799" y="1"/>
                  </a:moveTo>
                  <a:lnTo>
                    <a:pt x="0" y="3358"/>
                  </a:lnTo>
                  <a:lnTo>
                    <a:pt x="0" y="10062"/>
                  </a:lnTo>
                  <a:lnTo>
                    <a:pt x="5799" y="6704"/>
                  </a:lnTo>
                  <a:lnTo>
                    <a:pt x="5799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265;p22"/>
            <p:cNvSpPr/>
            <p:nvPr/>
          </p:nvSpPr>
          <p:spPr>
            <a:xfrm>
              <a:off x="4354094" y="1828675"/>
              <a:ext cx="436275" cy="251920"/>
            </a:xfrm>
            <a:custGeom>
              <a:avLst/>
              <a:gdLst/>
              <a:ahLst/>
              <a:cxnLst/>
              <a:rect l="l" t="t" r="r" b="b"/>
              <a:pathLst>
                <a:path w="11610" h="6704" extrusionOk="0">
                  <a:moveTo>
                    <a:pt x="5799" y="6704"/>
                  </a:moveTo>
                  <a:lnTo>
                    <a:pt x="1" y="3346"/>
                  </a:lnTo>
                  <a:lnTo>
                    <a:pt x="5799" y="0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266;p22"/>
            <p:cNvSpPr/>
            <p:nvPr/>
          </p:nvSpPr>
          <p:spPr>
            <a:xfrm>
              <a:off x="4354094" y="1954406"/>
              <a:ext cx="217950" cy="378067"/>
            </a:xfrm>
            <a:custGeom>
              <a:avLst/>
              <a:gdLst/>
              <a:ahLst/>
              <a:cxnLst/>
              <a:rect l="l" t="t" r="r" b="b"/>
              <a:pathLst>
                <a:path w="5800" h="10061" extrusionOk="0">
                  <a:moveTo>
                    <a:pt x="1" y="0"/>
                  </a:moveTo>
                  <a:lnTo>
                    <a:pt x="1" y="6703"/>
                  </a:lnTo>
                  <a:lnTo>
                    <a:pt x="5799" y="10061"/>
                  </a:lnTo>
                  <a:lnTo>
                    <a:pt x="5799" y="3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267;p22"/>
            <p:cNvSpPr/>
            <p:nvPr/>
          </p:nvSpPr>
          <p:spPr>
            <a:xfrm>
              <a:off x="4572000" y="1954406"/>
              <a:ext cx="218363" cy="378067"/>
            </a:xfrm>
            <a:custGeom>
              <a:avLst/>
              <a:gdLst/>
              <a:ahLst/>
              <a:cxnLst/>
              <a:rect l="l" t="t" r="r" b="b"/>
              <a:pathLst>
                <a:path w="5811" h="10061" extrusionOk="0">
                  <a:moveTo>
                    <a:pt x="5810" y="0"/>
                  </a:moveTo>
                  <a:lnTo>
                    <a:pt x="0" y="3358"/>
                  </a:lnTo>
                  <a:lnTo>
                    <a:pt x="0" y="10061"/>
                  </a:lnTo>
                  <a:lnTo>
                    <a:pt x="5810" y="6703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268;p22"/>
            <p:cNvSpPr/>
            <p:nvPr/>
          </p:nvSpPr>
          <p:spPr>
            <a:xfrm>
              <a:off x="4696378" y="2026403"/>
              <a:ext cx="436237" cy="251957"/>
            </a:xfrm>
            <a:custGeom>
              <a:avLst/>
              <a:gdLst/>
              <a:ahLst/>
              <a:cxnLst/>
              <a:rect l="l" t="t" r="r" b="b"/>
              <a:pathLst>
                <a:path w="11609" h="6705" extrusionOk="0">
                  <a:moveTo>
                    <a:pt x="5798" y="6704"/>
                  </a:moveTo>
                  <a:lnTo>
                    <a:pt x="0" y="3347"/>
                  </a:lnTo>
                  <a:lnTo>
                    <a:pt x="5798" y="1"/>
                  </a:lnTo>
                  <a:lnTo>
                    <a:pt x="11609" y="33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269;p22"/>
            <p:cNvSpPr/>
            <p:nvPr/>
          </p:nvSpPr>
          <p:spPr>
            <a:xfrm>
              <a:off x="4696378" y="2152134"/>
              <a:ext cx="217912" cy="378105"/>
            </a:xfrm>
            <a:custGeom>
              <a:avLst/>
              <a:gdLst/>
              <a:ahLst/>
              <a:cxnLst/>
              <a:rect l="l" t="t" r="r" b="b"/>
              <a:pathLst>
                <a:path w="5799" h="10062" extrusionOk="0">
                  <a:moveTo>
                    <a:pt x="0" y="1"/>
                  </a:moveTo>
                  <a:lnTo>
                    <a:pt x="0" y="6704"/>
                  </a:lnTo>
                  <a:lnTo>
                    <a:pt x="5798" y="10061"/>
                  </a:lnTo>
                  <a:lnTo>
                    <a:pt x="5798" y="3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270;p22"/>
            <p:cNvSpPr/>
            <p:nvPr/>
          </p:nvSpPr>
          <p:spPr>
            <a:xfrm>
              <a:off x="4914247" y="2152134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5811" y="1"/>
                  </a:moveTo>
                  <a:lnTo>
                    <a:pt x="0" y="3358"/>
                  </a:lnTo>
                  <a:lnTo>
                    <a:pt x="0" y="10061"/>
                  </a:lnTo>
                  <a:lnTo>
                    <a:pt x="5811" y="6704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271;p22"/>
            <p:cNvSpPr/>
            <p:nvPr/>
          </p:nvSpPr>
          <p:spPr>
            <a:xfrm>
              <a:off x="5038625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272;p22"/>
            <p:cNvSpPr/>
            <p:nvPr/>
          </p:nvSpPr>
          <p:spPr>
            <a:xfrm>
              <a:off x="5038625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273;p22"/>
            <p:cNvSpPr/>
            <p:nvPr/>
          </p:nvSpPr>
          <p:spPr>
            <a:xfrm>
              <a:off x="5256944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274;p22"/>
            <p:cNvSpPr/>
            <p:nvPr/>
          </p:nvSpPr>
          <p:spPr>
            <a:xfrm>
              <a:off x="4011397" y="2026403"/>
              <a:ext cx="436726" cy="251957"/>
            </a:xfrm>
            <a:custGeom>
              <a:avLst/>
              <a:gdLst/>
              <a:ahLst/>
              <a:cxnLst/>
              <a:rect l="l" t="t" r="r" b="b"/>
              <a:pathLst>
                <a:path w="11622" h="6705" extrusionOk="0">
                  <a:moveTo>
                    <a:pt x="5811" y="6704"/>
                  </a:moveTo>
                  <a:lnTo>
                    <a:pt x="1" y="3347"/>
                  </a:lnTo>
                  <a:lnTo>
                    <a:pt x="5811" y="1"/>
                  </a:lnTo>
                  <a:lnTo>
                    <a:pt x="11621" y="33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275;p22"/>
            <p:cNvSpPr/>
            <p:nvPr/>
          </p:nvSpPr>
          <p:spPr>
            <a:xfrm>
              <a:off x="4011397" y="2152134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1" y="1"/>
                  </a:moveTo>
                  <a:lnTo>
                    <a:pt x="1" y="6704"/>
                  </a:lnTo>
                  <a:lnTo>
                    <a:pt x="5811" y="10061"/>
                  </a:lnTo>
                  <a:lnTo>
                    <a:pt x="5811" y="33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276;p22"/>
            <p:cNvSpPr/>
            <p:nvPr/>
          </p:nvSpPr>
          <p:spPr>
            <a:xfrm>
              <a:off x="4229716" y="2152134"/>
              <a:ext cx="218400" cy="378105"/>
            </a:xfrm>
            <a:custGeom>
              <a:avLst/>
              <a:gdLst/>
              <a:ahLst/>
              <a:cxnLst/>
              <a:rect l="l" t="t" r="r" b="b"/>
              <a:pathLst>
                <a:path w="5812" h="10062" extrusionOk="0">
                  <a:moveTo>
                    <a:pt x="5811" y="1"/>
                  </a:moveTo>
                  <a:lnTo>
                    <a:pt x="1" y="3358"/>
                  </a:lnTo>
                  <a:lnTo>
                    <a:pt x="1" y="10061"/>
                  </a:lnTo>
                  <a:lnTo>
                    <a:pt x="5811" y="6704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277;p22"/>
            <p:cNvSpPr/>
            <p:nvPr/>
          </p:nvSpPr>
          <p:spPr>
            <a:xfrm>
              <a:off x="4354094" y="2223718"/>
              <a:ext cx="436275" cy="251920"/>
            </a:xfrm>
            <a:custGeom>
              <a:avLst/>
              <a:gdLst/>
              <a:ahLst/>
              <a:cxnLst/>
              <a:rect l="l" t="t" r="r" b="b"/>
              <a:pathLst>
                <a:path w="11610" h="6704" extrusionOk="0">
                  <a:moveTo>
                    <a:pt x="5799" y="6704"/>
                  </a:moveTo>
                  <a:lnTo>
                    <a:pt x="1" y="3358"/>
                  </a:lnTo>
                  <a:lnTo>
                    <a:pt x="5799" y="1"/>
                  </a:lnTo>
                  <a:lnTo>
                    <a:pt x="11609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278;p22"/>
            <p:cNvSpPr/>
            <p:nvPr/>
          </p:nvSpPr>
          <p:spPr>
            <a:xfrm>
              <a:off x="4354094" y="2349900"/>
              <a:ext cx="217950" cy="377616"/>
            </a:xfrm>
            <a:custGeom>
              <a:avLst/>
              <a:gdLst/>
              <a:ahLst/>
              <a:cxnLst/>
              <a:rect l="l" t="t" r="r" b="b"/>
              <a:pathLst>
                <a:path w="5800" h="10049" extrusionOk="0">
                  <a:moveTo>
                    <a:pt x="1" y="0"/>
                  </a:moveTo>
                  <a:lnTo>
                    <a:pt x="1" y="6703"/>
                  </a:lnTo>
                  <a:lnTo>
                    <a:pt x="5799" y="10049"/>
                  </a:lnTo>
                  <a:lnTo>
                    <a:pt x="5799" y="33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279;p22"/>
            <p:cNvSpPr/>
            <p:nvPr/>
          </p:nvSpPr>
          <p:spPr>
            <a:xfrm>
              <a:off x="457200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5810" y="0"/>
                  </a:moveTo>
                  <a:lnTo>
                    <a:pt x="0" y="3346"/>
                  </a:lnTo>
                  <a:lnTo>
                    <a:pt x="0" y="10049"/>
                  </a:lnTo>
                  <a:lnTo>
                    <a:pt x="5810" y="6703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280;p22"/>
            <p:cNvSpPr/>
            <p:nvPr/>
          </p:nvSpPr>
          <p:spPr>
            <a:xfrm>
              <a:off x="4696378" y="2421483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0" y="6703"/>
                  </a:moveTo>
                  <a:lnTo>
                    <a:pt x="0" y="3358"/>
                  </a:lnTo>
                  <a:lnTo>
                    <a:pt x="5798" y="0"/>
                  </a:lnTo>
                  <a:lnTo>
                    <a:pt x="11609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281;p22"/>
            <p:cNvSpPr/>
            <p:nvPr/>
          </p:nvSpPr>
          <p:spPr>
            <a:xfrm>
              <a:off x="4696378" y="2547628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0" y="1"/>
                  </a:moveTo>
                  <a:lnTo>
                    <a:pt x="0" y="6704"/>
                  </a:lnTo>
                  <a:lnTo>
                    <a:pt x="5810" y="10050"/>
                  </a:lnTo>
                  <a:lnTo>
                    <a:pt x="5810" y="3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282;p22"/>
            <p:cNvSpPr/>
            <p:nvPr/>
          </p:nvSpPr>
          <p:spPr>
            <a:xfrm>
              <a:off x="4914697" y="2547628"/>
              <a:ext cx="217912" cy="377654"/>
            </a:xfrm>
            <a:custGeom>
              <a:avLst/>
              <a:gdLst/>
              <a:ahLst/>
              <a:cxnLst/>
              <a:rect l="l" t="t" r="r" b="b"/>
              <a:pathLst>
                <a:path w="5799" h="10050" extrusionOk="0">
                  <a:moveTo>
                    <a:pt x="5799" y="1"/>
                  </a:moveTo>
                  <a:lnTo>
                    <a:pt x="0" y="3346"/>
                  </a:lnTo>
                  <a:lnTo>
                    <a:pt x="0" y="10050"/>
                  </a:lnTo>
                  <a:lnTo>
                    <a:pt x="5799" y="6704"/>
                  </a:lnTo>
                  <a:lnTo>
                    <a:pt x="5799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283;p22"/>
            <p:cNvSpPr/>
            <p:nvPr/>
          </p:nvSpPr>
          <p:spPr>
            <a:xfrm>
              <a:off x="3669150" y="3014705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46"/>
                  </a:lnTo>
                  <a:lnTo>
                    <a:pt x="5811" y="1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284;p22"/>
            <p:cNvSpPr/>
            <p:nvPr/>
          </p:nvSpPr>
          <p:spPr>
            <a:xfrm>
              <a:off x="3669150" y="3140436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0" y="0"/>
                  </a:moveTo>
                  <a:lnTo>
                    <a:pt x="0" y="6704"/>
                  </a:lnTo>
                  <a:lnTo>
                    <a:pt x="5811" y="10049"/>
                  </a:lnTo>
                  <a:lnTo>
                    <a:pt x="5811" y="3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285;p22"/>
            <p:cNvSpPr/>
            <p:nvPr/>
          </p:nvSpPr>
          <p:spPr>
            <a:xfrm>
              <a:off x="3887469" y="3140436"/>
              <a:ext cx="217912" cy="377654"/>
            </a:xfrm>
            <a:custGeom>
              <a:avLst/>
              <a:gdLst/>
              <a:ahLst/>
              <a:cxnLst/>
              <a:rect l="l" t="t" r="r" b="b"/>
              <a:pathLst>
                <a:path w="5799" h="10050" extrusionOk="0">
                  <a:moveTo>
                    <a:pt x="5799" y="0"/>
                  </a:moveTo>
                  <a:lnTo>
                    <a:pt x="1" y="3358"/>
                  </a:lnTo>
                  <a:lnTo>
                    <a:pt x="1" y="10049"/>
                  </a:lnTo>
                  <a:lnTo>
                    <a:pt x="5799" y="6704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286;p22"/>
            <p:cNvSpPr/>
            <p:nvPr/>
          </p:nvSpPr>
          <p:spPr>
            <a:xfrm>
              <a:off x="4011397" y="3212020"/>
              <a:ext cx="436726" cy="251920"/>
            </a:xfrm>
            <a:custGeom>
              <a:avLst/>
              <a:gdLst/>
              <a:ahLst/>
              <a:cxnLst/>
              <a:rect l="l" t="t" r="r" b="b"/>
              <a:pathLst>
                <a:path w="11622" h="6704" extrusionOk="0">
                  <a:moveTo>
                    <a:pt x="5811" y="6704"/>
                  </a:moveTo>
                  <a:lnTo>
                    <a:pt x="1" y="3358"/>
                  </a:lnTo>
                  <a:lnTo>
                    <a:pt x="5811" y="0"/>
                  </a:lnTo>
                  <a:lnTo>
                    <a:pt x="11621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287;p22"/>
            <p:cNvSpPr/>
            <p:nvPr/>
          </p:nvSpPr>
          <p:spPr>
            <a:xfrm>
              <a:off x="4011397" y="3338165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1" y="1"/>
                  </a:moveTo>
                  <a:lnTo>
                    <a:pt x="1" y="6704"/>
                  </a:lnTo>
                  <a:lnTo>
                    <a:pt x="5811" y="10050"/>
                  </a:lnTo>
                  <a:lnTo>
                    <a:pt x="5811" y="33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288;p22"/>
            <p:cNvSpPr/>
            <p:nvPr/>
          </p:nvSpPr>
          <p:spPr>
            <a:xfrm>
              <a:off x="4229716" y="3338165"/>
              <a:ext cx="218400" cy="377654"/>
            </a:xfrm>
            <a:custGeom>
              <a:avLst/>
              <a:gdLst/>
              <a:ahLst/>
              <a:cxnLst/>
              <a:rect l="l" t="t" r="r" b="b"/>
              <a:pathLst>
                <a:path w="5812" h="10050" extrusionOk="0">
                  <a:moveTo>
                    <a:pt x="5811" y="1"/>
                  </a:moveTo>
                  <a:lnTo>
                    <a:pt x="1" y="3347"/>
                  </a:lnTo>
                  <a:lnTo>
                    <a:pt x="1" y="10050"/>
                  </a:lnTo>
                  <a:lnTo>
                    <a:pt x="5811" y="6704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289;p22"/>
            <p:cNvSpPr/>
            <p:nvPr/>
          </p:nvSpPr>
          <p:spPr>
            <a:xfrm>
              <a:off x="4354094" y="3409748"/>
              <a:ext cx="436275" cy="251957"/>
            </a:xfrm>
            <a:custGeom>
              <a:avLst/>
              <a:gdLst/>
              <a:ahLst/>
              <a:cxnLst/>
              <a:rect l="l" t="t" r="r" b="b"/>
              <a:pathLst>
                <a:path w="11610" h="6705" extrusionOk="0">
                  <a:moveTo>
                    <a:pt x="5799" y="6704"/>
                  </a:moveTo>
                  <a:lnTo>
                    <a:pt x="1" y="3359"/>
                  </a:lnTo>
                  <a:lnTo>
                    <a:pt x="5799" y="1"/>
                  </a:lnTo>
                  <a:lnTo>
                    <a:pt x="11609" y="33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290;p22"/>
            <p:cNvSpPr/>
            <p:nvPr/>
          </p:nvSpPr>
          <p:spPr>
            <a:xfrm>
              <a:off x="4354094" y="3535930"/>
              <a:ext cx="217950" cy="377654"/>
            </a:xfrm>
            <a:custGeom>
              <a:avLst/>
              <a:gdLst/>
              <a:ahLst/>
              <a:cxnLst/>
              <a:rect l="l" t="t" r="r" b="b"/>
              <a:pathLst>
                <a:path w="5800" h="10050" extrusionOk="0">
                  <a:moveTo>
                    <a:pt x="1" y="1"/>
                  </a:moveTo>
                  <a:lnTo>
                    <a:pt x="1" y="6704"/>
                  </a:lnTo>
                  <a:lnTo>
                    <a:pt x="5799" y="10049"/>
                  </a:lnTo>
                  <a:lnTo>
                    <a:pt x="5799" y="33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291;p22"/>
            <p:cNvSpPr/>
            <p:nvPr/>
          </p:nvSpPr>
          <p:spPr>
            <a:xfrm>
              <a:off x="4572000" y="3535930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5810" y="1"/>
                  </a:moveTo>
                  <a:lnTo>
                    <a:pt x="0" y="3346"/>
                  </a:lnTo>
                  <a:lnTo>
                    <a:pt x="0" y="10049"/>
                  </a:lnTo>
                  <a:lnTo>
                    <a:pt x="5810" y="6704"/>
                  </a:lnTo>
                  <a:lnTo>
                    <a:pt x="5810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292;p22"/>
            <p:cNvSpPr/>
            <p:nvPr/>
          </p:nvSpPr>
          <p:spPr>
            <a:xfrm>
              <a:off x="3669150" y="2619211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46"/>
                  </a:lnTo>
                  <a:lnTo>
                    <a:pt x="5811" y="1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1293;p22"/>
            <p:cNvSpPr/>
            <p:nvPr/>
          </p:nvSpPr>
          <p:spPr>
            <a:xfrm>
              <a:off x="3669150" y="2744943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0" y="0"/>
                  </a:moveTo>
                  <a:lnTo>
                    <a:pt x="0" y="6704"/>
                  </a:lnTo>
                  <a:lnTo>
                    <a:pt x="5811" y="10061"/>
                  </a:lnTo>
                  <a:lnTo>
                    <a:pt x="5811" y="3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1294;p22"/>
            <p:cNvSpPr/>
            <p:nvPr/>
          </p:nvSpPr>
          <p:spPr>
            <a:xfrm>
              <a:off x="3887469" y="2744943"/>
              <a:ext cx="217912" cy="378105"/>
            </a:xfrm>
            <a:custGeom>
              <a:avLst/>
              <a:gdLst/>
              <a:ahLst/>
              <a:cxnLst/>
              <a:rect l="l" t="t" r="r" b="b"/>
              <a:pathLst>
                <a:path w="5799" h="10062" extrusionOk="0">
                  <a:moveTo>
                    <a:pt x="5799" y="0"/>
                  </a:moveTo>
                  <a:lnTo>
                    <a:pt x="1" y="3358"/>
                  </a:lnTo>
                  <a:lnTo>
                    <a:pt x="1" y="10061"/>
                  </a:lnTo>
                  <a:lnTo>
                    <a:pt x="5799" y="6704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1295;p22"/>
            <p:cNvSpPr/>
            <p:nvPr/>
          </p:nvSpPr>
          <p:spPr>
            <a:xfrm>
              <a:off x="4011397" y="2816977"/>
              <a:ext cx="436726" cy="251920"/>
            </a:xfrm>
            <a:custGeom>
              <a:avLst/>
              <a:gdLst/>
              <a:ahLst/>
              <a:cxnLst/>
              <a:rect l="l" t="t" r="r" b="b"/>
              <a:pathLst>
                <a:path w="11622" h="6704" extrusionOk="0">
                  <a:moveTo>
                    <a:pt x="5811" y="6703"/>
                  </a:moveTo>
                  <a:lnTo>
                    <a:pt x="1" y="3346"/>
                  </a:lnTo>
                  <a:lnTo>
                    <a:pt x="5811" y="0"/>
                  </a:lnTo>
                  <a:lnTo>
                    <a:pt x="11621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296;p22"/>
            <p:cNvSpPr/>
            <p:nvPr/>
          </p:nvSpPr>
          <p:spPr>
            <a:xfrm>
              <a:off x="4011397" y="2942671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1" y="1"/>
                  </a:moveTo>
                  <a:lnTo>
                    <a:pt x="1" y="6704"/>
                  </a:lnTo>
                  <a:lnTo>
                    <a:pt x="5811" y="10062"/>
                  </a:lnTo>
                  <a:lnTo>
                    <a:pt x="5811" y="33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1297;p22"/>
            <p:cNvSpPr/>
            <p:nvPr/>
          </p:nvSpPr>
          <p:spPr>
            <a:xfrm>
              <a:off x="4229716" y="2942671"/>
              <a:ext cx="218400" cy="378105"/>
            </a:xfrm>
            <a:custGeom>
              <a:avLst/>
              <a:gdLst/>
              <a:ahLst/>
              <a:cxnLst/>
              <a:rect l="l" t="t" r="r" b="b"/>
              <a:pathLst>
                <a:path w="5812" h="10062" extrusionOk="0">
                  <a:moveTo>
                    <a:pt x="5811" y="1"/>
                  </a:moveTo>
                  <a:lnTo>
                    <a:pt x="1" y="3358"/>
                  </a:lnTo>
                  <a:lnTo>
                    <a:pt x="1" y="10062"/>
                  </a:lnTo>
                  <a:lnTo>
                    <a:pt x="5811" y="6704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1298;p22"/>
            <p:cNvSpPr/>
            <p:nvPr/>
          </p:nvSpPr>
          <p:spPr>
            <a:xfrm>
              <a:off x="4354094" y="3014705"/>
              <a:ext cx="436275" cy="251920"/>
            </a:xfrm>
            <a:custGeom>
              <a:avLst/>
              <a:gdLst/>
              <a:ahLst/>
              <a:cxnLst/>
              <a:rect l="l" t="t" r="r" b="b"/>
              <a:pathLst>
                <a:path w="11610" h="6704" extrusionOk="0">
                  <a:moveTo>
                    <a:pt x="5799" y="6704"/>
                  </a:moveTo>
                  <a:lnTo>
                    <a:pt x="1" y="3346"/>
                  </a:lnTo>
                  <a:lnTo>
                    <a:pt x="5799" y="1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1299;p22"/>
            <p:cNvSpPr/>
            <p:nvPr/>
          </p:nvSpPr>
          <p:spPr>
            <a:xfrm>
              <a:off x="4354094" y="3140436"/>
              <a:ext cx="217950" cy="377654"/>
            </a:xfrm>
            <a:custGeom>
              <a:avLst/>
              <a:gdLst/>
              <a:ahLst/>
              <a:cxnLst/>
              <a:rect l="l" t="t" r="r" b="b"/>
              <a:pathLst>
                <a:path w="5800" h="10050" extrusionOk="0">
                  <a:moveTo>
                    <a:pt x="1" y="0"/>
                  </a:moveTo>
                  <a:lnTo>
                    <a:pt x="1" y="6704"/>
                  </a:lnTo>
                  <a:lnTo>
                    <a:pt x="5799" y="10049"/>
                  </a:lnTo>
                  <a:lnTo>
                    <a:pt x="5799" y="3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1300;p22"/>
            <p:cNvSpPr/>
            <p:nvPr/>
          </p:nvSpPr>
          <p:spPr>
            <a:xfrm>
              <a:off x="4572000" y="3140436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5810" y="0"/>
                  </a:moveTo>
                  <a:lnTo>
                    <a:pt x="0" y="3358"/>
                  </a:lnTo>
                  <a:lnTo>
                    <a:pt x="0" y="10049"/>
                  </a:lnTo>
                  <a:lnTo>
                    <a:pt x="5810" y="6704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301;p22"/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302;p22"/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303;p22"/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304;p22"/>
            <p:cNvSpPr/>
            <p:nvPr/>
          </p:nvSpPr>
          <p:spPr>
            <a:xfrm>
              <a:off x="4011397" y="2421483"/>
              <a:ext cx="436726" cy="251920"/>
            </a:xfrm>
            <a:custGeom>
              <a:avLst/>
              <a:gdLst/>
              <a:ahLst/>
              <a:cxnLst/>
              <a:rect l="l" t="t" r="r" b="b"/>
              <a:pathLst>
                <a:path w="11622" h="6704" extrusionOk="0">
                  <a:moveTo>
                    <a:pt x="5811" y="6703"/>
                  </a:moveTo>
                  <a:lnTo>
                    <a:pt x="1" y="3358"/>
                  </a:lnTo>
                  <a:lnTo>
                    <a:pt x="5811" y="0"/>
                  </a:lnTo>
                  <a:lnTo>
                    <a:pt x="11621" y="33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305;p22"/>
            <p:cNvSpPr/>
            <p:nvPr/>
          </p:nvSpPr>
          <p:spPr>
            <a:xfrm>
              <a:off x="4011397" y="2547628"/>
              <a:ext cx="218363" cy="377654"/>
            </a:xfrm>
            <a:custGeom>
              <a:avLst/>
              <a:gdLst/>
              <a:ahLst/>
              <a:cxnLst/>
              <a:rect l="l" t="t" r="r" b="b"/>
              <a:pathLst>
                <a:path w="5811" h="10050" extrusionOk="0">
                  <a:moveTo>
                    <a:pt x="1" y="1"/>
                  </a:moveTo>
                  <a:lnTo>
                    <a:pt x="1" y="6704"/>
                  </a:lnTo>
                  <a:lnTo>
                    <a:pt x="5811" y="10050"/>
                  </a:lnTo>
                  <a:lnTo>
                    <a:pt x="5811" y="33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306;p22"/>
            <p:cNvSpPr/>
            <p:nvPr/>
          </p:nvSpPr>
          <p:spPr>
            <a:xfrm>
              <a:off x="4229716" y="2547628"/>
              <a:ext cx="218400" cy="377654"/>
            </a:xfrm>
            <a:custGeom>
              <a:avLst/>
              <a:gdLst/>
              <a:ahLst/>
              <a:cxnLst/>
              <a:rect l="l" t="t" r="r" b="b"/>
              <a:pathLst>
                <a:path w="5812" h="10050" extrusionOk="0">
                  <a:moveTo>
                    <a:pt x="5811" y="1"/>
                  </a:moveTo>
                  <a:lnTo>
                    <a:pt x="1" y="3346"/>
                  </a:lnTo>
                  <a:lnTo>
                    <a:pt x="1" y="10050"/>
                  </a:lnTo>
                  <a:lnTo>
                    <a:pt x="5811" y="6704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307;p22"/>
            <p:cNvSpPr/>
            <p:nvPr/>
          </p:nvSpPr>
          <p:spPr>
            <a:xfrm>
              <a:off x="4354094" y="2619211"/>
              <a:ext cx="436275" cy="251920"/>
            </a:xfrm>
            <a:custGeom>
              <a:avLst/>
              <a:gdLst/>
              <a:ahLst/>
              <a:cxnLst/>
              <a:rect l="l" t="t" r="r" b="b"/>
              <a:pathLst>
                <a:path w="11610" h="6704" extrusionOk="0">
                  <a:moveTo>
                    <a:pt x="5799" y="6704"/>
                  </a:moveTo>
                  <a:lnTo>
                    <a:pt x="1" y="3346"/>
                  </a:lnTo>
                  <a:lnTo>
                    <a:pt x="5799" y="1"/>
                  </a:lnTo>
                  <a:lnTo>
                    <a:pt x="11609" y="3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CC3CE">
                    <a:tint val="66000"/>
                    <a:satMod val="160000"/>
                  </a:srgbClr>
                </a:gs>
                <a:gs pos="50000">
                  <a:srgbClr val="8CC3CE">
                    <a:tint val="44500"/>
                    <a:satMod val="160000"/>
                  </a:srgbClr>
                </a:gs>
                <a:gs pos="100000">
                  <a:srgbClr val="8CC3C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308;p22"/>
            <p:cNvSpPr/>
            <p:nvPr/>
          </p:nvSpPr>
          <p:spPr>
            <a:xfrm>
              <a:off x="4354094" y="2744943"/>
              <a:ext cx="217950" cy="378105"/>
            </a:xfrm>
            <a:custGeom>
              <a:avLst/>
              <a:gdLst/>
              <a:ahLst/>
              <a:cxnLst/>
              <a:rect l="l" t="t" r="r" b="b"/>
              <a:pathLst>
                <a:path w="5800" h="10062" extrusionOk="0">
                  <a:moveTo>
                    <a:pt x="1" y="0"/>
                  </a:moveTo>
                  <a:lnTo>
                    <a:pt x="1" y="6704"/>
                  </a:lnTo>
                  <a:lnTo>
                    <a:pt x="5799" y="10061"/>
                  </a:lnTo>
                  <a:lnTo>
                    <a:pt x="5799" y="3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C3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309;p22"/>
            <p:cNvSpPr/>
            <p:nvPr/>
          </p:nvSpPr>
          <p:spPr>
            <a:xfrm>
              <a:off x="4572000" y="2744943"/>
              <a:ext cx="218363" cy="378105"/>
            </a:xfrm>
            <a:custGeom>
              <a:avLst/>
              <a:gdLst/>
              <a:ahLst/>
              <a:cxnLst/>
              <a:rect l="l" t="t" r="r" b="b"/>
              <a:pathLst>
                <a:path w="5811" h="10062" extrusionOk="0">
                  <a:moveTo>
                    <a:pt x="5810" y="0"/>
                  </a:moveTo>
                  <a:lnTo>
                    <a:pt x="0" y="3358"/>
                  </a:lnTo>
                  <a:lnTo>
                    <a:pt x="0" y="10061"/>
                  </a:lnTo>
                  <a:lnTo>
                    <a:pt x="5810" y="6704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62AD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2" name="Google Shape;237;p20"/>
          <p:cNvSpPr/>
          <p:nvPr/>
        </p:nvSpPr>
        <p:spPr>
          <a:xfrm>
            <a:off x="4918303" y="2179377"/>
            <a:ext cx="2075860" cy="944627"/>
          </a:xfrm>
          <a:custGeom>
            <a:avLst/>
            <a:gdLst/>
            <a:ahLst/>
            <a:cxnLst/>
            <a:rect l="l" t="t" r="r" b="b"/>
            <a:pathLst>
              <a:path w="9155" h="10943" extrusionOk="0">
                <a:moveTo>
                  <a:pt x="0" y="0"/>
                </a:moveTo>
                <a:lnTo>
                  <a:pt x="0" y="9195"/>
                </a:lnTo>
                <a:lnTo>
                  <a:pt x="3617" y="9195"/>
                </a:lnTo>
                <a:lnTo>
                  <a:pt x="4639" y="10943"/>
                </a:lnTo>
                <a:lnTo>
                  <a:pt x="5620" y="9195"/>
                </a:lnTo>
                <a:lnTo>
                  <a:pt x="9155" y="9195"/>
                </a:lnTo>
                <a:lnTo>
                  <a:pt x="9155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 fontAlgn="ctr"/>
            <a:endParaRPr lang="ar-OM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0" name="Rectangle 769"/>
          <p:cNvSpPr/>
          <p:nvPr/>
        </p:nvSpPr>
        <p:spPr>
          <a:xfrm>
            <a:off x="8553518" y="3930489"/>
            <a:ext cx="2150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OM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قاعدة بيانات التشغيل من الجهة 1</a:t>
            </a:r>
          </a:p>
        </p:txBody>
      </p:sp>
      <p:sp>
        <p:nvSpPr>
          <p:cNvPr id="1048" name="Rectangle 1047"/>
          <p:cNvSpPr/>
          <p:nvPr/>
        </p:nvSpPr>
        <p:spPr>
          <a:xfrm>
            <a:off x="4938037" y="2170926"/>
            <a:ext cx="2050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/>
            <a:r>
              <a:rPr lang="ar-OM" sz="2400" b="1" dirty="0">
                <a:latin typeface="Calibri" panose="020F0502020204030204" pitchFamily="34" charset="0"/>
                <a:cs typeface="Calibri" panose="020F0502020204030204" pitchFamily="34" charset="0"/>
              </a:rPr>
              <a:t>قاعدة بيانات القوة البشرية </a:t>
            </a:r>
          </a:p>
        </p:txBody>
      </p:sp>
      <p:sp>
        <p:nvSpPr>
          <p:cNvPr id="1051" name="Rectangle 1050"/>
          <p:cNvSpPr/>
          <p:nvPr/>
        </p:nvSpPr>
        <p:spPr>
          <a:xfrm>
            <a:off x="8496904" y="2311705"/>
            <a:ext cx="2664405" cy="752359"/>
          </a:xfrm>
          <a:prstGeom prst="rect">
            <a:avLst/>
          </a:prstGeom>
          <a:noFill/>
          <a:ln>
            <a:solidFill>
              <a:srgbClr val="F57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1" name="Rectangle 700"/>
          <p:cNvSpPr/>
          <p:nvPr/>
        </p:nvSpPr>
        <p:spPr>
          <a:xfrm>
            <a:off x="8551715" y="2476060"/>
            <a:ext cx="2066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OM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قاعدة بيانات السكان </a:t>
            </a:r>
            <a:endParaRPr lang="en-US" sz="20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33" name="Google Shape;504;p18"/>
          <p:cNvGrpSpPr/>
          <p:nvPr/>
        </p:nvGrpSpPr>
        <p:grpSpPr>
          <a:xfrm>
            <a:off x="10547782" y="2435818"/>
            <a:ext cx="466925" cy="429223"/>
            <a:chOff x="2616388" y="1504175"/>
            <a:chExt cx="2082425" cy="2675075"/>
          </a:xfrm>
          <a:solidFill>
            <a:schemeClr val="accent2"/>
          </a:solidFill>
        </p:grpSpPr>
        <p:sp>
          <p:nvSpPr>
            <p:cNvPr id="634" name="Google Shape;505;p18"/>
            <p:cNvSpPr/>
            <p:nvPr/>
          </p:nvSpPr>
          <p:spPr>
            <a:xfrm>
              <a:off x="2616688" y="3345475"/>
              <a:ext cx="1897575" cy="833775"/>
            </a:xfrm>
            <a:custGeom>
              <a:avLst/>
              <a:gdLst/>
              <a:ahLst/>
              <a:cxnLst/>
              <a:rect l="l" t="t" r="r" b="b"/>
              <a:pathLst>
                <a:path w="75903" h="33351" extrusionOk="0">
                  <a:moveTo>
                    <a:pt x="0" y="1"/>
                  </a:moveTo>
                  <a:lnTo>
                    <a:pt x="0" y="989"/>
                  </a:lnTo>
                  <a:cubicBezTo>
                    <a:pt x="0" y="1108"/>
                    <a:pt x="72" y="1215"/>
                    <a:pt x="191" y="1275"/>
                  </a:cubicBezTo>
                  <a:lnTo>
                    <a:pt x="55472" y="33195"/>
                  </a:lnTo>
                  <a:cubicBezTo>
                    <a:pt x="55829" y="33350"/>
                    <a:pt x="56246" y="33338"/>
                    <a:pt x="56591" y="33148"/>
                  </a:cubicBezTo>
                  <a:lnTo>
                    <a:pt x="75629" y="22158"/>
                  </a:lnTo>
                  <a:cubicBezTo>
                    <a:pt x="75784" y="22087"/>
                    <a:pt x="75879" y="21944"/>
                    <a:pt x="75903" y="21789"/>
                  </a:cubicBezTo>
                  <a:lnTo>
                    <a:pt x="75903" y="208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506;p18"/>
            <p:cNvSpPr/>
            <p:nvPr/>
          </p:nvSpPr>
          <p:spPr>
            <a:xfrm>
              <a:off x="2616388" y="3057550"/>
              <a:ext cx="1897875" cy="1095775"/>
            </a:xfrm>
            <a:custGeom>
              <a:avLst/>
              <a:gdLst/>
              <a:ahLst/>
              <a:cxnLst/>
              <a:rect l="l" t="t" r="r" b="b"/>
              <a:pathLst>
                <a:path w="75915" h="43831" extrusionOk="0">
                  <a:moveTo>
                    <a:pt x="19950" y="0"/>
                  </a:moveTo>
                  <a:cubicBezTo>
                    <a:pt x="19729" y="0"/>
                    <a:pt x="19496" y="55"/>
                    <a:pt x="19312" y="159"/>
                  </a:cubicBezTo>
                  <a:lnTo>
                    <a:pt x="274" y="11149"/>
                  </a:lnTo>
                  <a:cubicBezTo>
                    <a:pt x="120" y="11220"/>
                    <a:pt x="24" y="11351"/>
                    <a:pt x="0" y="11518"/>
                  </a:cubicBezTo>
                  <a:cubicBezTo>
                    <a:pt x="12" y="11637"/>
                    <a:pt x="84" y="11744"/>
                    <a:pt x="191" y="11804"/>
                  </a:cubicBezTo>
                  <a:lnTo>
                    <a:pt x="55484" y="43724"/>
                  </a:lnTo>
                  <a:cubicBezTo>
                    <a:pt x="55647" y="43795"/>
                    <a:pt x="55822" y="43831"/>
                    <a:pt x="55998" y="43831"/>
                  </a:cubicBezTo>
                  <a:cubicBezTo>
                    <a:pt x="56207" y="43831"/>
                    <a:pt x="56415" y="43780"/>
                    <a:pt x="56603" y="43677"/>
                  </a:cubicBezTo>
                  <a:lnTo>
                    <a:pt x="75641" y="32687"/>
                  </a:lnTo>
                  <a:cubicBezTo>
                    <a:pt x="75796" y="32616"/>
                    <a:pt x="75891" y="32485"/>
                    <a:pt x="75915" y="32318"/>
                  </a:cubicBezTo>
                  <a:cubicBezTo>
                    <a:pt x="75903" y="32199"/>
                    <a:pt x="75831" y="32080"/>
                    <a:pt x="75724" y="32032"/>
                  </a:cubicBezTo>
                  <a:lnTo>
                    <a:pt x="20432" y="112"/>
                  </a:lnTo>
                  <a:cubicBezTo>
                    <a:pt x="20303" y="37"/>
                    <a:pt x="20131" y="0"/>
                    <a:pt x="199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507;p18"/>
            <p:cNvSpPr/>
            <p:nvPr/>
          </p:nvSpPr>
          <p:spPr>
            <a:xfrm>
              <a:off x="2643763" y="3070150"/>
              <a:ext cx="1853825" cy="1070400"/>
            </a:xfrm>
            <a:custGeom>
              <a:avLst/>
              <a:gdLst/>
              <a:ahLst/>
              <a:cxnLst/>
              <a:rect l="l" t="t" r="r" b="b"/>
              <a:pathLst>
                <a:path w="74153" h="42816" extrusionOk="0">
                  <a:moveTo>
                    <a:pt x="54841" y="42732"/>
                  </a:moveTo>
                  <a:lnTo>
                    <a:pt x="156" y="11157"/>
                  </a:lnTo>
                  <a:cubicBezTo>
                    <a:pt x="1" y="11073"/>
                    <a:pt x="25" y="10931"/>
                    <a:pt x="191" y="10823"/>
                  </a:cubicBezTo>
                  <a:lnTo>
                    <a:pt x="18741" y="108"/>
                  </a:lnTo>
                  <a:cubicBezTo>
                    <a:pt x="18920" y="13"/>
                    <a:pt x="19134" y="1"/>
                    <a:pt x="19313" y="84"/>
                  </a:cubicBezTo>
                  <a:lnTo>
                    <a:pt x="74010" y="31671"/>
                  </a:lnTo>
                  <a:cubicBezTo>
                    <a:pt x="74153" y="31755"/>
                    <a:pt x="74129" y="31897"/>
                    <a:pt x="73962" y="31993"/>
                  </a:cubicBezTo>
                  <a:lnTo>
                    <a:pt x="55413" y="42708"/>
                  </a:lnTo>
                  <a:cubicBezTo>
                    <a:pt x="55234" y="42815"/>
                    <a:pt x="55020" y="42815"/>
                    <a:pt x="54841" y="427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37" name="Google Shape;508;p18"/>
            <p:cNvGrpSpPr/>
            <p:nvPr/>
          </p:nvGrpSpPr>
          <p:grpSpPr>
            <a:xfrm>
              <a:off x="2723238" y="3123575"/>
              <a:ext cx="1675550" cy="965475"/>
              <a:chOff x="2723238" y="3123575"/>
              <a:chExt cx="1675550" cy="965475"/>
            </a:xfrm>
            <a:grpFill/>
          </p:grpSpPr>
          <p:sp>
            <p:nvSpPr>
              <p:cNvPr id="645" name="Google Shape;509;p18"/>
              <p:cNvSpPr/>
              <p:nvPr/>
            </p:nvSpPr>
            <p:spPr>
              <a:xfrm>
                <a:off x="3065263" y="3123575"/>
                <a:ext cx="141100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9" extrusionOk="0">
                    <a:moveTo>
                      <a:pt x="2190" y="0"/>
                    </a:moveTo>
                    <a:cubicBezTo>
                      <a:pt x="2018" y="0"/>
                      <a:pt x="1846" y="42"/>
                      <a:pt x="1691" y="126"/>
                    </a:cubicBezTo>
                    <a:lnTo>
                      <a:pt x="310" y="924"/>
                    </a:lnTo>
                    <a:cubicBezTo>
                      <a:pt x="36" y="1090"/>
                      <a:pt x="0" y="1328"/>
                      <a:pt x="238" y="1459"/>
                    </a:cubicBezTo>
                    <a:lnTo>
                      <a:pt x="3036" y="3079"/>
                    </a:lnTo>
                    <a:cubicBezTo>
                      <a:pt x="3173" y="3139"/>
                      <a:pt x="3317" y="3169"/>
                      <a:pt x="3460" y="3169"/>
                    </a:cubicBezTo>
                    <a:cubicBezTo>
                      <a:pt x="3629" y="3169"/>
                      <a:pt x="3798" y="3127"/>
                      <a:pt x="3953" y="3043"/>
                    </a:cubicBezTo>
                    <a:lnTo>
                      <a:pt x="5346" y="2233"/>
                    </a:lnTo>
                    <a:cubicBezTo>
                      <a:pt x="5620" y="2067"/>
                      <a:pt x="5644" y="1828"/>
                      <a:pt x="5406" y="1697"/>
                    </a:cubicBezTo>
                    <a:lnTo>
                      <a:pt x="2619" y="90"/>
                    </a:lnTo>
                    <a:cubicBezTo>
                      <a:pt x="2483" y="30"/>
                      <a:pt x="2337" y="0"/>
                      <a:pt x="2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6" name="Google Shape;510;p18"/>
              <p:cNvSpPr/>
              <p:nvPr/>
            </p:nvSpPr>
            <p:spPr>
              <a:xfrm>
                <a:off x="3197713" y="3200100"/>
                <a:ext cx="1411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8" extrusionOk="0">
                    <a:moveTo>
                      <a:pt x="2199" y="0"/>
                    </a:moveTo>
                    <a:cubicBezTo>
                      <a:pt x="2023" y="0"/>
                      <a:pt x="1848" y="45"/>
                      <a:pt x="1691" y="137"/>
                    </a:cubicBezTo>
                    <a:lnTo>
                      <a:pt x="310" y="934"/>
                    </a:lnTo>
                    <a:cubicBezTo>
                      <a:pt x="36" y="1089"/>
                      <a:pt x="0" y="1327"/>
                      <a:pt x="239" y="1470"/>
                    </a:cubicBezTo>
                    <a:lnTo>
                      <a:pt x="3036" y="3077"/>
                    </a:lnTo>
                    <a:cubicBezTo>
                      <a:pt x="3173" y="3137"/>
                      <a:pt x="3317" y="3167"/>
                      <a:pt x="3460" y="3167"/>
                    </a:cubicBezTo>
                    <a:cubicBezTo>
                      <a:pt x="3630" y="3167"/>
                      <a:pt x="3798" y="3126"/>
                      <a:pt x="3953" y="3042"/>
                    </a:cubicBezTo>
                    <a:lnTo>
                      <a:pt x="5346" y="2244"/>
                    </a:lnTo>
                    <a:cubicBezTo>
                      <a:pt x="5620" y="2077"/>
                      <a:pt x="5644" y="1839"/>
                      <a:pt x="5406" y="1708"/>
                    </a:cubicBezTo>
                    <a:lnTo>
                      <a:pt x="2620" y="89"/>
                    </a:lnTo>
                    <a:cubicBezTo>
                      <a:pt x="2486" y="30"/>
                      <a:pt x="2342" y="0"/>
                      <a:pt x="2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7" name="Google Shape;511;p18"/>
              <p:cNvSpPr/>
              <p:nvPr/>
            </p:nvSpPr>
            <p:spPr>
              <a:xfrm>
                <a:off x="3330463" y="3276550"/>
                <a:ext cx="1408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3163" extrusionOk="0">
                    <a:moveTo>
                      <a:pt x="2179" y="1"/>
                    </a:moveTo>
                    <a:cubicBezTo>
                      <a:pt x="2006" y="1"/>
                      <a:pt x="1834" y="43"/>
                      <a:pt x="1679" y="127"/>
                    </a:cubicBezTo>
                    <a:lnTo>
                      <a:pt x="298" y="924"/>
                    </a:lnTo>
                    <a:cubicBezTo>
                      <a:pt x="24" y="1091"/>
                      <a:pt x="1" y="1329"/>
                      <a:pt x="227" y="1460"/>
                    </a:cubicBezTo>
                    <a:lnTo>
                      <a:pt x="3025" y="3067"/>
                    </a:lnTo>
                    <a:cubicBezTo>
                      <a:pt x="3159" y="3132"/>
                      <a:pt x="3300" y="3162"/>
                      <a:pt x="3441" y="3162"/>
                    </a:cubicBezTo>
                    <a:cubicBezTo>
                      <a:pt x="3613" y="3162"/>
                      <a:pt x="3784" y="3117"/>
                      <a:pt x="3942" y="3032"/>
                    </a:cubicBezTo>
                    <a:lnTo>
                      <a:pt x="5335" y="2234"/>
                    </a:lnTo>
                    <a:cubicBezTo>
                      <a:pt x="5608" y="2079"/>
                      <a:pt x="5632" y="1841"/>
                      <a:pt x="5394" y="1698"/>
                    </a:cubicBezTo>
                    <a:lnTo>
                      <a:pt x="2608" y="91"/>
                    </a:lnTo>
                    <a:cubicBezTo>
                      <a:pt x="2472" y="31"/>
                      <a:pt x="2325" y="1"/>
                      <a:pt x="2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8" name="Google Shape;512;p18"/>
              <p:cNvSpPr/>
              <p:nvPr/>
            </p:nvSpPr>
            <p:spPr>
              <a:xfrm>
                <a:off x="3462613" y="3353050"/>
                <a:ext cx="1411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3" extrusionOk="0">
                    <a:moveTo>
                      <a:pt x="2191" y="1"/>
                    </a:moveTo>
                    <a:cubicBezTo>
                      <a:pt x="2019" y="1"/>
                      <a:pt x="1846" y="43"/>
                      <a:pt x="1692" y="127"/>
                    </a:cubicBezTo>
                    <a:lnTo>
                      <a:pt x="311" y="924"/>
                    </a:lnTo>
                    <a:cubicBezTo>
                      <a:pt x="37" y="1091"/>
                      <a:pt x="1" y="1329"/>
                      <a:pt x="239" y="1460"/>
                    </a:cubicBezTo>
                    <a:lnTo>
                      <a:pt x="3037" y="3067"/>
                    </a:lnTo>
                    <a:cubicBezTo>
                      <a:pt x="3171" y="3132"/>
                      <a:pt x="3315" y="3162"/>
                      <a:pt x="3458" y="3162"/>
                    </a:cubicBezTo>
                    <a:cubicBezTo>
                      <a:pt x="3634" y="3162"/>
                      <a:pt x="3809" y="3117"/>
                      <a:pt x="3966" y="3032"/>
                    </a:cubicBezTo>
                    <a:lnTo>
                      <a:pt x="5347" y="2234"/>
                    </a:lnTo>
                    <a:cubicBezTo>
                      <a:pt x="5609" y="2079"/>
                      <a:pt x="5645" y="1841"/>
                      <a:pt x="5406" y="1698"/>
                    </a:cubicBezTo>
                    <a:lnTo>
                      <a:pt x="2620" y="91"/>
                    </a:lnTo>
                    <a:cubicBezTo>
                      <a:pt x="2484" y="31"/>
                      <a:pt x="2337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9" name="Google Shape;513;p18"/>
              <p:cNvSpPr/>
              <p:nvPr/>
            </p:nvSpPr>
            <p:spPr>
              <a:xfrm>
                <a:off x="3595388" y="3429425"/>
                <a:ext cx="1408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168" extrusionOk="0">
                    <a:moveTo>
                      <a:pt x="2187" y="1"/>
                    </a:moveTo>
                    <a:cubicBezTo>
                      <a:pt x="2013" y="1"/>
                      <a:pt x="1841" y="46"/>
                      <a:pt x="1691" y="131"/>
                    </a:cubicBezTo>
                    <a:lnTo>
                      <a:pt x="298" y="929"/>
                    </a:lnTo>
                    <a:cubicBezTo>
                      <a:pt x="24" y="1096"/>
                      <a:pt x="0" y="1334"/>
                      <a:pt x="238" y="1465"/>
                    </a:cubicBezTo>
                    <a:lnTo>
                      <a:pt x="3024" y="3072"/>
                    </a:lnTo>
                    <a:cubicBezTo>
                      <a:pt x="3158" y="3137"/>
                      <a:pt x="3302" y="3167"/>
                      <a:pt x="3446" y="3167"/>
                    </a:cubicBezTo>
                    <a:cubicBezTo>
                      <a:pt x="3621" y="3167"/>
                      <a:pt x="3796" y="3122"/>
                      <a:pt x="3953" y="3037"/>
                    </a:cubicBezTo>
                    <a:lnTo>
                      <a:pt x="5334" y="2239"/>
                    </a:lnTo>
                    <a:cubicBezTo>
                      <a:pt x="5608" y="2084"/>
                      <a:pt x="5632" y="1846"/>
                      <a:pt x="5406" y="1703"/>
                    </a:cubicBezTo>
                    <a:lnTo>
                      <a:pt x="2608" y="96"/>
                    </a:lnTo>
                    <a:cubicBezTo>
                      <a:pt x="2474" y="31"/>
                      <a:pt x="2330" y="1"/>
                      <a:pt x="2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514;p18"/>
              <p:cNvSpPr/>
              <p:nvPr/>
            </p:nvSpPr>
            <p:spPr>
              <a:xfrm>
                <a:off x="3727838" y="3505775"/>
                <a:ext cx="1411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73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7"/>
                    </a:cubicBezTo>
                    <a:lnTo>
                      <a:pt x="298" y="935"/>
                    </a:lnTo>
                    <a:cubicBezTo>
                      <a:pt x="24" y="1090"/>
                      <a:pt x="0" y="1328"/>
                      <a:pt x="239" y="1471"/>
                    </a:cubicBezTo>
                    <a:lnTo>
                      <a:pt x="3025" y="3078"/>
                    </a:lnTo>
                    <a:cubicBezTo>
                      <a:pt x="3159" y="3142"/>
                      <a:pt x="3302" y="3173"/>
                      <a:pt x="3446" y="3173"/>
                    </a:cubicBezTo>
                    <a:cubicBezTo>
                      <a:pt x="3621" y="3173"/>
                      <a:pt x="3796" y="3128"/>
                      <a:pt x="3953" y="3042"/>
                    </a:cubicBezTo>
                    <a:lnTo>
                      <a:pt x="5334" y="2245"/>
                    </a:lnTo>
                    <a:cubicBezTo>
                      <a:pt x="5608" y="2090"/>
                      <a:pt x="5644" y="1852"/>
                      <a:pt x="5406" y="1709"/>
                    </a:cubicBezTo>
                    <a:lnTo>
                      <a:pt x="2608" y="90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1" name="Google Shape;515;p18"/>
              <p:cNvSpPr/>
              <p:nvPr/>
            </p:nvSpPr>
            <p:spPr>
              <a:xfrm>
                <a:off x="3860288" y="35824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1"/>
                    </a:cubicBezTo>
                    <a:lnTo>
                      <a:pt x="298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1" y="3167"/>
                      <a:pt x="3796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4" y="1846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2" name="Google Shape;516;p18"/>
              <p:cNvSpPr/>
              <p:nvPr/>
            </p:nvSpPr>
            <p:spPr>
              <a:xfrm>
                <a:off x="3992738" y="36589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92" y="1"/>
                    </a:moveTo>
                    <a:cubicBezTo>
                      <a:pt x="2020" y="1"/>
                      <a:pt x="1849" y="46"/>
                      <a:pt x="1692" y="131"/>
                    </a:cubicBezTo>
                    <a:lnTo>
                      <a:pt x="299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2" y="3167"/>
                      <a:pt x="3797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5" y="1834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1"/>
                      <a:pt x="21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3" name="Google Shape;517;p18"/>
              <p:cNvSpPr/>
              <p:nvPr/>
            </p:nvSpPr>
            <p:spPr>
              <a:xfrm>
                <a:off x="4125213" y="3735425"/>
                <a:ext cx="1411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2" extrusionOk="0">
                    <a:moveTo>
                      <a:pt x="2192" y="0"/>
                    </a:moveTo>
                    <a:cubicBezTo>
                      <a:pt x="2019" y="0"/>
                      <a:pt x="1848" y="46"/>
                      <a:pt x="1691" y="131"/>
                    </a:cubicBezTo>
                    <a:lnTo>
                      <a:pt x="298" y="929"/>
                    </a:lnTo>
                    <a:cubicBezTo>
                      <a:pt x="36" y="1084"/>
                      <a:pt x="0" y="1322"/>
                      <a:pt x="238" y="1464"/>
                    </a:cubicBezTo>
                    <a:lnTo>
                      <a:pt x="3024" y="3072"/>
                    </a:lnTo>
                    <a:cubicBezTo>
                      <a:pt x="3161" y="3132"/>
                      <a:pt x="3307" y="3162"/>
                      <a:pt x="3453" y="3162"/>
                    </a:cubicBezTo>
                    <a:cubicBezTo>
                      <a:pt x="3626" y="3162"/>
                      <a:pt x="3798" y="3120"/>
                      <a:pt x="3953" y="3036"/>
                    </a:cubicBezTo>
                    <a:lnTo>
                      <a:pt x="5334" y="2238"/>
                    </a:lnTo>
                    <a:cubicBezTo>
                      <a:pt x="5608" y="2084"/>
                      <a:pt x="5644" y="1845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2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4" name="Google Shape;518;p18"/>
              <p:cNvSpPr/>
              <p:nvPr/>
            </p:nvSpPr>
            <p:spPr>
              <a:xfrm>
                <a:off x="4257663" y="3811925"/>
                <a:ext cx="14112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2" extrusionOk="0">
                    <a:moveTo>
                      <a:pt x="2192" y="0"/>
                    </a:moveTo>
                    <a:cubicBezTo>
                      <a:pt x="2020" y="0"/>
                      <a:pt x="1848" y="46"/>
                      <a:pt x="1691" y="131"/>
                    </a:cubicBezTo>
                    <a:lnTo>
                      <a:pt x="310" y="929"/>
                    </a:lnTo>
                    <a:cubicBezTo>
                      <a:pt x="36" y="1083"/>
                      <a:pt x="1" y="1322"/>
                      <a:pt x="239" y="1464"/>
                    </a:cubicBezTo>
                    <a:lnTo>
                      <a:pt x="3037" y="3072"/>
                    </a:lnTo>
                    <a:cubicBezTo>
                      <a:pt x="3168" y="3132"/>
                      <a:pt x="3311" y="3162"/>
                      <a:pt x="3456" y="3162"/>
                    </a:cubicBezTo>
                    <a:cubicBezTo>
                      <a:pt x="3626" y="3162"/>
                      <a:pt x="3799" y="3120"/>
                      <a:pt x="3953" y="3036"/>
                    </a:cubicBezTo>
                    <a:lnTo>
                      <a:pt x="5335" y="2226"/>
                    </a:lnTo>
                    <a:cubicBezTo>
                      <a:pt x="5608" y="2072"/>
                      <a:pt x="5644" y="1833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5" name="Google Shape;519;p18"/>
              <p:cNvSpPr/>
              <p:nvPr/>
            </p:nvSpPr>
            <p:spPr>
              <a:xfrm>
                <a:off x="2968213" y="3176425"/>
                <a:ext cx="1455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7" extrusionOk="0">
                    <a:moveTo>
                      <a:pt x="2286" y="1"/>
                    </a:moveTo>
                    <a:cubicBezTo>
                      <a:pt x="2193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3" y="1226"/>
                      <a:pt x="1" y="1346"/>
                      <a:pt x="120" y="1417"/>
                    </a:cubicBezTo>
                    <a:lnTo>
                      <a:pt x="3323" y="3274"/>
                    </a:lnTo>
                    <a:cubicBezTo>
                      <a:pt x="3393" y="3302"/>
                      <a:pt x="3469" y="3316"/>
                      <a:pt x="3546" y="3316"/>
                    </a:cubicBezTo>
                    <a:cubicBezTo>
                      <a:pt x="3636" y="3316"/>
                      <a:pt x="3727" y="3296"/>
                      <a:pt x="3811" y="3251"/>
                    </a:cubicBezTo>
                    <a:lnTo>
                      <a:pt x="5668" y="2179"/>
                    </a:lnTo>
                    <a:cubicBezTo>
                      <a:pt x="5811" y="2096"/>
                      <a:pt x="5823" y="1965"/>
                      <a:pt x="5704" y="1893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6" name="Google Shape;520;p18"/>
              <p:cNvSpPr/>
              <p:nvPr/>
            </p:nvSpPr>
            <p:spPr>
              <a:xfrm>
                <a:off x="2886963" y="3223950"/>
                <a:ext cx="20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4585" extrusionOk="0">
                    <a:moveTo>
                      <a:pt x="2260" y="1"/>
                    </a:moveTo>
                    <a:cubicBezTo>
                      <a:pt x="2155" y="1"/>
                      <a:pt x="2049" y="25"/>
                      <a:pt x="1953" y="76"/>
                    </a:cubicBezTo>
                    <a:lnTo>
                      <a:pt x="191" y="1100"/>
                    </a:lnTo>
                    <a:cubicBezTo>
                      <a:pt x="24" y="1195"/>
                      <a:pt x="0" y="1338"/>
                      <a:pt x="155" y="1433"/>
                    </a:cubicBezTo>
                    <a:lnTo>
                      <a:pt x="5525" y="4529"/>
                    </a:lnTo>
                    <a:cubicBezTo>
                      <a:pt x="5605" y="4566"/>
                      <a:pt x="5693" y="4584"/>
                      <a:pt x="5780" y="4584"/>
                    </a:cubicBezTo>
                    <a:cubicBezTo>
                      <a:pt x="5887" y="4584"/>
                      <a:pt x="5993" y="4557"/>
                      <a:pt x="6084" y="4505"/>
                    </a:cubicBezTo>
                    <a:lnTo>
                      <a:pt x="7858" y="3481"/>
                    </a:lnTo>
                    <a:cubicBezTo>
                      <a:pt x="8025" y="3386"/>
                      <a:pt x="8049" y="3243"/>
                      <a:pt x="7894" y="3159"/>
                    </a:cubicBezTo>
                    <a:lnTo>
                      <a:pt x="2524" y="52"/>
                    </a:lnTo>
                    <a:cubicBezTo>
                      <a:pt x="2441" y="19"/>
                      <a:pt x="2351" y="1"/>
                      <a:pt x="22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7" name="Google Shape;521;p18"/>
              <p:cNvSpPr/>
              <p:nvPr/>
            </p:nvSpPr>
            <p:spPr>
              <a:xfrm>
                <a:off x="2805688" y="3271075"/>
                <a:ext cx="217325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4962" extrusionOk="0">
                    <a:moveTo>
                      <a:pt x="2248" y="0"/>
                    </a:moveTo>
                    <a:cubicBezTo>
                      <a:pt x="2141" y="0"/>
                      <a:pt x="2036" y="27"/>
                      <a:pt x="1942" y="84"/>
                    </a:cubicBezTo>
                    <a:lnTo>
                      <a:pt x="191" y="1096"/>
                    </a:lnTo>
                    <a:cubicBezTo>
                      <a:pt x="13" y="1191"/>
                      <a:pt x="1" y="1346"/>
                      <a:pt x="144" y="1429"/>
                    </a:cubicBezTo>
                    <a:lnTo>
                      <a:pt x="6168" y="4906"/>
                    </a:lnTo>
                    <a:cubicBezTo>
                      <a:pt x="6254" y="4943"/>
                      <a:pt x="6345" y="4961"/>
                      <a:pt x="6435" y="4961"/>
                    </a:cubicBezTo>
                    <a:cubicBezTo>
                      <a:pt x="6544" y="4961"/>
                      <a:pt x="6653" y="4934"/>
                      <a:pt x="6752" y="4882"/>
                    </a:cubicBezTo>
                    <a:lnTo>
                      <a:pt x="8502" y="3882"/>
                    </a:lnTo>
                    <a:cubicBezTo>
                      <a:pt x="8669" y="3775"/>
                      <a:pt x="8692" y="3620"/>
                      <a:pt x="8538" y="3536"/>
                    </a:cubicBezTo>
                    <a:lnTo>
                      <a:pt x="2525" y="60"/>
                    </a:lnTo>
                    <a:cubicBezTo>
                      <a:pt x="2436" y="21"/>
                      <a:pt x="2341" y="0"/>
                      <a:pt x="22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8" name="Google Shape;522;p18"/>
              <p:cNvSpPr/>
              <p:nvPr/>
            </p:nvSpPr>
            <p:spPr>
              <a:xfrm>
                <a:off x="4160638" y="3864775"/>
                <a:ext cx="1455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6" extrusionOk="0">
                    <a:moveTo>
                      <a:pt x="2255" y="1"/>
                    </a:moveTo>
                    <a:cubicBezTo>
                      <a:pt x="2170" y="1"/>
                      <a:pt x="2086" y="21"/>
                      <a:pt x="2012" y="65"/>
                    </a:cubicBezTo>
                    <a:lnTo>
                      <a:pt x="155" y="1148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3322" y="3268"/>
                    </a:lnTo>
                    <a:cubicBezTo>
                      <a:pt x="3393" y="3300"/>
                      <a:pt x="3469" y="3316"/>
                      <a:pt x="3544" y="3316"/>
                    </a:cubicBezTo>
                    <a:cubicBezTo>
                      <a:pt x="3633" y="3316"/>
                      <a:pt x="3721" y="3294"/>
                      <a:pt x="3798" y="3256"/>
                    </a:cubicBezTo>
                    <a:lnTo>
                      <a:pt x="5667" y="2172"/>
                    </a:lnTo>
                    <a:cubicBezTo>
                      <a:pt x="5810" y="2089"/>
                      <a:pt x="5822" y="1970"/>
                      <a:pt x="5691" y="1898"/>
                    </a:cubicBezTo>
                    <a:lnTo>
                      <a:pt x="2489" y="53"/>
                    </a:lnTo>
                    <a:cubicBezTo>
                      <a:pt x="2414" y="19"/>
                      <a:pt x="2334" y="1"/>
                      <a:pt x="22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9" name="Google Shape;523;p18"/>
              <p:cNvSpPr/>
              <p:nvPr/>
            </p:nvSpPr>
            <p:spPr>
              <a:xfrm>
                <a:off x="4023113" y="3879875"/>
                <a:ext cx="200950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581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5513" y="4521"/>
                    </a:lnTo>
                    <a:cubicBezTo>
                      <a:pt x="5597" y="4560"/>
                      <a:pt x="5688" y="4581"/>
                      <a:pt x="5780" y="4581"/>
                    </a:cubicBezTo>
                    <a:cubicBezTo>
                      <a:pt x="5885" y="4581"/>
                      <a:pt x="5990" y="4554"/>
                      <a:pt x="6085" y="4497"/>
                    </a:cubicBezTo>
                    <a:lnTo>
                      <a:pt x="7847" y="3485"/>
                    </a:lnTo>
                    <a:cubicBezTo>
                      <a:pt x="8013" y="3390"/>
                      <a:pt x="8037" y="3235"/>
                      <a:pt x="7882" y="3152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0" name="Google Shape;524;p18"/>
              <p:cNvSpPr/>
              <p:nvPr/>
            </p:nvSpPr>
            <p:spPr>
              <a:xfrm>
                <a:off x="3925188" y="3917450"/>
                <a:ext cx="21730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8692" h="4959" extrusionOk="0">
                    <a:moveTo>
                      <a:pt x="2253" y="1"/>
                    </a:moveTo>
                    <a:cubicBezTo>
                      <a:pt x="2143" y="1"/>
                      <a:pt x="2033" y="31"/>
                      <a:pt x="1929" y="89"/>
                    </a:cubicBezTo>
                    <a:lnTo>
                      <a:pt x="191" y="1089"/>
                    </a:lnTo>
                    <a:cubicBezTo>
                      <a:pt x="12" y="1184"/>
                      <a:pt x="0" y="1351"/>
                      <a:pt x="143" y="1422"/>
                    </a:cubicBezTo>
                    <a:lnTo>
                      <a:pt x="6168" y="4899"/>
                    </a:lnTo>
                    <a:cubicBezTo>
                      <a:pt x="6257" y="4938"/>
                      <a:pt x="6351" y="4959"/>
                      <a:pt x="6445" y="4959"/>
                    </a:cubicBezTo>
                    <a:cubicBezTo>
                      <a:pt x="6551" y="4959"/>
                      <a:pt x="6656" y="4932"/>
                      <a:pt x="6751" y="4875"/>
                    </a:cubicBezTo>
                    <a:lnTo>
                      <a:pt x="8501" y="3875"/>
                    </a:lnTo>
                    <a:cubicBezTo>
                      <a:pt x="8668" y="3780"/>
                      <a:pt x="8692" y="3625"/>
                      <a:pt x="8537" y="3542"/>
                    </a:cubicBezTo>
                    <a:lnTo>
                      <a:pt x="2524" y="65"/>
                    </a:lnTo>
                    <a:cubicBezTo>
                      <a:pt x="2438" y="22"/>
                      <a:pt x="2346" y="1"/>
                      <a:pt x="22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1" name="Google Shape;525;p18"/>
              <p:cNvSpPr/>
              <p:nvPr/>
            </p:nvSpPr>
            <p:spPr>
              <a:xfrm>
                <a:off x="2723238" y="3317650"/>
                <a:ext cx="1458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9" extrusionOk="0">
                    <a:moveTo>
                      <a:pt x="2284" y="0"/>
                    </a:moveTo>
                    <a:cubicBezTo>
                      <a:pt x="2201" y="0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6" y="3281"/>
                    </a:lnTo>
                    <a:cubicBezTo>
                      <a:pt x="3408" y="3307"/>
                      <a:pt x="3474" y="3319"/>
                      <a:pt x="3541" y="3319"/>
                    </a:cubicBezTo>
                    <a:cubicBezTo>
                      <a:pt x="3629" y="3319"/>
                      <a:pt x="3718" y="3298"/>
                      <a:pt x="3799" y="3257"/>
                    </a:cubicBezTo>
                    <a:lnTo>
                      <a:pt x="5680" y="2174"/>
                    </a:lnTo>
                    <a:cubicBezTo>
                      <a:pt x="5823" y="2090"/>
                      <a:pt x="5835" y="1971"/>
                      <a:pt x="5716" y="1912"/>
                    </a:cubicBezTo>
                    <a:lnTo>
                      <a:pt x="2489" y="42"/>
                    </a:lnTo>
                    <a:cubicBezTo>
                      <a:pt x="2424" y="15"/>
                      <a:pt x="2353" y="0"/>
                      <a:pt x="22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2" name="Google Shape;526;p18"/>
              <p:cNvSpPr/>
              <p:nvPr/>
            </p:nvSpPr>
            <p:spPr>
              <a:xfrm>
                <a:off x="2829513" y="33789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9" y="1"/>
                    </a:moveTo>
                    <a:cubicBezTo>
                      <a:pt x="2207" y="1"/>
                      <a:pt x="2126" y="22"/>
                      <a:pt x="2048" y="67"/>
                    </a:cubicBezTo>
                    <a:lnTo>
                      <a:pt x="155" y="1150"/>
                    </a:lnTo>
                    <a:cubicBezTo>
                      <a:pt x="24" y="1234"/>
                      <a:pt x="0" y="1353"/>
                      <a:pt x="119" y="1412"/>
                    </a:cubicBezTo>
                    <a:lnTo>
                      <a:pt x="3346" y="3281"/>
                    </a:lnTo>
                    <a:cubicBezTo>
                      <a:pt x="3411" y="3309"/>
                      <a:pt x="3484" y="3324"/>
                      <a:pt x="3557" y="3324"/>
                    </a:cubicBezTo>
                    <a:cubicBezTo>
                      <a:pt x="3642" y="3324"/>
                      <a:pt x="3727" y="3303"/>
                      <a:pt x="3798" y="3258"/>
                    </a:cubicBezTo>
                    <a:lnTo>
                      <a:pt x="5692" y="2174"/>
                    </a:lnTo>
                    <a:cubicBezTo>
                      <a:pt x="5823" y="2091"/>
                      <a:pt x="5834" y="1972"/>
                      <a:pt x="5727" y="1912"/>
                    </a:cubicBezTo>
                    <a:lnTo>
                      <a:pt x="2501" y="43"/>
                    </a:lnTo>
                    <a:cubicBezTo>
                      <a:pt x="2430" y="16"/>
                      <a:pt x="2359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3" name="Google Shape;527;p18"/>
              <p:cNvSpPr/>
              <p:nvPr/>
            </p:nvSpPr>
            <p:spPr>
              <a:xfrm>
                <a:off x="2935763" y="3440275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4" y="1"/>
                    </a:moveTo>
                    <a:cubicBezTo>
                      <a:pt x="2201" y="1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7" y="3281"/>
                    </a:lnTo>
                    <a:cubicBezTo>
                      <a:pt x="3412" y="3308"/>
                      <a:pt x="3482" y="3323"/>
                      <a:pt x="3553" y="3323"/>
                    </a:cubicBezTo>
                    <a:cubicBezTo>
                      <a:pt x="3637" y="3323"/>
                      <a:pt x="3722" y="3303"/>
                      <a:pt x="3799" y="3257"/>
                    </a:cubicBezTo>
                    <a:lnTo>
                      <a:pt x="5692" y="2174"/>
                    </a:lnTo>
                    <a:cubicBezTo>
                      <a:pt x="5823" y="2091"/>
                      <a:pt x="5835" y="1971"/>
                      <a:pt x="5716" y="1912"/>
                    </a:cubicBezTo>
                    <a:lnTo>
                      <a:pt x="2489" y="43"/>
                    </a:lnTo>
                    <a:cubicBezTo>
                      <a:pt x="2424" y="15"/>
                      <a:pt x="2353" y="1"/>
                      <a:pt x="22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528;p18"/>
              <p:cNvSpPr/>
              <p:nvPr/>
            </p:nvSpPr>
            <p:spPr>
              <a:xfrm>
                <a:off x="2990838" y="3378025"/>
                <a:ext cx="121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3" extrusionOk="0">
                    <a:moveTo>
                      <a:pt x="2257" y="0"/>
                    </a:moveTo>
                    <a:cubicBezTo>
                      <a:pt x="2146" y="0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99"/>
                      <a:pt x="1" y="1342"/>
                      <a:pt x="143" y="1437"/>
                    </a:cubicBezTo>
                    <a:lnTo>
                      <a:pt x="2310" y="2687"/>
                    </a:lnTo>
                    <a:cubicBezTo>
                      <a:pt x="2394" y="2724"/>
                      <a:pt x="2484" y="2742"/>
                      <a:pt x="2574" y="2742"/>
                    </a:cubicBezTo>
                    <a:cubicBezTo>
                      <a:pt x="2690" y="2742"/>
                      <a:pt x="2805" y="2712"/>
                      <a:pt x="2906" y="2652"/>
                    </a:cubicBezTo>
                    <a:lnTo>
                      <a:pt x="4656" y="1652"/>
                    </a:lnTo>
                    <a:cubicBezTo>
                      <a:pt x="4823" y="1544"/>
                      <a:pt x="4846" y="1402"/>
                      <a:pt x="4692" y="1306"/>
                    </a:cubicBezTo>
                    <a:lnTo>
                      <a:pt x="2525" y="56"/>
                    </a:lnTo>
                    <a:cubicBezTo>
                      <a:pt x="2439" y="19"/>
                      <a:pt x="2348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529;p18"/>
              <p:cNvSpPr/>
              <p:nvPr/>
            </p:nvSpPr>
            <p:spPr>
              <a:xfrm>
                <a:off x="3075663" y="3426925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5" y="0"/>
                    </a:moveTo>
                    <a:cubicBezTo>
                      <a:pt x="2146" y="0"/>
                      <a:pt x="2039" y="30"/>
                      <a:pt x="1942" y="89"/>
                    </a:cubicBezTo>
                    <a:lnTo>
                      <a:pt x="191" y="1089"/>
                    </a:lnTo>
                    <a:cubicBezTo>
                      <a:pt x="13" y="1196"/>
                      <a:pt x="1" y="1339"/>
                      <a:pt x="156" y="1434"/>
                    </a:cubicBezTo>
                    <a:lnTo>
                      <a:pt x="2311" y="2684"/>
                    </a:lnTo>
                    <a:cubicBezTo>
                      <a:pt x="2396" y="2722"/>
                      <a:pt x="2487" y="2740"/>
                      <a:pt x="2578" y="2740"/>
                    </a:cubicBezTo>
                    <a:cubicBezTo>
                      <a:pt x="2689" y="2740"/>
                      <a:pt x="2801" y="2713"/>
                      <a:pt x="2906" y="2660"/>
                    </a:cubicBezTo>
                    <a:lnTo>
                      <a:pt x="4644" y="1648"/>
                    </a:lnTo>
                    <a:cubicBezTo>
                      <a:pt x="4823" y="1553"/>
                      <a:pt x="4835" y="1398"/>
                      <a:pt x="4692" y="1315"/>
                    </a:cubicBezTo>
                    <a:lnTo>
                      <a:pt x="2525" y="65"/>
                    </a:lnTo>
                    <a:cubicBezTo>
                      <a:pt x="2438" y="21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530;p18"/>
              <p:cNvSpPr/>
              <p:nvPr/>
            </p:nvSpPr>
            <p:spPr>
              <a:xfrm>
                <a:off x="3160513" y="3475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8" y="1"/>
                    </a:moveTo>
                    <a:cubicBezTo>
                      <a:pt x="2148" y="1"/>
                      <a:pt x="2039" y="28"/>
                      <a:pt x="1941" y="80"/>
                    </a:cubicBezTo>
                    <a:lnTo>
                      <a:pt x="191" y="1092"/>
                    </a:lnTo>
                    <a:cubicBezTo>
                      <a:pt x="24" y="1187"/>
                      <a:pt x="0" y="1342"/>
                      <a:pt x="155" y="1426"/>
                    </a:cubicBezTo>
                    <a:lnTo>
                      <a:pt x="2322" y="2676"/>
                    </a:lnTo>
                    <a:cubicBezTo>
                      <a:pt x="2403" y="2719"/>
                      <a:pt x="2495" y="2740"/>
                      <a:pt x="2587" y="2740"/>
                    </a:cubicBezTo>
                    <a:cubicBezTo>
                      <a:pt x="2697" y="2740"/>
                      <a:pt x="2808" y="2710"/>
                      <a:pt x="2905" y="2652"/>
                    </a:cubicBezTo>
                    <a:lnTo>
                      <a:pt x="4644" y="1652"/>
                    </a:lnTo>
                    <a:cubicBezTo>
                      <a:pt x="4822" y="1545"/>
                      <a:pt x="4834" y="1402"/>
                      <a:pt x="4691" y="1306"/>
                    </a:cubicBezTo>
                    <a:lnTo>
                      <a:pt x="2524" y="56"/>
                    </a:lnTo>
                    <a:cubicBezTo>
                      <a:pt x="2438" y="19"/>
                      <a:pt x="2348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531;p18"/>
              <p:cNvSpPr/>
              <p:nvPr/>
            </p:nvSpPr>
            <p:spPr>
              <a:xfrm>
                <a:off x="3245338" y="3524850"/>
                <a:ext cx="1211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0" extrusionOk="0">
                    <a:moveTo>
                      <a:pt x="2257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101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8" y="2722"/>
                      <a:pt x="2498" y="2740"/>
                      <a:pt x="2588" y="2740"/>
                    </a:cubicBezTo>
                    <a:cubicBezTo>
                      <a:pt x="2698" y="2740"/>
                      <a:pt x="2807" y="2713"/>
                      <a:pt x="2906" y="2660"/>
                    </a:cubicBezTo>
                    <a:lnTo>
                      <a:pt x="4656" y="1648"/>
                    </a:lnTo>
                    <a:cubicBezTo>
                      <a:pt x="4822" y="1553"/>
                      <a:pt x="4846" y="1398"/>
                      <a:pt x="4691" y="1315"/>
                    </a:cubicBezTo>
                    <a:lnTo>
                      <a:pt x="2536" y="65"/>
                    </a:lnTo>
                    <a:cubicBezTo>
                      <a:pt x="2444" y="21"/>
                      <a:pt x="2349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532;p18"/>
              <p:cNvSpPr/>
              <p:nvPr/>
            </p:nvSpPr>
            <p:spPr>
              <a:xfrm>
                <a:off x="3330463" y="3573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0" y="1"/>
                    </a:moveTo>
                    <a:cubicBezTo>
                      <a:pt x="2138" y="1"/>
                      <a:pt x="2027" y="31"/>
                      <a:pt x="1929" y="89"/>
                    </a:cubicBezTo>
                    <a:lnTo>
                      <a:pt x="191" y="1089"/>
                    </a:lnTo>
                    <a:cubicBezTo>
                      <a:pt x="12" y="1196"/>
                      <a:pt x="1" y="1339"/>
                      <a:pt x="143" y="1435"/>
                    </a:cubicBezTo>
                    <a:lnTo>
                      <a:pt x="2310" y="2685"/>
                    </a:lnTo>
                    <a:cubicBezTo>
                      <a:pt x="2396" y="2722"/>
                      <a:pt x="2487" y="2740"/>
                      <a:pt x="2577" y="2740"/>
                    </a:cubicBezTo>
                    <a:cubicBezTo>
                      <a:pt x="2687" y="2740"/>
                      <a:pt x="2796" y="2713"/>
                      <a:pt x="2894" y="2661"/>
                    </a:cubicBezTo>
                    <a:lnTo>
                      <a:pt x="4644" y="1649"/>
                    </a:lnTo>
                    <a:cubicBezTo>
                      <a:pt x="4811" y="1554"/>
                      <a:pt x="4835" y="1399"/>
                      <a:pt x="4680" y="1316"/>
                    </a:cubicBezTo>
                    <a:lnTo>
                      <a:pt x="2525" y="65"/>
                    </a:lnTo>
                    <a:cubicBezTo>
                      <a:pt x="2438" y="22"/>
                      <a:pt x="2344" y="1"/>
                      <a:pt x="22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9" name="Google Shape;533;p18"/>
              <p:cNvSpPr/>
              <p:nvPr/>
            </p:nvSpPr>
            <p:spPr>
              <a:xfrm>
                <a:off x="3415288" y="362300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9" y="0"/>
                    </a:moveTo>
                    <a:cubicBezTo>
                      <a:pt x="2149" y="0"/>
                      <a:pt x="2040" y="27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5"/>
                    </a:lnTo>
                    <a:cubicBezTo>
                      <a:pt x="2398" y="2719"/>
                      <a:pt x="2489" y="2740"/>
                      <a:pt x="2582" y="2740"/>
                    </a:cubicBezTo>
                    <a:cubicBezTo>
                      <a:pt x="2692" y="2740"/>
                      <a:pt x="2802" y="2710"/>
                      <a:pt x="2906" y="2652"/>
                    </a:cubicBezTo>
                    <a:lnTo>
                      <a:pt x="4644" y="1651"/>
                    </a:lnTo>
                    <a:cubicBezTo>
                      <a:pt x="4823" y="1544"/>
                      <a:pt x="4835" y="1401"/>
                      <a:pt x="4692" y="1306"/>
                    </a:cubicBezTo>
                    <a:lnTo>
                      <a:pt x="2525" y="56"/>
                    </a:lnTo>
                    <a:cubicBezTo>
                      <a:pt x="2439" y="18"/>
                      <a:pt x="2349" y="0"/>
                      <a:pt x="22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534;p18"/>
              <p:cNvSpPr/>
              <p:nvPr/>
            </p:nvSpPr>
            <p:spPr>
              <a:xfrm>
                <a:off x="3500138" y="3672100"/>
                <a:ext cx="1208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6" extrusionOk="0">
                    <a:moveTo>
                      <a:pt x="2257" y="1"/>
                    </a:moveTo>
                    <a:cubicBezTo>
                      <a:pt x="2146" y="1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88"/>
                      <a:pt x="0" y="1342"/>
                      <a:pt x="143" y="1426"/>
                    </a:cubicBezTo>
                    <a:lnTo>
                      <a:pt x="2310" y="2676"/>
                    </a:lnTo>
                    <a:cubicBezTo>
                      <a:pt x="2399" y="2715"/>
                      <a:pt x="2496" y="2736"/>
                      <a:pt x="2593" y="2736"/>
                    </a:cubicBezTo>
                    <a:cubicBezTo>
                      <a:pt x="2702" y="2736"/>
                      <a:pt x="2810" y="2709"/>
                      <a:pt x="2905" y="2652"/>
                    </a:cubicBezTo>
                    <a:lnTo>
                      <a:pt x="4644" y="1640"/>
                    </a:lnTo>
                    <a:cubicBezTo>
                      <a:pt x="4822" y="1545"/>
                      <a:pt x="4834" y="1390"/>
                      <a:pt x="4691" y="1307"/>
                    </a:cubicBezTo>
                    <a:lnTo>
                      <a:pt x="2524" y="57"/>
                    </a:lnTo>
                    <a:cubicBezTo>
                      <a:pt x="2438" y="19"/>
                      <a:pt x="2348" y="1"/>
                      <a:pt x="22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1" name="Google Shape;535;p18"/>
              <p:cNvSpPr/>
              <p:nvPr/>
            </p:nvSpPr>
            <p:spPr>
              <a:xfrm>
                <a:off x="3584963" y="372100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5" y="0"/>
                    </a:moveTo>
                    <a:cubicBezTo>
                      <a:pt x="2146" y="0"/>
                      <a:pt x="2038" y="31"/>
                      <a:pt x="1941" y="89"/>
                    </a:cubicBezTo>
                    <a:lnTo>
                      <a:pt x="191" y="1089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3" y="2722"/>
                      <a:pt x="2493" y="2740"/>
                      <a:pt x="2584" y="2740"/>
                    </a:cubicBezTo>
                    <a:cubicBezTo>
                      <a:pt x="2695" y="2740"/>
                      <a:pt x="2807" y="2713"/>
                      <a:pt x="2906" y="2661"/>
                    </a:cubicBezTo>
                    <a:lnTo>
                      <a:pt x="4656" y="1661"/>
                    </a:lnTo>
                    <a:cubicBezTo>
                      <a:pt x="4822" y="1553"/>
                      <a:pt x="4834" y="1399"/>
                      <a:pt x="4691" y="1315"/>
                    </a:cubicBezTo>
                    <a:lnTo>
                      <a:pt x="2525" y="65"/>
                    </a:lnTo>
                    <a:cubicBezTo>
                      <a:pt x="2438" y="22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2" name="Google Shape;536;p18"/>
              <p:cNvSpPr/>
              <p:nvPr/>
            </p:nvSpPr>
            <p:spPr>
              <a:xfrm>
                <a:off x="3670088" y="3770225"/>
                <a:ext cx="1208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4" extrusionOk="0">
                    <a:moveTo>
                      <a:pt x="2246" y="1"/>
                    </a:moveTo>
                    <a:cubicBezTo>
                      <a:pt x="2139" y="1"/>
                      <a:pt x="2031" y="27"/>
                      <a:pt x="1929" y="84"/>
                    </a:cubicBezTo>
                    <a:lnTo>
                      <a:pt x="191" y="1096"/>
                    </a:lnTo>
                    <a:cubicBezTo>
                      <a:pt x="13" y="1192"/>
                      <a:pt x="1" y="1346"/>
                      <a:pt x="143" y="1430"/>
                    </a:cubicBezTo>
                    <a:lnTo>
                      <a:pt x="2310" y="2668"/>
                    </a:lnTo>
                    <a:cubicBezTo>
                      <a:pt x="2400" y="2713"/>
                      <a:pt x="2494" y="2734"/>
                      <a:pt x="2589" y="2734"/>
                    </a:cubicBezTo>
                    <a:cubicBezTo>
                      <a:pt x="2697" y="2734"/>
                      <a:pt x="2805" y="2707"/>
                      <a:pt x="2906" y="2656"/>
                    </a:cubicBezTo>
                    <a:lnTo>
                      <a:pt x="4644" y="1644"/>
                    </a:lnTo>
                    <a:cubicBezTo>
                      <a:pt x="4823" y="1549"/>
                      <a:pt x="4835" y="1394"/>
                      <a:pt x="4692" y="1311"/>
                    </a:cubicBezTo>
                    <a:lnTo>
                      <a:pt x="2525" y="61"/>
                    </a:lnTo>
                    <a:cubicBezTo>
                      <a:pt x="2435" y="22"/>
                      <a:pt x="2341" y="1"/>
                      <a:pt x="2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537;p18"/>
              <p:cNvSpPr/>
              <p:nvPr/>
            </p:nvSpPr>
            <p:spPr>
              <a:xfrm>
                <a:off x="3754913" y="3819150"/>
                <a:ext cx="1211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36" extrusionOk="0">
                    <a:moveTo>
                      <a:pt x="2264" y="0"/>
                    </a:moveTo>
                    <a:cubicBezTo>
                      <a:pt x="2152" y="0"/>
                      <a:pt x="2040" y="28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6"/>
                    </a:lnTo>
                    <a:cubicBezTo>
                      <a:pt x="2400" y="2715"/>
                      <a:pt x="2497" y="2735"/>
                      <a:pt x="2593" y="2735"/>
                    </a:cubicBezTo>
                    <a:cubicBezTo>
                      <a:pt x="2703" y="2735"/>
                      <a:pt x="2811" y="2709"/>
                      <a:pt x="2906" y="2652"/>
                    </a:cubicBezTo>
                    <a:lnTo>
                      <a:pt x="4656" y="1640"/>
                    </a:lnTo>
                    <a:cubicBezTo>
                      <a:pt x="4823" y="1544"/>
                      <a:pt x="4847" y="1390"/>
                      <a:pt x="4692" y="1306"/>
                    </a:cubicBezTo>
                    <a:lnTo>
                      <a:pt x="2525" y="56"/>
                    </a:lnTo>
                    <a:cubicBezTo>
                      <a:pt x="2445" y="19"/>
                      <a:pt x="2355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538;p18"/>
              <p:cNvSpPr/>
              <p:nvPr/>
            </p:nvSpPr>
            <p:spPr>
              <a:xfrm>
                <a:off x="3839763" y="386805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4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089"/>
                    </a:lnTo>
                    <a:cubicBezTo>
                      <a:pt x="12" y="1196"/>
                      <a:pt x="0" y="1351"/>
                      <a:pt x="155" y="1434"/>
                    </a:cubicBezTo>
                    <a:lnTo>
                      <a:pt x="2310" y="2684"/>
                    </a:lnTo>
                    <a:cubicBezTo>
                      <a:pt x="2396" y="2722"/>
                      <a:pt x="2486" y="2740"/>
                      <a:pt x="2577" y="2740"/>
                    </a:cubicBezTo>
                    <a:cubicBezTo>
                      <a:pt x="2689" y="2740"/>
                      <a:pt x="2801" y="2713"/>
                      <a:pt x="2905" y="2660"/>
                    </a:cubicBezTo>
                    <a:lnTo>
                      <a:pt x="4644" y="1648"/>
                    </a:lnTo>
                    <a:cubicBezTo>
                      <a:pt x="4822" y="1553"/>
                      <a:pt x="4834" y="1398"/>
                      <a:pt x="4691" y="1315"/>
                    </a:cubicBezTo>
                    <a:lnTo>
                      <a:pt x="2524" y="65"/>
                    </a:lnTo>
                    <a:cubicBezTo>
                      <a:pt x="2437" y="21"/>
                      <a:pt x="2346" y="0"/>
                      <a:pt x="2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539;p18"/>
              <p:cNvSpPr/>
              <p:nvPr/>
            </p:nvSpPr>
            <p:spPr>
              <a:xfrm>
                <a:off x="3057813" y="3322350"/>
                <a:ext cx="1235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6" extrusionOk="0">
                    <a:moveTo>
                      <a:pt x="2263" y="1"/>
                    </a:moveTo>
                    <a:cubicBezTo>
                      <a:pt x="2157" y="1"/>
                      <a:pt x="2051" y="28"/>
                      <a:pt x="1953" y="81"/>
                    </a:cubicBezTo>
                    <a:lnTo>
                      <a:pt x="191" y="1104"/>
                    </a:lnTo>
                    <a:cubicBezTo>
                      <a:pt x="24" y="1200"/>
                      <a:pt x="0" y="1355"/>
                      <a:pt x="143" y="1438"/>
                    </a:cubicBezTo>
                    <a:lnTo>
                      <a:pt x="2417" y="2736"/>
                    </a:lnTo>
                    <a:cubicBezTo>
                      <a:pt x="2501" y="2775"/>
                      <a:pt x="2593" y="2795"/>
                      <a:pt x="2683" y="2795"/>
                    </a:cubicBezTo>
                    <a:cubicBezTo>
                      <a:pt x="2786" y="2795"/>
                      <a:pt x="2888" y="2769"/>
                      <a:pt x="2977" y="2712"/>
                    </a:cubicBezTo>
                    <a:lnTo>
                      <a:pt x="4751" y="1700"/>
                    </a:lnTo>
                    <a:cubicBezTo>
                      <a:pt x="4918" y="1605"/>
                      <a:pt x="4942" y="1450"/>
                      <a:pt x="4787" y="1366"/>
                    </a:cubicBezTo>
                    <a:lnTo>
                      <a:pt x="2525" y="57"/>
                    </a:lnTo>
                    <a:cubicBezTo>
                      <a:pt x="2439" y="19"/>
                      <a:pt x="2351" y="1"/>
                      <a:pt x="2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Google Shape;540;p18"/>
              <p:cNvSpPr/>
              <p:nvPr/>
            </p:nvSpPr>
            <p:spPr>
              <a:xfrm>
                <a:off x="3145313" y="33729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1" y="0"/>
                      <a:pt x="2052" y="27"/>
                      <a:pt x="1954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5"/>
                    </a:cubicBezTo>
                    <a:lnTo>
                      <a:pt x="2525" y="56"/>
                    </a:lnTo>
                    <a:cubicBezTo>
                      <a:pt x="2445" y="18"/>
                      <a:pt x="2357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Google Shape;541;p18"/>
              <p:cNvSpPr/>
              <p:nvPr/>
            </p:nvSpPr>
            <p:spPr>
              <a:xfrm>
                <a:off x="3232838" y="34235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0" y="0"/>
                      <a:pt x="2051" y="27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498" y="2772"/>
                      <a:pt x="2585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1" y="1449"/>
                      <a:pt x="4787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8" name="Google Shape;542;p18"/>
              <p:cNvSpPr/>
              <p:nvPr/>
            </p:nvSpPr>
            <p:spPr>
              <a:xfrm>
                <a:off x="3320338" y="34741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1" y="0"/>
                      <a:pt x="2052" y="27"/>
                      <a:pt x="1953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5"/>
                    </a:cubicBezTo>
                    <a:lnTo>
                      <a:pt x="2418" y="2735"/>
                    </a:lnTo>
                    <a:cubicBezTo>
                      <a:pt x="2503" y="2772"/>
                      <a:pt x="2592" y="2791"/>
                      <a:pt x="2679" y="2791"/>
                    </a:cubicBezTo>
                    <a:cubicBezTo>
                      <a:pt x="2786" y="2791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99" y="1366"/>
                    </a:cubicBezTo>
                    <a:lnTo>
                      <a:pt x="2525" y="56"/>
                    </a:lnTo>
                    <a:cubicBezTo>
                      <a:pt x="2444" y="18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Google Shape;543;p18"/>
              <p:cNvSpPr/>
              <p:nvPr/>
            </p:nvSpPr>
            <p:spPr>
              <a:xfrm>
                <a:off x="3407863" y="35247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2" y="0"/>
                      <a:pt x="2056" y="27"/>
                      <a:pt x="1965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503" y="2772"/>
                      <a:pt x="2591" y="2791"/>
                      <a:pt x="2678" y="2791"/>
                    </a:cubicBezTo>
                    <a:cubicBezTo>
                      <a:pt x="2785" y="2791"/>
                      <a:pt x="2890" y="2763"/>
                      <a:pt x="2989" y="2711"/>
                    </a:cubicBezTo>
                    <a:lnTo>
                      <a:pt x="4751" y="1687"/>
                    </a:lnTo>
                    <a:cubicBezTo>
                      <a:pt x="4929" y="1592"/>
                      <a:pt x="4941" y="1449"/>
                      <a:pt x="4798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544;p18"/>
              <p:cNvSpPr/>
              <p:nvPr/>
            </p:nvSpPr>
            <p:spPr>
              <a:xfrm>
                <a:off x="3495663" y="3575275"/>
                <a:ext cx="1232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5" extrusionOk="0">
                    <a:moveTo>
                      <a:pt x="2253" y="0"/>
                    </a:moveTo>
                    <a:cubicBezTo>
                      <a:pt x="2150" y="0"/>
                      <a:pt x="2048" y="27"/>
                      <a:pt x="1953" y="84"/>
                    </a:cubicBezTo>
                    <a:lnTo>
                      <a:pt x="191" y="1096"/>
                    </a:lnTo>
                    <a:cubicBezTo>
                      <a:pt x="12" y="1191"/>
                      <a:pt x="1" y="1346"/>
                      <a:pt x="143" y="1429"/>
                    </a:cubicBezTo>
                    <a:lnTo>
                      <a:pt x="2406" y="2739"/>
                    </a:lnTo>
                    <a:cubicBezTo>
                      <a:pt x="2491" y="2776"/>
                      <a:pt x="2582" y="2795"/>
                      <a:pt x="2671" y="2795"/>
                    </a:cubicBezTo>
                    <a:cubicBezTo>
                      <a:pt x="2779" y="2795"/>
                      <a:pt x="2885" y="2767"/>
                      <a:pt x="2977" y="2715"/>
                    </a:cubicBezTo>
                    <a:lnTo>
                      <a:pt x="4751" y="1691"/>
                    </a:lnTo>
                    <a:cubicBezTo>
                      <a:pt x="4918" y="1596"/>
                      <a:pt x="4930" y="1441"/>
                      <a:pt x="4787" y="1370"/>
                    </a:cubicBezTo>
                    <a:lnTo>
                      <a:pt x="2525" y="60"/>
                    </a:lnTo>
                    <a:cubicBezTo>
                      <a:pt x="2435" y="21"/>
                      <a:pt x="2343" y="0"/>
                      <a:pt x="22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545;p18"/>
              <p:cNvSpPr/>
              <p:nvPr/>
            </p:nvSpPr>
            <p:spPr>
              <a:xfrm>
                <a:off x="3583163" y="3625975"/>
                <a:ext cx="1235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2791" extrusionOk="0">
                    <a:moveTo>
                      <a:pt x="2264" y="0"/>
                    </a:moveTo>
                    <a:cubicBezTo>
                      <a:pt x="2157" y="0"/>
                      <a:pt x="2052" y="28"/>
                      <a:pt x="1954" y="80"/>
                    </a:cubicBezTo>
                    <a:lnTo>
                      <a:pt x="191" y="1104"/>
                    </a:lnTo>
                    <a:cubicBezTo>
                      <a:pt x="13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2" y="1687"/>
                    </a:lnTo>
                    <a:cubicBezTo>
                      <a:pt x="4918" y="1592"/>
                      <a:pt x="4942" y="1437"/>
                      <a:pt x="4799" y="1354"/>
                    </a:cubicBezTo>
                    <a:lnTo>
                      <a:pt x="2525" y="56"/>
                    </a:lnTo>
                    <a:cubicBezTo>
                      <a:pt x="2439" y="19"/>
                      <a:pt x="2351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546;p18"/>
              <p:cNvSpPr/>
              <p:nvPr/>
            </p:nvSpPr>
            <p:spPr>
              <a:xfrm>
                <a:off x="3670688" y="3676275"/>
                <a:ext cx="1235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5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2417" y="2735"/>
                    </a:lnTo>
                    <a:cubicBezTo>
                      <a:pt x="2501" y="2774"/>
                      <a:pt x="2593" y="2795"/>
                      <a:pt x="2685" y="2795"/>
                    </a:cubicBezTo>
                    <a:cubicBezTo>
                      <a:pt x="2789" y="2795"/>
                      <a:pt x="2894" y="2768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3" name="Google Shape;547;p18"/>
              <p:cNvSpPr/>
              <p:nvPr/>
            </p:nvSpPr>
            <p:spPr>
              <a:xfrm>
                <a:off x="3758188" y="3726875"/>
                <a:ext cx="1235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7" extrusionOk="0">
                    <a:moveTo>
                      <a:pt x="2270" y="1"/>
                    </a:moveTo>
                    <a:cubicBezTo>
                      <a:pt x="2163" y="1"/>
                      <a:pt x="2057" y="28"/>
                      <a:pt x="1965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6"/>
                    </a:cubicBezTo>
                    <a:lnTo>
                      <a:pt x="2418" y="2735"/>
                    </a:lnTo>
                    <a:cubicBezTo>
                      <a:pt x="2504" y="2775"/>
                      <a:pt x="2599" y="2796"/>
                      <a:pt x="2694" y="2796"/>
                    </a:cubicBezTo>
                    <a:cubicBezTo>
                      <a:pt x="2795" y="2796"/>
                      <a:pt x="2897" y="2772"/>
                      <a:pt x="2989" y="2723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5" y="19"/>
                      <a:pt x="2357" y="1"/>
                      <a:pt x="22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4" name="Google Shape;548;p18"/>
              <p:cNvSpPr/>
              <p:nvPr/>
            </p:nvSpPr>
            <p:spPr>
              <a:xfrm>
                <a:off x="3845713" y="37774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1"/>
                    </a:moveTo>
                    <a:cubicBezTo>
                      <a:pt x="2160" y="1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6"/>
                    </a:cubicBezTo>
                    <a:lnTo>
                      <a:pt x="2417" y="2735"/>
                    </a:lnTo>
                    <a:cubicBezTo>
                      <a:pt x="2498" y="2773"/>
                      <a:pt x="2585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1" y="1687"/>
                    </a:lnTo>
                    <a:cubicBezTo>
                      <a:pt x="4918" y="1592"/>
                      <a:pt x="4941" y="1449"/>
                      <a:pt x="4799" y="1366"/>
                    </a:cubicBezTo>
                    <a:lnTo>
                      <a:pt x="2524" y="56"/>
                    </a:lnTo>
                    <a:cubicBezTo>
                      <a:pt x="2444" y="19"/>
                      <a:pt x="235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Google Shape;549;p18"/>
              <p:cNvSpPr/>
              <p:nvPr/>
            </p:nvSpPr>
            <p:spPr>
              <a:xfrm>
                <a:off x="3933513" y="3828075"/>
                <a:ext cx="12325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2" extrusionOk="0">
                    <a:moveTo>
                      <a:pt x="2258" y="1"/>
                    </a:moveTo>
                    <a:cubicBezTo>
                      <a:pt x="2151" y="1"/>
                      <a:pt x="2045" y="28"/>
                      <a:pt x="1953" y="80"/>
                    </a:cubicBezTo>
                    <a:lnTo>
                      <a:pt x="179" y="1092"/>
                    </a:lnTo>
                    <a:cubicBezTo>
                      <a:pt x="13" y="1199"/>
                      <a:pt x="1" y="1342"/>
                      <a:pt x="144" y="1426"/>
                    </a:cubicBezTo>
                    <a:lnTo>
                      <a:pt x="2406" y="2735"/>
                    </a:lnTo>
                    <a:cubicBezTo>
                      <a:pt x="2491" y="2773"/>
                      <a:pt x="2582" y="2791"/>
                      <a:pt x="2672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39" y="1688"/>
                    </a:lnTo>
                    <a:cubicBezTo>
                      <a:pt x="4918" y="1592"/>
                      <a:pt x="4930" y="1449"/>
                      <a:pt x="4787" y="1366"/>
                    </a:cubicBezTo>
                    <a:lnTo>
                      <a:pt x="2513" y="56"/>
                    </a:lnTo>
                    <a:cubicBezTo>
                      <a:pt x="2432" y="19"/>
                      <a:pt x="2345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6" name="Google Shape;550;p18"/>
              <p:cNvSpPr/>
              <p:nvPr/>
            </p:nvSpPr>
            <p:spPr>
              <a:xfrm>
                <a:off x="3080738" y="324132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2" y="0"/>
                      <a:pt x="2099" y="25"/>
                      <a:pt x="2012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8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8"/>
                      <a:pt x="5310" y="1678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7" name="Google Shape;551;p18"/>
              <p:cNvSpPr/>
              <p:nvPr/>
            </p:nvSpPr>
            <p:spPr>
              <a:xfrm>
                <a:off x="3178963" y="32981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31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6" y="3023"/>
                    </a:cubicBezTo>
                    <a:cubicBezTo>
                      <a:pt x="3128" y="3023"/>
                      <a:pt x="3219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22" y="1679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8" name="Google Shape;552;p18"/>
              <p:cNvSpPr/>
              <p:nvPr/>
            </p:nvSpPr>
            <p:spPr>
              <a:xfrm>
                <a:off x="3277488" y="33549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56" y="0"/>
                    </a:moveTo>
                    <a:cubicBezTo>
                      <a:pt x="2170" y="0"/>
                      <a:pt x="2087" y="21"/>
                      <a:pt x="2012" y="64"/>
                    </a:cubicBezTo>
                    <a:lnTo>
                      <a:pt x="155" y="1148"/>
                    </a:lnTo>
                    <a:cubicBezTo>
                      <a:pt x="12" y="1231"/>
                      <a:pt x="0" y="1350"/>
                      <a:pt x="119" y="1422"/>
                    </a:cubicBezTo>
                    <a:lnTo>
                      <a:pt x="2810" y="2981"/>
                    </a:lnTo>
                    <a:cubicBezTo>
                      <a:pt x="2881" y="3009"/>
                      <a:pt x="2957" y="3023"/>
                      <a:pt x="3032" y="3023"/>
                    </a:cubicBezTo>
                    <a:cubicBezTo>
                      <a:pt x="3121" y="3023"/>
                      <a:pt x="3209" y="3003"/>
                      <a:pt x="3286" y="2958"/>
                    </a:cubicBezTo>
                    <a:lnTo>
                      <a:pt x="5156" y="1886"/>
                    </a:lnTo>
                    <a:cubicBezTo>
                      <a:pt x="5299" y="1803"/>
                      <a:pt x="5310" y="1672"/>
                      <a:pt x="5191" y="1600"/>
                    </a:cubicBezTo>
                    <a:lnTo>
                      <a:pt x="2489" y="53"/>
                    </a:lnTo>
                    <a:cubicBezTo>
                      <a:pt x="2414" y="18"/>
                      <a:pt x="2334" y="0"/>
                      <a:pt x="22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Google Shape;553;p18"/>
              <p:cNvSpPr/>
              <p:nvPr/>
            </p:nvSpPr>
            <p:spPr>
              <a:xfrm>
                <a:off x="3375713" y="34115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67" y="1143"/>
                    </a:lnTo>
                    <a:cubicBezTo>
                      <a:pt x="24" y="1226"/>
                      <a:pt x="0" y="1345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0" name="Google Shape;554;p18"/>
              <p:cNvSpPr/>
              <p:nvPr/>
            </p:nvSpPr>
            <p:spPr>
              <a:xfrm>
                <a:off x="3473938" y="346842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2"/>
                    </a:cubicBezTo>
                    <a:lnTo>
                      <a:pt x="167" y="1143"/>
                    </a:lnTo>
                    <a:cubicBezTo>
                      <a:pt x="24" y="1226"/>
                      <a:pt x="0" y="1346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1" name="Google Shape;555;p18"/>
              <p:cNvSpPr/>
              <p:nvPr/>
            </p:nvSpPr>
            <p:spPr>
              <a:xfrm>
                <a:off x="3572463" y="352527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1"/>
                    </a:moveTo>
                    <a:cubicBezTo>
                      <a:pt x="2192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2810" y="2977"/>
                    </a:lnTo>
                    <a:cubicBezTo>
                      <a:pt x="2879" y="3008"/>
                      <a:pt x="2952" y="3024"/>
                      <a:pt x="3026" y="3024"/>
                    </a:cubicBezTo>
                    <a:cubicBezTo>
                      <a:pt x="3118" y="3024"/>
                      <a:pt x="3212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11" y="1679"/>
                      <a:pt x="5191" y="1608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2" name="Google Shape;556;p18"/>
              <p:cNvSpPr/>
              <p:nvPr/>
            </p:nvSpPr>
            <p:spPr>
              <a:xfrm>
                <a:off x="3670688" y="358200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68" y="1"/>
                    </a:moveTo>
                    <a:cubicBezTo>
                      <a:pt x="2182" y="1"/>
                      <a:pt x="2099" y="22"/>
                      <a:pt x="2024" y="65"/>
                    </a:cubicBezTo>
                    <a:lnTo>
                      <a:pt x="167" y="1148"/>
                    </a:lnTo>
                    <a:cubicBezTo>
                      <a:pt x="12" y="1232"/>
                      <a:pt x="0" y="1351"/>
                      <a:pt x="131" y="1422"/>
                    </a:cubicBezTo>
                    <a:lnTo>
                      <a:pt x="2822" y="2982"/>
                    </a:lnTo>
                    <a:cubicBezTo>
                      <a:pt x="2893" y="3009"/>
                      <a:pt x="2969" y="3024"/>
                      <a:pt x="3044" y="3024"/>
                    </a:cubicBezTo>
                    <a:cubicBezTo>
                      <a:pt x="3133" y="3024"/>
                      <a:pt x="3221" y="3003"/>
                      <a:pt x="3298" y="2958"/>
                    </a:cubicBezTo>
                    <a:lnTo>
                      <a:pt x="5156" y="1887"/>
                    </a:lnTo>
                    <a:cubicBezTo>
                      <a:pt x="5299" y="1803"/>
                      <a:pt x="5323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3" name="Google Shape;557;p18"/>
              <p:cNvSpPr/>
              <p:nvPr/>
            </p:nvSpPr>
            <p:spPr>
              <a:xfrm>
                <a:off x="3769213" y="3638850"/>
                <a:ext cx="132775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3" extrusionOk="0">
                    <a:moveTo>
                      <a:pt x="2266" y="1"/>
                    </a:moveTo>
                    <a:cubicBezTo>
                      <a:pt x="2180" y="1"/>
                      <a:pt x="2093" y="22"/>
                      <a:pt x="2013" y="65"/>
                    </a:cubicBezTo>
                    <a:lnTo>
                      <a:pt x="155" y="1137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2810" y="2970"/>
                    </a:lnTo>
                    <a:cubicBezTo>
                      <a:pt x="2885" y="3004"/>
                      <a:pt x="2965" y="3022"/>
                      <a:pt x="3045" y="3022"/>
                    </a:cubicBezTo>
                    <a:cubicBezTo>
                      <a:pt x="3131" y="3022"/>
                      <a:pt x="3218" y="3001"/>
                      <a:pt x="3298" y="2958"/>
                    </a:cubicBezTo>
                    <a:lnTo>
                      <a:pt x="5156" y="1875"/>
                    </a:lnTo>
                    <a:cubicBezTo>
                      <a:pt x="5299" y="1803"/>
                      <a:pt x="5311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4" name="Google Shape;558;p18"/>
              <p:cNvSpPr/>
              <p:nvPr/>
            </p:nvSpPr>
            <p:spPr>
              <a:xfrm>
                <a:off x="3867438" y="369555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3" y="0"/>
                      <a:pt x="2099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57"/>
                      <a:pt x="120" y="1428"/>
                    </a:cubicBezTo>
                    <a:lnTo>
                      <a:pt x="2822" y="2976"/>
                    </a:lnTo>
                    <a:cubicBezTo>
                      <a:pt x="2891" y="3008"/>
                      <a:pt x="2962" y="3023"/>
                      <a:pt x="3033" y="3023"/>
                    </a:cubicBezTo>
                    <a:cubicBezTo>
                      <a:pt x="3122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7"/>
                      <a:pt x="5311" y="1678"/>
                      <a:pt x="5192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5" name="Google Shape;559;p18"/>
              <p:cNvSpPr/>
              <p:nvPr/>
            </p:nvSpPr>
            <p:spPr>
              <a:xfrm>
                <a:off x="3965963" y="37524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74" y="0"/>
                    </a:moveTo>
                    <a:cubicBezTo>
                      <a:pt x="2183" y="0"/>
                      <a:pt x="2092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6" y="3023"/>
                      <a:pt x="3207" y="2999"/>
                      <a:pt x="3287" y="2952"/>
                    </a:cubicBezTo>
                    <a:lnTo>
                      <a:pt x="5156" y="1881"/>
                    </a:lnTo>
                    <a:cubicBezTo>
                      <a:pt x="5299" y="1798"/>
                      <a:pt x="5311" y="1678"/>
                      <a:pt x="5192" y="1607"/>
                    </a:cubicBezTo>
                    <a:lnTo>
                      <a:pt x="2489" y="47"/>
                    </a:lnTo>
                    <a:cubicBezTo>
                      <a:pt x="2420" y="16"/>
                      <a:pt x="2347" y="0"/>
                      <a:pt x="22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6" name="Google Shape;560;p18"/>
              <p:cNvSpPr/>
              <p:nvPr/>
            </p:nvSpPr>
            <p:spPr>
              <a:xfrm>
                <a:off x="4064188" y="380925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0"/>
                    </a:moveTo>
                    <a:cubicBezTo>
                      <a:pt x="2195" y="0"/>
                      <a:pt x="2104" y="25"/>
                      <a:pt x="2025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20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7" y="3023"/>
                    </a:cubicBezTo>
                    <a:cubicBezTo>
                      <a:pt x="3128" y="3023"/>
                      <a:pt x="3219" y="2999"/>
                      <a:pt x="3299" y="2953"/>
                    </a:cubicBezTo>
                    <a:lnTo>
                      <a:pt x="5168" y="1881"/>
                    </a:lnTo>
                    <a:cubicBezTo>
                      <a:pt x="5311" y="1798"/>
                      <a:pt x="5323" y="1667"/>
                      <a:pt x="5204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7" name="Google Shape;561;p18"/>
              <p:cNvSpPr/>
              <p:nvPr/>
            </p:nvSpPr>
            <p:spPr>
              <a:xfrm>
                <a:off x="3915663" y="4005975"/>
                <a:ext cx="145875" cy="83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3" extrusionOk="0">
                    <a:moveTo>
                      <a:pt x="2283" y="0"/>
                    </a:moveTo>
                    <a:cubicBezTo>
                      <a:pt x="2200" y="0"/>
                      <a:pt x="2119" y="22"/>
                      <a:pt x="2048" y="60"/>
                    </a:cubicBezTo>
                    <a:lnTo>
                      <a:pt x="155" y="1156"/>
                    </a:lnTo>
                    <a:cubicBezTo>
                      <a:pt x="12" y="1227"/>
                      <a:pt x="0" y="1346"/>
                      <a:pt x="119" y="1418"/>
                    </a:cubicBezTo>
                    <a:lnTo>
                      <a:pt x="3346" y="3275"/>
                    </a:lnTo>
                    <a:cubicBezTo>
                      <a:pt x="3411" y="3308"/>
                      <a:pt x="3482" y="3323"/>
                      <a:pt x="3553" y="3323"/>
                    </a:cubicBezTo>
                    <a:cubicBezTo>
                      <a:pt x="3637" y="3323"/>
                      <a:pt x="3721" y="3302"/>
                      <a:pt x="3798" y="3263"/>
                    </a:cubicBezTo>
                    <a:lnTo>
                      <a:pt x="5680" y="2168"/>
                    </a:lnTo>
                    <a:cubicBezTo>
                      <a:pt x="5811" y="2096"/>
                      <a:pt x="5834" y="1977"/>
                      <a:pt x="5715" y="1906"/>
                    </a:cubicBezTo>
                    <a:lnTo>
                      <a:pt x="2489" y="48"/>
                    </a:lnTo>
                    <a:cubicBezTo>
                      <a:pt x="2423" y="16"/>
                      <a:pt x="2353" y="0"/>
                      <a:pt x="22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8" name="Google Shape;562;p18"/>
              <p:cNvSpPr/>
              <p:nvPr/>
            </p:nvSpPr>
            <p:spPr>
              <a:xfrm>
                <a:off x="3809388" y="39446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2" y="1"/>
                    </a:moveTo>
                    <a:cubicBezTo>
                      <a:pt x="2198" y="1"/>
                      <a:pt x="2114" y="22"/>
                      <a:pt x="2037" y="61"/>
                    </a:cubicBezTo>
                    <a:lnTo>
                      <a:pt x="156" y="1156"/>
                    </a:lnTo>
                    <a:cubicBezTo>
                      <a:pt x="13" y="1227"/>
                      <a:pt x="1" y="1347"/>
                      <a:pt x="120" y="1418"/>
                    </a:cubicBezTo>
                    <a:lnTo>
                      <a:pt x="3346" y="3275"/>
                    </a:lnTo>
                    <a:cubicBezTo>
                      <a:pt x="3412" y="3308"/>
                      <a:pt x="3482" y="3323"/>
                      <a:pt x="3552" y="3323"/>
                    </a:cubicBezTo>
                    <a:cubicBezTo>
                      <a:pt x="3635" y="3323"/>
                      <a:pt x="3716" y="3302"/>
                      <a:pt x="3787" y="3263"/>
                    </a:cubicBezTo>
                    <a:lnTo>
                      <a:pt x="5680" y="2168"/>
                    </a:lnTo>
                    <a:cubicBezTo>
                      <a:pt x="5811" y="2097"/>
                      <a:pt x="5835" y="1978"/>
                      <a:pt x="5716" y="1906"/>
                    </a:cubicBezTo>
                    <a:lnTo>
                      <a:pt x="2489" y="49"/>
                    </a:lnTo>
                    <a:cubicBezTo>
                      <a:pt x="2424" y="16"/>
                      <a:pt x="2353" y="1"/>
                      <a:pt x="2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9" name="Google Shape;563;p18"/>
              <p:cNvSpPr/>
              <p:nvPr/>
            </p:nvSpPr>
            <p:spPr>
              <a:xfrm>
                <a:off x="3703138" y="3883350"/>
                <a:ext cx="14587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8" extrusionOk="0">
                    <a:moveTo>
                      <a:pt x="2282" y="0"/>
                    </a:moveTo>
                    <a:cubicBezTo>
                      <a:pt x="2198" y="0"/>
                      <a:pt x="2114" y="21"/>
                      <a:pt x="2036" y="60"/>
                    </a:cubicBezTo>
                    <a:lnTo>
                      <a:pt x="143" y="1155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3346" y="3275"/>
                    </a:lnTo>
                    <a:cubicBezTo>
                      <a:pt x="3414" y="3303"/>
                      <a:pt x="3488" y="3318"/>
                      <a:pt x="3560" y="3318"/>
                    </a:cubicBezTo>
                    <a:cubicBezTo>
                      <a:pt x="3640" y="3318"/>
                      <a:pt x="3718" y="3300"/>
                      <a:pt x="3786" y="3263"/>
                    </a:cubicBezTo>
                    <a:lnTo>
                      <a:pt x="5679" y="2167"/>
                    </a:lnTo>
                    <a:cubicBezTo>
                      <a:pt x="5810" y="2084"/>
                      <a:pt x="5834" y="1977"/>
                      <a:pt x="5715" y="1905"/>
                    </a:cubicBezTo>
                    <a:lnTo>
                      <a:pt x="2489" y="48"/>
                    </a:lnTo>
                    <a:cubicBezTo>
                      <a:pt x="2423" y="15"/>
                      <a:pt x="2353" y="0"/>
                      <a:pt x="2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0" name="Google Shape;564;p18"/>
              <p:cNvSpPr/>
              <p:nvPr/>
            </p:nvSpPr>
            <p:spPr>
              <a:xfrm>
                <a:off x="3042338" y="3501700"/>
                <a:ext cx="700400" cy="403300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6132" extrusionOk="0">
                    <a:moveTo>
                      <a:pt x="2294" y="0"/>
                    </a:moveTo>
                    <a:cubicBezTo>
                      <a:pt x="2206" y="0"/>
                      <a:pt x="2117" y="22"/>
                      <a:pt x="2036" y="62"/>
                    </a:cubicBezTo>
                    <a:lnTo>
                      <a:pt x="155" y="1158"/>
                    </a:lnTo>
                    <a:cubicBezTo>
                      <a:pt x="12" y="1229"/>
                      <a:pt x="0" y="1348"/>
                      <a:pt x="119" y="1419"/>
                    </a:cubicBezTo>
                    <a:lnTo>
                      <a:pt x="25539" y="16088"/>
                    </a:lnTo>
                    <a:cubicBezTo>
                      <a:pt x="25607" y="16116"/>
                      <a:pt x="25678" y="16131"/>
                      <a:pt x="25749" y="16131"/>
                    </a:cubicBezTo>
                    <a:cubicBezTo>
                      <a:pt x="25827" y="16131"/>
                      <a:pt x="25905" y="16113"/>
                      <a:pt x="25980" y="16076"/>
                    </a:cubicBezTo>
                    <a:lnTo>
                      <a:pt x="27873" y="14981"/>
                    </a:lnTo>
                    <a:cubicBezTo>
                      <a:pt x="28004" y="14897"/>
                      <a:pt x="28016" y="14790"/>
                      <a:pt x="27909" y="14719"/>
                    </a:cubicBezTo>
                    <a:lnTo>
                      <a:pt x="2489" y="38"/>
                    </a:lnTo>
                    <a:cubicBezTo>
                      <a:pt x="2427" y="13"/>
                      <a:pt x="2361" y="0"/>
                      <a:pt x="22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38" name="Google Shape;565;p18"/>
            <p:cNvSpPr/>
            <p:nvPr/>
          </p:nvSpPr>
          <p:spPr>
            <a:xfrm>
              <a:off x="3548638" y="2988300"/>
              <a:ext cx="838525" cy="489075"/>
            </a:xfrm>
            <a:custGeom>
              <a:avLst/>
              <a:gdLst/>
              <a:ahLst/>
              <a:cxnLst/>
              <a:rect l="l" t="t" r="r" b="b"/>
              <a:pathLst>
                <a:path w="33541" h="19563" extrusionOk="0">
                  <a:moveTo>
                    <a:pt x="32481" y="13526"/>
                  </a:moveTo>
                  <a:lnTo>
                    <a:pt x="9585" y="298"/>
                  </a:lnTo>
                  <a:cubicBezTo>
                    <a:pt x="9073" y="0"/>
                    <a:pt x="8180" y="48"/>
                    <a:pt x="7585" y="381"/>
                  </a:cubicBezTo>
                  <a:lnTo>
                    <a:pt x="680" y="4370"/>
                  </a:lnTo>
                  <a:lnTo>
                    <a:pt x="1" y="4215"/>
                  </a:lnTo>
                  <a:lnTo>
                    <a:pt x="1" y="5132"/>
                  </a:lnTo>
                  <a:cubicBezTo>
                    <a:pt x="25" y="5346"/>
                    <a:pt x="156" y="5537"/>
                    <a:pt x="346" y="5632"/>
                  </a:cubicBezTo>
                  <a:lnTo>
                    <a:pt x="23968" y="19265"/>
                  </a:lnTo>
                  <a:cubicBezTo>
                    <a:pt x="24480" y="19562"/>
                    <a:pt x="25373" y="19527"/>
                    <a:pt x="25968" y="19181"/>
                  </a:cubicBezTo>
                  <a:lnTo>
                    <a:pt x="33053" y="15098"/>
                  </a:lnTo>
                  <a:cubicBezTo>
                    <a:pt x="33374" y="14907"/>
                    <a:pt x="33541" y="14669"/>
                    <a:pt x="33541" y="14443"/>
                  </a:cubicBezTo>
                  <a:lnTo>
                    <a:pt x="33541" y="13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566;p18"/>
            <p:cNvSpPr/>
            <p:nvPr/>
          </p:nvSpPr>
          <p:spPr>
            <a:xfrm>
              <a:off x="3548638" y="2968000"/>
              <a:ext cx="838525" cy="484075"/>
            </a:xfrm>
            <a:custGeom>
              <a:avLst/>
              <a:gdLst/>
              <a:ahLst/>
              <a:cxnLst/>
              <a:rect l="l" t="t" r="r" b="b"/>
              <a:pathLst>
                <a:path w="33541" h="19363" extrusionOk="0">
                  <a:moveTo>
                    <a:pt x="8720" y="1"/>
                  </a:moveTo>
                  <a:cubicBezTo>
                    <a:pt x="8327" y="1"/>
                    <a:pt x="7911" y="94"/>
                    <a:pt x="7585" y="277"/>
                  </a:cubicBezTo>
                  <a:lnTo>
                    <a:pt x="489" y="4372"/>
                  </a:lnTo>
                  <a:cubicBezTo>
                    <a:pt x="168" y="4563"/>
                    <a:pt x="1" y="4801"/>
                    <a:pt x="1" y="5027"/>
                  </a:cubicBezTo>
                  <a:cubicBezTo>
                    <a:pt x="25" y="5242"/>
                    <a:pt x="156" y="5432"/>
                    <a:pt x="346" y="5527"/>
                  </a:cubicBezTo>
                  <a:lnTo>
                    <a:pt x="23968" y="19160"/>
                  </a:lnTo>
                  <a:cubicBezTo>
                    <a:pt x="24202" y="19296"/>
                    <a:pt x="24517" y="19363"/>
                    <a:pt x="24845" y="19363"/>
                  </a:cubicBezTo>
                  <a:cubicBezTo>
                    <a:pt x="25235" y="19363"/>
                    <a:pt x="25646" y="19269"/>
                    <a:pt x="25968" y="19088"/>
                  </a:cubicBezTo>
                  <a:lnTo>
                    <a:pt x="33053" y="14993"/>
                  </a:lnTo>
                  <a:cubicBezTo>
                    <a:pt x="33374" y="14802"/>
                    <a:pt x="33541" y="14564"/>
                    <a:pt x="33541" y="14338"/>
                  </a:cubicBezTo>
                  <a:cubicBezTo>
                    <a:pt x="33529" y="14112"/>
                    <a:pt x="33398" y="13921"/>
                    <a:pt x="33195" y="13838"/>
                  </a:cubicBezTo>
                  <a:lnTo>
                    <a:pt x="9585" y="193"/>
                  </a:lnTo>
                  <a:cubicBezTo>
                    <a:pt x="9354" y="64"/>
                    <a:pt x="9045" y="1"/>
                    <a:pt x="87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567;p18"/>
            <p:cNvSpPr/>
            <p:nvPr/>
          </p:nvSpPr>
          <p:spPr>
            <a:xfrm>
              <a:off x="3760888" y="2885900"/>
              <a:ext cx="414350" cy="444425"/>
            </a:xfrm>
            <a:custGeom>
              <a:avLst/>
              <a:gdLst/>
              <a:ahLst/>
              <a:cxnLst/>
              <a:rect l="l" t="t" r="r" b="b"/>
              <a:pathLst>
                <a:path w="16574" h="17777" extrusionOk="0">
                  <a:moveTo>
                    <a:pt x="14323" y="8073"/>
                  </a:moveTo>
                  <a:lnTo>
                    <a:pt x="0" y="1"/>
                  </a:lnTo>
                  <a:lnTo>
                    <a:pt x="0" y="8680"/>
                  </a:lnTo>
                  <a:cubicBezTo>
                    <a:pt x="0" y="8728"/>
                    <a:pt x="24" y="8764"/>
                    <a:pt x="71" y="8787"/>
                  </a:cubicBezTo>
                  <a:lnTo>
                    <a:pt x="15526" y="17705"/>
                  </a:lnTo>
                  <a:cubicBezTo>
                    <a:pt x="15669" y="17777"/>
                    <a:pt x="15835" y="17765"/>
                    <a:pt x="15966" y="17693"/>
                  </a:cubicBezTo>
                  <a:lnTo>
                    <a:pt x="16466" y="17408"/>
                  </a:lnTo>
                  <a:cubicBezTo>
                    <a:pt x="16526" y="17372"/>
                    <a:pt x="16574" y="17324"/>
                    <a:pt x="16574" y="17253"/>
                  </a:cubicBezTo>
                  <a:lnTo>
                    <a:pt x="16574" y="85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568;p18"/>
            <p:cNvSpPr/>
            <p:nvPr/>
          </p:nvSpPr>
          <p:spPr>
            <a:xfrm>
              <a:off x="3759688" y="2873400"/>
              <a:ext cx="415550" cy="239350"/>
            </a:xfrm>
            <a:custGeom>
              <a:avLst/>
              <a:gdLst/>
              <a:ahLst/>
              <a:cxnLst/>
              <a:rect l="l" t="t" r="r" b="b"/>
              <a:pathLst>
                <a:path w="16622" h="9574" extrusionOk="0">
                  <a:moveTo>
                    <a:pt x="878" y="0"/>
                  </a:moveTo>
                  <a:cubicBezTo>
                    <a:pt x="796" y="0"/>
                    <a:pt x="714" y="21"/>
                    <a:pt x="643" y="60"/>
                  </a:cubicBezTo>
                  <a:lnTo>
                    <a:pt x="143" y="346"/>
                  </a:lnTo>
                  <a:cubicBezTo>
                    <a:pt x="12" y="429"/>
                    <a:pt x="0" y="536"/>
                    <a:pt x="119" y="608"/>
                  </a:cubicBezTo>
                  <a:lnTo>
                    <a:pt x="15574" y="9526"/>
                  </a:lnTo>
                  <a:cubicBezTo>
                    <a:pt x="15639" y="9558"/>
                    <a:pt x="15707" y="9574"/>
                    <a:pt x="15776" y="9574"/>
                  </a:cubicBezTo>
                  <a:cubicBezTo>
                    <a:pt x="15856" y="9574"/>
                    <a:pt x="15937" y="9552"/>
                    <a:pt x="16014" y="9514"/>
                  </a:cubicBezTo>
                  <a:lnTo>
                    <a:pt x="16502" y="9228"/>
                  </a:lnTo>
                  <a:cubicBezTo>
                    <a:pt x="16562" y="9204"/>
                    <a:pt x="16610" y="9145"/>
                    <a:pt x="16622" y="9073"/>
                  </a:cubicBezTo>
                  <a:cubicBezTo>
                    <a:pt x="16610" y="9026"/>
                    <a:pt x="16586" y="8990"/>
                    <a:pt x="16538" y="8966"/>
                  </a:cubicBezTo>
                  <a:lnTo>
                    <a:pt x="1084" y="48"/>
                  </a:lnTo>
                  <a:cubicBezTo>
                    <a:pt x="1018" y="15"/>
                    <a:pt x="948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569;p18"/>
            <p:cNvSpPr/>
            <p:nvPr/>
          </p:nvSpPr>
          <p:spPr>
            <a:xfrm>
              <a:off x="3248613" y="1504175"/>
              <a:ext cx="1450200" cy="1892225"/>
            </a:xfrm>
            <a:custGeom>
              <a:avLst/>
              <a:gdLst/>
              <a:ahLst/>
              <a:cxnLst/>
              <a:rect l="l" t="t" r="r" b="b"/>
              <a:pathLst>
                <a:path w="58008" h="75689" extrusionOk="0">
                  <a:moveTo>
                    <a:pt x="56710" y="31219"/>
                  </a:moveTo>
                  <a:lnTo>
                    <a:pt x="2977" y="203"/>
                  </a:lnTo>
                  <a:cubicBezTo>
                    <a:pt x="2655" y="13"/>
                    <a:pt x="2358" y="1"/>
                    <a:pt x="2132" y="132"/>
                  </a:cubicBezTo>
                  <a:lnTo>
                    <a:pt x="0" y="1358"/>
                  </a:lnTo>
                  <a:lnTo>
                    <a:pt x="1679" y="2549"/>
                  </a:lnTo>
                  <a:lnTo>
                    <a:pt x="1679" y="40875"/>
                  </a:lnTo>
                  <a:cubicBezTo>
                    <a:pt x="1679" y="41828"/>
                    <a:pt x="2263" y="42947"/>
                    <a:pt x="2977" y="43363"/>
                  </a:cubicBezTo>
                  <a:lnTo>
                    <a:pt x="55353" y="73605"/>
                  </a:lnTo>
                  <a:lnTo>
                    <a:pt x="55424" y="75689"/>
                  </a:lnTo>
                  <a:lnTo>
                    <a:pt x="57555" y="74451"/>
                  </a:lnTo>
                  <a:cubicBezTo>
                    <a:pt x="57829" y="74296"/>
                    <a:pt x="58008" y="73927"/>
                    <a:pt x="58008" y="73403"/>
                  </a:cubicBezTo>
                  <a:lnTo>
                    <a:pt x="58008" y="33707"/>
                  </a:lnTo>
                  <a:cubicBezTo>
                    <a:pt x="58008" y="32743"/>
                    <a:pt x="57424" y="31636"/>
                    <a:pt x="56710" y="31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570;p18"/>
            <p:cNvSpPr/>
            <p:nvPr/>
          </p:nvSpPr>
          <p:spPr>
            <a:xfrm>
              <a:off x="3237288" y="1535150"/>
              <a:ext cx="1408250" cy="1864225"/>
            </a:xfrm>
            <a:custGeom>
              <a:avLst/>
              <a:gdLst/>
              <a:ahLst/>
              <a:cxnLst/>
              <a:rect l="l" t="t" r="r" b="b"/>
              <a:pathLst>
                <a:path w="56330" h="74569" extrusionOk="0">
                  <a:moveTo>
                    <a:pt x="55032" y="31206"/>
                  </a:moveTo>
                  <a:lnTo>
                    <a:pt x="1299" y="203"/>
                  </a:lnTo>
                  <a:cubicBezTo>
                    <a:pt x="977" y="12"/>
                    <a:pt x="680" y="0"/>
                    <a:pt x="453" y="131"/>
                  </a:cubicBezTo>
                  <a:cubicBezTo>
                    <a:pt x="180" y="286"/>
                    <a:pt x="1" y="655"/>
                    <a:pt x="1" y="1179"/>
                  </a:cubicBezTo>
                  <a:lnTo>
                    <a:pt x="1" y="40862"/>
                  </a:lnTo>
                  <a:cubicBezTo>
                    <a:pt x="1" y="41827"/>
                    <a:pt x="584" y="42934"/>
                    <a:pt x="1299" y="43351"/>
                  </a:cubicBezTo>
                  <a:lnTo>
                    <a:pt x="55032" y="74367"/>
                  </a:lnTo>
                  <a:cubicBezTo>
                    <a:pt x="55353" y="74557"/>
                    <a:pt x="55651" y="74569"/>
                    <a:pt x="55877" y="74438"/>
                  </a:cubicBezTo>
                  <a:cubicBezTo>
                    <a:pt x="56151" y="74283"/>
                    <a:pt x="56329" y="73914"/>
                    <a:pt x="56329" y="73390"/>
                  </a:cubicBezTo>
                  <a:lnTo>
                    <a:pt x="56329" y="33695"/>
                  </a:lnTo>
                  <a:cubicBezTo>
                    <a:pt x="56329" y="32742"/>
                    <a:pt x="55746" y="31623"/>
                    <a:pt x="55032" y="3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571;p18"/>
            <p:cNvSpPr/>
            <p:nvPr/>
          </p:nvSpPr>
          <p:spPr>
            <a:xfrm>
              <a:off x="3266763" y="1573550"/>
              <a:ext cx="1349000" cy="1787150"/>
            </a:xfrm>
            <a:custGeom>
              <a:avLst/>
              <a:gdLst/>
              <a:ahLst/>
              <a:cxnLst/>
              <a:rect l="l" t="t" r="r" b="b"/>
              <a:pathLst>
                <a:path w="53960" h="71486" extrusionOk="0">
                  <a:moveTo>
                    <a:pt x="53174" y="30492"/>
                  </a:moveTo>
                  <a:lnTo>
                    <a:pt x="798" y="250"/>
                  </a:lnTo>
                  <a:cubicBezTo>
                    <a:pt x="358" y="0"/>
                    <a:pt x="1" y="274"/>
                    <a:pt x="1" y="845"/>
                  </a:cubicBezTo>
                  <a:lnTo>
                    <a:pt x="1" y="39481"/>
                  </a:lnTo>
                  <a:cubicBezTo>
                    <a:pt x="1" y="40065"/>
                    <a:pt x="358" y="40743"/>
                    <a:pt x="798" y="40993"/>
                  </a:cubicBezTo>
                  <a:lnTo>
                    <a:pt x="53174" y="71235"/>
                  </a:lnTo>
                  <a:cubicBezTo>
                    <a:pt x="53603" y="71485"/>
                    <a:pt x="53960" y="71223"/>
                    <a:pt x="53960" y="70640"/>
                  </a:cubicBezTo>
                  <a:lnTo>
                    <a:pt x="53960" y="32004"/>
                  </a:lnTo>
                  <a:cubicBezTo>
                    <a:pt x="53960" y="31421"/>
                    <a:pt x="53614" y="30742"/>
                    <a:pt x="53174" y="304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02" name="Rectangle 1401"/>
          <p:cNvSpPr/>
          <p:nvPr/>
        </p:nvSpPr>
        <p:spPr>
          <a:xfrm>
            <a:off x="8496624" y="3904553"/>
            <a:ext cx="2664405" cy="752359"/>
          </a:xfrm>
          <a:prstGeom prst="rect">
            <a:avLst/>
          </a:prstGeom>
          <a:noFill/>
          <a:ln>
            <a:solidFill>
              <a:srgbClr val="00A9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4" name="Google Shape;504;p18"/>
          <p:cNvGrpSpPr/>
          <p:nvPr/>
        </p:nvGrpSpPr>
        <p:grpSpPr>
          <a:xfrm>
            <a:off x="10544982" y="4040750"/>
            <a:ext cx="466925" cy="429223"/>
            <a:chOff x="2616388" y="1504175"/>
            <a:chExt cx="2082425" cy="2675075"/>
          </a:xfrm>
          <a:solidFill>
            <a:srgbClr val="00A99D"/>
          </a:solidFill>
        </p:grpSpPr>
        <p:sp>
          <p:nvSpPr>
            <p:cNvPr id="1405" name="Google Shape;505;p18"/>
            <p:cNvSpPr/>
            <p:nvPr/>
          </p:nvSpPr>
          <p:spPr>
            <a:xfrm>
              <a:off x="2616688" y="3345475"/>
              <a:ext cx="1897575" cy="833775"/>
            </a:xfrm>
            <a:custGeom>
              <a:avLst/>
              <a:gdLst/>
              <a:ahLst/>
              <a:cxnLst/>
              <a:rect l="l" t="t" r="r" b="b"/>
              <a:pathLst>
                <a:path w="75903" h="33351" extrusionOk="0">
                  <a:moveTo>
                    <a:pt x="0" y="1"/>
                  </a:moveTo>
                  <a:lnTo>
                    <a:pt x="0" y="989"/>
                  </a:lnTo>
                  <a:cubicBezTo>
                    <a:pt x="0" y="1108"/>
                    <a:pt x="72" y="1215"/>
                    <a:pt x="191" y="1275"/>
                  </a:cubicBezTo>
                  <a:lnTo>
                    <a:pt x="55472" y="33195"/>
                  </a:lnTo>
                  <a:cubicBezTo>
                    <a:pt x="55829" y="33350"/>
                    <a:pt x="56246" y="33338"/>
                    <a:pt x="56591" y="33148"/>
                  </a:cubicBezTo>
                  <a:lnTo>
                    <a:pt x="75629" y="22158"/>
                  </a:lnTo>
                  <a:cubicBezTo>
                    <a:pt x="75784" y="22087"/>
                    <a:pt x="75879" y="21944"/>
                    <a:pt x="75903" y="21789"/>
                  </a:cubicBezTo>
                  <a:lnTo>
                    <a:pt x="75903" y="208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6" name="Google Shape;506;p18"/>
            <p:cNvSpPr/>
            <p:nvPr/>
          </p:nvSpPr>
          <p:spPr>
            <a:xfrm>
              <a:off x="2616388" y="3057550"/>
              <a:ext cx="1897875" cy="1095775"/>
            </a:xfrm>
            <a:custGeom>
              <a:avLst/>
              <a:gdLst/>
              <a:ahLst/>
              <a:cxnLst/>
              <a:rect l="l" t="t" r="r" b="b"/>
              <a:pathLst>
                <a:path w="75915" h="43831" extrusionOk="0">
                  <a:moveTo>
                    <a:pt x="19950" y="0"/>
                  </a:moveTo>
                  <a:cubicBezTo>
                    <a:pt x="19729" y="0"/>
                    <a:pt x="19496" y="55"/>
                    <a:pt x="19312" y="159"/>
                  </a:cubicBezTo>
                  <a:lnTo>
                    <a:pt x="274" y="11149"/>
                  </a:lnTo>
                  <a:cubicBezTo>
                    <a:pt x="120" y="11220"/>
                    <a:pt x="24" y="11351"/>
                    <a:pt x="0" y="11518"/>
                  </a:cubicBezTo>
                  <a:cubicBezTo>
                    <a:pt x="12" y="11637"/>
                    <a:pt x="84" y="11744"/>
                    <a:pt x="191" y="11804"/>
                  </a:cubicBezTo>
                  <a:lnTo>
                    <a:pt x="55484" y="43724"/>
                  </a:lnTo>
                  <a:cubicBezTo>
                    <a:pt x="55647" y="43795"/>
                    <a:pt x="55822" y="43831"/>
                    <a:pt x="55998" y="43831"/>
                  </a:cubicBezTo>
                  <a:cubicBezTo>
                    <a:pt x="56207" y="43831"/>
                    <a:pt x="56415" y="43780"/>
                    <a:pt x="56603" y="43677"/>
                  </a:cubicBezTo>
                  <a:lnTo>
                    <a:pt x="75641" y="32687"/>
                  </a:lnTo>
                  <a:cubicBezTo>
                    <a:pt x="75796" y="32616"/>
                    <a:pt x="75891" y="32485"/>
                    <a:pt x="75915" y="32318"/>
                  </a:cubicBezTo>
                  <a:cubicBezTo>
                    <a:pt x="75903" y="32199"/>
                    <a:pt x="75831" y="32080"/>
                    <a:pt x="75724" y="32032"/>
                  </a:cubicBezTo>
                  <a:lnTo>
                    <a:pt x="20432" y="112"/>
                  </a:lnTo>
                  <a:cubicBezTo>
                    <a:pt x="20303" y="37"/>
                    <a:pt x="20131" y="0"/>
                    <a:pt x="199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7" name="Google Shape;507;p18"/>
            <p:cNvSpPr/>
            <p:nvPr/>
          </p:nvSpPr>
          <p:spPr>
            <a:xfrm>
              <a:off x="2643763" y="3070150"/>
              <a:ext cx="1853825" cy="1070400"/>
            </a:xfrm>
            <a:custGeom>
              <a:avLst/>
              <a:gdLst/>
              <a:ahLst/>
              <a:cxnLst/>
              <a:rect l="l" t="t" r="r" b="b"/>
              <a:pathLst>
                <a:path w="74153" h="42816" extrusionOk="0">
                  <a:moveTo>
                    <a:pt x="54841" y="42732"/>
                  </a:moveTo>
                  <a:lnTo>
                    <a:pt x="156" y="11157"/>
                  </a:lnTo>
                  <a:cubicBezTo>
                    <a:pt x="1" y="11073"/>
                    <a:pt x="25" y="10931"/>
                    <a:pt x="191" y="10823"/>
                  </a:cubicBezTo>
                  <a:lnTo>
                    <a:pt x="18741" y="108"/>
                  </a:lnTo>
                  <a:cubicBezTo>
                    <a:pt x="18920" y="13"/>
                    <a:pt x="19134" y="1"/>
                    <a:pt x="19313" y="84"/>
                  </a:cubicBezTo>
                  <a:lnTo>
                    <a:pt x="74010" y="31671"/>
                  </a:lnTo>
                  <a:cubicBezTo>
                    <a:pt x="74153" y="31755"/>
                    <a:pt x="74129" y="31897"/>
                    <a:pt x="73962" y="31993"/>
                  </a:cubicBezTo>
                  <a:lnTo>
                    <a:pt x="55413" y="42708"/>
                  </a:lnTo>
                  <a:cubicBezTo>
                    <a:pt x="55234" y="42815"/>
                    <a:pt x="55020" y="42815"/>
                    <a:pt x="54841" y="427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408" name="Google Shape;508;p18"/>
            <p:cNvGrpSpPr/>
            <p:nvPr/>
          </p:nvGrpSpPr>
          <p:grpSpPr>
            <a:xfrm>
              <a:off x="2723238" y="3123575"/>
              <a:ext cx="1675550" cy="965475"/>
              <a:chOff x="2723238" y="3123575"/>
              <a:chExt cx="1675550" cy="965475"/>
            </a:xfrm>
            <a:grpFill/>
          </p:grpSpPr>
          <p:sp>
            <p:nvSpPr>
              <p:cNvPr id="1416" name="Google Shape;509;p18"/>
              <p:cNvSpPr/>
              <p:nvPr/>
            </p:nvSpPr>
            <p:spPr>
              <a:xfrm>
                <a:off x="3065263" y="3123575"/>
                <a:ext cx="141100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9" extrusionOk="0">
                    <a:moveTo>
                      <a:pt x="2190" y="0"/>
                    </a:moveTo>
                    <a:cubicBezTo>
                      <a:pt x="2018" y="0"/>
                      <a:pt x="1846" y="42"/>
                      <a:pt x="1691" y="126"/>
                    </a:cubicBezTo>
                    <a:lnTo>
                      <a:pt x="310" y="924"/>
                    </a:lnTo>
                    <a:cubicBezTo>
                      <a:pt x="36" y="1090"/>
                      <a:pt x="0" y="1328"/>
                      <a:pt x="238" y="1459"/>
                    </a:cubicBezTo>
                    <a:lnTo>
                      <a:pt x="3036" y="3079"/>
                    </a:lnTo>
                    <a:cubicBezTo>
                      <a:pt x="3173" y="3139"/>
                      <a:pt x="3317" y="3169"/>
                      <a:pt x="3460" y="3169"/>
                    </a:cubicBezTo>
                    <a:cubicBezTo>
                      <a:pt x="3629" y="3169"/>
                      <a:pt x="3798" y="3127"/>
                      <a:pt x="3953" y="3043"/>
                    </a:cubicBezTo>
                    <a:lnTo>
                      <a:pt x="5346" y="2233"/>
                    </a:lnTo>
                    <a:cubicBezTo>
                      <a:pt x="5620" y="2067"/>
                      <a:pt x="5644" y="1828"/>
                      <a:pt x="5406" y="1697"/>
                    </a:cubicBezTo>
                    <a:lnTo>
                      <a:pt x="2619" y="90"/>
                    </a:lnTo>
                    <a:cubicBezTo>
                      <a:pt x="2483" y="30"/>
                      <a:pt x="2337" y="0"/>
                      <a:pt x="2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7" name="Google Shape;510;p18"/>
              <p:cNvSpPr/>
              <p:nvPr/>
            </p:nvSpPr>
            <p:spPr>
              <a:xfrm>
                <a:off x="3197713" y="3200100"/>
                <a:ext cx="1411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8" extrusionOk="0">
                    <a:moveTo>
                      <a:pt x="2199" y="0"/>
                    </a:moveTo>
                    <a:cubicBezTo>
                      <a:pt x="2023" y="0"/>
                      <a:pt x="1848" y="45"/>
                      <a:pt x="1691" y="137"/>
                    </a:cubicBezTo>
                    <a:lnTo>
                      <a:pt x="310" y="934"/>
                    </a:lnTo>
                    <a:cubicBezTo>
                      <a:pt x="36" y="1089"/>
                      <a:pt x="0" y="1327"/>
                      <a:pt x="239" y="1470"/>
                    </a:cubicBezTo>
                    <a:lnTo>
                      <a:pt x="3036" y="3077"/>
                    </a:lnTo>
                    <a:cubicBezTo>
                      <a:pt x="3173" y="3137"/>
                      <a:pt x="3317" y="3167"/>
                      <a:pt x="3460" y="3167"/>
                    </a:cubicBezTo>
                    <a:cubicBezTo>
                      <a:pt x="3630" y="3167"/>
                      <a:pt x="3798" y="3126"/>
                      <a:pt x="3953" y="3042"/>
                    </a:cubicBezTo>
                    <a:lnTo>
                      <a:pt x="5346" y="2244"/>
                    </a:lnTo>
                    <a:cubicBezTo>
                      <a:pt x="5620" y="2077"/>
                      <a:pt x="5644" y="1839"/>
                      <a:pt x="5406" y="1708"/>
                    </a:cubicBezTo>
                    <a:lnTo>
                      <a:pt x="2620" y="89"/>
                    </a:lnTo>
                    <a:cubicBezTo>
                      <a:pt x="2486" y="30"/>
                      <a:pt x="2342" y="0"/>
                      <a:pt x="2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8" name="Google Shape;511;p18"/>
              <p:cNvSpPr/>
              <p:nvPr/>
            </p:nvSpPr>
            <p:spPr>
              <a:xfrm>
                <a:off x="3330463" y="3276550"/>
                <a:ext cx="1408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3163" extrusionOk="0">
                    <a:moveTo>
                      <a:pt x="2179" y="1"/>
                    </a:moveTo>
                    <a:cubicBezTo>
                      <a:pt x="2006" y="1"/>
                      <a:pt x="1834" y="43"/>
                      <a:pt x="1679" y="127"/>
                    </a:cubicBezTo>
                    <a:lnTo>
                      <a:pt x="298" y="924"/>
                    </a:lnTo>
                    <a:cubicBezTo>
                      <a:pt x="24" y="1091"/>
                      <a:pt x="1" y="1329"/>
                      <a:pt x="227" y="1460"/>
                    </a:cubicBezTo>
                    <a:lnTo>
                      <a:pt x="3025" y="3067"/>
                    </a:lnTo>
                    <a:cubicBezTo>
                      <a:pt x="3159" y="3132"/>
                      <a:pt x="3300" y="3162"/>
                      <a:pt x="3441" y="3162"/>
                    </a:cubicBezTo>
                    <a:cubicBezTo>
                      <a:pt x="3613" y="3162"/>
                      <a:pt x="3784" y="3117"/>
                      <a:pt x="3942" y="3032"/>
                    </a:cubicBezTo>
                    <a:lnTo>
                      <a:pt x="5335" y="2234"/>
                    </a:lnTo>
                    <a:cubicBezTo>
                      <a:pt x="5608" y="2079"/>
                      <a:pt x="5632" y="1841"/>
                      <a:pt x="5394" y="1698"/>
                    </a:cubicBezTo>
                    <a:lnTo>
                      <a:pt x="2608" y="91"/>
                    </a:lnTo>
                    <a:cubicBezTo>
                      <a:pt x="2472" y="31"/>
                      <a:pt x="2325" y="1"/>
                      <a:pt x="2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9" name="Google Shape;512;p18"/>
              <p:cNvSpPr/>
              <p:nvPr/>
            </p:nvSpPr>
            <p:spPr>
              <a:xfrm>
                <a:off x="3462613" y="3353050"/>
                <a:ext cx="1411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3" extrusionOk="0">
                    <a:moveTo>
                      <a:pt x="2191" y="1"/>
                    </a:moveTo>
                    <a:cubicBezTo>
                      <a:pt x="2019" y="1"/>
                      <a:pt x="1846" y="43"/>
                      <a:pt x="1692" y="127"/>
                    </a:cubicBezTo>
                    <a:lnTo>
                      <a:pt x="311" y="924"/>
                    </a:lnTo>
                    <a:cubicBezTo>
                      <a:pt x="37" y="1091"/>
                      <a:pt x="1" y="1329"/>
                      <a:pt x="239" y="1460"/>
                    </a:cubicBezTo>
                    <a:lnTo>
                      <a:pt x="3037" y="3067"/>
                    </a:lnTo>
                    <a:cubicBezTo>
                      <a:pt x="3171" y="3132"/>
                      <a:pt x="3315" y="3162"/>
                      <a:pt x="3458" y="3162"/>
                    </a:cubicBezTo>
                    <a:cubicBezTo>
                      <a:pt x="3634" y="3162"/>
                      <a:pt x="3809" y="3117"/>
                      <a:pt x="3966" y="3032"/>
                    </a:cubicBezTo>
                    <a:lnTo>
                      <a:pt x="5347" y="2234"/>
                    </a:lnTo>
                    <a:cubicBezTo>
                      <a:pt x="5609" y="2079"/>
                      <a:pt x="5645" y="1841"/>
                      <a:pt x="5406" y="1698"/>
                    </a:cubicBezTo>
                    <a:lnTo>
                      <a:pt x="2620" y="91"/>
                    </a:lnTo>
                    <a:cubicBezTo>
                      <a:pt x="2484" y="31"/>
                      <a:pt x="2337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0" name="Google Shape;513;p18"/>
              <p:cNvSpPr/>
              <p:nvPr/>
            </p:nvSpPr>
            <p:spPr>
              <a:xfrm>
                <a:off x="3595388" y="3429425"/>
                <a:ext cx="1408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168" extrusionOk="0">
                    <a:moveTo>
                      <a:pt x="2187" y="1"/>
                    </a:moveTo>
                    <a:cubicBezTo>
                      <a:pt x="2013" y="1"/>
                      <a:pt x="1841" y="46"/>
                      <a:pt x="1691" y="131"/>
                    </a:cubicBezTo>
                    <a:lnTo>
                      <a:pt x="298" y="929"/>
                    </a:lnTo>
                    <a:cubicBezTo>
                      <a:pt x="24" y="1096"/>
                      <a:pt x="0" y="1334"/>
                      <a:pt x="238" y="1465"/>
                    </a:cubicBezTo>
                    <a:lnTo>
                      <a:pt x="3024" y="3072"/>
                    </a:lnTo>
                    <a:cubicBezTo>
                      <a:pt x="3158" y="3137"/>
                      <a:pt x="3302" y="3167"/>
                      <a:pt x="3446" y="3167"/>
                    </a:cubicBezTo>
                    <a:cubicBezTo>
                      <a:pt x="3621" y="3167"/>
                      <a:pt x="3796" y="3122"/>
                      <a:pt x="3953" y="3037"/>
                    </a:cubicBezTo>
                    <a:lnTo>
                      <a:pt x="5334" y="2239"/>
                    </a:lnTo>
                    <a:cubicBezTo>
                      <a:pt x="5608" y="2084"/>
                      <a:pt x="5632" y="1846"/>
                      <a:pt x="5406" y="1703"/>
                    </a:cubicBezTo>
                    <a:lnTo>
                      <a:pt x="2608" y="96"/>
                    </a:lnTo>
                    <a:cubicBezTo>
                      <a:pt x="2474" y="31"/>
                      <a:pt x="2330" y="1"/>
                      <a:pt x="2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1" name="Google Shape;514;p18"/>
              <p:cNvSpPr/>
              <p:nvPr/>
            </p:nvSpPr>
            <p:spPr>
              <a:xfrm>
                <a:off x="3727838" y="3505775"/>
                <a:ext cx="1411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73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7"/>
                    </a:cubicBezTo>
                    <a:lnTo>
                      <a:pt x="298" y="935"/>
                    </a:lnTo>
                    <a:cubicBezTo>
                      <a:pt x="24" y="1090"/>
                      <a:pt x="0" y="1328"/>
                      <a:pt x="239" y="1471"/>
                    </a:cubicBezTo>
                    <a:lnTo>
                      <a:pt x="3025" y="3078"/>
                    </a:lnTo>
                    <a:cubicBezTo>
                      <a:pt x="3159" y="3142"/>
                      <a:pt x="3302" y="3173"/>
                      <a:pt x="3446" y="3173"/>
                    </a:cubicBezTo>
                    <a:cubicBezTo>
                      <a:pt x="3621" y="3173"/>
                      <a:pt x="3796" y="3128"/>
                      <a:pt x="3953" y="3042"/>
                    </a:cubicBezTo>
                    <a:lnTo>
                      <a:pt x="5334" y="2245"/>
                    </a:lnTo>
                    <a:cubicBezTo>
                      <a:pt x="5608" y="2090"/>
                      <a:pt x="5644" y="1852"/>
                      <a:pt x="5406" y="1709"/>
                    </a:cubicBezTo>
                    <a:lnTo>
                      <a:pt x="2608" y="90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2" name="Google Shape;515;p18"/>
              <p:cNvSpPr/>
              <p:nvPr/>
            </p:nvSpPr>
            <p:spPr>
              <a:xfrm>
                <a:off x="3860288" y="35824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1"/>
                    </a:cubicBezTo>
                    <a:lnTo>
                      <a:pt x="298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1" y="3167"/>
                      <a:pt x="3796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4" y="1846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3" name="Google Shape;516;p18"/>
              <p:cNvSpPr/>
              <p:nvPr/>
            </p:nvSpPr>
            <p:spPr>
              <a:xfrm>
                <a:off x="3992738" y="36589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92" y="1"/>
                    </a:moveTo>
                    <a:cubicBezTo>
                      <a:pt x="2020" y="1"/>
                      <a:pt x="1849" y="46"/>
                      <a:pt x="1692" y="131"/>
                    </a:cubicBezTo>
                    <a:lnTo>
                      <a:pt x="299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2" y="3167"/>
                      <a:pt x="3797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5" y="1834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1"/>
                      <a:pt x="21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4" name="Google Shape;517;p18"/>
              <p:cNvSpPr/>
              <p:nvPr/>
            </p:nvSpPr>
            <p:spPr>
              <a:xfrm>
                <a:off x="4125213" y="3735425"/>
                <a:ext cx="1411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2" extrusionOk="0">
                    <a:moveTo>
                      <a:pt x="2192" y="0"/>
                    </a:moveTo>
                    <a:cubicBezTo>
                      <a:pt x="2019" y="0"/>
                      <a:pt x="1848" y="46"/>
                      <a:pt x="1691" y="131"/>
                    </a:cubicBezTo>
                    <a:lnTo>
                      <a:pt x="298" y="929"/>
                    </a:lnTo>
                    <a:cubicBezTo>
                      <a:pt x="36" y="1084"/>
                      <a:pt x="0" y="1322"/>
                      <a:pt x="238" y="1464"/>
                    </a:cubicBezTo>
                    <a:lnTo>
                      <a:pt x="3024" y="3072"/>
                    </a:lnTo>
                    <a:cubicBezTo>
                      <a:pt x="3161" y="3132"/>
                      <a:pt x="3307" y="3162"/>
                      <a:pt x="3453" y="3162"/>
                    </a:cubicBezTo>
                    <a:cubicBezTo>
                      <a:pt x="3626" y="3162"/>
                      <a:pt x="3798" y="3120"/>
                      <a:pt x="3953" y="3036"/>
                    </a:cubicBezTo>
                    <a:lnTo>
                      <a:pt x="5334" y="2238"/>
                    </a:lnTo>
                    <a:cubicBezTo>
                      <a:pt x="5608" y="2084"/>
                      <a:pt x="5644" y="1845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2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5" name="Google Shape;518;p18"/>
              <p:cNvSpPr/>
              <p:nvPr/>
            </p:nvSpPr>
            <p:spPr>
              <a:xfrm>
                <a:off x="4257663" y="3811925"/>
                <a:ext cx="14112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2" extrusionOk="0">
                    <a:moveTo>
                      <a:pt x="2192" y="0"/>
                    </a:moveTo>
                    <a:cubicBezTo>
                      <a:pt x="2020" y="0"/>
                      <a:pt x="1848" y="46"/>
                      <a:pt x="1691" y="131"/>
                    </a:cubicBezTo>
                    <a:lnTo>
                      <a:pt x="310" y="929"/>
                    </a:lnTo>
                    <a:cubicBezTo>
                      <a:pt x="36" y="1083"/>
                      <a:pt x="1" y="1322"/>
                      <a:pt x="239" y="1464"/>
                    </a:cubicBezTo>
                    <a:lnTo>
                      <a:pt x="3037" y="3072"/>
                    </a:lnTo>
                    <a:cubicBezTo>
                      <a:pt x="3168" y="3132"/>
                      <a:pt x="3311" y="3162"/>
                      <a:pt x="3456" y="3162"/>
                    </a:cubicBezTo>
                    <a:cubicBezTo>
                      <a:pt x="3626" y="3162"/>
                      <a:pt x="3799" y="3120"/>
                      <a:pt x="3953" y="3036"/>
                    </a:cubicBezTo>
                    <a:lnTo>
                      <a:pt x="5335" y="2226"/>
                    </a:lnTo>
                    <a:cubicBezTo>
                      <a:pt x="5608" y="2072"/>
                      <a:pt x="5644" y="1833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6" name="Google Shape;519;p18"/>
              <p:cNvSpPr/>
              <p:nvPr/>
            </p:nvSpPr>
            <p:spPr>
              <a:xfrm>
                <a:off x="2968213" y="3176425"/>
                <a:ext cx="1455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7" extrusionOk="0">
                    <a:moveTo>
                      <a:pt x="2286" y="1"/>
                    </a:moveTo>
                    <a:cubicBezTo>
                      <a:pt x="2193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3" y="1226"/>
                      <a:pt x="1" y="1346"/>
                      <a:pt x="120" y="1417"/>
                    </a:cubicBezTo>
                    <a:lnTo>
                      <a:pt x="3323" y="3274"/>
                    </a:lnTo>
                    <a:cubicBezTo>
                      <a:pt x="3393" y="3302"/>
                      <a:pt x="3469" y="3316"/>
                      <a:pt x="3546" y="3316"/>
                    </a:cubicBezTo>
                    <a:cubicBezTo>
                      <a:pt x="3636" y="3316"/>
                      <a:pt x="3727" y="3296"/>
                      <a:pt x="3811" y="3251"/>
                    </a:cubicBezTo>
                    <a:lnTo>
                      <a:pt x="5668" y="2179"/>
                    </a:lnTo>
                    <a:cubicBezTo>
                      <a:pt x="5811" y="2096"/>
                      <a:pt x="5823" y="1965"/>
                      <a:pt x="5704" y="1893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7" name="Google Shape;520;p18"/>
              <p:cNvSpPr/>
              <p:nvPr/>
            </p:nvSpPr>
            <p:spPr>
              <a:xfrm>
                <a:off x="2886963" y="3223950"/>
                <a:ext cx="20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4585" extrusionOk="0">
                    <a:moveTo>
                      <a:pt x="2260" y="1"/>
                    </a:moveTo>
                    <a:cubicBezTo>
                      <a:pt x="2155" y="1"/>
                      <a:pt x="2049" y="25"/>
                      <a:pt x="1953" y="76"/>
                    </a:cubicBezTo>
                    <a:lnTo>
                      <a:pt x="191" y="1100"/>
                    </a:lnTo>
                    <a:cubicBezTo>
                      <a:pt x="24" y="1195"/>
                      <a:pt x="0" y="1338"/>
                      <a:pt x="155" y="1433"/>
                    </a:cubicBezTo>
                    <a:lnTo>
                      <a:pt x="5525" y="4529"/>
                    </a:lnTo>
                    <a:cubicBezTo>
                      <a:pt x="5605" y="4566"/>
                      <a:pt x="5693" y="4584"/>
                      <a:pt x="5780" y="4584"/>
                    </a:cubicBezTo>
                    <a:cubicBezTo>
                      <a:pt x="5887" y="4584"/>
                      <a:pt x="5993" y="4557"/>
                      <a:pt x="6084" y="4505"/>
                    </a:cubicBezTo>
                    <a:lnTo>
                      <a:pt x="7858" y="3481"/>
                    </a:lnTo>
                    <a:cubicBezTo>
                      <a:pt x="8025" y="3386"/>
                      <a:pt x="8049" y="3243"/>
                      <a:pt x="7894" y="3159"/>
                    </a:cubicBezTo>
                    <a:lnTo>
                      <a:pt x="2524" y="52"/>
                    </a:lnTo>
                    <a:cubicBezTo>
                      <a:pt x="2441" y="19"/>
                      <a:pt x="2351" y="1"/>
                      <a:pt x="22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8" name="Google Shape;521;p18"/>
              <p:cNvSpPr/>
              <p:nvPr/>
            </p:nvSpPr>
            <p:spPr>
              <a:xfrm>
                <a:off x="2805688" y="3271075"/>
                <a:ext cx="217325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4962" extrusionOk="0">
                    <a:moveTo>
                      <a:pt x="2248" y="0"/>
                    </a:moveTo>
                    <a:cubicBezTo>
                      <a:pt x="2141" y="0"/>
                      <a:pt x="2036" y="27"/>
                      <a:pt x="1942" y="84"/>
                    </a:cubicBezTo>
                    <a:lnTo>
                      <a:pt x="191" y="1096"/>
                    </a:lnTo>
                    <a:cubicBezTo>
                      <a:pt x="13" y="1191"/>
                      <a:pt x="1" y="1346"/>
                      <a:pt x="144" y="1429"/>
                    </a:cubicBezTo>
                    <a:lnTo>
                      <a:pt x="6168" y="4906"/>
                    </a:lnTo>
                    <a:cubicBezTo>
                      <a:pt x="6254" y="4943"/>
                      <a:pt x="6345" y="4961"/>
                      <a:pt x="6435" y="4961"/>
                    </a:cubicBezTo>
                    <a:cubicBezTo>
                      <a:pt x="6544" y="4961"/>
                      <a:pt x="6653" y="4934"/>
                      <a:pt x="6752" y="4882"/>
                    </a:cubicBezTo>
                    <a:lnTo>
                      <a:pt x="8502" y="3882"/>
                    </a:lnTo>
                    <a:cubicBezTo>
                      <a:pt x="8669" y="3775"/>
                      <a:pt x="8692" y="3620"/>
                      <a:pt x="8538" y="3536"/>
                    </a:cubicBezTo>
                    <a:lnTo>
                      <a:pt x="2525" y="60"/>
                    </a:lnTo>
                    <a:cubicBezTo>
                      <a:pt x="2436" y="21"/>
                      <a:pt x="2341" y="0"/>
                      <a:pt x="22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9" name="Google Shape;522;p18"/>
              <p:cNvSpPr/>
              <p:nvPr/>
            </p:nvSpPr>
            <p:spPr>
              <a:xfrm>
                <a:off x="4160638" y="3864775"/>
                <a:ext cx="1455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6" extrusionOk="0">
                    <a:moveTo>
                      <a:pt x="2255" y="1"/>
                    </a:moveTo>
                    <a:cubicBezTo>
                      <a:pt x="2170" y="1"/>
                      <a:pt x="2086" y="21"/>
                      <a:pt x="2012" y="65"/>
                    </a:cubicBezTo>
                    <a:lnTo>
                      <a:pt x="155" y="1148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3322" y="3268"/>
                    </a:lnTo>
                    <a:cubicBezTo>
                      <a:pt x="3393" y="3300"/>
                      <a:pt x="3469" y="3316"/>
                      <a:pt x="3544" y="3316"/>
                    </a:cubicBezTo>
                    <a:cubicBezTo>
                      <a:pt x="3633" y="3316"/>
                      <a:pt x="3721" y="3294"/>
                      <a:pt x="3798" y="3256"/>
                    </a:cubicBezTo>
                    <a:lnTo>
                      <a:pt x="5667" y="2172"/>
                    </a:lnTo>
                    <a:cubicBezTo>
                      <a:pt x="5810" y="2089"/>
                      <a:pt x="5822" y="1970"/>
                      <a:pt x="5691" y="1898"/>
                    </a:cubicBezTo>
                    <a:lnTo>
                      <a:pt x="2489" y="53"/>
                    </a:lnTo>
                    <a:cubicBezTo>
                      <a:pt x="2414" y="19"/>
                      <a:pt x="2334" y="1"/>
                      <a:pt x="22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0" name="Google Shape;523;p18"/>
              <p:cNvSpPr/>
              <p:nvPr/>
            </p:nvSpPr>
            <p:spPr>
              <a:xfrm>
                <a:off x="4023113" y="3879875"/>
                <a:ext cx="200950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581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5513" y="4521"/>
                    </a:lnTo>
                    <a:cubicBezTo>
                      <a:pt x="5597" y="4560"/>
                      <a:pt x="5688" y="4581"/>
                      <a:pt x="5780" y="4581"/>
                    </a:cubicBezTo>
                    <a:cubicBezTo>
                      <a:pt x="5885" y="4581"/>
                      <a:pt x="5990" y="4554"/>
                      <a:pt x="6085" y="4497"/>
                    </a:cubicBezTo>
                    <a:lnTo>
                      <a:pt x="7847" y="3485"/>
                    </a:lnTo>
                    <a:cubicBezTo>
                      <a:pt x="8013" y="3390"/>
                      <a:pt x="8037" y="3235"/>
                      <a:pt x="7882" y="3152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1" name="Google Shape;524;p18"/>
              <p:cNvSpPr/>
              <p:nvPr/>
            </p:nvSpPr>
            <p:spPr>
              <a:xfrm>
                <a:off x="3925188" y="3917450"/>
                <a:ext cx="21730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8692" h="4959" extrusionOk="0">
                    <a:moveTo>
                      <a:pt x="2253" y="1"/>
                    </a:moveTo>
                    <a:cubicBezTo>
                      <a:pt x="2143" y="1"/>
                      <a:pt x="2033" y="31"/>
                      <a:pt x="1929" y="89"/>
                    </a:cubicBezTo>
                    <a:lnTo>
                      <a:pt x="191" y="1089"/>
                    </a:lnTo>
                    <a:cubicBezTo>
                      <a:pt x="12" y="1184"/>
                      <a:pt x="0" y="1351"/>
                      <a:pt x="143" y="1422"/>
                    </a:cubicBezTo>
                    <a:lnTo>
                      <a:pt x="6168" y="4899"/>
                    </a:lnTo>
                    <a:cubicBezTo>
                      <a:pt x="6257" y="4938"/>
                      <a:pt x="6351" y="4959"/>
                      <a:pt x="6445" y="4959"/>
                    </a:cubicBezTo>
                    <a:cubicBezTo>
                      <a:pt x="6551" y="4959"/>
                      <a:pt x="6656" y="4932"/>
                      <a:pt x="6751" y="4875"/>
                    </a:cubicBezTo>
                    <a:lnTo>
                      <a:pt x="8501" y="3875"/>
                    </a:lnTo>
                    <a:cubicBezTo>
                      <a:pt x="8668" y="3780"/>
                      <a:pt x="8692" y="3625"/>
                      <a:pt x="8537" y="3542"/>
                    </a:cubicBezTo>
                    <a:lnTo>
                      <a:pt x="2524" y="65"/>
                    </a:lnTo>
                    <a:cubicBezTo>
                      <a:pt x="2438" y="22"/>
                      <a:pt x="2346" y="1"/>
                      <a:pt x="22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2" name="Google Shape;525;p18"/>
              <p:cNvSpPr/>
              <p:nvPr/>
            </p:nvSpPr>
            <p:spPr>
              <a:xfrm>
                <a:off x="2723238" y="3317650"/>
                <a:ext cx="1458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9" extrusionOk="0">
                    <a:moveTo>
                      <a:pt x="2284" y="0"/>
                    </a:moveTo>
                    <a:cubicBezTo>
                      <a:pt x="2201" y="0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6" y="3281"/>
                    </a:lnTo>
                    <a:cubicBezTo>
                      <a:pt x="3408" y="3307"/>
                      <a:pt x="3474" y="3319"/>
                      <a:pt x="3541" y="3319"/>
                    </a:cubicBezTo>
                    <a:cubicBezTo>
                      <a:pt x="3629" y="3319"/>
                      <a:pt x="3718" y="3298"/>
                      <a:pt x="3799" y="3257"/>
                    </a:cubicBezTo>
                    <a:lnTo>
                      <a:pt x="5680" y="2174"/>
                    </a:lnTo>
                    <a:cubicBezTo>
                      <a:pt x="5823" y="2090"/>
                      <a:pt x="5835" y="1971"/>
                      <a:pt x="5716" y="1912"/>
                    </a:cubicBezTo>
                    <a:lnTo>
                      <a:pt x="2489" y="42"/>
                    </a:lnTo>
                    <a:cubicBezTo>
                      <a:pt x="2424" y="15"/>
                      <a:pt x="2353" y="0"/>
                      <a:pt x="22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3" name="Google Shape;526;p18"/>
              <p:cNvSpPr/>
              <p:nvPr/>
            </p:nvSpPr>
            <p:spPr>
              <a:xfrm>
                <a:off x="2829513" y="33789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9" y="1"/>
                    </a:moveTo>
                    <a:cubicBezTo>
                      <a:pt x="2207" y="1"/>
                      <a:pt x="2126" y="22"/>
                      <a:pt x="2048" y="67"/>
                    </a:cubicBezTo>
                    <a:lnTo>
                      <a:pt x="155" y="1150"/>
                    </a:lnTo>
                    <a:cubicBezTo>
                      <a:pt x="24" y="1234"/>
                      <a:pt x="0" y="1353"/>
                      <a:pt x="119" y="1412"/>
                    </a:cubicBezTo>
                    <a:lnTo>
                      <a:pt x="3346" y="3281"/>
                    </a:lnTo>
                    <a:cubicBezTo>
                      <a:pt x="3411" y="3309"/>
                      <a:pt x="3484" y="3324"/>
                      <a:pt x="3557" y="3324"/>
                    </a:cubicBezTo>
                    <a:cubicBezTo>
                      <a:pt x="3642" y="3324"/>
                      <a:pt x="3727" y="3303"/>
                      <a:pt x="3798" y="3258"/>
                    </a:cubicBezTo>
                    <a:lnTo>
                      <a:pt x="5692" y="2174"/>
                    </a:lnTo>
                    <a:cubicBezTo>
                      <a:pt x="5823" y="2091"/>
                      <a:pt x="5834" y="1972"/>
                      <a:pt x="5727" y="1912"/>
                    </a:cubicBezTo>
                    <a:lnTo>
                      <a:pt x="2501" y="43"/>
                    </a:lnTo>
                    <a:cubicBezTo>
                      <a:pt x="2430" y="16"/>
                      <a:pt x="2359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4" name="Google Shape;527;p18"/>
              <p:cNvSpPr/>
              <p:nvPr/>
            </p:nvSpPr>
            <p:spPr>
              <a:xfrm>
                <a:off x="2935763" y="3440275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4" y="1"/>
                    </a:moveTo>
                    <a:cubicBezTo>
                      <a:pt x="2201" y="1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7" y="3281"/>
                    </a:lnTo>
                    <a:cubicBezTo>
                      <a:pt x="3412" y="3308"/>
                      <a:pt x="3482" y="3323"/>
                      <a:pt x="3553" y="3323"/>
                    </a:cubicBezTo>
                    <a:cubicBezTo>
                      <a:pt x="3637" y="3323"/>
                      <a:pt x="3722" y="3303"/>
                      <a:pt x="3799" y="3257"/>
                    </a:cubicBezTo>
                    <a:lnTo>
                      <a:pt x="5692" y="2174"/>
                    </a:lnTo>
                    <a:cubicBezTo>
                      <a:pt x="5823" y="2091"/>
                      <a:pt x="5835" y="1971"/>
                      <a:pt x="5716" y="1912"/>
                    </a:cubicBezTo>
                    <a:lnTo>
                      <a:pt x="2489" y="43"/>
                    </a:lnTo>
                    <a:cubicBezTo>
                      <a:pt x="2424" y="15"/>
                      <a:pt x="2353" y="1"/>
                      <a:pt x="22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5" name="Google Shape;528;p18"/>
              <p:cNvSpPr/>
              <p:nvPr/>
            </p:nvSpPr>
            <p:spPr>
              <a:xfrm>
                <a:off x="2990838" y="3378025"/>
                <a:ext cx="121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3" extrusionOk="0">
                    <a:moveTo>
                      <a:pt x="2257" y="0"/>
                    </a:moveTo>
                    <a:cubicBezTo>
                      <a:pt x="2146" y="0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99"/>
                      <a:pt x="1" y="1342"/>
                      <a:pt x="143" y="1437"/>
                    </a:cubicBezTo>
                    <a:lnTo>
                      <a:pt x="2310" y="2687"/>
                    </a:lnTo>
                    <a:cubicBezTo>
                      <a:pt x="2394" y="2724"/>
                      <a:pt x="2484" y="2742"/>
                      <a:pt x="2574" y="2742"/>
                    </a:cubicBezTo>
                    <a:cubicBezTo>
                      <a:pt x="2690" y="2742"/>
                      <a:pt x="2805" y="2712"/>
                      <a:pt x="2906" y="2652"/>
                    </a:cubicBezTo>
                    <a:lnTo>
                      <a:pt x="4656" y="1652"/>
                    </a:lnTo>
                    <a:cubicBezTo>
                      <a:pt x="4823" y="1544"/>
                      <a:pt x="4846" y="1402"/>
                      <a:pt x="4692" y="1306"/>
                    </a:cubicBezTo>
                    <a:lnTo>
                      <a:pt x="2525" y="56"/>
                    </a:lnTo>
                    <a:cubicBezTo>
                      <a:pt x="2439" y="19"/>
                      <a:pt x="2348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6" name="Google Shape;529;p18"/>
              <p:cNvSpPr/>
              <p:nvPr/>
            </p:nvSpPr>
            <p:spPr>
              <a:xfrm>
                <a:off x="3075663" y="3426925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5" y="0"/>
                    </a:moveTo>
                    <a:cubicBezTo>
                      <a:pt x="2146" y="0"/>
                      <a:pt x="2039" y="30"/>
                      <a:pt x="1942" y="89"/>
                    </a:cubicBezTo>
                    <a:lnTo>
                      <a:pt x="191" y="1089"/>
                    </a:lnTo>
                    <a:cubicBezTo>
                      <a:pt x="13" y="1196"/>
                      <a:pt x="1" y="1339"/>
                      <a:pt x="156" y="1434"/>
                    </a:cubicBezTo>
                    <a:lnTo>
                      <a:pt x="2311" y="2684"/>
                    </a:lnTo>
                    <a:cubicBezTo>
                      <a:pt x="2396" y="2722"/>
                      <a:pt x="2487" y="2740"/>
                      <a:pt x="2578" y="2740"/>
                    </a:cubicBezTo>
                    <a:cubicBezTo>
                      <a:pt x="2689" y="2740"/>
                      <a:pt x="2801" y="2713"/>
                      <a:pt x="2906" y="2660"/>
                    </a:cubicBezTo>
                    <a:lnTo>
                      <a:pt x="4644" y="1648"/>
                    </a:lnTo>
                    <a:cubicBezTo>
                      <a:pt x="4823" y="1553"/>
                      <a:pt x="4835" y="1398"/>
                      <a:pt x="4692" y="1315"/>
                    </a:cubicBezTo>
                    <a:lnTo>
                      <a:pt x="2525" y="65"/>
                    </a:lnTo>
                    <a:cubicBezTo>
                      <a:pt x="2438" y="21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7" name="Google Shape;530;p18"/>
              <p:cNvSpPr/>
              <p:nvPr/>
            </p:nvSpPr>
            <p:spPr>
              <a:xfrm>
                <a:off x="3160513" y="3475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8" y="1"/>
                    </a:moveTo>
                    <a:cubicBezTo>
                      <a:pt x="2148" y="1"/>
                      <a:pt x="2039" y="28"/>
                      <a:pt x="1941" y="80"/>
                    </a:cubicBezTo>
                    <a:lnTo>
                      <a:pt x="191" y="1092"/>
                    </a:lnTo>
                    <a:cubicBezTo>
                      <a:pt x="24" y="1187"/>
                      <a:pt x="0" y="1342"/>
                      <a:pt x="155" y="1426"/>
                    </a:cubicBezTo>
                    <a:lnTo>
                      <a:pt x="2322" y="2676"/>
                    </a:lnTo>
                    <a:cubicBezTo>
                      <a:pt x="2403" y="2719"/>
                      <a:pt x="2495" y="2740"/>
                      <a:pt x="2587" y="2740"/>
                    </a:cubicBezTo>
                    <a:cubicBezTo>
                      <a:pt x="2697" y="2740"/>
                      <a:pt x="2808" y="2710"/>
                      <a:pt x="2905" y="2652"/>
                    </a:cubicBezTo>
                    <a:lnTo>
                      <a:pt x="4644" y="1652"/>
                    </a:lnTo>
                    <a:cubicBezTo>
                      <a:pt x="4822" y="1545"/>
                      <a:pt x="4834" y="1402"/>
                      <a:pt x="4691" y="1306"/>
                    </a:cubicBezTo>
                    <a:lnTo>
                      <a:pt x="2524" y="56"/>
                    </a:lnTo>
                    <a:cubicBezTo>
                      <a:pt x="2438" y="19"/>
                      <a:pt x="2348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8" name="Google Shape;531;p18"/>
              <p:cNvSpPr/>
              <p:nvPr/>
            </p:nvSpPr>
            <p:spPr>
              <a:xfrm>
                <a:off x="3245338" y="3524850"/>
                <a:ext cx="1211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0" extrusionOk="0">
                    <a:moveTo>
                      <a:pt x="2257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101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8" y="2722"/>
                      <a:pt x="2498" y="2740"/>
                      <a:pt x="2588" y="2740"/>
                    </a:cubicBezTo>
                    <a:cubicBezTo>
                      <a:pt x="2698" y="2740"/>
                      <a:pt x="2807" y="2713"/>
                      <a:pt x="2906" y="2660"/>
                    </a:cubicBezTo>
                    <a:lnTo>
                      <a:pt x="4656" y="1648"/>
                    </a:lnTo>
                    <a:cubicBezTo>
                      <a:pt x="4822" y="1553"/>
                      <a:pt x="4846" y="1398"/>
                      <a:pt x="4691" y="1315"/>
                    </a:cubicBezTo>
                    <a:lnTo>
                      <a:pt x="2536" y="65"/>
                    </a:lnTo>
                    <a:cubicBezTo>
                      <a:pt x="2444" y="21"/>
                      <a:pt x="2349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9" name="Google Shape;532;p18"/>
              <p:cNvSpPr/>
              <p:nvPr/>
            </p:nvSpPr>
            <p:spPr>
              <a:xfrm>
                <a:off x="3330463" y="3573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0" y="1"/>
                    </a:moveTo>
                    <a:cubicBezTo>
                      <a:pt x="2138" y="1"/>
                      <a:pt x="2027" y="31"/>
                      <a:pt x="1929" y="89"/>
                    </a:cubicBezTo>
                    <a:lnTo>
                      <a:pt x="191" y="1089"/>
                    </a:lnTo>
                    <a:cubicBezTo>
                      <a:pt x="12" y="1196"/>
                      <a:pt x="1" y="1339"/>
                      <a:pt x="143" y="1435"/>
                    </a:cubicBezTo>
                    <a:lnTo>
                      <a:pt x="2310" y="2685"/>
                    </a:lnTo>
                    <a:cubicBezTo>
                      <a:pt x="2396" y="2722"/>
                      <a:pt x="2487" y="2740"/>
                      <a:pt x="2577" y="2740"/>
                    </a:cubicBezTo>
                    <a:cubicBezTo>
                      <a:pt x="2687" y="2740"/>
                      <a:pt x="2796" y="2713"/>
                      <a:pt x="2894" y="2661"/>
                    </a:cubicBezTo>
                    <a:lnTo>
                      <a:pt x="4644" y="1649"/>
                    </a:lnTo>
                    <a:cubicBezTo>
                      <a:pt x="4811" y="1554"/>
                      <a:pt x="4835" y="1399"/>
                      <a:pt x="4680" y="1316"/>
                    </a:cubicBezTo>
                    <a:lnTo>
                      <a:pt x="2525" y="65"/>
                    </a:lnTo>
                    <a:cubicBezTo>
                      <a:pt x="2438" y="22"/>
                      <a:pt x="2344" y="1"/>
                      <a:pt x="22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0" name="Google Shape;533;p18"/>
              <p:cNvSpPr/>
              <p:nvPr/>
            </p:nvSpPr>
            <p:spPr>
              <a:xfrm>
                <a:off x="3415288" y="362300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9" y="0"/>
                    </a:moveTo>
                    <a:cubicBezTo>
                      <a:pt x="2149" y="0"/>
                      <a:pt x="2040" y="27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5"/>
                    </a:lnTo>
                    <a:cubicBezTo>
                      <a:pt x="2398" y="2719"/>
                      <a:pt x="2489" y="2740"/>
                      <a:pt x="2582" y="2740"/>
                    </a:cubicBezTo>
                    <a:cubicBezTo>
                      <a:pt x="2692" y="2740"/>
                      <a:pt x="2802" y="2710"/>
                      <a:pt x="2906" y="2652"/>
                    </a:cubicBezTo>
                    <a:lnTo>
                      <a:pt x="4644" y="1651"/>
                    </a:lnTo>
                    <a:cubicBezTo>
                      <a:pt x="4823" y="1544"/>
                      <a:pt x="4835" y="1401"/>
                      <a:pt x="4692" y="1306"/>
                    </a:cubicBezTo>
                    <a:lnTo>
                      <a:pt x="2525" y="56"/>
                    </a:lnTo>
                    <a:cubicBezTo>
                      <a:pt x="2439" y="18"/>
                      <a:pt x="2349" y="0"/>
                      <a:pt x="22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1" name="Google Shape;534;p18"/>
              <p:cNvSpPr/>
              <p:nvPr/>
            </p:nvSpPr>
            <p:spPr>
              <a:xfrm>
                <a:off x="3500138" y="3672100"/>
                <a:ext cx="1208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6" extrusionOk="0">
                    <a:moveTo>
                      <a:pt x="2257" y="1"/>
                    </a:moveTo>
                    <a:cubicBezTo>
                      <a:pt x="2146" y="1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88"/>
                      <a:pt x="0" y="1342"/>
                      <a:pt x="143" y="1426"/>
                    </a:cubicBezTo>
                    <a:lnTo>
                      <a:pt x="2310" y="2676"/>
                    </a:lnTo>
                    <a:cubicBezTo>
                      <a:pt x="2399" y="2715"/>
                      <a:pt x="2496" y="2736"/>
                      <a:pt x="2593" y="2736"/>
                    </a:cubicBezTo>
                    <a:cubicBezTo>
                      <a:pt x="2702" y="2736"/>
                      <a:pt x="2810" y="2709"/>
                      <a:pt x="2905" y="2652"/>
                    </a:cubicBezTo>
                    <a:lnTo>
                      <a:pt x="4644" y="1640"/>
                    </a:lnTo>
                    <a:cubicBezTo>
                      <a:pt x="4822" y="1545"/>
                      <a:pt x="4834" y="1390"/>
                      <a:pt x="4691" y="1307"/>
                    </a:cubicBezTo>
                    <a:lnTo>
                      <a:pt x="2524" y="57"/>
                    </a:lnTo>
                    <a:cubicBezTo>
                      <a:pt x="2438" y="19"/>
                      <a:pt x="2348" y="1"/>
                      <a:pt x="22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2" name="Google Shape;535;p18"/>
              <p:cNvSpPr/>
              <p:nvPr/>
            </p:nvSpPr>
            <p:spPr>
              <a:xfrm>
                <a:off x="3584963" y="372100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5" y="0"/>
                    </a:moveTo>
                    <a:cubicBezTo>
                      <a:pt x="2146" y="0"/>
                      <a:pt x="2038" y="31"/>
                      <a:pt x="1941" y="89"/>
                    </a:cubicBezTo>
                    <a:lnTo>
                      <a:pt x="191" y="1089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3" y="2722"/>
                      <a:pt x="2493" y="2740"/>
                      <a:pt x="2584" y="2740"/>
                    </a:cubicBezTo>
                    <a:cubicBezTo>
                      <a:pt x="2695" y="2740"/>
                      <a:pt x="2807" y="2713"/>
                      <a:pt x="2906" y="2661"/>
                    </a:cubicBezTo>
                    <a:lnTo>
                      <a:pt x="4656" y="1661"/>
                    </a:lnTo>
                    <a:cubicBezTo>
                      <a:pt x="4822" y="1553"/>
                      <a:pt x="4834" y="1399"/>
                      <a:pt x="4691" y="1315"/>
                    </a:cubicBezTo>
                    <a:lnTo>
                      <a:pt x="2525" y="65"/>
                    </a:lnTo>
                    <a:cubicBezTo>
                      <a:pt x="2438" y="22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3" name="Google Shape;536;p18"/>
              <p:cNvSpPr/>
              <p:nvPr/>
            </p:nvSpPr>
            <p:spPr>
              <a:xfrm>
                <a:off x="3670088" y="3770225"/>
                <a:ext cx="1208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4" extrusionOk="0">
                    <a:moveTo>
                      <a:pt x="2246" y="1"/>
                    </a:moveTo>
                    <a:cubicBezTo>
                      <a:pt x="2139" y="1"/>
                      <a:pt x="2031" y="27"/>
                      <a:pt x="1929" y="84"/>
                    </a:cubicBezTo>
                    <a:lnTo>
                      <a:pt x="191" y="1096"/>
                    </a:lnTo>
                    <a:cubicBezTo>
                      <a:pt x="13" y="1192"/>
                      <a:pt x="1" y="1346"/>
                      <a:pt x="143" y="1430"/>
                    </a:cubicBezTo>
                    <a:lnTo>
                      <a:pt x="2310" y="2668"/>
                    </a:lnTo>
                    <a:cubicBezTo>
                      <a:pt x="2400" y="2713"/>
                      <a:pt x="2494" y="2734"/>
                      <a:pt x="2589" y="2734"/>
                    </a:cubicBezTo>
                    <a:cubicBezTo>
                      <a:pt x="2697" y="2734"/>
                      <a:pt x="2805" y="2707"/>
                      <a:pt x="2906" y="2656"/>
                    </a:cubicBezTo>
                    <a:lnTo>
                      <a:pt x="4644" y="1644"/>
                    </a:lnTo>
                    <a:cubicBezTo>
                      <a:pt x="4823" y="1549"/>
                      <a:pt x="4835" y="1394"/>
                      <a:pt x="4692" y="1311"/>
                    </a:cubicBezTo>
                    <a:lnTo>
                      <a:pt x="2525" y="61"/>
                    </a:lnTo>
                    <a:cubicBezTo>
                      <a:pt x="2435" y="22"/>
                      <a:pt x="2341" y="1"/>
                      <a:pt x="2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4" name="Google Shape;537;p18"/>
              <p:cNvSpPr/>
              <p:nvPr/>
            </p:nvSpPr>
            <p:spPr>
              <a:xfrm>
                <a:off x="3754913" y="3819150"/>
                <a:ext cx="1211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36" extrusionOk="0">
                    <a:moveTo>
                      <a:pt x="2264" y="0"/>
                    </a:moveTo>
                    <a:cubicBezTo>
                      <a:pt x="2152" y="0"/>
                      <a:pt x="2040" y="28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6"/>
                    </a:lnTo>
                    <a:cubicBezTo>
                      <a:pt x="2400" y="2715"/>
                      <a:pt x="2497" y="2735"/>
                      <a:pt x="2593" y="2735"/>
                    </a:cubicBezTo>
                    <a:cubicBezTo>
                      <a:pt x="2703" y="2735"/>
                      <a:pt x="2811" y="2709"/>
                      <a:pt x="2906" y="2652"/>
                    </a:cubicBezTo>
                    <a:lnTo>
                      <a:pt x="4656" y="1640"/>
                    </a:lnTo>
                    <a:cubicBezTo>
                      <a:pt x="4823" y="1544"/>
                      <a:pt x="4847" y="1390"/>
                      <a:pt x="4692" y="1306"/>
                    </a:cubicBezTo>
                    <a:lnTo>
                      <a:pt x="2525" y="56"/>
                    </a:lnTo>
                    <a:cubicBezTo>
                      <a:pt x="2445" y="19"/>
                      <a:pt x="2355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5" name="Google Shape;538;p18"/>
              <p:cNvSpPr/>
              <p:nvPr/>
            </p:nvSpPr>
            <p:spPr>
              <a:xfrm>
                <a:off x="3839763" y="386805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4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089"/>
                    </a:lnTo>
                    <a:cubicBezTo>
                      <a:pt x="12" y="1196"/>
                      <a:pt x="0" y="1351"/>
                      <a:pt x="155" y="1434"/>
                    </a:cubicBezTo>
                    <a:lnTo>
                      <a:pt x="2310" y="2684"/>
                    </a:lnTo>
                    <a:cubicBezTo>
                      <a:pt x="2396" y="2722"/>
                      <a:pt x="2486" y="2740"/>
                      <a:pt x="2577" y="2740"/>
                    </a:cubicBezTo>
                    <a:cubicBezTo>
                      <a:pt x="2689" y="2740"/>
                      <a:pt x="2801" y="2713"/>
                      <a:pt x="2905" y="2660"/>
                    </a:cubicBezTo>
                    <a:lnTo>
                      <a:pt x="4644" y="1648"/>
                    </a:lnTo>
                    <a:cubicBezTo>
                      <a:pt x="4822" y="1553"/>
                      <a:pt x="4834" y="1398"/>
                      <a:pt x="4691" y="1315"/>
                    </a:cubicBezTo>
                    <a:lnTo>
                      <a:pt x="2524" y="65"/>
                    </a:lnTo>
                    <a:cubicBezTo>
                      <a:pt x="2437" y="21"/>
                      <a:pt x="2346" y="0"/>
                      <a:pt x="2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6" name="Google Shape;539;p18"/>
              <p:cNvSpPr/>
              <p:nvPr/>
            </p:nvSpPr>
            <p:spPr>
              <a:xfrm>
                <a:off x="3057813" y="3322350"/>
                <a:ext cx="1235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6" extrusionOk="0">
                    <a:moveTo>
                      <a:pt x="2263" y="1"/>
                    </a:moveTo>
                    <a:cubicBezTo>
                      <a:pt x="2157" y="1"/>
                      <a:pt x="2051" y="28"/>
                      <a:pt x="1953" y="81"/>
                    </a:cubicBezTo>
                    <a:lnTo>
                      <a:pt x="191" y="1104"/>
                    </a:lnTo>
                    <a:cubicBezTo>
                      <a:pt x="24" y="1200"/>
                      <a:pt x="0" y="1355"/>
                      <a:pt x="143" y="1438"/>
                    </a:cubicBezTo>
                    <a:lnTo>
                      <a:pt x="2417" y="2736"/>
                    </a:lnTo>
                    <a:cubicBezTo>
                      <a:pt x="2501" y="2775"/>
                      <a:pt x="2593" y="2795"/>
                      <a:pt x="2683" y="2795"/>
                    </a:cubicBezTo>
                    <a:cubicBezTo>
                      <a:pt x="2786" y="2795"/>
                      <a:pt x="2888" y="2769"/>
                      <a:pt x="2977" y="2712"/>
                    </a:cubicBezTo>
                    <a:lnTo>
                      <a:pt x="4751" y="1700"/>
                    </a:lnTo>
                    <a:cubicBezTo>
                      <a:pt x="4918" y="1605"/>
                      <a:pt x="4942" y="1450"/>
                      <a:pt x="4787" y="1366"/>
                    </a:cubicBezTo>
                    <a:lnTo>
                      <a:pt x="2525" y="57"/>
                    </a:lnTo>
                    <a:cubicBezTo>
                      <a:pt x="2439" y="19"/>
                      <a:pt x="2351" y="1"/>
                      <a:pt x="2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7" name="Google Shape;540;p18"/>
              <p:cNvSpPr/>
              <p:nvPr/>
            </p:nvSpPr>
            <p:spPr>
              <a:xfrm>
                <a:off x="3145313" y="33729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1" y="0"/>
                      <a:pt x="2052" y="27"/>
                      <a:pt x="1954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5"/>
                    </a:cubicBezTo>
                    <a:lnTo>
                      <a:pt x="2525" y="56"/>
                    </a:lnTo>
                    <a:cubicBezTo>
                      <a:pt x="2445" y="18"/>
                      <a:pt x="2357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8" name="Google Shape;541;p18"/>
              <p:cNvSpPr/>
              <p:nvPr/>
            </p:nvSpPr>
            <p:spPr>
              <a:xfrm>
                <a:off x="3232838" y="34235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0" y="0"/>
                      <a:pt x="2051" y="27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498" y="2772"/>
                      <a:pt x="2585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1" y="1449"/>
                      <a:pt x="4787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9" name="Google Shape;542;p18"/>
              <p:cNvSpPr/>
              <p:nvPr/>
            </p:nvSpPr>
            <p:spPr>
              <a:xfrm>
                <a:off x="3320338" y="34741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1" y="0"/>
                      <a:pt x="2052" y="27"/>
                      <a:pt x="1953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5"/>
                    </a:cubicBezTo>
                    <a:lnTo>
                      <a:pt x="2418" y="2735"/>
                    </a:lnTo>
                    <a:cubicBezTo>
                      <a:pt x="2503" y="2772"/>
                      <a:pt x="2592" y="2791"/>
                      <a:pt x="2679" y="2791"/>
                    </a:cubicBezTo>
                    <a:cubicBezTo>
                      <a:pt x="2786" y="2791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99" y="1366"/>
                    </a:cubicBezTo>
                    <a:lnTo>
                      <a:pt x="2525" y="56"/>
                    </a:lnTo>
                    <a:cubicBezTo>
                      <a:pt x="2444" y="18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0" name="Google Shape;543;p18"/>
              <p:cNvSpPr/>
              <p:nvPr/>
            </p:nvSpPr>
            <p:spPr>
              <a:xfrm>
                <a:off x="3407863" y="35247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2" y="0"/>
                      <a:pt x="2056" y="27"/>
                      <a:pt x="1965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503" y="2772"/>
                      <a:pt x="2591" y="2791"/>
                      <a:pt x="2678" y="2791"/>
                    </a:cubicBezTo>
                    <a:cubicBezTo>
                      <a:pt x="2785" y="2791"/>
                      <a:pt x="2890" y="2763"/>
                      <a:pt x="2989" y="2711"/>
                    </a:cubicBezTo>
                    <a:lnTo>
                      <a:pt x="4751" y="1687"/>
                    </a:lnTo>
                    <a:cubicBezTo>
                      <a:pt x="4929" y="1592"/>
                      <a:pt x="4941" y="1449"/>
                      <a:pt x="4798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1" name="Google Shape;544;p18"/>
              <p:cNvSpPr/>
              <p:nvPr/>
            </p:nvSpPr>
            <p:spPr>
              <a:xfrm>
                <a:off x="3495663" y="3575275"/>
                <a:ext cx="1232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5" extrusionOk="0">
                    <a:moveTo>
                      <a:pt x="2253" y="0"/>
                    </a:moveTo>
                    <a:cubicBezTo>
                      <a:pt x="2150" y="0"/>
                      <a:pt x="2048" y="27"/>
                      <a:pt x="1953" y="84"/>
                    </a:cubicBezTo>
                    <a:lnTo>
                      <a:pt x="191" y="1096"/>
                    </a:lnTo>
                    <a:cubicBezTo>
                      <a:pt x="12" y="1191"/>
                      <a:pt x="1" y="1346"/>
                      <a:pt x="143" y="1429"/>
                    </a:cubicBezTo>
                    <a:lnTo>
                      <a:pt x="2406" y="2739"/>
                    </a:lnTo>
                    <a:cubicBezTo>
                      <a:pt x="2491" y="2776"/>
                      <a:pt x="2582" y="2795"/>
                      <a:pt x="2671" y="2795"/>
                    </a:cubicBezTo>
                    <a:cubicBezTo>
                      <a:pt x="2779" y="2795"/>
                      <a:pt x="2885" y="2767"/>
                      <a:pt x="2977" y="2715"/>
                    </a:cubicBezTo>
                    <a:lnTo>
                      <a:pt x="4751" y="1691"/>
                    </a:lnTo>
                    <a:cubicBezTo>
                      <a:pt x="4918" y="1596"/>
                      <a:pt x="4930" y="1441"/>
                      <a:pt x="4787" y="1370"/>
                    </a:cubicBezTo>
                    <a:lnTo>
                      <a:pt x="2525" y="60"/>
                    </a:lnTo>
                    <a:cubicBezTo>
                      <a:pt x="2435" y="21"/>
                      <a:pt x="2343" y="0"/>
                      <a:pt x="22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2" name="Google Shape;545;p18"/>
              <p:cNvSpPr/>
              <p:nvPr/>
            </p:nvSpPr>
            <p:spPr>
              <a:xfrm>
                <a:off x="3583163" y="3625975"/>
                <a:ext cx="1235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2791" extrusionOk="0">
                    <a:moveTo>
                      <a:pt x="2264" y="0"/>
                    </a:moveTo>
                    <a:cubicBezTo>
                      <a:pt x="2157" y="0"/>
                      <a:pt x="2052" y="28"/>
                      <a:pt x="1954" y="80"/>
                    </a:cubicBezTo>
                    <a:lnTo>
                      <a:pt x="191" y="1104"/>
                    </a:lnTo>
                    <a:cubicBezTo>
                      <a:pt x="13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2" y="1687"/>
                    </a:lnTo>
                    <a:cubicBezTo>
                      <a:pt x="4918" y="1592"/>
                      <a:pt x="4942" y="1437"/>
                      <a:pt x="4799" y="1354"/>
                    </a:cubicBezTo>
                    <a:lnTo>
                      <a:pt x="2525" y="56"/>
                    </a:lnTo>
                    <a:cubicBezTo>
                      <a:pt x="2439" y="19"/>
                      <a:pt x="2351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3" name="Google Shape;546;p18"/>
              <p:cNvSpPr/>
              <p:nvPr/>
            </p:nvSpPr>
            <p:spPr>
              <a:xfrm>
                <a:off x="3670688" y="3676275"/>
                <a:ext cx="1235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5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2417" y="2735"/>
                    </a:lnTo>
                    <a:cubicBezTo>
                      <a:pt x="2501" y="2774"/>
                      <a:pt x="2593" y="2795"/>
                      <a:pt x="2685" y="2795"/>
                    </a:cubicBezTo>
                    <a:cubicBezTo>
                      <a:pt x="2789" y="2795"/>
                      <a:pt x="2894" y="2768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4" name="Google Shape;547;p18"/>
              <p:cNvSpPr/>
              <p:nvPr/>
            </p:nvSpPr>
            <p:spPr>
              <a:xfrm>
                <a:off x="3758188" y="3726875"/>
                <a:ext cx="1235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7" extrusionOk="0">
                    <a:moveTo>
                      <a:pt x="2270" y="1"/>
                    </a:moveTo>
                    <a:cubicBezTo>
                      <a:pt x="2163" y="1"/>
                      <a:pt x="2057" y="28"/>
                      <a:pt x="1965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6"/>
                    </a:cubicBezTo>
                    <a:lnTo>
                      <a:pt x="2418" y="2735"/>
                    </a:lnTo>
                    <a:cubicBezTo>
                      <a:pt x="2504" y="2775"/>
                      <a:pt x="2599" y="2796"/>
                      <a:pt x="2694" y="2796"/>
                    </a:cubicBezTo>
                    <a:cubicBezTo>
                      <a:pt x="2795" y="2796"/>
                      <a:pt x="2897" y="2772"/>
                      <a:pt x="2989" y="2723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5" y="19"/>
                      <a:pt x="2357" y="1"/>
                      <a:pt x="22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5" name="Google Shape;548;p18"/>
              <p:cNvSpPr/>
              <p:nvPr/>
            </p:nvSpPr>
            <p:spPr>
              <a:xfrm>
                <a:off x="3845713" y="37774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1"/>
                    </a:moveTo>
                    <a:cubicBezTo>
                      <a:pt x="2160" y="1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6"/>
                    </a:cubicBezTo>
                    <a:lnTo>
                      <a:pt x="2417" y="2735"/>
                    </a:lnTo>
                    <a:cubicBezTo>
                      <a:pt x="2498" y="2773"/>
                      <a:pt x="2585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1" y="1687"/>
                    </a:lnTo>
                    <a:cubicBezTo>
                      <a:pt x="4918" y="1592"/>
                      <a:pt x="4941" y="1449"/>
                      <a:pt x="4799" y="1366"/>
                    </a:cubicBezTo>
                    <a:lnTo>
                      <a:pt x="2524" y="56"/>
                    </a:lnTo>
                    <a:cubicBezTo>
                      <a:pt x="2444" y="19"/>
                      <a:pt x="235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6" name="Google Shape;549;p18"/>
              <p:cNvSpPr/>
              <p:nvPr/>
            </p:nvSpPr>
            <p:spPr>
              <a:xfrm>
                <a:off x="3933513" y="3828075"/>
                <a:ext cx="12325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2" extrusionOk="0">
                    <a:moveTo>
                      <a:pt x="2258" y="1"/>
                    </a:moveTo>
                    <a:cubicBezTo>
                      <a:pt x="2151" y="1"/>
                      <a:pt x="2045" y="28"/>
                      <a:pt x="1953" y="80"/>
                    </a:cubicBezTo>
                    <a:lnTo>
                      <a:pt x="179" y="1092"/>
                    </a:lnTo>
                    <a:cubicBezTo>
                      <a:pt x="13" y="1199"/>
                      <a:pt x="1" y="1342"/>
                      <a:pt x="144" y="1426"/>
                    </a:cubicBezTo>
                    <a:lnTo>
                      <a:pt x="2406" y="2735"/>
                    </a:lnTo>
                    <a:cubicBezTo>
                      <a:pt x="2491" y="2773"/>
                      <a:pt x="2582" y="2791"/>
                      <a:pt x="2672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39" y="1688"/>
                    </a:lnTo>
                    <a:cubicBezTo>
                      <a:pt x="4918" y="1592"/>
                      <a:pt x="4930" y="1449"/>
                      <a:pt x="4787" y="1366"/>
                    </a:cubicBezTo>
                    <a:lnTo>
                      <a:pt x="2513" y="56"/>
                    </a:lnTo>
                    <a:cubicBezTo>
                      <a:pt x="2432" y="19"/>
                      <a:pt x="2345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7" name="Google Shape;550;p18"/>
              <p:cNvSpPr/>
              <p:nvPr/>
            </p:nvSpPr>
            <p:spPr>
              <a:xfrm>
                <a:off x="3080738" y="324132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2" y="0"/>
                      <a:pt x="2099" y="25"/>
                      <a:pt x="2012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8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8"/>
                      <a:pt x="5310" y="1678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8" name="Google Shape;551;p18"/>
              <p:cNvSpPr/>
              <p:nvPr/>
            </p:nvSpPr>
            <p:spPr>
              <a:xfrm>
                <a:off x="3178963" y="32981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31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6" y="3023"/>
                    </a:cubicBezTo>
                    <a:cubicBezTo>
                      <a:pt x="3128" y="3023"/>
                      <a:pt x="3219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22" y="1679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9" name="Google Shape;552;p18"/>
              <p:cNvSpPr/>
              <p:nvPr/>
            </p:nvSpPr>
            <p:spPr>
              <a:xfrm>
                <a:off x="3277488" y="33549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56" y="0"/>
                    </a:moveTo>
                    <a:cubicBezTo>
                      <a:pt x="2170" y="0"/>
                      <a:pt x="2087" y="21"/>
                      <a:pt x="2012" y="64"/>
                    </a:cubicBezTo>
                    <a:lnTo>
                      <a:pt x="155" y="1148"/>
                    </a:lnTo>
                    <a:cubicBezTo>
                      <a:pt x="12" y="1231"/>
                      <a:pt x="0" y="1350"/>
                      <a:pt x="119" y="1422"/>
                    </a:cubicBezTo>
                    <a:lnTo>
                      <a:pt x="2810" y="2981"/>
                    </a:lnTo>
                    <a:cubicBezTo>
                      <a:pt x="2881" y="3009"/>
                      <a:pt x="2957" y="3023"/>
                      <a:pt x="3032" y="3023"/>
                    </a:cubicBezTo>
                    <a:cubicBezTo>
                      <a:pt x="3121" y="3023"/>
                      <a:pt x="3209" y="3003"/>
                      <a:pt x="3286" y="2958"/>
                    </a:cubicBezTo>
                    <a:lnTo>
                      <a:pt x="5156" y="1886"/>
                    </a:lnTo>
                    <a:cubicBezTo>
                      <a:pt x="5299" y="1803"/>
                      <a:pt x="5310" y="1672"/>
                      <a:pt x="5191" y="1600"/>
                    </a:cubicBezTo>
                    <a:lnTo>
                      <a:pt x="2489" y="53"/>
                    </a:lnTo>
                    <a:cubicBezTo>
                      <a:pt x="2414" y="18"/>
                      <a:pt x="2334" y="0"/>
                      <a:pt x="22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0" name="Google Shape;553;p18"/>
              <p:cNvSpPr/>
              <p:nvPr/>
            </p:nvSpPr>
            <p:spPr>
              <a:xfrm>
                <a:off x="3375713" y="34115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67" y="1143"/>
                    </a:lnTo>
                    <a:cubicBezTo>
                      <a:pt x="24" y="1226"/>
                      <a:pt x="0" y="1345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1" name="Google Shape;554;p18"/>
              <p:cNvSpPr/>
              <p:nvPr/>
            </p:nvSpPr>
            <p:spPr>
              <a:xfrm>
                <a:off x="3473938" y="346842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2"/>
                    </a:cubicBezTo>
                    <a:lnTo>
                      <a:pt x="167" y="1143"/>
                    </a:lnTo>
                    <a:cubicBezTo>
                      <a:pt x="24" y="1226"/>
                      <a:pt x="0" y="1346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2" name="Google Shape;555;p18"/>
              <p:cNvSpPr/>
              <p:nvPr/>
            </p:nvSpPr>
            <p:spPr>
              <a:xfrm>
                <a:off x="3572463" y="352527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1"/>
                    </a:moveTo>
                    <a:cubicBezTo>
                      <a:pt x="2192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2810" y="2977"/>
                    </a:lnTo>
                    <a:cubicBezTo>
                      <a:pt x="2879" y="3008"/>
                      <a:pt x="2952" y="3024"/>
                      <a:pt x="3026" y="3024"/>
                    </a:cubicBezTo>
                    <a:cubicBezTo>
                      <a:pt x="3118" y="3024"/>
                      <a:pt x="3212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11" y="1679"/>
                      <a:pt x="5191" y="1608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3" name="Google Shape;556;p18"/>
              <p:cNvSpPr/>
              <p:nvPr/>
            </p:nvSpPr>
            <p:spPr>
              <a:xfrm>
                <a:off x="3670688" y="358200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68" y="1"/>
                    </a:moveTo>
                    <a:cubicBezTo>
                      <a:pt x="2182" y="1"/>
                      <a:pt x="2099" y="22"/>
                      <a:pt x="2024" y="65"/>
                    </a:cubicBezTo>
                    <a:lnTo>
                      <a:pt x="167" y="1148"/>
                    </a:lnTo>
                    <a:cubicBezTo>
                      <a:pt x="12" y="1232"/>
                      <a:pt x="0" y="1351"/>
                      <a:pt x="131" y="1422"/>
                    </a:cubicBezTo>
                    <a:lnTo>
                      <a:pt x="2822" y="2982"/>
                    </a:lnTo>
                    <a:cubicBezTo>
                      <a:pt x="2893" y="3009"/>
                      <a:pt x="2969" y="3024"/>
                      <a:pt x="3044" y="3024"/>
                    </a:cubicBezTo>
                    <a:cubicBezTo>
                      <a:pt x="3133" y="3024"/>
                      <a:pt x="3221" y="3003"/>
                      <a:pt x="3298" y="2958"/>
                    </a:cubicBezTo>
                    <a:lnTo>
                      <a:pt x="5156" y="1887"/>
                    </a:lnTo>
                    <a:cubicBezTo>
                      <a:pt x="5299" y="1803"/>
                      <a:pt x="5323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4" name="Google Shape;557;p18"/>
              <p:cNvSpPr/>
              <p:nvPr/>
            </p:nvSpPr>
            <p:spPr>
              <a:xfrm>
                <a:off x="3769213" y="3638850"/>
                <a:ext cx="132775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3" extrusionOk="0">
                    <a:moveTo>
                      <a:pt x="2266" y="1"/>
                    </a:moveTo>
                    <a:cubicBezTo>
                      <a:pt x="2180" y="1"/>
                      <a:pt x="2093" y="22"/>
                      <a:pt x="2013" y="65"/>
                    </a:cubicBezTo>
                    <a:lnTo>
                      <a:pt x="155" y="1137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2810" y="2970"/>
                    </a:lnTo>
                    <a:cubicBezTo>
                      <a:pt x="2885" y="3004"/>
                      <a:pt x="2965" y="3022"/>
                      <a:pt x="3045" y="3022"/>
                    </a:cubicBezTo>
                    <a:cubicBezTo>
                      <a:pt x="3131" y="3022"/>
                      <a:pt x="3218" y="3001"/>
                      <a:pt x="3298" y="2958"/>
                    </a:cubicBezTo>
                    <a:lnTo>
                      <a:pt x="5156" y="1875"/>
                    </a:lnTo>
                    <a:cubicBezTo>
                      <a:pt x="5299" y="1803"/>
                      <a:pt x="5311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5" name="Google Shape;558;p18"/>
              <p:cNvSpPr/>
              <p:nvPr/>
            </p:nvSpPr>
            <p:spPr>
              <a:xfrm>
                <a:off x="3867438" y="369555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3" y="0"/>
                      <a:pt x="2099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57"/>
                      <a:pt x="120" y="1428"/>
                    </a:cubicBezTo>
                    <a:lnTo>
                      <a:pt x="2822" y="2976"/>
                    </a:lnTo>
                    <a:cubicBezTo>
                      <a:pt x="2891" y="3008"/>
                      <a:pt x="2962" y="3023"/>
                      <a:pt x="3033" y="3023"/>
                    </a:cubicBezTo>
                    <a:cubicBezTo>
                      <a:pt x="3122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7"/>
                      <a:pt x="5311" y="1678"/>
                      <a:pt x="5192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6" name="Google Shape;559;p18"/>
              <p:cNvSpPr/>
              <p:nvPr/>
            </p:nvSpPr>
            <p:spPr>
              <a:xfrm>
                <a:off x="3965963" y="37524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74" y="0"/>
                    </a:moveTo>
                    <a:cubicBezTo>
                      <a:pt x="2183" y="0"/>
                      <a:pt x="2092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6" y="3023"/>
                      <a:pt x="3207" y="2999"/>
                      <a:pt x="3287" y="2952"/>
                    </a:cubicBezTo>
                    <a:lnTo>
                      <a:pt x="5156" y="1881"/>
                    </a:lnTo>
                    <a:cubicBezTo>
                      <a:pt x="5299" y="1798"/>
                      <a:pt x="5311" y="1678"/>
                      <a:pt x="5192" y="1607"/>
                    </a:cubicBezTo>
                    <a:lnTo>
                      <a:pt x="2489" y="47"/>
                    </a:lnTo>
                    <a:cubicBezTo>
                      <a:pt x="2420" y="16"/>
                      <a:pt x="2347" y="0"/>
                      <a:pt x="22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7" name="Google Shape;560;p18"/>
              <p:cNvSpPr/>
              <p:nvPr/>
            </p:nvSpPr>
            <p:spPr>
              <a:xfrm>
                <a:off x="4064188" y="380925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0"/>
                    </a:moveTo>
                    <a:cubicBezTo>
                      <a:pt x="2195" y="0"/>
                      <a:pt x="2104" y="25"/>
                      <a:pt x="2025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20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7" y="3023"/>
                    </a:cubicBezTo>
                    <a:cubicBezTo>
                      <a:pt x="3128" y="3023"/>
                      <a:pt x="3219" y="2999"/>
                      <a:pt x="3299" y="2953"/>
                    </a:cubicBezTo>
                    <a:lnTo>
                      <a:pt x="5168" y="1881"/>
                    </a:lnTo>
                    <a:cubicBezTo>
                      <a:pt x="5311" y="1798"/>
                      <a:pt x="5323" y="1667"/>
                      <a:pt x="5204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8" name="Google Shape;561;p18"/>
              <p:cNvSpPr/>
              <p:nvPr/>
            </p:nvSpPr>
            <p:spPr>
              <a:xfrm>
                <a:off x="3915663" y="4005975"/>
                <a:ext cx="145875" cy="83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3" extrusionOk="0">
                    <a:moveTo>
                      <a:pt x="2283" y="0"/>
                    </a:moveTo>
                    <a:cubicBezTo>
                      <a:pt x="2200" y="0"/>
                      <a:pt x="2119" y="22"/>
                      <a:pt x="2048" y="60"/>
                    </a:cubicBezTo>
                    <a:lnTo>
                      <a:pt x="155" y="1156"/>
                    </a:lnTo>
                    <a:cubicBezTo>
                      <a:pt x="12" y="1227"/>
                      <a:pt x="0" y="1346"/>
                      <a:pt x="119" y="1418"/>
                    </a:cubicBezTo>
                    <a:lnTo>
                      <a:pt x="3346" y="3275"/>
                    </a:lnTo>
                    <a:cubicBezTo>
                      <a:pt x="3411" y="3308"/>
                      <a:pt x="3482" y="3323"/>
                      <a:pt x="3553" y="3323"/>
                    </a:cubicBezTo>
                    <a:cubicBezTo>
                      <a:pt x="3637" y="3323"/>
                      <a:pt x="3721" y="3302"/>
                      <a:pt x="3798" y="3263"/>
                    </a:cubicBezTo>
                    <a:lnTo>
                      <a:pt x="5680" y="2168"/>
                    </a:lnTo>
                    <a:cubicBezTo>
                      <a:pt x="5811" y="2096"/>
                      <a:pt x="5834" y="1977"/>
                      <a:pt x="5715" y="1906"/>
                    </a:cubicBezTo>
                    <a:lnTo>
                      <a:pt x="2489" y="48"/>
                    </a:lnTo>
                    <a:cubicBezTo>
                      <a:pt x="2423" y="16"/>
                      <a:pt x="2353" y="0"/>
                      <a:pt x="22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9" name="Google Shape;562;p18"/>
              <p:cNvSpPr/>
              <p:nvPr/>
            </p:nvSpPr>
            <p:spPr>
              <a:xfrm>
                <a:off x="3809388" y="39446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2" y="1"/>
                    </a:moveTo>
                    <a:cubicBezTo>
                      <a:pt x="2198" y="1"/>
                      <a:pt x="2114" y="22"/>
                      <a:pt x="2037" y="61"/>
                    </a:cubicBezTo>
                    <a:lnTo>
                      <a:pt x="156" y="1156"/>
                    </a:lnTo>
                    <a:cubicBezTo>
                      <a:pt x="13" y="1227"/>
                      <a:pt x="1" y="1347"/>
                      <a:pt x="120" y="1418"/>
                    </a:cubicBezTo>
                    <a:lnTo>
                      <a:pt x="3346" y="3275"/>
                    </a:lnTo>
                    <a:cubicBezTo>
                      <a:pt x="3412" y="3308"/>
                      <a:pt x="3482" y="3323"/>
                      <a:pt x="3552" y="3323"/>
                    </a:cubicBezTo>
                    <a:cubicBezTo>
                      <a:pt x="3635" y="3323"/>
                      <a:pt x="3716" y="3302"/>
                      <a:pt x="3787" y="3263"/>
                    </a:cubicBezTo>
                    <a:lnTo>
                      <a:pt x="5680" y="2168"/>
                    </a:lnTo>
                    <a:cubicBezTo>
                      <a:pt x="5811" y="2097"/>
                      <a:pt x="5835" y="1978"/>
                      <a:pt x="5716" y="1906"/>
                    </a:cubicBezTo>
                    <a:lnTo>
                      <a:pt x="2489" y="49"/>
                    </a:lnTo>
                    <a:cubicBezTo>
                      <a:pt x="2424" y="16"/>
                      <a:pt x="2353" y="1"/>
                      <a:pt x="2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0" name="Google Shape;563;p18"/>
              <p:cNvSpPr/>
              <p:nvPr/>
            </p:nvSpPr>
            <p:spPr>
              <a:xfrm>
                <a:off x="3703138" y="3883350"/>
                <a:ext cx="14587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8" extrusionOk="0">
                    <a:moveTo>
                      <a:pt x="2282" y="0"/>
                    </a:moveTo>
                    <a:cubicBezTo>
                      <a:pt x="2198" y="0"/>
                      <a:pt x="2114" y="21"/>
                      <a:pt x="2036" y="60"/>
                    </a:cubicBezTo>
                    <a:lnTo>
                      <a:pt x="143" y="1155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3346" y="3275"/>
                    </a:lnTo>
                    <a:cubicBezTo>
                      <a:pt x="3414" y="3303"/>
                      <a:pt x="3488" y="3318"/>
                      <a:pt x="3560" y="3318"/>
                    </a:cubicBezTo>
                    <a:cubicBezTo>
                      <a:pt x="3640" y="3318"/>
                      <a:pt x="3718" y="3300"/>
                      <a:pt x="3786" y="3263"/>
                    </a:cubicBezTo>
                    <a:lnTo>
                      <a:pt x="5679" y="2167"/>
                    </a:lnTo>
                    <a:cubicBezTo>
                      <a:pt x="5810" y="2084"/>
                      <a:pt x="5834" y="1977"/>
                      <a:pt x="5715" y="1905"/>
                    </a:cubicBezTo>
                    <a:lnTo>
                      <a:pt x="2489" y="48"/>
                    </a:lnTo>
                    <a:cubicBezTo>
                      <a:pt x="2423" y="15"/>
                      <a:pt x="2353" y="0"/>
                      <a:pt x="2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1" name="Google Shape;564;p18"/>
              <p:cNvSpPr/>
              <p:nvPr/>
            </p:nvSpPr>
            <p:spPr>
              <a:xfrm>
                <a:off x="3042338" y="3501700"/>
                <a:ext cx="700400" cy="403300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6132" extrusionOk="0">
                    <a:moveTo>
                      <a:pt x="2294" y="0"/>
                    </a:moveTo>
                    <a:cubicBezTo>
                      <a:pt x="2206" y="0"/>
                      <a:pt x="2117" y="22"/>
                      <a:pt x="2036" y="62"/>
                    </a:cubicBezTo>
                    <a:lnTo>
                      <a:pt x="155" y="1158"/>
                    </a:lnTo>
                    <a:cubicBezTo>
                      <a:pt x="12" y="1229"/>
                      <a:pt x="0" y="1348"/>
                      <a:pt x="119" y="1419"/>
                    </a:cubicBezTo>
                    <a:lnTo>
                      <a:pt x="25539" y="16088"/>
                    </a:lnTo>
                    <a:cubicBezTo>
                      <a:pt x="25607" y="16116"/>
                      <a:pt x="25678" y="16131"/>
                      <a:pt x="25749" y="16131"/>
                    </a:cubicBezTo>
                    <a:cubicBezTo>
                      <a:pt x="25827" y="16131"/>
                      <a:pt x="25905" y="16113"/>
                      <a:pt x="25980" y="16076"/>
                    </a:cubicBezTo>
                    <a:lnTo>
                      <a:pt x="27873" y="14981"/>
                    </a:lnTo>
                    <a:cubicBezTo>
                      <a:pt x="28004" y="14897"/>
                      <a:pt x="28016" y="14790"/>
                      <a:pt x="27909" y="14719"/>
                    </a:cubicBezTo>
                    <a:lnTo>
                      <a:pt x="2489" y="38"/>
                    </a:lnTo>
                    <a:cubicBezTo>
                      <a:pt x="2427" y="13"/>
                      <a:pt x="2361" y="0"/>
                      <a:pt x="22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09" name="Google Shape;565;p18"/>
            <p:cNvSpPr/>
            <p:nvPr/>
          </p:nvSpPr>
          <p:spPr>
            <a:xfrm>
              <a:off x="3548638" y="2988300"/>
              <a:ext cx="838525" cy="489075"/>
            </a:xfrm>
            <a:custGeom>
              <a:avLst/>
              <a:gdLst/>
              <a:ahLst/>
              <a:cxnLst/>
              <a:rect l="l" t="t" r="r" b="b"/>
              <a:pathLst>
                <a:path w="33541" h="19563" extrusionOk="0">
                  <a:moveTo>
                    <a:pt x="32481" y="13526"/>
                  </a:moveTo>
                  <a:lnTo>
                    <a:pt x="9585" y="298"/>
                  </a:lnTo>
                  <a:cubicBezTo>
                    <a:pt x="9073" y="0"/>
                    <a:pt x="8180" y="48"/>
                    <a:pt x="7585" y="381"/>
                  </a:cubicBezTo>
                  <a:lnTo>
                    <a:pt x="680" y="4370"/>
                  </a:lnTo>
                  <a:lnTo>
                    <a:pt x="1" y="4215"/>
                  </a:lnTo>
                  <a:lnTo>
                    <a:pt x="1" y="5132"/>
                  </a:lnTo>
                  <a:cubicBezTo>
                    <a:pt x="25" y="5346"/>
                    <a:pt x="156" y="5537"/>
                    <a:pt x="346" y="5632"/>
                  </a:cubicBezTo>
                  <a:lnTo>
                    <a:pt x="23968" y="19265"/>
                  </a:lnTo>
                  <a:cubicBezTo>
                    <a:pt x="24480" y="19562"/>
                    <a:pt x="25373" y="19527"/>
                    <a:pt x="25968" y="19181"/>
                  </a:cubicBezTo>
                  <a:lnTo>
                    <a:pt x="33053" y="15098"/>
                  </a:lnTo>
                  <a:cubicBezTo>
                    <a:pt x="33374" y="14907"/>
                    <a:pt x="33541" y="14669"/>
                    <a:pt x="33541" y="14443"/>
                  </a:cubicBezTo>
                  <a:lnTo>
                    <a:pt x="33541" y="13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0" name="Google Shape;566;p18"/>
            <p:cNvSpPr/>
            <p:nvPr/>
          </p:nvSpPr>
          <p:spPr>
            <a:xfrm>
              <a:off x="3548638" y="2968000"/>
              <a:ext cx="838525" cy="484075"/>
            </a:xfrm>
            <a:custGeom>
              <a:avLst/>
              <a:gdLst/>
              <a:ahLst/>
              <a:cxnLst/>
              <a:rect l="l" t="t" r="r" b="b"/>
              <a:pathLst>
                <a:path w="33541" h="19363" extrusionOk="0">
                  <a:moveTo>
                    <a:pt x="8720" y="1"/>
                  </a:moveTo>
                  <a:cubicBezTo>
                    <a:pt x="8327" y="1"/>
                    <a:pt x="7911" y="94"/>
                    <a:pt x="7585" y="277"/>
                  </a:cubicBezTo>
                  <a:lnTo>
                    <a:pt x="489" y="4372"/>
                  </a:lnTo>
                  <a:cubicBezTo>
                    <a:pt x="168" y="4563"/>
                    <a:pt x="1" y="4801"/>
                    <a:pt x="1" y="5027"/>
                  </a:cubicBezTo>
                  <a:cubicBezTo>
                    <a:pt x="25" y="5242"/>
                    <a:pt x="156" y="5432"/>
                    <a:pt x="346" y="5527"/>
                  </a:cubicBezTo>
                  <a:lnTo>
                    <a:pt x="23968" y="19160"/>
                  </a:lnTo>
                  <a:cubicBezTo>
                    <a:pt x="24202" y="19296"/>
                    <a:pt x="24517" y="19363"/>
                    <a:pt x="24845" y="19363"/>
                  </a:cubicBezTo>
                  <a:cubicBezTo>
                    <a:pt x="25235" y="19363"/>
                    <a:pt x="25646" y="19269"/>
                    <a:pt x="25968" y="19088"/>
                  </a:cubicBezTo>
                  <a:lnTo>
                    <a:pt x="33053" y="14993"/>
                  </a:lnTo>
                  <a:cubicBezTo>
                    <a:pt x="33374" y="14802"/>
                    <a:pt x="33541" y="14564"/>
                    <a:pt x="33541" y="14338"/>
                  </a:cubicBezTo>
                  <a:cubicBezTo>
                    <a:pt x="33529" y="14112"/>
                    <a:pt x="33398" y="13921"/>
                    <a:pt x="33195" y="13838"/>
                  </a:cubicBezTo>
                  <a:lnTo>
                    <a:pt x="9585" y="193"/>
                  </a:lnTo>
                  <a:cubicBezTo>
                    <a:pt x="9354" y="64"/>
                    <a:pt x="9045" y="1"/>
                    <a:pt x="87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1" name="Google Shape;567;p18"/>
            <p:cNvSpPr/>
            <p:nvPr/>
          </p:nvSpPr>
          <p:spPr>
            <a:xfrm>
              <a:off x="3760888" y="2885900"/>
              <a:ext cx="414350" cy="444425"/>
            </a:xfrm>
            <a:custGeom>
              <a:avLst/>
              <a:gdLst/>
              <a:ahLst/>
              <a:cxnLst/>
              <a:rect l="l" t="t" r="r" b="b"/>
              <a:pathLst>
                <a:path w="16574" h="17777" extrusionOk="0">
                  <a:moveTo>
                    <a:pt x="14323" y="8073"/>
                  </a:moveTo>
                  <a:lnTo>
                    <a:pt x="0" y="1"/>
                  </a:lnTo>
                  <a:lnTo>
                    <a:pt x="0" y="8680"/>
                  </a:lnTo>
                  <a:cubicBezTo>
                    <a:pt x="0" y="8728"/>
                    <a:pt x="24" y="8764"/>
                    <a:pt x="71" y="8787"/>
                  </a:cubicBezTo>
                  <a:lnTo>
                    <a:pt x="15526" y="17705"/>
                  </a:lnTo>
                  <a:cubicBezTo>
                    <a:pt x="15669" y="17777"/>
                    <a:pt x="15835" y="17765"/>
                    <a:pt x="15966" y="17693"/>
                  </a:cubicBezTo>
                  <a:lnTo>
                    <a:pt x="16466" y="17408"/>
                  </a:lnTo>
                  <a:cubicBezTo>
                    <a:pt x="16526" y="17372"/>
                    <a:pt x="16574" y="17324"/>
                    <a:pt x="16574" y="17253"/>
                  </a:cubicBezTo>
                  <a:lnTo>
                    <a:pt x="16574" y="85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2" name="Google Shape;568;p18"/>
            <p:cNvSpPr/>
            <p:nvPr/>
          </p:nvSpPr>
          <p:spPr>
            <a:xfrm>
              <a:off x="3759688" y="2873400"/>
              <a:ext cx="415550" cy="239350"/>
            </a:xfrm>
            <a:custGeom>
              <a:avLst/>
              <a:gdLst/>
              <a:ahLst/>
              <a:cxnLst/>
              <a:rect l="l" t="t" r="r" b="b"/>
              <a:pathLst>
                <a:path w="16622" h="9574" extrusionOk="0">
                  <a:moveTo>
                    <a:pt x="878" y="0"/>
                  </a:moveTo>
                  <a:cubicBezTo>
                    <a:pt x="796" y="0"/>
                    <a:pt x="714" y="21"/>
                    <a:pt x="643" y="60"/>
                  </a:cubicBezTo>
                  <a:lnTo>
                    <a:pt x="143" y="346"/>
                  </a:lnTo>
                  <a:cubicBezTo>
                    <a:pt x="12" y="429"/>
                    <a:pt x="0" y="536"/>
                    <a:pt x="119" y="608"/>
                  </a:cubicBezTo>
                  <a:lnTo>
                    <a:pt x="15574" y="9526"/>
                  </a:lnTo>
                  <a:cubicBezTo>
                    <a:pt x="15639" y="9558"/>
                    <a:pt x="15707" y="9574"/>
                    <a:pt x="15776" y="9574"/>
                  </a:cubicBezTo>
                  <a:cubicBezTo>
                    <a:pt x="15856" y="9574"/>
                    <a:pt x="15937" y="9552"/>
                    <a:pt x="16014" y="9514"/>
                  </a:cubicBezTo>
                  <a:lnTo>
                    <a:pt x="16502" y="9228"/>
                  </a:lnTo>
                  <a:cubicBezTo>
                    <a:pt x="16562" y="9204"/>
                    <a:pt x="16610" y="9145"/>
                    <a:pt x="16622" y="9073"/>
                  </a:cubicBezTo>
                  <a:cubicBezTo>
                    <a:pt x="16610" y="9026"/>
                    <a:pt x="16586" y="8990"/>
                    <a:pt x="16538" y="8966"/>
                  </a:cubicBezTo>
                  <a:lnTo>
                    <a:pt x="1084" y="48"/>
                  </a:lnTo>
                  <a:cubicBezTo>
                    <a:pt x="1018" y="15"/>
                    <a:pt x="948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3" name="Google Shape;569;p18"/>
            <p:cNvSpPr/>
            <p:nvPr/>
          </p:nvSpPr>
          <p:spPr>
            <a:xfrm>
              <a:off x="3248613" y="1504175"/>
              <a:ext cx="1450200" cy="1892225"/>
            </a:xfrm>
            <a:custGeom>
              <a:avLst/>
              <a:gdLst/>
              <a:ahLst/>
              <a:cxnLst/>
              <a:rect l="l" t="t" r="r" b="b"/>
              <a:pathLst>
                <a:path w="58008" h="75689" extrusionOk="0">
                  <a:moveTo>
                    <a:pt x="56710" y="31219"/>
                  </a:moveTo>
                  <a:lnTo>
                    <a:pt x="2977" y="203"/>
                  </a:lnTo>
                  <a:cubicBezTo>
                    <a:pt x="2655" y="13"/>
                    <a:pt x="2358" y="1"/>
                    <a:pt x="2132" y="132"/>
                  </a:cubicBezTo>
                  <a:lnTo>
                    <a:pt x="0" y="1358"/>
                  </a:lnTo>
                  <a:lnTo>
                    <a:pt x="1679" y="2549"/>
                  </a:lnTo>
                  <a:lnTo>
                    <a:pt x="1679" y="40875"/>
                  </a:lnTo>
                  <a:cubicBezTo>
                    <a:pt x="1679" y="41828"/>
                    <a:pt x="2263" y="42947"/>
                    <a:pt x="2977" y="43363"/>
                  </a:cubicBezTo>
                  <a:lnTo>
                    <a:pt x="55353" y="73605"/>
                  </a:lnTo>
                  <a:lnTo>
                    <a:pt x="55424" y="75689"/>
                  </a:lnTo>
                  <a:lnTo>
                    <a:pt x="57555" y="74451"/>
                  </a:lnTo>
                  <a:cubicBezTo>
                    <a:pt x="57829" y="74296"/>
                    <a:pt x="58008" y="73927"/>
                    <a:pt x="58008" y="73403"/>
                  </a:cubicBezTo>
                  <a:lnTo>
                    <a:pt x="58008" y="33707"/>
                  </a:lnTo>
                  <a:cubicBezTo>
                    <a:pt x="58008" y="32743"/>
                    <a:pt x="57424" y="31636"/>
                    <a:pt x="56710" y="31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4" name="Google Shape;570;p18"/>
            <p:cNvSpPr/>
            <p:nvPr/>
          </p:nvSpPr>
          <p:spPr>
            <a:xfrm>
              <a:off x="3237288" y="1535150"/>
              <a:ext cx="1408250" cy="1864225"/>
            </a:xfrm>
            <a:custGeom>
              <a:avLst/>
              <a:gdLst/>
              <a:ahLst/>
              <a:cxnLst/>
              <a:rect l="l" t="t" r="r" b="b"/>
              <a:pathLst>
                <a:path w="56330" h="74569" extrusionOk="0">
                  <a:moveTo>
                    <a:pt x="55032" y="31206"/>
                  </a:moveTo>
                  <a:lnTo>
                    <a:pt x="1299" y="203"/>
                  </a:lnTo>
                  <a:cubicBezTo>
                    <a:pt x="977" y="12"/>
                    <a:pt x="680" y="0"/>
                    <a:pt x="453" y="131"/>
                  </a:cubicBezTo>
                  <a:cubicBezTo>
                    <a:pt x="180" y="286"/>
                    <a:pt x="1" y="655"/>
                    <a:pt x="1" y="1179"/>
                  </a:cubicBezTo>
                  <a:lnTo>
                    <a:pt x="1" y="40862"/>
                  </a:lnTo>
                  <a:cubicBezTo>
                    <a:pt x="1" y="41827"/>
                    <a:pt x="584" y="42934"/>
                    <a:pt x="1299" y="43351"/>
                  </a:cubicBezTo>
                  <a:lnTo>
                    <a:pt x="55032" y="74367"/>
                  </a:lnTo>
                  <a:cubicBezTo>
                    <a:pt x="55353" y="74557"/>
                    <a:pt x="55651" y="74569"/>
                    <a:pt x="55877" y="74438"/>
                  </a:cubicBezTo>
                  <a:cubicBezTo>
                    <a:pt x="56151" y="74283"/>
                    <a:pt x="56329" y="73914"/>
                    <a:pt x="56329" y="73390"/>
                  </a:cubicBezTo>
                  <a:lnTo>
                    <a:pt x="56329" y="33695"/>
                  </a:lnTo>
                  <a:cubicBezTo>
                    <a:pt x="56329" y="32742"/>
                    <a:pt x="55746" y="31623"/>
                    <a:pt x="55032" y="3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5" name="Google Shape;571;p18"/>
            <p:cNvSpPr/>
            <p:nvPr/>
          </p:nvSpPr>
          <p:spPr>
            <a:xfrm>
              <a:off x="3266763" y="1573550"/>
              <a:ext cx="1349000" cy="1787150"/>
            </a:xfrm>
            <a:custGeom>
              <a:avLst/>
              <a:gdLst/>
              <a:ahLst/>
              <a:cxnLst/>
              <a:rect l="l" t="t" r="r" b="b"/>
              <a:pathLst>
                <a:path w="53960" h="71486" extrusionOk="0">
                  <a:moveTo>
                    <a:pt x="53174" y="30492"/>
                  </a:moveTo>
                  <a:lnTo>
                    <a:pt x="798" y="250"/>
                  </a:lnTo>
                  <a:cubicBezTo>
                    <a:pt x="358" y="0"/>
                    <a:pt x="1" y="274"/>
                    <a:pt x="1" y="845"/>
                  </a:cubicBezTo>
                  <a:lnTo>
                    <a:pt x="1" y="39481"/>
                  </a:lnTo>
                  <a:cubicBezTo>
                    <a:pt x="1" y="40065"/>
                    <a:pt x="358" y="40743"/>
                    <a:pt x="798" y="40993"/>
                  </a:cubicBezTo>
                  <a:lnTo>
                    <a:pt x="53174" y="71235"/>
                  </a:lnTo>
                  <a:cubicBezTo>
                    <a:pt x="53603" y="71485"/>
                    <a:pt x="53960" y="71223"/>
                    <a:pt x="53960" y="70640"/>
                  </a:cubicBezTo>
                  <a:lnTo>
                    <a:pt x="53960" y="32004"/>
                  </a:lnTo>
                  <a:cubicBezTo>
                    <a:pt x="53960" y="31421"/>
                    <a:pt x="53614" y="30742"/>
                    <a:pt x="53174" y="304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73" name="Rectangle 1472"/>
          <p:cNvSpPr/>
          <p:nvPr/>
        </p:nvSpPr>
        <p:spPr>
          <a:xfrm>
            <a:off x="8553518" y="5802542"/>
            <a:ext cx="2150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OM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قاعدة بيانات التشغيل من الجهة 2</a:t>
            </a:r>
          </a:p>
        </p:txBody>
      </p:sp>
      <p:sp>
        <p:nvSpPr>
          <p:cNvPr id="1474" name="Rectangle 1473"/>
          <p:cNvSpPr/>
          <p:nvPr/>
        </p:nvSpPr>
        <p:spPr>
          <a:xfrm>
            <a:off x="8496624" y="5776606"/>
            <a:ext cx="2664405" cy="752359"/>
          </a:xfrm>
          <a:prstGeom prst="rect">
            <a:avLst/>
          </a:prstGeom>
          <a:noFill/>
          <a:ln>
            <a:solidFill>
              <a:srgbClr val="00A9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5" name="Google Shape;504;p18"/>
          <p:cNvGrpSpPr/>
          <p:nvPr/>
        </p:nvGrpSpPr>
        <p:grpSpPr>
          <a:xfrm>
            <a:off x="10516688" y="5919894"/>
            <a:ext cx="466925" cy="429223"/>
            <a:chOff x="2616388" y="1504175"/>
            <a:chExt cx="2082425" cy="2675075"/>
          </a:xfrm>
          <a:solidFill>
            <a:srgbClr val="00A99D"/>
          </a:solidFill>
        </p:grpSpPr>
        <p:sp>
          <p:nvSpPr>
            <p:cNvPr id="1476" name="Google Shape;505;p18"/>
            <p:cNvSpPr/>
            <p:nvPr/>
          </p:nvSpPr>
          <p:spPr>
            <a:xfrm>
              <a:off x="2616688" y="3345475"/>
              <a:ext cx="1897575" cy="833775"/>
            </a:xfrm>
            <a:custGeom>
              <a:avLst/>
              <a:gdLst/>
              <a:ahLst/>
              <a:cxnLst/>
              <a:rect l="l" t="t" r="r" b="b"/>
              <a:pathLst>
                <a:path w="75903" h="33351" extrusionOk="0">
                  <a:moveTo>
                    <a:pt x="0" y="1"/>
                  </a:moveTo>
                  <a:lnTo>
                    <a:pt x="0" y="989"/>
                  </a:lnTo>
                  <a:cubicBezTo>
                    <a:pt x="0" y="1108"/>
                    <a:pt x="72" y="1215"/>
                    <a:pt x="191" y="1275"/>
                  </a:cubicBezTo>
                  <a:lnTo>
                    <a:pt x="55472" y="33195"/>
                  </a:lnTo>
                  <a:cubicBezTo>
                    <a:pt x="55829" y="33350"/>
                    <a:pt x="56246" y="33338"/>
                    <a:pt x="56591" y="33148"/>
                  </a:cubicBezTo>
                  <a:lnTo>
                    <a:pt x="75629" y="22158"/>
                  </a:lnTo>
                  <a:cubicBezTo>
                    <a:pt x="75784" y="22087"/>
                    <a:pt x="75879" y="21944"/>
                    <a:pt x="75903" y="21789"/>
                  </a:cubicBezTo>
                  <a:lnTo>
                    <a:pt x="75903" y="208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7" name="Google Shape;506;p18"/>
            <p:cNvSpPr/>
            <p:nvPr/>
          </p:nvSpPr>
          <p:spPr>
            <a:xfrm>
              <a:off x="2616388" y="3057550"/>
              <a:ext cx="1897875" cy="1095775"/>
            </a:xfrm>
            <a:custGeom>
              <a:avLst/>
              <a:gdLst/>
              <a:ahLst/>
              <a:cxnLst/>
              <a:rect l="l" t="t" r="r" b="b"/>
              <a:pathLst>
                <a:path w="75915" h="43831" extrusionOk="0">
                  <a:moveTo>
                    <a:pt x="19950" y="0"/>
                  </a:moveTo>
                  <a:cubicBezTo>
                    <a:pt x="19729" y="0"/>
                    <a:pt x="19496" y="55"/>
                    <a:pt x="19312" y="159"/>
                  </a:cubicBezTo>
                  <a:lnTo>
                    <a:pt x="274" y="11149"/>
                  </a:lnTo>
                  <a:cubicBezTo>
                    <a:pt x="120" y="11220"/>
                    <a:pt x="24" y="11351"/>
                    <a:pt x="0" y="11518"/>
                  </a:cubicBezTo>
                  <a:cubicBezTo>
                    <a:pt x="12" y="11637"/>
                    <a:pt x="84" y="11744"/>
                    <a:pt x="191" y="11804"/>
                  </a:cubicBezTo>
                  <a:lnTo>
                    <a:pt x="55484" y="43724"/>
                  </a:lnTo>
                  <a:cubicBezTo>
                    <a:pt x="55647" y="43795"/>
                    <a:pt x="55822" y="43831"/>
                    <a:pt x="55998" y="43831"/>
                  </a:cubicBezTo>
                  <a:cubicBezTo>
                    <a:pt x="56207" y="43831"/>
                    <a:pt x="56415" y="43780"/>
                    <a:pt x="56603" y="43677"/>
                  </a:cubicBezTo>
                  <a:lnTo>
                    <a:pt x="75641" y="32687"/>
                  </a:lnTo>
                  <a:cubicBezTo>
                    <a:pt x="75796" y="32616"/>
                    <a:pt x="75891" y="32485"/>
                    <a:pt x="75915" y="32318"/>
                  </a:cubicBezTo>
                  <a:cubicBezTo>
                    <a:pt x="75903" y="32199"/>
                    <a:pt x="75831" y="32080"/>
                    <a:pt x="75724" y="32032"/>
                  </a:cubicBezTo>
                  <a:lnTo>
                    <a:pt x="20432" y="112"/>
                  </a:lnTo>
                  <a:cubicBezTo>
                    <a:pt x="20303" y="37"/>
                    <a:pt x="20131" y="0"/>
                    <a:pt x="199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8" name="Google Shape;507;p18"/>
            <p:cNvSpPr/>
            <p:nvPr/>
          </p:nvSpPr>
          <p:spPr>
            <a:xfrm>
              <a:off x="2643763" y="3070150"/>
              <a:ext cx="1853825" cy="1070400"/>
            </a:xfrm>
            <a:custGeom>
              <a:avLst/>
              <a:gdLst/>
              <a:ahLst/>
              <a:cxnLst/>
              <a:rect l="l" t="t" r="r" b="b"/>
              <a:pathLst>
                <a:path w="74153" h="42816" extrusionOk="0">
                  <a:moveTo>
                    <a:pt x="54841" y="42732"/>
                  </a:moveTo>
                  <a:lnTo>
                    <a:pt x="156" y="11157"/>
                  </a:lnTo>
                  <a:cubicBezTo>
                    <a:pt x="1" y="11073"/>
                    <a:pt x="25" y="10931"/>
                    <a:pt x="191" y="10823"/>
                  </a:cubicBezTo>
                  <a:lnTo>
                    <a:pt x="18741" y="108"/>
                  </a:lnTo>
                  <a:cubicBezTo>
                    <a:pt x="18920" y="13"/>
                    <a:pt x="19134" y="1"/>
                    <a:pt x="19313" y="84"/>
                  </a:cubicBezTo>
                  <a:lnTo>
                    <a:pt x="74010" y="31671"/>
                  </a:lnTo>
                  <a:cubicBezTo>
                    <a:pt x="74153" y="31755"/>
                    <a:pt x="74129" y="31897"/>
                    <a:pt x="73962" y="31993"/>
                  </a:cubicBezTo>
                  <a:lnTo>
                    <a:pt x="55413" y="42708"/>
                  </a:lnTo>
                  <a:cubicBezTo>
                    <a:pt x="55234" y="42815"/>
                    <a:pt x="55020" y="42815"/>
                    <a:pt x="54841" y="427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479" name="Google Shape;508;p18"/>
            <p:cNvGrpSpPr/>
            <p:nvPr/>
          </p:nvGrpSpPr>
          <p:grpSpPr>
            <a:xfrm>
              <a:off x="2723238" y="3123575"/>
              <a:ext cx="1675550" cy="965475"/>
              <a:chOff x="2723238" y="3123575"/>
              <a:chExt cx="1675550" cy="965475"/>
            </a:xfrm>
            <a:grpFill/>
          </p:grpSpPr>
          <p:sp>
            <p:nvSpPr>
              <p:cNvPr id="1487" name="Google Shape;509;p18"/>
              <p:cNvSpPr/>
              <p:nvPr/>
            </p:nvSpPr>
            <p:spPr>
              <a:xfrm>
                <a:off x="3065263" y="3123575"/>
                <a:ext cx="141100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9" extrusionOk="0">
                    <a:moveTo>
                      <a:pt x="2190" y="0"/>
                    </a:moveTo>
                    <a:cubicBezTo>
                      <a:pt x="2018" y="0"/>
                      <a:pt x="1846" y="42"/>
                      <a:pt x="1691" y="126"/>
                    </a:cubicBezTo>
                    <a:lnTo>
                      <a:pt x="310" y="924"/>
                    </a:lnTo>
                    <a:cubicBezTo>
                      <a:pt x="36" y="1090"/>
                      <a:pt x="0" y="1328"/>
                      <a:pt x="238" y="1459"/>
                    </a:cubicBezTo>
                    <a:lnTo>
                      <a:pt x="3036" y="3079"/>
                    </a:lnTo>
                    <a:cubicBezTo>
                      <a:pt x="3173" y="3139"/>
                      <a:pt x="3317" y="3169"/>
                      <a:pt x="3460" y="3169"/>
                    </a:cubicBezTo>
                    <a:cubicBezTo>
                      <a:pt x="3629" y="3169"/>
                      <a:pt x="3798" y="3127"/>
                      <a:pt x="3953" y="3043"/>
                    </a:cubicBezTo>
                    <a:lnTo>
                      <a:pt x="5346" y="2233"/>
                    </a:lnTo>
                    <a:cubicBezTo>
                      <a:pt x="5620" y="2067"/>
                      <a:pt x="5644" y="1828"/>
                      <a:pt x="5406" y="1697"/>
                    </a:cubicBezTo>
                    <a:lnTo>
                      <a:pt x="2619" y="90"/>
                    </a:lnTo>
                    <a:cubicBezTo>
                      <a:pt x="2483" y="30"/>
                      <a:pt x="2337" y="0"/>
                      <a:pt x="2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8" name="Google Shape;510;p18"/>
              <p:cNvSpPr/>
              <p:nvPr/>
            </p:nvSpPr>
            <p:spPr>
              <a:xfrm>
                <a:off x="3197713" y="3200100"/>
                <a:ext cx="1411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8" extrusionOk="0">
                    <a:moveTo>
                      <a:pt x="2199" y="0"/>
                    </a:moveTo>
                    <a:cubicBezTo>
                      <a:pt x="2023" y="0"/>
                      <a:pt x="1848" y="45"/>
                      <a:pt x="1691" y="137"/>
                    </a:cubicBezTo>
                    <a:lnTo>
                      <a:pt x="310" y="934"/>
                    </a:lnTo>
                    <a:cubicBezTo>
                      <a:pt x="36" y="1089"/>
                      <a:pt x="0" y="1327"/>
                      <a:pt x="239" y="1470"/>
                    </a:cubicBezTo>
                    <a:lnTo>
                      <a:pt x="3036" y="3077"/>
                    </a:lnTo>
                    <a:cubicBezTo>
                      <a:pt x="3173" y="3137"/>
                      <a:pt x="3317" y="3167"/>
                      <a:pt x="3460" y="3167"/>
                    </a:cubicBezTo>
                    <a:cubicBezTo>
                      <a:pt x="3630" y="3167"/>
                      <a:pt x="3798" y="3126"/>
                      <a:pt x="3953" y="3042"/>
                    </a:cubicBezTo>
                    <a:lnTo>
                      <a:pt x="5346" y="2244"/>
                    </a:lnTo>
                    <a:cubicBezTo>
                      <a:pt x="5620" y="2077"/>
                      <a:pt x="5644" y="1839"/>
                      <a:pt x="5406" y="1708"/>
                    </a:cubicBezTo>
                    <a:lnTo>
                      <a:pt x="2620" y="89"/>
                    </a:lnTo>
                    <a:cubicBezTo>
                      <a:pt x="2486" y="30"/>
                      <a:pt x="2342" y="0"/>
                      <a:pt x="2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9" name="Google Shape;511;p18"/>
              <p:cNvSpPr/>
              <p:nvPr/>
            </p:nvSpPr>
            <p:spPr>
              <a:xfrm>
                <a:off x="3330463" y="3276550"/>
                <a:ext cx="1408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3163" extrusionOk="0">
                    <a:moveTo>
                      <a:pt x="2179" y="1"/>
                    </a:moveTo>
                    <a:cubicBezTo>
                      <a:pt x="2006" y="1"/>
                      <a:pt x="1834" y="43"/>
                      <a:pt x="1679" y="127"/>
                    </a:cubicBezTo>
                    <a:lnTo>
                      <a:pt x="298" y="924"/>
                    </a:lnTo>
                    <a:cubicBezTo>
                      <a:pt x="24" y="1091"/>
                      <a:pt x="1" y="1329"/>
                      <a:pt x="227" y="1460"/>
                    </a:cubicBezTo>
                    <a:lnTo>
                      <a:pt x="3025" y="3067"/>
                    </a:lnTo>
                    <a:cubicBezTo>
                      <a:pt x="3159" y="3132"/>
                      <a:pt x="3300" y="3162"/>
                      <a:pt x="3441" y="3162"/>
                    </a:cubicBezTo>
                    <a:cubicBezTo>
                      <a:pt x="3613" y="3162"/>
                      <a:pt x="3784" y="3117"/>
                      <a:pt x="3942" y="3032"/>
                    </a:cubicBezTo>
                    <a:lnTo>
                      <a:pt x="5335" y="2234"/>
                    </a:lnTo>
                    <a:cubicBezTo>
                      <a:pt x="5608" y="2079"/>
                      <a:pt x="5632" y="1841"/>
                      <a:pt x="5394" y="1698"/>
                    </a:cubicBezTo>
                    <a:lnTo>
                      <a:pt x="2608" y="91"/>
                    </a:lnTo>
                    <a:cubicBezTo>
                      <a:pt x="2472" y="31"/>
                      <a:pt x="2325" y="1"/>
                      <a:pt x="2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0" name="Google Shape;512;p18"/>
              <p:cNvSpPr/>
              <p:nvPr/>
            </p:nvSpPr>
            <p:spPr>
              <a:xfrm>
                <a:off x="3462613" y="3353050"/>
                <a:ext cx="1411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3" extrusionOk="0">
                    <a:moveTo>
                      <a:pt x="2191" y="1"/>
                    </a:moveTo>
                    <a:cubicBezTo>
                      <a:pt x="2019" y="1"/>
                      <a:pt x="1846" y="43"/>
                      <a:pt x="1692" y="127"/>
                    </a:cubicBezTo>
                    <a:lnTo>
                      <a:pt x="311" y="924"/>
                    </a:lnTo>
                    <a:cubicBezTo>
                      <a:pt x="37" y="1091"/>
                      <a:pt x="1" y="1329"/>
                      <a:pt x="239" y="1460"/>
                    </a:cubicBezTo>
                    <a:lnTo>
                      <a:pt x="3037" y="3067"/>
                    </a:lnTo>
                    <a:cubicBezTo>
                      <a:pt x="3171" y="3132"/>
                      <a:pt x="3315" y="3162"/>
                      <a:pt x="3458" y="3162"/>
                    </a:cubicBezTo>
                    <a:cubicBezTo>
                      <a:pt x="3634" y="3162"/>
                      <a:pt x="3809" y="3117"/>
                      <a:pt x="3966" y="3032"/>
                    </a:cubicBezTo>
                    <a:lnTo>
                      <a:pt x="5347" y="2234"/>
                    </a:lnTo>
                    <a:cubicBezTo>
                      <a:pt x="5609" y="2079"/>
                      <a:pt x="5645" y="1841"/>
                      <a:pt x="5406" y="1698"/>
                    </a:cubicBezTo>
                    <a:lnTo>
                      <a:pt x="2620" y="91"/>
                    </a:lnTo>
                    <a:cubicBezTo>
                      <a:pt x="2484" y="31"/>
                      <a:pt x="2337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1" name="Google Shape;513;p18"/>
              <p:cNvSpPr/>
              <p:nvPr/>
            </p:nvSpPr>
            <p:spPr>
              <a:xfrm>
                <a:off x="3595388" y="3429425"/>
                <a:ext cx="1408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168" extrusionOk="0">
                    <a:moveTo>
                      <a:pt x="2187" y="1"/>
                    </a:moveTo>
                    <a:cubicBezTo>
                      <a:pt x="2013" y="1"/>
                      <a:pt x="1841" y="46"/>
                      <a:pt x="1691" y="131"/>
                    </a:cubicBezTo>
                    <a:lnTo>
                      <a:pt x="298" y="929"/>
                    </a:lnTo>
                    <a:cubicBezTo>
                      <a:pt x="24" y="1096"/>
                      <a:pt x="0" y="1334"/>
                      <a:pt x="238" y="1465"/>
                    </a:cubicBezTo>
                    <a:lnTo>
                      <a:pt x="3024" y="3072"/>
                    </a:lnTo>
                    <a:cubicBezTo>
                      <a:pt x="3158" y="3137"/>
                      <a:pt x="3302" y="3167"/>
                      <a:pt x="3446" y="3167"/>
                    </a:cubicBezTo>
                    <a:cubicBezTo>
                      <a:pt x="3621" y="3167"/>
                      <a:pt x="3796" y="3122"/>
                      <a:pt x="3953" y="3037"/>
                    </a:cubicBezTo>
                    <a:lnTo>
                      <a:pt x="5334" y="2239"/>
                    </a:lnTo>
                    <a:cubicBezTo>
                      <a:pt x="5608" y="2084"/>
                      <a:pt x="5632" y="1846"/>
                      <a:pt x="5406" y="1703"/>
                    </a:cubicBezTo>
                    <a:lnTo>
                      <a:pt x="2608" y="96"/>
                    </a:lnTo>
                    <a:cubicBezTo>
                      <a:pt x="2474" y="31"/>
                      <a:pt x="2330" y="1"/>
                      <a:pt x="2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2" name="Google Shape;514;p18"/>
              <p:cNvSpPr/>
              <p:nvPr/>
            </p:nvSpPr>
            <p:spPr>
              <a:xfrm>
                <a:off x="3727838" y="3505775"/>
                <a:ext cx="1411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73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7"/>
                    </a:cubicBezTo>
                    <a:lnTo>
                      <a:pt x="298" y="935"/>
                    </a:lnTo>
                    <a:cubicBezTo>
                      <a:pt x="24" y="1090"/>
                      <a:pt x="0" y="1328"/>
                      <a:pt x="239" y="1471"/>
                    </a:cubicBezTo>
                    <a:lnTo>
                      <a:pt x="3025" y="3078"/>
                    </a:lnTo>
                    <a:cubicBezTo>
                      <a:pt x="3159" y="3142"/>
                      <a:pt x="3302" y="3173"/>
                      <a:pt x="3446" y="3173"/>
                    </a:cubicBezTo>
                    <a:cubicBezTo>
                      <a:pt x="3621" y="3173"/>
                      <a:pt x="3796" y="3128"/>
                      <a:pt x="3953" y="3042"/>
                    </a:cubicBezTo>
                    <a:lnTo>
                      <a:pt x="5334" y="2245"/>
                    </a:lnTo>
                    <a:cubicBezTo>
                      <a:pt x="5608" y="2090"/>
                      <a:pt x="5644" y="1852"/>
                      <a:pt x="5406" y="1709"/>
                    </a:cubicBezTo>
                    <a:lnTo>
                      <a:pt x="2608" y="90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3" name="Google Shape;515;p18"/>
              <p:cNvSpPr/>
              <p:nvPr/>
            </p:nvSpPr>
            <p:spPr>
              <a:xfrm>
                <a:off x="3860288" y="35824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1"/>
                    </a:cubicBezTo>
                    <a:lnTo>
                      <a:pt x="298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1" y="3167"/>
                      <a:pt x="3796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4" y="1846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4" name="Google Shape;516;p18"/>
              <p:cNvSpPr/>
              <p:nvPr/>
            </p:nvSpPr>
            <p:spPr>
              <a:xfrm>
                <a:off x="3992738" y="36589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92" y="1"/>
                    </a:moveTo>
                    <a:cubicBezTo>
                      <a:pt x="2020" y="1"/>
                      <a:pt x="1849" y="46"/>
                      <a:pt x="1692" y="131"/>
                    </a:cubicBezTo>
                    <a:lnTo>
                      <a:pt x="299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2" y="3167"/>
                      <a:pt x="3797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5" y="1834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1"/>
                      <a:pt x="21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5" name="Google Shape;517;p18"/>
              <p:cNvSpPr/>
              <p:nvPr/>
            </p:nvSpPr>
            <p:spPr>
              <a:xfrm>
                <a:off x="4125213" y="3735425"/>
                <a:ext cx="1411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2" extrusionOk="0">
                    <a:moveTo>
                      <a:pt x="2192" y="0"/>
                    </a:moveTo>
                    <a:cubicBezTo>
                      <a:pt x="2019" y="0"/>
                      <a:pt x="1848" y="46"/>
                      <a:pt x="1691" y="131"/>
                    </a:cubicBezTo>
                    <a:lnTo>
                      <a:pt x="298" y="929"/>
                    </a:lnTo>
                    <a:cubicBezTo>
                      <a:pt x="36" y="1084"/>
                      <a:pt x="0" y="1322"/>
                      <a:pt x="238" y="1464"/>
                    </a:cubicBezTo>
                    <a:lnTo>
                      <a:pt x="3024" y="3072"/>
                    </a:lnTo>
                    <a:cubicBezTo>
                      <a:pt x="3161" y="3132"/>
                      <a:pt x="3307" y="3162"/>
                      <a:pt x="3453" y="3162"/>
                    </a:cubicBezTo>
                    <a:cubicBezTo>
                      <a:pt x="3626" y="3162"/>
                      <a:pt x="3798" y="3120"/>
                      <a:pt x="3953" y="3036"/>
                    </a:cubicBezTo>
                    <a:lnTo>
                      <a:pt x="5334" y="2238"/>
                    </a:lnTo>
                    <a:cubicBezTo>
                      <a:pt x="5608" y="2084"/>
                      <a:pt x="5644" y="1845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2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6" name="Google Shape;518;p18"/>
              <p:cNvSpPr/>
              <p:nvPr/>
            </p:nvSpPr>
            <p:spPr>
              <a:xfrm>
                <a:off x="4257663" y="3811925"/>
                <a:ext cx="14112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2" extrusionOk="0">
                    <a:moveTo>
                      <a:pt x="2192" y="0"/>
                    </a:moveTo>
                    <a:cubicBezTo>
                      <a:pt x="2020" y="0"/>
                      <a:pt x="1848" y="46"/>
                      <a:pt x="1691" y="131"/>
                    </a:cubicBezTo>
                    <a:lnTo>
                      <a:pt x="310" y="929"/>
                    </a:lnTo>
                    <a:cubicBezTo>
                      <a:pt x="36" y="1083"/>
                      <a:pt x="1" y="1322"/>
                      <a:pt x="239" y="1464"/>
                    </a:cubicBezTo>
                    <a:lnTo>
                      <a:pt x="3037" y="3072"/>
                    </a:lnTo>
                    <a:cubicBezTo>
                      <a:pt x="3168" y="3132"/>
                      <a:pt x="3311" y="3162"/>
                      <a:pt x="3456" y="3162"/>
                    </a:cubicBezTo>
                    <a:cubicBezTo>
                      <a:pt x="3626" y="3162"/>
                      <a:pt x="3799" y="3120"/>
                      <a:pt x="3953" y="3036"/>
                    </a:cubicBezTo>
                    <a:lnTo>
                      <a:pt x="5335" y="2226"/>
                    </a:lnTo>
                    <a:cubicBezTo>
                      <a:pt x="5608" y="2072"/>
                      <a:pt x="5644" y="1833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7" name="Google Shape;519;p18"/>
              <p:cNvSpPr/>
              <p:nvPr/>
            </p:nvSpPr>
            <p:spPr>
              <a:xfrm>
                <a:off x="2968213" y="3176425"/>
                <a:ext cx="1455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7" extrusionOk="0">
                    <a:moveTo>
                      <a:pt x="2286" y="1"/>
                    </a:moveTo>
                    <a:cubicBezTo>
                      <a:pt x="2193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3" y="1226"/>
                      <a:pt x="1" y="1346"/>
                      <a:pt x="120" y="1417"/>
                    </a:cubicBezTo>
                    <a:lnTo>
                      <a:pt x="3323" y="3274"/>
                    </a:lnTo>
                    <a:cubicBezTo>
                      <a:pt x="3393" y="3302"/>
                      <a:pt x="3469" y="3316"/>
                      <a:pt x="3546" y="3316"/>
                    </a:cubicBezTo>
                    <a:cubicBezTo>
                      <a:pt x="3636" y="3316"/>
                      <a:pt x="3727" y="3296"/>
                      <a:pt x="3811" y="3251"/>
                    </a:cubicBezTo>
                    <a:lnTo>
                      <a:pt x="5668" y="2179"/>
                    </a:lnTo>
                    <a:cubicBezTo>
                      <a:pt x="5811" y="2096"/>
                      <a:pt x="5823" y="1965"/>
                      <a:pt x="5704" y="1893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8" name="Google Shape;520;p18"/>
              <p:cNvSpPr/>
              <p:nvPr/>
            </p:nvSpPr>
            <p:spPr>
              <a:xfrm>
                <a:off x="2886963" y="3223950"/>
                <a:ext cx="20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4585" extrusionOk="0">
                    <a:moveTo>
                      <a:pt x="2260" y="1"/>
                    </a:moveTo>
                    <a:cubicBezTo>
                      <a:pt x="2155" y="1"/>
                      <a:pt x="2049" y="25"/>
                      <a:pt x="1953" y="76"/>
                    </a:cubicBezTo>
                    <a:lnTo>
                      <a:pt x="191" y="1100"/>
                    </a:lnTo>
                    <a:cubicBezTo>
                      <a:pt x="24" y="1195"/>
                      <a:pt x="0" y="1338"/>
                      <a:pt x="155" y="1433"/>
                    </a:cubicBezTo>
                    <a:lnTo>
                      <a:pt x="5525" y="4529"/>
                    </a:lnTo>
                    <a:cubicBezTo>
                      <a:pt x="5605" y="4566"/>
                      <a:pt x="5693" y="4584"/>
                      <a:pt x="5780" y="4584"/>
                    </a:cubicBezTo>
                    <a:cubicBezTo>
                      <a:pt x="5887" y="4584"/>
                      <a:pt x="5993" y="4557"/>
                      <a:pt x="6084" y="4505"/>
                    </a:cubicBezTo>
                    <a:lnTo>
                      <a:pt x="7858" y="3481"/>
                    </a:lnTo>
                    <a:cubicBezTo>
                      <a:pt x="8025" y="3386"/>
                      <a:pt x="8049" y="3243"/>
                      <a:pt x="7894" y="3159"/>
                    </a:cubicBezTo>
                    <a:lnTo>
                      <a:pt x="2524" y="52"/>
                    </a:lnTo>
                    <a:cubicBezTo>
                      <a:pt x="2441" y="19"/>
                      <a:pt x="2351" y="1"/>
                      <a:pt x="22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9" name="Google Shape;521;p18"/>
              <p:cNvSpPr/>
              <p:nvPr/>
            </p:nvSpPr>
            <p:spPr>
              <a:xfrm>
                <a:off x="2805688" y="3271075"/>
                <a:ext cx="217325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4962" extrusionOk="0">
                    <a:moveTo>
                      <a:pt x="2248" y="0"/>
                    </a:moveTo>
                    <a:cubicBezTo>
                      <a:pt x="2141" y="0"/>
                      <a:pt x="2036" y="27"/>
                      <a:pt x="1942" y="84"/>
                    </a:cubicBezTo>
                    <a:lnTo>
                      <a:pt x="191" y="1096"/>
                    </a:lnTo>
                    <a:cubicBezTo>
                      <a:pt x="13" y="1191"/>
                      <a:pt x="1" y="1346"/>
                      <a:pt x="144" y="1429"/>
                    </a:cubicBezTo>
                    <a:lnTo>
                      <a:pt x="6168" y="4906"/>
                    </a:lnTo>
                    <a:cubicBezTo>
                      <a:pt x="6254" y="4943"/>
                      <a:pt x="6345" y="4961"/>
                      <a:pt x="6435" y="4961"/>
                    </a:cubicBezTo>
                    <a:cubicBezTo>
                      <a:pt x="6544" y="4961"/>
                      <a:pt x="6653" y="4934"/>
                      <a:pt x="6752" y="4882"/>
                    </a:cubicBezTo>
                    <a:lnTo>
                      <a:pt x="8502" y="3882"/>
                    </a:lnTo>
                    <a:cubicBezTo>
                      <a:pt x="8669" y="3775"/>
                      <a:pt x="8692" y="3620"/>
                      <a:pt x="8538" y="3536"/>
                    </a:cubicBezTo>
                    <a:lnTo>
                      <a:pt x="2525" y="60"/>
                    </a:lnTo>
                    <a:cubicBezTo>
                      <a:pt x="2436" y="21"/>
                      <a:pt x="2341" y="0"/>
                      <a:pt x="22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0" name="Google Shape;522;p18"/>
              <p:cNvSpPr/>
              <p:nvPr/>
            </p:nvSpPr>
            <p:spPr>
              <a:xfrm>
                <a:off x="4160638" y="3864775"/>
                <a:ext cx="1455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6" extrusionOk="0">
                    <a:moveTo>
                      <a:pt x="2255" y="1"/>
                    </a:moveTo>
                    <a:cubicBezTo>
                      <a:pt x="2170" y="1"/>
                      <a:pt x="2086" y="21"/>
                      <a:pt x="2012" y="65"/>
                    </a:cubicBezTo>
                    <a:lnTo>
                      <a:pt x="155" y="1148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3322" y="3268"/>
                    </a:lnTo>
                    <a:cubicBezTo>
                      <a:pt x="3393" y="3300"/>
                      <a:pt x="3469" y="3316"/>
                      <a:pt x="3544" y="3316"/>
                    </a:cubicBezTo>
                    <a:cubicBezTo>
                      <a:pt x="3633" y="3316"/>
                      <a:pt x="3721" y="3294"/>
                      <a:pt x="3798" y="3256"/>
                    </a:cubicBezTo>
                    <a:lnTo>
                      <a:pt x="5667" y="2172"/>
                    </a:lnTo>
                    <a:cubicBezTo>
                      <a:pt x="5810" y="2089"/>
                      <a:pt x="5822" y="1970"/>
                      <a:pt x="5691" y="1898"/>
                    </a:cubicBezTo>
                    <a:lnTo>
                      <a:pt x="2489" y="53"/>
                    </a:lnTo>
                    <a:cubicBezTo>
                      <a:pt x="2414" y="19"/>
                      <a:pt x="2334" y="1"/>
                      <a:pt x="22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1" name="Google Shape;523;p18"/>
              <p:cNvSpPr/>
              <p:nvPr/>
            </p:nvSpPr>
            <p:spPr>
              <a:xfrm>
                <a:off x="4023113" y="3879875"/>
                <a:ext cx="200950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581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5513" y="4521"/>
                    </a:lnTo>
                    <a:cubicBezTo>
                      <a:pt x="5597" y="4560"/>
                      <a:pt x="5688" y="4581"/>
                      <a:pt x="5780" y="4581"/>
                    </a:cubicBezTo>
                    <a:cubicBezTo>
                      <a:pt x="5885" y="4581"/>
                      <a:pt x="5990" y="4554"/>
                      <a:pt x="6085" y="4497"/>
                    </a:cubicBezTo>
                    <a:lnTo>
                      <a:pt x="7847" y="3485"/>
                    </a:lnTo>
                    <a:cubicBezTo>
                      <a:pt x="8013" y="3390"/>
                      <a:pt x="8037" y="3235"/>
                      <a:pt x="7882" y="3152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2" name="Google Shape;524;p18"/>
              <p:cNvSpPr/>
              <p:nvPr/>
            </p:nvSpPr>
            <p:spPr>
              <a:xfrm>
                <a:off x="3925188" y="3917450"/>
                <a:ext cx="21730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8692" h="4959" extrusionOk="0">
                    <a:moveTo>
                      <a:pt x="2253" y="1"/>
                    </a:moveTo>
                    <a:cubicBezTo>
                      <a:pt x="2143" y="1"/>
                      <a:pt x="2033" y="31"/>
                      <a:pt x="1929" y="89"/>
                    </a:cubicBezTo>
                    <a:lnTo>
                      <a:pt x="191" y="1089"/>
                    </a:lnTo>
                    <a:cubicBezTo>
                      <a:pt x="12" y="1184"/>
                      <a:pt x="0" y="1351"/>
                      <a:pt x="143" y="1422"/>
                    </a:cubicBezTo>
                    <a:lnTo>
                      <a:pt x="6168" y="4899"/>
                    </a:lnTo>
                    <a:cubicBezTo>
                      <a:pt x="6257" y="4938"/>
                      <a:pt x="6351" y="4959"/>
                      <a:pt x="6445" y="4959"/>
                    </a:cubicBezTo>
                    <a:cubicBezTo>
                      <a:pt x="6551" y="4959"/>
                      <a:pt x="6656" y="4932"/>
                      <a:pt x="6751" y="4875"/>
                    </a:cubicBezTo>
                    <a:lnTo>
                      <a:pt x="8501" y="3875"/>
                    </a:lnTo>
                    <a:cubicBezTo>
                      <a:pt x="8668" y="3780"/>
                      <a:pt x="8692" y="3625"/>
                      <a:pt x="8537" y="3542"/>
                    </a:cubicBezTo>
                    <a:lnTo>
                      <a:pt x="2524" y="65"/>
                    </a:lnTo>
                    <a:cubicBezTo>
                      <a:pt x="2438" y="22"/>
                      <a:pt x="2346" y="1"/>
                      <a:pt x="22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3" name="Google Shape;525;p18"/>
              <p:cNvSpPr/>
              <p:nvPr/>
            </p:nvSpPr>
            <p:spPr>
              <a:xfrm>
                <a:off x="2723238" y="3317650"/>
                <a:ext cx="1458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9" extrusionOk="0">
                    <a:moveTo>
                      <a:pt x="2284" y="0"/>
                    </a:moveTo>
                    <a:cubicBezTo>
                      <a:pt x="2201" y="0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6" y="3281"/>
                    </a:lnTo>
                    <a:cubicBezTo>
                      <a:pt x="3408" y="3307"/>
                      <a:pt x="3474" y="3319"/>
                      <a:pt x="3541" y="3319"/>
                    </a:cubicBezTo>
                    <a:cubicBezTo>
                      <a:pt x="3629" y="3319"/>
                      <a:pt x="3718" y="3298"/>
                      <a:pt x="3799" y="3257"/>
                    </a:cubicBezTo>
                    <a:lnTo>
                      <a:pt x="5680" y="2174"/>
                    </a:lnTo>
                    <a:cubicBezTo>
                      <a:pt x="5823" y="2090"/>
                      <a:pt x="5835" y="1971"/>
                      <a:pt x="5716" y="1912"/>
                    </a:cubicBezTo>
                    <a:lnTo>
                      <a:pt x="2489" y="42"/>
                    </a:lnTo>
                    <a:cubicBezTo>
                      <a:pt x="2424" y="15"/>
                      <a:pt x="2353" y="0"/>
                      <a:pt x="22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4" name="Google Shape;526;p18"/>
              <p:cNvSpPr/>
              <p:nvPr/>
            </p:nvSpPr>
            <p:spPr>
              <a:xfrm>
                <a:off x="2829513" y="33789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9" y="1"/>
                    </a:moveTo>
                    <a:cubicBezTo>
                      <a:pt x="2207" y="1"/>
                      <a:pt x="2126" y="22"/>
                      <a:pt x="2048" y="67"/>
                    </a:cubicBezTo>
                    <a:lnTo>
                      <a:pt x="155" y="1150"/>
                    </a:lnTo>
                    <a:cubicBezTo>
                      <a:pt x="24" y="1234"/>
                      <a:pt x="0" y="1353"/>
                      <a:pt x="119" y="1412"/>
                    </a:cubicBezTo>
                    <a:lnTo>
                      <a:pt x="3346" y="3281"/>
                    </a:lnTo>
                    <a:cubicBezTo>
                      <a:pt x="3411" y="3309"/>
                      <a:pt x="3484" y="3324"/>
                      <a:pt x="3557" y="3324"/>
                    </a:cubicBezTo>
                    <a:cubicBezTo>
                      <a:pt x="3642" y="3324"/>
                      <a:pt x="3727" y="3303"/>
                      <a:pt x="3798" y="3258"/>
                    </a:cubicBezTo>
                    <a:lnTo>
                      <a:pt x="5692" y="2174"/>
                    </a:lnTo>
                    <a:cubicBezTo>
                      <a:pt x="5823" y="2091"/>
                      <a:pt x="5834" y="1972"/>
                      <a:pt x="5727" y="1912"/>
                    </a:cubicBezTo>
                    <a:lnTo>
                      <a:pt x="2501" y="43"/>
                    </a:lnTo>
                    <a:cubicBezTo>
                      <a:pt x="2430" y="16"/>
                      <a:pt x="2359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5" name="Google Shape;527;p18"/>
              <p:cNvSpPr/>
              <p:nvPr/>
            </p:nvSpPr>
            <p:spPr>
              <a:xfrm>
                <a:off x="2935763" y="3440275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4" y="1"/>
                    </a:moveTo>
                    <a:cubicBezTo>
                      <a:pt x="2201" y="1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7" y="3281"/>
                    </a:lnTo>
                    <a:cubicBezTo>
                      <a:pt x="3412" y="3308"/>
                      <a:pt x="3482" y="3323"/>
                      <a:pt x="3553" y="3323"/>
                    </a:cubicBezTo>
                    <a:cubicBezTo>
                      <a:pt x="3637" y="3323"/>
                      <a:pt x="3722" y="3303"/>
                      <a:pt x="3799" y="3257"/>
                    </a:cubicBezTo>
                    <a:lnTo>
                      <a:pt x="5692" y="2174"/>
                    </a:lnTo>
                    <a:cubicBezTo>
                      <a:pt x="5823" y="2091"/>
                      <a:pt x="5835" y="1971"/>
                      <a:pt x="5716" y="1912"/>
                    </a:cubicBezTo>
                    <a:lnTo>
                      <a:pt x="2489" y="43"/>
                    </a:lnTo>
                    <a:cubicBezTo>
                      <a:pt x="2424" y="15"/>
                      <a:pt x="2353" y="1"/>
                      <a:pt x="22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6" name="Google Shape;528;p18"/>
              <p:cNvSpPr/>
              <p:nvPr/>
            </p:nvSpPr>
            <p:spPr>
              <a:xfrm>
                <a:off x="2990838" y="3378025"/>
                <a:ext cx="121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3" extrusionOk="0">
                    <a:moveTo>
                      <a:pt x="2257" y="0"/>
                    </a:moveTo>
                    <a:cubicBezTo>
                      <a:pt x="2146" y="0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99"/>
                      <a:pt x="1" y="1342"/>
                      <a:pt x="143" y="1437"/>
                    </a:cubicBezTo>
                    <a:lnTo>
                      <a:pt x="2310" y="2687"/>
                    </a:lnTo>
                    <a:cubicBezTo>
                      <a:pt x="2394" y="2724"/>
                      <a:pt x="2484" y="2742"/>
                      <a:pt x="2574" y="2742"/>
                    </a:cubicBezTo>
                    <a:cubicBezTo>
                      <a:pt x="2690" y="2742"/>
                      <a:pt x="2805" y="2712"/>
                      <a:pt x="2906" y="2652"/>
                    </a:cubicBezTo>
                    <a:lnTo>
                      <a:pt x="4656" y="1652"/>
                    </a:lnTo>
                    <a:cubicBezTo>
                      <a:pt x="4823" y="1544"/>
                      <a:pt x="4846" y="1402"/>
                      <a:pt x="4692" y="1306"/>
                    </a:cubicBezTo>
                    <a:lnTo>
                      <a:pt x="2525" y="56"/>
                    </a:lnTo>
                    <a:cubicBezTo>
                      <a:pt x="2439" y="19"/>
                      <a:pt x="2348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7" name="Google Shape;529;p18"/>
              <p:cNvSpPr/>
              <p:nvPr/>
            </p:nvSpPr>
            <p:spPr>
              <a:xfrm>
                <a:off x="3075663" y="3426925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5" y="0"/>
                    </a:moveTo>
                    <a:cubicBezTo>
                      <a:pt x="2146" y="0"/>
                      <a:pt x="2039" y="30"/>
                      <a:pt x="1942" y="89"/>
                    </a:cubicBezTo>
                    <a:lnTo>
                      <a:pt x="191" y="1089"/>
                    </a:lnTo>
                    <a:cubicBezTo>
                      <a:pt x="13" y="1196"/>
                      <a:pt x="1" y="1339"/>
                      <a:pt x="156" y="1434"/>
                    </a:cubicBezTo>
                    <a:lnTo>
                      <a:pt x="2311" y="2684"/>
                    </a:lnTo>
                    <a:cubicBezTo>
                      <a:pt x="2396" y="2722"/>
                      <a:pt x="2487" y="2740"/>
                      <a:pt x="2578" y="2740"/>
                    </a:cubicBezTo>
                    <a:cubicBezTo>
                      <a:pt x="2689" y="2740"/>
                      <a:pt x="2801" y="2713"/>
                      <a:pt x="2906" y="2660"/>
                    </a:cubicBezTo>
                    <a:lnTo>
                      <a:pt x="4644" y="1648"/>
                    </a:lnTo>
                    <a:cubicBezTo>
                      <a:pt x="4823" y="1553"/>
                      <a:pt x="4835" y="1398"/>
                      <a:pt x="4692" y="1315"/>
                    </a:cubicBezTo>
                    <a:lnTo>
                      <a:pt x="2525" y="65"/>
                    </a:lnTo>
                    <a:cubicBezTo>
                      <a:pt x="2438" y="21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8" name="Google Shape;530;p18"/>
              <p:cNvSpPr/>
              <p:nvPr/>
            </p:nvSpPr>
            <p:spPr>
              <a:xfrm>
                <a:off x="3160513" y="3475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8" y="1"/>
                    </a:moveTo>
                    <a:cubicBezTo>
                      <a:pt x="2148" y="1"/>
                      <a:pt x="2039" y="28"/>
                      <a:pt x="1941" y="80"/>
                    </a:cubicBezTo>
                    <a:lnTo>
                      <a:pt x="191" y="1092"/>
                    </a:lnTo>
                    <a:cubicBezTo>
                      <a:pt x="24" y="1187"/>
                      <a:pt x="0" y="1342"/>
                      <a:pt x="155" y="1426"/>
                    </a:cubicBezTo>
                    <a:lnTo>
                      <a:pt x="2322" y="2676"/>
                    </a:lnTo>
                    <a:cubicBezTo>
                      <a:pt x="2403" y="2719"/>
                      <a:pt x="2495" y="2740"/>
                      <a:pt x="2587" y="2740"/>
                    </a:cubicBezTo>
                    <a:cubicBezTo>
                      <a:pt x="2697" y="2740"/>
                      <a:pt x="2808" y="2710"/>
                      <a:pt x="2905" y="2652"/>
                    </a:cubicBezTo>
                    <a:lnTo>
                      <a:pt x="4644" y="1652"/>
                    </a:lnTo>
                    <a:cubicBezTo>
                      <a:pt x="4822" y="1545"/>
                      <a:pt x="4834" y="1402"/>
                      <a:pt x="4691" y="1306"/>
                    </a:cubicBezTo>
                    <a:lnTo>
                      <a:pt x="2524" y="56"/>
                    </a:lnTo>
                    <a:cubicBezTo>
                      <a:pt x="2438" y="19"/>
                      <a:pt x="2348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9" name="Google Shape;531;p18"/>
              <p:cNvSpPr/>
              <p:nvPr/>
            </p:nvSpPr>
            <p:spPr>
              <a:xfrm>
                <a:off x="3245338" y="3524850"/>
                <a:ext cx="1211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0" extrusionOk="0">
                    <a:moveTo>
                      <a:pt x="2257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101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8" y="2722"/>
                      <a:pt x="2498" y="2740"/>
                      <a:pt x="2588" y="2740"/>
                    </a:cubicBezTo>
                    <a:cubicBezTo>
                      <a:pt x="2698" y="2740"/>
                      <a:pt x="2807" y="2713"/>
                      <a:pt x="2906" y="2660"/>
                    </a:cubicBezTo>
                    <a:lnTo>
                      <a:pt x="4656" y="1648"/>
                    </a:lnTo>
                    <a:cubicBezTo>
                      <a:pt x="4822" y="1553"/>
                      <a:pt x="4846" y="1398"/>
                      <a:pt x="4691" y="1315"/>
                    </a:cubicBezTo>
                    <a:lnTo>
                      <a:pt x="2536" y="65"/>
                    </a:lnTo>
                    <a:cubicBezTo>
                      <a:pt x="2444" y="21"/>
                      <a:pt x="2349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0" name="Google Shape;532;p18"/>
              <p:cNvSpPr/>
              <p:nvPr/>
            </p:nvSpPr>
            <p:spPr>
              <a:xfrm>
                <a:off x="3330463" y="3573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0" y="1"/>
                    </a:moveTo>
                    <a:cubicBezTo>
                      <a:pt x="2138" y="1"/>
                      <a:pt x="2027" y="31"/>
                      <a:pt x="1929" y="89"/>
                    </a:cubicBezTo>
                    <a:lnTo>
                      <a:pt x="191" y="1089"/>
                    </a:lnTo>
                    <a:cubicBezTo>
                      <a:pt x="12" y="1196"/>
                      <a:pt x="1" y="1339"/>
                      <a:pt x="143" y="1435"/>
                    </a:cubicBezTo>
                    <a:lnTo>
                      <a:pt x="2310" y="2685"/>
                    </a:lnTo>
                    <a:cubicBezTo>
                      <a:pt x="2396" y="2722"/>
                      <a:pt x="2487" y="2740"/>
                      <a:pt x="2577" y="2740"/>
                    </a:cubicBezTo>
                    <a:cubicBezTo>
                      <a:pt x="2687" y="2740"/>
                      <a:pt x="2796" y="2713"/>
                      <a:pt x="2894" y="2661"/>
                    </a:cubicBezTo>
                    <a:lnTo>
                      <a:pt x="4644" y="1649"/>
                    </a:lnTo>
                    <a:cubicBezTo>
                      <a:pt x="4811" y="1554"/>
                      <a:pt x="4835" y="1399"/>
                      <a:pt x="4680" y="1316"/>
                    </a:cubicBezTo>
                    <a:lnTo>
                      <a:pt x="2525" y="65"/>
                    </a:lnTo>
                    <a:cubicBezTo>
                      <a:pt x="2438" y="22"/>
                      <a:pt x="2344" y="1"/>
                      <a:pt x="22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1" name="Google Shape;533;p18"/>
              <p:cNvSpPr/>
              <p:nvPr/>
            </p:nvSpPr>
            <p:spPr>
              <a:xfrm>
                <a:off x="3415288" y="362300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9" y="0"/>
                    </a:moveTo>
                    <a:cubicBezTo>
                      <a:pt x="2149" y="0"/>
                      <a:pt x="2040" y="27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5"/>
                    </a:lnTo>
                    <a:cubicBezTo>
                      <a:pt x="2398" y="2719"/>
                      <a:pt x="2489" y="2740"/>
                      <a:pt x="2582" y="2740"/>
                    </a:cubicBezTo>
                    <a:cubicBezTo>
                      <a:pt x="2692" y="2740"/>
                      <a:pt x="2802" y="2710"/>
                      <a:pt x="2906" y="2652"/>
                    </a:cubicBezTo>
                    <a:lnTo>
                      <a:pt x="4644" y="1651"/>
                    </a:lnTo>
                    <a:cubicBezTo>
                      <a:pt x="4823" y="1544"/>
                      <a:pt x="4835" y="1401"/>
                      <a:pt x="4692" y="1306"/>
                    </a:cubicBezTo>
                    <a:lnTo>
                      <a:pt x="2525" y="56"/>
                    </a:lnTo>
                    <a:cubicBezTo>
                      <a:pt x="2439" y="18"/>
                      <a:pt x="2349" y="0"/>
                      <a:pt x="22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2" name="Google Shape;534;p18"/>
              <p:cNvSpPr/>
              <p:nvPr/>
            </p:nvSpPr>
            <p:spPr>
              <a:xfrm>
                <a:off x="3500138" y="3672100"/>
                <a:ext cx="1208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6" extrusionOk="0">
                    <a:moveTo>
                      <a:pt x="2257" y="1"/>
                    </a:moveTo>
                    <a:cubicBezTo>
                      <a:pt x="2146" y="1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88"/>
                      <a:pt x="0" y="1342"/>
                      <a:pt x="143" y="1426"/>
                    </a:cubicBezTo>
                    <a:lnTo>
                      <a:pt x="2310" y="2676"/>
                    </a:lnTo>
                    <a:cubicBezTo>
                      <a:pt x="2399" y="2715"/>
                      <a:pt x="2496" y="2736"/>
                      <a:pt x="2593" y="2736"/>
                    </a:cubicBezTo>
                    <a:cubicBezTo>
                      <a:pt x="2702" y="2736"/>
                      <a:pt x="2810" y="2709"/>
                      <a:pt x="2905" y="2652"/>
                    </a:cubicBezTo>
                    <a:lnTo>
                      <a:pt x="4644" y="1640"/>
                    </a:lnTo>
                    <a:cubicBezTo>
                      <a:pt x="4822" y="1545"/>
                      <a:pt x="4834" y="1390"/>
                      <a:pt x="4691" y="1307"/>
                    </a:cubicBezTo>
                    <a:lnTo>
                      <a:pt x="2524" y="57"/>
                    </a:lnTo>
                    <a:cubicBezTo>
                      <a:pt x="2438" y="19"/>
                      <a:pt x="2348" y="1"/>
                      <a:pt x="22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3" name="Google Shape;535;p18"/>
              <p:cNvSpPr/>
              <p:nvPr/>
            </p:nvSpPr>
            <p:spPr>
              <a:xfrm>
                <a:off x="3584963" y="372100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5" y="0"/>
                    </a:moveTo>
                    <a:cubicBezTo>
                      <a:pt x="2146" y="0"/>
                      <a:pt x="2038" y="31"/>
                      <a:pt x="1941" y="89"/>
                    </a:cubicBezTo>
                    <a:lnTo>
                      <a:pt x="191" y="1089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3" y="2722"/>
                      <a:pt x="2493" y="2740"/>
                      <a:pt x="2584" y="2740"/>
                    </a:cubicBezTo>
                    <a:cubicBezTo>
                      <a:pt x="2695" y="2740"/>
                      <a:pt x="2807" y="2713"/>
                      <a:pt x="2906" y="2661"/>
                    </a:cubicBezTo>
                    <a:lnTo>
                      <a:pt x="4656" y="1661"/>
                    </a:lnTo>
                    <a:cubicBezTo>
                      <a:pt x="4822" y="1553"/>
                      <a:pt x="4834" y="1399"/>
                      <a:pt x="4691" y="1315"/>
                    </a:cubicBezTo>
                    <a:lnTo>
                      <a:pt x="2525" y="65"/>
                    </a:lnTo>
                    <a:cubicBezTo>
                      <a:pt x="2438" y="22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4" name="Google Shape;536;p18"/>
              <p:cNvSpPr/>
              <p:nvPr/>
            </p:nvSpPr>
            <p:spPr>
              <a:xfrm>
                <a:off x="3670088" y="3770225"/>
                <a:ext cx="1208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4" extrusionOk="0">
                    <a:moveTo>
                      <a:pt x="2246" y="1"/>
                    </a:moveTo>
                    <a:cubicBezTo>
                      <a:pt x="2139" y="1"/>
                      <a:pt x="2031" y="27"/>
                      <a:pt x="1929" y="84"/>
                    </a:cubicBezTo>
                    <a:lnTo>
                      <a:pt x="191" y="1096"/>
                    </a:lnTo>
                    <a:cubicBezTo>
                      <a:pt x="13" y="1192"/>
                      <a:pt x="1" y="1346"/>
                      <a:pt x="143" y="1430"/>
                    </a:cubicBezTo>
                    <a:lnTo>
                      <a:pt x="2310" y="2668"/>
                    </a:lnTo>
                    <a:cubicBezTo>
                      <a:pt x="2400" y="2713"/>
                      <a:pt x="2494" y="2734"/>
                      <a:pt x="2589" y="2734"/>
                    </a:cubicBezTo>
                    <a:cubicBezTo>
                      <a:pt x="2697" y="2734"/>
                      <a:pt x="2805" y="2707"/>
                      <a:pt x="2906" y="2656"/>
                    </a:cubicBezTo>
                    <a:lnTo>
                      <a:pt x="4644" y="1644"/>
                    </a:lnTo>
                    <a:cubicBezTo>
                      <a:pt x="4823" y="1549"/>
                      <a:pt x="4835" y="1394"/>
                      <a:pt x="4692" y="1311"/>
                    </a:cubicBezTo>
                    <a:lnTo>
                      <a:pt x="2525" y="61"/>
                    </a:lnTo>
                    <a:cubicBezTo>
                      <a:pt x="2435" y="22"/>
                      <a:pt x="2341" y="1"/>
                      <a:pt x="2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5" name="Google Shape;537;p18"/>
              <p:cNvSpPr/>
              <p:nvPr/>
            </p:nvSpPr>
            <p:spPr>
              <a:xfrm>
                <a:off x="3754913" y="3819150"/>
                <a:ext cx="1211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36" extrusionOk="0">
                    <a:moveTo>
                      <a:pt x="2264" y="0"/>
                    </a:moveTo>
                    <a:cubicBezTo>
                      <a:pt x="2152" y="0"/>
                      <a:pt x="2040" y="28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6"/>
                    </a:lnTo>
                    <a:cubicBezTo>
                      <a:pt x="2400" y="2715"/>
                      <a:pt x="2497" y="2735"/>
                      <a:pt x="2593" y="2735"/>
                    </a:cubicBezTo>
                    <a:cubicBezTo>
                      <a:pt x="2703" y="2735"/>
                      <a:pt x="2811" y="2709"/>
                      <a:pt x="2906" y="2652"/>
                    </a:cubicBezTo>
                    <a:lnTo>
                      <a:pt x="4656" y="1640"/>
                    </a:lnTo>
                    <a:cubicBezTo>
                      <a:pt x="4823" y="1544"/>
                      <a:pt x="4847" y="1390"/>
                      <a:pt x="4692" y="1306"/>
                    </a:cubicBezTo>
                    <a:lnTo>
                      <a:pt x="2525" y="56"/>
                    </a:lnTo>
                    <a:cubicBezTo>
                      <a:pt x="2445" y="19"/>
                      <a:pt x="2355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6" name="Google Shape;538;p18"/>
              <p:cNvSpPr/>
              <p:nvPr/>
            </p:nvSpPr>
            <p:spPr>
              <a:xfrm>
                <a:off x="3839763" y="386805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4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089"/>
                    </a:lnTo>
                    <a:cubicBezTo>
                      <a:pt x="12" y="1196"/>
                      <a:pt x="0" y="1351"/>
                      <a:pt x="155" y="1434"/>
                    </a:cubicBezTo>
                    <a:lnTo>
                      <a:pt x="2310" y="2684"/>
                    </a:lnTo>
                    <a:cubicBezTo>
                      <a:pt x="2396" y="2722"/>
                      <a:pt x="2486" y="2740"/>
                      <a:pt x="2577" y="2740"/>
                    </a:cubicBezTo>
                    <a:cubicBezTo>
                      <a:pt x="2689" y="2740"/>
                      <a:pt x="2801" y="2713"/>
                      <a:pt x="2905" y="2660"/>
                    </a:cubicBezTo>
                    <a:lnTo>
                      <a:pt x="4644" y="1648"/>
                    </a:lnTo>
                    <a:cubicBezTo>
                      <a:pt x="4822" y="1553"/>
                      <a:pt x="4834" y="1398"/>
                      <a:pt x="4691" y="1315"/>
                    </a:cubicBezTo>
                    <a:lnTo>
                      <a:pt x="2524" y="65"/>
                    </a:lnTo>
                    <a:cubicBezTo>
                      <a:pt x="2437" y="21"/>
                      <a:pt x="2346" y="0"/>
                      <a:pt x="2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7" name="Google Shape;539;p18"/>
              <p:cNvSpPr/>
              <p:nvPr/>
            </p:nvSpPr>
            <p:spPr>
              <a:xfrm>
                <a:off x="3057813" y="3322350"/>
                <a:ext cx="1235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6" extrusionOk="0">
                    <a:moveTo>
                      <a:pt x="2263" y="1"/>
                    </a:moveTo>
                    <a:cubicBezTo>
                      <a:pt x="2157" y="1"/>
                      <a:pt x="2051" y="28"/>
                      <a:pt x="1953" y="81"/>
                    </a:cubicBezTo>
                    <a:lnTo>
                      <a:pt x="191" y="1104"/>
                    </a:lnTo>
                    <a:cubicBezTo>
                      <a:pt x="24" y="1200"/>
                      <a:pt x="0" y="1355"/>
                      <a:pt x="143" y="1438"/>
                    </a:cubicBezTo>
                    <a:lnTo>
                      <a:pt x="2417" y="2736"/>
                    </a:lnTo>
                    <a:cubicBezTo>
                      <a:pt x="2501" y="2775"/>
                      <a:pt x="2593" y="2795"/>
                      <a:pt x="2683" y="2795"/>
                    </a:cubicBezTo>
                    <a:cubicBezTo>
                      <a:pt x="2786" y="2795"/>
                      <a:pt x="2888" y="2769"/>
                      <a:pt x="2977" y="2712"/>
                    </a:cubicBezTo>
                    <a:lnTo>
                      <a:pt x="4751" y="1700"/>
                    </a:lnTo>
                    <a:cubicBezTo>
                      <a:pt x="4918" y="1605"/>
                      <a:pt x="4942" y="1450"/>
                      <a:pt x="4787" y="1366"/>
                    </a:cubicBezTo>
                    <a:lnTo>
                      <a:pt x="2525" y="57"/>
                    </a:lnTo>
                    <a:cubicBezTo>
                      <a:pt x="2439" y="19"/>
                      <a:pt x="2351" y="1"/>
                      <a:pt x="2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8" name="Google Shape;540;p18"/>
              <p:cNvSpPr/>
              <p:nvPr/>
            </p:nvSpPr>
            <p:spPr>
              <a:xfrm>
                <a:off x="3145313" y="33729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1" y="0"/>
                      <a:pt x="2052" y="27"/>
                      <a:pt x="1954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5"/>
                    </a:cubicBezTo>
                    <a:lnTo>
                      <a:pt x="2525" y="56"/>
                    </a:lnTo>
                    <a:cubicBezTo>
                      <a:pt x="2445" y="18"/>
                      <a:pt x="2357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9" name="Google Shape;541;p18"/>
              <p:cNvSpPr/>
              <p:nvPr/>
            </p:nvSpPr>
            <p:spPr>
              <a:xfrm>
                <a:off x="3232838" y="34235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0" y="0"/>
                      <a:pt x="2051" y="27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498" y="2772"/>
                      <a:pt x="2585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1" y="1449"/>
                      <a:pt x="4787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0" name="Google Shape;542;p18"/>
              <p:cNvSpPr/>
              <p:nvPr/>
            </p:nvSpPr>
            <p:spPr>
              <a:xfrm>
                <a:off x="3320338" y="34741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1" y="0"/>
                      <a:pt x="2052" y="27"/>
                      <a:pt x="1953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5"/>
                    </a:cubicBezTo>
                    <a:lnTo>
                      <a:pt x="2418" y="2735"/>
                    </a:lnTo>
                    <a:cubicBezTo>
                      <a:pt x="2503" y="2772"/>
                      <a:pt x="2592" y="2791"/>
                      <a:pt x="2679" y="2791"/>
                    </a:cubicBezTo>
                    <a:cubicBezTo>
                      <a:pt x="2786" y="2791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99" y="1366"/>
                    </a:cubicBezTo>
                    <a:lnTo>
                      <a:pt x="2525" y="56"/>
                    </a:lnTo>
                    <a:cubicBezTo>
                      <a:pt x="2444" y="18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1" name="Google Shape;543;p18"/>
              <p:cNvSpPr/>
              <p:nvPr/>
            </p:nvSpPr>
            <p:spPr>
              <a:xfrm>
                <a:off x="3407863" y="35247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2" y="0"/>
                      <a:pt x="2056" y="27"/>
                      <a:pt x="1965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503" y="2772"/>
                      <a:pt x="2591" y="2791"/>
                      <a:pt x="2678" y="2791"/>
                    </a:cubicBezTo>
                    <a:cubicBezTo>
                      <a:pt x="2785" y="2791"/>
                      <a:pt x="2890" y="2763"/>
                      <a:pt x="2989" y="2711"/>
                    </a:cubicBezTo>
                    <a:lnTo>
                      <a:pt x="4751" y="1687"/>
                    </a:lnTo>
                    <a:cubicBezTo>
                      <a:pt x="4929" y="1592"/>
                      <a:pt x="4941" y="1449"/>
                      <a:pt x="4798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2" name="Google Shape;544;p18"/>
              <p:cNvSpPr/>
              <p:nvPr/>
            </p:nvSpPr>
            <p:spPr>
              <a:xfrm>
                <a:off x="3495663" y="3575275"/>
                <a:ext cx="1232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5" extrusionOk="0">
                    <a:moveTo>
                      <a:pt x="2253" y="0"/>
                    </a:moveTo>
                    <a:cubicBezTo>
                      <a:pt x="2150" y="0"/>
                      <a:pt x="2048" y="27"/>
                      <a:pt x="1953" y="84"/>
                    </a:cubicBezTo>
                    <a:lnTo>
                      <a:pt x="191" y="1096"/>
                    </a:lnTo>
                    <a:cubicBezTo>
                      <a:pt x="12" y="1191"/>
                      <a:pt x="1" y="1346"/>
                      <a:pt x="143" y="1429"/>
                    </a:cubicBezTo>
                    <a:lnTo>
                      <a:pt x="2406" y="2739"/>
                    </a:lnTo>
                    <a:cubicBezTo>
                      <a:pt x="2491" y="2776"/>
                      <a:pt x="2582" y="2795"/>
                      <a:pt x="2671" y="2795"/>
                    </a:cubicBezTo>
                    <a:cubicBezTo>
                      <a:pt x="2779" y="2795"/>
                      <a:pt x="2885" y="2767"/>
                      <a:pt x="2977" y="2715"/>
                    </a:cubicBezTo>
                    <a:lnTo>
                      <a:pt x="4751" y="1691"/>
                    </a:lnTo>
                    <a:cubicBezTo>
                      <a:pt x="4918" y="1596"/>
                      <a:pt x="4930" y="1441"/>
                      <a:pt x="4787" y="1370"/>
                    </a:cubicBezTo>
                    <a:lnTo>
                      <a:pt x="2525" y="60"/>
                    </a:lnTo>
                    <a:cubicBezTo>
                      <a:pt x="2435" y="21"/>
                      <a:pt x="2343" y="0"/>
                      <a:pt x="22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3" name="Google Shape;545;p18"/>
              <p:cNvSpPr/>
              <p:nvPr/>
            </p:nvSpPr>
            <p:spPr>
              <a:xfrm>
                <a:off x="3583163" y="3625975"/>
                <a:ext cx="1235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2791" extrusionOk="0">
                    <a:moveTo>
                      <a:pt x="2264" y="0"/>
                    </a:moveTo>
                    <a:cubicBezTo>
                      <a:pt x="2157" y="0"/>
                      <a:pt x="2052" y="28"/>
                      <a:pt x="1954" y="80"/>
                    </a:cubicBezTo>
                    <a:lnTo>
                      <a:pt x="191" y="1104"/>
                    </a:lnTo>
                    <a:cubicBezTo>
                      <a:pt x="13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2" y="1687"/>
                    </a:lnTo>
                    <a:cubicBezTo>
                      <a:pt x="4918" y="1592"/>
                      <a:pt x="4942" y="1437"/>
                      <a:pt x="4799" y="1354"/>
                    </a:cubicBezTo>
                    <a:lnTo>
                      <a:pt x="2525" y="56"/>
                    </a:lnTo>
                    <a:cubicBezTo>
                      <a:pt x="2439" y="19"/>
                      <a:pt x="2351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4" name="Google Shape;546;p18"/>
              <p:cNvSpPr/>
              <p:nvPr/>
            </p:nvSpPr>
            <p:spPr>
              <a:xfrm>
                <a:off x="3670688" y="3676275"/>
                <a:ext cx="1235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5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2417" y="2735"/>
                    </a:lnTo>
                    <a:cubicBezTo>
                      <a:pt x="2501" y="2774"/>
                      <a:pt x="2593" y="2795"/>
                      <a:pt x="2685" y="2795"/>
                    </a:cubicBezTo>
                    <a:cubicBezTo>
                      <a:pt x="2789" y="2795"/>
                      <a:pt x="2894" y="2768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5" name="Google Shape;547;p18"/>
              <p:cNvSpPr/>
              <p:nvPr/>
            </p:nvSpPr>
            <p:spPr>
              <a:xfrm>
                <a:off x="3758188" y="3726875"/>
                <a:ext cx="1235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7" extrusionOk="0">
                    <a:moveTo>
                      <a:pt x="2270" y="1"/>
                    </a:moveTo>
                    <a:cubicBezTo>
                      <a:pt x="2163" y="1"/>
                      <a:pt x="2057" y="28"/>
                      <a:pt x="1965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6"/>
                    </a:cubicBezTo>
                    <a:lnTo>
                      <a:pt x="2418" y="2735"/>
                    </a:lnTo>
                    <a:cubicBezTo>
                      <a:pt x="2504" y="2775"/>
                      <a:pt x="2599" y="2796"/>
                      <a:pt x="2694" y="2796"/>
                    </a:cubicBezTo>
                    <a:cubicBezTo>
                      <a:pt x="2795" y="2796"/>
                      <a:pt x="2897" y="2772"/>
                      <a:pt x="2989" y="2723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5" y="19"/>
                      <a:pt x="2357" y="1"/>
                      <a:pt x="22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6" name="Google Shape;548;p18"/>
              <p:cNvSpPr/>
              <p:nvPr/>
            </p:nvSpPr>
            <p:spPr>
              <a:xfrm>
                <a:off x="3845713" y="37774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1"/>
                    </a:moveTo>
                    <a:cubicBezTo>
                      <a:pt x="2160" y="1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6"/>
                    </a:cubicBezTo>
                    <a:lnTo>
                      <a:pt x="2417" y="2735"/>
                    </a:lnTo>
                    <a:cubicBezTo>
                      <a:pt x="2498" y="2773"/>
                      <a:pt x="2585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1" y="1687"/>
                    </a:lnTo>
                    <a:cubicBezTo>
                      <a:pt x="4918" y="1592"/>
                      <a:pt x="4941" y="1449"/>
                      <a:pt x="4799" y="1366"/>
                    </a:cubicBezTo>
                    <a:lnTo>
                      <a:pt x="2524" y="56"/>
                    </a:lnTo>
                    <a:cubicBezTo>
                      <a:pt x="2444" y="19"/>
                      <a:pt x="235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7" name="Google Shape;549;p18"/>
              <p:cNvSpPr/>
              <p:nvPr/>
            </p:nvSpPr>
            <p:spPr>
              <a:xfrm>
                <a:off x="3933513" y="3828075"/>
                <a:ext cx="12325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2" extrusionOk="0">
                    <a:moveTo>
                      <a:pt x="2258" y="1"/>
                    </a:moveTo>
                    <a:cubicBezTo>
                      <a:pt x="2151" y="1"/>
                      <a:pt x="2045" y="28"/>
                      <a:pt x="1953" y="80"/>
                    </a:cubicBezTo>
                    <a:lnTo>
                      <a:pt x="179" y="1092"/>
                    </a:lnTo>
                    <a:cubicBezTo>
                      <a:pt x="13" y="1199"/>
                      <a:pt x="1" y="1342"/>
                      <a:pt x="144" y="1426"/>
                    </a:cubicBezTo>
                    <a:lnTo>
                      <a:pt x="2406" y="2735"/>
                    </a:lnTo>
                    <a:cubicBezTo>
                      <a:pt x="2491" y="2773"/>
                      <a:pt x="2582" y="2791"/>
                      <a:pt x="2672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39" y="1688"/>
                    </a:lnTo>
                    <a:cubicBezTo>
                      <a:pt x="4918" y="1592"/>
                      <a:pt x="4930" y="1449"/>
                      <a:pt x="4787" y="1366"/>
                    </a:cubicBezTo>
                    <a:lnTo>
                      <a:pt x="2513" y="56"/>
                    </a:lnTo>
                    <a:cubicBezTo>
                      <a:pt x="2432" y="19"/>
                      <a:pt x="2345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8" name="Google Shape;550;p18"/>
              <p:cNvSpPr/>
              <p:nvPr/>
            </p:nvSpPr>
            <p:spPr>
              <a:xfrm>
                <a:off x="3080738" y="324132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2" y="0"/>
                      <a:pt x="2099" y="25"/>
                      <a:pt x="2012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8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8"/>
                      <a:pt x="5310" y="1678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9" name="Google Shape;551;p18"/>
              <p:cNvSpPr/>
              <p:nvPr/>
            </p:nvSpPr>
            <p:spPr>
              <a:xfrm>
                <a:off x="3178963" y="32981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31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6" y="3023"/>
                    </a:cubicBezTo>
                    <a:cubicBezTo>
                      <a:pt x="3128" y="3023"/>
                      <a:pt x="3219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22" y="1679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0" name="Google Shape;552;p18"/>
              <p:cNvSpPr/>
              <p:nvPr/>
            </p:nvSpPr>
            <p:spPr>
              <a:xfrm>
                <a:off x="3277488" y="33549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56" y="0"/>
                    </a:moveTo>
                    <a:cubicBezTo>
                      <a:pt x="2170" y="0"/>
                      <a:pt x="2087" y="21"/>
                      <a:pt x="2012" y="64"/>
                    </a:cubicBezTo>
                    <a:lnTo>
                      <a:pt x="155" y="1148"/>
                    </a:lnTo>
                    <a:cubicBezTo>
                      <a:pt x="12" y="1231"/>
                      <a:pt x="0" y="1350"/>
                      <a:pt x="119" y="1422"/>
                    </a:cubicBezTo>
                    <a:lnTo>
                      <a:pt x="2810" y="2981"/>
                    </a:lnTo>
                    <a:cubicBezTo>
                      <a:pt x="2881" y="3009"/>
                      <a:pt x="2957" y="3023"/>
                      <a:pt x="3032" y="3023"/>
                    </a:cubicBezTo>
                    <a:cubicBezTo>
                      <a:pt x="3121" y="3023"/>
                      <a:pt x="3209" y="3003"/>
                      <a:pt x="3286" y="2958"/>
                    </a:cubicBezTo>
                    <a:lnTo>
                      <a:pt x="5156" y="1886"/>
                    </a:lnTo>
                    <a:cubicBezTo>
                      <a:pt x="5299" y="1803"/>
                      <a:pt x="5310" y="1672"/>
                      <a:pt x="5191" y="1600"/>
                    </a:cubicBezTo>
                    <a:lnTo>
                      <a:pt x="2489" y="53"/>
                    </a:lnTo>
                    <a:cubicBezTo>
                      <a:pt x="2414" y="18"/>
                      <a:pt x="2334" y="0"/>
                      <a:pt x="22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1" name="Google Shape;553;p18"/>
              <p:cNvSpPr/>
              <p:nvPr/>
            </p:nvSpPr>
            <p:spPr>
              <a:xfrm>
                <a:off x="3375713" y="34115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67" y="1143"/>
                    </a:lnTo>
                    <a:cubicBezTo>
                      <a:pt x="24" y="1226"/>
                      <a:pt x="0" y="1345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2" name="Google Shape;554;p18"/>
              <p:cNvSpPr/>
              <p:nvPr/>
            </p:nvSpPr>
            <p:spPr>
              <a:xfrm>
                <a:off x="3473938" y="346842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2"/>
                    </a:cubicBezTo>
                    <a:lnTo>
                      <a:pt x="167" y="1143"/>
                    </a:lnTo>
                    <a:cubicBezTo>
                      <a:pt x="24" y="1226"/>
                      <a:pt x="0" y="1346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3" name="Google Shape;555;p18"/>
              <p:cNvSpPr/>
              <p:nvPr/>
            </p:nvSpPr>
            <p:spPr>
              <a:xfrm>
                <a:off x="3572463" y="352527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1"/>
                    </a:moveTo>
                    <a:cubicBezTo>
                      <a:pt x="2192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2810" y="2977"/>
                    </a:lnTo>
                    <a:cubicBezTo>
                      <a:pt x="2879" y="3008"/>
                      <a:pt x="2952" y="3024"/>
                      <a:pt x="3026" y="3024"/>
                    </a:cubicBezTo>
                    <a:cubicBezTo>
                      <a:pt x="3118" y="3024"/>
                      <a:pt x="3212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11" y="1679"/>
                      <a:pt x="5191" y="1608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4" name="Google Shape;556;p18"/>
              <p:cNvSpPr/>
              <p:nvPr/>
            </p:nvSpPr>
            <p:spPr>
              <a:xfrm>
                <a:off x="3670688" y="358200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68" y="1"/>
                    </a:moveTo>
                    <a:cubicBezTo>
                      <a:pt x="2182" y="1"/>
                      <a:pt x="2099" y="22"/>
                      <a:pt x="2024" y="65"/>
                    </a:cubicBezTo>
                    <a:lnTo>
                      <a:pt x="167" y="1148"/>
                    </a:lnTo>
                    <a:cubicBezTo>
                      <a:pt x="12" y="1232"/>
                      <a:pt x="0" y="1351"/>
                      <a:pt x="131" y="1422"/>
                    </a:cubicBezTo>
                    <a:lnTo>
                      <a:pt x="2822" y="2982"/>
                    </a:lnTo>
                    <a:cubicBezTo>
                      <a:pt x="2893" y="3009"/>
                      <a:pt x="2969" y="3024"/>
                      <a:pt x="3044" y="3024"/>
                    </a:cubicBezTo>
                    <a:cubicBezTo>
                      <a:pt x="3133" y="3024"/>
                      <a:pt x="3221" y="3003"/>
                      <a:pt x="3298" y="2958"/>
                    </a:cubicBezTo>
                    <a:lnTo>
                      <a:pt x="5156" y="1887"/>
                    </a:lnTo>
                    <a:cubicBezTo>
                      <a:pt x="5299" y="1803"/>
                      <a:pt x="5323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5" name="Google Shape;557;p18"/>
              <p:cNvSpPr/>
              <p:nvPr/>
            </p:nvSpPr>
            <p:spPr>
              <a:xfrm>
                <a:off x="3769213" y="3638850"/>
                <a:ext cx="132775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3" extrusionOk="0">
                    <a:moveTo>
                      <a:pt x="2266" y="1"/>
                    </a:moveTo>
                    <a:cubicBezTo>
                      <a:pt x="2180" y="1"/>
                      <a:pt x="2093" y="22"/>
                      <a:pt x="2013" y="65"/>
                    </a:cubicBezTo>
                    <a:lnTo>
                      <a:pt x="155" y="1137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2810" y="2970"/>
                    </a:lnTo>
                    <a:cubicBezTo>
                      <a:pt x="2885" y="3004"/>
                      <a:pt x="2965" y="3022"/>
                      <a:pt x="3045" y="3022"/>
                    </a:cubicBezTo>
                    <a:cubicBezTo>
                      <a:pt x="3131" y="3022"/>
                      <a:pt x="3218" y="3001"/>
                      <a:pt x="3298" y="2958"/>
                    </a:cubicBezTo>
                    <a:lnTo>
                      <a:pt x="5156" y="1875"/>
                    </a:lnTo>
                    <a:cubicBezTo>
                      <a:pt x="5299" y="1803"/>
                      <a:pt x="5311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6" name="Google Shape;558;p18"/>
              <p:cNvSpPr/>
              <p:nvPr/>
            </p:nvSpPr>
            <p:spPr>
              <a:xfrm>
                <a:off x="3867438" y="369555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3" y="0"/>
                      <a:pt x="2099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57"/>
                      <a:pt x="120" y="1428"/>
                    </a:cubicBezTo>
                    <a:lnTo>
                      <a:pt x="2822" y="2976"/>
                    </a:lnTo>
                    <a:cubicBezTo>
                      <a:pt x="2891" y="3008"/>
                      <a:pt x="2962" y="3023"/>
                      <a:pt x="3033" y="3023"/>
                    </a:cubicBezTo>
                    <a:cubicBezTo>
                      <a:pt x="3122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7"/>
                      <a:pt x="5311" y="1678"/>
                      <a:pt x="5192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7" name="Google Shape;559;p18"/>
              <p:cNvSpPr/>
              <p:nvPr/>
            </p:nvSpPr>
            <p:spPr>
              <a:xfrm>
                <a:off x="3965963" y="37524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74" y="0"/>
                    </a:moveTo>
                    <a:cubicBezTo>
                      <a:pt x="2183" y="0"/>
                      <a:pt x="2092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6" y="3023"/>
                      <a:pt x="3207" y="2999"/>
                      <a:pt x="3287" y="2952"/>
                    </a:cubicBezTo>
                    <a:lnTo>
                      <a:pt x="5156" y="1881"/>
                    </a:lnTo>
                    <a:cubicBezTo>
                      <a:pt x="5299" y="1798"/>
                      <a:pt x="5311" y="1678"/>
                      <a:pt x="5192" y="1607"/>
                    </a:cubicBezTo>
                    <a:lnTo>
                      <a:pt x="2489" y="47"/>
                    </a:lnTo>
                    <a:cubicBezTo>
                      <a:pt x="2420" y="16"/>
                      <a:pt x="2347" y="0"/>
                      <a:pt x="22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8" name="Google Shape;560;p18"/>
              <p:cNvSpPr/>
              <p:nvPr/>
            </p:nvSpPr>
            <p:spPr>
              <a:xfrm>
                <a:off x="4064188" y="380925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0"/>
                    </a:moveTo>
                    <a:cubicBezTo>
                      <a:pt x="2195" y="0"/>
                      <a:pt x="2104" y="25"/>
                      <a:pt x="2025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20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7" y="3023"/>
                    </a:cubicBezTo>
                    <a:cubicBezTo>
                      <a:pt x="3128" y="3023"/>
                      <a:pt x="3219" y="2999"/>
                      <a:pt x="3299" y="2953"/>
                    </a:cubicBezTo>
                    <a:lnTo>
                      <a:pt x="5168" y="1881"/>
                    </a:lnTo>
                    <a:cubicBezTo>
                      <a:pt x="5311" y="1798"/>
                      <a:pt x="5323" y="1667"/>
                      <a:pt x="5204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9" name="Google Shape;561;p18"/>
              <p:cNvSpPr/>
              <p:nvPr/>
            </p:nvSpPr>
            <p:spPr>
              <a:xfrm>
                <a:off x="3915663" y="4005975"/>
                <a:ext cx="145875" cy="83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3" extrusionOk="0">
                    <a:moveTo>
                      <a:pt x="2283" y="0"/>
                    </a:moveTo>
                    <a:cubicBezTo>
                      <a:pt x="2200" y="0"/>
                      <a:pt x="2119" y="22"/>
                      <a:pt x="2048" y="60"/>
                    </a:cubicBezTo>
                    <a:lnTo>
                      <a:pt x="155" y="1156"/>
                    </a:lnTo>
                    <a:cubicBezTo>
                      <a:pt x="12" y="1227"/>
                      <a:pt x="0" y="1346"/>
                      <a:pt x="119" y="1418"/>
                    </a:cubicBezTo>
                    <a:lnTo>
                      <a:pt x="3346" y="3275"/>
                    </a:lnTo>
                    <a:cubicBezTo>
                      <a:pt x="3411" y="3308"/>
                      <a:pt x="3482" y="3323"/>
                      <a:pt x="3553" y="3323"/>
                    </a:cubicBezTo>
                    <a:cubicBezTo>
                      <a:pt x="3637" y="3323"/>
                      <a:pt x="3721" y="3302"/>
                      <a:pt x="3798" y="3263"/>
                    </a:cubicBezTo>
                    <a:lnTo>
                      <a:pt x="5680" y="2168"/>
                    </a:lnTo>
                    <a:cubicBezTo>
                      <a:pt x="5811" y="2096"/>
                      <a:pt x="5834" y="1977"/>
                      <a:pt x="5715" y="1906"/>
                    </a:cubicBezTo>
                    <a:lnTo>
                      <a:pt x="2489" y="48"/>
                    </a:lnTo>
                    <a:cubicBezTo>
                      <a:pt x="2423" y="16"/>
                      <a:pt x="2353" y="0"/>
                      <a:pt x="22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0" name="Google Shape;562;p18"/>
              <p:cNvSpPr/>
              <p:nvPr/>
            </p:nvSpPr>
            <p:spPr>
              <a:xfrm>
                <a:off x="3809388" y="39446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2" y="1"/>
                    </a:moveTo>
                    <a:cubicBezTo>
                      <a:pt x="2198" y="1"/>
                      <a:pt x="2114" y="22"/>
                      <a:pt x="2037" y="61"/>
                    </a:cubicBezTo>
                    <a:lnTo>
                      <a:pt x="156" y="1156"/>
                    </a:lnTo>
                    <a:cubicBezTo>
                      <a:pt x="13" y="1227"/>
                      <a:pt x="1" y="1347"/>
                      <a:pt x="120" y="1418"/>
                    </a:cubicBezTo>
                    <a:lnTo>
                      <a:pt x="3346" y="3275"/>
                    </a:lnTo>
                    <a:cubicBezTo>
                      <a:pt x="3412" y="3308"/>
                      <a:pt x="3482" y="3323"/>
                      <a:pt x="3552" y="3323"/>
                    </a:cubicBezTo>
                    <a:cubicBezTo>
                      <a:pt x="3635" y="3323"/>
                      <a:pt x="3716" y="3302"/>
                      <a:pt x="3787" y="3263"/>
                    </a:cubicBezTo>
                    <a:lnTo>
                      <a:pt x="5680" y="2168"/>
                    </a:lnTo>
                    <a:cubicBezTo>
                      <a:pt x="5811" y="2097"/>
                      <a:pt x="5835" y="1978"/>
                      <a:pt x="5716" y="1906"/>
                    </a:cubicBezTo>
                    <a:lnTo>
                      <a:pt x="2489" y="49"/>
                    </a:lnTo>
                    <a:cubicBezTo>
                      <a:pt x="2424" y="16"/>
                      <a:pt x="2353" y="1"/>
                      <a:pt x="2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1" name="Google Shape;563;p18"/>
              <p:cNvSpPr/>
              <p:nvPr/>
            </p:nvSpPr>
            <p:spPr>
              <a:xfrm>
                <a:off x="3703138" y="3883350"/>
                <a:ext cx="14587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8" extrusionOk="0">
                    <a:moveTo>
                      <a:pt x="2282" y="0"/>
                    </a:moveTo>
                    <a:cubicBezTo>
                      <a:pt x="2198" y="0"/>
                      <a:pt x="2114" y="21"/>
                      <a:pt x="2036" y="60"/>
                    </a:cubicBezTo>
                    <a:lnTo>
                      <a:pt x="143" y="1155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3346" y="3275"/>
                    </a:lnTo>
                    <a:cubicBezTo>
                      <a:pt x="3414" y="3303"/>
                      <a:pt x="3488" y="3318"/>
                      <a:pt x="3560" y="3318"/>
                    </a:cubicBezTo>
                    <a:cubicBezTo>
                      <a:pt x="3640" y="3318"/>
                      <a:pt x="3718" y="3300"/>
                      <a:pt x="3786" y="3263"/>
                    </a:cubicBezTo>
                    <a:lnTo>
                      <a:pt x="5679" y="2167"/>
                    </a:lnTo>
                    <a:cubicBezTo>
                      <a:pt x="5810" y="2084"/>
                      <a:pt x="5834" y="1977"/>
                      <a:pt x="5715" y="1905"/>
                    </a:cubicBezTo>
                    <a:lnTo>
                      <a:pt x="2489" y="48"/>
                    </a:lnTo>
                    <a:cubicBezTo>
                      <a:pt x="2423" y="15"/>
                      <a:pt x="2353" y="0"/>
                      <a:pt x="2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2" name="Google Shape;564;p18"/>
              <p:cNvSpPr/>
              <p:nvPr/>
            </p:nvSpPr>
            <p:spPr>
              <a:xfrm>
                <a:off x="3042338" y="3501700"/>
                <a:ext cx="700400" cy="403300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6132" extrusionOk="0">
                    <a:moveTo>
                      <a:pt x="2294" y="0"/>
                    </a:moveTo>
                    <a:cubicBezTo>
                      <a:pt x="2206" y="0"/>
                      <a:pt x="2117" y="22"/>
                      <a:pt x="2036" y="62"/>
                    </a:cubicBezTo>
                    <a:lnTo>
                      <a:pt x="155" y="1158"/>
                    </a:lnTo>
                    <a:cubicBezTo>
                      <a:pt x="12" y="1229"/>
                      <a:pt x="0" y="1348"/>
                      <a:pt x="119" y="1419"/>
                    </a:cubicBezTo>
                    <a:lnTo>
                      <a:pt x="25539" y="16088"/>
                    </a:lnTo>
                    <a:cubicBezTo>
                      <a:pt x="25607" y="16116"/>
                      <a:pt x="25678" y="16131"/>
                      <a:pt x="25749" y="16131"/>
                    </a:cubicBezTo>
                    <a:cubicBezTo>
                      <a:pt x="25827" y="16131"/>
                      <a:pt x="25905" y="16113"/>
                      <a:pt x="25980" y="16076"/>
                    </a:cubicBezTo>
                    <a:lnTo>
                      <a:pt x="27873" y="14981"/>
                    </a:lnTo>
                    <a:cubicBezTo>
                      <a:pt x="28004" y="14897"/>
                      <a:pt x="28016" y="14790"/>
                      <a:pt x="27909" y="14719"/>
                    </a:cubicBezTo>
                    <a:lnTo>
                      <a:pt x="2489" y="38"/>
                    </a:lnTo>
                    <a:cubicBezTo>
                      <a:pt x="2427" y="13"/>
                      <a:pt x="2361" y="0"/>
                      <a:pt x="22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480" name="Google Shape;565;p18"/>
            <p:cNvSpPr/>
            <p:nvPr/>
          </p:nvSpPr>
          <p:spPr>
            <a:xfrm>
              <a:off x="3548638" y="2988300"/>
              <a:ext cx="838525" cy="489075"/>
            </a:xfrm>
            <a:custGeom>
              <a:avLst/>
              <a:gdLst/>
              <a:ahLst/>
              <a:cxnLst/>
              <a:rect l="l" t="t" r="r" b="b"/>
              <a:pathLst>
                <a:path w="33541" h="19563" extrusionOk="0">
                  <a:moveTo>
                    <a:pt x="32481" y="13526"/>
                  </a:moveTo>
                  <a:lnTo>
                    <a:pt x="9585" y="298"/>
                  </a:lnTo>
                  <a:cubicBezTo>
                    <a:pt x="9073" y="0"/>
                    <a:pt x="8180" y="48"/>
                    <a:pt x="7585" y="381"/>
                  </a:cubicBezTo>
                  <a:lnTo>
                    <a:pt x="680" y="4370"/>
                  </a:lnTo>
                  <a:lnTo>
                    <a:pt x="1" y="4215"/>
                  </a:lnTo>
                  <a:lnTo>
                    <a:pt x="1" y="5132"/>
                  </a:lnTo>
                  <a:cubicBezTo>
                    <a:pt x="25" y="5346"/>
                    <a:pt x="156" y="5537"/>
                    <a:pt x="346" y="5632"/>
                  </a:cubicBezTo>
                  <a:lnTo>
                    <a:pt x="23968" y="19265"/>
                  </a:lnTo>
                  <a:cubicBezTo>
                    <a:pt x="24480" y="19562"/>
                    <a:pt x="25373" y="19527"/>
                    <a:pt x="25968" y="19181"/>
                  </a:cubicBezTo>
                  <a:lnTo>
                    <a:pt x="33053" y="15098"/>
                  </a:lnTo>
                  <a:cubicBezTo>
                    <a:pt x="33374" y="14907"/>
                    <a:pt x="33541" y="14669"/>
                    <a:pt x="33541" y="14443"/>
                  </a:cubicBezTo>
                  <a:lnTo>
                    <a:pt x="33541" y="13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566;p18"/>
            <p:cNvSpPr/>
            <p:nvPr/>
          </p:nvSpPr>
          <p:spPr>
            <a:xfrm>
              <a:off x="3548638" y="2968000"/>
              <a:ext cx="838525" cy="484075"/>
            </a:xfrm>
            <a:custGeom>
              <a:avLst/>
              <a:gdLst/>
              <a:ahLst/>
              <a:cxnLst/>
              <a:rect l="l" t="t" r="r" b="b"/>
              <a:pathLst>
                <a:path w="33541" h="19363" extrusionOk="0">
                  <a:moveTo>
                    <a:pt x="8720" y="1"/>
                  </a:moveTo>
                  <a:cubicBezTo>
                    <a:pt x="8327" y="1"/>
                    <a:pt x="7911" y="94"/>
                    <a:pt x="7585" y="277"/>
                  </a:cubicBezTo>
                  <a:lnTo>
                    <a:pt x="489" y="4372"/>
                  </a:lnTo>
                  <a:cubicBezTo>
                    <a:pt x="168" y="4563"/>
                    <a:pt x="1" y="4801"/>
                    <a:pt x="1" y="5027"/>
                  </a:cubicBezTo>
                  <a:cubicBezTo>
                    <a:pt x="25" y="5242"/>
                    <a:pt x="156" y="5432"/>
                    <a:pt x="346" y="5527"/>
                  </a:cubicBezTo>
                  <a:lnTo>
                    <a:pt x="23968" y="19160"/>
                  </a:lnTo>
                  <a:cubicBezTo>
                    <a:pt x="24202" y="19296"/>
                    <a:pt x="24517" y="19363"/>
                    <a:pt x="24845" y="19363"/>
                  </a:cubicBezTo>
                  <a:cubicBezTo>
                    <a:pt x="25235" y="19363"/>
                    <a:pt x="25646" y="19269"/>
                    <a:pt x="25968" y="19088"/>
                  </a:cubicBezTo>
                  <a:lnTo>
                    <a:pt x="33053" y="14993"/>
                  </a:lnTo>
                  <a:cubicBezTo>
                    <a:pt x="33374" y="14802"/>
                    <a:pt x="33541" y="14564"/>
                    <a:pt x="33541" y="14338"/>
                  </a:cubicBezTo>
                  <a:cubicBezTo>
                    <a:pt x="33529" y="14112"/>
                    <a:pt x="33398" y="13921"/>
                    <a:pt x="33195" y="13838"/>
                  </a:cubicBezTo>
                  <a:lnTo>
                    <a:pt x="9585" y="193"/>
                  </a:lnTo>
                  <a:cubicBezTo>
                    <a:pt x="9354" y="64"/>
                    <a:pt x="9045" y="1"/>
                    <a:pt x="87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2" name="Google Shape;567;p18"/>
            <p:cNvSpPr/>
            <p:nvPr/>
          </p:nvSpPr>
          <p:spPr>
            <a:xfrm>
              <a:off x="3760888" y="2885900"/>
              <a:ext cx="414350" cy="444425"/>
            </a:xfrm>
            <a:custGeom>
              <a:avLst/>
              <a:gdLst/>
              <a:ahLst/>
              <a:cxnLst/>
              <a:rect l="l" t="t" r="r" b="b"/>
              <a:pathLst>
                <a:path w="16574" h="17777" extrusionOk="0">
                  <a:moveTo>
                    <a:pt x="14323" y="8073"/>
                  </a:moveTo>
                  <a:lnTo>
                    <a:pt x="0" y="1"/>
                  </a:lnTo>
                  <a:lnTo>
                    <a:pt x="0" y="8680"/>
                  </a:lnTo>
                  <a:cubicBezTo>
                    <a:pt x="0" y="8728"/>
                    <a:pt x="24" y="8764"/>
                    <a:pt x="71" y="8787"/>
                  </a:cubicBezTo>
                  <a:lnTo>
                    <a:pt x="15526" y="17705"/>
                  </a:lnTo>
                  <a:cubicBezTo>
                    <a:pt x="15669" y="17777"/>
                    <a:pt x="15835" y="17765"/>
                    <a:pt x="15966" y="17693"/>
                  </a:cubicBezTo>
                  <a:lnTo>
                    <a:pt x="16466" y="17408"/>
                  </a:lnTo>
                  <a:cubicBezTo>
                    <a:pt x="16526" y="17372"/>
                    <a:pt x="16574" y="17324"/>
                    <a:pt x="16574" y="17253"/>
                  </a:cubicBezTo>
                  <a:lnTo>
                    <a:pt x="16574" y="85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3" name="Google Shape;568;p18"/>
            <p:cNvSpPr/>
            <p:nvPr/>
          </p:nvSpPr>
          <p:spPr>
            <a:xfrm>
              <a:off x="3759688" y="2873400"/>
              <a:ext cx="415550" cy="239350"/>
            </a:xfrm>
            <a:custGeom>
              <a:avLst/>
              <a:gdLst/>
              <a:ahLst/>
              <a:cxnLst/>
              <a:rect l="l" t="t" r="r" b="b"/>
              <a:pathLst>
                <a:path w="16622" h="9574" extrusionOk="0">
                  <a:moveTo>
                    <a:pt x="878" y="0"/>
                  </a:moveTo>
                  <a:cubicBezTo>
                    <a:pt x="796" y="0"/>
                    <a:pt x="714" y="21"/>
                    <a:pt x="643" y="60"/>
                  </a:cubicBezTo>
                  <a:lnTo>
                    <a:pt x="143" y="346"/>
                  </a:lnTo>
                  <a:cubicBezTo>
                    <a:pt x="12" y="429"/>
                    <a:pt x="0" y="536"/>
                    <a:pt x="119" y="608"/>
                  </a:cubicBezTo>
                  <a:lnTo>
                    <a:pt x="15574" y="9526"/>
                  </a:lnTo>
                  <a:cubicBezTo>
                    <a:pt x="15639" y="9558"/>
                    <a:pt x="15707" y="9574"/>
                    <a:pt x="15776" y="9574"/>
                  </a:cubicBezTo>
                  <a:cubicBezTo>
                    <a:pt x="15856" y="9574"/>
                    <a:pt x="15937" y="9552"/>
                    <a:pt x="16014" y="9514"/>
                  </a:cubicBezTo>
                  <a:lnTo>
                    <a:pt x="16502" y="9228"/>
                  </a:lnTo>
                  <a:cubicBezTo>
                    <a:pt x="16562" y="9204"/>
                    <a:pt x="16610" y="9145"/>
                    <a:pt x="16622" y="9073"/>
                  </a:cubicBezTo>
                  <a:cubicBezTo>
                    <a:pt x="16610" y="9026"/>
                    <a:pt x="16586" y="8990"/>
                    <a:pt x="16538" y="8966"/>
                  </a:cubicBezTo>
                  <a:lnTo>
                    <a:pt x="1084" y="48"/>
                  </a:lnTo>
                  <a:cubicBezTo>
                    <a:pt x="1018" y="15"/>
                    <a:pt x="948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4" name="Google Shape;569;p18"/>
            <p:cNvSpPr/>
            <p:nvPr/>
          </p:nvSpPr>
          <p:spPr>
            <a:xfrm>
              <a:off x="3248613" y="1504175"/>
              <a:ext cx="1450200" cy="1892225"/>
            </a:xfrm>
            <a:custGeom>
              <a:avLst/>
              <a:gdLst/>
              <a:ahLst/>
              <a:cxnLst/>
              <a:rect l="l" t="t" r="r" b="b"/>
              <a:pathLst>
                <a:path w="58008" h="75689" extrusionOk="0">
                  <a:moveTo>
                    <a:pt x="56710" y="31219"/>
                  </a:moveTo>
                  <a:lnTo>
                    <a:pt x="2977" y="203"/>
                  </a:lnTo>
                  <a:cubicBezTo>
                    <a:pt x="2655" y="13"/>
                    <a:pt x="2358" y="1"/>
                    <a:pt x="2132" y="132"/>
                  </a:cubicBezTo>
                  <a:lnTo>
                    <a:pt x="0" y="1358"/>
                  </a:lnTo>
                  <a:lnTo>
                    <a:pt x="1679" y="2549"/>
                  </a:lnTo>
                  <a:lnTo>
                    <a:pt x="1679" y="40875"/>
                  </a:lnTo>
                  <a:cubicBezTo>
                    <a:pt x="1679" y="41828"/>
                    <a:pt x="2263" y="42947"/>
                    <a:pt x="2977" y="43363"/>
                  </a:cubicBezTo>
                  <a:lnTo>
                    <a:pt x="55353" y="73605"/>
                  </a:lnTo>
                  <a:lnTo>
                    <a:pt x="55424" y="75689"/>
                  </a:lnTo>
                  <a:lnTo>
                    <a:pt x="57555" y="74451"/>
                  </a:lnTo>
                  <a:cubicBezTo>
                    <a:pt x="57829" y="74296"/>
                    <a:pt x="58008" y="73927"/>
                    <a:pt x="58008" y="73403"/>
                  </a:cubicBezTo>
                  <a:lnTo>
                    <a:pt x="58008" y="33707"/>
                  </a:lnTo>
                  <a:cubicBezTo>
                    <a:pt x="58008" y="32743"/>
                    <a:pt x="57424" y="31636"/>
                    <a:pt x="56710" y="31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5" name="Google Shape;570;p18"/>
            <p:cNvSpPr/>
            <p:nvPr/>
          </p:nvSpPr>
          <p:spPr>
            <a:xfrm>
              <a:off x="3237288" y="1535150"/>
              <a:ext cx="1408250" cy="1864225"/>
            </a:xfrm>
            <a:custGeom>
              <a:avLst/>
              <a:gdLst/>
              <a:ahLst/>
              <a:cxnLst/>
              <a:rect l="l" t="t" r="r" b="b"/>
              <a:pathLst>
                <a:path w="56330" h="74569" extrusionOk="0">
                  <a:moveTo>
                    <a:pt x="55032" y="31206"/>
                  </a:moveTo>
                  <a:lnTo>
                    <a:pt x="1299" y="203"/>
                  </a:lnTo>
                  <a:cubicBezTo>
                    <a:pt x="977" y="12"/>
                    <a:pt x="680" y="0"/>
                    <a:pt x="453" y="131"/>
                  </a:cubicBezTo>
                  <a:cubicBezTo>
                    <a:pt x="180" y="286"/>
                    <a:pt x="1" y="655"/>
                    <a:pt x="1" y="1179"/>
                  </a:cubicBezTo>
                  <a:lnTo>
                    <a:pt x="1" y="40862"/>
                  </a:lnTo>
                  <a:cubicBezTo>
                    <a:pt x="1" y="41827"/>
                    <a:pt x="584" y="42934"/>
                    <a:pt x="1299" y="43351"/>
                  </a:cubicBezTo>
                  <a:lnTo>
                    <a:pt x="55032" y="74367"/>
                  </a:lnTo>
                  <a:cubicBezTo>
                    <a:pt x="55353" y="74557"/>
                    <a:pt x="55651" y="74569"/>
                    <a:pt x="55877" y="74438"/>
                  </a:cubicBezTo>
                  <a:cubicBezTo>
                    <a:pt x="56151" y="74283"/>
                    <a:pt x="56329" y="73914"/>
                    <a:pt x="56329" y="73390"/>
                  </a:cubicBezTo>
                  <a:lnTo>
                    <a:pt x="56329" y="33695"/>
                  </a:lnTo>
                  <a:cubicBezTo>
                    <a:pt x="56329" y="32742"/>
                    <a:pt x="55746" y="31623"/>
                    <a:pt x="55032" y="3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6" name="Google Shape;571;p18"/>
            <p:cNvSpPr/>
            <p:nvPr/>
          </p:nvSpPr>
          <p:spPr>
            <a:xfrm>
              <a:off x="3266763" y="1573550"/>
              <a:ext cx="1349000" cy="1787150"/>
            </a:xfrm>
            <a:custGeom>
              <a:avLst/>
              <a:gdLst/>
              <a:ahLst/>
              <a:cxnLst/>
              <a:rect l="l" t="t" r="r" b="b"/>
              <a:pathLst>
                <a:path w="53960" h="71486" extrusionOk="0">
                  <a:moveTo>
                    <a:pt x="53174" y="30492"/>
                  </a:moveTo>
                  <a:lnTo>
                    <a:pt x="798" y="250"/>
                  </a:lnTo>
                  <a:cubicBezTo>
                    <a:pt x="358" y="0"/>
                    <a:pt x="1" y="274"/>
                    <a:pt x="1" y="845"/>
                  </a:cubicBezTo>
                  <a:lnTo>
                    <a:pt x="1" y="39481"/>
                  </a:lnTo>
                  <a:cubicBezTo>
                    <a:pt x="1" y="40065"/>
                    <a:pt x="358" y="40743"/>
                    <a:pt x="798" y="40993"/>
                  </a:cubicBezTo>
                  <a:lnTo>
                    <a:pt x="53174" y="71235"/>
                  </a:lnTo>
                  <a:cubicBezTo>
                    <a:pt x="53603" y="71485"/>
                    <a:pt x="53960" y="71223"/>
                    <a:pt x="53960" y="70640"/>
                  </a:cubicBezTo>
                  <a:lnTo>
                    <a:pt x="53960" y="32004"/>
                  </a:lnTo>
                  <a:cubicBezTo>
                    <a:pt x="53960" y="31421"/>
                    <a:pt x="53614" y="30742"/>
                    <a:pt x="53174" y="304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43" name="Rectangle 1542"/>
          <p:cNvSpPr/>
          <p:nvPr/>
        </p:nvSpPr>
        <p:spPr>
          <a:xfrm>
            <a:off x="813972" y="3930489"/>
            <a:ext cx="2150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OM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قاعدة بيانات التشغيل من الجهة 4</a:t>
            </a:r>
          </a:p>
        </p:txBody>
      </p:sp>
      <p:sp>
        <p:nvSpPr>
          <p:cNvPr id="1544" name="Rectangle 1543"/>
          <p:cNvSpPr/>
          <p:nvPr/>
        </p:nvSpPr>
        <p:spPr>
          <a:xfrm>
            <a:off x="757358" y="2311705"/>
            <a:ext cx="2664405" cy="752359"/>
          </a:xfrm>
          <a:prstGeom prst="rect">
            <a:avLst/>
          </a:prstGeom>
          <a:noFill/>
          <a:ln>
            <a:solidFill>
              <a:srgbClr val="00A9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6" name="Google Shape;504;p18"/>
          <p:cNvGrpSpPr/>
          <p:nvPr/>
        </p:nvGrpSpPr>
        <p:grpSpPr>
          <a:xfrm>
            <a:off x="2808236" y="2435818"/>
            <a:ext cx="466925" cy="429223"/>
            <a:chOff x="2616388" y="1504175"/>
            <a:chExt cx="2082425" cy="2675075"/>
          </a:xfrm>
          <a:solidFill>
            <a:srgbClr val="00A99D"/>
          </a:solidFill>
        </p:grpSpPr>
        <p:sp>
          <p:nvSpPr>
            <p:cNvPr id="1547" name="Google Shape;505;p18"/>
            <p:cNvSpPr/>
            <p:nvPr/>
          </p:nvSpPr>
          <p:spPr>
            <a:xfrm>
              <a:off x="2616688" y="3345475"/>
              <a:ext cx="1897575" cy="833775"/>
            </a:xfrm>
            <a:custGeom>
              <a:avLst/>
              <a:gdLst/>
              <a:ahLst/>
              <a:cxnLst/>
              <a:rect l="l" t="t" r="r" b="b"/>
              <a:pathLst>
                <a:path w="75903" h="33351" extrusionOk="0">
                  <a:moveTo>
                    <a:pt x="0" y="1"/>
                  </a:moveTo>
                  <a:lnTo>
                    <a:pt x="0" y="989"/>
                  </a:lnTo>
                  <a:cubicBezTo>
                    <a:pt x="0" y="1108"/>
                    <a:pt x="72" y="1215"/>
                    <a:pt x="191" y="1275"/>
                  </a:cubicBezTo>
                  <a:lnTo>
                    <a:pt x="55472" y="33195"/>
                  </a:lnTo>
                  <a:cubicBezTo>
                    <a:pt x="55829" y="33350"/>
                    <a:pt x="56246" y="33338"/>
                    <a:pt x="56591" y="33148"/>
                  </a:cubicBezTo>
                  <a:lnTo>
                    <a:pt x="75629" y="22158"/>
                  </a:lnTo>
                  <a:cubicBezTo>
                    <a:pt x="75784" y="22087"/>
                    <a:pt x="75879" y="21944"/>
                    <a:pt x="75903" y="21789"/>
                  </a:cubicBezTo>
                  <a:lnTo>
                    <a:pt x="75903" y="208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506;p18"/>
            <p:cNvSpPr/>
            <p:nvPr/>
          </p:nvSpPr>
          <p:spPr>
            <a:xfrm>
              <a:off x="2616388" y="3057550"/>
              <a:ext cx="1897875" cy="1095775"/>
            </a:xfrm>
            <a:custGeom>
              <a:avLst/>
              <a:gdLst/>
              <a:ahLst/>
              <a:cxnLst/>
              <a:rect l="l" t="t" r="r" b="b"/>
              <a:pathLst>
                <a:path w="75915" h="43831" extrusionOk="0">
                  <a:moveTo>
                    <a:pt x="19950" y="0"/>
                  </a:moveTo>
                  <a:cubicBezTo>
                    <a:pt x="19729" y="0"/>
                    <a:pt x="19496" y="55"/>
                    <a:pt x="19312" y="159"/>
                  </a:cubicBezTo>
                  <a:lnTo>
                    <a:pt x="274" y="11149"/>
                  </a:lnTo>
                  <a:cubicBezTo>
                    <a:pt x="120" y="11220"/>
                    <a:pt x="24" y="11351"/>
                    <a:pt x="0" y="11518"/>
                  </a:cubicBezTo>
                  <a:cubicBezTo>
                    <a:pt x="12" y="11637"/>
                    <a:pt x="84" y="11744"/>
                    <a:pt x="191" y="11804"/>
                  </a:cubicBezTo>
                  <a:lnTo>
                    <a:pt x="55484" y="43724"/>
                  </a:lnTo>
                  <a:cubicBezTo>
                    <a:pt x="55647" y="43795"/>
                    <a:pt x="55822" y="43831"/>
                    <a:pt x="55998" y="43831"/>
                  </a:cubicBezTo>
                  <a:cubicBezTo>
                    <a:pt x="56207" y="43831"/>
                    <a:pt x="56415" y="43780"/>
                    <a:pt x="56603" y="43677"/>
                  </a:cubicBezTo>
                  <a:lnTo>
                    <a:pt x="75641" y="32687"/>
                  </a:lnTo>
                  <a:cubicBezTo>
                    <a:pt x="75796" y="32616"/>
                    <a:pt x="75891" y="32485"/>
                    <a:pt x="75915" y="32318"/>
                  </a:cubicBezTo>
                  <a:cubicBezTo>
                    <a:pt x="75903" y="32199"/>
                    <a:pt x="75831" y="32080"/>
                    <a:pt x="75724" y="32032"/>
                  </a:cubicBezTo>
                  <a:lnTo>
                    <a:pt x="20432" y="112"/>
                  </a:lnTo>
                  <a:cubicBezTo>
                    <a:pt x="20303" y="37"/>
                    <a:pt x="20131" y="0"/>
                    <a:pt x="199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507;p18"/>
            <p:cNvSpPr/>
            <p:nvPr/>
          </p:nvSpPr>
          <p:spPr>
            <a:xfrm>
              <a:off x="2643763" y="3070150"/>
              <a:ext cx="1853825" cy="1070400"/>
            </a:xfrm>
            <a:custGeom>
              <a:avLst/>
              <a:gdLst/>
              <a:ahLst/>
              <a:cxnLst/>
              <a:rect l="l" t="t" r="r" b="b"/>
              <a:pathLst>
                <a:path w="74153" h="42816" extrusionOk="0">
                  <a:moveTo>
                    <a:pt x="54841" y="42732"/>
                  </a:moveTo>
                  <a:lnTo>
                    <a:pt x="156" y="11157"/>
                  </a:lnTo>
                  <a:cubicBezTo>
                    <a:pt x="1" y="11073"/>
                    <a:pt x="25" y="10931"/>
                    <a:pt x="191" y="10823"/>
                  </a:cubicBezTo>
                  <a:lnTo>
                    <a:pt x="18741" y="108"/>
                  </a:lnTo>
                  <a:cubicBezTo>
                    <a:pt x="18920" y="13"/>
                    <a:pt x="19134" y="1"/>
                    <a:pt x="19313" y="84"/>
                  </a:cubicBezTo>
                  <a:lnTo>
                    <a:pt x="74010" y="31671"/>
                  </a:lnTo>
                  <a:cubicBezTo>
                    <a:pt x="74153" y="31755"/>
                    <a:pt x="74129" y="31897"/>
                    <a:pt x="73962" y="31993"/>
                  </a:cubicBezTo>
                  <a:lnTo>
                    <a:pt x="55413" y="42708"/>
                  </a:lnTo>
                  <a:cubicBezTo>
                    <a:pt x="55234" y="42815"/>
                    <a:pt x="55020" y="42815"/>
                    <a:pt x="54841" y="427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50" name="Google Shape;508;p18"/>
            <p:cNvGrpSpPr/>
            <p:nvPr/>
          </p:nvGrpSpPr>
          <p:grpSpPr>
            <a:xfrm>
              <a:off x="2723238" y="3123575"/>
              <a:ext cx="1675550" cy="965475"/>
              <a:chOff x="2723238" y="3123575"/>
              <a:chExt cx="1675550" cy="965475"/>
            </a:xfrm>
            <a:grpFill/>
          </p:grpSpPr>
          <p:sp>
            <p:nvSpPr>
              <p:cNvPr id="1558" name="Google Shape;509;p18"/>
              <p:cNvSpPr/>
              <p:nvPr/>
            </p:nvSpPr>
            <p:spPr>
              <a:xfrm>
                <a:off x="3065263" y="3123575"/>
                <a:ext cx="141100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9" extrusionOk="0">
                    <a:moveTo>
                      <a:pt x="2190" y="0"/>
                    </a:moveTo>
                    <a:cubicBezTo>
                      <a:pt x="2018" y="0"/>
                      <a:pt x="1846" y="42"/>
                      <a:pt x="1691" y="126"/>
                    </a:cubicBezTo>
                    <a:lnTo>
                      <a:pt x="310" y="924"/>
                    </a:lnTo>
                    <a:cubicBezTo>
                      <a:pt x="36" y="1090"/>
                      <a:pt x="0" y="1328"/>
                      <a:pt x="238" y="1459"/>
                    </a:cubicBezTo>
                    <a:lnTo>
                      <a:pt x="3036" y="3079"/>
                    </a:lnTo>
                    <a:cubicBezTo>
                      <a:pt x="3173" y="3139"/>
                      <a:pt x="3317" y="3169"/>
                      <a:pt x="3460" y="3169"/>
                    </a:cubicBezTo>
                    <a:cubicBezTo>
                      <a:pt x="3629" y="3169"/>
                      <a:pt x="3798" y="3127"/>
                      <a:pt x="3953" y="3043"/>
                    </a:cubicBezTo>
                    <a:lnTo>
                      <a:pt x="5346" y="2233"/>
                    </a:lnTo>
                    <a:cubicBezTo>
                      <a:pt x="5620" y="2067"/>
                      <a:pt x="5644" y="1828"/>
                      <a:pt x="5406" y="1697"/>
                    </a:cubicBezTo>
                    <a:lnTo>
                      <a:pt x="2619" y="90"/>
                    </a:lnTo>
                    <a:cubicBezTo>
                      <a:pt x="2483" y="30"/>
                      <a:pt x="2337" y="0"/>
                      <a:pt x="2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9" name="Google Shape;510;p18"/>
              <p:cNvSpPr/>
              <p:nvPr/>
            </p:nvSpPr>
            <p:spPr>
              <a:xfrm>
                <a:off x="3197713" y="3200100"/>
                <a:ext cx="1411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8" extrusionOk="0">
                    <a:moveTo>
                      <a:pt x="2199" y="0"/>
                    </a:moveTo>
                    <a:cubicBezTo>
                      <a:pt x="2023" y="0"/>
                      <a:pt x="1848" y="45"/>
                      <a:pt x="1691" y="137"/>
                    </a:cubicBezTo>
                    <a:lnTo>
                      <a:pt x="310" y="934"/>
                    </a:lnTo>
                    <a:cubicBezTo>
                      <a:pt x="36" y="1089"/>
                      <a:pt x="0" y="1327"/>
                      <a:pt x="239" y="1470"/>
                    </a:cubicBezTo>
                    <a:lnTo>
                      <a:pt x="3036" y="3077"/>
                    </a:lnTo>
                    <a:cubicBezTo>
                      <a:pt x="3173" y="3137"/>
                      <a:pt x="3317" y="3167"/>
                      <a:pt x="3460" y="3167"/>
                    </a:cubicBezTo>
                    <a:cubicBezTo>
                      <a:pt x="3630" y="3167"/>
                      <a:pt x="3798" y="3126"/>
                      <a:pt x="3953" y="3042"/>
                    </a:cubicBezTo>
                    <a:lnTo>
                      <a:pt x="5346" y="2244"/>
                    </a:lnTo>
                    <a:cubicBezTo>
                      <a:pt x="5620" y="2077"/>
                      <a:pt x="5644" y="1839"/>
                      <a:pt x="5406" y="1708"/>
                    </a:cubicBezTo>
                    <a:lnTo>
                      <a:pt x="2620" y="89"/>
                    </a:lnTo>
                    <a:cubicBezTo>
                      <a:pt x="2486" y="30"/>
                      <a:pt x="2342" y="0"/>
                      <a:pt x="2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0" name="Google Shape;511;p18"/>
              <p:cNvSpPr/>
              <p:nvPr/>
            </p:nvSpPr>
            <p:spPr>
              <a:xfrm>
                <a:off x="3330463" y="3276550"/>
                <a:ext cx="1408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3163" extrusionOk="0">
                    <a:moveTo>
                      <a:pt x="2179" y="1"/>
                    </a:moveTo>
                    <a:cubicBezTo>
                      <a:pt x="2006" y="1"/>
                      <a:pt x="1834" y="43"/>
                      <a:pt x="1679" y="127"/>
                    </a:cubicBezTo>
                    <a:lnTo>
                      <a:pt x="298" y="924"/>
                    </a:lnTo>
                    <a:cubicBezTo>
                      <a:pt x="24" y="1091"/>
                      <a:pt x="1" y="1329"/>
                      <a:pt x="227" y="1460"/>
                    </a:cubicBezTo>
                    <a:lnTo>
                      <a:pt x="3025" y="3067"/>
                    </a:lnTo>
                    <a:cubicBezTo>
                      <a:pt x="3159" y="3132"/>
                      <a:pt x="3300" y="3162"/>
                      <a:pt x="3441" y="3162"/>
                    </a:cubicBezTo>
                    <a:cubicBezTo>
                      <a:pt x="3613" y="3162"/>
                      <a:pt x="3784" y="3117"/>
                      <a:pt x="3942" y="3032"/>
                    </a:cubicBezTo>
                    <a:lnTo>
                      <a:pt x="5335" y="2234"/>
                    </a:lnTo>
                    <a:cubicBezTo>
                      <a:pt x="5608" y="2079"/>
                      <a:pt x="5632" y="1841"/>
                      <a:pt x="5394" y="1698"/>
                    </a:cubicBezTo>
                    <a:lnTo>
                      <a:pt x="2608" y="91"/>
                    </a:lnTo>
                    <a:cubicBezTo>
                      <a:pt x="2472" y="31"/>
                      <a:pt x="2325" y="1"/>
                      <a:pt x="2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1" name="Google Shape;512;p18"/>
              <p:cNvSpPr/>
              <p:nvPr/>
            </p:nvSpPr>
            <p:spPr>
              <a:xfrm>
                <a:off x="3462613" y="3353050"/>
                <a:ext cx="1411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3" extrusionOk="0">
                    <a:moveTo>
                      <a:pt x="2191" y="1"/>
                    </a:moveTo>
                    <a:cubicBezTo>
                      <a:pt x="2019" y="1"/>
                      <a:pt x="1846" y="43"/>
                      <a:pt x="1692" y="127"/>
                    </a:cubicBezTo>
                    <a:lnTo>
                      <a:pt x="311" y="924"/>
                    </a:lnTo>
                    <a:cubicBezTo>
                      <a:pt x="37" y="1091"/>
                      <a:pt x="1" y="1329"/>
                      <a:pt x="239" y="1460"/>
                    </a:cubicBezTo>
                    <a:lnTo>
                      <a:pt x="3037" y="3067"/>
                    </a:lnTo>
                    <a:cubicBezTo>
                      <a:pt x="3171" y="3132"/>
                      <a:pt x="3315" y="3162"/>
                      <a:pt x="3458" y="3162"/>
                    </a:cubicBezTo>
                    <a:cubicBezTo>
                      <a:pt x="3634" y="3162"/>
                      <a:pt x="3809" y="3117"/>
                      <a:pt x="3966" y="3032"/>
                    </a:cubicBezTo>
                    <a:lnTo>
                      <a:pt x="5347" y="2234"/>
                    </a:lnTo>
                    <a:cubicBezTo>
                      <a:pt x="5609" y="2079"/>
                      <a:pt x="5645" y="1841"/>
                      <a:pt x="5406" y="1698"/>
                    </a:cubicBezTo>
                    <a:lnTo>
                      <a:pt x="2620" y="91"/>
                    </a:lnTo>
                    <a:cubicBezTo>
                      <a:pt x="2484" y="31"/>
                      <a:pt x="2337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2" name="Google Shape;513;p18"/>
              <p:cNvSpPr/>
              <p:nvPr/>
            </p:nvSpPr>
            <p:spPr>
              <a:xfrm>
                <a:off x="3595388" y="3429425"/>
                <a:ext cx="1408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168" extrusionOk="0">
                    <a:moveTo>
                      <a:pt x="2187" y="1"/>
                    </a:moveTo>
                    <a:cubicBezTo>
                      <a:pt x="2013" y="1"/>
                      <a:pt x="1841" y="46"/>
                      <a:pt x="1691" y="131"/>
                    </a:cubicBezTo>
                    <a:lnTo>
                      <a:pt x="298" y="929"/>
                    </a:lnTo>
                    <a:cubicBezTo>
                      <a:pt x="24" y="1096"/>
                      <a:pt x="0" y="1334"/>
                      <a:pt x="238" y="1465"/>
                    </a:cubicBezTo>
                    <a:lnTo>
                      <a:pt x="3024" y="3072"/>
                    </a:lnTo>
                    <a:cubicBezTo>
                      <a:pt x="3158" y="3137"/>
                      <a:pt x="3302" y="3167"/>
                      <a:pt x="3446" y="3167"/>
                    </a:cubicBezTo>
                    <a:cubicBezTo>
                      <a:pt x="3621" y="3167"/>
                      <a:pt x="3796" y="3122"/>
                      <a:pt x="3953" y="3037"/>
                    </a:cubicBezTo>
                    <a:lnTo>
                      <a:pt x="5334" y="2239"/>
                    </a:lnTo>
                    <a:cubicBezTo>
                      <a:pt x="5608" y="2084"/>
                      <a:pt x="5632" y="1846"/>
                      <a:pt x="5406" y="1703"/>
                    </a:cubicBezTo>
                    <a:lnTo>
                      <a:pt x="2608" y="96"/>
                    </a:lnTo>
                    <a:cubicBezTo>
                      <a:pt x="2474" y="31"/>
                      <a:pt x="2330" y="1"/>
                      <a:pt x="2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3" name="Google Shape;514;p18"/>
              <p:cNvSpPr/>
              <p:nvPr/>
            </p:nvSpPr>
            <p:spPr>
              <a:xfrm>
                <a:off x="3727838" y="3505775"/>
                <a:ext cx="1411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73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7"/>
                    </a:cubicBezTo>
                    <a:lnTo>
                      <a:pt x="298" y="935"/>
                    </a:lnTo>
                    <a:cubicBezTo>
                      <a:pt x="24" y="1090"/>
                      <a:pt x="0" y="1328"/>
                      <a:pt x="239" y="1471"/>
                    </a:cubicBezTo>
                    <a:lnTo>
                      <a:pt x="3025" y="3078"/>
                    </a:lnTo>
                    <a:cubicBezTo>
                      <a:pt x="3159" y="3142"/>
                      <a:pt x="3302" y="3173"/>
                      <a:pt x="3446" y="3173"/>
                    </a:cubicBezTo>
                    <a:cubicBezTo>
                      <a:pt x="3621" y="3173"/>
                      <a:pt x="3796" y="3128"/>
                      <a:pt x="3953" y="3042"/>
                    </a:cubicBezTo>
                    <a:lnTo>
                      <a:pt x="5334" y="2245"/>
                    </a:lnTo>
                    <a:cubicBezTo>
                      <a:pt x="5608" y="2090"/>
                      <a:pt x="5644" y="1852"/>
                      <a:pt x="5406" y="1709"/>
                    </a:cubicBezTo>
                    <a:lnTo>
                      <a:pt x="2608" y="90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4" name="Google Shape;515;p18"/>
              <p:cNvSpPr/>
              <p:nvPr/>
            </p:nvSpPr>
            <p:spPr>
              <a:xfrm>
                <a:off x="3860288" y="35824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1"/>
                    </a:cubicBezTo>
                    <a:lnTo>
                      <a:pt x="298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1" y="3167"/>
                      <a:pt x="3796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4" y="1846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5" name="Google Shape;516;p18"/>
              <p:cNvSpPr/>
              <p:nvPr/>
            </p:nvSpPr>
            <p:spPr>
              <a:xfrm>
                <a:off x="3992738" y="36589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92" y="1"/>
                    </a:moveTo>
                    <a:cubicBezTo>
                      <a:pt x="2020" y="1"/>
                      <a:pt x="1849" y="46"/>
                      <a:pt x="1692" y="131"/>
                    </a:cubicBezTo>
                    <a:lnTo>
                      <a:pt x="299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2" y="3167"/>
                      <a:pt x="3797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5" y="1834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1"/>
                      <a:pt x="21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6" name="Google Shape;517;p18"/>
              <p:cNvSpPr/>
              <p:nvPr/>
            </p:nvSpPr>
            <p:spPr>
              <a:xfrm>
                <a:off x="4125213" y="3735425"/>
                <a:ext cx="1411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2" extrusionOk="0">
                    <a:moveTo>
                      <a:pt x="2192" y="0"/>
                    </a:moveTo>
                    <a:cubicBezTo>
                      <a:pt x="2019" y="0"/>
                      <a:pt x="1848" y="46"/>
                      <a:pt x="1691" y="131"/>
                    </a:cubicBezTo>
                    <a:lnTo>
                      <a:pt x="298" y="929"/>
                    </a:lnTo>
                    <a:cubicBezTo>
                      <a:pt x="36" y="1084"/>
                      <a:pt x="0" y="1322"/>
                      <a:pt x="238" y="1464"/>
                    </a:cubicBezTo>
                    <a:lnTo>
                      <a:pt x="3024" y="3072"/>
                    </a:lnTo>
                    <a:cubicBezTo>
                      <a:pt x="3161" y="3132"/>
                      <a:pt x="3307" y="3162"/>
                      <a:pt x="3453" y="3162"/>
                    </a:cubicBezTo>
                    <a:cubicBezTo>
                      <a:pt x="3626" y="3162"/>
                      <a:pt x="3798" y="3120"/>
                      <a:pt x="3953" y="3036"/>
                    </a:cubicBezTo>
                    <a:lnTo>
                      <a:pt x="5334" y="2238"/>
                    </a:lnTo>
                    <a:cubicBezTo>
                      <a:pt x="5608" y="2084"/>
                      <a:pt x="5644" y="1845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2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7" name="Google Shape;518;p18"/>
              <p:cNvSpPr/>
              <p:nvPr/>
            </p:nvSpPr>
            <p:spPr>
              <a:xfrm>
                <a:off x="4257663" y="3811925"/>
                <a:ext cx="14112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2" extrusionOk="0">
                    <a:moveTo>
                      <a:pt x="2192" y="0"/>
                    </a:moveTo>
                    <a:cubicBezTo>
                      <a:pt x="2020" y="0"/>
                      <a:pt x="1848" y="46"/>
                      <a:pt x="1691" y="131"/>
                    </a:cubicBezTo>
                    <a:lnTo>
                      <a:pt x="310" y="929"/>
                    </a:lnTo>
                    <a:cubicBezTo>
                      <a:pt x="36" y="1083"/>
                      <a:pt x="1" y="1322"/>
                      <a:pt x="239" y="1464"/>
                    </a:cubicBezTo>
                    <a:lnTo>
                      <a:pt x="3037" y="3072"/>
                    </a:lnTo>
                    <a:cubicBezTo>
                      <a:pt x="3168" y="3132"/>
                      <a:pt x="3311" y="3162"/>
                      <a:pt x="3456" y="3162"/>
                    </a:cubicBezTo>
                    <a:cubicBezTo>
                      <a:pt x="3626" y="3162"/>
                      <a:pt x="3799" y="3120"/>
                      <a:pt x="3953" y="3036"/>
                    </a:cubicBezTo>
                    <a:lnTo>
                      <a:pt x="5335" y="2226"/>
                    </a:lnTo>
                    <a:cubicBezTo>
                      <a:pt x="5608" y="2072"/>
                      <a:pt x="5644" y="1833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8" name="Google Shape;519;p18"/>
              <p:cNvSpPr/>
              <p:nvPr/>
            </p:nvSpPr>
            <p:spPr>
              <a:xfrm>
                <a:off x="2968213" y="3176425"/>
                <a:ext cx="1455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7" extrusionOk="0">
                    <a:moveTo>
                      <a:pt x="2286" y="1"/>
                    </a:moveTo>
                    <a:cubicBezTo>
                      <a:pt x="2193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3" y="1226"/>
                      <a:pt x="1" y="1346"/>
                      <a:pt x="120" y="1417"/>
                    </a:cubicBezTo>
                    <a:lnTo>
                      <a:pt x="3323" y="3274"/>
                    </a:lnTo>
                    <a:cubicBezTo>
                      <a:pt x="3393" y="3302"/>
                      <a:pt x="3469" y="3316"/>
                      <a:pt x="3546" y="3316"/>
                    </a:cubicBezTo>
                    <a:cubicBezTo>
                      <a:pt x="3636" y="3316"/>
                      <a:pt x="3727" y="3296"/>
                      <a:pt x="3811" y="3251"/>
                    </a:cubicBezTo>
                    <a:lnTo>
                      <a:pt x="5668" y="2179"/>
                    </a:lnTo>
                    <a:cubicBezTo>
                      <a:pt x="5811" y="2096"/>
                      <a:pt x="5823" y="1965"/>
                      <a:pt x="5704" y="1893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9" name="Google Shape;520;p18"/>
              <p:cNvSpPr/>
              <p:nvPr/>
            </p:nvSpPr>
            <p:spPr>
              <a:xfrm>
                <a:off x="2886963" y="3223950"/>
                <a:ext cx="20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4585" extrusionOk="0">
                    <a:moveTo>
                      <a:pt x="2260" y="1"/>
                    </a:moveTo>
                    <a:cubicBezTo>
                      <a:pt x="2155" y="1"/>
                      <a:pt x="2049" y="25"/>
                      <a:pt x="1953" y="76"/>
                    </a:cubicBezTo>
                    <a:lnTo>
                      <a:pt x="191" y="1100"/>
                    </a:lnTo>
                    <a:cubicBezTo>
                      <a:pt x="24" y="1195"/>
                      <a:pt x="0" y="1338"/>
                      <a:pt x="155" y="1433"/>
                    </a:cubicBezTo>
                    <a:lnTo>
                      <a:pt x="5525" y="4529"/>
                    </a:lnTo>
                    <a:cubicBezTo>
                      <a:pt x="5605" y="4566"/>
                      <a:pt x="5693" y="4584"/>
                      <a:pt x="5780" y="4584"/>
                    </a:cubicBezTo>
                    <a:cubicBezTo>
                      <a:pt x="5887" y="4584"/>
                      <a:pt x="5993" y="4557"/>
                      <a:pt x="6084" y="4505"/>
                    </a:cubicBezTo>
                    <a:lnTo>
                      <a:pt x="7858" y="3481"/>
                    </a:lnTo>
                    <a:cubicBezTo>
                      <a:pt x="8025" y="3386"/>
                      <a:pt x="8049" y="3243"/>
                      <a:pt x="7894" y="3159"/>
                    </a:cubicBezTo>
                    <a:lnTo>
                      <a:pt x="2524" y="52"/>
                    </a:lnTo>
                    <a:cubicBezTo>
                      <a:pt x="2441" y="19"/>
                      <a:pt x="2351" y="1"/>
                      <a:pt x="22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0" name="Google Shape;521;p18"/>
              <p:cNvSpPr/>
              <p:nvPr/>
            </p:nvSpPr>
            <p:spPr>
              <a:xfrm>
                <a:off x="2805688" y="3271075"/>
                <a:ext cx="217325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4962" extrusionOk="0">
                    <a:moveTo>
                      <a:pt x="2248" y="0"/>
                    </a:moveTo>
                    <a:cubicBezTo>
                      <a:pt x="2141" y="0"/>
                      <a:pt x="2036" y="27"/>
                      <a:pt x="1942" y="84"/>
                    </a:cubicBezTo>
                    <a:lnTo>
                      <a:pt x="191" y="1096"/>
                    </a:lnTo>
                    <a:cubicBezTo>
                      <a:pt x="13" y="1191"/>
                      <a:pt x="1" y="1346"/>
                      <a:pt x="144" y="1429"/>
                    </a:cubicBezTo>
                    <a:lnTo>
                      <a:pt x="6168" y="4906"/>
                    </a:lnTo>
                    <a:cubicBezTo>
                      <a:pt x="6254" y="4943"/>
                      <a:pt x="6345" y="4961"/>
                      <a:pt x="6435" y="4961"/>
                    </a:cubicBezTo>
                    <a:cubicBezTo>
                      <a:pt x="6544" y="4961"/>
                      <a:pt x="6653" y="4934"/>
                      <a:pt x="6752" y="4882"/>
                    </a:cubicBezTo>
                    <a:lnTo>
                      <a:pt x="8502" y="3882"/>
                    </a:lnTo>
                    <a:cubicBezTo>
                      <a:pt x="8669" y="3775"/>
                      <a:pt x="8692" y="3620"/>
                      <a:pt x="8538" y="3536"/>
                    </a:cubicBezTo>
                    <a:lnTo>
                      <a:pt x="2525" y="60"/>
                    </a:lnTo>
                    <a:cubicBezTo>
                      <a:pt x="2436" y="21"/>
                      <a:pt x="2341" y="0"/>
                      <a:pt x="22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522;p18"/>
              <p:cNvSpPr/>
              <p:nvPr/>
            </p:nvSpPr>
            <p:spPr>
              <a:xfrm>
                <a:off x="4160638" y="3864775"/>
                <a:ext cx="1455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6" extrusionOk="0">
                    <a:moveTo>
                      <a:pt x="2255" y="1"/>
                    </a:moveTo>
                    <a:cubicBezTo>
                      <a:pt x="2170" y="1"/>
                      <a:pt x="2086" y="21"/>
                      <a:pt x="2012" y="65"/>
                    </a:cubicBezTo>
                    <a:lnTo>
                      <a:pt x="155" y="1148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3322" y="3268"/>
                    </a:lnTo>
                    <a:cubicBezTo>
                      <a:pt x="3393" y="3300"/>
                      <a:pt x="3469" y="3316"/>
                      <a:pt x="3544" y="3316"/>
                    </a:cubicBezTo>
                    <a:cubicBezTo>
                      <a:pt x="3633" y="3316"/>
                      <a:pt x="3721" y="3294"/>
                      <a:pt x="3798" y="3256"/>
                    </a:cubicBezTo>
                    <a:lnTo>
                      <a:pt x="5667" y="2172"/>
                    </a:lnTo>
                    <a:cubicBezTo>
                      <a:pt x="5810" y="2089"/>
                      <a:pt x="5822" y="1970"/>
                      <a:pt x="5691" y="1898"/>
                    </a:cubicBezTo>
                    <a:lnTo>
                      <a:pt x="2489" y="53"/>
                    </a:lnTo>
                    <a:cubicBezTo>
                      <a:pt x="2414" y="19"/>
                      <a:pt x="2334" y="1"/>
                      <a:pt x="22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523;p18"/>
              <p:cNvSpPr/>
              <p:nvPr/>
            </p:nvSpPr>
            <p:spPr>
              <a:xfrm>
                <a:off x="4023113" y="3879875"/>
                <a:ext cx="200950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581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5513" y="4521"/>
                    </a:lnTo>
                    <a:cubicBezTo>
                      <a:pt x="5597" y="4560"/>
                      <a:pt x="5688" y="4581"/>
                      <a:pt x="5780" y="4581"/>
                    </a:cubicBezTo>
                    <a:cubicBezTo>
                      <a:pt x="5885" y="4581"/>
                      <a:pt x="5990" y="4554"/>
                      <a:pt x="6085" y="4497"/>
                    </a:cubicBezTo>
                    <a:lnTo>
                      <a:pt x="7847" y="3485"/>
                    </a:lnTo>
                    <a:cubicBezTo>
                      <a:pt x="8013" y="3390"/>
                      <a:pt x="8037" y="3235"/>
                      <a:pt x="7882" y="3152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524;p18"/>
              <p:cNvSpPr/>
              <p:nvPr/>
            </p:nvSpPr>
            <p:spPr>
              <a:xfrm>
                <a:off x="3925188" y="3917450"/>
                <a:ext cx="21730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8692" h="4959" extrusionOk="0">
                    <a:moveTo>
                      <a:pt x="2253" y="1"/>
                    </a:moveTo>
                    <a:cubicBezTo>
                      <a:pt x="2143" y="1"/>
                      <a:pt x="2033" y="31"/>
                      <a:pt x="1929" y="89"/>
                    </a:cubicBezTo>
                    <a:lnTo>
                      <a:pt x="191" y="1089"/>
                    </a:lnTo>
                    <a:cubicBezTo>
                      <a:pt x="12" y="1184"/>
                      <a:pt x="0" y="1351"/>
                      <a:pt x="143" y="1422"/>
                    </a:cubicBezTo>
                    <a:lnTo>
                      <a:pt x="6168" y="4899"/>
                    </a:lnTo>
                    <a:cubicBezTo>
                      <a:pt x="6257" y="4938"/>
                      <a:pt x="6351" y="4959"/>
                      <a:pt x="6445" y="4959"/>
                    </a:cubicBezTo>
                    <a:cubicBezTo>
                      <a:pt x="6551" y="4959"/>
                      <a:pt x="6656" y="4932"/>
                      <a:pt x="6751" y="4875"/>
                    </a:cubicBezTo>
                    <a:lnTo>
                      <a:pt x="8501" y="3875"/>
                    </a:lnTo>
                    <a:cubicBezTo>
                      <a:pt x="8668" y="3780"/>
                      <a:pt x="8692" y="3625"/>
                      <a:pt x="8537" y="3542"/>
                    </a:cubicBezTo>
                    <a:lnTo>
                      <a:pt x="2524" y="65"/>
                    </a:lnTo>
                    <a:cubicBezTo>
                      <a:pt x="2438" y="22"/>
                      <a:pt x="2346" y="1"/>
                      <a:pt x="22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525;p18"/>
              <p:cNvSpPr/>
              <p:nvPr/>
            </p:nvSpPr>
            <p:spPr>
              <a:xfrm>
                <a:off x="2723238" y="3317650"/>
                <a:ext cx="1458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9" extrusionOk="0">
                    <a:moveTo>
                      <a:pt x="2284" y="0"/>
                    </a:moveTo>
                    <a:cubicBezTo>
                      <a:pt x="2201" y="0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6" y="3281"/>
                    </a:lnTo>
                    <a:cubicBezTo>
                      <a:pt x="3408" y="3307"/>
                      <a:pt x="3474" y="3319"/>
                      <a:pt x="3541" y="3319"/>
                    </a:cubicBezTo>
                    <a:cubicBezTo>
                      <a:pt x="3629" y="3319"/>
                      <a:pt x="3718" y="3298"/>
                      <a:pt x="3799" y="3257"/>
                    </a:cubicBezTo>
                    <a:lnTo>
                      <a:pt x="5680" y="2174"/>
                    </a:lnTo>
                    <a:cubicBezTo>
                      <a:pt x="5823" y="2090"/>
                      <a:pt x="5835" y="1971"/>
                      <a:pt x="5716" y="1912"/>
                    </a:cubicBezTo>
                    <a:lnTo>
                      <a:pt x="2489" y="42"/>
                    </a:lnTo>
                    <a:cubicBezTo>
                      <a:pt x="2424" y="15"/>
                      <a:pt x="2353" y="0"/>
                      <a:pt x="22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526;p18"/>
              <p:cNvSpPr/>
              <p:nvPr/>
            </p:nvSpPr>
            <p:spPr>
              <a:xfrm>
                <a:off x="2829513" y="33789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9" y="1"/>
                    </a:moveTo>
                    <a:cubicBezTo>
                      <a:pt x="2207" y="1"/>
                      <a:pt x="2126" y="22"/>
                      <a:pt x="2048" y="67"/>
                    </a:cubicBezTo>
                    <a:lnTo>
                      <a:pt x="155" y="1150"/>
                    </a:lnTo>
                    <a:cubicBezTo>
                      <a:pt x="24" y="1234"/>
                      <a:pt x="0" y="1353"/>
                      <a:pt x="119" y="1412"/>
                    </a:cubicBezTo>
                    <a:lnTo>
                      <a:pt x="3346" y="3281"/>
                    </a:lnTo>
                    <a:cubicBezTo>
                      <a:pt x="3411" y="3309"/>
                      <a:pt x="3484" y="3324"/>
                      <a:pt x="3557" y="3324"/>
                    </a:cubicBezTo>
                    <a:cubicBezTo>
                      <a:pt x="3642" y="3324"/>
                      <a:pt x="3727" y="3303"/>
                      <a:pt x="3798" y="3258"/>
                    </a:cubicBezTo>
                    <a:lnTo>
                      <a:pt x="5692" y="2174"/>
                    </a:lnTo>
                    <a:cubicBezTo>
                      <a:pt x="5823" y="2091"/>
                      <a:pt x="5834" y="1972"/>
                      <a:pt x="5727" y="1912"/>
                    </a:cubicBezTo>
                    <a:lnTo>
                      <a:pt x="2501" y="43"/>
                    </a:lnTo>
                    <a:cubicBezTo>
                      <a:pt x="2430" y="16"/>
                      <a:pt x="2359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527;p18"/>
              <p:cNvSpPr/>
              <p:nvPr/>
            </p:nvSpPr>
            <p:spPr>
              <a:xfrm>
                <a:off x="2935763" y="3440275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4" y="1"/>
                    </a:moveTo>
                    <a:cubicBezTo>
                      <a:pt x="2201" y="1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7" y="3281"/>
                    </a:lnTo>
                    <a:cubicBezTo>
                      <a:pt x="3412" y="3308"/>
                      <a:pt x="3482" y="3323"/>
                      <a:pt x="3553" y="3323"/>
                    </a:cubicBezTo>
                    <a:cubicBezTo>
                      <a:pt x="3637" y="3323"/>
                      <a:pt x="3722" y="3303"/>
                      <a:pt x="3799" y="3257"/>
                    </a:cubicBezTo>
                    <a:lnTo>
                      <a:pt x="5692" y="2174"/>
                    </a:lnTo>
                    <a:cubicBezTo>
                      <a:pt x="5823" y="2091"/>
                      <a:pt x="5835" y="1971"/>
                      <a:pt x="5716" y="1912"/>
                    </a:cubicBezTo>
                    <a:lnTo>
                      <a:pt x="2489" y="43"/>
                    </a:lnTo>
                    <a:cubicBezTo>
                      <a:pt x="2424" y="15"/>
                      <a:pt x="2353" y="1"/>
                      <a:pt x="22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7" name="Google Shape;528;p18"/>
              <p:cNvSpPr/>
              <p:nvPr/>
            </p:nvSpPr>
            <p:spPr>
              <a:xfrm>
                <a:off x="2990838" y="3378025"/>
                <a:ext cx="121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3" extrusionOk="0">
                    <a:moveTo>
                      <a:pt x="2257" y="0"/>
                    </a:moveTo>
                    <a:cubicBezTo>
                      <a:pt x="2146" y="0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99"/>
                      <a:pt x="1" y="1342"/>
                      <a:pt x="143" y="1437"/>
                    </a:cubicBezTo>
                    <a:lnTo>
                      <a:pt x="2310" y="2687"/>
                    </a:lnTo>
                    <a:cubicBezTo>
                      <a:pt x="2394" y="2724"/>
                      <a:pt x="2484" y="2742"/>
                      <a:pt x="2574" y="2742"/>
                    </a:cubicBezTo>
                    <a:cubicBezTo>
                      <a:pt x="2690" y="2742"/>
                      <a:pt x="2805" y="2712"/>
                      <a:pt x="2906" y="2652"/>
                    </a:cubicBezTo>
                    <a:lnTo>
                      <a:pt x="4656" y="1652"/>
                    </a:lnTo>
                    <a:cubicBezTo>
                      <a:pt x="4823" y="1544"/>
                      <a:pt x="4846" y="1402"/>
                      <a:pt x="4692" y="1306"/>
                    </a:cubicBezTo>
                    <a:lnTo>
                      <a:pt x="2525" y="56"/>
                    </a:lnTo>
                    <a:cubicBezTo>
                      <a:pt x="2439" y="19"/>
                      <a:pt x="2348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8" name="Google Shape;529;p18"/>
              <p:cNvSpPr/>
              <p:nvPr/>
            </p:nvSpPr>
            <p:spPr>
              <a:xfrm>
                <a:off x="3075663" y="3426925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5" y="0"/>
                    </a:moveTo>
                    <a:cubicBezTo>
                      <a:pt x="2146" y="0"/>
                      <a:pt x="2039" y="30"/>
                      <a:pt x="1942" y="89"/>
                    </a:cubicBezTo>
                    <a:lnTo>
                      <a:pt x="191" y="1089"/>
                    </a:lnTo>
                    <a:cubicBezTo>
                      <a:pt x="13" y="1196"/>
                      <a:pt x="1" y="1339"/>
                      <a:pt x="156" y="1434"/>
                    </a:cubicBezTo>
                    <a:lnTo>
                      <a:pt x="2311" y="2684"/>
                    </a:lnTo>
                    <a:cubicBezTo>
                      <a:pt x="2396" y="2722"/>
                      <a:pt x="2487" y="2740"/>
                      <a:pt x="2578" y="2740"/>
                    </a:cubicBezTo>
                    <a:cubicBezTo>
                      <a:pt x="2689" y="2740"/>
                      <a:pt x="2801" y="2713"/>
                      <a:pt x="2906" y="2660"/>
                    </a:cubicBezTo>
                    <a:lnTo>
                      <a:pt x="4644" y="1648"/>
                    </a:lnTo>
                    <a:cubicBezTo>
                      <a:pt x="4823" y="1553"/>
                      <a:pt x="4835" y="1398"/>
                      <a:pt x="4692" y="1315"/>
                    </a:cubicBezTo>
                    <a:lnTo>
                      <a:pt x="2525" y="65"/>
                    </a:lnTo>
                    <a:cubicBezTo>
                      <a:pt x="2438" y="21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9" name="Google Shape;530;p18"/>
              <p:cNvSpPr/>
              <p:nvPr/>
            </p:nvSpPr>
            <p:spPr>
              <a:xfrm>
                <a:off x="3160513" y="3475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8" y="1"/>
                    </a:moveTo>
                    <a:cubicBezTo>
                      <a:pt x="2148" y="1"/>
                      <a:pt x="2039" y="28"/>
                      <a:pt x="1941" y="80"/>
                    </a:cubicBezTo>
                    <a:lnTo>
                      <a:pt x="191" y="1092"/>
                    </a:lnTo>
                    <a:cubicBezTo>
                      <a:pt x="24" y="1187"/>
                      <a:pt x="0" y="1342"/>
                      <a:pt x="155" y="1426"/>
                    </a:cubicBezTo>
                    <a:lnTo>
                      <a:pt x="2322" y="2676"/>
                    </a:lnTo>
                    <a:cubicBezTo>
                      <a:pt x="2403" y="2719"/>
                      <a:pt x="2495" y="2740"/>
                      <a:pt x="2587" y="2740"/>
                    </a:cubicBezTo>
                    <a:cubicBezTo>
                      <a:pt x="2697" y="2740"/>
                      <a:pt x="2808" y="2710"/>
                      <a:pt x="2905" y="2652"/>
                    </a:cubicBezTo>
                    <a:lnTo>
                      <a:pt x="4644" y="1652"/>
                    </a:lnTo>
                    <a:cubicBezTo>
                      <a:pt x="4822" y="1545"/>
                      <a:pt x="4834" y="1402"/>
                      <a:pt x="4691" y="1306"/>
                    </a:cubicBezTo>
                    <a:lnTo>
                      <a:pt x="2524" y="56"/>
                    </a:lnTo>
                    <a:cubicBezTo>
                      <a:pt x="2438" y="19"/>
                      <a:pt x="2348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0" name="Google Shape;531;p18"/>
              <p:cNvSpPr/>
              <p:nvPr/>
            </p:nvSpPr>
            <p:spPr>
              <a:xfrm>
                <a:off x="3245338" y="3524850"/>
                <a:ext cx="1211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0" extrusionOk="0">
                    <a:moveTo>
                      <a:pt x="2257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101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8" y="2722"/>
                      <a:pt x="2498" y="2740"/>
                      <a:pt x="2588" y="2740"/>
                    </a:cubicBezTo>
                    <a:cubicBezTo>
                      <a:pt x="2698" y="2740"/>
                      <a:pt x="2807" y="2713"/>
                      <a:pt x="2906" y="2660"/>
                    </a:cubicBezTo>
                    <a:lnTo>
                      <a:pt x="4656" y="1648"/>
                    </a:lnTo>
                    <a:cubicBezTo>
                      <a:pt x="4822" y="1553"/>
                      <a:pt x="4846" y="1398"/>
                      <a:pt x="4691" y="1315"/>
                    </a:cubicBezTo>
                    <a:lnTo>
                      <a:pt x="2536" y="65"/>
                    </a:lnTo>
                    <a:cubicBezTo>
                      <a:pt x="2444" y="21"/>
                      <a:pt x="2349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1" name="Google Shape;532;p18"/>
              <p:cNvSpPr/>
              <p:nvPr/>
            </p:nvSpPr>
            <p:spPr>
              <a:xfrm>
                <a:off x="3330463" y="3573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0" y="1"/>
                    </a:moveTo>
                    <a:cubicBezTo>
                      <a:pt x="2138" y="1"/>
                      <a:pt x="2027" y="31"/>
                      <a:pt x="1929" y="89"/>
                    </a:cubicBezTo>
                    <a:lnTo>
                      <a:pt x="191" y="1089"/>
                    </a:lnTo>
                    <a:cubicBezTo>
                      <a:pt x="12" y="1196"/>
                      <a:pt x="1" y="1339"/>
                      <a:pt x="143" y="1435"/>
                    </a:cubicBezTo>
                    <a:lnTo>
                      <a:pt x="2310" y="2685"/>
                    </a:lnTo>
                    <a:cubicBezTo>
                      <a:pt x="2396" y="2722"/>
                      <a:pt x="2487" y="2740"/>
                      <a:pt x="2577" y="2740"/>
                    </a:cubicBezTo>
                    <a:cubicBezTo>
                      <a:pt x="2687" y="2740"/>
                      <a:pt x="2796" y="2713"/>
                      <a:pt x="2894" y="2661"/>
                    </a:cubicBezTo>
                    <a:lnTo>
                      <a:pt x="4644" y="1649"/>
                    </a:lnTo>
                    <a:cubicBezTo>
                      <a:pt x="4811" y="1554"/>
                      <a:pt x="4835" y="1399"/>
                      <a:pt x="4680" y="1316"/>
                    </a:cubicBezTo>
                    <a:lnTo>
                      <a:pt x="2525" y="65"/>
                    </a:lnTo>
                    <a:cubicBezTo>
                      <a:pt x="2438" y="22"/>
                      <a:pt x="2344" y="1"/>
                      <a:pt x="22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2" name="Google Shape;533;p18"/>
              <p:cNvSpPr/>
              <p:nvPr/>
            </p:nvSpPr>
            <p:spPr>
              <a:xfrm>
                <a:off x="3415288" y="362300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9" y="0"/>
                    </a:moveTo>
                    <a:cubicBezTo>
                      <a:pt x="2149" y="0"/>
                      <a:pt x="2040" y="27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5"/>
                    </a:lnTo>
                    <a:cubicBezTo>
                      <a:pt x="2398" y="2719"/>
                      <a:pt x="2489" y="2740"/>
                      <a:pt x="2582" y="2740"/>
                    </a:cubicBezTo>
                    <a:cubicBezTo>
                      <a:pt x="2692" y="2740"/>
                      <a:pt x="2802" y="2710"/>
                      <a:pt x="2906" y="2652"/>
                    </a:cubicBezTo>
                    <a:lnTo>
                      <a:pt x="4644" y="1651"/>
                    </a:lnTo>
                    <a:cubicBezTo>
                      <a:pt x="4823" y="1544"/>
                      <a:pt x="4835" y="1401"/>
                      <a:pt x="4692" y="1306"/>
                    </a:cubicBezTo>
                    <a:lnTo>
                      <a:pt x="2525" y="56"/>
                    </a:lnTo>
                    <a:cubicBezTo>
                      <a:pt x="2439" y="18"/>
                      <a:pt x="2349" y="0"/>
                      <a:pt x="22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3" name="Google Shape;534;p18"/>
              <p:cNvSpPr/>
              <p:nvPr/>
            </p:nvSpPr>
            <p:spPr>
              <a:xfrm>
                <a:off x="3500138" y="3672100"/>
                <a:ext cx="1208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6" extrusionOk="0">
                    <a:moveTo>
                      <a:pt x="2257" y="1"/>
                    </a:moveTo>
                    <a:cubicBezTo>
                      <a:pt x="2146" y="1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88"/>
                      <a:pt x="0" y="1342"/>
                      <a:pt x="143" y="1426"/>
                    </a:cubicBezTo>
                    <a:lnTo>
                      <a:pt x="2310" y="2676"/>
                    </a:lnTo>
                    <a:cubicBezTo>
                      <a:pt x="2399" y="2715"/>
                      <a:pt x="2496" y="2736"/>
                      <a:pt x="2593" y="2736"/>
                    </a:cubicBezTo>
                    <a:cubicBezTo>
                      <a:pt x="2702" y="2736"/>
                      <a:pt x="2810" y="2709"/>
                      <a:pt x="2905" y="2652"/>
                    </a:cubicBezTo>
                    <a:lnTo>
                      <a:pt x="4644" y="1640"/>
                    </a:lnTo>
                    <a:cubicBezTo>
                      <a:pt x="4822" y="1545"/>
                      <a:pt x="4834" y="1390"/>
                      <a:pt x="4691" y="1307"/>
                    </a:cubicBezTo>
                    <a:lnTo>
                      <a:pt x="2524" y="57"/>
                    </a:lnTo>
                    <a:cubicBezTo>
                      <a:pt x="2438" y="19"/>
                      <a:pt x="2348" y="1"/>
                      <a:pt x="22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4" name="Google Shape;535;p18"/>
              <p:cNvSpPr/>
              <p:nvPr/>
            </p:nvSpPr>
            <p:spPr>
              <a:xfrm>
                <a:off x="3584963" y="372100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5" y="0"/>
                    </a:moveTo>
                    <a:cubicBezTo>
                      <a:pt x="2146" y="0"/>
                      <a:pt x="2038" y="31"/>
                      <a:pt x="1941" y="89"/>
                    </a:cubicBezTo>
                    <a:lnTo>
                      <a:pt x="191" y="1089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3" y="2722"/>
                      <a:pt x="2493" y="2740"/>
                      <a:pt x="2584" y="2740"/>
                    </a:cubicBezTo>
                    <a:cubicBezTo>
                      <a:pt x="2695" y="2740"/>
                      <a:pt x="2807" y="2713"/>
                      <a:pt x="2906" y="2661"/>
                    </a:cubicBezTo>
                    <a:lnTo>
                      <a:pt x="4656" y="1661"/>
                    </a:lnTo>
                    <a:cubicBezTo>
                      <a:pt x="4822" y="1553"/>
                      <a:pt x="4834" y="1399"/>
                      <a:pt x="4691" y="1315"/>
                    </a:cubicBezTo>
                    <a:lnTo>
                      <a:pt x="2525" y="65"/>
                    </a:lnTo>
                    <a:cubicBezTo>
                      <a:pt x="2438" y="22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5" name="Google Shape;536;p18"/>
              <p:cNvSpPr/>
              <p:nvPr/>
            </p:nvSpPr>
            <p:spPr>
              <a:xfrm>
                <a:off x="3670088" y="3770225"/>
                <a:ext cx="1208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4" extrusionOk="0">
                    <a:moveTo>
                      <a:pt x="2246" y="1"/>
                    </a:moveTo>
                    <a:cubicBezTo>
                      <a:pt x="2139" y="1"/>
                      <a:pt x="2031" y="27"/>
                      <a:pt x="1929" y="84"/>
                    </a:cubicBezTo>
                    <a:lnTo>
                      <a:pt x="191" y="1096"/>
                    </a:lnTo>
                    <a:cubicBezTo>
                      <a:pt x="13" y="1192"/>
                      <a:pt x="1" y="1346"/>
                      <a:pt x="143" y="1430"/>
                    </a:cubicBezTo>
                    <a:lnTo>
                      <a:pt x="2310" y="2668"/>
                    </a:lnTo>
                    <a:cubicBezTo>
                      <a:pt x="2400" y="2713"/>
                      <a:pt x="2494" y="2734"/>
                      <a:pt x="2589" y="2734"/>
                    </a:cubicBezTo>
                    <a:cubicBezTo>
                      <a:pt x="2697" y="2734"/>
                      <a:pt x="2805" y="2707"/>
                      <a:pt x="2906" y="2656"/>
                    </a:cubicBezTo>
                    <a:lnTo>
                      <a:pt x="4644" y="1644"/>
                    </a:lnTo>
                    <a:cubicBezTo>
                      <a:pt x="4823" y="1549"/>
                      <a:pt x="4835" y="1394"/>
                      <a:pt x="4692" y="1311"/>
                    </a:cubicBezTo>
                    <a:lnTo>
                      <a:pt x="2525" y="61"/>
                    </a:lnTo>
                    <a:cubicBezTo>
                      <a:pt x="2435" y="22"/>
                      <a:pt x="2341" y="1"/>
                      <a:pt x="2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6" name="Google Shape;537;p18"/>
              <p:cNvSpPr/>
              <p:nvPr/>
            </p:nvSpPr>
            <p:spPr>
              <a:xfrm>
                <a:off x="3754913" y="3819150"/>
                <a:ext cx="1211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36" extrusionOk="0">
                    <a:moveTo>
                      <a:pt x="2264" y="0"/>
                    </a:moveTo>
                    <a:cubicBezTo>
                      <a:pt x="2152" y="0"/>
                      <a:pt x="2040" y="28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6"/>
                    </a:lnTo>
                    <a:cubicBezTo>
                      <a:pt x="2400" y="2715"/>
                      <a:pt x="2497" y="2735"/>
                      <a:pt x="2593" y="2735"/>
                    </a:cubicBezTo>
                    <a:cubicBezTo>
                      <a:pt x="2703" y="2735"/>
                      <a:pt x="2811" y="2709"/>
                      <a:pt x="2906" y="2652"/>
                    </a:cubicBezTo>
                    <a:lnTo>
                      <a:pt x="4656" y="1640"/>
                    </a:lnTo>
                    <a:cubicBezTo>
                      <a:pt x="4823" y="1544"/>
                      <a:pt x="4847" y="1390"/>
                      <a:pt x="4692" y="1306"/>
                    </a:cubicBezTo>
                    <a:lnTo>
                      <a:pt x="2525" y="56"/>
                    </a:lnTo>
                    <a:cubicBezTo>
                      <a:pt x="2445" y="19"/>
                      <a:pt x="2355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7" name="Google Shape;538;p18"/>
              <p:cNvSpPr/>
              <p:nvPr/>
            </p:nvSpPr>
            <p:spPr>
              <a:xfrm>
                <a:off x="3839763" y="386805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4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089"/>
                    </a:lnTo>
                    <a:cubicBezTo>
                      <a:pt x="12" y="1196"/>
                      <a:pt x="0" y="1351"/>
                      <a:pt x="155" y="1434"/>
                    </a:cubicBezTo>
                    <a:lnTo>
                      <a:pt x="2310" y="2684"/>
                    </a:lnTo>
                    <a:cubicBezTo>
                      <a:pt x="2396" y="2722"/>
                      <a:pt x="2486" y="2740"/>
                      <a:pt x="2577" y="2740"/>
                    </a:cubicBezTo>
                    <a:cubicBezTo>
                      <a:pt x="2689" y="2740"/>
                      <a:pt x="2801" y="2713"/>
                      <a:pt x="2905" y="2660"/>
                    </a:cubicBezTo>
                    <a:lnTo>
                      <a:pt x="4644" y="1648"/>
                    </a:lnTo>
                    <a:cubicBezTo>
                      <a:pt x="4822" y="1553"/>
                      <a:pt x="4834" y="1398"/>
                      <a:pt x="4691" y="1315"/>
                    </a:cubicBezTo>
                    <a:lnTo>
                      <a:pt x="2524" y="65"/>
                    </a:lnTo>
                    <a:cubicBezTo>
                      <a:pt x="2437" y="21"/>
                      <a:pt x="2346" y="0"/>
                      <a:pt x="2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8" name="Google Shape;539;p18"/>
              <p:cNvSpPr/>
              <p:nvPr/>
            </p:nvSpPr>
            <p:spPr>
              <a:xfrm>
                <a:off x="3057813" y="3322350"/>
                <a:ext cx="1235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6" extrusionOk="0">
                    <a:moveTo>
                      <a:pt x="2263" y="1"/>
                    </a:moveTo>
                    <a:cubicBezTo>
                      <a:pt x="2157" y="1"/>
                      <a:pt x="2051" y="28"/>
                      <a:pt x="1953" y="81"/>
                    </a:cubicBezTo>
                    <a:lnTo>
                      <a:pt x="191" y="1104"/>
                    </a:lnTo>
                    <a:cubicBezTo>
                      <a:pt x="24" y="1200"/>
                      <a:pt x="0" y="1355"/>
                      <a:pt x="143" y="1438"/>
                    </a:cubicBezTo>
                    <a:lnTo>
                      <a:pt x="2417" y="2736"/>
                    </a:lnTo>
                    <a:cubicBezTo>
                      <a:pt x="2501" y="2775"/>
                      <a:pt x="2593" y="2795"/>
                      <a:pt x="2683" y="2795"/>
                    </a:cubicBezTo>
                    <a:cubicBezTo>
                      <a:pt x="2786" y="2795"/>
                      <a:pt x="2888" y="2769"/>
                      <a:pt x="2977" y="2712"/>
                    </a:cubicBezTo>
                    <a:lnTo>
                      <a:pt x="4751" y="1700"/>
                    </a:lnTo>
                    <a:cubicBezTo>
                      <a:pt x="4918" y="1605"/>
                      <a:pt x="4942" y="1450"/>
                      <a:pt x="4787" y="1366"/>
                    </a:cubicBezTo>
                    <a:lnTo>
                      <a:pt x="2525" y="57"/>
                    </a:lnTo>
                    <a:cubicBezTo>
                      <a:pt x="2439" y="19"/>
                      <a:pt x="2351" y="1"/>
                      <a:pt x="2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9" name="Google Shape;540;p18"/>
              <p:cNvSpPr/>
              <p:nvPr/>
            </p:nvSpPr>
            <p:spPr>
              <a:xfrm>
                <a:off x="3145313" y="33729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1" y="0"/>
                      <a:pt x="2052" y="27"/>
                      <a:pt x="1954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5"/>
                    </a:cubicBezTo>
                    <a:lnTo>
                      <a:pt x="2525" y="56"/>
                    </a:lnTo>
                    <a:cubicBezTo>
                      <a:pt x="2445" y="18"/>
                      <a:pt x="2357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0" name="Google Shape;541;p18"/>
              <p:cNvSpPr/>
              <p:nvPr/>
            </p:nvSpPr>
            <p:spPr>
              <a:xfrm>
                <a:off x="3232838" y="34235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0" y="0"/>
                      <a:pt x="2051" y="27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498" y="2772"/>
                      <a:pt x="2585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1" y="1449"/>
                      <a:pt x="4787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1" name="Google Shape;542;p18"/>
              <p:cNvSpPr/>
              <p:nvPr/>
            </p:nvSpPr>
            <p:spPr>
              <a:xfrm>
                <a:off x="3320338" y="34741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1" y="0"/>
                      <a:pt x="2052" y="27"/>
                      <a:pt x="1953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5"/>
                    </a:cubicBezTo>
                    <a:lnTo>
                      <a:pt x="2418" y="2735"/>
                    </a:lnTo>
                    <a:cubicBezTo>
                      <a:pt x="2503" y="2772"/>
                      <a:pt x="2592" y="2791"/>
                      <a:pt x="2679" y="2791"/>
                    </a:cubicBezTo>
                    <a:cubicBezTo>
                      <a:pt x="2786" y="2791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99" y="1366"/>
                    </a:cubicBezTo>
                    <a:lnTo>
                      <a:pt x="2525" y="56"/>
                    </a:lnTo>
                    <a:cubicBezTo>
                      <a:pt x="2444" y="18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2" name="Google Shape;543;p18"/>
              <p:cNvSpPr/>
              <p:nvPr/>
            </p:nvSpPr>
            <p:spPr>
              <a:xfrm>
                <a:off x="3407863" y="35247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2" y="0"/>
                      <a:pt x="2056" y="27"/>
                      <a:pt x="1965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503" y="2772"/>
                      <a:pt x="2591" y="2791"/>
                      <a:pt x="2678" y="2791"/>
                    </a:cubicBezTo>
                    <a:cubicBezTo>
                      <a:pt x="2785" y="2791"/>
                      <a:pt x="2890" y="2763"/>
                      <a:pt x="2989" y="2711"/>
                    </a:cubicBezTo>
                    <a:lnTo>
                      <a:pt x="4751" y="1687"/>
                    </a:lnTo>
                    <a:cubicBezTo>
                      <a:pt x="4929" y="1592"/>
                      <a:pt x="4941" y="1449"/>
                      <a:pt x="4798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3" name="Google Shape;544;p18"/>
              <p:cNvSpPr/>
              <p:nvPr/>
            </p:nvSpPr>
            <p:spPr>
              <a:xfrm>
                <a:off x="3495663" y="3575275"/>
                <a:ext cx="1232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5" extrusionOk="0">
                    <a:moveTo>
                      <a:pt x="2253" y="0"/>
                    </a:moveTo>
                    <a:cubicBezTo>
                      <a:pt x="2150" y="0"/>
                      <a:pt x="2048" y="27"/>
                      <a:pt x="1953" y="84"/>
                    </a:cubicBezTo>
                    <a:lnTo>
                      <a:pt x="191" y="1096"/>
                    </a:lnTo>
                    <a:cubicBezTo>
                      <a:pt x="12" y="1191"/>
                      <a:pt x="1" y="1346"/>
                      <a:pt x="143" y="1429"/>
                    </a:cubicBezTo>
                    <a:lnTo>
                      <a:pt x="2406" y="2739"/>
                    </a:lnTo>
                    <a:cubicBezTo>
                      <a:pt x="2491" y="2776"/>
                      <a:pt x="2582" y="2795"/>
                      <a:pt x="2671" y="2795"/>
                    </a:cubicBezTo>
                    <a:cubicBezTo>
                      <a:pt x="2779" y="2795"/>
                      <a:pt x="2885" y="2767"/>
                      <a:pt x="2977" y="2715"/>
                    </a:cubicBezTo>
                    <a:lnTo>
                      <a:pt x="4751" y="1691"/>
                    </a:lnTo>
                    <a:cubicBezTo>
                      <a:pt x="4918" y="1596"/>
                      <a:pt x="4930" y="1441"/>
                      <a:pt x="4787" y="1370"/>
                    </a:cubicBezTo>
                    <a:lnTo>
                      <a:pt x="2525" y="60"/>
                    </a:lnTo>
                    <a:cubicBezTo>
                      <a:pt x="2435" y="21"/>
                      <a:pt x="2343" y="0"/>
                      <a:pt x="22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4" name="Google Shape;545;p18"/>
              <p:cNvSpPr/>
              <p:nvPr/>
            </p:nvSpPr>
            <p:spPr>
              <a:xfrm>
                <a:off x="3583163" y="3625975"/>
                <a:ext cx="1235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2791" extrusionOk="0">
                    <a:moveTo>
                      <a:pt x="2264" y="0"/>
                    </a:moveTo>
                    <a:cubicBezTo>
                      <a:pt x="2157" y="0"/>
                      <a:pt x="2052" y="28"/>
                      <a:pt x="1954" y="80"/>
                    </a:cubicBezTo>
                    <a:lnTo>
                      <a:pt x="191" y="1104"/>
                    </a:lnTo>
                    <a:cubicBezTo>
                      <a:pt x="13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2" y="1687"/>
                    </a:lnTo>
                    <a:cubicBezTo>
                      <a:pt x="4918" y="1592"/>
                      <a:pt x="4942" y="1437"/>
                      <a:pt x="4799" y="1354"/>
                    </a:cubicBezTo>
                    <a:lnTo>
                      <a:pt x="2525" y="56"/>
                    </a:lnTo>
                    <a:cubicBezTo>
                      <a:pt x="2439" y="19"/>
                      <a:pt x="2351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5" name="Google Shape;546;p18"/>
              <p:cNvSpPr/>
              <p:nvPr/>
            </p:nvSpPr>
            <p:spPr>
              <a:xfrm>
                <a:off x="3670688" y="3676275"/>
                <a:ext cx="1235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5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2417" y="2735"/>
                    </a:lnTo>
                    <a:cubicBezTo>
                      <a:pt x="2501" y="2774"/>
                      <a:pt x="2593" y="2795"/>
                      <a:pt x="2685" y="2795"/>
                    </a:cubicBezTo>
                    <a:cubicBezTo>
                      <a:pt x="2789" y="2795"/>
                      <a:pt x="2894" y="2768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6" name="Google Shape;547;p18"/>
              <p:cNvSpPr/>
              <p:nvPr/>
            </p:nvSpPr>
            <p:spPr>
              <a:xfrm>
                <a:off x="3758188" y="3726875"/>
                <a:ext cx="1235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7" extrusionOk="0">
                    <a:moveTo>
                      <a:pt x="2270" y="1"/>
                    </a:moveTo>
                    <a:cubicBezTo>
                      <a:pt x="2163" y="1"/>
                      <a:pt x="2057" y="28"/>
                      <a:pt x="1965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6"/>
                    </a:cubicBezTo>
                    <a:lnTo>
                      <a:pt x="2418" y="2735"/>
                    </a:lnTo>
                    <a:cubicBezTo>
                      <a:pt x="2504" y="2775"/>
                      <a:pt x="2599" y="2796"/>
                      <a:pt x="2694" y="2796"/>
                    </a:cubicBezTo>
                    <a:cubicBezTo>
                      <a:pt x="2795" y="2796"/>
                      <a:pt x="2897" y="2772"/>
                      <a:pt x="2989" y="2723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5" y="19"/>
                      <a:pt x="2357" y="1"/>
                      <a:pt x="22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7" name="Google Shape;548;p18"/>
              <p:cNvSpPr/>
              <p:nvPr/>
            </p:nvSpPr>
            <p:spPr>
              <a:xfrm>
                <a:off x="3845713" y="37774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1"/>
                    </a:moveTo>
                    <a:cubicBezTo>
                      <a:pt x="2160" y="1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6"/>
                    </a:cubicBezTo>
                    <a:lnTo>
                      <a:pt x="2417" y="2735"/>
                    </a:lnTo>
                    <a:cubicBezTo>
                      <a:pt x="2498" y="2773"/>
                      <a:pt x="2585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1" y="1687"/>
                    </a:lnTo>
                    <a:cubicBezTo>
                      <a:pt x="4918" y="1592"/>
                      <a:pt x="4941" y="1449"/>
                      <a:pt x="4799" y="1366"/>
                    </a:cubicBezTo>
                    <a:lnTo>
                      <a:pt x="2524" y="56"/>
                    </a:lnTo>
                    <a:cubicBezTo>
                      <a:pt x="2444" y="19"/>
                      <a:pt x="235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8" name="Google Shape;549;p18"/>
              <p:cNvSpPr/>
              <p:nvPr/>
            </p:nvSpPr>
            <p:spPr>
              <a:xfrm>
                <a:off x="3933513" y="3828075"/>
                <a:ext cx="12325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2" extrusionOk="0">
                    <a:moveTo>
                      <a:pt x="2258" y="1"/>
                    </a:moveTo>
                    <a:cubicBezTo>
                      <a:pt x="2151" y="1"/>
                      <a:pt x="2045" y="28"/>
                      <a:pt x="1953" y="80"/>
                    </a:cubicBezTo>
                    <a:lnTo>
                      <a:pt x="179" y="1092"/>
                    </a:lnTo>
                    <a:cubicBezTo>
                      <a:pt x="13" y="1199"/>
                      <a:pt x="1" y="1342"/>
                      <a:pt x="144" y="1426"/>
                    </a:cubicBezTo>
                    <a:lnTo>
                      <a:pt x="2406" y="2735"/>
                    </a:lnTo>
                    <a:cubicBezTo>
                      <a:pt x="2491" y="2773"/>
                      <a:pt x="2582" y="2791"/>
                      <a:pt x="2672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39" y="1688"/>
                    </a:lnTo>
                    <a:cubicBezTo>
                      <a:pt x="4918" y="1592"/>
                      <a:pt x="4930" y="1449"/>
                      <a:pt x="4787" y="1366"/>
                    </a:cubicBezTo>
                    <a:lnTo>
                      <a:pt x="2513" y="56"/>
                    </a:lnTo>
                    <a:cubicBezTo>
                      <a:pt x="2432" y="19"/>
                      <a:pt x="2345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9" name="Google Shape;550;p18"/>
              <p:cNvSpPr/>
              <p:nvPr/>
            </p:nvSpPr>
            <p:spPr>
              <a:xfrm>
                <a:off x="3080738" y="324132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2" y="0"/>
                      <a:pt x="2099" y="25"/>
                      <a:pt x="2012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8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8"/>
                      <a:pt x="5310" y="1678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0" name="Google Shape;551;p18"/>
              <p:cNvSpPr/>
              <p:nvPr/>
            </p:nvSpPr>
            <p:spPr>
              <a:xfrm>
                <a:off x="3178963" y="32981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31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6" y="3023"/>
                    </a:cubicBezTo>
                    <a:cubicBezTo>
                      <a:pt x="3128" y="3023"/>
                      <a:pt x="3219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22" y="1679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1" name="Google Shape;552;p18"/>
              <p:cNvSpPr/>
              <p:nvPr/>
            </p:nvSpPr>
            <p:spPr>
              <a:xfrm>
                <a:off x="3277488" y="33549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56" y="0"/>
                    </a:moveTo>
                    <a:cubicBezTo>
                      <a:pt x="2170" y="0"/>
                      <a:pt x="2087" y="21"/>
                      <a:pt x="2012" y="64"/>
                    </a:cubicBezTo>
                    <a:lnTo>
                      <a:pt x="155" y="1148"/>
                    </a:lnTo>
                    <a:cubicBezTo>
                      <a:pt x="12" y="1231"/>
                      <a:pt x="0" y="1350"/>
                      <a:pt x="119" y="1422"/>
                    </a:cubicBezTo>
                    <a:lnTo>
                      <a:pt x="2810" y="2981"/>
                    </a:lnTo>
                    <a:cubicBezTo>
                      <a:pt x="2881" y="3009"/>
                      <a:pt x="2957" y="3023"/>
                      <a:pt x="3032" y="3023"/>
                    </a:cubicBezTo>
                    <a:cubicBezTo>
                      <a:pt x="3121" y="3023"/>
                      <a:pt x="3209" y="3003"/>
                      <a:pt x="3286" y="2958"/>
                    </a:cubicBezTo>
                    <a:lnTo>
                      <a:pt x="5156" y="1886"/>
                    </a:lnTo>
                    <a:cubicBezTo>
                      <a:pt x="5299" y="1803"/>
                      <a:pt x="5310" y="1672"/>
                      <a:pt x="5191" y="1600"/>
                    </a:cubicBezTo>
                    <a:lnTo>
                      <a:pt x="2489" y="53"/>
                    </a:lnTo>
                    <a:cubicBezTo>
                      <a:pt x="2414" y="18"/>
                      <a:pt x="2334" y="0"/>
                      <a:pt x="22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2" name="Google Shape;553;p18"/>
              <p:cNvSpPr/>
              <p:nvPr/>
            </p:nvSpPr>
            <p:spPr>
              <a:xfrm>
                <a:off x="3375713" y="34115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67" y="1143"/>
                    </a:lnTo>
                    <a:cubicBezTo>
                      <a:pt x="24" y="1226"/>
                      <a:pt x="0" y="1345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3" name="Google Shape;554;p18"/>
              <p:cNvSpPr/>
              <p:nvPr/>
            </p:nvSpPr>
            <p:spPr>
              <a:xfrm>
                <a:off x="3473938" y="346842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2"/>
                    </a:cubicBezTo>
                    <a:lnTo>
                      <a:pt x="167" y="1143"/>
                    </a:lnTo>
                    <a:cubicBezTo>
                      <a:pt x="24" y="1226"/>
                      <a:pt x="0" y="1346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4" name="Google Shape;555;p18"/>
              <p:cNvSpPr/>
              <p:nvPr/>
            </p:nvSpPr>
            <p:spPr>
              <a:xfrm>
                <a:off x="3572463" y="352527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1"/>
                    </a:moveTo>
                    <a:cubicBezTo>
                      <a:pt x="2192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2810" y="2977"/>
                    </a:lnTo>
                    <a:cubicBezTo>
                      <a:pt x="2879" y="3008"/>
                      <a:pt x="2952" y="3024"/>
                      <a:pt x="3026" y="3024"/>
                    </a:cubicBezTo>
                    <a:cubicBezTo>
                      <a:pt x="3118" y="3024"/>
                      <a:pt x="3212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11" y="1679"/>
                      <a:pt x="5191" y="1608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5" name="Google Shape;556;p18"/>
              <p:cNvSpPr/>
              <p:nvPr/>
            </p:nvSpPr>
            <p:spPr>
              <a:xfrm>
                <a:off x="3670688" y="358200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68" y="1"/>
                    </a:moveTo>
                    <a:cubicBezTo>
                      <a:pt x="2182" y="1"/>
                      <a:pt x="2099" y="22"/>
                      <a:pt x="2024" y="65"/>
                    </a:cubicBezTo>
                    <a:lnTo>
                      <a:pt x="167" y="1148"/>
                    </a:lnTo>
                    <a:cubicBezTo>
                      <a:pt x="12" y="1232"/>
                      <a:pt x="0" y="1351"/>
                      <a:pt x="131" y="1422"/>
                    </a:cubicBezTo>
                    <a:lnTo>
                      <a:pt x="2822" y="2982"/>
                    </a:lnTo>
                    <a:cubicBezTo>
                      <a:pt x="2893" y="3009"/>
                      <a:pt x="2969" y="3024"/>
                      <a:pt x="3044" y="3024"/>
                    </a:cubicBezTo>
                    <a:cubicBezTo>
                      <a:pt x="3133" y="3024"/>
                      <a:pt x="3221" y="3003"/>
                      <a:pt x="3298" y="2958"/>
                    </a:cubicBezTo>
                    <a:lnTo>
                      <a:pt x="5156" y="1887"/>
                    </a:lnTo>
                    <a:cubicBezTo>
                      <a:pt x="5299" y="1803"/>
                      <a:pt x="5323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6" name="Google Shape;557;p18"/>
              <p:cNvSpPr/>
              <p:nvPr/>
            </p:nvSpPr>
            <p:spPr>
              <a:xfrm>
                <a:off x="3769213" y="3638850"/>
                <a:ext cx="132775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3" extrusionOk="0">
                    <a:moveTo>
                      <a:pt x="2266" y="1"/>
                    </a:moveTo>
                    <a:cubicBezTo>
                      <a:pt x="2180" y="1"/>
                      <a:pt x="2093" y="22"/>
                      <a:pt x="2013" y="65"/>
                    </a:cubicBezTo>
                    <a:lnTo>
                      <a:pt x="155" y="1137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2810" y="2970"/>
                    </a:lnTo>
                    <a:cubicBezTo>
                      <a:pt x="2885" y="3004"/>
                      <a:pt x="2965" y="3022"/>
                      <a:pt x="3045" y="3022"/>
                    </a:cubicBezTo>
                    <a:cubicBezTo>
                      <a:pt x="3131" y="3022"/>
                      <a:pt x="3218" y="3001"/>
                      <a:pt x="3298" y="2958"/>
                    </a:cubicBezTo>
                    <a:lnTo>
                      <a:pt x="5156" y="1875"/>
                    </a:lnTo>
                    <a:cubicBezTo>
                      <a:pt x="5299" y="1803"/>
                      <a:pt x="5311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7" name="Google Shape;558;p18"/>
              <p:cNvSpPr/>
              <p:nvPr/>
            </p:nvSpPr>
            <p:spPr>
              <a:xfrm>
                <a:off x="3867438" y="369555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3" y="0"/>
                      <a:pt x="2099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57"/>
                      <a:pt x="120" y="1428"/>
                    </a:cubicBezTo>
                    <a:lnTo>
                      <a:pt x="2822" y="2976"/>
                    </a:lnTo>
                    <a:cubicBezTo>
                      <a:pt x="2891" y="3008"/>
                      <a:pt x="2962" y="3023"/>
                      <a:pt x="3033" y="3023"/>
                    </a:cubicBezTo>
                    <a:cubicBezTo>
                      <a:pt x="3122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7"/>
                      <a:pt x="5311" y="1678"/>
                      <a:pt x="5192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8" name="Google Shape;559;p18"/>
              <p:cNvSpPr/>
              <p:nvPr/>
            </p:nvSpPr>
            <p:spPr>
              <a:xfrm>
                <a:off x="3965963" y="37524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74" y="0"/>
                    </a:moveTo>
                    <a:cubicBezTo>
                      <a:pt x="2183" y="0"/>
                      <a:pt x="2092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6" y="3023"/>
                      <a:pt x="3207" y="2999"/>
                      <a:pt x="3287" y="2952"/>
                    </a:cubicBezTo>
                    <a:lnTo>
                      <a:pt x="5156" y="1881"/>
                    </a:lnTo>
                    <a:cubicBezTo>
                      <a:pt x="5299" y="1798"/>
                      <a:pt x="5311" y="1678"/>
                      <a:pt x="5192" y="1607"/>
                    </a:cubicBezTo>
                    <a:lnTo>
                      <a:pt x="2489" y="47"/>
                    </a:lnTo>
                    <a:cubicBezTo>
                      <a:pt x="2420" y="16"/>
                      <a:pt x="2347" y="0"/>
                      <a:pt x="22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9" name="Google Shape;560;p18"/>
              <p:cNvSpPr/>
              <p:nvPr/>
            </p:nvSpPr>
            <p:spPr>
              <a:xfrm>
                <a:off x="4064188" y="380925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0"/>
                    </a:moveTo>
                    <a:cubicBezTo>
                      <a:pt x="2195" y="0"/>
                      <a:pt x="2104" y="25"/>
                      <a:pt x="2025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20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7" y="3023"/>
                    </a:cubicBezTo>
                    <a:cubicBezTo>
                      <a:pt x="3128" y="3023"/>
                      <a:pt x="3219" y="2999"/>
                      <a:pt x="3299" y="2953"/>
                    </a:cubicBezTo>
                    <a:lnTo>
                      <a:pt x="5168" y="1881"/>
                    </a:lnTo>
                    <a:cubicBezTo>
                      <a:pt x="5311" y="1798"/>
                      <a:pt x="5323" y="1667"/>
                      <a:pt x="5204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0" name="Google Shape;561;p18"/>
              <p:cNvSpPr/>
              <p:nvPr/>
            </p:nvSpPr>
            <p:spPr>
              <a:xfrm>
                <a:off x="3915663" y="4005975"/>
                <a:ext cx="145875" cy="83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3" extrusionOk="0">
                    <a:moveTo>
                      <a:pt x="2283" y="0"/>
                    </a:moveTo>
                    <a:cubicBezTo>
                      <a:pt x="2200" y="0"/>
                      <a:pt x="2119" y="22"/>
                      <a:pt x="2048" y="60"/>
                    </a:cubicBezTo>
                    <a:lnTo>
                      <a:pt x="155" y="1156"/>
                    </a:lnTo>
                    <a:cubicBezTo>
                      <a:pt x="12" y="1227"/>
                      <a:pt x="0" y="1346"/>
                      <a:pt x="119" y="1418"/>
                    </a:cubicBezTo>
                    <a:lnTo>
                      <a:pt x="3346" y="3275"/>
                    </a:lnTo>
                    <a:cubicBezTo>
                      <a:pt x="3411" y="3308"/>
                      <a:pt x="3482" y="3323"/>
                      <a:pt x="3553" y="3323"/>
                    </a:cubicBezTo>
                    <a:cubicBezTo>
                      <a:pt x="3637" y="3323"/>
                      <a:pt x="3721" y="3302"/>
                      <a:pt x="3798" y="3263"/>
                    </a:cubicBezTo>
                    <a:lnTo>
                      <a:pt x="5680" y="2168"/>
                    </a:lnTo>
                    <a:cubicBezTo>
                      <a:pt x="5811" y="2096"/>
                      <a:pt x="5834" y="1977"/>
                      <a:pt x="5715" y="1906"/>
                    </a:cubicBezTo>
                    <a:lnTo>
                      <a:pt x="2489" y="48"/>
                    </a:lnTo>
                    <a:cubicBezTo>
                      <a:pt x="2423" y="16"/>
                      <a:pt x="2353" y="0"/>
                      <a:pt x="22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1" name="Google Shape;562;p18"/>
              <p:cNvSpPr/>
              <p:nvPr/>
            </p:nvSpPr>
            <p:spPr>
              <a:xfrm>
                <a:off x="3809388" y="39446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2" y="1"/>
                    </a:moveTo>
                    <a:cubicBezTo>
                      <a:pt x="2198" y="1"/>
                      <a:pt x="2114" y="22"/>
                      <a:pt x="2037" y="61"/>
                    </a:cubicBezTo>
                    <a:lnTo>
                      <a:pt x="156" y="1156"/>
                    </a:lnTo>
                    <a:cubicBezTo>
                      <a:pt x="13" y="1227"/>
                      <a:pt x="1" y="1347"/>
                      <a:pt x="120" y="1418"/>
                    </a:cubicBezTo>
                    <a:lnTo>
                      <a:pt x="3346" y="3275"/>
                    </a:lnTo>
                    <a:cubicBezTo>
                      <a:pt x="3412" y="3308"/>
                      <a:pt x="3482" y="3323"/>
                      <a:pt x="3552" y="3323"/>
                    </a:cubicBezTo>
                    <a:cubicBezTo>
                      <a:pt x="3635" y="3323"/>
                      <a:pt x="3716" y="3302"/>
                      <a:pt x="3787" y="3263"/>
                    </a:cubicBezTo>
                    <a:lnTo>
                      <a:pt x="5680" y="2168"/>
                    </a:lnTo>
                    <a:cubicBezTo>
                      <a:pt x="5811" y="2097"/>
                      <a:pt x="5835" y="1978"/>
                      <a:pt x="5716" y="1906"/>
                    </a:cubicBezTo>
                    <a:lnTo>
                      <a:pt x="2489" y="49"/>
                    </a:lnTo>
                    <a:cubicBezTo>
                      <a:pt x="2424" y="16"/>
                      <a:pt x="2353" y="1"/>
                      <a:pt x="2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2" name="Google Shape;563;p18"/>
              <p:cNvSpPr/>
              <p:nvPr/>
            </p:nvSpPr>
            <p:spPr>
              <a:xfrm>
                <a:off x="3703138" y="3883350"/>
                <a:ext cx="14587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8" extrusionOk="0">
                    <a:moveTo>
                      <a:pt x="2282" y="0"/>
                    </a:moveTo>
                    <a:cubicBezTo>
                      <a:pt x="2198" y="0"/>
                      <a:pt x="2114" y="21"/>
                      <a:pt x="2036" y="60"/>
                    </a:cubicBezTo>
                    <a:lnTo>
                      <a:pt x="143" y="1155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3346" y="3275"/>
                    </a:lnTo>
                    <a:cubicBezTo>
                      <a:pt x="3414" y="3303"/>
                      <a:pt x="3488" y="3318"/>
                      <a:pt x="3560" y="3318"/>
                    </a:cubicBezTo>
                    <a:cubicBezTo>
                      <a:pt x="3640" y="3318"/>
                      <a:pt x="3718" y="3300"/>
                      <a:pt x="3786" y="3263"/>
                    </a:cubicBezTo>
                    <a:lnTo>
                      <a:pt x="5679" y="2167"/>
                    </a:lnTo>
                    <a:cubicBezTo>
                      <a:pt x="5810" y="2084"/>
                      <a:pt x="5834" y="1977"/>
                      <a:pt x="5715" y="1905"/>
                    </a:cubicBezTo>
                    <a:lnTo>
                      <a:pt x="2489" y="48"/>
                    </a:lnTo>
                    <a:cubicBezTo>
                      <a:pt x="2423" y="15"/>
                      <a:pt x="2353" y="0"/>
                      <a:pt x="2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3" name="Google Shape;564;p18"/>
              <p:cNvSpPr/>
              <p:nvPr/>
            </p:nvSpPr>
            <p:spPr>
              <a:xfrm>
                <a:off x="3042338" y="3501700"/>
                <a:ext cx="700400" cy="403300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6132" extrusionOk="0">
                    <a:moveTo>
                      <a:pt x="2294" y="0"/>
                    </a:moveTo>
                    <a:cubicBezTo>
                      <a:pt x="2206" y="0"/>
                      <a:pt x="2117" y="22"/>
                      <a:pt x="2036" y="62"/>
                    </a:cubicBezTo>
                    <a:lnTo>
                      <a:pt x="155" y="1158"/>
                    </a:lnTo>
                    <a:cubicBezTo>
                      <a:pt x="12" y="1229"/>
                      <a:pt x="0" y="1348"/>
                      <a:pt x="119" y="1419"/>
                    </a:cubicBezTo>
                    <a:lnTo>
                      <a:pt x="25539" y="16088"/>
                    </a:lnTo>
                    <a:cubicBezTo>
                      <a:pt x="25607" y="16116"/>
                      <a:pt x="25678" y="16131"/>
                      <a:pt x="25749" y="16131"/>
                    </a:cubicBezTo>
                    <a:cubicBezTo>
                      <a:pt x="25827" y="16131"/>
                      <a:pt x="25905" y="16113"/>
                      <a:pt x="25980" y="16076"/>
                    </a:cubicBezTo>
                    <a:lnTo>
                      <a:pt x="27873" y="14981"/>
                    </a:lnTo>
                    <a:cubicBezTo>
                      <a:pt x="28004" y="14897"/>
                      <a:pt x="28016" y="14790"/>
                      <a:pt x="27909" y="14719"/>
                    </a:cubicBezTo>
                    <a:lnTo>
                      <a:pt x="2489" y="38"/>
                    </a:lnTo>
                    <a:cubicBezTo>
                      <a:pt x="2427" y="13"/>
                      <a:pt x="2361" y="0"/>
                      <a:pt x="22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51" name="Google Shape;565;p18"/>
            <p:cNvSpPr/>
            <p:nvPr/>
          </p:nvSpPr>
          <p:spPr>
            <a:xfrm>
              <a:off x="3548638" y="2988300"/>
              <a:ext cx="838525" cy="489075"/>
            </a:xfrm>
            <a:custGeom>
              <a:avLst/>
              <a:gdLst/>
              <a:ahLst/>
              <a:cxnLst/>
              <a:rect l="l" t="t" r="r" b="b"/>
              <a:pathLst>
                <a:path w="33541" h="19563" extrusionOk="0">
                  <a:moveTo>
                    <a:pt x="32481" y="13526"/>
                  </a:moveTo>
                  <a:lnTo>
                    <a:pt x="9585" y="298"/>
                  </a:lnTo>
                  <a:cubicBezTo>
                    <a:pt x="9073" y="0"/>
                    <a:pt x="8180" y="48"/>
                    <a:pt x="7585" y="381"/>
                  </a:cubicBezTo>
                  <a:lnTo>
                    <a:pt x="680" y="4370"/>
                  </a:lnTo>
                  <a:lnTo>
                    <a:pt x="1" y="4215"/>
                  </a:lnTo>
                  <a:lnTo>
                    <a:pt x="1" y="5132"/>
                  </a:lnTo>
                  <a:cubicBezTo>
                    <a:pt x="25" y="5346"/>
                    <a:pt x="156" y="5537"/>
                    <a:pt x="346" y="5632"/>
                  </a:cubicBezTo>
                  <a:lnTo>
                    <a:pt x="23968" y="19265"/>
                  </a:lnTo>
                  <a:cubicBezTo>
                    <a:pt x="24480" y="19562"/>
                    <a:pt x="25373" y="19527"/>
                    <a:pt x="25968" y="19181"/>
                  </a:cubicBezTo>
                  <a:lnTo>
                    <a:pt x="33053" y="15098"/>
                  </a:lnTo>
                  <a:cubicBezTo>
                    <a:pt x="33374" y="14907"/>
                    <a:pt x="33541" y="14669"/>
                    <a:pt x="33541" y="14443"/>
                  </a:cubicBezTo>
                  <a:lnTo>
                    <a:pt x="33541" y="13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566;p18"/>
            <p:cNvSpPr/>
            <p:nvPr/>
          </p:nvSpPr>
          <p:spPr>
            <a:xfrm>
              <a:off x="3548638" y="2968000"/>
              <a:ext cx="838525" cy="484075"/>
            </a:xfrm>
            <a:custGeom>
              <a:avLst/>
              <a:gdLst/>
              <a:ahLst/>
              <a:cxnLst/>
              <a:rect l="l" t="t" r="r" b="b"/>
              <a:pathLst>
                <a:path w="33541" h="19363" extrusionOk="0">
                  <a:moveTo>
                    <a:pt x="8720" y="1"/>
                  </a:moveTo>
                  <a:cubicBezTo>
                    <a:pt x="8327" y="1"/>
                    <a:pt x="7911" y="94"/>
                    <a:pt x="7585" y="277"/>
                  </a:cubicBezTo>
                  <a:lnTo>
                    <a:pt x="489" y="4372"/>
                  </a:lnTo>
                  <a:cubicBezTo>
                    <a:pt x="168" y="4563"/>
                    <a:pt x="1" y="4801"/>
                    <a:pt x="1" y="5027"/>
                  </a:cubicBezTo>
                  <a:cubicBezTo>
                    <a:pt x="25" y="5242"/>
                    <a:pt x="156" y="5432"/>
                    <a:pt x="346" y="5527"/>
                  </a:cubicBezTo>
                  <a:lnTo>
                    <a:pt x="23968" y="19160"/>
                  </a:lnTo>
                  <a:cubicBezTo>
                    <a:pt x="24202" y="19296"/>
                    <a:pt x="24517" y="19363"/>
                    <a:pt x="24845" y="19363"/>
                  </a:cubicBezTo>
                  <a:cubicBezTo>
                    <a:pt x="25235" y="19363"/>
                    <a:pt x="25646" y="19269"/>
                    <a:pt x="25968" y="19088"/>
                  </a:cubicBezTo>
                  <a:lnTo>
                    <a:pt x="33053" y="14993"/>
                  </a:lnTo>
                  <a:cubicBezTo>
                    <a:pt x="33374" y="14802"/>
                    <a:pt x="33541" y="14564"/>
                    <a:pt x="33541" y="14338"/>
                  </a:cubicBezTo>
                  <a:cubicBezTo>
                    <a:pt x="33529" y="14112"/>
                    <a:pt x="33398" y="13921"/>
                    <a:pt x="33195" y="13838"/>
                  </a:cubicBezTo>
                  <a:lnTo>
                    <a:pt x="9585" y="193"/>
                  </a:lnTo>
                  <a:cubicBezTo>
                    <a:pt x="9354" y="64"/>
                    <a:pt x="9045" y="1"/>
                    <a:pt x="87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567;p18"/>
            <p:cNvSpPr/>
            <p:nvPr/>
          </p:nvSpPr>
          <p:spPr>
            <a:xfrm>
              <a:off x="3760888" y="2885900"/>
              <a:ext cx="414350" cy="444425"/>
            </a:xfrm>
            <a:custGeom>
              <a:avLst/>
              <a:gdLst/>
              <a:ahLst/>
              <a:cxnLst/>
              <a:rect l="l" t="t" r="r" b="b"/>
              <a:pathLst>
                <a:path w="16574" h="17777" extrusionOk="0">
                  <a:moveTo>
                    <a:pt x="14323" y="8073"/>
                  </a:moveTo>
                  <a:lnTo>
                    <a:pt x="0" y="1"/>
                  </a:lnTo>
                  <a:lnTo>
                    <a:pt x="0" y="8680"/>
                  </a:lnTo>
                  <a:cubicBezTo>
                    <a:pt x="0" y="8728"/>
                    <a:pt x="24" y="8764"/>
                    <a:pt x="71" y="8787"/>
                  </a:cubicBezTo>
                  <a:lnTo>
                    <a:pt x="15526" y="17705"/>
                  </a:lnTo>
                  <a:cubicBezTo>
                    <a:pt x="15669" y="17777"/>
                    <a:pt x="15835" y="17765"/>
                    <a:pt x="15966" y="17693"/>
                  </a:cubicBezTo>
                  <a:lnTo>
                    <a:pt x="16466" y="17408"/>
                  </a:lnTo>
                  <a:cubicBezTo>
                    <a:pt x="16526" y="17372"/>
                    <a:pt x="16574" y="17324"/>
                    <a:pt x="16574" y="17253"/>
                  </a:cubicBezTo>
                  <a:lnTo>
                    <a:pt x="16574" y="85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568;p18"/>
            <p:cNvSpPr/>
            <p:nvPr/>
          </p:nvSpPr>
          <p:spPr>
            <a:xfrm>
              <a:off x="3759688" y="2873400"/>
              <a:ext cx="415550" cy="239350"/>
            </a:xfrm>
            <a:custGeom>
              <a:avLst/>
              <a:gdLst/>
              <a:ahLst/>
              <a:cxnLst/>
              <a:rect l="l" t="t" r="r" b="b"/>
              <a:pathLst>
                <a:path w="16622" h="9574" extrusionOk="0">
                  <a:moveTo>
                    <a:pt x="878" y="0"/>
                  </a:moveTo>
                  <a:cubicBezTo>
                    <a:pt x="796" y="0"/>
                    <a:pt x="714" y="21"/>
                    <a:pt x="643" y="60"/>
                  </a:cubicBezTo>
                  <a:lnTo>
                    <a:pt x="143" y="346"/>
                  </a:lnTo>
                  <a:cubicBezTo>
                    <a:pt x="12" y="429"/>
                    <a:pt x="0" y="536"/>
                    <a:pt x="119" y="608"/>
                  </a:cubicBezTo>
                  <a:lnTo>
                    <a:pt x="15574" y="9526"/>
                  </a:lnTo>
                  <a:cubicBezTo>
                    <a:pt x="15639" y="9558"/>
                    <a:pt x="15707" y="9574"/>
                    <a:pt x="15776" y="9574"/>
                  </a:cubicBezTo>
                  <a:cubicBezTo>
                    <a:pt x="15856" y="9574"/>
                    <a:pt x="15937" y="9552"/>
                    <a:pt x="16014" y="9514"/>
                  </a:cubicBezTo>
                  <a:lnTo>
                    <a:pt x="16502" y="9228"/>
                  </a:lnTo>
                  <a:cubicBezTo>
                    <a:pt x="16562" y="9204"/>
                    <a:pt x="16610" y="9145"/>
                    <a:pt x="16622" y="9073"/>
                  </a:cubicBezTo>
                  <a:cubicBezTo>
                    <a:pt x="16610" y="9026"/>
                    <a:pt x="16586" y="8990"/>
                    <a:pt x="16538" y="8966"/>
                  </a:cubicBezTo>
                  <a:lnTo>
                    <a:pt x="1084" y="48"/>
                  </a:lnTo>
                  <a:cubicBezTo>
                    <a:pt x="1018" y="15"/>
                    <a:pt x="948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569;p18"/>
            <p:cNvSpPr/>
            <p:nvPr/>
          </p:nvSpPr>
          <p:spPr>
            <a:xfrm>
              <a:off x="3248613" y="1504175"/>
              <a:ext cx="1450200" cy="1892225"/>
            </a:xfrm>
            <a:custGeom>
              <a:avLst/>
              <a:gdLst/>
              <a:ahLst/>
              <a:cxnLst/>
              <a:rect l="l" t="t" r="r" b="b"/>
              <a:pathLst>
                <a:path w="58008" h="75689" extrusionOk="0">
                  <a:moveTo>
                    <a:pt x="56710" y="31219"/>
                  </a:moveTo>
                  <a:lnTo>
                    <a:pt x="2977" y="203"/>
                  </a:lnTo>
                  <a:cubicBezTo>
                    <a:pt x="2655" y="13"/>
                    <a:pt x="2358" y="1"/>
                    <a:pt x="2132" y="132"/>
                  </a:cubicBezTo>
                  <a:lnTo>
                    <a:pt x="0" y="1358"/>
                  </a:lnTo>
                  <a:lnTo>
                    <a:pt x="1679" y="2549"/>
                  </a:lnTo>
                  <a:lnTo>
                    <a:pt x="1679" y="40875"/>
                  </a:lnTo>
                  <a:cubicBezTo>
                    <a:pt x="1679" y="41828"/>
                    <a:pt x="2263" y="42947"/>
                    <a:pt x="2977" y="43363"/>
                  </a:cubicBezTo>
                  <a:lnTo>
                    <a:pt x="55353" y="73605"/>
                  </a:lnTo>
                  <a:lnTo>
                    <a:pt x="55424" y="75689"/>
                  </a:lnTo>
                  <a:lnTo>
                    <a:pt x="57555" y="74451"/>
                  </a:lnTo>
                  <a:cubicBezTo>
                    <a:pt x="57829" y="74296"/>
                    <a:pt x="58008" y="73927"/>
                    <a:pt x="58008" y="73403"/>
                  </a:cubicBezTo>
                  <a:lnTo>
                    <a:pt x="58008" y="33707"/>
                  </a:lnTo>
                  <a:cubicBezTo>
                    <a:pt x="58008" y="32743"/>
                    <a:pt x="57424" y="31636"/>
                    <a:pt x="56710" y="31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570;p18"/>
            <p:cNvSpPr/>
            <p:nvPr/>
          </p:nvSpPr>
          <p:spPr>
            <a:xfrm>
              <a:off x="3237288" y="1535150"/>
              <a:ext cx="1408250" cy="1864225"/>
            </a:xfrm>
            <a:custGeom>
              <a:avLst/>
              <a:gdLst/>
              <a:ahLst/>
              <a:cxnLst/>
              <a:rect l="l" t="t" r="r" b="b"/>
              <a:pathLst>
                <a:path w="56330" h="74569" extrusionOk="0">
                  <a:moveTo>
                    <a:pt x="55032" y="31206"/>
                  </a:moveTo>
                  <a:lnTo>
                    <a:pt x="1299" y="203"/>
                  </a:lnTo>
                  <a:cubicBezTo>
                    <a:pt x="977" y="12"/>
                    <a:pt x="680" y="0"/>
                    <a:pt x="453" y="131"/>
                  </a:cubicBezTo>
                  <a:cubicBezTo>
                    <a:pt x="180" y="286"/>
                    <a:pt x="1" y="655"/>
                    <a:pt x="1" y="1179"/>
                  </a:cubicBezTo>
                  <a:lnTo>
                    <a:pt x="1" y="40862"/>
                  </a:lnTo>
                  <a:cubicBezTo>
                    <a:pt x="1" y="41827"/>
                    <a:pt x="584" y="42934"/>
                    <a:pt x="1299" y="43351"/>
                  </a:cubicBezTo>
                  <a:lnTo>
                    <a:pt x="55032" y="74367"/>
                  </a:lnTo>
                  <a:cubicBezTo>
                    <a:pt x="55353" y="74557"/>
                    <a:pt x="55651" y="74569"/>
                    <a:pt x="55877" y="74438"/>
                  </a:cubicBezTo>
                  <a:cubicBezTo>
                    <a:pt x="56151" y="74283"/>
                    <a:pt x="56329" y="73914"/>
                    <a:pt x="56329" y="73390"/>
                  </a:cubicBezTo>
                  <a:lnTo>
                    <a:pt x="56329" y="33695"/>
                  </a:lnTo>
                  <a:cubicBezTo>
                    <a:pt x="56329" y="32742"/>
                    <a:pt x="55746" y="31623"/>
                    <a:pt x="55032" y="3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571;p18"/>
            <p:cNvSpPr/>
            <p:nvPr/>
          </p:nvSpPr>
          <p:spPr>
            <a:xfrm>
              <a:off x="3266763" y="1573550"/>
              <a:ext cx="1349000" cy="1787150"/>
            </a:xfrm>
            <a:custGeom>
              <a:avLst/>
              <a:gdLst/>
              <a:ahLst/>
              <a:cxnLst/>
              <a:rect l="l" t="t" r="r" b="b"/>
              <a:pathLst>
                <a:path w="53960" h="71486" extrusionOk="0">
                  <a:moveTo>
                    <a:pt x="53174" y="30492"/>
                  </a:moveTo>
                  <a:lnTo>
                    <a:pt x="798" y="250"/>
                  </a:lnTo>
                  <a:cubicBezTo>
                    <a:pt x="358" y="0"/>
                    <a:pt x="1" y="274"/>
                    <a:pt x="1" y="845"/>
                  </a:cubicBezTo>
                  <a:lnTo>
                    <a:pt x="1" y="39481"/>
                  </a:lnTo>
                  <a:cubicBezTo>
                    <a:pt x="1" y="40065"/>
                    <a:pt x="358" y="40743"/>
                    <a:pt x="798" y="40993"/>
                  </a:cubicBezTo>
                  <a:lnTo>
                    <a:pt x="53174" y="71235"/>
                  </a:lnTo>
                  <a:cubicBezTo>
                    <a:pt x="53603" y="71485"/>
                    <a:pt x="53960" y="71223"/>
                    <a:pt x="53960" y="70640"/>
                  </a:cubicBezTo>
                  <a:lnTo>
                    <a:pt x="53960" y="32004"/>
                  </a:lnTo>
                  <a:cubicBezTo>
                    <a:pt x="53960" y="31421"/>
                    <a:pt x="53614" y="30742"/>
                    <a:pt x="53174" y="304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14" name="Google Shape;504;p18"/>
          <p:cNvGrpSpPr/>
          <p:nvPr/>
        </p:nvGrpSpPr>
        <p:grpSpPr>
          <a:xfrm>
            <a:off x="2805436" y="4040750"/>
            <a:ext cx="466925" cy="429223"/>
            <a:chOff x="2616388" y="1504175"/>
            <a:chExt cx="2082425" cy="2675075"/>
          </a:xfrm>
          <a:solidFill>
            <a:srgbClr val="00A99D"/>
          </a:solidFill>
        </p:grpSpPr>
        <p:sp>
          <p:nvSpPr>
            <p:cNvPr id="1615" name="Google Shape;505;p18"/>
            <p:cNvSpPr/>
            <p:nvPr/>
          </p:nvSpPr>
          <p:spPr>
            <a:xfrm>
              <a:off x="2616688" y="3345475"/>
              <a:ext cx="1897575" cy="833775"/>
            </a:xfrm>
            <a:custGeom>
              <a:avLst/>
              <a:gdLst/>
              <a:ahLst/>
              <a:cxnLst/>
              <a:rect l="l" t="t" r="r" b="b"/>
              <a:pathLst>
                <a:path w="75903" h="33351" extrusionOk="0">
                  <a:moveTo>
                    <a:pt x="0" y="1"/>
                  </a:moveTo>
                  <a:lnTo>
                    <a:pt x="0" y="989"/>
                  </a:lnTo>
                  <a:cubicBezTo>
                    <a:pt x="0" y="1108"/>
                    <a:pt x="72" y="1215"/>
                    <a:pt x="191" y="1275"/>
                  </a:cubicBezTo>
                  <a:lnTo>
                    <a:pt x="55472" y="33195"/>
                  </a:lnTo>
                  <a:cubicBezTo>
                    <a:pt x="55829" y="33350"/>
                    <a:pt x="56246" y="33338"/>
                    <a:pt x="56591" y="33148"/>
                  </a:cubicBezTo>
                  <a:lnTo>
                    <a:pt x="75629" y="22158"/>
                  </a:lnTo>
                  <a:cubicBezTo>
                    <a:pt x="75784" y="22087"/>
                    <a:pt x="75879" y="21944"/>
                    <a:pt x="75903" y="21789"/>
                  </a:cubicBezTo>
                  <a:lnTo>
                    <a:pt x="75903" y="208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506;p18"/>
            <p:cNvSpPr/>
            <p:nvPr/>
          </p:nvSpPr>
          <p:spPr>
            <a:xfrm>
              <a:off x="2616388" y="3057550"/>
              <a:ext cx="1897875" cy="1095775"/>
            </a:xfrm>
            <a:custGeom>
              <a:avLst/>
              <a:gdLst/>
              <a:ahLst/>
              <a:cxnLst/>
              <a:rect l="l" t="t" r="r" b="b"/>
              <a:pathLst>
                <a:path w="75915" h="43831" extrusionOk="0">
                  <a:moveTo>
                    <a:pt x="19950" y="0"/>
                  </a:moveTo>
                  <a:cubicBezTo>
                    <a:pt x="19729" y="0"/>
                    <a:pt x="19496" y="55"/>
                    <a:pt x="19312" y="159"/>
                  </a:cubicBezTo>
                  <a:lnTo>
                    <a:pt x="274" y="11149"/>
                  </a:lnTo>
                  <a:cubicBezTo>
                    <a:pt x="120" y="11220"/>
                    <a:pt x="24" y="11351"/>
                    <a:pt x="0" y="11518"/>
                  </a:cubicBezTo>
                  <a:cubicBezTo>
                    <a:pt x="12" y="11637"/>
                    <a:pt x="84" y="11744"/>
                    <a:pt x="191" y="11804"/>
                  </a:cubicBezTo>
                  <a:lnTo>
                    <a:pt x="55484" y="43724"/>
                  </a:lnTo>
                  <a:cubicBezTo>
                    <a:pt x="55647" y="43795"/>
                    <a:pt x="55822" y="43831"/>
                    <a:pt x="55998" y="43831"/>
                  </a:cubicBezTo>
                  <a:cubicBezTo>
                    <a:pt x="56207" y="43831"/>
                    <a:pt x="56415" y="43780"/>
                    <a:pt x="56603" y="43677"/>
                  </a:cubicBezTo>
                  <a:lnTo>
                    <a:pt x="75641" y="32687"/>
                  </a:lnTo>
                  <a:cubicBezTo>
                    <a:pt x="75796" y="32616"/>
                    <a:pt x="75891" y="32485"/>
                    <a:pt x="75915" y="32318"/>
                  </a:cubicBezTo>
                  <a:cubicBezTo>
                    <a:pt x="75903" y="32199"/>
                    <a:pt x="75831" y="32080"/>
                    <a:pt x="75724" y="32032"/>
                  </a:cubicBezTo>
                  <a:lnTo>
                    <a:pt x="20432" y="112"/>
                  </a:lnTo>
                  <a:cubicBezTo>
                    <a:pt x="20303" y="37"/>
                    <a:pt x="20131" y="0"/>
                    <a:pt x="199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507;p18"/>
            <p:cNvSpPr/>
            <p:nvPr/>
          </p:nvSpPr>
          <p:spPr>
            <a:xfrm>
              <a:off x="2643763" y="3070150"/>
              <a:ext cx="1853825" cy="1070400"/>
            </a:xfrm>
            <a:custGeom>
              <a:avLst/>
              <a:gdLst/>
              <a:ahLst/>
              <a:cxnLst/>
              <a:rect l="l" t="t" r="r" b="b"/>
              <a:pathLst>
                <a:path w="74153" h="42816" extrusionOk="0">
                  <a:moveTo>
                    <a:pt x="54841" y="42732"/>
                  </a:moveTo>
                  <a:lnTo>
                    <a:pt x="156" y="11157"/>
                  </a:lnTo>
                  <a:cubicBezTo>
                    <a:pt x="1" y="11073"/>
                    <a:pt x="25" y="10931"/>
                    <a:pt x="191" y="10823"/>
                  </a:cubicBezTo>
                  <a:lnTo>
                    <a:pt x="18741" y="108"/>
                  </a:lnTo>
                  <a:cubicBezTo>
                    <a:pt x="18920" y="13"/>
                    <a:pt x="19134" y="1"/>
                    <a:pt x="19313" y="84"/>
                  </a:cubicBezTo>
                  <a:lnTo>
                    <a:pt x="74010" y="31671"/>
                  </a:lnTo>
                  <a:cubicBezTo>
                    <a:pt x="74153" y="31755"/>
                    <a:pt x="74129" y="31897"/>
                    <a:pt x="73962" y="31993"/>
                  </a:cubicBezTo>
                  <a:lnTo>
                    <a:pt x="55413" y="42708"/>
                  </a:lnTo>
                  <a:cubicBezTo>
                    <a:pt x="55234" y="42815"/>
                    <a:pt x="55020" y="42815"/>
                    <a:pt x="54841" y="427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18" name="Google Shape;508;p18"/>
            <p:cNvGrpSpPr/>
            <p:nvPr/>
          </p:nvGrpSpPr>
          <p:grpSpPr>
            <a:xfrm>
              <a:off x="2723238" y="3123575"/>
              <a:ext cx="1675550" cy="965475"/>
              <a:chOff x="2723238" y="3123575"/>
              <a:chExt cx="1675550" cy="965475"/>
            </a:xfrm>
            <a:grpFill/>
          </p:grpSpPr>
          <p:sp>
            <p:nvSpPr>
              <p:cNvPr id="1626" name="Google Shape;509;p18"/>
              <p:cNvSpPr/>
              <p:nvPr/>
            </p:nvSpPr>
            <p:spPr>
              <a:xfrm>
                <a:off x="3065263" y="3123575"/>
                <a:ext cx="141100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9" extrusionOk="0">
                    <a:moveTo>
                      <a:pt x="2190" y="0"/>
                    </a:moveTo>
                    <a:cubicBezTo>
                      <a:pt x="2018" y="0"/>
                      <a:pt x="1846" y="42"/>
                      <a:pt x="1691" y="126"/>
                    </a:cubicBezTo>
                    <a:lnTo>
                      <a:pt x="310" y="924"/>
                    </a:lnTo>
                    <a:cubicBezTo>
                      <a:pt x="36" y="1090"/>
                      <a:pt x="0" y="1328"/>
                      <a:pt x="238" y="1459"/>
                    </a:cubicBezTo>
                    <a:lnTo>
                      <a:pt x="3036" y="3079"/>
                    </a:lnTo>
                    <a:cubicBezTo>
                      <a:pt x="3173" y="3139"/>
                      <a:pt x="3317" y="3169"/>
                      <a:pt x="3460" y="3169"/>
                    </a:cubicBezTo>
                    <a:cubicBezTo>
                      <a:pt x="3629" y="3169"/>
                      <a:pt x="3798" y="3127"/>
                      <a:pt x="3953" y="3043"/>
                    </a:cubicBezTo>
                    <a:lnTo>
                      <a:pt x="5346" y="2233"/>
                    </a:lnTo>
                    <a:cubicBezTo>
                      <a:pt x="5620" y="2067"/>
                      <a:pt x="5644" y="1828"/>
                      <a:pt x="5406" y="1697"/>
                    </a:cubicBezTo>
                    <a:lnTo>
                      <a:pt x="2619" y="90"/>
                    </a:lnTo>
                    <a:cubicBezTo>
                      <a:pt x="2483" y="30"/>
                      <a:pt x="2337" y="0"/>
                      <a:pt x="2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7" name="Google Shape;510;p18"/>
              <p:cNvSpPr/>
              <p:nvPr/>
            </p:nvSpPr>
            <p:spPr>
              <a:xfrm>
                <a:off x="3197713" y="3200100"/>
                <a:ext cx="1411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8" extrusionOk="0">
                    <a:moveTo>
                      <a:pt x="2199" y="0"/>
                    </a:moveTo>
                    <a:cubicBezTo>
                      <a:pt x="2023" y="0"/>
                      <a:pt x="1848" y="45"/>
                      <a:pt x="1691" y="137"/>
                    </a:cubicBezTo>
                    <a:lnTo>
                      <a:pt x="310" y="934"/>
                    </a:lnTo>
                    <a:cubicBezTo>
                      <a:pt x="36" y="1089"/>
                      <a:pt x="0" y="1327"/>
                      <a:pt x="239" y="1470"/>
                    </a:cubicBezTo>
                    <a:lnTo>
                      <a:pt x="3036" y="3077"/>
                    </a:lnTo>
                    <a:cubicBezTo>
                      <a:pt x="3173" y="3137"/>
                      <a:pt x="3317" y="3167"/>
                      <a:pt x="3460" y="3167"/>
                    </a:cubicBezTo>
                    <a:cubicBezTo>
                      <a:pt x="3630" y="3167"/>
                      <a:pt x="3798" y="3126"/>
                      <a:pt x="3953" y="3042"/>
                    </a:cubicBezTo>
                    <a:lnTo>
                      <a:pt x="5346" y="2244"/>
                    </a:lnTo>
                    <a:cubicBezTo>
                      <a:pt x="5620" y="2077"/>
                      <a:pt x="5644" y="1839"/>
                      <a:pt x="5406" y="1708"/>
                    </a:cubicBezTo>
                    <a:lnTo>
                      <a:pt x="2620" y="89"/>
                    </a:lnTo>
                    <a:cubicBezTo>
                      <a:pt x="2486" y="30"/>
                      <a:pt x="2342" y="0"/>
                      <a:pt x="2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511;p18"/>
              <p:cNvSpPr/>
              <p:nvPr/>
            </p:nvSpPr>
            <p:spPr>
              <a:xfrm>
                <a:off x="3330463" y="3276550"/>
                <a:ext cx="1408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3163" extrusionOk="0">
                    <a:moveTo>
                      <a:pt x="2179" y="1"/>
                    </a:moveTo>
                    <a:cubicBezTo>
                      <a:pt x="2006" y="1"/>
                      <a:pt x="1834" y="43"/>
                      <a:pt x="1679" y="127"/>
                    </a:cubicBezTo>
                    <a:lnTo>
                      <a:pt x="298" y="924"/>
                    </a:lnTo>
                    <a:cubicBezTo>
                      <a:pt x="24" y="1091"/>
                      <a:pt x="1" y="1329"/>
                      <a:pt x="227" y="1460"/>
                    </a:cubicBezTo>
                    <a:lnTo>
                      <a:pt x="3025" y="3067"/>
                    </a:lnTo>
                    <a:cubicBezTo>
                      <a:pt x="3159" y="3132"/>
                      <a:pt x="3300" y="3162"/>
                      <a:pt x="3441" y="3162"/>
                    </a:cubicBezTo>
                    <a:cubicBezTo>
                      <a:pt x="3613" y="3162"/>
                      <a:pt x="3784" y="3117"/>
                      <a:pt x="3942" y="3032"/>
                    </a:cubicBezTo>
                    <a:lnTo>
                      <a:pt x="5335" y="2234"/>
                    </a:lnTo>
                    <a:cubicBezTo>
                      <a:pt x="5608" y="2079"/>
                      <a:pt x="5632" y="1841"/>
                      <a:pt x="5394" y="1698"/>
                    </a:cubicBezTo>
                    <a:lnTo>
                      <a:pt x="2608" y="91"/>
                    </a:lnTo>
                    <a:cubicBezTo>
                      <a:pt x="2472" y="31"/>
                      <a:pt x="2325" y="1"/>
                      <a:pt x="2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9" name="Google Shape;512;p18"/>
              <p:cNvSpPr/>
              <p:nvPr/>
            </p:nvSpPr>
            <p:spPr>
              <a:xfrm>
                <a:off x="3462613" y="3353050"/>
                <a:ext cx="1411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3" extrusionOk="0">
                    <a:moveTo>
                      <a:pt x="2191" y="1"/>
                    </a:moveTo>
                    <a:cubicBezTo>
                      <a:pt x="2019" y="1"/>
                      <a:pt x="1846" y="43"/>
                      <a:pt x="1692" y="127"/>
                    </a:cubicBezTo>
                    <a:lnTo>
                      <a:pt x="311" y="924"/>
                    </a:lnTo>
                    <a:cubicBezTo>
                      <a:pt x="37" y="1091"/>
                      <a:pt x="1" y="1329"/>
                      <a:pt x="239" y="1460"/>
                    </a:cubicBezTo>
                    <a:lnTo>
                      <a:pt x="3037" y="3067"/>
                    </a:lnTo>
                    <a:cubicBezTo>
                      <a:pt x="3171" y="3132"/>
                      <a:pt x="3315" y="3162"/>
                      <a:pt x="3458" y="3162"/>
                    </a:cubicBezTo>
                    <a:cubicBezTo>
                      <a:pt x="3634" y="3162"/>
                      <a:pt x="3809" y="3117"/>
                      <a:pt x="3966" y="3032"/>
                    </a:cubicBezTo>
                    <a:lnTo>
                      <a:pt x="5347" y="2234"/>
                    </a:lnTo>
                    <a:cubicBezTo>
                      <a:pt x="5609" y="2079"/>
                      <a:pt x="5645" y="1841"/>
                      <a:pt x="5406" y="1698"/>
                    </a:cubicBezTo>
                    <a:lnTo>
                      <a:pt x="2620" y="91"/>
                    </a:lnTo>
                    <a:cubicBezTo>
                      <a:pt x="2484" y="31"/>
                      <a:pt x="2337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0" name="Google Shape;513;p18"/>
              <p:cNvSpPr/>
              <p:nvPr/>
            </p:nvSpPr>
            <p:spPr>
              <a:xfrm>
                <a:off x="3595388" y="3429425"/>
                <a:ext cx="1408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168" extrusionOk="0">
                    <a:moveTo>
                      <a:pt x="2187" y="1"/>
                    </a:moveTo>
                    <a:cubicBezTo>
                      <a:pt x="2013" y="1"/>
                      <a:pt x="1841" y="46"/>
                      <a:pt x="1691" y="131"/>
                    </a:cubicBezTo>
                    <a:lnTo>
                      <a:pt x="298" y="929"/>
                    </a:lnTo>
                    <a:cubicBezTo>
                      <a:pt x="24" y="1096"/>
                      <a:pt x="0" y="1334"/>
                      <a:pt x="238" y="1465"/>
                    </a:cubicBezTo>
                    <a:lnTo>
                      <a:pt x="3024" y="3072"/>
                    </a:lnTo>
                    <a:cubicBezTo>
                      <a:pt x="3158" y="3137"/>
                      <a:pt x="3302" y="3167"/>
                      <a:pt x="3446" y="3167"/>
                    </a:cubicBezTo>
                    <a:cubicBezTo>
                      <a:pt x="3621" y="3167"/>
                      <a:pt x="3796" y="3122"/>
                      <a:pt x="3953" y="3037"/>
                    </a:cubicBezTo>
                    <a:lnTo>
                      <a:pt x="5334" y="2239"/>
                    </a:lnTo>
                    <a:cubicBezTo>
                      <a:pt x="5608" y="2084"/>
                      <a:pt x="5632" y="1846"/>
                      <a:pt x="5406" y="1703"/>
                    </a:cubicBezTo>
                    <a:lnTo>
                      <a:pt x="2608" y="96"/>
                    </a:lnTo>
                    <a:cubicBezTo>
                      <a:pt x="2474" y="31"/>
                      <a:pt x="2330" y="1"/>
                      <a:pt x="2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1" name="Google Shape;514;p18"/>
              <p:cNvSpPr/>
              <p:nvPr/>
            </p:nvSpPr>
            <p:spPr>
              <a:xfrm>
                <a:off x="3727838" y="3505775"/>
                <a:ext cx="1411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73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7"/>
                    </a:cubicBezTo>
                    <a:lnTo>
                      <a:pt x="298" y="935"/>
                    </a:lnTo>
                    <a:cubicBezTo>
                      <a:pt x="24" y="1090"/>
                      <a:pt x="0" y="1328"/>
                      <a:pt x="239" y="1471"/>
                    </a:cubicBezTo>
                    <a:lnTo>
                      <a:pt x="3025" y="3078"/>
                    </a:lnTo>
                    <a:cubicBezTo>
                      <a:pt x="3159" y="3142"/>
                      <a:pt x="3302" y="3173"/>
                      <a:pt x="3446" y="3173"/>
                    </a:cubicBezTo>
                    <a:cubicBezTo>
                      <a:pt x="3621" y="3173"/>
                      <a:pt x="3796" y="3128"/>
                      <a:pt x="3953" y="3042"/>
                    </a:cubicBezTo>
                    <a:lnTo>
                      <a:pt x="5334" y="2245"/>
                    </a:lnTo>
                    <a:cubicBezTo>
                      <a:pt x="5608" y="2090"/>
                      <a:pt x="5644" y="1852"/>
                      <a:pt x="5406" y="1709"/>
                    </a:cubicBezTo>
                    <a:lnTo>
                      <a:pt x="2608" y="90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2" name="Google Shape;515;p18"/>
              <p:cNvSpPr/>
              <p:nvPr/>
            </p:nvSpPr>
            <p:spPr>
              <a:xfrm>
                <a:off x="3860288" y="35824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1"/>
                    </a:cubicBezTo>
                    <a:lnTo>
                      <a:pt x="298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1" y="3167"/>
                      <a:pt x="3796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4" y="1846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3" name="Google Shape;516;p18"/>
              <p:cNvSpPr/>
              <p:nvPr/>
            </p:nvSpPr>
            <p:spPr>
              <a:xfrm>
                <a:off x="3992738" y="36589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92" y="1"/>
                    </a:moveTo>
                    <a:cubicBezTo>
                      <a:pt x="2020" y="1"/>
                      <a:pt x="1849" y="46"/>
                      <a:pt x="1692" y="131"/>
                    </a:cubicBezTo>
                    <a:lnTo>
                      <a:pt x="299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2" y="3167"/>
                      <a:pt x="3797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5" y="1834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1"/>
                      <a:pt x="21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4" name="Google Shape;517;p18"/>
              <p:cNvSpPr/>
              <p:nvPr/>
            </p:nvSpPr>
            <p:spPr>
              <a:xfrm>
                <a:off x="4125213" y="3735425"/>
                <a:ext cx="1411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2" extrusionOk="0">
                    <a:moveTo>
                      <a:pt x="2192" y="0"/>
                    </a:moveTo>
                    <a:cubicBezTo>
                      <a:pt x="2019" y="0"/>
                      <a:pt x="1848" y="46"/>
                      <a:pt x="1691" y="131"/>
                    </a:cubicBezTo>
                    <a:lnTo>
                      <a:pt x="298" y="929"/>
                    </a:lnTo>
                    <a:cubicBezTo>
                      <a:pt x="36" y="1084"/>
                      <a:pt x="0" y="1322"/>
                      <a:pt x="238" y="1464"/>
                    </a:cubicBezTo>
                    <a:lnTo>
                      <a:pt x="3024" y="3072"/>
                    </a:lnTo>
                    <a:cubicBezTo>
                      <a:pt x="3161" y="3132"/>
                      <a:pt x="3307" y="3162"/>
                      <a:pt x="3453" y="3162"/>
                    </a:cubicBezTo>
                    <a:cubicBezTo>
                      <a:pt x="3626" y="3162"/>
                      <a:pt x="3798" y="3120"/>
                      <a:pt x="3953" y="3036"/>
                    </a:cubicBezTo>
                    <a:lnTo>
                      <a:pt x="5334" y="2238"/>
                    </a:lnTo>
                    <a:cubicBezTo>
                      <a:pt x="5608" y="2084"/>
                      <a:pt x="5644" y="1845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2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518;p18"/>
              <p:cNvSpPr/>
              <p:nvPr/>
            </p:nvSpPr>
            <p:spPr>
              <a:xfrm>
                <a:off x="4257663" y="3811925"/>
                <a:ext cx="14112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2" extrusionOk="0">
                    <a:moveTo>
                      <a:pt x="2192" y="0"/>
                    </a:moveTo>
                    <a:cubicBezTo>
                      <a:pt x="2020" y="0"/>
                      <a:pt x="1848" y="46"/>
                      <a:pt x="1691" y="131"/>
                    </a:cubicBezTo>
                    <a:lnTo>
                      <a:pt x="310" y="929"/>
                    </a:lnTo>
                    <a:cubicBezTo>
                      <a:pt x="36" y="1083"/>
                      <a:pt x="1" y="1322"/>
                      <a:pt x="239" y="1464"/>
                    </a:cubicBezTo>
                    <a:lnTo>
                      <a:pt x="3037" y="3072"/>
                    </a:lnTo>
                    <a:cubicBezTo>
                      <a:pt x="3168" y="3132"/>
                      <a:pt x="3311" y="3162"/>
                      <a:pt x="3456" y="3162"/>
                    </a:cubicBezTo>
                    <a:cubicBezTo>
                      <a:pt x="3626" y="3162"/>
                      <a:pt x="3799" y="3120"/>
                      <a:pt x="3953" y="3036"/>
                    </a:cubicBezTo>
                    <a:lnTo>
                      <a:pt x="5335" y="2226"/>
                    </a:lnTo>
                    <a:cubicBezTo>
                      <a:pt x="5608" y="2072"/>
                      <a:pt x="5644" y="1833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6" name="Google Shape;519;p18"/>
              <p:cNvSpPr/>
              <p:nvPr/>
            </p:nvSpPr>
            <p:spPr>
              <a:xfrm>
                <a:off x="2968213" y="3176425"/>
                <a:ext cx="1455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7" extrusionOk="0">
                    <a:moveTo>
                      <a:pt x="2286" y="1"/>
                    </a:moveTo>
                    <a:cubicBezTo>
                      <a:pt x="2193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3" y="1226"/>
                      <a:pt x="1" y="1346"/>
                      <a:pt x="120" y="1417"/>
                    </a:cubicBezTo>
                    <a:lnTo>
                      <a:pt x="3323" y="3274"/>
                    </a:lnTo>
                    <a:cubicBezTo>
                      <a:pt x="3393" y="3302"/>
                      <a:pt x="3469" y="3316"/>
                      <a:pt x="3546" y="3316"/>
                    </a:cubicBezTo>
                    <a:cubicBezTo>
                      <a:pt x="3636" y="3316"/>
                      <a:pt x="3727" y="3296"/>
                      <a:pt x="3811" y="3251"/>
                    </a:cubicBezTo>
                    <a:lnTo>
                      <a:pt x="5668" y="2179"/>
                    </a:lnTo>
                    <a:cubicBezTo>
                      <a:pt x="5811" y="2096"/>
                      <a:pt x="5823" y="1965"/>
                      <a:pt x="5704" y="1893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520;p18"/>
              <p:cNvSpPr/>
              <p:nvPr/>
            </p:nvSpPr>
            <p:spPr>
              <a:xfrm>
                <a:off x="2886963" y="3223950"/>
                <a:ext cx="20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4585" extrusionOk="0">
                    <a:moveTo>
                      <a:pt x="2260" y="1"/>
                    </a:moveTo>
                    <a:cubicBezTo>
                      <a:pt x="2155" y="1"/>
                      <a:pt x="2049" y="25"/>
                      <a:pt x="1953" y="76"/>
                    </a:cubicBezTo>
                    <a:lnTo>
                      <a:pt x="191" y="1100"/>
                    </a:lnTo>
                    <a:cubicBezTo>
                      <a:pt x="24" y="1195"/>
                      <a:pt x="0" y="1338"/>
                      <a:pt x="155" y="1433"/>
                    </a:cubicBezTo>
                    <a:lnTo>
                      <a:pt x="5525" y="4529"/>
                    </a:lnTo>
                    <a:cubicBezTo>
                      <a:pt x="5605" y="4566"/>
                      <a:pt x="5693" y="4584"/>
                      <a:pt x="5780" y="4584"/>
                    </a:cubicBezTo>
                    <a:cubicBezTo>
                      <a:pt x="5887" y="4584"/>
                      <a:pt x="5993" y="4557"/>
                      <a:pt x="6084" y="4505"/>
                    </a:cubicBezTo>
                    <a:lnTo>
                      <a:pt x="7858" y="3481"/>
                    </a:lnTo>
                    <a:cubicBezTo>
                      <a:pt x="8025" y="3386"/>
                      <a:pt x="8049" y="3243"/>
                      <a:pt x="7894" y="3159"/>
                    </a:cubicBezTo>
                    <a:lnTo>
                      <a:pt x="2524" y="52"/>
                    </a:lnTo>
                    <a:cubicBezTo>
                      <a:pt x="2441" y="19"/>
                      <a:pt x="2351" y="1"/>
                      <a:pt x="22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521;p18"/>
              <p:cNvSpPr/>
              <p:nvPr/>
            </p:nvSpPr>
            <p:spPr>
              <a:xfrm>
                <a:off x="2805688" y="3271075"/>
                <a:ext cx="217325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4962" extrusionOk="0">
                    <a:moveTo>
                      <a:pt x="2248" y="0"/>
                    </a:moveTo>
                    <a:cubicBezTo>
                      <a:pt x="2141" y="0"/>
                      <a:pt x="2036" y="27"/>
                      <a:pt x="1942" y="84"/>
                    </a:cubicBezTo>
                    <a:lnTo>
                      <a:pt x="191" y="1096"/>
                    </a:lnTo>
                    <a:cubicBezTo>
                      <a:pt x="13" y="1191"/>
                      <a:pt x="1" y="1346"/>
                      <a:pt x="144" y="1429"/>
                    </a:cubicBezTo>
                    <a:lnTo>
                      <a:pt x="6168" y="4906"/>
                    </a:lnTo>
                    <a:cubicBezTo>
                      <a:pt x="6254" y="4943"/>
                      <a:pt x="6345" y="4961"/>
                      <a:pt x="6435" y="4961"/>
                    </a:cubicBezTo>
                    <a:cubicBezTo>
                      <a:pt x="6544" y="4961"/>
                      <a:pt x="6653" y="4934"/>
                      <a:pt x="6752" y="4882"/>
                    </a:cubicBezTo>
                    <a:lnTo>
                      <a:pt x="8502" y="3882"/>
                    </a:lnTo>
                    <a:cubicBezTo>
                      <a:pt x="8669" y="3775"/>
                      <a:pt x="8692" y="3620"/>
                      <a:pt x="8538" y="3536"/>
                    </a:cubicBezTo>
                    <a:lnTo>
                      <a:pt x="2525" y="60"/>
                    </a:lnTo>
                    <a:cubicBezTo>
                      <a:pt x="2436" y="21"/>
                      <a:pt x="2341" y="0"/>
                      <a:pt x="22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522;p18"/>
              <p:cNvSpPr/>
              <p:nvPr/>
            </p:nvSpPr>
            <p:spPr>
              <a:xfrm>
                <a:off x="4160638" y="3864775"/>
                <a:ext cx="1455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6" extrusionOk="0">
                    <a:moveTo>
                      <a:pt x="2255" y="1"/>
                    </a:moveTo>
                    <a:cubicBezTo>
                      <a:pt x="2170" y="1"/>
                      <a:pt x="2086" y="21"/>
                      <a:pt x="2012" y="65"/>
                    </a:cubicBezTo>
                    <a:lnTo>
                      <a:pt x="155" y="1148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3322" y="3268"/>
                    </a:lnTo>
                    <a:cubicBezTo>
                      <a:pt x="3393" y="3300"/>
                      <a:pt x="3469" y="3316"/>
                      <a:pt x="3544" y="3316"/>
                    </a:cubicBezTo>
                    <a:cubicBezTo>
                      <a:pt x="3633" y="3316"/>
                      <a:pt x="3721" y="3294"/>
                      <a:pt x="3798" y="3256"/>
                    </a:cubicBezTo>
                    <a:lnTo>
                      <a:pt x="5667" y="2172"/>
                    </a:lnTo>
                    <a:cubicBezTo>
                      <a:pt x="5810" y="2089"/>
                      <a:pt x="5822" y="1970"/>
                      <a:pt x="5691" y="1898"/>
                    </a:cubicBezTo>
                    <a:lnTo>
                      <a:pt x="2489" y="53"/>
                    </a:lnTo>
                    <a:cubicBezTo>
                      <a:pt x="2414" y="19"/>
                      <a:pt x="2334" y="1"/>
                      <a:pt x="22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523;p18"/>
              <p:cNvSpPr/>
              <p:nvPr/>
            </p:nvSpPr>
            <p:spPr>
              <a:xfrm>
                <a:off x="4023113" y="3879875"/>
                <a:ext cx="200950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581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5513" y="4521"/>
                    </a:lnTo>
                    <a:cubicBezTo>
                      <a:pt x="5597" y="4560"/>
                      <a:pt x="5688" y="4581"/>
                      <a:pt x="5780" y="4581"/>
                    </a:cubicBezTo>
                    <a:cubicBezTo>
                      <a:pt x="5885" y="4581"/>
                      <a:pt x="5990" y="4554"/>
                      <a:pt x="6085" y="4497"/>
                    </a:cubicBezTo>
                    <a:lnTo>
                      <a:pt x="7847" y="3485"/>
                    </a:lnTo>
                    <a:cubicBezTo>
                      <a:pt x="8013" y="3390"/>
                      <a:pt x="8037" y="3235"/>
                      <a:pt x="7882" y="3152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524;p18"/>
              <p:cNvSpPr/>
              <p:nvPr/>
            </p:nvSpPr>
            <p:spPr>
              <a:xfrm>
                <a:off x="3925188" y="3917450"/>
                <a:ext cx="21730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8692" h="4959" extrusionOk="0">
                    <a:moveTo>
                      <a:pt x="2253" y="1"/>
                    </a:moveTo>
                    <a:cubicBezTo>
                      <a:pt x="2143" y="1"/>
                      <a:pt x="2033" y="31"/>
                      <a:pt x="1929" y="89"/>
                    </a:cubicBezTo>
                    <a:lnTo>
                      <a:pt x="191" y="1089"/>
                    </a:lnTo>
                    <a:cubicBezTo>
                      <a:pt x="12" y="1184"/>
                      <a:pt x="0" y="1351"/>
                      <a:pt x="143" y="1422"/>
                    </a:cubicBezTo>
                    <a:lnTo>
                      <a:pt x="6168" y="4899"/>
                    </a:lnTo>
                    <a:cubicBezTo>
                      <a:pt x="6257" y="4938"/>
                      <a:pt x="6351" y="4959"/>
                      <a:pt x="6445" y="4959"/>
                    </a:cubicBezTo>
                    <a:cubicBezTo>
                      <a:pt x="6551" y="4959"/>
                      <a:pt x="6656" y="4932"/>
                      <a:pt x="6751" y="4875"/>
                    </a:cubicBezTo>
                    <a:lnTo>
                      <a:pt x="8501" y="3875"/>
                    </a:lnTo>
                    <a:cubicBezTo>
                      <a:pt x="8668" y="3780"/>
                      <a:pt x="8692" y="3625"/>
                      <a:pt x="8537" y="3542"/>
                    </a:cubicBezTo>
                    <a:lnTo>
                      <a:pt x="2524" y="65"/>
                    </a:lnTo>
                    <a:cubicBezTo>
                      <a:pt x="2438" y="22"/>
                      <a:pt x="2346" y="1"/>
                      <a:pt x="22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525;p18"/>
              <p:cNvSpPr/>
              <p:nvPr/>
            </p:nvSpPr>
            <p:spPr>
              <a:xfrm>
                <a:off x="2723238" y="3317650"/>
                <a:ext cx="1458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9" extrusionOk="0">
                    <a:moveTo>
                      <a:pt x="2284" y="0"/>
                    </a:moveTo>
                    <a:cubicBezTo>
                      <a:pt x="2201" y="0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6" y="3281"/>
                    </a:lnTo>
                    <a:cubicBezTo>
                      <a:pt x="3408" y="3307"/>
                      <a:pt x="3474" y="3319"/>
                      <a:pt x="3541" y="3319"/>
                    </a:cubicBezTo>
                    <a:cubicBezTo>
                      <a:pt x="3629" y="3319"/>
                      <a:pt x="3718" y="3298"/>
                      <a:pt x="3799" y="3257"/>
                    </a:cubicBezTo>
                    <a:lnTo>
                      <a:pt x="5680" y="2174"/>
                    </a:lnTo>
                    <a:cubicBezTo>
                      <a:pt x="5823" y="2090"/>
                      <a:pt x="5835" y="1971"/>
                      <a:pt x="5716" y="1912"/>
                    </a:cubicBezTo>
                    <a:lnTo>
                      <a:pt x="2489" y="42"/>
                    </a:lnTo>
                    <a:cubicBezTo>
                      <a:pt x="2424" y="15"/>
                      <a:pt x="2353" y="0"/>
                      <a:pt x="22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526;p18"/>
              <p:cNvSpPr/>
              <p:nvPr/>
            </p:nvSpPr>
            <p:spPr>
              <a:xfrm>
                <a:off x="2829513" y="33789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9" y="1"/>
                    </a:moveTo>
                    <a:cubicBezTo>
                      <a:pt x="2207" y="1"/>
                      <a:pt x="2126" y="22"/>
                      <a:pt x="2048" y="67"/>
                    </a:cubicBezTo>
                    <a:lnTo>
                      <a:pt x="155" y="1150"/>
                    </a:lnTo>
                    <a:cubicBezTo>
                      <a:pt x="24" y="1234"/>
                      <a:pt x="0" y="1353"/>
                      <a:pt x="119" y="1412"/>
                    </a:cubicBezTo>
                    <a:lnTo>
                      <a:pt x="3346" y="3281"/>
                    </a:lnTo>
                    <a:cubicBezTo>
                      <a:pt x="3411" y="3309"/>
                      <a:pt x="3484" y="3324"/>
                      <a:pt x="3557" y="3324"/>
                    </a:cubicBezTo>
                    <a:cubicBezTo>
                      <a:pt x="3642" y="3324"/>
                      <a:pt x="3727" y="3303"/>
                      <a:pt x="3798" y="3258"/>
                    </a:cubicBezTo>
                    <a:lnTo>
                      <a:pt x="5692" y="2174"/>
                    </a:lnTo>
                    <a:cubicBezTo>
                      <a:pt x="5823" y="2091"/>
                      <a:pt x="5834" y="1972"/>
                      <a:pt x="5727" y="1912"/>
                    </a:cubicBezTo>
                    <a:lnTo>
                      <a:pt x="2501" y="43"/>
                    </a:lnTo>
                    <a:cubicBezTo>
                      <a:pt x="2430" y="16"/>
                      <a:pt x="2359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4" name="Google Shape;527;p18"/>
              <p:cNvSpPr/>
              <p:nvPr/>
            </p:nvSpPr>
            <p:spPr>
              <a:xfrm>
                <a:off x="2935763" y="3440275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4" y="1"/>
                    </a:moveTo>
                    <a:cubicBezTo>
                      <a:pt x="2201" y="1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7" y="3281"/>
                    </a:lnTo>
                    <a:cubicBezTo>
                      <a:pt x="3412" y="3308"/>
                      <a:pt x="3482" y="3323"/>
                      <a:pt x="3553" y="3323"/>
                    </a:cubicBezTo>
                    <a:cubicBezTo>
                      <a:pt x="3637" y="3323"/>
                      <a:pt x="3722" y="3303"/>
                      <a:pt x="3799" y="3257"/>
                    </a:cubicBezTo>
                    <a:lnTo>
                      <a:pt x="5692" y="2174"/>
                    </a:lnTo>
                    <a:cubicBezTo>
                      <a:pt x="5823" y="2091"/>
                      <a:pt x="5835" y="1971"/>
                      <a:pt x="5716" y="1912"/>
                    </a:cubicBezTo>
                    <a:lnTo>
                      <a:pt x="2489" y="43"/>
                    </a:lnTo>
                    <a:cubicBezTo>
                      <a:pt x="2424" y="15"/>
                      <a:pt x="2353" y="1"/>
                      <a:pt x="22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5" name="Google Shape;528;p18"/>
              <p:cNvSpPr/>
              <p:nvPr/>
            </p:nvSpPr>
            <p:spPr>
              <a:xfrm>
                <a:off x="2990838" y="3378025"/>
                <a:ext cx="121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3" extrusionOk="0">
                    <a:moveTo>
                      <a:pt x="2257" y="0"/>
                    </a:moveTo>
                    <a:cubicBezTo>
                      <a:pt x="2146" y="0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99"/>
                      <a:pt x="1" y="1342"/>
                      <a:pt x="143" y="1437"/>
                    </a:cubicBezTo>
                    <a:lnTo>
                      <a:pt x="2310" y="2687"/>
                    </a:lnTo>
                    <a:cubicBezTo>
                      <a:pt x="2394" y="2724"/>
                      <a:pt x="2484" y="2742"/>
                      <a:pt x="2574" y="2742"/>
                    </a:cubicBezTo>
                    <a:cubicBezTo>
                      <a:pt x="2690" y="2742"/>
                      <a:pt x="2805" y="2712"/>
                      <a:pt x="2906" y="2652"/>
                    </a:cubicBezTo>
                    <a:lnTo>
                      <a:pt x="4656" y="1652"/>
                    </a:lnTo>
                    <a:cubicBezTo>
                      <a:pt x="4823" y="1544"/>
                      <a:pt x="4846" y="1402"/>
                      <a:pt x="4692" y="1306"/>
                    </a:cubicBezTo>
                    <a:lnTo>
                      <a:pt x="2525" y="56"/>
                    </a:lnTo>
                    <a:cubicBezTo>
                      <a:pt x="2439" y="19"/>
                      <a:pt x="2348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529;p18"/>
              <p:cNvSpPr/>
              <p:nvPr/>
            </p:nvSpPr>
            <p:spPr>
              <a:xfrm>
                <a:off x="3075663" y="3426925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5" y="0"/>
                    </a:moveTo>
                    <a:cubicBezTo>
                      <a:pt x="2146" y="0"/>
                      <a:pt x="2039" y="30"/>
                      <a:pt x="1942" y="89"/>
                    </a:cubicBezTo>
                    <a:lnTo>
                      <a:pt x="191" y="1089"/>
                    </a:lnTo>
                    <a:cubicBezTo>
                      <a:pt x="13" y="1196"/>
                      <a:pt x="1" y="1339"/>
                      <a:pt x="156" y="1434"/>
                    </a:cubicBezTo>
                    <a:lnTo>
                      <a:pt x="2311" y="2684"/>
                    </a:lnTo>
                    <a:cubicBezTo>
                      <a:pt x="2396" y="2722"/>
                      <a:pt x="2487" y="2740"/>
                      <a:pt x="2578" y="2740"/>
                    </a:cubicBezTo>
                    <a:cubicBezTo>
                      <a:pt x="2689" y="2740"/>
                      <a:pt x="2801" y="2713"/>
                      <a:pt x="2906" y="2660"/>
                    </a:cubicBezTo>
                    <a:lnTo>
                      <a:pt x="4644" y="1648"/>
                    </a:lnTo>
                    <a:cubicBezTo>
                      <a:pt x="4823" y="1553"/>
                      <a:pt x="4835" y="1398"/>
                      <a:pt x="4692" y="1315"/>
                    </a:cubicBezTo>
                    <a:lnTo>
                      <a:pt x="2525" y="65"/>
                    </a:lnTo>
                    <a:cubicBezTo>
                      <a:pt x="2438" y="21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530;p18"/>
              <p:cNvSpPr/>
              <p:nvPr/>
            </p:nvSpPr>
            <p:spPr>
              <a:xfrm>
                <a:off x="3160513" y="3475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8" y="1"/>
                    </a:moveTo>
                    <a:cubicBezTo>
                      <a:pt x="2148" y="1"/>
                      <a:pt x="2039" y="28"/>
                      <a:pt x="1941" y="80"/>
                    </a:cubicBezTo>
                    <a:lnTo>
                      <a:pt x="191" y="1092"/>
                    </a:lnTo>
                    <a:cubicBezTo>
                      <a:pt x="24" y="1187"/>
                      <a:pt x="0" y="1342"/>
                      <a:pt x="155" y="1426"/>
                    </a:cubicBezTo>
                    <a:lnTo>
                      <a:pt x="2322" y="2676"/>
                    </a:lnTo>
                    <a:cubicBezTo>
                      <a:pt x="2403" y="2719"/>
                      <a:pt x="2495" y="2740"/>
                      <a:pt x="2587" y="2740"/>
                    </a:cubicBezTo>
                    <a:cubicBezTo>
                      <a:pt x="2697" y="2740"/>
                      <a:pt x="2808" y="2710"/>
                      <a:pt x="2905" y="2652"/>
                    </a:cubicBezTo>
                    <a:lnTo>
                      <a:pt x="4644" y="1652"/>
                    </a:lnTo>
                    <a:cubicBezTo>
                      <a:pt x="4822" y="1545"/>
                      <a:pt x="4834" y="1402"/>
                      <a:pt x="4691" y="1306"/>
                    </a:cubicBezTo>
                    <a:lnTo>
                      <a:pt x="2524" y="56"/>
                    </a:lnTo>
                    <a:cubicBezTo>
                      <a:pt x="2438" y="19"/>
                      <a:pt x="2348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531;p18"/>
              <p:cNvSpPr/>
              <p:nvPr/>
            </p:nvSpPr>
            <p:spPr>
              <a:xfrm>
                <a:off x="3245338" y="3524850"/>
                <a:ext cx="1211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0" extrusionOk="0">
                    <a:moveTo>
                      <a:pt x="2257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101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8" y="2722"/>
                      <a:pt x="2498" y="2740"/>
                      <a:pt x="2588" y="2740"/>
                    </a:cubicBezTo>
                    <a:cubicBezTo>
                      <a:pt x="2698" y="2740"/>
                      <a:pt x="2807" y="2713"/>
                      <a:pt x="2906" y="2660"/>
                    </a:cubicBezTo>
                    <a:lnTo>
                      <a:pt x="4656" y="1648"/>
                    </a:lnTo>
                    <a:cubicBezTo>
                      <a:pt x="4822" y="1553"/>
                      <a:pt x="4846" y="1398"/>
                      <a:pt x="4691" y="1315"/>
                    </a:cubicBezTo>
                    <a:lnTo>
                      <a:pt x="2536" y="65"/>
                    </a:lnTo>
                    <a:cubicBezTo>
                      <a:pt x="2444" y="21"/>
                      <a:pt x="2349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532;p18"/>
              <p:cNvSpPr/>
              <p:nvPr/>
            </p:nvSpPr>
            <p:spPr>
              <a:xfrm>
                <a:off x="3330463" y="3573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0" y="1"/>
                    </a:moveTo>
                    <a:cubicBezTo>
                      <a:pt x="2138" y="1"/>
                      <a:pt x="2027" y="31"/>
                      <a:pt x="1929" y="89"/>
                    </a:cubicBezTo>
                    <a:lnTo>
                      <a:pt x="191" y="1089"/>
                    </a:lnTo>
                    <a:cubicBezTo>
                      <a:pt x="12" y="1196"/>
                      <a:pt x="1" y="1339"/>
                      <a:pt x="143" y="1435"/>
                    </a:cubicBezTo>
                    <a:lnTo>
                      <a:pt x="2310" y="2685"/>
                    </a:lnTo>
                    <a:cubicBezTo>
                      <a:pt x="2396" y="2722"/>
                      <a:pt x="2487" y="2740"/>
                      <a:pt x="2577" y="2740"/>
                    </a:cubicBezTo>
                    <a:cubicBezTo>
                      <a:pt x="2687" y="2740"/>
                      <a:pt x="2796" y="2713"/>
                      <a:pt x="2894" y="2661"/>
                    </a:cubicBezTo>
                    <a:lnTo>
                      <a:pt x="4644" y="1649"/>
                    </a:lnTo>
                    <a:cubicBezTo>
                      <a:pt x="4811" y="1554"/>
                      <a:pt x="4835" y="1399"/>
                      <a:pt x="4680" y="1316"/>
                    </a:cubicBezTo>
                    <a:lnTo>
                      <a:pt x="2525" y="65"/>
                    </a:lnTo>
                    <a:cubicBezTo>
                      <a:pt x="2438" y="22"/>
                      <a:pt x="2344" y="1"/>
                      <a:pt x="22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533;p18"/>
              <p:cNvSpPr/>
              <p:nvPr/>
            </p:nvSpPr>
            <p:spPr>
              <a:xfrm>
                <a:off x="3415288" y="362300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9" y="0"/>
                    </a:moveTo>
                    <a:cubicBezTo>
                      <a:pt x="2149" y="0"/>
                      <a:pt x="2040" y="27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5"/>
                    </a:lnTo>
                    <a:cubicBezTo>
                      <a:pt x="2398" y="2719"/>
                      <a:pt x="2489" y="2740"/>
                      <a:pt x="2582" y="2740"/>
                    </a:cubicBezTo>
                    <a:cubicBezTo>
                      <a:pt x="2692" y="2740"/>
                      <a:pt x="2802" y="2710"/>
                      <a:pt x="2906" y="2652"/>
                    </a:cubicBezTo>
                    <a:lnTo>
                      <a:pt x="4644" y="1651"/>
                    </a:lnTo>
                    <a:cubicBezTo>
                      <a:pt x="4823" y="1544"/>
                      <a:pt x="4835" y="1401"/>
                      <a:pt x="4692" y="1306"/>
                    </a:cubicBezTo>
                    <a:lnTo>
                      <a:pt x="2525" y="56"/>
                    </a:lnTo>
                    <a:cubicBezTo>
                      <a:pt x="2439" y="18"/>
                      <a:pt x="2349" y="0"/>
                      <a:pt x="22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1" name="Google Shape;534;p18"/>
              <p:cNvSpPr/>
              <p:nvPr/>
            </p:nvSpPr>
            <p:spPr>
              <a:xfrm>
                <a:off x="3500138" y="3672100"/>
                <a:ext cx="1208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6" extrusionOk="0">
                    <a:moveTo>
                      <a:pt x="2257" y="1"/>
                    </a:moveTo>
                    <a:cubicBezTo>
                      <a:pt x="2146" y="1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88"/>
                      <a:pt x="0" y="1342"/>
                      <a:pt x="143" y="1426"/>
                    </a:cubicBezTo>
                    <a:lnTo>
                      <a:pt x="2310" y="2676"/>
                    </a:lnTo>
                    <a:cubicBezTo>
                      <a:pt x="2399" y="2715"/>
                      <a:pt x="2496" y="2736"/>
                      <a:pt x="2593" y="2736"/>
                    </a:cubicBezTo>
                    <a:cubicBezTo>
                      <a:pt x="2702" y="2736"/>
                      <a:pt x="2810" y="2709"/>
                      <a:pt x="2905" y="2652"/>
                    </a:cubicBezTo>
                    <a:lnTo>
                      <a:pt x="4644" y="1640"/>
                    </a:lnTo>
                    <a:cubicBezTo>
                      <a:pt x="4822" y="1545"/>
                      <a:pt x="4834" y="1390"/>
                      <a:pt x="4691" y="1307"/>
                    </a:cubicBezTo>
                    <a:lnTo>
                      <a:pt x="2524" y="57"/>
                    </a:lnTo>
                    <a:cubicBezTo>
                      <a:pt x="2438" y="19"/>
                      <a:pt x="2348" y="1"/>
                      <a:pt x="22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2" name="Google Shape;535;p18"/>
              <p:cNvSpPr/>
              <p:nvPr/>
            </p:nvSpPr>
            <p:spPr>
              <a:xfrm>
                <a:off x="3584963" y="372100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5" y="0"/>
                    </a:moveTo>
                    <a:cubicBezTo>
                      <a:pt x="2146" y="0"/>
                      <a:pt x="2038" y="31"/>
                      <a:pt x="1941" y="89"/>
                    </a:cubicBezTo>
                    <a:lnTo>
                      <a:pt x="191" y="1089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3" y="2722"/>
                      <a:pt x="2493" y="2740"/>
                      <a:pt x="2584" y="2740"/>
                    </a:cubicBezTo>
                    <a:cubicBezTo>
                      <a:pt x="2695" y="2740"/>
                      <a:pt x="2807" y="2713"/>
                      <a:pt x="2906" y="2661"/>
                    </a:cubicBezTo>
                    <a:lnTo>
                      <a:pt x="4656" y="1661"/>
                    </a:lnTo>
                    <a:cubicBezTo>
                      <a:pt x="4822" y="1553"/>
                      <a:pt x="4834" y="1399"/>
                      <a:pt x="4691" y="1315"/>
                    </a:cubicBezTo>
                    <a:lnTo>
                      <a:pt x="2525" y="65"/>
                    </a:lnTo>
                    <a:cubicBezTo>
                      <a:pt x="2438" y="22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536;p18"/>
              <p:cNvSpPr/>
              <p:nvPr/>
            </p:nvSpPr>
            <p:spPr>
              <a:xfrm>
                <a:off x="3670088" y="3770225"/>
                <a:ext cx="1208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4" extrusionOk="0">
                    <a:moveTo>
                      <a:pt x="2246" y="1"/>
                    </a:moveTo>
                    <a:cubicBezTo>
                      <a:pt x="2139" y="1"/>
                      <a:pt x="2031" y="27"/>
                      <a:pt x="1929" y="84"/>
                    </a:cubicBezTo>
                    <a:lnTo>
                      <a:pt x="191" y="1096"/>
                    </a:lnTo>
                    <a:cubicBezTo>
                      <a:pt x="13" y="1192"/>
                      <a:pt x="1" y="1346"/>
                      <a:pt x="143" y="1430"/>
                    </a:cubicBezTo>
                    <a:lnTo>
                      <a:pt x="2310" y="2668"/>
                    </a:lnTo>
                    <a:cubicBezTo>
                      <a:pt x="2400" y="2713"/>
                      <a:pt x="2494" y="2734"/>
                      <a:pt x="2589" y="2734"/>
                    </a:cubicBezTo>
                    <a:cubicBezTo>
                      <a:pt x="2697" y="2734"/>
                      <a:pt x="2805" y="2707"/>
                      <a:pt x="2906" y="2656"/>
                    </a:cubicBezTo>
                    <a:lnTo>
                      <a:pt x="4644" y="1644"/>
                    </a:lnTo>
                    <a:cubicBezTo>
                      <a:pt x="4823" y="1549"/>
                      <a:pt x="4835" y="1394"/>
                      <a:pt x="4692" y="1311"/>
                    </a:cubicBezTo>
                    <a:lnTo>
                      <a:pt x="2525" y="61"/>
                    </a:lnTo>
                    <a:cubicBezTo>
                      <a:pt x="2435" y="22"/>
                      <a:pt x="2341" y="1"/>
                      <a:pt x="2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537;p18"/>
              <p:cNvSpPr/>
              <p:nvPr/>
            </p:nvSpPr>
            <p:spPr>
              <a:xfrm>
                <a:off x="3754913" y="3819150"/>
                <a:ext cx="1211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36" extrusionOk="0">
                    <a:moveTo>
                      <a:pt x="2264" y="0"/>
                    </a:moveTo>
                    <a:cubicBezTo>
                      <a:pt x="2152" y="0"/>
                      <a:pt x="2040" y="28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6"/>
                    </a:lnTo>
                    <a:cubicBezTo>
                      <a:pt x="2400" y="2715"/>
                      <a:pt x="2497" y="2735"/>
                      <a:pt x="2593" y="2735"/>
                    </a:cubicBezTo>
                    <a:cubicBezTo>
                      <a:pt x="2703" y="2735"/>
                      <a:pt x="2811" y="2709"/>
                      <a:pt x="2906" y="2652"/>
                    </a:cubicBezTo>
                    <a:lnTo>
                      <a:pt x="4656" y="1640"/>
                    </a:lnTo>
                    <a:cubicBezTo>
                      <a:pt x="4823" y="1544"/>
                      <a:pt x="4847" y="1390"/>
                      <a:pt x="4692" y="1306"/>
                    </a:cubicBezTo>
                    <a:lnTo>
                      <a:pt x="2525" y="56"/>
                    </a:lnTo>
                    <a:cubicBezTo>
                      <a:pt x="2445" y="19"/>
                      <a:pt x="2355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538;p18"/>
              <p:cNvSpPr/>
              <p:nvPr/>
            </p:nvSpPr>
            <p:spPr>
              <a:xfrm>
                <a:off x="3839763" y="386805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4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089"/>
                    </a:lnTo>
                    <a:cubicBezTo>
                      <a:pt x="12" y="1196"/>
                      <a:pt x="0" y="1351"/>
                      <a:pt x="155" y="1434"/>
                    </a:cubicBezTo>
                    <a:lnTo>
                      <a:pt x="2310" y="2684"/>
                    </a:lnTo>
                    <a:cubicBezTo>
                      <a:pt x="2396" y="2722"/>
                      <a:pt x="2486" y="2740"/>
                      <a:pt x="2577" y="2740"/>
                    </a:cubicBezTo>
                    <a:cubicBezTo>
                      <a:pt x="2689" y="2740"/>
                      <a:pt x="2801" y="2713"/>
                      <a:pt x="2905" y="2660"/>
                    </a:cubicBezTo>
                    <a:lnTo>
                      <a:pt x="4644" y="1648"/>
                    </a:lnTo>
                    <a:cubicBezTo>
                      <a:pt x="4822" y="1553"/>
                      <a:pt x="4834" y="1398"/>
                      <a:pt x="4691" y="1315"/>
                    </a:cubicBezTo>
                    <a:lnTo>
                      <a:pt x="2524" y="65"/>
                    </a:lnTo>
                    <a:cubicBezTo>
                      <a:pt x="2437" y="21"/>
                      <a:pt x="2346" y="0"/>
                      <a:pt x="2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6" name="Google Shape;539;p18"/>
              <p:cNvSpPr/>
              <p:nvPr/>
            </p:nvSpPr>
            <p:spPr>
              <a:xfrm>
                <a:off x="3057813" y="3322350"/>
                <a:ext cx="1235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6" extrusionOk="0">
                    <a:moveTo>
                      <a:pt x="2263" y="1"/>
                    </a:moveTo>
                    <a:cubicBezTo>
                      <a:pt x="2157" y="1"/>
                      <a:pt x="2051" y="28"/>
                      <a:pt x="1953" y="81"/>
                    </a:cubicBezTo>
                    <a:lnTo>
                      <a:pt x="191" y="1104"/>
                    </a:lnTo>
                    <a:cubicBezTo>
                      <a:pt x="24" y="1200"/>
                      <a:pt x="0" y="1355"/>
                      <a:pt x="143" y="1438"/>
                    </a:cubicBezTo>
                    <a:lnTo>
                      <a:pt x="2417" y="2736"/>
                    </a:lnTo>
                    <a:cubicBezTo>
                      <a:pt x="2501" y="2775"/>
                      <a:pt x="2593" y="2795"/>
                      <a:pt x="2683" y="2795"/>
                    </a:cubicBezTo>
                    <a:cubicBezTo>
                      <a:pt x="2786" y="2795"/>
                      <a:pt x="2888" y="2769"/>
                      <a:pt x="2977" y="2712"/>
                    </a:cubicBezTo>
                    <a:lnTo>
                      <a:pt x="4751" y="1700"/>
                    </a:lnTo>
                    <a:cubicBezTo>
                      <a:pt x="4918" y="1605"/>
                      <a:pt x="4942" y="1450"/>
                      <a:pt x="4787" y="1366"/>
                    </a:cubicBezTo>
                    <a:lnTo>
                      <a:pt x="2525" y="57"/>
                    </a:lnTo>
                    <a:cubicBezTo>
                      <a:pt x="2439" y="19"/>
                      <a:pt x="2351" y="1"/>
                      <a:pt x="2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7" name="Google Shape;540;p18"/>
              <p:cNvSpPr/>
              <p:nvPr/>
            </p:nvSpPr>
            <p:spPr>
              <a:xfrm>
                <a:off x="3145313" y="33729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1" y="0"/>
                      <a:pt x="2052" y="27"/>
                      <a:pt x="1954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5"/>
                    </a:cubicBezTo>
                    <a:lnTo>
                      <a:pt x="2525" y="56"/>
                    </a:lnTo>
                    <a:cubicBezTo>
                      <a:pt x="2445" y="18"/>
                      <a:pt x="2357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8" name="Google Shape;541;p18"/>
              <p:cNvSpPr/>
              <p:nvPr/>
            </p:nvSpPr>
            <p:spPr>
              <a:xfrm>
                <a:off x="3232838" y="34235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0" y="0"/>
                      <a:pt x="2051" y="27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498" y="2772"/>
                      <a:pt x="2585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1" y="1449"/>
                      <a:pt x="4787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9" name="Google Shape;542;p18"/>
              <p:cNvSpPr/>
              <p:nvPr/>
            </p:nvSpPr>
            <p:spPr>
              <a:xfrm>
                <a:off x="3320338" y="34741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1" y="0"/>
                      <a:pt x="2052" y="27"/>
                      <a:pt x="1953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5"/>
                    </a:cubicBezTo>
                    <a:lnTo>
                      <a:pt x="2418" y="2735"/>
                    </a:lnTo>
                    <a:cubicBezTo>
                      <a:pt x="2503" y="2772"/>
                      <a:pt x="2592" y="2791"/>
                      <a:pt x="2679" y="2791"/>
                    </a:cubicBezTo>
                    <a:cubicBezTo>
                      <a:pt x="2786" y="2791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99" y="1366"/>
                    </a:cubicBezTo>
                    <a:lnTo>
                      <a:pt x="2525" y="56"/>
                    </a:lnTo>
                    <a:cubicBezTo>
                      <a:pt x="2444" y="18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0" name="Google Shape;543;p18"/>
              <p:cNvSpPr/>
              <p:nvPr/>
            </p:nvSpPr>
            <p:spPr>
              <a:xfrm>
                <a:off x="3407863" y="35247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2" y="0"/>
                      <a:pt x="2056" y="27"/>
                      <a:pt x="1965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503" y="2772"/>
                      <a:pt x="2591" y="2791"/>
                      <a:pt x="2678" y="2791"/>
                    </a:cubicBezTo>
                    <a:cubicBezTo>
                      <a:pt x="2785" y="2791"/>
                      <a:pt x="2890" y="2763"/>
                      <a:pt x="2989" y="2711"/>
                    </a:cubicBezTo>
                    <a:lnTo>
                      <a:pt x="4751" y="1687"/>
                    </a:lnTo>
                    <a:cubicBezTo>
                      <a:pt x="4929" y="1592"/>
                      <a:pt x="4941" y="1449"/>
                      <a:pt x="4798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1" name="Google Shape;544;p18"/>
              <p:cNvSpPr/>
              <p:nvPr/>
            </p:nvSpPr>
            <p:spPr>
              <a:xfrm>
                <a:off x="3495663" y="3575275"/>
                <a:ext cx="1232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5" extrusionOk="0">
                    <a:moveTo>
                      <a:pt x="2253" y="0"/>
                    </a:moveTo>
                    <a:cubicBezTo>
                      <a:pt x="2150" y="0"/>
                      <a:pt x="2048" y="27"/>
                      <a:pt x="1953" y="84"/>
                    </a:cubicBezTo>
                    <a:lnTo>
                      <a:pt x="191" y="1096"/>
                    </a:lnTo>
                    <a:cubicBezTo>
                      <a:pt x="12" y="1191"/>
                      <a:pt x="1" y="1346"/>
                      <a:pt x="143" y="1429"/>
                    </a:cubicBezTo>
                    <a:lnTo>
                      <a:pt x="2406" y="2739"/>
                    </a:lnTo>
                    <a:cubicBezTo>
                      <a:pt x="2491" y="2776"/>
                      <a:pt x="2582" y="2795"/>
                      <a:pt x="2671" y="2795"/>
                    </a:cubicBezTo>
                    <a:cubicBezTo>
                      <a:pt x="2779" y="2795"/>
                      <a:pt x="2885" y="2767"/>
                      <a:pt x="2977" y="2715"/>
                    </a:cubicBezTo>
                    <a:lnTo>
                      <a:pt x="4751" y="1691"/>
                    </a:lnTo>
                    <a:cubicBezTo>
                      <a:pt x="4918" y="1596"/>
                      <a:pt x="4930" y="1441"/>
                      <a:pt x="4787" y="1370"/>
                    </a:cubicBezTo>
                    <a:lnTo>
                      <a:pt x="2525" y="60"/>
                    </a:lnTo>
                    <a:cubicBezTo>
                      <a:pt x="2435" y="21"/>
                      <a:pt x="2343" y="0"/>
                      <a:pt x="22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2" name="Google Shape;545;p18"/>
              <p:cNvSpPr/>
              <p:nvPr/>
            </p:nvSpPr>
            <p:spPr>
              <a:xfrm>
                <a:off x="3583163" y="3625975"/>
                <a:ext cx="1235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2791" extrusionOk="0">
                    <a:moveTo>
                      <a:pt x="2264" y="0"/>
                    </a:moveTo>
                    <a:cubicBezTo>
                      <a:pt x="2157" y="0"/>
                      <a:pt x="2052" y="28"/>
                      <a:pt x="1954" y="80"/>
                    </a:cubicBezTo>
                    <a:lnTo>
                      <a:pt x="191" y="1104"/>
                    </a:lnTo>
                    <a:cubicBezTo>
                      <a:pt x="13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2" y="1687"/>
                    </a:lnTo>
                    <a:cubicBezTo>
                      <a:pt x="4918" y="1592"/>
                      <a:pt x="4942" y="1437"/>
                      <a:pt x="4799" y="1354"/>
                    </a:cubicBezTo>
                    <a:lnTo>
                      <a:pt x="2525" y="56"/>
                    </a:lnTo>
                    <a:cubicBezTo>
                      <a:pt x="2439" y="19"/>
                      <a:pt x="2351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3" name="Google Shape;546;p18"/>
              <p:cNvSpPr/>
              <p:nvPr/>
            </p:nvSpPr>
            <p:spPr>
              <a:xfrm>
                <a:off x="3670688" y="3676275"/>
                <a:ext cx="1235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5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2417" y="2735"/>
                    </a:lnTo>
                    <a:cubicBezTo>
                      <a:pt x="2501" y="2774"/>
                      <a:pt x="2593" y="2795"/>
                      <a:pt x="2685" y="2795"/>
                    </a:cubicBezTo>
                    <a:cubicBezTo>
                      <a:pt x="2789" y="2795"/>
                      <a:pt x="2894" y="2768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4" name="Google Shape;547;p18"/>
              <p:cNvSpPr/>
              <p:nvPr/>
            </p:nvSpPr>
            <p:spPr>
              <a:xfrm>
                <a:off x="3758188" y="3726875"/>
                <a:ext cx="1235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7" extrusionOk="0">
                    <a:moveTo>
                      <a:pt x="2270" y="1"/>
                    </a:moveTo>
                    <a:cubicBezTo>
                      <a:pt x="2163" y="1"/>
                      <a:pt x="2057" y="28"/>
                      <a:pt x="1965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6"/>
                    </a:cubicBezTo>
                    <a:lnTo>
                      <a:pt x="2418" y="2735"/>
                    </a:lnTo>
                    <a:cubicBezTo>
                      <a:pt x="2504" y="2775"/>
                      <a:pt x="2599" y="2796"/>
                      <a:pt x="2694" y="2796"/>
                    </a:cubicBezTo>
                    <a:cubicBezTo>
                      <a:pt x="2795" y="2796"/>
                      <a:pt x="2897" y="2772"/>
                      <a:pt x="2989" y="2723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5" y="19"/>
                      <a:pt x="2357" y="1"/>
                      <a:pt x="22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5" name="Google Shape;548;p18"/>
              <p:cNvSpPr/>
              <p:nvPr/>
            </p:nvSpPr>
            <p:spPr>
              <a:xfrm>
                <a:off x="3845713" y="37774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1"/>
                    </a:moveTo>
                    <a:cubicBezTo>
                      <a:pt x="2160" y="1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6"/>
                    </a:cubicBezTo>
                    <a:lnTo>
                      <a:pt x="2417" y="2735"/>
                    </a:lnTo>
                    <a:cubicBezTo>
                      <a:pt x="2498" y="2773"/>
                      <a:pt x="2585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1" y="1687"/>
                    </a:lnTo>
                    <a:cubicBezTo>
                      <a:pt x="4918" y="1592"/>
                      <a:pt x="4941" y="1449"/>
                      <a:pt x="4799" y="1366"/>
                    </a:cubicBezTo>
                    <a:lnTo>
                      <a:pt x="2524" y="56"/>
                    </a:lnTo>
                    <a:cubicBezTo>
                      <a:pt x="2444" y="19"/>
                      <a:pt x="235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6" name="Google Shape;549;p18"/>
              <p:cNvSpPr/>
              <p:nvPr/>
            </p:nvSpPr>
            <p:spPr>
              <a:xfrm>
                <a:off x="3933513" y="3828075"/>
                <a:ext cx="12325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2" extrusionOk="0">
                    <a:moveTo>
                      <a:pt x="2258" y="1"/>
                    </a:moveTo>
                    <a:cubicBezTo>
                      <a:pt x="2151" y="1"/>
                      <a:pt x="2045" y="28"/>
                      <a:pt x="1953" y="80"/>
                    </a:cubicBezTo>
                    <a:lnTo>
                      <a:pt x="179" y="1092"/>
                    </a:lnTo>
                    <a:cubicBezTo>
                      <a:pt x="13" y="1199"/>
                      <a:pt x="1" y="1342"/>
                      <a:pt x="144" y="1426"/>
                    </a:cubicBezTo>
                    <a:lnTo>
                      <a:pt x="2406" y="2735"/>
                    </a:lnTo>
                    <a:cubicBezTo>
                      <a:pt x="2491" y="2773"/>
                      <a:pt x="2582" y="2791"/>
                      <a:pt x="2672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39" y="1688"/>
                    </a:lnTo>
                    <a:cubicBezTo>
                      <a:pt x="4918" y="1592"/>
                      <a:pt x="4930" y="1449"/>
                      <a:pt x="4787" y="1366"/>
                    </a:cubicBezTo>
                    <a:lnTo>
                      <a:pt x="2513" y="56"/>
                    </a:lnTo>
                    <a:cubicBezTo>
                      <a:pt x="2432" y="19"/>
                      <a:pt x="2345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7" name="Google Shape;550;p18"/>
              <p:cNvSpPr/>
              <p:nvPr/>
            </p:nvSpPr>
            <p:spPr>
              <a:xfrm>
                <a:off x="3080738" y="324132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2" y="0"/>
                      <a:pt x="2099" y="25"/>
                      <a:pt x="2012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8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8"/>
                      <a:pt x="5310" y="1678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8" name="Google Shape;551;p18"/>
              <p:cNvSpPr/>
              <p:nvPr/>
            </p:nvSpPr>
            <p:spPr>
              <a:xfrm>
                <a:off x="3178963" y="32981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31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6" y="3023"/>
                    </a:cubicBezTo>
                    <a:cubicBezTo>
                      <a:pt x="3128" y="3023"/>
                      <a:pt x="3219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22" y="1679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9" name="Google Shape;552;p18"/>
              <p:cNvSpPr/>
              <p:nvPr/>
            </p:nvSpPr>
            <p:spPr>
              <a:xfrm>
                <a:off x="3277488" y="33549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56" y="0"/>
                    </a:moveTo>
                    <a:cubicBezTo>
                      <a:pt x="2170" y="0"/>
                      <a:pt x="2087" y="21"/>
                      <a:pt x="2012" y="64"/>
                    </a:cubicBezTo>
                    <a:lnTo>
                      <a:pt x="155" y="1148"/>
                    </a:lnTo>
                    <a:cubicBezTo>
                      <a:pt x="12" y="1231"/>
                      <a:pt x="0" y="1350"/>
                      <a:pt x="119" y="1422"/>
                    </a:cubicBezTo>
                    <a:lnTo>
                      <a:pt x="2810" y="2981"/>
                    </a:lnTo>
                    <a:cubicBezTo>
                      <a:pt x="2881" y="3009"/>
                      <a:pt x="2957" y="3023"/>
                      <a:pt x="3032" y="3023"/>
                    </a:cubicBezTo>
                    <a:cubicBezTo>
                      <a:pt x="3121" y="3023"/>
                      <a:pt x="3209" y="3003"/>
                      <a:pt x="3286" y="2958"/>
                    </a:cubicBezTo>
                    <a:lnTo>
                      <a:pt x="5156" y="1886"/>
                    </a:lnTo>
                    <a:cubicBezTo>
                      <a:pt x="5299" y="1803"/>
                      <a:pt x="5310" y="1672"/>
                      <a:pt x="5191" y="1600"/>
                    </a:cubicBezTo>
                    <a:lnTo>
                      <a:pt x="2489" y="53"/>
                    </a:lnTo>
                    <a:cubicBezTo>
                      <a:pt x="2414" y="18"/>
                      <a:pt x="2334" y="0"/>
                      <a:pt x="22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0" name="Google Shape;553;p18"/>
              <p:cNvSpPr/>
              <p:nvPr/>
            </p:nvSpPr>
            <p:spPr>
              <a:xfrm>
                <a:off x="3375713" y="34115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67" y="1143"/>
                    </a:lnTo>
                    <a:cubicBezTo>
                      <a:pt x="24" y="1226"/>
                      <a:pt x="0" y="1345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1" name="Google Shape;554;p18"/>
              <p:cNvSpPr/>
              <p:nvPr/>
            </p:nvSpPr>
            <p:spPr>
              <a:xfrm>
                <a:off x="3473938" y="346842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2"/>
                    </a:cubicBezTo>
                    <a:lnTo>
                      <a:pt x="167" y="1143"/>
                    </a:lnTo>
                    <a:cubicBezTo>
                      <a:pt x="24" y="1226"/>
                      <a:pt x="0" y="1346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2" name="Google Shape;555;p18"/>
              <p:cNvSpPr/>
              <p:nvPr/>
            </p:nvSpPr>
            <p:spPr>
              <a:xfrm>
                <a:off x="3572463" y="352527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1"/>
                    </a:moveTo>
                    <a:cubicBezTo>
                      <a:pt x="2192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2810" y="2977"/>
                    </a:lnTo>
                    <a:cubicBezTo>
                      <a:pt x="2879" y="3008"/>
                      <a:pt x="2952" y="3024"/>
                      <a:pt x="3026" y="3024"/>
                    </a:cubicBezTo>
                    <a:cubicBezTo>
                      <a:pt x="3118" y="3024"/>
                      <a:pt x="3212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11" y="1679"/>
                      <a:pt x="5191" y="1608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3" name="Google Shape;556;p18"/>
              <p:cNvSpPr/>
              <p:nvPr/>
            </p:nvSpPr>
            <p:spPr>
              <a:xfrm>
                <a:off x="3670688" y="358200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68" y="1"/>
                    </a:moveTo>
                    <a:cubicBezTo>
                      <a:pt x="2182" y="1"/>
                      <a:pt x="2099" y="22"/>
                      <a:pt x="2024" y="65"/>
                    </a:cubicBezTo>
                    <a:lnTo>
                      <a:pt x="167" y="1148"/>
                    </a:lnTo>
                    <a:cubicBezTo>
                      <a:pt x="12" y="1232"/>
                      <a:pt x="0" y="1351"/>
                      <a:pt x="131" y="1422"/>
                    </a:cubicBezTo>
                    <a:lnTo>
                      <a:pt x="2822" y="2982"/>
                    </a:lnTo>
                    <a:cubicBezTo>
                      <a:pt x="2893" y="3009"/>
                      <a:pt x="2969" y="3024"/>
                      <a:pt x="3044" y="3024"/>
                    </a:cubicBezTo>
                    <a:cubicBezTo>
                      <a:pt x="3133" y="3024"/>
                      <a:pt x="3221" y="3003"/>
                      <a:pt x="3298" y="2958"/>
                    </a:cubicBezTo>
                    <a:lnTo>
                      <a:pt x="5156" y="1887"/>
                    </a:lnTo>
                    <a:cubicBezTo>
                      <a:pt x="5299" y="1803"/>
                      <a:pt x="5323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4" name="Google Shape;557;p18"/>
              <p:cNvSpPr/>
              <p:nvPr/>
            </p:nvSpPr>
            <p:spPr>
              <a:xfrm>
                <a:off x="3769213" y="3638850"/>
                <a:ext cx="132775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3" extrusionOk="0">
                    <a:moveTo>
                      <a:pt x="2266" y="1"/>
                    </a:moveTo>
                    <a:cubicBezTo>
                      <a:pt x="2180" y="1"/>
                      <a:pt x="2093" y="22"/>
                      <a:pt x="2013" y="65"/>
                    </a:cubicBezTo>
                    <a:lnTo>
                      <a:pt x="155" y="1137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2810" y="2970"/>
                    </a:lnTo>
                    <a:cubicBezTo>
                      <a:pt x="2885" y="3004"/>
                      <a:pt x="2965" y="3022"/>
                      <a:pt x="3045" y="3022"/>
                    </a:cubicBezTo>
                    <a:cubicBezTo>
                      <a:pt x="3131" y="3022"/>
                      <a:pt x="3218" y="3001"/>
                      <a:pt x="3298" y="2958"/>
                    </a:cubicBezTo>
                    <a:lnTo>
                      <a:pt x="5156" y="1875"/>
                    </a:lnTo>
                    <a:cubicBezTo>
                      <a:pt x="5299" y="1803"/>
                      <a:pt x="5311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5" name="Google Shape;558;p18"/>
              <p:cNvSpPr/>
              <p:nvPr/>
            </p:nvSpPr>
            <p:spPr>
              <a:xfrm>
                <a:off x="3867438" y="369555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3" y="0"/>
                      <a:pt x="2099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57"/>
                      <a:pt x="120" y="1428"/>
                    </a:cubicBezTo>
                    <a:lnTo>
                      <a:pt x="2822" y="2976"/>
                    </a:lnTo>
                    <a:cubicBezTo>
                      <a:pt x="2891" y="3008"/>
                      <a:pt x="2962" y="3023"/>
                      <a:pt x="3033" y="3023"/>
                    </a:cubicBezTo>
                    <a:cubicBezTo>
                      <a:pt x="3122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7"/>
                      <a:pt x="5311" y="1678"/>
                      <a:pt x="5192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6" name="Google Shape;559;p18"/>
              <p:cNvSpPr/>
              <p:nvPr/>
            </p:nvSpPr>
            <p:spPr>
              <a:xfrm>
                <a:off x="3965963" y="37524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74" y="0"/>
                    </a:moveTo>
                    <a:cubicBezTo>
                      <a:pt x="2183" y="0"/>
                      <a:pt x="2092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6" y="3023"/>
                      <a:pt x="3207" y="2999"/>
                      <a:pt x="3287" y="2952"/>
                    </a:cubicBezTo>
                    <a:lnTo>
                      <a:pt x="5156" y="1881"/>
                    </a:lnTo>
                    <a:cubicBezTo>
                      <a:pt x="5299" y="1798"/>
                      <a:pt x="5311" y="1678"/>
                      <a:pt x="5192" y="1607"/>
                    </a:cubicBezTo>
                    <a:lnTo>
                      <a:pt x="2489" y="47"/>
                    </a:lnTo>
                    <a:cubicBezTo>
                      <a:pt x="2420" y="16"/>
                      <a:pt x="2347" y="0"/>
                      <a:pt x="22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7" name="Google Shape;560;p18"/>
              <p:cNvSpPr/>
              <p:nvPr/>
            </p:nvSpPr>
            <p:spPr>
              <a:xfrm>
                <a:off x="4064188" y="380925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0"/>
                    </a:moveTo>
                    <a:cubicBezTo>
                      <a:pt x="2195" y="0"/>
                      <a:pt x="2104" y="25"/>
                      <a:pt x="2025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20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7" y="3023"/>
                    </a:cubicBezTo>
                    <a:cubicBezTo>
                      <a:pt x="3128" y="3023"/>
                      <a:pt x="3219" y="2999"/>
                      <a:pt x="3299" y="2953"/>
                    </a:cubicBezTo>
                    <a:lnTo>
                      <a:pt x="5168" y="1881"/>
                    </a:lnTo>
                    <a:cubicBezTo>
                      <a:pt x="5311" y="1798"/>
                      <a:pt x="5323" y="1667"/>
                      <a:pt x="5204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8" name="Google Shape;561;p18"/>
              <p:cNvSpPr/>
              <p:nvPr/>
            </p:nvSpPr>
            <p:spPr>
              <a:xfrm>
                <a:off x="3915663" y="4005975"/>
                <a:ext cx="145875" cy="83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3" extrusionOk="0">
                    <a:moveTo>
                      <a:pt x="2283" y="0"/>
                    </a:moveTo>
                    <a:cubicBezTo>
                      <a:pt x="2200" y="0"/>
                      <a:pt x="2119" y="22"/>
                      <a:pt x="2048" y="60"/>
                    </a:cubicBezTo>
                    <a:lnTo>
                      <a:pt x="155" y="1156"/>
                    </a:lnTo>
                    <a:cubicBezTo>
                      <a:pt x="12" y="1227"/>
                      <a:pt x="0" y="1346"/>
                      <a:pt x="119" y="1418"/>
                    </a:cubicBezTo>
                    <a:lnTo>
                      <a:pt x="3346" y="3275"/>
                    </a:lnTo>
                    <a:cubicBezTo>
                      <a:pt x="3411" y="3308"/>
                      <a:pt x="3482" y="3323"/>
                      <a:pt x="3553" y="3323"/>
                    </a:cubicBezTo>
                    <a:cubicBezTo>
                      <a:pt x="3637" y="3323"/>
                      <a:pt x="3721" y="3302"/>
                      <a:pt x="3798" y="3263"/>
                    </a:cubicBezTo>
                    <a:lnTo>
                      <a:pt x="5680" y="2168"/>
                    </a:lnTo>
                    <a:cubicBezTo>
                      <a:pt x="5811" y="2096"/>
                      <a:pt x="5834" y="1977"/>
                      <a:pt x="5715" y="1906"/>
                    </a:cubicBezTo>
                    <a:lnTo>
                      <a:pt x="2489" y="48"/>
                    </a:lnTo>
                    <a:cubicBezTo>
                      <a:pt x="2423" y="16"/>
                      <a:pt x="2353" y="0"/>
                      <a:pt x="22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9" name="Google Shape;562;p18"/>
              <p:cNvSpPr/>
              <p:nvPr/>
            </p:nvSpPr>
            <p:spPr>
              <a:xfrm>
                <a:off x="3809388" y="39446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2" y="1"/>
                    </a:moveTo>
                    <a:cubicBezTo>
                      <a:pt x="2198" y="1"/>
                      <a:pt x="2114" y="22"/>
                      <a:pt x="2037" y="61"/>
                    </a:cubicBezTo>
                    <a:lnTo>
                      <a:pt x="156" y="1156"/>
                    </a:lnTo>
                    <a:cubicBezTo>
                      <a:pt x="13" y="1227"/>
                      <a:pt x="1" y="1347"/>
                      <a:pt x="120" y="1418"/>
                    </a:cubicBezTo>
                    <a:lnTo>
                      <a:pt x="3346" y="3275"/>
                    </a:lnTo>
                    <a:cubicBezTo>
                      <a:pt x="3412" y="3308"/>
                      <a:pt x="3482" y="3323"/>
                      <a:pt x="3552" y="3323"/>
                    </a:cubicBezTo>
                    <a:cubicBezTo>
                      <a:pt x="3635" y="3323"/>
                      <a:pt x="3716" y="3302"/>
                      <a:pt x="3787" y="3263"/>
                    </a:cubicBezTo>
                    <a:lnTo>
                      <a:pt x="5680" y="2168"/>
                    </a:lnTo>
                    <a:cubicBezTo>
                      <a:pt x="5811" y="2097"/>
                      <a:pt x="5835" y="1978"/>
                      <a:pt x="5716" y="1906"/>
                    </a:cubicBezTo>
                    <a:lnTo>
                      <a:pt x="2489" y="49"/>
                    </a:lnTo>
                    <a:cubicBezTo>
                      <a:pt x="2424" y="16"/>
                      <a:pt x="2353" y="1"/>
                      <a:pt x="2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0" name="Google Shape;563;p18"/>
              <p:cNvSpPr/>
              <p:nvPr/>
            </p:nvSpPr>
            <p:spPr>
              <a:xfrm>
                <a:off x="3703138" y="3883350"/>
                <a:ext cx="14587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8" extrusionOk="0">
                    <a:moveTo>
                      <a:pt x="2282" y="0"/>
                    </a:moveTo>
                    <a:cubicBezTo>
                      <a:pt x="2198" y="0"/>
                      <a:pt x="2114" y="21"/>
                      <a:pt x="2036" y="60"/>
                    </a:cubicBezTo>
                    <a:lnTo>
                      <a:pt x="143" y="1155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3346" y="3275"/>
                    </a:lnTo>
                    <a:cubicBezTo>
                      <a:pt x="3414" y="3303"/>
                      <a:pt x="3488" y="3318"/>
                      <a:pt x="3560" y="3318"/>
                    </a:cubicBezTo>
                    <a:cubicBezTo>
                      <a:pt x="3640" y="3318"/>
                      <a:pt x="3718" y="3300"/>
                      <a:pt x="3786" y="3263"/>
                    </a:cubicBezTo>
                    <a:lnTo>
                      <a:pt x="5679" y="2167"/>
                    </a:lnTo>
                    <a:cubicBezTo>
                      <a:pt x="5810" y="2084"/>
                      <a:pt x="5834" y="1977"/>
                      <a:pt x="5715" y="1905"/>
                    </a:cubicBezTo>
                    <a:lnTo>
                      <a:pt x="2489" y="48"/>
                    </a:lnTo>
                    <a:cubicBezTo>
                      <a:pt x="2423" y="15"/>
                      <a:pt x="2353" y="0"/>
                      <a:pt x="2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1" name="Google Shape;564;p18"/>
              <p:cNvSpPr/>
              <p:nvPr/>
            </p:nvSpPr>
            <p:spPr>
              <a:xfrm>
                <a:off x="3042338" y="3501700"/>
                <a:ext cx="700400" cy="403300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6132" extrusionOk="0">
                    <a:moveTo>
                      <a:pt x="2294" y="0"/>
                    </a:moveTo>
                    <a:cubicBezTo>
                      <a:pt x="2206" y="0"/>
                      <a:pt x="2117" y="22"/>
                      <a:pt x="2036" y="62"/>
                    </a:cubicBezTo>
                    <a:lnTo>
                      <a:pt x="155" y="1158"/>
                    </a:lnTo>
                    <a:cubicBezTo>
                      <a:pt x="12" y="1229"/>
                      <a:pt x="0" y="1348"/>
                      <a:pt x="119" y="1419"/>
                    </a:cubicBezTo>
                    <a:lnTo>
                      <a:pt x="25539" y="16088"/>
                    </a:lnTo>
                    <a:cubicBezTo>
                      <a:pt x="25607" y="16116"/>
                      <a:pt x="25678" y="16131"/>
                      <a:pt x="25749" y="16131"/>
                    </a:cubicBezTo>
                    <a:cubicBezTo>
                      <a:pt x="25827" y="16131"/>
                      <a:pt x="25905" y="16113"/>
                      <a:pt x="25980" y="16076"/>
                    </a:cubicBezTo>
                    <a:lnTo>
                      <a:pt x="27873" y="14981"/>
                    </a:lnTo>
                    <a:cubicBezTo>
                      <a:pt x="28004" y="14897"/>
                      <a:pt x="28016" y="14790"/>
                      <a:pt x="27909" y="14719"/>
                    </a:cubicBezTo>
                    <a:lnTo>
                      <a:pt x="2489" y="38"/>
                    </a:lnTo>
                    <a:cubicBezTo>
                      <a:pt x="2427" y="13"/>
                      <a:pt x="2361" y="0"/>
                      <a:pt x="22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19" name="Google Shape;565;p18"/>
            <p:cNvSpPr/>
            <p:nvPr/>
          </p:nvSpPr>
          <p:spPr>
            <a:xfrm>
              <a:off x="3548638" y="2988300"/>
              <a:ext cx="838525" cy="489075"/>
            </a:xfrm>
            <a:custGeom>
              <a:avLst/>
              <a:gdLst/>
              <a:ahLst/>
              <a:cxnLst/>
              <a:rect l="l" t="t" r="r" b="b"/>
              <a:pathLst>
                <a:path w="33541" h="19563" extrusionOk="0">
                  <a:moveTo>
                    <a:pt x="32481" y="13526"/>
                  </a:moveTo>
                  <a:lnTo>
                    <a:pt x="9585" y="298"/>
                  </a:lnTo>
                  <a:cubicBezTo>
                    <a:pt x="9073" y="0"/>
                    <a:pt x="8180" y="48"/>
                    <a:pt x="7585" y="381"/>
                  </a:cubicBezTo>
                  <a:lnTo>
                    <a:pt x="680" y="4370"/>
                  </a:lnTo>
                  <a:lnTo>
                    <a:pt x="1" y="4215"/>
                  </a:lnTo>
                  <a:lnTo>
                    <a:pt x="1" y="5132"/>
                  </a:lnTo>
                  <a:cubicBezTo>
                    <a:pt x="25" y="5346"/>
                    <a:pt x="156" y="5537"/>
                    <a:pt x="346" y="5632"/>
                  </a:cubicBezTo>
                  <a:lnTo>
                    <a:pt x="23968" y="19265"/>
                  </a:lnTo>
                  <a:cubicBezTo>
                    <a:pt x="24480" y="19562"/>
                    <a:pt x="25373" y="19527"/>
                    <a:pt x="25968" y="19181"/>
                  </a:cubicBezTo>
                  <a:lnTo>
                    <a:pt x="33053" y="15098"/>
                  </a:lnTo>
                  <a:cubicBezTo>
                    <a:pt x="33374" y="14907"/>
                    <a:pt x="33541" y="14669"/>
                    <a:pt x="33541" y="14443"/>
                  </a:cubicBezTo>
                  <a:lnTo>
                    <a:pt x="33541" y="13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566;p18"/>
            <p:cNvSpPr/>
            <p:nvPr/>
          </p:nvSpPr>
          <p:spPr>
            <a:xfrm>
              <a:off x="3548638" y="2968000"/>
              <a:ext cx="838525" cy="484075"/>
            </a:xfrm>
            <a:custGeom>
              <a:avLst/>
              <a:gdLst/>
              <a:ahLst/>
              <a:cxnLst/>
              <a:rect l="l" t="t" r="r" b="b"/>
              <a:pathLst>
                <a:path w="33541" h="19363" extrusionOk="0">
                  <a:moveTo>
                    <a:pt x="8720" y="1"/>
                  </a:moveTo>
                  <a:cubicBezTo>
                    <a:pt x="8327" y="1"/>
                    <a:pt x="7911" y="94"/>
                    <a:pt x="7585" y="277"/>
                  </a:cubicBezTo>
                  <a:lnTo>
                    <a:pt x="489" y="4372"/>
                  </a:lnTo>
                  <a:cubicBezTo>
                    <a:pt x="168" y="4563"/>
                    <a:pt x="1" y="4801"/>
                    <a:pt x="1" y="5027"/>
                  </a:cubicBezTo>
                  <a:cubicBezTo>
                    <a:pt x="25" y="5242"/>
                    <a:pt x="156" y="5432"/>
                    <a:pt x="346" y="5527"/>
                  </a:cubicBezTo>
                  <a:lnTo>
                    <a:pt x="23968" y="19160"/>
                  </a:lnTo>
                  <a:cubicBezTo>
                    <a:pt x="24202" y="19296"/>
                    <a:pt x="24517" y="19363"/>
                    <a:pt x="24845" y="19363"/>
                  </a:cubicBezTo>
                  <a:cubicBezTo>
                    <a:pt x="25235" y="19363"/>
                    <a:pt x="25646" y="19269"/>
                    <a:pt x="25968" y="19088"/>
                  </a:cubicBezTo>
                  <a:lnTo>
                    <a:pt x="33053" y="14993"/>
                  </a:lnTo>
                  <a:cubicBezTo>
                    <a:pt x="33374" y="14802"/>
                    <a:pt x="33541" y="14564"/>
                    <a:pt x="33541" y="14338"/>
                  </a:cubicBezTo>
                  <a:cubicBezTo>
                    <a:pt x="33529" y="14112"/>
                    <a:pt x="33398" y="13921"/>
                    <a:pt x="33195" y="13838"/>
                  </a:cubicBezTo>
                  <a:lnTo>
                    <a:pt x="9585" y="193"/>
                  </a:lnTo>
                  <a:cubicBezTo>
                    <a:pt x="9354" y="64"/>
                    <a:pt x="9045" y="1"/>
                    <a:pt x="87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567;p18"/>
            <p:cNvSpPr/>
            <p:nvPr/>
          </p:nvSpPr>
          <p:spPr>
            <a:xfrm>
              <a:off x="3760888" y="2885900"/>
              <a:ext cx="414350" cy="444425"/>
            </a:xfrm>
            <a:custGeom>
              <a:avLst/>
              <a:gdLst/>
              <a:ahLst/>
              <a:cxnLst/>
              <a:rect l="l" t="t" r="r" b="b"/>
              <a:pathLst>
                <a:path w="16574" h="17777" extrusionOk="0">
                  <a:moveTo>
                    <a:pt x="14323" y="8073"/>
                  </a:moveTo>
                  <a:lnTo>
                    <a:pt x="0" y="1"/>
                  </a:lnTo>
                  <a:lnTo>
                    <a:pt x="0" y="8680"/>
                  </a:lnTo>
                  <a:cubicBezTo>
                    <a:pt x="0" y="8728"/>
                    <a:pt x="24" y="8764"/>
                    <a:pt x="71" y="8787"/>
                  </a:cubicBezTo>
                  <a:lnTo>
                    <a:pt x="15526" y="17705"/>
                  </a:lnTo>
                  <a:cubicBezTo>
                    <a:pt x="15669" y="17777"/>
                    <a:pt x="15835" y="17765"/>
                    <a:pt x="15966" y="17693"/>
                  </a:cubicBezTo>
                  <a:lnTo>
                    <a:pt x="16466" y="17408"/>
                  </a:lnTo>
                  <a:cubicBezTo>
                    <a:pt x="16526" y="17372"/>
                    <a:pt x="16574" y="17324"/>
                    <a:pt x="16574" y="17253"/>
                  </a:cubicBezTo>
                  <a:lnTo>
                    <a:pt x="16574" y="85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568;p18"/>
            <p:cNvSpPr/>
            <p:nvPr/>
          </p:nvSpPr>
          <p:spPr>
            <a:xfrm>
              <a:off x="3759688" y="2873400"/>
              <a:ext cx="415550" cy="239350"/>
            </a:xfrm>
            <a:custGeom>
              <a:avLst/>
              <a:gdLst/>
              <a:ahLst/>
              <a:cxnLst/>
              <a:rect l="l" t="t" r="r" b="b"/>
              <a:pathLst>
                <a:path w="16622" h="9574" extrusionOk="0">
                  <a:moveTo>
                    <a:pt x="878" y="0"/>
                  </a:moveTo>
                  <a:cubicBezTo>
                    <a:pt x="796" y="0"/>
                    <a:pt x="714" y="21"/>
                    <a:pt x="643" y="60"/>
                  </a:cubicBezTo>
                  <a:lnTo>
                    <a:pt x="143" y="346"/>
                  </a:lnTo>
                  <a:cubicBezTo>
                    <a:pt x="12" y="429"/>
                    <a:pt x="0" y="536"/>
                    <a:pt x="119" y="608"/>
                  </a:cubicBezTo>
                  <a:lnTo>
                    <a:pt x="15574" y="9526"/>
                  </a:lnTo>
                  <a:cubicBezTo>
                    <a:pt x="15639" y="9558"/>
                    <a:pt x="15707" y="9574"/>
                    <a:pt x="15776" y="9574"/>
                  </a:cubicBezTo>
                  <a:cubicBezTo>
                    <a:pt x="15856" y="9574"/>
                    <a:pt x="15937" y="9552"/>
                    <a:pt x="16014" y="9514"/>
                  </a:cubicBezTo>
                  <a:lnTo>
                    <a:pt x="16502" y="9228"/>
                  </a:lnTo>
                  <a:cubicBezTo>
                    <a:pt x="16562" y="9204"/>
                    <a:pt x="16610" y="9145"/>
                    <a:pt x="16622" y="9073"/>
                  </a:cubicBezTo>
                  <a:cubicBezTo>
                    <a:pt x="16610" y="9026"/>
                    <a:pt x="16586" y="8990"/>
                    <a:pt x="16538" y="8966"/>
                  </a:cubicBezTo>
                  <a:lnTo>
                    <a:pt x="1084" y="48"/>
                  </a:lnTo>
                  <a:cubicBezTo>
                    <a:pt x="1018" y="15"/>
                    <a:pt x="948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569;p18"/>
            <p:cNvSpPr/>
            <p:nvPr/>
          </p:nvSpPr>
          <p:spPr>
            <a:xfrm>
              <a:off x="3248613" y="1504175"/>
              <a:ext cx="1450200" cy="1892225"/>
            </a:xfrm>
            <a:custGeom>
              <a:avLst/>
              <a:gdLst/>
              <a:ahLst/>
              <a:cxnLst/>
              <a:rect l="l" t="t" r="r" b="b"/>
              <a:pathLst>
                <a:path w="58008" h="75689" extrusionOk="0">
                  <a:moveTo>
                    <a:pt x="56710" y="31219"/>
                  </a:moveTo>
                  <a:lnTo>
                    <a:pt x="2977" y="203"/>
                  </a:lnTo>
                  <a:cubicBezTo>
                    <a:pt x="2655" y="13"/>
                    <a:pt x="2358" y="1"/>
                    <a:pt x="2132" y="132"/>
                  </a:cubicBezTo>
                  <a:lnTo>
                    <a:pt x="0" y="1358"/>
                  </a:lnTo>
                  <a:lnTo>
                    <a:pt x="1679" y="2549"/>
                  </a:lnTo>
                  <a:lnTo>
                    <a:pt x="1679" y="40875"/>
                  </a:lnTo>
                  <a:cubicBezTo>
                    <a:pt x="1679" y="41828"/>
                    <a:pt x="2263" y="42947"/>
                    <a:pt x="2977" y="43363"/>
                  </a:cubicBezTo>
                  <a:lnTo>
                    <a:pt x="55353" y="73605"/>
                  </a:lnTo>
                  <a:lnTo>
                    <a:pt x="55424" y="75689"/>
                  </a:lnTo>
                  <a:lnTo>
                    <a:pt x="57555" y="74451"/>
                  </a:lnTo>
                  <a:cubicBezTo>
                    <a:pt x="57829" y="74296"/>
                    <a:pt x="58008" y="73927"/>
                    <a:pt x="58008" y="73403"/>
                  </a:cubicBezTo>
                  <a:lnTo>
                    <a:pt x="58008" y="33707"/>
                  </a:lnTo>
                  <a:cubicBezTo>
                    <a:pt x="58008" y="32743"/>
                    <a:pt x="57424" y="31636"/>
                    <a:pt x="56710" y="31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570;p18"/>
            <p:cNvSpPr/>
            <p:nvPr/>
          </p:nvSpPr>
          <p:spPr>
            <a:xfrm>
              <a:off x="3237288" y="1535150"/>
              <a:ext cx="1408250" cy="1864225"/>
            </a:xfrm>
            <a:custGeom>
              <a:avLst/>
              <a:gdLst/>
              <a:ahLst/>
              <a:cxnLst/>
              <a:rect l="l" t="t" r="r" b="b"/>
              <a:pathLst>
                <a:path w="56330" h="74569" extrusionOk="0">
                  <a:moveTo>
                    <a:pt x="55032" y="31206"/>
                  </a:moveTo>
                  <a:lnTo>
                    <a:pt x="1299" y="203"/>
                  </a:lnTo>
                  <a:cubicBezTo>
                    <a:pt x="977" y="12"/>
                    <a:pt x="680" y="0"/>
                    <a:pt x="453" y="131"/>
                  </a:cubicBezTo>
                  <a:cubicBezTo>
                    <a:pt x="180" y="286"/>
                    <a:pt x="1" y="655"/>
                    <a:pt x="1" y="1179"/>
                  </a:cubicBezTo>
                  <a:lnTo>
                    <a:pt x="1" y="40862"/>
                  </a:lnTo>
                  <a:cubicBezTo>
                    <a:pt x="1" y="41827"/>
                    <a:pt x="584" y="42934"/>
                    <a:pt x="1299" y="43351"/>
                  </a:cubicBezTo>
                  <a:lnTo>
                    <a:pt x="55032" y="74367"/>
                  </a:lnTo>
                  <a:cubicBezTo>
                    <a:pt x="55353" y="74557"/>
                    <a:pt x="55651" y="74569"/>
                    <a:pt x="55877" y="74438"/>
                  </a:cubicBezTo>
                  <a:cubicBezTo>
                    <a:pt x="56151" y="74283"/>
                    <a:pt x="56329" y="73914"/>
                    <a:pt x="56329" y="73390"/>
                  </a:cubicBezTo>
                  <a:lnTo>
                    <a:pt x="56329" y="33695"/>
                  </a:lnTo>
                  <a:cubicBezTo>
                    <a:pt x="56329" y="32742"/>
                    <a:pt x="55746" y="31623"/>
                    <a:pt x="55032" y="3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571;p18"/>
            <p:cNvSpPr/>
            <p:nvPr/>
          </p:nvSpPr>
          <p:spPr>
            <a:xfrm>
              <a:off x="3266763" y="1573550"/>
              <a:ext cx="1349000" cy="1787150"/>
            </a:xfrm>
            <a:custGeom>
              <a:avLst/>
              <a:gdLst/>
              <a:ahLst/>
              <a:cxnLst/>
              <a:rect l="l" t="t" r="r" b="b"/>
              <a:pathLst>
                <a:path w="53960" h="71486" extrusionOk="0">
                  <a:moveTo>
                    <a:pt x="53174" y="30492"/>
                  </a:moveTo>
                  <a:lnTo>
                    <a:pt x="798" y="250"/>
                  </a:lnTo>
                  <a:cubicBezTo>
                    <a:pt x="358" y="0"/>
                    <a:pt x="1" y="274"/>
                    <a:pt x="1" y="845"/>
                  </a:cubicBezTo>
                  <a:lnTo>
                    <a:pt x="1" y="39481"/>
                  </a:lnTo>
                  <a:cubicBezTo>
                    <a:pt x="1" y="40065"/>
                    <a:pt x="358" y="40743"/>
                    <a:pt x="798" y="40993"/>
                  </a:cubicBezTo>
                  <a:lnTo>
                    <a:pt x="53174" y="71235"/>
                  </a:lnTo>
                  <a:cubicBezTo>
                    <a:pt x="53603" y="71485"/>
                    <a:pt x="53960" y="71223"/>
                    <a:pt x="53960" y="70640"/>
                  </a:cubicBezTo>
                  <a:lnTo>
                    <a:pt x="53960" y="32004"/>
                  </a:lnTo>
                  <a:cubicBezTo>
                    <a:pt x="53960" y="31421"/>
                    <a:pt x="53614" y="30742"/>
                    <a:pt x="53174" y="304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82" name="Rectangle 1681"/>
          <p:cNvSpPr/>
          <p:nvPr/>
        </p:nvSpPr>
        <p:spPr>
          <a:xfrm>
            <a:off x="813972" y="5802542"/>
            <a:ext cx="2150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OM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قاعدة بيانات التشغيل من الجهة 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endParaRPr lang="ar-OM" sz="20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83" name="Rectangle 1682"/>
          <p:cNvSpPr/>
          <p:nvPr/>
        </p:nvSpPr>
        <p:spPr>
          <a:xfrm>
            <a:off x="757078" y="5776606"/>
            <a:ext cx="2664405" cy="752359"/>
          </a:xfrm>
          <a:prstGeom prst="rect">
            <a:avLst/>
          </a:prstGeom>
          <a:noFill/>
          <a:ln>
            <a:solidFill>
              <a:srgbClr val="00A9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84" name="Google Shape;504;p18"/>
          <p:cNvGrpSpPr/>
          <p:nvPr/>
        </p:nvGrpSpPr>
        <p:grpSpPr>
          <a:xfrm>
            <a:off x="2805436" y="5912803"/>
            <a:ext cx="466925" cy="429223"/>
            <a:chOff x="2616388" y="1504175"/>
            <a:chExt cx="2082425" cy="2675075"/>
          </a:xfrm>
          <a:solidFill>
            <a:srgbClr val="00A99D"/>
          </a:solidFill>
        </p:grpSpPr>
        <p:sp>
          <p:nvSpPr>
            <p:cNvPr id="1685" name="Google Shape;505;p18"/>
            <p:cNvSpPr/>
            <p:nvPr/>
          </p:nvSpPr>
          <p:spPr>
            <a:xfrm>
              <a:off x="2616688" y="3345475"/>
              <a:ext cx="1897575" cy="833775"/>
            </a:xfrm>
            <a:custGeom>
              <a:avLst/>
              <a:gdLst/>
              <a:ahLst/>
              <a:cxnLst/>
              <a:rect l="l" t="t" r="r" b="b"/>
              <a:pathLst>
                <a:path w="75903" h="33351" extrusionOk="0">
                  <a:moveTo>
                    <a:pt x="0" y="1"/>
                  </a:moveTo>
                  <a:lnTo>
                    <a:pt x="0" y="989"/>
                  </a:lnTo>
                  <a:cubicBezTo>
                    <a:pt x="0" y="1108"/>
                    <a:pt x="72" y="1215"/>
                    <a:pt x="191" y="1275"/>
                  </a:cubicBezTo>
                  <a:lnTo>
                    <a:pt x="55472" y="33195"/>
                  </a:lnTo>
                  <a:cubicBezTo>
                    <a:pt x="55829" y="33350"/>
                    <a:pt x="56246" y="33338"/>
                    <a:pt x="56591" y="33148"/>
                  </a:cubicBezTo>
                  <a:lnTo>
                    <a:pt x="75629" y="22158"/>
                  </a:lnTo>
                  <a:cubicBezTo>
                    <a:pt x="75784" y="22087"/>
                    <a:pt x="75879" y="21944"/>
                    <a:pt x="75903" y="21789"/>
                  </a:cubicBezTo>
                  <a:lnTo>
                    <a:pt x="75903" y="208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506;p18"/>
            <p:cNvSpPr/>
            <p:nvPr/>
          </p:nvSpPr>
          <p:spPr>
            <a:xfrm>
              <a:off x="2616388" y="3057550"/>
              <a:ext cx="1897875" cy="1095775"/>
            </a:xfrm>
            <a:custGeom>
              <a:avLst/>
              <a:gdLst/>
              <a:ahLst/>
              <a:cxnLst/>
              <a:rect l="l" t="t" r="r" b="b"/>
              <a:pathLst>
                <a:path w="75915" h="43831" extrusionOk="0">
                  <a:moveTo>
                    <a:pt x="19950" y="0"/>
                  </a:moveTo>
                  <a:cubicBezTo>
                    <a:pt x="19729" y="0"/>
                    <a:pt x="19496" y="55"/>
                    <a:pt x="19312" y="159"/>
                  </a:cubicBezTo>
                  <a:lnTo>
                    <a:pt x="274" y="11149"/>
                  </a:lnTo>
                  <a:cubicBezTo>
                    <a:pt x="120" y="11220"/>
                    <a:pt x="24" y="11351"/>
                    <a:pt x="0" y="11518"/>
                  </a:cubicBezTo>
                  <a:cubicBezTo>
                    <a:pt x="12" y="11637"/>
                    <a:pt x="84" y="11744"/>
                    <a:pt x="191" y="11804"/>
                  </a:cubicBezTo>
                  <a:lnTo>
                    <a:pt x="55484" y="43724"/>
                  </a:lnTo>
                  <a:cubicBezTo>
                    <a:pt x="55647" y="43795"/>
                    <a:pt x="55822" y="43831"/>
                    <a:pt x="55998" y="43831"/>
                  </a:cubicBezTo>
                  <a:cubicBezTo>
                    <a:pt x="56207" y="43831"/>
                    <a:pt x="56415" y="43780"/>
                    <a:pt x="56603" y="43677"/>
                  </a:cubicBezTo>
                  <a:lnTo>
                    <a:pt x="75641" y="32687"/>
                  </a:lnTo>
                  <a:cubicBezTo>
                    <a:pt x="75796" y="32616"/>
                    <a:pt x="75891" y="32485"/>
                    <a:pt x="75915" y="32318"/>
                  </a:cubicBezTo>
                  <a:cubicBezTo>
                    <a:pt x="75903" y="32199"/>
                    <a:pt x="75831" y="32080"/>
                    <a:pt x="75724" y="32032"/>
                  </a:cubicBezTo>
                  <a:lnTo>
                    <a:pt x="20432" y="112"/>
                  </a:lnTo>
                  <a:cubicBezTo>
                    <a:pt x="20303" y="37"/>
                    <a:pt x="20131" y="0"/>
                    <a:pt x="199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507;p18"/>
            <p:cNvSpPr/>
            <p:nvPr/>
          </p:nvSpPr>
          <p:spPr>
            <a:xfrm>
              <a:off x="2643763" y="3070150"/>
              <a:ext cx="1853825" cy="1070400"/>
            </a:xfrm>
            <a:custGeom>
              <a:avLst/>
              <a:gdLst/>
              <a:ahLst/>
              <a:cxnLst/>
              <a:rect l="l" t="t" r="r" b="b"/>
              <a:pathLst>
                <a:path w="74153" h="42816" extrusionOk="0">
                  <a:moveTo>
                    <a:pt x="54841" y="42732"/>
                  </a:moveTo>
                  <a:lnTo>
                    <a:pt x="156" y="11157"/>
                  </a:lnTo>
                  <a:cubicBezTo>
                    <a:pt x="1" y="11073"/>
                    <a:pt x="25" y="10931"/>
                    <a:pt x="191" y="10823"/>
                  </a:cubicBezTo>
                  <a:lnTo>
                    <a:pt x="18741" y="108"/>
                  </a:lnTo>
                  <a:cubicBezTo>
                    <a:pt x="18920" y="13"/>
                    <a:pt x="19134" y="1"/>
                    <a:pt x="19313" y="84"/>
                  </a:cubicBezTo>
                  <a:lnTo>
                    <a:pt x="74010" y="31671"/>
                  </a:lnTo>
                  <a:cubicBezTo>
                    <a:pt x="74153" y="31755"/>
                    <a:pt x="74129" y="31897"/>
                    <a:pt x="73962" y="31993"/>
                  </a:cubicBezTo>
                  <a:lnTo>
                    <a:pt x="55413" y="42708"/>
                  </a:lnTo>
                  <a:cubicBezTo>
                    <a:pt x="55234" y="42815"/>
                    <a:pt x="55020" y="42815"/>
                    <a:pt x="54841" y="427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88" name="Google Shape;508;p18"/>
            <p:cNvGrpSpPr/>
            <p:nvPr/>
          </p:nvGrpSpPr>
          <p:grpSpPr>
            <a:xfrm>
              <a:off x="2723238" y="3123575"/>
              <a:ext cx="1675550" cy="965475"/>
              <a:chOff x="2723238" y="3123575"/>
              <a:chExt cx="1675550" cy="965475"/>
            </a:xfrm>
            <a:grpFill/>
          </p:grpSpPr>
          <p:sp>
            <p:nvSpPr>
              <p:cNvPr id="1696" name="Google Shape;509;p18"/>
              <p:cNvSpPr/>
              <p:nvPr/>
            </p:nvSpPr>
            <p:spPr>
              <a:xfrm>
                <a:off x="3065263" y="3123575"/>
                <a:ext cx="141100" cy="792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9" extrusionOk="0">
                    <a:moveTo>
                      <a:pt x="2190" y="0"/>
                    </a:moveTo>
                    <a:cubicBezTo>
                      <a:pt x="2018" y="0"/>
                      <a:pt x="1846" y="42"/>
                      <a:pt x="1691" y="126"/>
                    </a:cubicBezTo>
                    <a:lnTo>
                      <a:pt x="310" y="924"/>
                    </a:lnTo>
                    <a:cubicBezTo>
                      <a:pt x="36" y="1090"/>
                      <a:pt x="0" y="1328"/>
                      <a:pt x="238" y="1459"/>
                    </a:cubicBezTo>
                    <a:lnTo>
                      <a:pt x="3036" y="3079"/>
                    </a:lnTo>
                    <a:cubicBezTo>
                      <a:pt x="3173" y="3139"/>
                      <a:pt x="3317" y="3169"/>
                      <a:pt x="3460" y="3169"/>
                    </a:cubicBezTo>
                    <a:cubicBezTo>
                      <a:pt x="3629" y="3169"/>
                      <a:pt x="3798" y="3127"/>
                      <a:pt x="3953" y="3043"/>
                    </a:cubicBezTo>
                    <a:lnTo>
                      <a:pt x="5346" y="2233"/>
                    </a:lnTo>
                    <a:cubicBezTo>
                      <a:pt x="5620" y="2067"/>
                      <a:pt x="5644" y="1828"/>
                      <a:pt x="5406" y="1697"/>
                    </a:cubicBezTo>
                    <a:lnTo>
                      <a:pt x="2619" y="90"/>
                    </a:lnTo>
                    <a:cubicBezTo>
                      <a:pt x="2483" y="30"/>
                      <a:pt x="2337" y="0"/>
                      <a:pt x="21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7" name="Google Shape;510;p18"/>
              <p:cNvSpPr/>
              <p:nvPr/>
            </p:nvSpPr>
            <p:spPr>
              <a:xfrm>
                <a:off x="3197713" y="3200100"/>
                <a:ext cx="1411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8" extrusionOk="0">
                    <a:moveTo>
                      <a:pt x="2199" y="0"/>
                    </a:moveTo>
                    <a:cubicBezTo>
                      <a:pt x="2023" y="0"/>
                      <a:pt x="1848" y="45"/>
                      <a:pt x="1691" y="137"/>
                    </a:cubicBezTo>
                    <a:lnTo>
                      <a:pt x="310" y="934"/>
                    </a:lnTo>
                    <a:cubicBezTo>
                      <a:pt x="36" y="1089"/>
                      <a:pt x="0" y="1327"/>
                      <a:pt x="239" y="1470"/>
                    </a:cubicBezTo>
                    <a:lnTo>
                      <a:pt x="3036" y="3077"/>
                    </a:lnTo>
                    <a:cubicBezTo>
                      <a:pt x="3173" y="3137"/>
                      <a:pt x="3317" y="3167"/>
                      <a:pt x="3460" y="3167"/>
                    </a:cubicBezTo>
                    <a:cubicBezTo>
                      <a:pt x="3630" y="3167"/>
                      <a:pt x="3798" y="3126"/>
                      <a:pt x="3953" y="3042"/>
                    </a:cubicBezTo>
                    <a:lnTo>
                      <a:pt x="5346" y="2244"/>
                    </a:lnTo>
                    <a:cubicBezTo>
                      <a:pt x="5620" y="2077"/>
                      <a:pt x="5644" y="1839"/>
                      <a:pt x="5406" y="1708"/>
                    </a:cubicBezTo>
                    <a:lnTo>
                      <a:pt x="2620" y="89"/>
                    </a:lnTo>
                    <a:cubicBezTo>
                      <a:pt x="2486" y="30"/>
                      <a:pt x="2342" y="0"/>
                      <a:pt x="2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8" name="Google Shape;511;p18"/>
              <p:cNvSpPr/>
              <p:nvPr/>
            </p:nvSpPr>
            <p:spPr>
              <a:xfrm>
                <a:off x="3330463" y="3276550"/>
                <a:ext cx="1408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3163" extrusionOk="0">
                    <a:moveTo>
                      <a:pt x="2179" y="1"/>
                    </a:moveTo>
                    <a:cubicBezTo>
                      <a:pt x="2006" y="1"/>
                      <a:pt x="1834" y="43"/>
                      <a:pt x="1679" y="127"/>
                    </a:cubicBezTo>
                    <a:lnTo>
                      <a:pt x="298" y="924"/>
                    </a:lnTo>
                    <a:cubicBezTo>
                      <a:pt x="24" y="1091"/>
                      <a:pt x="1" y="1329"/>
                      <a:pt x="227" y="1460"/>
                    </a:cubicBezTo>
                    <a:lnTo>
                      <a:pt x="3025" y="3067"/>
                    </a:lnTo>
                    <a:cubicBezTo>
                      <a:pt x="3159" y="3132"/>
                      <a:pt x="3300" y="3162"/>
                      <a:pt x="3441" y="3162"/>
                    </a:cubicBezTo>
                    <a:cubicBezTo>
                      <a:pt x="3613" y="3162"/>
                      <a:pt x="3784" y="3117"/>
                      <a:pt x="3942" y="3032"/>
                    </a:cubicBezTo>
                    <a:lnTo>
                      <a:pt x="5335" y="2234"/>
                    </a:lnTo>
                    <a:cubicBezTo>
                      <a:pt x="5608" y="2079"/>
                      <a:pt x="5632" y="1841"/>
                      <a:pt x="5394" y="1698"/>
                    </a:cubicBezTo>
                    <a:lnTo>
                      <a:pt x="2608" y="91"/>
                    </a:lnTo>
                    <a:cubicBezTo>
                      <a:pt x="2472" y="31"/>
                      <a:pt x="2325" y="1"/>
                      <a:pt x="2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9" name="Google Shape;512;p18"/>
              <p:cNvSpPr/>
              <p:nvPr/>
            </p:nvSpPr>
            <p:spPr>
              <a:xfrm>
                <a:off x="3462613" y="3353050"/>
                <a:ext cx="141125" cy="790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3" extrusionOk="0">
                    <a:moveTo>
                      <a:pt x="2191" y="1"/>
                    </a:moveTo>
                    <a:cubicBezTo>
                      <a:pt x="2019" y="1"/>
                      <a:pt x="1846" y="43"/>
                      <a:pt x="1692" y="127"/>
                    </a:cubicBezTo>
                    <a:lnTo>
                      <a:pt x="311" y="924"/>
                    </a:lnTo>
                    <a:cubicBezTo>
                      <a:pt x="37" y="1091"/>
                      <a:pt x="1" y="1329"/>
                      <a:pt x="239" y="1460"/>
                    </a:cubicBezTo>
                    <a:lnTo>
                      <a:pt x="3037" y="3067"/>
                    </a:lnTo>
                    <a:cubicBezTo>
                      <a:pt x="3171" y="3132"/>
                      <a:pt x="3315" y="3162"/>
                      <a:pt x="3458" y="3162"/>
                    </a:cubicBezTo>
                    <a:cubicBezTo>
                      <a:pt x="3634" y="3162"/>
                      <a:pt x="3809" y="3117"/>
                      <a:pt x="3966" y="3032"/>
                    </a:cubicBezTo>
                    <a:lnTo>
                      <a:pt x="5347" y="2234"/>
                    </a:lnTo>
                    <a:cubicBezTo>
                      <a:pt x="5609" y="2079"/>
                      <a:pt x="5645" y="1841"/>
                      <a:pt x="5406" y="1698"/>
                    </a:cubicBezTo>
                    <a:lnTo>
                      <a:pt x="2620" y="91"/>
                    </a:lnTo>
                    <a:cubicBezTo>
                      <a:pt x="2484" y="31"/>
                      <a:pt x="2337" y="1"/>
                      <a:pt x="2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0" name="Google Shape;513;p18"/>
              <p:cNvSpPr/>
              <p:nvPr/>
            </p:nvSpPr>
            <p:spPr>
              <a:xfrm>
                <a:off x="3595388" y="3429425"/>
                <a:ext cx="140800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168" extrusionOk="0">
                    <a:moveTo>
                      <a:pt x="2187" y="1"/>
                    </a:moveTo>
                    <a:cubicBezTo>
                      <a:pt x="2013" y="1"/>
                      <a:pt x="1841" y="46"/>
                      <a:pt x="1691" y="131"/>
                    </a:cubicBezTo>
                    <a:lnTo>
                      <a:pt x="298" y="929"/>
                    </a:lnTo>
                    <a:cubicBezTo>
                      <a:pt x="24" y="1096"/>
                      <a:pt x="0" y="1334"/>
                      <a:pt x="238" y="1465"/>
                    </a:cubicBezTo>
                    <a:lnTo>
                      <a:pt x="3024" y="3072"/>
                    </a:lnTo>
                    <a:cubicBezTo>
                      <a:pt x="3158" y="3137"/>
                      <a:pt x="3302" y="3167"/>
                      <a:pt x="3446" y="3167"/>
                    </a:cubicBezTo>
                    <a:cubicBezTo>
                      <a:pt x="3621" y="3167"/>
                      <a:pt x="3796" y="3122"/>
                      <a:pt x="3953" y="3037"/>
                    </a:cubicBezTo>
                    <a:lnTo>
                      <a:pt x="5334" y="2239"/>
                    </a:lnTo>
                    <a:cubicBezTo>
                      <a:pt x="5608" y="2084"/>
                      <a:pt x="5632" y="1846"/>
                      <a:pt x="5406" y="1703"/>
                    </a:cubicBezTo>
                    <a:lnTo>
                      <a:pt x="2608" y="96"/>
                    </a:lnTo>
                    <a:cubicBezTo>
                      <a:pt x="2474" y="31"/>
                      <a:pt x="2330" y="1"/>
                      <a:pt x="21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1" name="Google Shape;514;p18"/>
              <p:cNvSpPr/>
              <p:nvPr/>
            </p:nvSpPr>
            <p:spPr>
              <a:xfrm>
                <a:off x="3727838" y="3505775"/>
                <a:ext cx="1411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73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7"/>
                    </a:cubicBezTo>
                    <a:lnTo>
                      <a:pt x="298" y="935"/>
                    </a:lnTo>
                    <a:cubicBezTo>
                      <a:pt x="24" y="1090"/>
                      <a:pt x="0" y="1328"/>
                      <a:pt x="239" y="1471"/>
                    </a:cubicBezTo>
                    <a:lnTo>
                      <a:pt x="3025" y="3078"/>
                    </a:lnTo>
                    <a:cubicBezTo>
                      <a:pt x="3159" y="3142"/>
                      <a:pt x="3302" y="3173"/>
                      <a:pt x="3446" y="3173"/>
                    </a:cubicBezTo>
                    <a:cubicBezTo>
                      <a:pt x="3621" y="3173"/>
                      <a:pt x="3796" y="3128"/>
                      <a:pt x="3953" y="3042"/>
                    </a:cubicBezTo>
                    <a:lnTo>
                      <a:pt x="5334" y="2245"/>
                    </a:lnTo>
                    <a:cubicBezTo>
                      <a:pt x="5608" y="2090"/>
                      <a:pt x="5644" y="1852"/>
                      <a:pt x="5406" y="1709"/>
                    </a:cubicBezTo>
                    <a:lnTo>
                      <a:pt x="2608" y="90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2" name="Google Shape;515;p18"/>
              <p:cNvSpPr/>
              <p:nvPr/>
            </p:nvSpPr>
            <p:spPr>
              <a:xfrm>
                <a:off x="3860288" y="35824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88" y="1"/>
                    </a:moveTo>
                    <a:cubicBezTo>
                      <a:pt x="2014" y="1"/>
                      <a:pt x="1842" y="46"/>
                      <a:pt x="1691" y="131"/>
                    </a:cubicBezTo>
                    <a:lnTo>
                      <a:pt x="298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1" y="3167"/>
                      <a:pt x="3796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4" y="1846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0" y="1"/>
                      <a:pt x="21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3" name="Google Shape;516;p18"/>
              <p:cNvSpPr/>
              <p:nvPr/>
            </p:nvSpPr>
            <p:spPr>
              <a:xfrm>
                <a:off x="3992738" y="3658925"/>
                <a:ext cx="14112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7" extrusionOk="0">
                    <a:moveTo>
                      <a:pt x="2192" y="1"/>
                    </a:moveTo>
                    <a:cubicBezTo>
                      <a:pt x="2020" y="1"/>
                      <a:pt x="1849" y="46"/>
                      <a:pt x="1692" y="131"/>
                    </a:cubicBezTo>
                    <a:lnTo>
                      <a:pt x="299" y="929"/>
                    </a:lnTo>
                    <a:cubicBezTo>
                      <a:pt x="25" y="1084"/>
                      <a:pt x="1" y="1322"/>
                      <a:pt x="239" y="1465"/>
                    </a:cubicBezTo>
                    <a:lnTo>
                      <a:pt x="3025" y="3072"/>
                    </a:lnTo>
                    <a:cubicBezTo>
                      <a:pt x="3159" y="3136"/>
                      <a:pt x="3303" y="3167"/>
                      <a:pt x="3446" y="3167"/>
                    </a:cubicBezTo>
                    <a:cubicBezTo>
                      <a:pt x="3622" y="3167"/>
                      <a:pt x="3797" y="3121"/>
                      <a:pt x="3954" y="3036"/>
                    </a:cubicBezTo>
                    <a:lnTo>
                      <a:pt x="5335" y="2239"/>
                    </a:lnTo>
                    <a:cubicBezTo>
                      <a:pt x="5609" y="2084"/>
                      <a:pt x="5645" y="1834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1"/>
                      <a:pt x="219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4" name="Google Shape;517;p18"/>
              <p:cNvSpPr/>
              <p:nvPr/>
            </p:nvSpPr>
            <p:spPr>
              <a:xfrm>
                <a:off x="4125213" y="3735425"/>
                <a:ext cx="141100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3162" extrusionOk="0">
                    <a:moveTo>
                      <a:pt x="2192" y="0"/>
                    </a:moveTo>
                    <a:cubicBezTo>
                      <a:pt x="2019" y="0"/>
                      <a:pt x="1848" y="46"/>
                      <a:pt x="1691" y="131"/>
                    </a:cubicBezTo>
                    <a:lnTo>
                      <a:pt x="298" y="929"/>
                    </a:lnTo>
                    <a:cubicBezTo>
                      <a:pt x="36" y="1084"/>
                      <a:pt x="0" y="1322"/>
                      <a:pt x="238" y="1464"/>
                    </a:cubicBezTo>
                    <a:lnTo>
                      <a:pt x="3024" y="3072"/>
                    </a:lnTo>
                    <a:cubicBezTo>
                      <a:pt x="3161" y="3132"/>
                      <a:pt x="3307" y="3162"/>
                      <a:pt x="3453" y="3162"/>
                    </a:cubicBezTo>
                    <a:cubicBezTo>
                      <a:pt x="3626" y="3162"/>
                      <a:pt x="3798" y="3120"/>
                      <a:pt x="3953" y="3036"/>
                    </a:cubicBezTo>
                    <a:lnTo>
                      <a:pt x="5334" y="2238"/>
                    </a:lnTo>
                    <a:cubicBezTo>
                      <a:pt x="5608" y="2084"/>
                      <a:pt x="5644" y="1845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2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5" name="Google Shape;518;p18"/>
              <p:cNvSpPr/>
              <p:nvPr/>
            </p:nvSpPr>
            <p:spPr>
              <a:xfrm>
                <a:off x="4257663" y="3811925"/>
                <a:ext cx="14112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62" extrusionOk="0">
                    <a:moveTo>
                      <a:pt x="2192" y="0"/>
                    </a:moveTo>
                    <a:cubicBezTo>
                      <a:pt x="2020" y="0"/>
                      <a:pt x="1848" y="46"/>
                      <a:pt x="1691" y="131"/>
                    </a:cubicBezTo>
                    <a:lnTo>
                      <a:pt x="310" y="929"/>
                    </a:lnTo>
                    <a:cubicBezTo>
                      <a:pt x="36" y="1083"/>
                      <a:pt x="1" y="1322"/>
                      <a:pt x="239" y="1464"/>
                    </a:cubicBezTo>
                    <a:lnTo>
                      <a:pt x="3037" y="3072"/>
                    </a:lnTo>
                    <a:cubicBezTo>
                      <a:pt x="3168" y="3132"/>
                      <a:pt x="3311" y="3162"/>
                      <a:pt x="3456" y="3162"/>
                    </a:cubicBezTo>
                    <a:cubicBezTo>
                      <a:pt x="3626" y="3162"/>
                      <a:pt x="3799" y="3120"/>
                      <a:pt x="3953" y="3036"/>
                    </a:cubicBezTo>
                    <a:lnTo>
                      <a:pt x="5335" y="2226"/>
                    </a:lnTo>
                    <a:cubicBezTo>
                      <a:pt x="5608" y="2072"/>
                      <a:pt x="5644" y="1833"/>
                      <a:pt x="5406" y="1703"/>
                    </a:cubicBezTo>
                    <a:lnTo>
                      <a:pt x="2608" y="95"/>
                    </a:lnTo>
                    <a:cubicBezTo>
                      <a:pt x="2474" y="31"/>
                      <a:pt x="2333" y="0"/>
                      <a:pt x="21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6" name="Google Shape;519;p18"/>
              <p:cNvSpPr/>
              <p:nvPr/>
            </p:nvSpPr>
            <p:spPr>
              <a:xfrm>
                <a:off x="2968213" y="3176425"/>
                <a:ext cx="1455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7" extrusionOk="0">
                    <a:moveTo>
                      <a:pt x="2286" y="1"/>
                    </a:moveTo>
                    <a:cubicBezTo>
                      <a:pt x="2193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3" y="1226"/>
                      <a:pt x="1" y="1346"/>
                      <a:pt x="120" y="1417"/>
                    </a:cubicBezTo>
                    <a:lnTo>
                      <a:pt x="3323" y="3274"/>
                    </a:lnTo>
                    <a:cubicBezTo>
                      <a:pt x="3393" y="3302"/>
                      <a:pt x="3469" y="3316"/>
                      <a:pt x="3546" y="3316"/>
                    </a:cubicBezTo>
                    <a:cubicBezTo>
                      <a:pt x="3636" y="3316"/>
                      <a:pt x="3727" y="3296"/>
                      <a:pt x="3811" y="3251"/>
                    </a:cubicBezTo>
                    <a:lnTo>
                      <a:pt x="5668" y="2179"/>
                    </a:lnTo>
                    <a:cubicBezTo>
                      <a:pt x="5811" y="2096"/>
                      <a:pt x="5823" y="1965"/>
                      <a:pt x="5704" y="1893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7" name="Google Shape;520;p18"/>
              <p:cNvSpPr/>
              <p:nvPr/>
            </p:nvSpPr>
            <p:spPr>
              <a:xfrm>
                <a:off x="2886963" y="3223950"/>
                <a:ext cx="20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4585" extrusionOk="0">
                    <a:moveTo>
                      <a:pt x="2260" y="1"/>
                    </a:moveTo>
                    <a:cubicBezTo>
                      <a:pt x="2155" y="1"/>
                      <a:pt x="2049" y="25"/>
                      <a:pt x="1953" y="76"/>
                    </a:cubicBezTo>
                    <a:lnTo>
                      <a:pt x="191" y="1100"/>
                    </a:lnTo>
                    <a:cubicBezTo>
                      <a:pt x="24" y="1195"/>
                      <a:pt x="0" y="1338"/>
                      <a:pt x="155" y="1433"/>
                    </a:cubicBezTo>
                    <a:lnTo>
                      <a:pt x="5525" y="4529"/>
                    </a:lnTo>
                    <a:cubicBezTo>
                      <a:pt x="5605" y="4566"/>
                      <a:pt x="5693" y="4584"/>
                      <a:pt x="5780" y="4584"/>
                    </a:cubicBezTo>
                    <a:cubicBezTo>
                      <a:pt x="5887" y="4584"/>
                      <a:pt x="5993" y="4557"/>
                      <a:pt x="6084" y="4505"/>
                    </a:cubicBezTo>
                    <a:lnTo>
                      <a:pt x="7858" y="3481"/>
                    </a:lnTo>
                    <a:cubicBezTo>
                      <a:pt x="8025" y="3386"/>
                      <a:pt x="8049" y="3243"/>
                      <a:pt x="7894" y="3159"/>
                    </a:cubicBezTo>
                    <a:lnTo>
                      <a:pt x="2524" y="52"/>
                    </a:lnTo>
                    <a:cubicBezTo>
                      <a:pt x="2441" y="19"/>
                      <a:pt x="2351" y="1"/>
                      <a:pt x="22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8" name="Google Shape;521;p18"/>
              <p:cNvSpPr/>
              <p:nvPr/>
            </p:nvSpPr>
            <p:spPr>
              <a:xfrm>
                <a:off x="2805688" y="3271075"/>
                <a:ext cx="217325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4962" extrusionOk="0">
                    <a:moveTo>
                      <a:pt x="2248" y="0"/>
                    </a:moveTo>
                    <a:cubicBezTo>
                      <a:pt x="2141" y="0"/>
                      <a:pt x="2036" y="27"/>
                      <a:pt x="1942" y="84"/>
                    </a:cubicBezTo>
                    <a:lnTo>
                      <a:pt x="191" y="1096"/>
                    </a:lnTo>
                    <a:cubicBezTo>
                      <a:pt x="13" y="1191"/>
                      <a:pt x="1" y="1346"/>
                      <a:pt x="144" y="1429"/>
                    </a:cubicBezTo>
                    <a:lnTo>
                      <a:pt x="6168" y="4906"/>
                    </a:lnTo>
                    <a:cubicBezTo>
                      <a:pt x="6254" y="4943"/>
                      <a:pt x="6345" y="4961"/>
                      <a:pt x="6435" y="4961"/>
                    </a:cubicBezTo>
                    <a:cubicBezTo>
                      <a:pt x="6544" y="4961"/>
                      <a:pt x="6653" y="4934"/>
                      <a:pt x="6752" y="4882"/>
                    </a:cubicBezTo>
                    <a:lnTo>
                      <a:pt x="8502" y="3882"/>
                    </a:lnTo>
                    <a:cubicBezTo>
                      <a:pt x="8669" y="3775"/>
                      <a:pt x="8692" y="3620"/>
                      <a:pt x="8538" y="3536"/>
                    </a:cubicBezTo>
                    <a:lnTo>
                      <a:pt x="2525" y="60"/>
                    </a:lnTo>
                    <a:cubicBezTo>
                      <a:pt x="2436" y="21"/>
                      <a:pt x="2341" y="0"/>
                      <a:pt x="22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9" name="Google Shape;522;p18"/>
              <p:cNvSpPr/>
              <p:nvPr/>
            </p:nvSpPr>
            <p:spPr>
              <a:xfrm>
                <a:off x="4160638" y="3864775"/>
                <a:ext cx="1455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3316" extrusionOk="0">
                    <a:moveTo>
                      <a:pt x="2255" y="1"/>
                    </a:moveTo>
                    <a:cubicBezTo>
                      <a:pt x="2170" y="1"/>
                      <a:pt x="2086" y="21"/>
                      <a:pt x="2012" y="65"/>
                    </a:cubicBezTo>
                    <a:lnTo>
                      <a:pt x="155" y="1148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3322" y="3268"/>
                    </a:lnTo>
                    <a:cubicBezTo>
                      <a:pt x="3393" y="3300"/>
                      <a:pt x="3469" y="3316"/>
                      <a:pt x="3544" y="3316"/>
                    </a:cubicBezTo>
                    <a:cubicBezTo>
                      <a:pt x="3633" y="3316"/>
                      <a:pt x="3721" y="3294"/>
                      <a:pt x="3798" y="3256"/>
                    </a:cubicBezTo>
                    <a:lnTo>
                      <a:pt x="5667" y="2172"/>
                    </a:lnTo>
                    <a:cubicBezTo>
                      <a:pt x="5810" y="2089"/>
                      <a:pt x="5822" y="1970"/>
                      <a:pt x="5691" y="1898"/>
                    </a:cubicBezTo>
                    <a:lnTo>
                      <a:pt x="2489" y="53"/>
                    </a:lnTo>
                    <a:cubicBezTo>
                      <a:pt x="2414" y="19"/>
                      <a:pt x="2334" y="1"/>
                      <a:pt x="22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0" name="Google Shape;523;p18"/>
              <p:cNvSpPr/>
              <p:nvPr/>
            </p:nvSpPr>
            <p:spPr>
              <a:xfrm>
                <a:off x="4023113" y="3879875"/>
                <a:ext cx="200950" cy="11452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4581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5513" y="4521"/>
                    </a:lnTo>
                    <a:cubicBezTo>
                      <a:pt x="5597" y="4560"/>
                      <a:pt x="5688" y="4581"/>
                      <a:pt x="5780" y="4581"/>
                    </a:cubicBezTo>
                    <a:cubicBezTo>
                      <a:pt x="5885" y="4581"/>
                      <a:pt x="5990" y="4554"/>
                      <a:pt x="6085" y="4497"/>
                    </a:cubicBezTo>
                    <a:lnTo>
                      <a:pt x="7847" y="3485"/>
                    </a:lnTo>
                    <a:cubicBezTo>
                      <a:pt x="8013" y="3390"/>
                      <a:pt x="8037" y="3235"/>
                      <a:pt x="7882" y="3152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1" name="Google Shape;524;p18"/>
              <p:cNvSpPr/>
              <p:nvPr/>
            </p:nvSpPr>
            <p:spPr>
              <a:xfrm>
                <a:off x="3925188" y="3917450"/>
                <a:ext cx="21730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8692" h="4959" extrusionOk="0">
                    <a:moveTo>
                      <a:pt x="2253" y="1"/>
                    </a:moveTo>
                    <a:cubicBezTo>
                      <a:pt x="2143" y="1"/>
                      <a:pt x="2033" y="31"/>
                      <a:pt x="1929" y="89"/>
                    </a:cubicBezTo>
                    <a:lnTo>
                      <a:pt x="191" y="1089"/>
                    </a:lnTo>
                    <a:cubicBezTo>
                      <a:pt x="12" y="1184"/>
                      <a:pt x="0" y="1351"/>
                      <a:pt x="143" y="1422"/>
                    </a:cubicBezTo>
                    <a:lnTo>
                      <a:pt x="6168" y="4899"/>
                    </a:lnTo>
                    <a:cubicBezTo>
                      <a:pt x="6257" y="4938"/>
                      <a:pt x="6351" y="4959"/>
                      <a:pt x="6445" y="4959"/>
                    </a:cubicBezTo>
                    <a:cubicBezTo>
                      <a:pt x="6551" y="4959"/>
                      <a:pt x="6656" y="4932"/>
                      <a:pt x="6751" y="4875"/>
                    </a:cubicBezTo>
                    <a:lnTo>
                      <a:pt x="8501" y="3875"/>
                    </a:lnTo>
                    <a:cubicBezTo>
                      <a:pt x="8668" y="3780"/>
                      <a:pt x="8692" y="3625"/>
                      <a:pt x="8537" y="3542"/>
                    </a:cubicBezTo>
                    <a:lnTo>
                      <a:pt x="2524" y="65"/>
                    </a:lnTo>
                    <a:cubicBezTo>
                      <a:pt x="2438" y="22"/>
                      <a:pt x="2346" y="1"/>
                      <a:pt x="22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2" name="Google Shape;525;p18"/>
              <p:cNvSpPr/>
              <p:nvPr/>
            </p:nvSpPr>
            <p:spPr>
              <a:xfrm>
                <a:off x="2723238" y="3317650"/>
                <a:ext cx="1458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9" extrusionOk="0">
                    <a:moveTo>
                      <a:pt x="2284" y="0"/>
                    </a:moveTo>
                    <a:cubicBezTo>
                      <a:pt x="2201" y="0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6" y="3281"/>
                    </a:lnTo>
                    <a:cubicBezTo>
                      <a:pt x="3408" y="3307"/>
                      <a:pt x="3474" y="3319"/>
                      <a:pt x="3541" y="3319"/>
                    </a:cubicBezTo>
                    <a:cubicBezTo>
                      <a:pt x="3629" y="3319"/>
                      <a:pt x="3718" y="3298"/>
                      <a:pt x="3799" y="3257"/>
                    </a:cubicBezTo>
                    <a:lnTo>
                      <a:pt x="5680" y="2174"/>
                    </a:lnTo>
                    <a:cubicBezTo>
                      <a:pt x="5823" y="2090"/>
                      <a:pt x="5835" y="1971"/>
                      <a:pt x="5716" y="1912"/>
                    </a:cubicBezTo>
                    <a:lnTo>
                      <a:pt x="2489" y="42"/>
                    </a:lnTo>
                    <a:cubicBezTo>
                      <a:pt x="2424" y="15"/>
                      <a:pt x="2353" y="0"/>
                      <a:pt x="22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3" name="Google Shape;526;p18"/>
              <p:cNvSpPr/>
              <p:nvPr/>
            </p:nvSpPr>
            <p:spPr>
              <a:xfrm>
                <a:off x="2829513" y="33789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9" y="1"/>
                    </a:moveTo>
                    <a:cubicBezTo>
                      <a:pt x="2207" y="1"/>
                      <a:pt x="2126" y="22"/>
                      <a:pt x="2048" y="67"/>
                    </a:cubicBezTo>
                    <a:lnTo>
                      <a:pt x="155" y="1150"/>
                    </a:lnTo>
                    <a:cubicBezTo>
                      <a:pt x="24" y="1234"/>
                      <a:pt x="0" y="1353"/>
                      <a:pt x="119" y="1412"/>
                    </a:cubicBezTo>
                    <a:lnTo>
                      <a:pt x="3346" y="3281"/>
                    </a:lnTo>
                    <a:cubicBezTo>
                      <a:pt x="3411" y="3309"/>
                      <a:pt x="3484" y="3324"/>
                      <a:pt x="3557" y="3324"/>
                    </a:cubicBezTo>
                    <a:cubicBezTo>
                      <a:pt x="3642" y="3324"/>
                      <a:pt x="3727" y="3303"/>
                      <a:pt x="3798" y="3258"/>
                    </a:cubicBezTo>
                    <a:lnTo>
                      <a:pt x="5692" y="2174"/>
                    </a:lnTo>
                    <a:cubicBezTo>
                      <a:pt x="5823" y="2091"/>
                      <a:pt x="5834" y="1972"/>
                      <a:pt x="5727" y="1912"/>
                    </a:cubicBezTo>
                    <a:lnTo>
                      <a:pt x="2501" y="43"/>
                    </a:lnTo>
                    <a:cubicBezTo>
                      <a:pt x="2430" y="16"/>
                      <a:pt x="2359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4" name="Google Shape;527;p18"/>
              <p:cNvSpPr/>
              <p:nvPr/>
            </p:nvSpPr>
            <p:spPr>
              <a:xfrm>
                <a:off x="2935763" y="3440275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4" y="1"/>
                    </a:moveTo>
                    <a:cubicBezTo>
                      <a:pt x="2201" y="1"/>
                      <a:pt x="2120" y="21"/>
                      <a:pt x="2049" y="66"/>
                    </a:cubicBezTo>
                    <a:lnTo>
                      <a:pt x="156" y="1150"/>
                    </a:lnTo>
                    <a:cubicBezTo>
                      <a:pt x="25" y="1233"/>
                      <a:pt x="1" y="1352"/>
                      <a:pt x="120" y="1412"/>
                    </a:cubicBezTo>
                    <a:lnTo>
                      <a:pt x="3347" y="3281"/>
                    </a:lnTo>
                    <a:cubicBezTo>
                      <a:pt x="3412" y="3308"/>
                      <a:pt x="3482" y="3323"/>
                      <a:pt x="3553" y="3323"/>
                    </a:cubicBezTo>
                    <a:cubicBezTo>
                      <a:pt x="3637" y="3323"/>
                      <a:pt x="3722" y="3303"/>
                      <a:pt x="3799" y="3257"/>
                    </a:cubicBezTo>
                    <a:lnTo>
                      <a:pt x="5692" y="2174"/>
                    </a:lnTo>
                    <a:cubicBezTo>
                      <a:pt x="5823" y="2091"/>
                      <a:pt x="5835" y="1971"/>
                      <a:pt x="5716" y="1912"/>
                    </a:cubicBezTo>
                    <a:lnTo>
                      <a:pt x="2489" y="43"/>
                    </a:lnTo>
                    <a:cubicBezTo>
                      <a:pt x="2424" y="15"/>
                      <a:pt x="2353" y="1"/>
                      <a:pt x="22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5" name="Google Shape;528;p18"/>
              <p:cNvSpPr/>
              <p:nvPr/>
            </p:nvSpPr>
            <p:spPr>
              <a:xfrm>
                <a:off x="2990838" y="3378025"/>
                <a:ext cx="121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3" extrusionOk="0">
                    <a:moveTo>
                      <a:pt x="2257" y="0"/>
                    </a:moveTo>
                    <a:cubicBezTo>
                      <a:pt x="2146" y="0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99"/>
                      <a:pt x="1" y="1342"/>
                      <a:pt x="143" y="1437"/>
                    </a:cubicBezTo>
                    <a:lnTo>
                      <a:pt x="2310" y="2687"/>
                    </a:lnTo>
                    <a:cubicBezTo>
                      <a:pt x="2394" y="2724"/>
                      <a:pt x="2484" y="2742"/>
                      <a:pt x="2574" y="2742"/>
                    </a:cubicBezTo>
                    <a:cubicBezTo>
                      <a:pt x="2690" y="2742"/>
                      <a:pt x="2805" y="2712"/>
                      <a:pt x="2906" y="2652"/>
                    </a:cubicBezTo>
                    <a:lnTo>
                      <a:pt x="4656" y="1652"/>
                    </a:lnTo>
                    <a:cubicBezTo>
                      <a:pt x="4823" y="1544"/>
                      <a:pt x="4846" y="1402"/>
                      <a:pt x="4692" y="1306"/>
                    </a:cubicBezTo>
                    <a:lnTo>
                      <a:pt x="2525" y="56"/>
                    </a:lnTo>
                    <a:cubicBezTo>
                      <a:pt x="2439" y="19"/>
                      <a:pt x="2348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6" name="Google Shape;529;p18"/>
              <p:cNvSpPr/>
              <p:nvPr/>
            </p:nvSpPr>
            <p:spPr>
              <a:xfrm>
                <a:off x="3075663" y="3426925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5" y="0"/>
                    </a:moveTo>
                    <a:cubicBezTo>
                      <a:pt x="2146" y="0"/>
                      <a:pt x="2039" y="30"/>
                      <a:pt x="1942" y="89"/>
                    </a:cubicBezTo>
                    <a:lnTo>
                      <a:pt x="191" y="1089"/>
                    </a:lnTo>
                    <a:cubicBezTo>
                      <a:pt x="13" y="1196"/>
                      <a:pt x="1" y="1339"/>
                      <a:pt x="156" y="1434"/>
                    </a:cubicBezTo>
                    <a:lnTo>
                      <a:pt x="2311" y="2684"/>
                    </a:lnTo>
                    <a:cubicBezTo>
                      <a:pt x="2396" y="2722"/>
                      <a:pt x="2487" y="2740"/>
                      <a:pt x="2578" y="2740"/>
                    </a:cubicBezTo>
                    <a:cubicBezTo>
                      <a:pt x="2689" y="2740"/>
                      <a:pt x="2801" y="2713"/>
                      <a:pt x="2906" y="2660"/>
                    </a:cubicBezTo>
                    <a:lnTo>
                      <a:pt x="4644" y="1648"/>
                    </a:lnTo>
                    <a:cubicBezTo>
                      <a:pt x="4823" y="1553"/>
                      <a:pt x="4835" y="1398"/>
                      <a:pt x="4692" y="1315"/>
                    </a:cubicBezTo>
                    <a:lnTo>
                      <a:pt x="2525" y="65"/>
                    </a:lnTo>
                    <a:cubicBezTo>
                      <a:pt x="2438" y="21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7" name="Google Shape;530;p18"/>
              <p:cNvSpPr/>
              <p:nvPr/>
            </p:nvSpPr>
            <p:spPr>
              <a:xfrm>
                <a:off x="3160513" y="3475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8" y="1"/>
                    </a:moveTo>
                    <a:cubicBezTo>
                      <a:pt x="2148" y="1"/>
                      <a:pt x="2039" y="28"/>
                      <a:pt x="1941" y="80"/>
                    </a:cubicBezTo>
                    <a:lnTo>
                      <a:pt x="191" y="1092"/>
                    </a:lnTo>
                    <a:cubicBezTo>
                      <a:pt x="24" y="1187"/>
                      <a:pt x="0" y="1342"/>
                      <a:pt x="155" y="1426"/>
                    </a:cubicBezTo>
                    <a:lnTo>
                      <a:pt x="2322" y="2676"/>
                    </a:lnTo>
                    <a:cubicBezTo>
                      <a:pt x="2403" y="2719"/>
                      <a:pt x="2495" y="2740"/>
                      <a:pt x="2587" y="2740"/>
                    </a:cubicBezTo>
                    <a:cubicBezTo>
                      <a:pt x="2697" y="2740"/>
                      <a:pt x="2808" y="2710"/>
                      <a:pt x="2905" y="2652"/>
                    </a:cubicBezTo>
                    <a:lnTo>
                      <a:pt x="4644" y="1652"/>
                    </a:lnTo>
                    <a:cubicBezTo>
                      <a:pt x="4822" y="1545"/>
                      <a:pt x="4834" y="1402"/>
                      <a:pt x="4691" y="1306"/>
                    </a:cubicBezTo>
                    <a:lnTo>
                      <a:pt x="2524" y="56"/>
                    </a:lnTo>
                    <a:cubicBezTo>
                      <a:pt x="2438" y="19"/>
                      <a:pt x="2348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8" name="Google Shape;531;p18"/>
              <p:cNvSpPr/>
              <p:nvPr/>
            </p:nvSpPr>
            <p:spPr>
              <a:xfrm>
                <a:off x="3245338" y="3524850"/>
                <a:ext cx="1211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40" extrusionOk="0">
                    <a:moveTo>
                      <a:pt x="2257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101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8" y="2722"/>
                      <a:pt x="2498" y="2740"/>
                      <a:pt x="2588" y="2740"/>
                    </a:cubicBezTo>
                    <a:cubicBezTo>
                      <a:pt x="2698" y="2740"/>
                      <a:pt x="2807" y="2713"/>
                      <a:pt x="2906" y="2660"/>
                    </a:cubicBezTo>
                    <a:lnTo>
                      <a:pt x="4656" y="1648"/>
                    </a:lnTo>
                    <a:cubicBezTo>
                      <a:pt x="4822" y="1553"/>
                      <a:pt x="4846" y="1398"/>
                      <a:pt x="4691" y="1315"/>
                    </a:cubicBezTo>
                    <a:lnTo>
                      <a:pt x="2536" y="65"/>
                    </a:lnTo>
                    <a:cubicBezTo>
                      <a:pt x="2444" y="21"/>
                      <a:pt x="2349" y="0"/>
                      <a:pt x="2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9" name="Google Shape;532;p18"/>
              <p:cNvSpPr/>
              <p:nvPr/>
            </p:nvSpPr>
            <p:spPr>
              <a:xfrm>
                <a:off x="3330463" y="357395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0" y="1"/>
                    </a:moveTo>
                    <a:cubicBezTo>
                      <a:pt x="2138" y="1"/>
                      <a:pt x="2027" y="31"/>
                      <a:pt x="1929" y="89"/>
                    </a:cubicBezTo>
                    <a:lnTo>
                      <a:pt x="191" y="1089"/>
                    </a:lnTo>
                    <a:cubicBezTo>
                      <a:pt x="12" y="1196"/>
                      <a:pt x="1" y="1339"/>
                      <a:pt x="143" y="1435"/>
                    </a:cubicBezTo>
                    <a:lnTo>
                      <a:pt x="2310" y="2685"/>
                    </a:lnTo>
                    <a:cubicBezTo>
                      <a:pt x="2396" y="2722"/>
                      <a:pt x="2487" y="2740"/>
                      <a:pt x="2577" y="2740"/>
                    </a:cubicBezTo>
                    <a:cubicBezTo>
                      <a:pt x="2687" y="2740"/>
                      <a:pt x="2796" y="2713"/>
                      <a:pt x="2894" y="2661"/>
                    </a:cubicBezTo>
                    <a:lnTo>
                      <a:pt x="4644" y="1649"/>
                    </a:lnTo>
                    <a:cubicBezTo>
                      <a:pt x="4811" y="1554"/>
                      <a:pt x="4835" y="1399"/>
                      <a:pt x="4680" y="1316"/>
                    </a:cubicBezTo>
                    <a:lnTo>
                      <a:pt x="2525" y="65"/>
                    </a:lnTo>
                    <a:cubicBezTo>
                      <a:pt x="2438" y="22"/>
                      <a:pt x="2344" y="1"/>
                      <a:pt x="225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0" name="Google Shape;533;p18"/>
              <p:cNvSpPr/>
              <p:nvPr/>
            </p:nvSpPr>
            <p:spPr>
              <a:xfrm>
                <a:off x="3415288" y="362300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9" y="0"/>
                    </a:moveTo>
                    <a:cubicBezTo>
                      <a:pt x="2149" y="0"/>
                      <a:pt x="2040" y="27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5"/>
                    </a:lnTo>
                    <a:cubicBezTo>
                      <a:pt x="2398" y="2719"/>
                      <a:pt x="2489" y="2740"/>
                      <a:pt x="2582" y="2740"/>
                    </a:cubicBezTo>
                    <a:cubicBezTo>
                      <a:pt x="2692" y="2740"/>
                      <a:pt x="2802" y="2710"/>
                      <a:pt x="2906" y="2652"/>
                    </a:cubicBezTo>
                    <a:lnTo>
                      <a:pt x="4644" y="1651"/>
                    </a:lnTo>
                    <a:cubicBezTo>
                      <a:pt x="4823" y="1544"/>
                      <a:pt x="4835" y="1401"/>
                      <a:pt x="4692" y="1306"/>
                    </a:cubicBezTo>
                    <a:lnTo>
                      <a:pt x="2525" y="56"/>
                    </a:lnTo>
                    <a:cubicBezTo>
                      <a:pt x="2439" y="18"/>
                      <a:pt x="2349" y="0"/>
                      <a:pt x="22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1" name="Google Shape;534;p18"/>
              <p:cNvSpPr/>
              <p:nvPr/>
            </p:nvSpPr>
            <p:spPr>
              <a:xfrm>
                <a:off x="3500138" y="3672100"/>
                <a:ext cx="1208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6" extrusionOk="0">
                    <a:moveTo>
                      <a:pt x="2257" y="1"/>
                    </a:moveTo>
                    <a:cubicBezTo>
                      <a:pt x="2146" y="1"/>
                      <a:pt x="2034" y="28"/>
                      <a:pt x="1929" y="80"/>
                    </a:cubicBezTo>
                    <a:lnTo>
                      <a:pt x="191" y="1092"/>
                    </a:lnTo>
                    <a:cubicBezTo>
                      <a:pt x="12" y="1188"/>
                      <a:pt x="0" y="1342"/>
                      <a:pt x="143" y="1426"/>
                    </a:cubicBezTo>
                    <a:lnTo>
                      <a:pt x="2310" y="2676"/>
                    </a:lnTo>
                    <a:cubicBezTo>
                      <a:pt x="2399" y="2715"/>
                      <a:pt x="2496" y="2736"/>
                      <a:pt x="2593" y="2736"/>
                    </a:cubicBezTo>
                    <a:cubicBezTo>
                      <a:pt x="2702" y="2736"/>
                      <a:pt x="2810" y="2709"/>
                      <a:pt x="2905" y="2652"/>
                    </a:cubicBezTo>
                    <a:lnTo>
                      <a:pt x="4644" y="1640"/>
                    </a:lnTo>
                    <a:cubicBezTo>
                      <a:pt x="4822" y="1545"/>
                      <a:pt x="4834" y="1390"/>
                      <a:pt x="4691" y="1307"/>
                    </a:cubicBezTo>
                    <a:lnTo>
                      <a:pt x="2524" y="57"/>
                    </a:lnTo>
                    <a:cubicBezTo>
                      <a:pt x="2438" y="19"/>
                      <a:pt x="2348" y="1"/>
                      <a:pt x="225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2" name="Google Shape;535;p18"/>
              <p:cNvSpPr/>
              <p:nvPr/>
            </p:nvSpPr>
            <p:spPr>
              <a:xfrm>
                <a:off x="3584963" y="3721000"/>
                <a:ext cx="1208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1" extrusionOk="0">
                    <a:moveTo>
                      <a:pt x="2255" y="0"/>
                    </a:moveTo>
                    <a:cubicBezTo>
                      <a:pt x="2146" y="0"/>
                      <a:pt x="2038" y="31"/>
                      <a:pt x="1941" y="89"/>
                    </a:cubicBezTo>
                    <a:lnTo>
                      <a:pt x="191" y="1089"/>
                    </a:lnTo>
                    <a:cubicBezTo>
                      <a:pt x="24" y="1196"/>
                      <a:pt x="0" y="1351"/>
                      <a:pt x="155" y="1434"/>
                    </a:cubicBezTo>
                    <a:lnTo>
                      <a:pt x="2322" y="2684"/>
                    </a:lnTo>
                    <a:cubicBezTo>
                      <a:pt x="2403" y="2722"/>
                      <a:pt x="2493" y="2740"/>
                      <a:pt x="2584" y="2740"/>
                    </a:cubicBezTo>
                    <a:cubicBezTo>
                      <a:pt x="2695" y="2740"/>
                      <a:pt x="2807" y="2713"/>
                      <a:pt x="2906" y="2661"/>
                    </a:cubicBezTo>
                    <a:lnTo>
                      <a:pt x="4656" y="1661"/>
                    </a:lnTo>
                    <a:cubicBezTo>
                      <a:pt x="4822" y="1553"/>
                      <a:pt x="4834" y="1399"/>
                      <a:pt x="4691" y="1315"/>
                    </a:cubicBezTo>
                    <a:lnTo>
                      <a:pt x="2525" y="65"/>
                    </a:lnTo>
                    <a:cubicBezTo>
                      <a:pt x="2438" y="22"/>
                      <a:pt x="2346" y="0"/>
                      <a:pt x="22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3" name="Google Shape;536;p18"/>
              <p:cNvSpPr/>
              <p:nvPr/>
            </p:nvSpPr>
            <p:spPr>
              <a:xfrm>
                <a:off x="3670088" y="3770225"/>
                <a:ext cx="1208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34" extrusionOk="0">
                    <a:moveTo>
                      <a:pt x="2246" y="1"/>
                    </a:moveTo>
                    <a:cubicBezTo>
                      <a:pt x="2139" y="1"/>
                      <a:pt x="2031" y="27"/>
                      <a:pt x="1929" y="84"/>
                    </a:cubicBezTo>
                    <a:lnTo>
                      <a:pt x="191" y="1096"/>
                    </a:lnTo>
                    <a:cubicBezTo>
                      <a:pt x="13" y="1192"/>
                      <a:pt x="1" y="1346"/>
                      <a:pt x="143" y="1430"/>
                    </a:cubicBezTo>
                    <a:lnTo>
                      <a:pt x="2310" y="2668"/>
                    </a:lnTo>
                    <a:cubicBezTo>
                      <a:pt x="2400" y="2713"/>
                      <a:pt x="2494" y="2734"/>
                      <a:pt x="2589" y="2734"/>
                    </a:cubicBezTo>
                    <a:cubicBezTo>
                      <a:pt x="2697" y="2734"/>
                      <a:pt x="2805" y="2707"/>
                      <a:pt x="2906" y="2656"/>
                    </a:cubicBezTo>
                    <a:lnTo>
                      <a:pt x="4644" y="1644"/>
                    </a:lnTo>
                    <a:cubicBezTo>
                      <a:pt x="4823" y="1549"/>
                      <a:pt x="4835" y="1394"/>
                      <a:pt x="4692" y="1311"/>
                    </a:cubicBezTo>
                    <a:lnTo>
                      <a:pt x="2525" y="61"/>
                    </a:lnTo>
                    <a:cubicBezTo>
                      <a:pt x="2435" y="22"/>
                      <a:pt x="2341" y="1"/>
                      <a:pt x="2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4" name="Google Shape;537;p18"/>
              <p:cNvSpPr/>
              <p:nvPr/>
            </p:nvSpPr>
            <p:spPr>
              <a:xfrm>
                <a:off x="3754913" y="3819150"/>
                <a:ext cx="12117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2736" extrusionOk="0">
                    <a:moveTo>
                      <a:pt x="2264" y="0"/>
                    </a:moveTo>
                    <a:cubicBezTo>
                      <a:pt x="2152" y="0"/>
                      <a:pt x="2040" y="28"/>
                      <a:pt x="1942" y="80"/>
                    </a:cubicBezTo>
                    <a:lnTo>
                      <a:pt x="191" y="1092"/>
                    </a:lnTo>
                    <a:cubicBezTo>
                      <a:pt x="13" y="1187"/>
                      <a:pt x="1" y="1342"/>
                      <a:pt x="144" y="1425"/>
                    </a:cubicBezTo>
                    <a:lnTo>
                      <a:pt x="2311" y="2676"/>
                    </a:lnTo>
                    <a:cubicBezTo>
                      <a:pt x="2400" y="2715"/>
                      <a:pt x="2497" y="2735"/>
                      <a:pt x="2593" y="2735"/>
                    </a:cubicBezTo>
                    <a:cubicBezTo>
                      <a:pt x="2703" y="2735"/>
                      <a:pt x="2811" y="2709"/>
                      <a:pt x="2906" y="2652"/>
                    </a:cubicBezTo>
                    <a:lnTo>
                      <a:pt x="4656" y="1640"/>
                    </a:lnTo>
                    <a:cubicBezTo>
                      <a:pt x="4823" y="1544"/>
                      <a:pt x="4847" y="1390"/>
                      <a:pt x="4692" y="1306"/>
                    </a:cubicBezTo>
                    <a:lnTo>
                      <a:pt x="2525" y="56"/>
                    </a:lnTo>
                    <a:cubicBezTo>
                      <a:pt x="2445" y="19"/>
                      <a:pt x="2355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5" name="Google Shape;538;p18"/>
              <p:cNvSpPr/>
              <p:nvPr/>
            </p:nvSpPr>
            <p:spPr>
              <a:xfrm>
                <a:off x="3839763" y="3868050"/>
                <a:ext cx="1208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740" extrusionOk="0">
                    <a:moveTo>
                      <a:pt x="2254" y="0"/>
                    </a:moveTo>
                    <a:cubicBezTo>
                      <a:pt x="2146" y="0"/>
                      <a:pt x="2038" y="30"/>
                      <a:pt x="1941" y="89"/>
                    </a:cubicBezTo>
                    <a:lnTo>
                      <a:pt x="191" y="1089"/>
                    </a:lnTo>
                    <a:cubicBezTo>
                      <a:pt x="12" y="1196"/>
                      <a:pt x="0" y="1351"/>
                      <a:pt x="155" y="1434"/>
                    </a:cubicBezTo>
                    <a:lnTo>
                      <a:pt x="2310" y="2684"/>
                    </a:lnTo>
                    <a:cubicBezTo>
                      <a:pt x="2396" y="2722"/>
                      <a:pt x="2486" y="2740"/>
                      <a:pt x="2577" y="2740"/>
                    </a:cubicBezTo>
                    <a:cubicBezTo>
                      <a:pt x="2689" y="2740"/>
                      <a:pt x="2801" y="2713"/>
                      <a:pt x="2905" y="2660"/>
                    </a:cubicBezTo>
                    <a:lnTo>
                      <a:pt x="4644" y="1648"/>
                    </a:lnTo>
                    <a:cubicBezTo>
                      <a:pt x="4822" y="1553"/>
                      <a:pt x="4834" y="1398"/>
                      <a:pt x="4691" y="1315"/>
                    </a:cubicBezTo>
                    <a:lnTo>
                      <a:pt x="2524" y="65"/>
                    </a:lnTo>
                    <a:cubicBezTo>
                      <a:pt x="2437" y="21"/>
                      <a:pt x="2346" y="0"/>
                      <a:pt x="2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6" name="Google Shape;539;p18"/>
              <p:cNvSpPr/>
              <p:nvPr/>
            </p:nvSpPr>
            <p:spPr>
              <a:xfrm>
                <a:off x="3057813" y="3322350"/>
                <a:ext cx="1235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6" extrusionOk="0">
                    <a:moveTo>
                      <a:pt x="2263" y="1"/>
                    </a:moveTo>
                    <a:cubicBezTo>
                      <a:pt x="2157" y="1"/>
                      <a:pt x="2051" y="28"/>
                      <a:pt x="1953" y="81"/>
                    </a:cubicBezTo>
                    <a:lnTo>
                      <a:pt x="191" y="1104"/>
                    </a:lnTo>
                    <a:cubicBezTo>
                      <a:pt x="24" y="1200"/>
                      <a:pt x="0" y="1355"/>
                      <a:pt x="143" y="1438"/>
                    </a:cubicBezTo>
                    <a:lnTo>
                      <a:pt x="2417" y="2736"/>
                    </a:lnTo>
                    <a:cubicBezTo>
                      <a:pt x="2501" y="2775"/>
                      <a:pt x="2593" y="2795"/>
                      <a:pt x="2683" y="2795"/>
                    </a:cubicBezTo>
                    <a:cubicBezTo>
                      <a:pt x="2786" y="2795"/>
                      <a:pt x="2888" y="2769"/>
                      <a:pt x="2977" y="2712"/>
                    </a:cubicBezTo>
                    <a:lnTo>
                      <a:pt x="4751" y="1700"/>
                    </a:lnTo>
                    <a:cubicBezTo>
                      <a:pt x="4918" y="1605"/>
                      <a:pt x="4942" y="1450"/>
                      <a:pt x="4787" y="1366"/>
                    </a:cubicBezTo>
                    <a:lnTo>
                      <a:pt x="2525" y="57"/>
                    </a:lnTo>
                    <a:cubicBezTo>
                      <a:pt x="2439" y="19"/>
                      <a:pt x="2351" y="1"/>
                      <a:pt x="22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7" name="Google Shape;540;p18"/>
              <p:cNvSpPr/>
              <p:nvPr/>
            </p:nvSpPr>
            <p:spPr>
              <a:xfrm>
                <a:off x="3145313" y="33729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1" y="0"/>
                      <a:pt x="2052" y="27"/>
                      <a:pt x="1954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5"/>
                    </a:cubicBezTo>
                    <a:lnTo>
                      <a:pt x="2525" y="56"/>
                    </a:lnTo>
                    <a:cubicBezTo>
                      <a:pt x="2445" y="18"/>
                      <a:pt x="2357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8" name="Google Shape;541;p18"/>
              <p:cNvSpPr/>
              <p:nvPr/>
            </p:nvSpPr>
            <p:spPr>
              <a:xfrm>
                <a:off x="3232838" y="34235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0" y="0"/>
                      <a:pt x="2051" y="27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498" y="2772"/>
                      <a:pt x="2585" y="2790"/>
                      <a:pt x="2674" y="2790"/>
                    </a:cubicBezTo>
                    <a:cubicBezTo>
                      <a:pt x="2782" y="2790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592"/>
                      <a:pt x="4941" y="1449"/>
                      <a:pt x="4787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9" name="Google Shape;542;p18"/>
              <p:cNvSpPr/>
              <p:nvPr/>
            </p:nvSpPr>
            <p:spPr>
              <a:xfrm>
                <a:off x="3320338" y="34741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0"/>
                    </a:moveTo>
                    <a:cubicBezTo>
                      <a:pt x="2161" y="0"/>
                      <a:pt x="2052" y="27"/>
                      <a:pt x="1953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5"/>
                    </a:cubicBezTo>
                    <a:lnTo>
                      <a:pt x="2418" y="2735"/>
                    </a:lnTo>
                    <a:cubicBezTo>
                      <a:pt x="2503" y="2772"/>
                      <a:pt x="2592" y="2791"/>
                      <a:pt x="2679" y="2791"/>
                    </a:cubicBezTo>
                    <a:cubicBezTo>
                      <a:pt x="2786" y="2791"/>
                      <a:pt x="2891" y="2763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99" y="1366"/>
                    </a:cubicBezTo>
                    <a:lnTo>
                      <a:pt x="2525" y="56"/>
                    </a:lnTo>
                    <a:cubicBezTo>
                      <a:pt x="2444" y="18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0" name="Google Shape;543;p18"/>
              <p:cNvSpPr/>
              <p:nvPr/>
            </p:nvSpPr>
            <p:spPr>
              <a:xfrm>
                <a:off x="3407863" y="35247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9" y="0"/>
                    </a:moveTo>
                    <a:cubicBezTo>
                      <a:pt x="2162" y="0"/>
                      <a:pt x="2056" y="27"/>
                      <a:pt x="1965" y="80"/>
                    </a:cubicBezTo>
                    <a:lnTo>
                      <a:pt x="191" y="1092"/>
                    </a:lnTo>
                    <a:cubicBezTo>
                      <a:pt x="24" y="1199"/>
                      <a:pt x="0" y="1342"/>
                      <a:pt x="155" y="1425"/>
                    </a:cubicBezTo>
                    <a:lnTo>
                      <a:pt x="2417" y="2735"/>
                    </a:lnTo>
                    <a:cubicBezTo>
                      <a:pt x="2503" y="2772"/>
                      <a:pt x="2591" y="2791"/>
                      <a:pt x="2678" y="2791"/>
                    </a:cubicBezTo>
                    <a:cubicBezTo>
                      <a:pt x="2785" y="2791"/>
                      <a:pt x="2890" y="2763"/>
                      <a:pt x="2989" y="2711"/>
                    </a:cubicBezTo>
                    <a:lnTo>
                      <a:pt x="4751" y="1687"/>
                    </a:lnTo>
                    <a:cubicBezTo>
                      <a:pt x="4929" y="1592"/>
                      <a:pt x="4941" y="1449"/>
                      <a:pt x="4798" y="1366"/>
                    </a:cubicBezTo>
                    <a:lnTo>
                      <a:pt x="2524" y="56"/>
                    </a:lnTo>
                    <a:cubicBezTo>
                      <a:pt x="2444" y="18"/>
                      <a:pt x="2356" y="0"/>
                      <a:pt x="22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1" name="Google Shape;544;p18"/>
              <p:cNvSpPr/>
              <p:nvPr/>
            </p:nvSpPr>
            <p:spPr>
              <a:xfrm>
                <a:off x="3495663" y="3575275"/>
                <a:ext cx="1232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5" extrusionOk="0">
                    <a:moveTo>
                      <a:pt x="2253" y="0"/>
                    </a:moveTo>
                    <a:cubicBezTo>
                      <a:pt x="2150" y="0"/>
                      <a:pt x="2048" y="27"/>
                      <a:pt x="1953" y="84"/>
                    </a:cubicBezTo>
                    <a:lnTo>
                      <a:pt x="191" y="1096"/>
                    </a:lnTo>
                    <a:cubicBezTo>
                      <a:pt x="12" y="1191"/>
                      <a:pt x="1" y="1346"/>
                      <a:pt x="143" y="1429"/>
                    </a:cubicBezTo>
                    <a:lnTo>
                      <a:pt x="2406" y="2739"/>
                    </a:lnTo>
                    <a:cubicBezTo>
                      <a:pt x="2491" y="2776"/>
                      <a:pt x="2582" y="2795"/>
                      <a:pt x="2671" y="2795"/>
                    </a:cubicBezTo>
                    <a:cubicBezTo>
                      <a:pt x="2779" y="2795"/>
                      <a:pt x="2885" y="2767"/>
                      <a:pt x="2977" y="2715"/>
                    </a:cubicBezTo>
                    <a:lnTo>
                      <a:pt x="4751" y="1691"/>
                    </a:lnTo>
                    <a:cubicBezTo>
                      <a:pt x="4918" y="1596"/>
                      <a:pt x="4930" y="1441"/>
                      <a:pt x="4787" y="1370"/>
                    </a:cubicBezTo>
                    <a:lnTo>
                      <a:pt x="2525" y="60"/>
                    </a:lnTo>
                    <a:cubicBezTo>
                      <a:pt x="2435" y="21"/>
                      <a:pt x="2343" y="0"/>
                      <a:pt x="22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2" name="Google Shape;545;p18"/>
              <p:cNvSpPr/>
              <p:nvPr/>
            </p:nvSpPr>
            <p:spPr>
              <a:xfrm>
                <a:off x="3583163" y="3625975"/>
                <a:ext cx="1235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2791" extrusionOk="0">
                    <a:moveTo>
                      <a:pt x="2264" y="0"/>
                    </a:moveTo>
                    <a:cubicBezTo>
                      <a:pt x="2157" y="0"/>
                      <a:pt x="2052" y="28"/>
                      <a:pt x="1954" y="80"/>
                    </a:cubicBezTo>
                    <a:lnTo>
                      <a:pt x="191" y="1104"/>
                    </a:lnTo>
                    <a:cubicBezTo>
                      <a:pt x="13" y="1199"/>
                      <a:pt x="1" y="1342"/>
                      <a:pt x="144" y="1425"/>
                    </a:cubicBezTo>
                    <a:lnTo>
                      <a:pt x="2418" y="2735"/>
                    </a:lnTo>
                    <a:cubicBezTo>
                      <a:pt x="2498" y="2772"/>
                      <a:pt x="2586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2" y="1687"/>
                    </a:lnTo>
                    <a:cubicBezTo>
                      <a:pt x="4918" y="1592"/>
                      <a:pt x="4942" y="1437"/>
                      <a:pt x="4799" y="1354"/>
                    </a:cubicBezTo>
                    <a:lnTo>
                      <a:pt x="2525" y="56"/>
                    </a:lnTo>
                    <a:cubicBezTo>
                      <a:pt x="2439" y="19"/>
                      <a:pt x="2351" y="0"/>
                      <a:pt x="2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3" name="Google Shape;546;p18"/>
              <p:cNvSpPr/>
              <p:nvPr/>
            </p:nvSpPr>
            <p:spPr>
              <a:xfrm>
                <a:off x="3670688" y="3676275"/>
                <a:ext cx="1235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5" extrusionOk="0">
                    <a:moveTo>
                      <a:pt x="2268" y="0"/>
                    </a:moveTo>
                    <a:cubicBezTo>
                      <a:pt x="2160" y="0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43" y="1425"/>
                    </a:cubicBezTo>
                    <a:lnTo>
                      <a:pt x="2417" y="2735"/>
                    </a:lnTo>
                    <a:cubicBezTo>
                      <a:pt x="2501" y="2774"/>
                      <a:pt x="2593" y="2795"/>
                      <a:pt x="2685" y="2795"/>
                    </a:cubicBezTo>
                    <a:cubicBezTo>
                      <a:pt x="2789" y="2795"/>
                      <a:pt x="2894" y="2768"/>
                      <a:pt x="2989" y="2711"/>
                    </a:cubicBezTo>
                    <a:lnTo>
                      <a:pt x="4751" y="1699"/>
                    </a:lnTo>
                    <a:cubicBezTo>
                      <a:pt x="4918" y="1604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4" y="19"/>
                      <a:pt x="2357" y="0"/>
                      <a:pt x="2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4" name="Google Shape;547;p18"/>
              <p:cNvSpPr/>
              <p:nvPr/>
            </p:nvSpPr>
            <p:spPr>
              <a:xfrm>
                <a:off x="3758188" y="3726875"/>
                <a:ext cx="1235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7" extrusionOk="0">
                    <a:moveTo>
                      <a:pt x="2270" y="1"/>
                    </a:moveTo>
                    <a:cubicBezTo>
                      <a:pt x="2163" y="1"/>
                      <a:pt x="2057" y="28"/>
                      <a:pt x="1965" y="80"/>
                    </a:cubicBezTo>
                    <a:lnTo>
                      <a:pt x="191" y="1104"/>
                    </a:lnTo>
                    <a:cubicBezTo>
                      <a:pt x="25" y="1199"/>
                      <a:pt x="1" y="1342"/>
                      <a:pt x="156" y="1426"/>
                    </a:cubicBezTo>
                    <a:lnTo>
                      <a:pt x="2418" y="2735"/>
                    </a:lnTo>
                    <a:cubicBezTo>
                      <a:pt x="2504" y="2775"/>
                      <a:pt x="2599" y="2796"/>
                      <a:pt x="2694" y="2796"/>
                    </a:cubicBezTo>
                    <a:cubicBezTo>
                      <a:pt x="2795" y="2796"/>
                      <a:pt x="2897" y="2772"/>
                      <a:pt x="2989" y="2723"/>
                    </a:cubicBezTo>
                    <a:lnTo>
                      <a:pt x="4751" y="1699"/>
                    </a:lnTo>
                    <a:cubicBezTo>
                      <a:pt x="4918" y="1592"/>
                      <a:pt x="4942" y="1449"/>
                      <a:pt x="4787" y="1366"/>
                    </a:cubicBezTo>
                    <a:lnTo>
                      <a:pt x="2525" y="56"/>
                    </a:lnTo>
                    <a:cubicBezTo>
                      <a:pt x="2445" y="19"/>
                      <a:pt x="2357" y="1"/>
                      <a:pt x="22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5" name="Google Shape;548;p18"/>
              <p:cNvSpPr/>
              <p:nvPr/>
            </p:nvSpPr>
            <p:spPr>
              <a:xfrm>
                <a:off x="3845713" y="3777475"/>
                <a:ext cx="123550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2791" extrusionOk="0">
                    <a:moveTo>
                      <a:pt x="2268" y="1"/>
                    </a:moveTo>
                    <a:cubicBezTo>
                      <a:pt x="2160" y="1"/>
                      <a:pt x="2051" y="28"/>
                      <a:pt x="1953" y="80"/>
                    </a:cubicBezTo>
                    <a:lnTo>
                      <a:pt x="191" y="1104"/>
                    </a:lnTo>
                    <a:cubicBezTo>
                      <a:pt x="24" y="1199"/>
                      <a:pt x="0" y="1342"/>
                      <a:pt x="155" y="1426"/>
                    </a:cubicBezTo>
                    <a:lnTo>
                      <a:pt x="2417" y="2735"/>
                    </a:lnTo>
                    <a:cubicBezTo>
                      <a:pt x="2498" y="2773"/>
                      <a:pt x="2585" y="2791"/>
                      <a:pt x="2674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51" y="1687"/>
                    </a:lnTo>
                    <a:cubicBezTo>
                      <a:pt x="4918" y="1592"/>
                      <a:pt x="4941" y="1449"/>
                      <a:pt x="4799" y="1366"/>
                    </a:cubicBezTo>
                    <a:lnTo>
                      <a:pt x="2524" y="56"/>
                    </a:lnTo>
                    <a:cubicBezTo>
                      <a:pt x="2444" y="19"/>
                      <a:pt x="235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6" name="Google Shape;549;p18"/>
              <p:cNvSpPr/>
              <p:nvPr/>
            </p:nvSpPr>
            <p:spPr>
              <a:xfrm>
                <a:off x="3933513" y="3828075"/>
                <a:ext cx="123250" cy="69800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2792" extrusionOk="0">
                    <a:moveTo>
                      <a:pt x="2258" y="1"/>
                    </a:moveTo>
                    <a:cubicBezTo>
                      <a:pt x="2151" y="1"/>
                      <a:pt x="2045" y="28"/>
                      <a:pt x="1953" y="80"/>
                    </a:cubicBezTo>
                    <a:lnTo>
                      <a:pt x="179" y="1092"/>
                    </a:lnTo>
                    <a:cubicBezTo>
                      <a:pt x="13" y="1199"/>
                      <a:pt x="1" y="1342"/>
                      <a:pt x="144" y="1426"/>
                    </a:cubicBezTo>
                    <a:lnTo>
                      <a:pt x="2406" y="2735"/>
                    </a:lnTo>
                    <a:cubicBezTo>
                      <a:pt x="2491" y="2773"/>
                      <a:pt x="2582" y="2791"/>
                      <a:pt x="2672" y="2791"/>
                    </a:cubicBezTo>
                    <a:cubicBezTo>
                      <a:pt x="2782" y="2791"/>
                      <a:pt x="2891" y="2764"/>
                      <a:pt x="2989" y="2711"/>
                    </a:cubicBezTo>
                    <a:lnTo>
                      <a:pt x="4739" y="1688"/>
                    </a:lnTo>
                    <a:cubicBezTo>
                      <a:pt x="4918" y="1592"/>
                      <a:pt x="4930" y="1449"/>
                      <a:pt x="4787" y="1366"/>
                    </a:cubicBezTo>
                    <a:lnTo>
                      <a:pt x="2513" y="56"/>
                    </a:lnTo>
                    <a:cubicBezTo>
                      <a:pt x="2432" y="19"/>
                      <a:pt x="2345" y="1"/>
                      <a:pt x="2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7" name="Google Shape;550;p18"/>
              <p:cNvSpPr/>
              <p:nvPr/>
            </p:nvSpPr>
            <p:spPr>
              <a:xfrm>
                <a:off x="3080738" y="324132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2" y="0"/>
                      <a:pt x="2099" y="25"/>
                      <a:pt x="2012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8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8"/>
                      <a:pt x="5310" y="1678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8" name="Google Shape;551;p18"/>
              <p:cNvSpPr/>
              <p:nvPr/>
            </p:nvSpPr>
            <p:spPr>
              <a:xfrm>
                <a:off x="3178963" y="32981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31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6" y="3023"/>
                    </a:cubicBezTo>
                    <a:cubicBezTo>
                      <a:pt x="3128" y="3023"/>
                      <a:pt x="3219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22" y="1679"/>
                      <a:pt x="5191" y="1607"/>
                    </a:cubicBezTo>
                    <a:lnTo>
                      <a:pt x="2501" y="47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9" name="Google Shape;552;p18"/>
              <p:cNvSpPr/>
              <p:nvPr/>
            </p:nvSpPr>
            <p:spPr>
              <a:xfrm>
                <a:off x="3277488" y="33549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56" y="0"/>
                    </a:moveTo>
                    <a:cubicBezTo>
                      <a:pt x="2170" y="0"/>
                      <a:pt x="2087" y="21"/>
                      <a:pt x="2012" y="64"/>
                    </a:cubicBezTo>
                    <a:lnTo>
                      <a:pt x="155" y="1148"/>
                    </a:lnTo>
                    <a:cubicBezTo>
                      <a:pt x="12" y="1231"/>
                      <a:pt x="0" y="1350"/>
                      <a:pt x="119" y="1422"/>
                    </a:cubicBezTo>
                    <a:lnTo>
                      <a:pt x="2810" y="2981"/>
                    </a:lnTo>
                    <a:cubicBezTo>
                      <a:pt x="2881" y="3009"/>
                      <a:pt x="2957" y="3023"/>
                      <a:pt x="3032" y="3023"/>
                    </a:cubicBezTo>
                    <a:cubicBezTo>
                      <a:pt x="3121" y="3023"/>
                      <a:pt x="3209" y="3003"/>
                      <a:pt x="3286" y="2958"/>
                    </a:cubicBezTo>
                    <a:lnTo>
                      <a:pt x="5156" y="1886"/>
                    </a:lnTo>
                    <a:cubicBezTo>
                      <a:pt x="5299" y="1803"/>
                      <a:pt x="5310" y="1672"/>
                      <a:pt x="5191" y="1600"/>
                    </a:cubicBezTo>
                    <a:lnTo>
                      <a:pt x="2489" y="53"/>
                    </a:lnTo>
                    <a:cubicBezTo>
                      <a:pt x="2414" y="18"/>
                      <a:pt x="2334" y="0"/>
                      <a:pt x="22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0" name="Google Shape;553;p18"/>
              <p:cNvSpPr/>
              <p:nvPr/>
            </p:nvSpPr>
            <p:spPr>
              <a:xfrm>
                <a:off x="3375713" y="341157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1"/>
                    </a:cubicBezTo>
                    <a:lnTo>
                      <a:pt x="167" y="1143"/>
                    </a:lnTo>
                    <a:cubicBezTo>
                      <a:pt x="24" y="1226"/>
                      <a:pt x="0" y="1345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1" name="Google Shape;554;p18"/>
              <p:cNvSpPr/>
              <p:nvPr/>
            </p:nvSpPr>
            <p:spPr>
              <a:xfrm>
                <a:off x="3473938" y="3468425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1"/>
                    </a:moveTo>
                    <a:cubicBezTo>
                      <a:pt x="2195" y="1"/>
                      <a:pt x="2104" y="25"/>
                      <a:pt x="2024" y="72"/>
                    </a:cubicBezTo>
                    <a:lnTo>
                      <a:pt x="167" y="1143"/>
                    </a:lnTo>
                    <a:cubicBezTo>
                      <a:pt x="24" y="1226"/>
                      <a:pt x="0" y="1346"/>
                      <a:pt x="131" y="1417"/>
                    </a:cubicBezTo>
                    <a:lnTo>
                      <a:pt x="2822" y="2977"/>
                    </a:lnTo>
                    <a:cubicBezTo>
                      <a:pt x="2891" y="3008"/>
                      <a:pt x="2964" y="3024"/>
                      <a:pt x="3036" y="3024"/>
                    </a:cubicBezTo>
                    <a:cubicBezTo>
                      <a:pt x="3128" y="3024"/>
                      <a:pt x="3219" y="2999"/>
                      <a:pt x="3298" y="2953"/>
                    </a:cubicBezTo>
                    <a:lnTo>
                      <a:pt x="5168" y="1881"/>
                    </a:lnTo>
                    <a:cubicBezTo>
                      <a:pt x="5311" y="1798"/>
                      <a:pt x="5322" y="1679"/>
                      <a:pt x="5203" y="1607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2" name="Google Shape;555;p18"/>
              <p:cNvSpPr/>
              <p:nvPr/>
            </p:nvSpPr>
            <p:spPr>
              <a:xfrm>
                <a:off x="3572463" y="3525275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1"/>
                    </a:moveTo>
                    <a:cubicBezTo>
                      <a:pt x="2192" y="1"/>
                      <a:pt x="2099" y="25"/>
                      <a:pt x="2013" y="72"/>
                    </a:cubicBezTo>
                    <a:lnTo>
                      <a:pt x="155" y="1143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2810" y="2977"/>
                    </a:lnTo>
                    <a:cubicBezTo>
                      <a:pt x="2879" y="3008"/>
                      <a:pt x="2952" y="3024"/>
                      <a:pt x="3026" y="3024"/>
                    </a:cubicBezTo>
                    <a:cubicBezTo>
                      <a:pt x="3118" y="3024"/>
                      <a:pt x="3212" y="2999"/>
                      <a:pt x="3298" y="2953"/>
                    </a:cubicBezTo>
                    <a:lnTo>
                      <a:pt x="5156" y="1881"/>
                    </a:lnTo>
                    <a:cubicBezTo>
                      <a:pt x="5299" y="1798"/>
                      <a:pt x="5311" y="1679"/>
                      <a:pt x="5191" y="1608"/>
                    </a:cubicBezTo>
                    <a:lnTo>
                      <a:pt x="2501" y="48"/>
                    </a:lnTo>
                    <a:cubicBezTo>
                      <a:pt x="2432" y="16"/>
                      <a:pt x="2359" y="1"/>
                      <a:pt x="22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3" name="Google Shape;556;p18"/>
              <p:cNvSpPr/>
              <p:nvPr/>
            </p:nvSpPr>
            <p:spPr>
              <a:xfrm>
                <a:off x="3670688" y="358200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68" y="1"/>
                    </a:moveTo>
                    <a:cubicBezTo>
                      <a:pt x="2182" y="1"/>
                      <a:pt x="2099" y="22"/>
                      <a:pt x="2024" y="65"/>
                    </a:cubicBezTo>
                    <a:lnTo>
                      <a:pt x="167" y="1148"/>
                    </a:lnTo>
                    <a:cubicBezTo>
                      <a:pt x="12" y="1232"/>
                      <a:pt x="0" y="1351"/>
                      <a:pt x="131" y="1422"/>
                    </a:cubicBezTo>
                    <a:lnTo>
                      <a:pt x="2822" y="2982"/>
                    </a:lnTo>
                    <a:cubicBezTo>
                      <a:pt x="2893" y="3009"/>
                      <a:pt x="2969" y="3024"/>
                      <a:pt x="3044" y="3024"/>
                    </a:cubicBezTo>
                    <a:cubicBezTo>
                      <a:pt x="3133" y="3024"/>
                      <a:pt x="3221" y="3003"/>
                      <a:pt x="3298" y="2958"/>
                    </a:cubicBezTo>
                    <a:lnTo>
                      <a:pt x="5156" y="1887"/>
                    </a:lnTo>
                    <a:cubicBezTo>
                      <a:pt x="5299" y="1803"/>
                      <a:pt x="5323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4" name="Google Shape;557;p18"/>
              <p:cNvSpPr/>
              <p:nvPr/>
            </p:nvSpPr>
            <p:spPr>
              <a:xfrm>
                <a:off x="3769213" y="3638850"/>
                <a:ext cx="132775" cy="75575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3" extrusionOk="0">
                    <a:moveTo>
                      <a:pt x="2266" y="1"/>
                    </a:moveTo>
                    <a:cubicBezTo>
                      <a:pt x="2180" y="1"/>
                      <a:pt x="2093" y="22"/>
                      <a:pt x="2013" y="65"/>
                    </a:cubicBezTo>
                    <a:lnTo>
                      <a:pt x="155" y="1137"/>
                    </a:lnTo>
                    <a:cubicBezTo>
                      <a:pt x="12" y="1220"/>
                      <a:pt x="0" y="1351"/>
                      <a:pt x="119" y="1422"/>
                    </a:cubicBezTo>
                    <a:lnTo>
                      <a:pt x="2810" y="2970"/>
                    </a:lnTo>
                    <a:cubicBezTo>
                      <a:pt x="2885" y="3004"/>
                      <a:pt x="2965" y="3022"/>
                      <a:pt x="3045" y="3022"/>
                    </a:cubicBezTo>
                    <a:cubicBezTo>
                      <a:pt x="3131" y="3022"/>
                      <a:pt x="3218" y="3001"/>
                      <a:pt x="3298" y="2958"/>
                    </a:cubicBezTo>
                    <a:lnTo>
                      <a:pt x="5156" y="1875"/>
                    </a:lnTo>
                    <a:cubicBezTo>
                      <a:pt x="5299" y="1803"/>
                      <a:pt x="5311" y="1672"/>
                      <a:pt x="5192" y="1601"/>
                    </a:cubicBezTo>
                    <a:lnTo>
                      <a:pt x="2501" y="53"/>
                    </a:lnTo>
                    <a:cubicBezTo>
                      <a:pt x="2426" y="19"/>
                      <a:pt x="2346" y="1"/>
                      <a:pt x="22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5" name="Google Shape;558;p18"/>
              <p:cNvSpPr/>
              <p:nvPr/>
            </p:nvSpPr>
            <p:spPr>
              <a:xfrm>
                <a:off x="3867438" y="369555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85" y="0"/>
                    </a:moveTo>
                    <a:cubicBezTo>
                      <a:pt x="2193" y="0"/>
                      <a:pt x="2099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57"/>
                      <a:pt x="120" y="1428"/>
                    </a:cubicBezTo>
                    <a:lnTo>
                      <a:pt x="2822" y="2976"/>
                    </a:lnTo>
                    <a:cubicBezTo>
                      <a:pt x="2891" y="3008"/>
                      <a:pt x="2962" y="3023"/>
                      <a:pt x="3033" y="3023"/>
                    </a:cubicBezTo>
                    <a:cubicBezTo>
                      <a:pt x="3122" y="3023"/>
                      <a:pt x="3212" y="2999"/>
                      <a:pt x="3298" y="2952"/>
                    </a:cubicBezTo>
                    <a:lnTo>
                      <a:pt x="5156" y="1881"/>
                    </a:lnTo>
                    <a:cubicBezTo>
                      <a:pt x="5299" y="1797"/>
                      <a:pt x="5311" y="1678"/>
                      <a:pt x="5192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6" name="Google Shape;559;p18"/>
              <p:cNvSpPr/>
              <p:nvPr/>
            </p:nvSpPr>
            <p:spPr>
              <a:xfrm>
                <a:off x="3965963" y="3752400"/>
                <a:ext cx="1327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3024" extrusionOk="0">
                    <a:moveTo>
                      <a:pt x="2274" y="0"/>
                    </a:moveTo>
                    <a:cubicBezTo>
                      <a:pt x="2183" y="0"/>
                      <a:pt x="2092" y="25"/>
                      <a:pt x="2013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19" y="1417"/>
                    </a:cubicBezTo>
                    <a:lnTo>
                      <a:pt x="2810" y="2976"/>
                    </a:lnTo>
                    <a:cubicBezTo>
                      <a:pt x="2879" y="3008"/>
                      <a:pt x="2952" y="3023"/>
                      <a:pt x="3025" y="3023"/>
                    </a:cubicBezTo>
                    <a:cubicBezTo>
                      <a:pt x="3116" y="3023"/>
                      <a:pt x="3207" y="2999"/>
                      <a:pt x="3287" y="2952"/>
                    </a:cubicBezTo>
                    <a:lnTo>
                      <a:pt x="5156" y="1881"/>
                    </a:lnTo>
                    <a:cubicBezTo>
                      <a:pt x="5299" y="1798"/>
                      <a:pt x="5311" y="1678"/>
                      <a:pt x="5192" y="1607"/>
                    </a:cubicBezTo>
                    <a:lnTo>
                      <a:pt x="2489" y="47"/>
                    </a:lnTo>
                    <a:cubicBezTo>
                      <a:pt x="2420" y="16"/>
                      <a:pt x="2347" y="0"/>
                      <a:pt x="22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7" name="Google Shape;560;p18"/>
              <p:cNvSpPr/>
              <p:nvPr/>
            </p:nvSpPr>
            <p:spPr>
              <a:xfrm>
                <a:off x="4064188" y="3809250"/>
                <a:ext cx="133075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24" extrusionOk="0">
                    <a:moveTo>
                      <a:pt x="2286" y="0"/>
                    </a:moveTo>
                    <a:cubicBezTo>
                      <a:pt x="2195" y="0"/>
                      <a:pt x="2104" y="25"/>
                      <a:pt x="2025" y="71"/>
                    </a:cubicBezTo>
                    <a:lnTo>
                      <a:pt x="155" y="1143"/>
                    </a:lnTo>
                    <a:cubicBezTo>
                      <a:pt x="12" y="1226"/>
                      <a:pt x="0" y="1345"/>
                      <a:pt x="120" y="1417"/>
                    </a:cubicBezTo>
                    <a:lnTo>
                      <a:pt x="2822" y="2976"/>
                    </a:lnTo>
                    <a:cubicBezTo>
                      <a:pt x="2891" y="3008"/>
                      <a:pt x="2964" y="3023"/>
                      <a:pt x="3037" y="3023"/>
                    </a:cubicBezTo>
                    <a:cubicBezTo>
                      <a:pt x="3128" y="3023"/>
                      <a:pt x="3219" y="2999"/>
                      <a:pt x="3299" y="2953"/>
                    </a:cubicBezTo>
                    <a:lnTo>
                      <a:pt x="5168" y="1881"/>
                    </a:lnTo>
                    <a:cubicBezTo>
                      <a:pt x="5311" y="1798"/>
                      <a:pt x="5323" y="1667"/>
                      <a:pt x="5204" y="1607"/>
                    </a:cubicBezTo>
                    <a:lnTo>
                      <a:pt x="2501" y="47"/>
                    </a:lnTo>
                    <a:cubicBezTo>
                      <a:pt x="2432" y="16"/>
                      <a:pt x="2359" y="0"/>
                      <a:pt x="22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8" name="Google Shape;561;p18"/>
              <p:cNvSpPr/>
              <p:nvPr/>
            </p:nvSpPr>
            <p:spPr>
              <a:xfrm>
                <a:off x="3915663" y="4005975"/>
                <a:ext cx="145875" cy="83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3" extrusionOk="0">
                    <a:moveTo>
                      <a:pt x="2283" y="0"/>
                    </a:moveTo>
                    <a:cubicBezTo>
                      <a:pt x="2200" y="0"/>
                      <a:pt x="2119" y="22"/>
                      <a:pt x="2048" y="60"/>
                    </a:cubicBezTo>
                    <a:lnTo>
                      <a:pt x="155" y="1156"/>
                    </a:lnTo>
                    <a:cubicBezTo>
                      <a:pt x="12" y="1227"/>
                      <a:pt x="0" y="1346"/>
                      <a:pt x="119" y="1418"/>
                    </a:cubicBezTo>
                    <a:lnTo>
                      <a:pt x="3346" y="3275"/>
                    </a:lnTo>
                    <a:cubicBezTo>
                      <a:pt x="3411" y="3308"/>
                      <a:pt x="3482" y="3323"/>
                      <a:pt x="3553" y="3323"/>
                    </a:cubicBezTo>
                    <a:cubicBezTo>
                      <a:pt x="3637" y="3323"/>
                      <a:pt x="3721" y="3302"/>
                      <a:pt x="3798" y="3263"/>
                    </a:cubicBezTo>
                    <a:lnTo>
                      <a:pt x="5680" y="2168"/>
                    </a:lnTo>
                    <a:cubicBezTo>
                      <a:pt x="5811" y="2096"/>
                      <a:pt x="5834" y="1977"/>
                      <a:pt x="5715" y="1906"/>
                    </a:cubicBezTo>
                    <a:lnTo>
                      <a:pt x="2489" y="48"/>
                    </a:lnTo>
                    <a:cubicBezTo>
                      <a:pt x="2423" y="16"/>
                      <a:pt x="2353" y="0"/>
                      <a:pt x="22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9" name="Google Shape;562;p18"/>
              <p:cNvSpPr/>
              <p:nvPr/>
            </p:nvSpPr>
            <p:spPr>
              <a:xfrm>
                <a:off x="3809388" y="3944650"/>
                <a:ext cx="14587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24" extrusionOk="0">
                    <a:moveTo>
                      <a:pt x="2282" y="1"/>
                    </a:moveTo>
                    <a:cubicBezTo>
                      <a:pt x="2198" y="1"/>
                      <a:pt x="2114" y="22"/>
                      <a:pt x="2037" y="61"/>
                    </a:cubicBezTo>
                    <a:lnTo>
                      <a:pt x="156" y="1156"/>
                    </a:lnTo>
                    <a:cubicBezTo>
                      <a:pt x="13" y="1227"/>
                      <a:pt x="1" y="1347"/>
                      <a:pt x="120" y="1418"/>
                    </a:cubicBezTo>
                    <a:lnTo>
                      <a:pt x="3346" y="3275"/>
                    </a:lnTo>
                    <a:cubicBezTo>
                      <a:pt x="3412" y="3308"/>
                      <a:pt x="3482" y="3323"/>
                      <a:pt x="3552" y="3323"/>
                    </a:cubicBezTo>
                    <a:cubicBezTo>
                      <a:pt x="3635" y="3323"/>
                      <a:pt x="3716" y="3302"/>
                      <a:pt x="3787" y="3263"/>
                    </a:cubicBezTo>
                    <a:lnTo>
                      <a:pt x="5680" y="2168"/>
                    </a:lnTo>
                    <a:cubicBezTo>
                      <a:pt x="5811" y="2097"/>
                      <a:pt x="5835" y="1978"/>
                      <a:pt x="5716" y="1906"/>
                    </a:cubicBezTo>
                    <a:lnTo>
                      <a:pt x="2489" y="49"/>
                    </a:lnTo>
                    <a:cubicBezTo>
                      <a:pt x="2424" y="16"/>
                      <a:pt x="2353" y="1"/>
                      <a:pt x="22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0" name="Google Shape;563;p18"/>
              <p:cNvSpPr/>
              <p:nvPr/>
            </p:nvSpPr>
            <p:spPr>
              <a:xfrm>
                <a:off x="3703138" y="3883350"/>
                <a:ext cx="145875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8" extrusionOk="0">
                    <a:moveTo>
                      <a:pt x="2282" y="0"/>
                    </a:moveTo>
                    <a:cubicBezTo>
                      <a:pt x="2198" y="0"/>
                      <a:pt x="2114" y="21"/>
                      <a:pt x="2036" y="60"/>
                    </a:cubicBezTo>
                    <a:lnTo>
                      <a:pt x="143" y="1155"/>
                    </a:lnTo>
                    <a:cubicBezTo>
                      <a:pt x="12" y="1227"/>
                      <a:pt x="0" y="1346"/>
                      <a:pt x="119" y="1417"/>
                    </a:cubicBezTo>
                    <a:lnTo>
                      <a:pt x="3346" y="3275"/>
                    </a:lnTo>
                    <a:cubicBezTo>
                      <a:pt x="3414" y="3303"/>
                      <a:pt x="3488" y="3318"/>
                      <a:pt x="3560" y="3318"/>
                    </a:cubicBezTo>
                    <a:cubicBezTo>
                      <a:pt x="3640" y="3318"/>
                      <a:pt x="3718" y="3300"/>
                      <a:pt x="3786" y="3263"/>
                    </a:cubicBezTo>
                    <a:lnTo>
                      <a:pt x="5679" y="2167"/>
                    </a:lnTo>
                    <a:cubicBezTo>
                      <a:pt x="5810" y="2084"/>
                      <a:pt x="5834" y="1977"/>
                      <a:pt x="5715" y="1905"/>
                    </a:cubicBezTo>
                    <a:lnTo>
                      <a:pt x="2489" y="48"/>
                    </a:lnTo>
                    <a:cubicBezTo>
                      <a:pt x="2423" y="15"/>
                      <a:pt x="2353" y="0"/>
                      <a:pt x="228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1" name="Google Shape;564;p18"/>
              <p:cNvSpPr/>
              <p:nvPr/>
            </p:nvSpPr>
            <p:spPr>
              <a:xfrm>
                <a:off x="3042338" y="3501700"/>
                <a:ext cx="700400" cy="403300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6132" extrusionOk="0">
                    <a:moveTo>
                      <a:pt x="2294" y="0"/>
                    </a:moveTo>
                    <a:cubicBezTo>
                      <a:pt x="2206" y="0"/>
                      <a:pt x="2117" y="22"/>
                      <a:pt x="2036" y="62"/>
                    </a:cubicBezTo>
                    <a:lnTo>
                      <a:pt x="155" y="1158"/>
                    </a:lnTo>
                    <a:cubicBezTo>
                      <a:pt x="12" y="1229"/>
                      <a:pt x="0" y="1348"/>
                      <a:pt x="119" y="1419"/>
                    </a:cubicBezTo>
                    <a:lnTo>
                      <a:pt x="25539" y="16088"/>
                    </a:lnTo>
                    <a:cubicBezTo>
                      <a:pt x="25607" y="16116"/>
                      <a:pt x="25678" y="16131"/>
                      <a:pt x="25749" y="16131"/>
                    </a:cubicBezTo>
                    <a:cubicBezTo>
                      <a:pt x="25827" y="16131"/>
                      <a:pt x="25905" y="16113"/>
                      <a:pt x="25980" y="16076"/>
                    </a:cubicBezTo>
                    <a:lnTo>
                      <a:pt x="27873" y="14981"/>
                    </a:lnTo>
                    <a:cubicBezTo>
                      <a:pt x="28004" y="14897"/>
                      <a:pt x="28016" y="14790"/>
                      <a:pt x="27909" y="14719"/>
                    </a:cubicBezTo>
                    <a:lnTo>
                      <a:pt x="2489" y="38"/>
                    </a:lnTo>
                    <a:cubicBezTo>
                      <a:pt x="2427" y="13"/>
                      <a:pt x="2361" y="0"/>
                      <a:pt x="22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89" name="Google Shape;565;p18"/>
            <p:cNvSpPr/>
            <p:nvPr/>
          </p:nvSpPr>
          <p:spPr>
            <a:xfrm>
              <a:off x="3548638" y="2988300"/>
              <a:ext cx="838525" cy="489075"/>
            </a:xfrm>
            <a:custGeom>
              <a:avLst/>
              <a:gdLst/>
              <a:ahLst/>
              <a:cxnLst/>
              <a:rect l="l" t="t" r="r" b="b"/>
              <a:pathLst>
                <a:path w="33541" h="19563" extrusionOk="0">
                  <a:moveTo>
                    <a:pt x="32481" y="13526"/>
                  </a:moveTo>
                  <a:lnTo>
                    <a:pt x="9585" y="298"/>
                  </a:lnTo>
                  <a:cubicBezTo>
                    <a:pt x="9073" y="0"/>
                    <a:pt x="8180" y="48"/>
                    <a:pt x="7585" y="381"/>
                  </a:cubicBezTo>
                  <a:lnTo>
                    <a:pt x="680" y="4370"/>
                  </a:lnTo>
                  <a:lnTo>
                    <a:pt x="1" y="4215"/>
                  </a:lnTo>
                  <a:lnTo>
                    <a:pt x="1" y="5132"/>
                  </a:lnTo>
                  <a:cubicBezTo>
                    <a:pt x="25" y="5346"/>
                    <a:pt x="156" y="5537"/>
                    <a:pt x="346" y="5632"/>
                  </a:cubicBezTo>
                  <a:lnTo>
                    <a:pt x="23968" y="19265"/>
                  </a:lnTo>
                  <a:cubicBezTo>
                    <a:pt x="24480" y="19562"/>
                    <a:pt x="25373" y="19527"/>
                    <a:pt x="25968" y="19181"/>
                  </a:cubicBezTo>
                  <a:lnTo>
                    <a:pt x="33053" y="15098"/>
                  </a:lnTo>
                  <a:cubicBezTo>
                    <a:pt x="33374" y="14907"/>
                    <a:pt x="33541" y="14669"/>
                    <a:pt x="33541" y="14443"/>
                  </a:cubicBezTo>
                  <a:lnTo>
                    <a:pt x="33541" y="135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0" name="Google Shape;566;p18"/>
            <p:cNvSpPr/>
            <p:nvPr/>
          </p:nvSpPr>
          <p:spPr>
            <a:xfrm>
              <a:off x="3548638" y="2968000"/>
              <a:ext cx="838525" cy="484075"/>
            </a:xfrm>
            <a:custGeom>
              <a:avLst/>
              <a:gdLst/>
              <a:ahLst/>
              <a:cxnLst/>
              <a:rect l="l" t="t" r="r" b="b"/>
              <a:pathLst>
                <a:path w="33541" h="19363" extrusionOk="0">
                  <a:moveTo>
                    <a:pt x="8720" y="1"/>
                  </a:moveTo>
                  <a:cubicBezTo>
                    <a:pt x="8327" y="1"/>
                    <a:pt x="7911" y="94"/>
                    <a:pt x="7585" y="277"/>
                  </a:cubicBezTo>
                  <a:lnTo>
                    <a:pt x="489" y="4372"/>
                  </a:lnTo>
                  <a:cubicBezTo>
                    <a:pt x="168" y="4563"/>
                    <a:pt x="1" y="4801"/>
                    <a:pt x="1" y="5027"/>
                  </a:cubicBezTo>
                  <a:cubicBezTo>
                    <a:pt x="25" y="5242"/>
                    <a:pt x="156" y="5432"/>
                    <a:pt x="346" y="5527"/>
                  </a:cubicBezTo>
                  <a:lnTo>
                    <a:pt x="23968" y="19160"/>
                  </a:lnTo>
                  <a:cubicBezTo>
                    <a:pt x="24202" y="19296"/>
                    <a:pt x="24517" y="19363"/>
                    <a:pt x="24845" y="19363"/>
                  </a:cubicBezTo>
                  <a:cubicBezTo>
                    <a:pt x="25235" y="19363"/>
                    <a:pt x="25646" y="19269"/>
                    <a:pt x="25968" y="19088"/>
                  </a:cubicBezTo>
                  <a:lnTo>
                    <a:pt x="33053" y="14993"/>
                  </a:lnTo>
                  <a:cubicBezTo>
                    <a:pt x="33374" y="14802"/>
                    <a:pt x="33541" y="14564"/>
                    <a:pt x="33541" y="14338"/>
                  </a:cubicBezTo>
                  <a:cubicBezTo>
                    <a:pt x="33529" y="14112"/>
                    <a:pt x="33398" y="13921"/>
                    <a:pt x="33195" y="13838"/>
                  </a:cubicBezTo>
                  <a:lnTo>
                    <a:pt x="9585" y="193"/>
                  </a:lnTo>
                  <a:cubicBezTo>
                    <a:pt x="9354" y="64"/>
                    <a:pt x="9045" y="1"/>
                    <a:pt x="87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567;p18"/>
            <p:cNvSpPr/>
            <p:nvPr/>
          </p:nvSpPr>
          <p:spPr>
            <a:xfrm>
              <a:off x="3760888" y="2885900"/>
              <a:ext cx="414350" cy="444425"/>
            </a:xfrm>
            <a:custGeom>
              <a:avLst/>
              <a:gdLst/>
              <a:ahLst/>
              <a:cxnLst/>
              <a:rect l="l" t="t" r="r" b="b"/>
              <a:pathLst>
                <a:path w="16574" h="17777" extrusionOk="0">
                  <a:moveTo>
                    <a:pt x="14323" y="8073"/>
                  </a:moveTo>
                  <a:lnTo>
                    <a:pt x="0" y="1"/>
                  </a:lnTo>
                  <a:lnTo>
                    <a:pt x="0" y="8680"/>
                  </a:lnTo>
                  <a:cubicBezTo>
                    <a:pt x="0" y="8728"/>
                    <a:pt x="24" y="8764"/>
                    <a:pt x="71" y="8787"/>
                  </a:cubicBezTo>
                  <a:lnTo>
                    <a:pt x="15526" y="17705"/>
                  </a:lnTo>
                  <a:cubicBezTo>
                    <a:pt x="15669" y="17777"/>
                    <a:pt x="15835" y="17765"/>
                    <a:pt x="15966" y="17693"/>
                  </a:cubicBezTo>
                  <a:lnTo>
                    <a:pt x="16466" y="17408"/>
                  </a:lnTo>
                  <a:cubicBezTo>
                    <a:pt x="16526" y="17372"/>
                    <a:pt x="16574" y="17324"/>
                    <a:pt x="16574" y="17253"/>
                  </a:cubicBezTo>
                  <a:lnTo>
                    <a:pt x="16574" y="85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568;p18"/>
            <p:cNvSpPr/>
            <p:nvPr/>
          </p:nvSpPr>
          <p:spPr>
            <a:xfrm>
              <a:off x="3759688" y="2873400"/>
              <a:ext cx="415550" cy="239350"/>
            </a:xfrm>
            <a:custGeom>
              <a:avLst/>
              <a:gdLst/>
              <a:ahLst/>
              <a:cxnLst/>
              <a:rect l="l" t="t" r="r" b="b"/>
              <a:pathLst>
                <a:path w="16622" h="9574" extrusionOk="0">
                  <a:moveTo>
                    <a:pt x="878" y="0"/>
                  </a:moveTo>
                  <a:cubicBezTo>
                    <a:pt x="796" y="0"/>
                    <a:pt x="714" y="21"/>
                    <a:pt x="643" y="60"/>
                  </a:cubicBezTo>
                  <a:lnTo>
                    <a:pt x="143" y="346"/>
                  </a:lnTo>
                  <a:cubicBezTo>
                    <a:pt x="12" y="429"/>
                    <a:pt x="0" y="536"/>
                    <a:pt x="119" y="608"/>
                  </a:cubicBezTo>
                  <a:lnTo>
                    <a:pt x="15574" y="9526"/>
                  </a:lnTo>
                  <a:cubicBezTo>
                    <a:pt x="15639" y="9558"/>
                    <a:pt x="15707" y="9574"/>
                    <a:pt x="15776" y="9574"/>
                  </a:cubicBezTo>
                  <a:cubicBezTo>
                    <a:pt x="15856" y="9574"/>
                    <a:pt x="15937" y="9552"/>
                    <a:pt x="16014" y="9514"/>
                  </a:cubicBezTo>
                  <a:lnTo>
                    <a:pt x="16502" y="9228"/>
                  </a:lnTo>
                  <a:cubicBezTo>
                    <a:pt x="16562" y="9204"/>
                    <a:pt x="16610" y="9145"/>
                    <a:pt x="16622" y="9073"/>
                  </a:cubicBezTo>
                  <a:cubicBezTo>
                    <a:pt x="16610" y="9026"/>
                    <a:pt x="16586" y="8990"/>
                    <a:pt x="16538" y="8966"/>
                  </a:cubicBezTo>
                  <a:lnTo>
                    <a:pt x="1084" y="48"/>
                  </a:lnTo>
                  <a:cubicBezTo>
                    <a:pt x="1018" y="15"/>
                    <a:pt x="948" y="0"/>
                    <a:pt x="8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569;p18"/>
            <p:cNvSpPr/>
            <p:nvPr/>
          </p:nvSpPr>
          <p:spPr>
            <a:xfrm>
              <a:off x="3248613" y="1504175"/>
              <a:ext cx="1450200" cy="1892225"/>
            </a:xfrm>
            <a:custGeom>
              <a:avLst/>
              <a:gdLst/>
              <a:ahLst/>
              <a:cxnLst/>
              <a:rect l="l" t="t" r="r" b="b"/>
              <a:pathLst>
                <a:path w="58008" h="75689" extrusionOk="0">
                  <a:moveTo>
                    <a:pt x="56710" y="31219"/>
                  </a:moveTo>
                  <a:lnTo>
                    <a:pt x="2977" y="203"/>
                  </a:lnTo>
                  <a:cubicBezTo>
                    <a:pt x="2655" y="13"/>
                    <a:pt x="2358" y="1"/>
                    <a:pt x="2132" y="132"/>
                  </a:cubicBezTo>
                  <a:lnTo>
                    <a:pt x="0" y="1358"/>
                  </a:lnTo>
                  <a:lnTo>
                    <a:pt x="1679" y="2549"/>
                  </a:lnTo>
                  <a:lnTo>
                    <a:pt x="1679" y="40875"/>
                  </a:lnTo>
                  <a:cubicBezTo>
                    <a:pt x="1679" y="41828"/>
                    <a:pt x="2263" y="42947"/>
                    <a:pt x="2977" y="43363"/>
                  </a:cubicBezTo>
                  <a:lnTo>
                    <a:pt x="55353" y="73605"/>
                  </a:lnTo>
                  <a:lnTo>
                    <a:pt x="55424" y="75689"/>
                  </a:lnTo>
                  <a:lnTo>
                    <a:pt x="57555" y="74451"/>
                  </a:lnTo>
                  <a:cubicBezTo>
                    <a:pt x="57829" y="74296"/>
                    <a:pt x="58008" y="73927"/>
                    <a:pt x="58008" y="73403"/>
                  </a:cubicBezTo>
                  <a:lnTo>
                    <a:pt x="58008" y="33707"/>
                  </a:lnTo>
                  <a:cubicBezTo>
                    <a:pt x="58008" y="32743"/>
                    <a:pt x="57424" y="31636"/>
                    <a:pt x="56710" y="31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570;p18"/>
            <p:cNvSpPr/>
            <p:nvPr/>
          </p:nvSpPr>
          <p:spPr>
            <a:xfrm>
              <a:off x="3237288" y="1535150"/>
              <a:ext cx="1408250" cy="1864225"/>
            </a:xfrm>
            <a:custGeom>
              <a:avLst/>
              <a:gdLst/>
              <a:ahLst/>
              <a:cxnLst/>
              <a:rect l="l" t="t" r="r" b="b"/>
              <a:pathLst>
                <a:path w="56330" h="74569" extrusionOk="0">
                  <a:moveTo>
                    <a:pt x="55032" y="31206"/>
                  </a:moveTo>
                  <a:lnTo>
                    <a:pt x="1299" y="203"/>
                  </a:lnTo>
                  <a:cubicBezTo>
                    <a:pt x="977" y="12"/>
                    <a:pt x="680" y="0"/>
                    <a:pt x="453" y="131"/>
                  </a:cubicBezTo>
                  <a:cubicBezTo>
                    <a:pt x="180" y="286"/>
                    <a:pt x="1" y="655"/>
                    <a:pt x="1" y="1179"/>
                  </a:cubicBezTo>
                  <a:lnTo>
                    <a:pt x="1" y="40862"/>
                  </a:lnTo>
                  <a:cubicBezTo>
                    <a:pt x="1" y="41827"/>
                    <a:pt x="584" y="42934"/>
                    <a:pt x="1299" y="43351"/>
                  </a:cubicBezTo>
                  <a:lnTo>
                    <a:pt x="55032" y="74367"/>
                  </a:lnTo>
                  <a:cubicBezTo>
                    <a:pt x="55353" y="74557"/>
                    <a:pt x="55651" y="74569"/>
                    <a:pt x="55877" y="74438"/>
                  </a:cubicBezTo>
                  <a:cubicBezTo>
                    <a:pt x="56151" y="74283"/>
                    <a:pt x="56329" y="73914"/>
                    <a:pt x="56329" y="73390"/>
                  </a:cubicBezTo>
                  <a:lnTo>
                    <a:pt x="56329" y="33695"/>
                  </a:lnTo>
                  <a:cubicBezTo>
                    <a:pt x="56329" y="32742"/>
                    <a:pt x="55746" y="31623"/>
                    <a:pt x="55032" y="312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571;p18"/>
            <p:cNvSpPr/>
            <p:nvPr/>
          </p:nvSpPr>
          <p:spPr>
            <a:xfrm>
              <a:off x="3266763" y="1573550"/>
              <a:ext cx="1349000" cy="1787150"/>
            </a:xfrm>
            <a:custGeom>
              <a:avLst/>
              <a:gdLst/>
              <a:ahLst/>
              <a:cxnLst/>
              <a:rect l="l" t="t" r="r" b="b"/>
              <a:pathLst>
                <a:path w="53960" h="71486" extrusionOk="0">
                  <a:moveTo>
                    <a:pt x="53174" y="30492"/>
                  </a:moveTo>
                  <a:lnTo>
                    <a:pt x="798" y="250"/>
                  </a:lnTo>
                  <a:cubicBezTo>
                    <a:pt x="358" y="0"/>
                    <a:pt x="1" y="274"/>
                    <a:pt x="1" y="845"/>
                  </a:cubicBezTo>
                  <a:lnTo>
                    <a:pt x="1" y="39481"/>
                  </a:lnTo>
                  <a:cubicBezTo>
                    <a:pt x="1" y="40065"/>
                    <a:pt x="358" y="40743"/>
                    <a:pt x="798" y="40993"/>
                  </a:cubicBezTo>
                  <a:lnTo>
                    <a:pt x="53174" y="71235"/>
                  </a:lnTo>
                  <a:cubicBezTo>
                    <a:pt x="53603" y="71485"/>
                    <a:pt x="53960" y="71223"/>
                    <a:pt x="53960" y="70640"/>
                  </a:cubicBezTo>
                  <a:lnTo>
                    <a:pt x="53960" y="32004"/>
                  </a:lnTo>
                  <a:cubicBezTo>
                    <a:pt x="53960" y="31421"/>
                    <a:pt x="53614" y="30742"/>
                    <a:pt x="53174" y="304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52" name="Rectangle 1751"/>
          <p:cNvSpPr/>
          <p:nvPr/>
        </p:nvSpPr>
        <p:spPr>
          <a:xfrm>
            <a:off x="715142" y="3903334"/>
            <a:ext cx="2664405" cy="752359"/>
          </a:xfrm>
          <a:prstGeom prst="rect">
            <a:avLst/>
          </a:prstGeom>
          <a:noFill/>
          <a:ln>
            <a:solidFill>
              <a:srgbClr val="00A9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3" name="Rectangle 1752"/>
          <p:cNvSpPr/>
          <p:nvPr/>
        </p:nvSpPr>
        <p:spPr>
          <a:xfrm>
            <a:off x="754348" y="2356534"/>
            <a:ext cx="2150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OM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قاعدة بيانات التشغيل من الجهة 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ar-OM" sz="20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55" name="Rectangle 1754"/>
          <p:cNvSpPr/>
          <p:nvPr/>
        </p:nvSpPr>
        <p:spPr>
          <a:xfrm>
            <a:off x="2799803" y="326580"/>
            <a:ext cx="5968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sz="4000" b="1" dirty="0">
                <a:solidFill>
                  <a:schemeClr val="bg1"/>
                </a:solidFill>
              </a:rPr>
              <a:t>تغطية ملفات السكان في سن العمل </a:t>
            </a:r>
            <a:endParaRPr lang="en-US" sz="4000" dirty="0"/>
          </a:p>
        </p:txBody>
      </p:sp>
      <p:pic>
        <p:nvPicPr>
          <p:cNvPr id="1756" name="Picture 17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21" y="581726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425"/>
            <a:ext cx="12192001" cy="7175425"/>
          </a:xfrm>
          <a:prstGeom prst="rect">
            <a:avLst/>
          </a:prstGeom>
          <a:solidFill>
            <a:srgbClr val="00A99D"/>
          </a:solidFill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040707" y="365475"/>
            <a:ext cx="595406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57167" rtl="1"/>
            <a:r>
              <a:rPr lang="ar-OM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المسارات المتبعة في اتخاذ القرار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609600" y="1807735"/>
            <a:ext cx="10972800" cy="1564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ar-OM" sz="2400" u="sng" dirty="0">
                <a:solidFill>
                  <a:srgbClr val="00A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ماهي مرحلة اتخاذ القرار؟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ar-OM" sz="1900" dirty="0">
                <a:latin typeface="Frutiger LT Arabic 55 Roman"/>
                <a:cs typeface="Frutiger LT Arabic 55 Roman"/>
              </a:rPr>
              <a:t> هي مرحلة اعطاء وصف وحيد ومتفرد لكل شخص متواجد ضمن القوة البشرية من خلال اختيار بيان النشاط الاقتصادي المناسب له واعتماد سلة بياناته المثلى المتعلقة بنشاطه الاقتصادي وعلاقته بقوة العمل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531341" y="3545191"/>
            <a:ext cx="10972800" cy="3013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3200" b="0" i="0" kern="1200" baseline="0">
                <a:solidFill>
                  <a:schemeClr val="bg2">
                    <a:lumMod val="50000"/>
                  </a:schemeClr>
                </a:solidFill>
                <a:latin typeface="Frutiger LT Arabic 55 Roman"/>
                <a:ea typeface="+mn-ea"/>
                <a:cs typeface="Frutiger LT Arabic 55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Frutiger LT Arabic 55 Roman"/>
                <a:ea typeface="+mn-ea"/>
                <a:cs typeface="Frutiger LT Arabic 55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Frutiger LT Arabic 55 Roman"/>
                <a:ea typeface="+mn-ea"/>
                <a:cs typeface="Frutiger LT Arabic 55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Frutiger LT Arabic 55 Roman"/>
                <a:ea typeface="+mn-ea"/>
                <a:cs typeface="Frutiger LT Arabic 55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Frutiger LT Arabic 55 Roman"/>
                <a:ea typeface="+mn-ea"/>
                <a:cs typeface="Frutiger LT Arabic 55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 rtl="0">
              <a:lnSpc>
                <a:spcPct val="150000"/>
              </a:lnSpc>
              <a:spcBef>
                <a:spcPts val="1000"/>
              </a:spcBef>
              <a:buNone/>
            </a:pPr>
            <a:r>
              <a:rPr lang="ar-OM" sz="9600" u="sng" dirty="0">
                <a:solidFill>
                  <a:srgbClr val="00A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القواعد الأساسية في ضبط أولويات اتخاذ القرار:</a:t>
            </a:r>
          </a:p>
          <a:p>
            <a:pPr>
              <a:lnSpc>
                <a:spcPct val="150000"/>
              </a:lnSpc>
            </a:pPr>
            <a:r>
              <a:rPr lang="ar-OM" sz="7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OM" sz="7600" dirty="0">
                <a:solidFill>
                  <a:schemeClr val="tx1"/>
                </a:solidFill>
              </a:rPr>
              <a:t>إعطاء الأولوية لحالة النشاط الاقتصادي، حيث تعطى الأولوية لكل شخص يتم تحصيل بياناته من جهات متعددة كالتالي :</a:t>
            </a:r>
          </a:p>
          <a:p>
            <a:pPr marL="896916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OM" sz="7400" dirty="0">
                <a:solidFill>
                  <a:schemeClr val="tx1"/>
                </a:solidFill>
              </a:rPr>
              <a:t>البيان </a:t>
            </a:r>
            <a:r>
              <a:rPr lang="ar-OM" sz="7200" dirty="0">
                <a:solidFill>
                  <a:schemeClr val="tx1"/>
                </a:solidFill>
              </a:rPr>
              <a:t>الذي يصفه </a:t>
            </a:r>
            <a:r>
              <a:rPr lang="ar-OM" sz="7400" dirty="0">
                <a:solidFill>
                  <a:schemeClr val="tx1"/>
                </a:solidFill>
              </a:rPr>
              <a:t>على انه </a:t>
            </a:r>
            <a:r>
              <a:rPr lang="ar-OM" sz="7600" b="1" dirty="0">
                <a:solidFill>
                  <a:srgbClr val="FF0000"/>
                </a:solidFill>
              </a:rPr>
              <a:t>ن</a:t>
            </a:r>
            <a:r>
              <a:rPr lang="ar-OM" sz="7400" b="1" dirty="0">
                <a:solidFill>
                  <a:srgbClr val="FF0000"/>
                </a:solidFill>
              </a:rPr>
              <a:t>شط اقتصاديا </a:t>
            </a:r>
            <a:r>
              <a:rPr lang="ar-OM" sz="7400" dirty="0">
                <a:solidFill>
                  <a:schemeClr val="tx1"/>
                </a:solidFill>
              </a:rPr>
              <a:t>(مشتغل أو باحث عن عمل) أكثر من البيان </a:t>
            </a:r>
            <a:r>
              <a:rPr lang="ar-OM" sz="8000" dirty="0">
                <a:solidFill>
                  <a:schemeClr val="tx1"/>
                </a:solidFill>
              </a:rPr>
              <a:t>الذي يصفه </a:t>
            </a:r>
            <a:r>
              <a:rPr lang="ar-OM" sz="7400" dirty="0">
                <a:solidFill>
                  <a:schemeClr val="tx1"/>
                </a:solidFill>
              </a:rPr>
              <a:t>على انه </a:t>
            </a:r>
            <a:r>
              <a:rPr lang="ar-OM" sz="7600" b="1" dirty="0">
                <a:solidFill>
                  <a:srgbClr val="FF0000"/>
                </a:solidFill>
              </a:rPr>
              <a:t>غير نشط اقتصاديا </a:t>
            </a:r>
            <a:r>
              <a:rPr lang="ar-OM" sz="7400" dirty="0">
                <a:solidFill>
                  <a:schemeClr val="tx1"/>
                </a:solidFill>
              </a:rPr>
              <a:t>(طالب، متقاعد، متفرغ للأعمال المنزلية،...) </a:t>
            </a:r>
          </a:p>
          <a:p>
            <a:pPr marL="896916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OM" sz="8800" dirty="0">
                <a:solidFill>
                  <a:schemeClr val="tx1"/>
                </a:solidFill>
              </a:rPr>
              <a:t>البيان </a:t>
            </a:r>
            <a:r>
              <a:rPr lang="ar-OM" sz="8000" dirty="0">
                <a:solidFill>
                  <a:schemeClr val="tx1"/>
                </a:solidFill>
              </a:rPr>
              <a:t>الذي يصفه </a:t>
            </a:r>
            <a:r>
              <a:rPr lang="ar-OM" sz="7600" dirty="0">
                <a:solidFill>
                  <a:schemeClr val="tx1"/>
                </a:solidFill>
              </a:rPr>
              <a:t>على انه </a:t>
            </a:r>
            <a:r>
              <a:rPr lang="ar-OM" sz="7600" b="1" dirty="0">
                <a:solidFill>
                  <a:srgbClr val="FF0000"/>
                </a:solidFill>
              </a:rPr>
              <a:t>مشتغل</a:t>
            </a:r>
            <a:r>
              <a:rPr lang="ar-OM" sz="9600" dirty="0">
                <a:solidFill>
                  <a:schemeClr val="tx1"/>
                </a:solidFill>
              </a:rPr>
              <a:t> </a:t>
            </a:r>
            <a:r>
              <a:rPr lang="ar-OM" sz="7600" dirty="0">
                <a:solidFill>
                  <a:schemeClr val="tx1"/>
                </a:solidFill>
              </a:rPr>
              <a:t>أكثر من </a:t>
            </a:r>
            <a:r>
              <a:rPr lang="ar-OM" sz="8800" dirty="0">
                <a:solidFill>
                  <a:schemeClr val="tx1"/>
                </a:solidFill>
              </a:rPr>
              <a:t>البيان </a:t>
            </a:r>
            <a:r>
              <a:rPr lang="ar-OM" sz="8000" dirty="0">
                <a:solidFill>
                  <a:schemeClr val="tx1"/>
                </a:solidFill>
              </a:rPr>
              <a:t>الذي يصفه </a:t>
            </a:r>
            <a:r>
              <a:rPr lang="ar-OM" sz="7600" dirty="0">
                <a:solidFill>
                  <a:schemeClr val="tx1"/>
                </a:solidFill>
              </a:rPr>
              <a:t>على انه</a:t>
            </a:r>
            <a:r>
              <a:rPr lang="ar-OM" sz="9600" dirty="0">
                <a:solidFill>
                  <a:schemeClr val="tx1"/>
                </a:solidFill>
              </a:rPr>
              <a:t> </a:t>
            </a:r>
            <a:r>
              <a:rPr lang="ar-OM" sz="7600" b="1" dirty="0">
                <a:solidFill>
                  <a:srgbClr val="FF0000"/>
                </a:solidFill>
              </a:rPr>
              <a:t>باحث عن عمل</a:t>
            </a:r>
            <a:r>
              <a:rPr lang="ar-OM" sz="9600" dirty="0">
                <a:solidFill>
                  <a:srgbClr val="FF0000"/>
                </a:solidFill>
              </a:rPr>
              <a:t>.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OM" sz="7600" dirty="0">
                <a:solidFill>
                  <a:schemeClr val="tx1"/>
                </a:solidFill>
              </a:rPr>
              <a:t> إعطاء الأولوية للبيان الأكثر نظامياً من البيان الأقل تنظيماً : </a:t>
            </a:r>
            <a:r>
              <a:rPr lang="ar-OM" sz="7600" b="1" dirty="0">
                <a:solidFill>
                  <a:srgbClr val="FF0000"/>
                </a:solidFill>
              </a:rPr>
              <a:t>القطاع النظامي (الحكومي والخاص) ثم القطاع غير النظامي</a:t>
            </a:r>
            <a:r>
              <a:rPr lang="ar-OM" sz="7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13" y="450221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425"/>
            <a:ext cx="12192001" cy="7175425"/>
          </a:xfrm>
          <a:prstGeom prst="rect">
            <a:avLst/>
          </a:prstGeom>
          <a:solidFill>
            <a:srgbClr val="00A99D"/>
          </a:solidFill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773385" y="460824"/>
            <a:ext cx="595406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57167" rtl="1"/>
            <a:r>
              <a:rPr lang="ar-OM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المسارات المتبعة في اتخاذ القرار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1372;p41"/>
          <p:cNvSpPr/>
          <p:nvPr/>
        </p:nvSpPr>
        <p:spPr>
          <a:xfrm>
            <a:off x="3013707" y="1487749"/>
            <a:ext cx="3779776" cy="629339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95A9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17" name="Google Shape;1372;p41"/>
          <p:cNvSpPr/>
          <p:nvPr/>
        </p:nvSpPr>
        <p:spPr>
          <a:xfrm>
            <a:off x="6279336" y="2350835"/>
            <a:ext cx="2352341" cy="629339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95A9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18" name="Google Shape;1372;p41"/>
          <p:cNvSpPr/>
          <p:nvPr/>
        </p:nvSpPr>
        <p:spPr>
          <a:xfrm>
            <a:off x="945800" y="2307713"/>
            <a:ext cx="2352341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solidFill>
              <a:srgbClr val="0095A9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340803" y="2965616"/>
            <a:ext cx="0" cy="205075"/>
          </a:xfrm>
          <a:prstGeom prst="line">
            <a:avLst/>
          </a:prstGeom>
          <a:ln>
            <a:solidFill>
              <a:srgbClr val="F57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40803" y="3170691"/>
            <a:ext cx="1490597" cy="0"/>
          </a:xfrm>
          <a:prstGeom prst="line">
            <a:avLst/>
          </a:prstGeom>
          <a:ln>
            <a:solidFill>
              <a:srgbClr val="F57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50206" y="3170691"/>
            <a:ext cx="1490597" cy="0"/>
          </a:xfrm>
          <a:prstGeom prst="line">
            <a:avLst/>
          </a:prstGeom>
          <a:ln>
            <a:solidFill>
              <a:srgbClr val="F57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372;p41"/>
          <p:cNvSpPr/>
          <p:nvPr/>
        </p:nvSpPr>
        <p:spPr>
          <a:xfrm>
            <a:off x="8831399" y="2839973"/>
            <a:ext cx="1777351" cy="629339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95A9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23" name="Google Shape;1372;p41"/>
          <p:cNvSpPr/>
          <p:nvPr/>
        </p:nvSpPr>
        <p:spPr>
          <a:xfrm>
            <a:off x="4050061" y="2856021"/>
            <a:ext cx="1777351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solidFill>
              <a:srgbClr val="0095A9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24" name="Google Shape;1372;p41"/>
          <p:cNvSpPr/>
          <p:nvPr/>
        </p:nvSpPr>
        <p:spPr>
          <a:xfrm>
            <a:off x="8831399" y="3729181"/>
            <a:ext cx="1777351" cy="6293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>
              <a:buClr>
                <a:schemeClr val="dk1"/>
              </a:buClr>
              <a:buSzPts val="1100"/>
            </a:pPr>
            <a:endParaRPr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5" name="Google Shape;1372;p41"/>
          <p:cNvSpPr/>
          <p:nvPr/>
        </p:nvSpPr>
        <p:spPr>
          <a:xfrm>
            <a:off x="8831400" y="4515924"/>
            <a:ext cx="1777352" cy="6293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sz="2267" b="1" dirty="0">
                <a:solidFill>
                  <a:schemeClr val="lt1"/>
                </a:solidFill>
                <a:latin typeface="Fira Sans Extra Condensed Medium"/>
                <a:ea typeface="Fira Sans Extra Condensed Medium"/>
                <a:sym typeface="Fira Sans Extra Condensed Medium"/>
              </a:rPr>
              <a:t>  </a:t>
            </a:r>
            <a:endParaRPr sz="2400" b="1" dirty="0"/>
          </a:p>
        </p:txBody>
      </p:sp>
      <p:sp>
        <p:nvSpPr>
          <p:cNvPr id="26" name="Google Shape;1372;p41"/>
          <p:cNvSpPr/>
          <p:nvPr/>
        </p:nvSpPr>
        <p:spPr>
          <a:xfrm>
            <a:off x="8862895" y="5336341"/>
            <a:ext cx="1777352" cy="6293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27" name="Google Shape;1372;p41"/>
          <p:cNvSpPr/>
          <p:nvPr/>
        </p:nvSpPr>
        <p:spPr>
          <a:xfrm>
            <a:off x="8862895" y="6148435"/>
            <a:ext cx="1777351" cy="6293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sz="2267" b="1" dirty="0">
                <a:solidFill>
                  <a:schemeClr val="lt1"/>
                </a:solidFill>
                <a:latin typeface="Fira Sans Extra Condensed Medium"/>
                <a:ea typeface="Fira Sans Extra Condensed Medium"/>
                <a:sym typeface="Fira Sans Extra Condensed Medium"/>
              </a:rPr>
              <a:t> </a:t>
            </a:r>
            <a:endParaRPr sz="2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788739" y="2139925"/>
            <a:ext cx="0" cy="525579"/>
          </a:xfrm>
          <a:prstGeom prst="line">
            <a:avLst/>
          </a:prstGeom>
          <a:ln>
            <a:solidFill>
              <a:srgbClr val="F57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88740" y="2665504"/>
            <a:ext cx="1490597" cy="0"/>
          </a:xfrm>
          <a:prstGeom prst="line">
            <a:avLst/>
          </a:prstGeom>
          <a:ln>
            <a:solidFill>
              <a:srgbClr val="F57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98143" y="2665504"/>
            <a:ext cx="1490597" cy="0"/>
          </a:xfrm>
          <a:prstGeom prst="line">
            <a:avLst/>
          </a:prstGeom>
          <a:ln>
            <a:solidFill>
              <a:srgbClr val="F579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015223" y="3859928"/>
            <a:ext cx="1472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buClr>
                <a:prstClr val="black"/>
              </a:buClr>
              <a:buSzPts val="1100"/>
            </a:pPr>
            <a:r>
              <a:rPr lang="ar-OM" sz="16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Fira Sans Extra Condensed Medium"/>
              </a:rPr>
              <a:t>القطاع الحكومي </a:t>
            </a:r>
            <a:endParaRPr lang="ar-OM" sz="1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14264" y="4531333"/>
            <a:ext cx="1211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buClr>
                <a:prstClr val="black"/>
              </a:buClr>
              <a:buSzPts val="1100"/>
            </a:pPr>
            <a:r>
              <a:rPr lang="ar-OM" sz="16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Fira Sans Extra Condensed Medium"/>
              </a:rPr>
              <a:t>القطاع الخاص (يعمل بأجر )</a:t>
            </a:r>
            <a:endParaRPr lang="ar-OM" sz="1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27452" y="5441523"/>
            <a:ext cx="2035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buClr>
                <a:prstClr val="black"/>
              </a:buClr>
              <a:buSzPts val="1100"/>
            </a:pPr>
            <a:r>
              <a:rPr lang="ar-OM" sz="1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Fira Sans Extra Condensed Medium"/>
              </a:rPr>
              <a:t>القطاع الخاص</a:t>
            </a:r>
          </a:p>
          <a:p>
            <a:pPr algn="ctr" rtl="1">
              <a:buClr>
                <a:prstClr val="black"/>
              </a:buClr>
              <a:buSzPts val="1100"/>
            </a:pPr>
            <a:r>
              <a:rPr lang="ar-OM" sz="1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Fira Sans Extra Condensed Medium"/>
              </a:rPr>
              <a:t>(صاحب عمل أو يعمل لحسابة الخاص) </a:t>
            </a:r>
            <a:endParaRPr lang="ar-OM" sz="1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86196" y="6286356"/>
            <a:ext cx="2456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buClr>
                <a:prstClr val="black"/>
              </a:buClr>
              <a:buSzPts val="1100"/>
            </a:pPr>
            <a:r>
              <a:rPr lang="ar-OM" sz="16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sym typeface="Fira Sans Extra Condensed Medium"/>
              </a:rPr>
              <a:t>باقي القطاعات 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9590742" y="3484722"/>
            <a:ext cx="258663" cy="237567"/>
          </a:xfrm>
          <a:prstGeom prst="downArrow">
            <a:avLst/>
          </a:prstGeom>
          <a:noFill/>
          <a:ln>
            <a:solidFill>
              <a:srgbClr val="F57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9601540" y="4357583"/>
            <a:ext cx="237067" cy="157404"/>
          </a:xfrm>
          <a:prstGeom prst="downArrow">
            <a:avLst/>
          </a:prstGeom>
          <a:noFill/>
          <a:ln>
            <a:solidFill>
              <a:srgbClr val="F57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9593073" y="5149554"/>
            <a:ext cx="224795" cy="185852"/>
          </a:xfrm>
          <a:prstGeom prst="downArrow">
            <a:avLst/>
          </a:prstGeom>
          <a:noFill/>
          <a:ln>
            <a:solidFill>
              <a:srgbClr val="F57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9578838" y="5960035"/>
            <a:ext cx="270935" cy="183692"/>
          </a:xfrm>
          <a:prstGeom prst="downArrow">
            <a:avLst/>
          </a:prstGeom>
          <a:noFill/>
          <a:ln>
            <a:solidFill>
              <a:srgbClr val="F57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oogle Shape;1372;p41"/>
          <p:cNvSpPr/>
          <p:nvPr/>
        </p:nvSpPr>
        <p:spPr>
          <a:xfrm>
            <a:off x="5498150" y="1486495"/>
            <a:ext cx="662951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48" name="Google Shape;1372;p41"/>
          <p:cNvSpPr/>
          <p:nvPr/>
        </p:nvSpPr>
        <p:spPr>
          <a:xfrm>
            <a:off x="5999461" y="1492117"/>
            <a:ext cx="493113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49" name="Google Shape;1372;p41"/>
          <p:cNvSpPr/>
          <p:nvPr/>
        </p:nvSpPr>
        <p:spPr>
          <a:xfrm>
            <a:off x="6189217" y="1493155"/>
            <a:ext cx="457200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0" name="Google Shape;1372;p41"/>
          <p:cNvSpPr/>
          <p:nvPr/>
        </p:nvSpPr>
        <p:spPr>
          <a:xfrm>
            <a:off x="6448245" y="1486668"/>
            <a:ext cx="340713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2" name="Rectangle 51"/>
          <p:cNvSpPr/>
          <p:nvPr/>
        </p:nvSpPr>
        <p:spPr>
          <a:xfrm>
            <a:off x="3466381" y="1563849"/>
            <a:ext cx="284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b="1" dirty="0">
                <a:latin typeface="Fira Sans Extra Condensed Medium"/>
                <a:ea typeface="Fira Sans Extra Condensed Medium"/>
                <a:sym typeface="Fira Sans Extra Condensed Medium"/>
              </a:rPr>
              <a:t>السكان في سن العمل ( +15 سنه) </a:t>
            </a:r>
            <a:endParaRPr lang="ar-OM" b="1" dirty="0"/>
          </a:p>
        </p:txBody>
      </p:sp>
      <p:sp>
        <p:nvSpPr>
          <p:cNvPr id="53" name="Google Shape;1372;p41"/>
          <p:cNvSpPr/>
          <p:nvPr/>
        </p:nvSpPr>
        <p:spPr>
          <a:xfrm>
            <a:off x="8285931" y="2350835"/>
            <a:ext cx="353173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4" name="Google Shape;1372;p41"/>
          <p:cNvSpPr/>
          <p:nvPr/>
        </p:nvSpPr>
        <p:spPr>
          <a:xfrm>
            <a:off x="9206161" y="2846223"/>
            <a:ext cx="558051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5" name="Google Shape;1372;p41"/>
          <p:cNvSpPr/>
          <p:nvPr/>
        </p:nvSpPr>
        <p:spPr>
          <a:xfrm>
            <a:off x="7667118" y="2350835"/>
            <a:ext cx="461871" cy="638363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6" name="Google Shape;1372;p41"/>
          <p:cNvSpPr/>
          <p:nvPr/>
        </p:nvSpPr>
        <p:spPr>
          <a:xfrm>
            <a:off x="9590743" y="2847679"/>
            <a:ext cx="614271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7" name="Google Shape;1372;p41"/>
          <p:cNvSpPr/>
          <p:nvPr/>
        </p:nvSpPr>
        <p:spPr>
          <a:xfrm>
            <a:off x="7959616" y="2350835"/>
            <a:ext cx="423224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8" name="Google Shape;1372;p41"/>
          <p:cNvSpPr/>
          <p:nvPr/>
        </p:nvSpPr>
        <p:spPr>
          <a:xfrm>
            <a:off x="10064799" y="2839037"/>
            <a:ext cx="543951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60" name="Rectangle 59"/>
          <p:cNvSpPr/>
          <p:nvPr/>
        </p:nvSpPr>
        <p:spPr>
          <a:xfrm>
            <a:off x="924345" y="2436119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b="1" dirty="0">
                <a:latin typeface="Fira Sans Extra Condensed Medium"/>
                <a:ea typeface="Fira Sans Extra Condensed Medium"/>
                <a:sym typeface="Fira Sans Extra Condensed Medium"/>
              </a:rPr>
              <a:t>السكان غير نشطون إقتصاديا </a:t>
            </a:r>
            <a:endParaRPr lang="ar-OM" b="1" dirty="0">
              <a:latin typeface="Fira Sans Extra Condensed Medium"/>
              <a:ea typeface="Fira Sans Extra Condensed Medium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338610" y="2972345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OM" b="1" dirty="0">
                <a:latin typeface="Fira Sans Extra Condensed Medium"/>
                <a:ea typeface="Fira Sans Extra Condensed Medium"/>
                <a:sym typeface="Fira Sans Extra Condensed Medium"/>
              </a:rPr>
              <a:t>المشتغل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4168829" y="2977889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b="1" dirty="0">
                <a:latin typeface="Fira Sans Extra Condensed Medium"/>
                <a:ea typeface="Fira Sans Extra Condensed Medium"/>
                <a:sym typeface="Fira Sans Extra Condensed Medium"/>
              </a:rPr>
              <a:t>باحث عن عمل</a:t>
            </a:r>
            <a:r>
              <a:rPr lang="ar-OM" b="1" dirty="0">
                <a:solidFill>
                  <a:schemeClr val="lt1"/>
                </a:solidFill>
                <a:latin typeface="Fira Sans Extra Condensed Medium"/>
                <a:ea typeface="Fira Sans Extra Condensed Medium"/>
                <a:sym typeface="Fira Sans Extra Condensed Medium"/>
              </a:rPr>
              <a:t> </a:t>
            </a:r>
            <a:endParaRPr lang="ar-OM" b="1" dirty="0"/>
          </a:p>
        </p:txBody>
      </p:sp>
      <p:sp>
        <p:nvSpPr>
          <p:cNvPr id="63" name="Google Shape;1372;p41"/>
          <p:cNvSpPr/>
          <p:nvPr/>
        </p:nvSpPr>
        <p:spPr>
          <a:xfrm>
            <a:off x="3013707" y="1486495"/>
            <a:ext cx="3779776" cy="629339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95A9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67" name="Google Shape;1372;p41"/>
          <p:cNvSpPr/>
          <p:nvPr/>
        </p:nvSpPr>
        <p:spPr>
          <a:xfrm>
            <a:off x="3011704" y="1495136"/>
            <a:ext cx="1609155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68" name="Google Shape;1372;p41"/>
          <p:cNvSpPr/>
          <p:nvPr/>
        </p:nvSpPr>
        <p:spPr>
          <a:xfrm>
            <a:off x="6911820" y="2350835"/>
            <a:ext cx="406032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69" name="Google Shape;1372;p41"/>
          <p:cNvSpPr/>
          <p:nvPr/>
        </p:nvSpPr>
        <p:spPr>
          <a:xfrm>
            <a:off x="7210901" y="2352282"/>
            <a:ext cx="611768" cy="636916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72" name="Google Shape;1372;p41"/>
          <p:cNvSpPr/>
          <p:nvPr/>
        </p:nvSpPr>
        <p:spPr>
          <a:xfrm>
            <a:off x="5329155" y="1493155"/>
            <a:ext cx="447339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73" name="Google Shape;1372;p41"/>
          <p:cNvSpPr/>
          <p:nvPr/>
        </p:nvSpPr>
        <p:spPr>
          <a:xfrm>
            <a:off x="6274737" y="2356240"/>
            <a:ext cx="1002987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74" name="Google Shape;1372;p41"/>
          <p:cNvSpPr/>
          <p:nvPr/>
        </p:nvSpPr>
        <p:spPr>
          <a:xfrm>
            <a:off x="8821058" y="2840911"/>
            <a:ext cx="509103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59" name="Rectangle 58"/>
          <p:cNvSpPr/>
          <p:nvPr/>
        </p:nvSpPr>
        <p:spPr>
          <a:xfrm>
            <a:off x="6417818" y="2426093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b="1" dirty="0">
                <a:latin typeface="Fira Sans Extra Condensed Medium"/>
                <a:ea typeface="Fira Sans Extra Condensed Medium"/>
                <a:sym typeface="Fira Sans Extra Condensed Medium"/>
              </a:rPr>
              <a:t>السكان النشطون إقتصاديا</a:t>
            </a:r>
            <a:endParaRPr lang="ar-OM" b="1" dirty="0"/>
          </a:p>
        </p:txBody>
      </p:sp>
      <p:sp>
        <p:nvSpPr>
          <p:cNvPr id="75" name="Google Shape;1372;p41"/>
          <p:cNvSpPr/>
          <p:nvPr/>
        </p:nvSpPr>
        <p:spPr>
          <a:xfrm>
            <a:off x="4438522" y="1487749"/>
            <a:ext cx="1045569" cy="629339"/>
          </a:xfrm>
          <a:prstGeom prst="roundRect">
            <a:avLst>
              <a:gd name="adj" fmla="val 16667"/>
            </a:avLst>
          </a:prstGeom>
          <a:solidFill>
            <a:srgbClr val="00A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2400" b="1" dirty="0"/>
          </a:p>
        </p:txBody>
      </p:sp>
      <p:sp>
        <p:nvSpPr>
          <p:cNvPr id="65" name="Rectangle 64"/>
          <p:cNvSpPr/>
          <p:nvPr/>
        </p:nvSpPr>
        <p:spPr>
          <a:xfrm>
            <a:off x="3466383" y="1562595"/>
            <a:ext cx="284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ar-OM" b="1" dirty="0">
                <a:latin typeface="Fira Sans Extra Condensed Medium"/>
                <a:ea typeface="Fira Sans Extra Condensed Medium"/>
                <a:sym typeface="Fira Sans Extra Condensed Medium"/>
              </a:rPr>
              <a:t>السكان في سن العمل ( +15 سنه) </a:t>
            </a:r>
            <a:endParaRPr lang="ar-OM" b="1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11" y="460825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3" grpId="0"/>
      <p:bldP spid="34" grpId="0"/>
      <p:bldP spid="35" grpId="0"/>
      <p:bldP spid="39" grpId="0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/>
      <p:bldP spid="61" grpId="0"/>
      <p:bldP spid="62" grpId="0"/>
      <p:bldP spid="63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 animBg="1"/>
      <p:bldP spid="59" grpId="0"/>
      <p:bldP spid="75" grpId="0" animBg="1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94" y="-673908"/>
            <a:ext cx="12302794" cy="7531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4556" y="131154"/>
            <a:ext cx="3881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التعداد الإلكتروني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160264"/>
            <a:ext cx="2105938" cy="58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127" y="1498035"/>
            <a:ext cx="1260152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2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82138"/>
            <a:ext cx="12192001" cy="7340139"/>
          </a:xfrm>
          <a:prstGeom prst="rect">
            <a:avLst/>
          </a:prstGeom>
          <a:solidFill>
            <a:srgbClr val="00A99D"/>
          </a:solidFill>
        </p:spPr>
      </p:pic>
      <p:sp>
        <p:nvSpPr>
          <p:cNvPr id="256" name="Title 1"/>
          <p:cNvSpPr txBox="1">
            <a:spLocks/>
          </p:cNvSpPr>
          <p:nvPr/>
        </p:nvSpPr>
        <p:spPr>
          <a:xfrm>
            <a:off x="1734024" y="67576"/>
            <a:ext cx="5798685" cy="85725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b="0" i="0" kern="1200" baseline="0">
                <a:solidFill>
                  <a:schemeClr val="tx2"/>
                </a:solidFill>
                <a:latin typeface="Janna LT Bold"/>
                <a:ea typeface="+mj-ea"/>
                <a:cs typeface="Janna LT Bold"/>
              </a:defRPr>
            </a:lvl1pPr>
          </a:lstStyle>
          <a:p>
            <a:pPr algn="r" defTabSz="457167" rtl="1"/>
            <a:r>
              <a:rPr lang="ar-OM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الباحثون عن عمل </a:t>
            </a:r>
            <a:endParaRPr lang="en-US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434" name="Google Shape;2434;p29"/>
          <p:cNvGrpSpPr/>
          <p:nvPr/>
        </p:nvGrpSpPr>
        <p:grpSpPr>
          <a:xfrm>
            <a:off x="4296812" y="2121027"/>
            <a:ext cx="6001005" cy="3654684"/>
            <a:chOff x="2693250" y="2047950"/>
            <a:chExt cx="3406050" cy="2074325"/>
          </a:xfrm>
        </p:grpSpPr>
        <p:sp>
          <p:nvSpPr>
            <p:cNvPr id="2435" name="Google Shape;2435;p29"/>
            <p:cNvSpPr/>
            <p:nvPr/>
          </p:nvSpPr>
          <p:spPr>
            <a:xfrm>
              <a:off x="2718600" y="3067675"/>
              <a:ext cx="3372775" cy="6350"/>
            </a:xfrm>
            <a:custGeom>
              <a:avLst/>
              <a:gdLst/>
              <a:ahLst/>
              <a:cxnLst/>
              <a:rect l="l" t="t" r="r" b="b"/>
              <a:pathLst>
                <a:path w="134911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lnTo>
                    <a:pt x="665" y="254"/>
                  </a:lnTo>
                  <a:cubicBezTo>
                    <a:pt x="729" y="254"/>
                    <a:pt x="792" y="191"/>
                    <a:pt x="792" y="127"/>
                  </a:cubicBezTo>
                  <a:cubicBezTo>
                    <a:pt x="792" y="64"/>
                    <a:pt x="729" y="1"/>
                    <a:pt x="665" y="1"/>
                  </a:cubicBezTo>
                  <a:close/>
                  <a:moveTo>
                    <a:pt x="1710" y="1"/>
                  </a:moveTo>
                  <a:cubicBezTo>
                    <a:pt x="1647" y="1"/>
                    <a:pt x="1584" y="64"/>
                    <a:pt x="1584" y="127"/>
                  </a:cubicBezTo>
                  <a:cubicBezTo>
                    <a:pt x="1584" y="191"/>
                    <a:pt x="1647" y="254"/>
                    <a:pt x="1710" y="254"/>
                  </a:cubicBezTo>
                  <a:lnTo>
                    <a:pt x="2249" y="254"/>
                  </a:lnTo>
                  <a:cubicBezTo>
                    <a:pt x="2312" y="254"/>
                    <a:pt x="2375" y="191"/>
                    <a:pt x="2375" y="127"/>
                  </a:cubicBezTo>
                  <a:cubicBezTo>
                    <a:pt x="2375" y="64"/>
                    <a:pt x="2344" y="1"/>
                    <a:pt x="2249" y="1"/>
                  </a:cubicBezTo>
                  <a:close/>
                  <a:moveTo>
                    <a:pt x="3325" y="1"/>
                  </a:moveTo>
                  <a:cubicBezTo>
                    <a:pt x="3230" y="1"/>
                    <a:pt x="3199" y="64"/>
                    <a:pt x="3199" y="127"/>
                  </a:cubicBezTo>
                  <a:cubicBezTo>
                    <a:pt x="3199" y="191"/>
                    <a:pt x="3230" y="254"/>
                    <a:pt x="3325" y="254"/>
                  </a:cubicBezTo>
                  <a:lnTo>
                    <a:pt x="3864" y="254"/>
                  </a:lnTo>
                  <a:cubicBezTo>
                    <a:pt x="3927" y="254"/>
                    <a:pt x="3990" y="191"/>
                    <a:pt x="3990" y="127"/>
                  </a:cubicBezTo>
                  <a:cubicBezTo>
                    <a:pt x="3990" y="64"/>
                    <a:pt x="3927" y="1"/>
                    <a:pt x="3864" y="1"/>
                  </a:cubicBezTo>
                  <a:close/>
                  <a:moveTo>
                    <a:pt x="4909" y="1"/>
                  </a:moveTo>
                  <a:cubicBezTo>
                    <a:pt x="4846" y="1"/>
                    <a:pt x="4782" y="64"/>
                    <a:pt x="4782" y="127"/>
                  </a:cubicBezTo>
                  <a:cubicBezTo>
                    <a:pt x="4782" y="191"/>
                    <a:pt x="4846" y="254"/>
                    <a:pt x="4909" y="254"/>
                  </a:cubicBezTo>
                  <a:lnTo>
                    <a:pt x="5447" y="254"/>
                  </a:lnTo>
                  <a:cubicBezTo>
                    <a:pt x="5511" y="254"/>
                    <a:pt x="5574" y="191"/>
                    <a:pt x="5574" y="127"/>
                  </a:cubicBezTo>
                  <a:cubicBezTo>
                    <a:pt x="5574" y="64"/>
                    <a:pt x="5511" y="1"/>
                    <a:pt x="5447" y="1"/>
                  </a:cubicBezTo>
                  <a:close/>
                  <a:moveTo>
                    <a:pt x="6524" y="1"/>
                  </a:moveTo>
                  <a:cubicBezTo>
                    <a:pt x="6429" y="1"/>
                    <a:pt x="6366" y="64"/>
                    <a:pt x="6366" y="127"/>
                  </a:cubicBezTo>
                  <a:cubicBezTo>
                    <a:pt x="6366" y="191"/>
                    <a:pt x="6429" y="254"/>
                    <a:pt x="6524" y="254"/>
                  </a:cubicBezTo>
                  <a:lnTo>
                    <a:pt x="7031" y="254"/>
                  </a:lnTo>
                  <a:cubicBezTo>
                    <a:pt x="7126" y="254"/>
                    <a:pt x="7189" y="191"/>
                    <a:pt x="7189" y="127"/>
                  </a:cubicBezTo>
                  <a:cubicBezTo>
                    <a:pt x="7189" y="64"/>
                    <a:pt x="7126" y="1"/>
                    <a:pt x="7031" y="1"/>
                  </a:cubicBezTo>
                  <a:close/>
                  <a:moveTo>
                    <a:pt x="8107" y="1"/>
                  </a:moveTo>
                  <a:cubicBezTo>
                    <a:pt x="8044" y="1"/>
                    <a:pt x="7981" y="64"/>
                    <a:pt x="7981" y="127"/>
                  </a:cubicBezTo>
                  <a:cubicBezTo>
                    <a:pt x="7981" y="191"/>
                    <a:pt x="8044" y="254"/>
                    <a:pt x="8107" y="254"/>
                  </a:cubicBezTo>
                  <a:lnTo>
                    <a:pt x="8646" y="254"/>
                  </a:lnTo>
                  <a:cubicBezTo>
                    <a:pt x="8709" y="254"/>
                    <a:pt x="8773" y="191"/>
                    <a:pt x="8773" y="127"/>
                  </a:cubicBezTo>
                  <a:cubicBezTo>
                    <a:pt x="8773" y="64"/>
                    <a:pt x="8709" y="1"/>
                    <a:pt x="8646" y="1"/>
                  </a:cubicBezTo>
                  <a:close/>
                  <a:moveTo>
                    <a:pt x="9691" y="1"/>
                  </a:moveTo>
                  <a:cubicBezTo>
                    <a:pt x="9628" y="1"/>
                    <a:pt x="9564" y="64"/>
                    <a:pt x="9564" y="127"/>
                  </a:cubicBezTo>
                  <a:cubicBezTo>
                    <a:pt x="9564" y="191"/>
                    <a:pt x="9628" y="254"/>
                    <a:pt x="9691" y="254"/>
                  </a:cubicBezTo>
                  <a:lnTo>
                    <a:pt x="10229" y="254"/>
                  </a:lnTo>
                  <a:cubicBezTo>
                    <a:pt x="10324" y="254"/>
                    <a:pt x="10356" y="191"/>
                    <a:pt x="10356" y="127"/>
                  </a:cubicBezTo>
                  <a:cubicBezTo>
                    <a:pt x="10356" y="64"/>
                    <a:pt x="10324" y="1"/>
                    <a:pt x="10229" y="1"/>
                  </a:cubicBezTo>
                  <a:close/>
                  <a:moveTo>
                    <a:pt x="11306" y="1"/>
                  </a:moveTo>
                  <a:cubicBezTo>
                    <a:pt x="11243" y="1"/>
                    <a:pt x="11179" y="64"/>
                    <a:pt x="11179" y="127"/>
                  </a:cubicBezTo>
                  <a:cubicBezTo>
                    <a:pt x="11179" y="191"/>
                    <a:pt x="11243" y="254"/>
                    <a:pt x="11306" y="254"/>
                  </a:cubicBezTo>
                  <a:lnTo>
                    <a:pt x="11844" y="254"/>
                  </a:lnTo>
                  <a:cubicBezTo>
                    <a:pt x="11908" y="254"/>
                    <a:pt x="11971" y="191"/>
                    <a:pt x="11971" y="127"/>
                  </a:cubicBezTo>
                  <a:cubicBezTo>
                    <a:pt x="11971" y="64"/>
                    <a:pt x="11908" y="1"/>
                    <a:pt x="11844" y="1"/>
                  </a:cubicBezTo>
                  <a:close/>
                  <a:moveTo>
                    <a:pt x="12890" y="1"/>
                  </a:moveTo>
                  <a:cubicBezTo>
                    <a:pt x="12826" y="1"/>
                    <a:pt x="12763" y="64"/>
                    <a:pt x="12763" y="127"/>
                  </a:cubicBezTo>
                  <a:cubicBezTo>
                    <a:pt x="12763" y="191"/>
                    <a:pt x="12826" y="254"/>
                    <a:pt x="12890" y="254"/>
                  </a:cubicBezTo>
                  <a:lnTo>
                    <a:pt x="13428" y="254"/>
                  </a:lnTo>
                  <a:cubicBezTo>
                    <a:pt x="13491" y="254"/>
                    <a:pt x="13555" y="191"/>
                    <a:pt x="13555" y="127"/>
                  </a:cubicBezTo>
                  <a:cubicBezTo>
                    <a:pt x="13555" y="64"/>
                    <a:pt x="13491" y="1"/>
                    <a:pt x="13428" y="1"/>
                  </a:cubicBezTo>
                  <a:close/>
                  <a:moveTo>
                    <a:pt x="14505" y="1"/>
                  </a:moveTo>
                  <a:cubicBezTo>
                    <a:pt x="14410" y="1"/>
                    <a:pt x="14346" y="64"/>
                    <a:pt x="14346" y="127"/>
                  </a:cubicBezTo>
                  <a:cubicBezTo>
                    <a:pt x="14346" y="191"/>
                    <a:pt x="14410" y="254"/>
                    <a:pt x="14505" y="254"/>
                  </a:cubicBezTo>
                  <a:lnTo>
                    <a:pt x="15011" y="254"/>
                  </a:lnTo>
                  <a:cubicBezTo>
                    <a:pt x="15106" y="254"/>
                    <a:pt x="15170" y="191"/>
                    <a:pt x="15170" y="127"/>
                  </a:cubicBezTo>
                  <a:cubicBezTo>
                    <a:pt x="15170" y="64"/>
                    <a:pt x="15106" y="1"/>
                    <a:pt x="15011" y="1"/>
                  </a:cubicBezTo>
                  <a:close/>
                  <a:moveTo>
                    <a:pt x="16088" y="1"/>
                  </a:moveTo>
                  <a:cubicBezTo>
                    <a:pt x="16025" y="1"/>
                    <a:pt x="15961" y="64"/>
                    <a:pt x="15961" y="127"/>
                  </a:cubicBezTo>
                  <a:cubicBezTo>
                    <a:pt x="15961" y="191"/>
                    <a:pt x="16025" y="254"/>
                    <a:pt x="16088" y="254"/>
                  </a:cubicBezTo>
                  <a:lnTo>
                    <a:pt x="16626" y="254"/>
                  </a:lnTo>
                  <a:cubicBezTo>
                    <a:pt x="16690" y="254"/>
                    <a:pt x="16753" y="191"/>
                    <a:pt x="16753" y="127"/>
                  </a:cubicBezTo>
                  <a:cubicBezTo>
                    <a:pt x="16753" y="64"/>
                    <a:pt x="16690" y="1"/>
                    <a:pt x="16626" y="1"/>
                  </a:cubicBezTo>
                  <a:close/>
                  <a:moveTo>
                    <a:pt x="17703" y="1"/>
                  </a:moveTo>
                  <a:cubicBezTo>
                    <a:pt x="17608" y="1"/>
                    <a:pt x="17545" y="64"/>
                    <a:pt x="17545" y="127"/>
                  </a:cubicBezTo>
                  <a:cubicBezTo>
                    <a:pt x="17545" y="191"/>
                    <a:pt x="17608" y="254"/>
                    <a:pt x="17703" y="254"/>
                  </a:cubicBezTo>
                  <a:lnTo>
                    <a:pt x="18210" y="254"/>
                  </a:lnTo>
                  <a:cubicBezTo>
                    <a:pt x="18305" y="254"/>
                    <a:pt x="18368" y="191"/>
                    <a:pt x="18368" y="127"/>
                  </a:cubicBezTo>
                  <a:cubicBezTo>
                    <a:pt x="18368" y="64"/>
                    <a:pt x="18305" y="1"/>
                    <a:pt x="18210" y="1"/>
                  </a:cubicBezTo>
                  <a:close/>
                  <a:moveTo>
                    <a:pt x="19287" y="1"/>
                  </a:moveTo>
                  <a:cubicBezTo>
                    <a:pt x="19223" y="1"/>
                    <a:pt x="19160" y="64"/>
                    <a:pt x="19160" y="127"/>
                  </a:cubicBezTo>
                  <a:cubicBezTo>
                    <a:pt x="19160" y="191"/>
                    <a:pt x="19223" y="254"/>
                    <a:pt x="19287" y="254"/>
                  </a:cubicBezTo>
                  <a:lnTo>
                    <a:pt x="19825" y="254"/>
                  </a:lnTo>
                  <a:cubicBezTo>
                    <a:pt x="19888" y="254"/>
                    <a:pt x="19952" y="191"/>
                    <a:pt x="19952" y="127"/>
                  </a:cubicBezTo>
                  <a:cubicBezTo>
                    <a:pt x="19952" y="64"/>
                    <a:pt x="19888" y="1"/>
                    <a:pt x="19825" y="1"/>
                  </a:cubicBezTo>
                  <a:close/>
                  <a:moveTo>
                    <a:pt x="20870" y="1"/>
                  </a:moveTo>
                  <a:cubicBezTo>
                    <a:pt x="20807" y="1"/>
                    <a:pt x="20743" y="64"/>
                    <a:pt x="20743" y="127"/>
                  </a:cubicBezTo>
                  <a:cubicBezTo>
                    <a:pt x="20743" y="191"/>
                    <a:pt x="20807" y="254"/>
                    <a:pt x="20870" y="254"/>
                  </a:cubicBezTo>
                  <a:lnTo>
                    <a:pt x="21408" y="254"/>
                  </a:lnTo>
                  <a:cubicBezTo>
                    <a:pt x="21472" y="254"/>
                    <a:pt x="21535" y="191"/>
                    <a:pt x="21535" y="127"/>
                  </a:cubicBezTo>
                  <a:cubicBezTo>
                    <a:pt x="21535" y="64"/>
                    <a:pt x="21503" y="1"/>
                    <a:pt x="21408" y="1"/>
                  </a:cubicBezTo>
                  <a:close/>
                  <a:moveTo>
                    <a:pt x="22485" y="1"/>
                  </a:moveTo>
                  <a:cubicBezTo>
                    <a:pt x="22390" y="1"/>
                    <a:pt x="22359" y="64"/>
                    <a:pt x="22359" y="127"/>
                  </a:cubicBezTo>
                  <a:cubicBezTo>
                    <a:pt x="22359" y="191"/>
                    <a:pt x="22390" y="254"/>
                    <a:pt x="22485" y="254"/>
                  </a:cubicBezTo>
                  <a:lnTo>
                    <a:pt x="23024" y="254"/>
                  </a:lnTo>
                  <a:cubicBezTo>
                    <a:pt x="23087" y="254"/>
                    <a:pt x="23150" y="191"/>
                    <a:pt x="23150" y="127"/>
                  </a:cubicBezTo>
                  <a:cubicBezTo>
                    <a:pt x="23150" y="64"/>
                    <a:pt x="23087" y="1"/>
                    <a:pt x="23024" y="1"/>
                  </a:cubicBezTo>
                  <a:close/>
                  <a:moveTo>
                    <a:pt x="24069" y="1"/>
                  </a:moveTo>
                  <a:cubicBezTo>
                    <a:pt x="24005" y="1"/>
                    <a:pt x="23942" y="64"/>
                    <a:pt x="23942" y="127"/>
                  </a:cubicBezTo>
                  <a:cubicBezTo>
                    <a:pt x="23942" y="191"/>
                    <a:pt x="24005" y="254"/>
                    <a:pt x="24069" y="254"/>
                  </a:cubicBezTo>
                  <a:lnTo>
                    <a:pt x="24607" y="254"/>
                  </a:lnTo>
                  <a:cubicBezTo>
                    <a:pt x="24670" y="254"/>
                    <a:pt x="24734" y="191"/>
                    <a:pt x="24734" y="127"/>
                  </a:cubicBezTo>
                  <a:cubicBezTo>
                    <a:pt x="24734" y="64"/>
                    <a:pt x="24670" y="1"/>
                    <a:pt x="24607" y="1"/>
                  </a:cubicBezTo>
                  <a:close/>
                  <a:moveTo>
                    <a:pt x="25684" y="1"/>
                  </a:moveTo>
                  <a:cubicBezTo>
                    <a:pt x="25589" y="1"/>
                    <a:pt x="25525" y="64"/>
                    <a:pt x="25525" y="127"/>
                  </a:cubicBezTo>
                  <a:cubicBezTo>
                    <a:pt x="25525" y="191"/>
                    <a:pt x="25589" y="254"/>
                    <a:pt x="25684" y="254"/>
                  </a:cubicBezTo>
                  <a:lnTo>
                    <a:pt x="26191" y="254"/>
                  </a:lnTo>
                  <a:cubicBezTo>
                    <a:pt x="26286" y="254"/>
                    <a:pt x="26349" y="191"/>
                    <a:pt x="26349" y="127"/>
                  </a:cubicBezTo>
                  <a:cubicBezTo>
                    <a:pt x="26349" y="64"/>
                    <a:pt x="26286" y="1"/>
                    <a:pt x="26191" y="1"/>
                  </a:cubicBezTo>
                  <a:close/>
                  <a:moveTo>
                    <a:pt x="27267" y="1"/>
                  </a:moveTo>
                  <a:cubicBezTo>
                    <a:pt x="27204" y="1"/>
                    <a:pt x="27141" y="64"/>
                    <a:pt x="27141" y="127"/>
                  </a:cubicBezTo>
                  <a:cubicBezTo>
                    <a:pt x="27141" y="191"/>
                    <a:pt x="27204" y="254"/>
                    <a:pt x="27267" y="254"/>
                  </a:cubicBezTo>
                  <a:lnTo>
                    <a:pt x="27806" y="254"/>
                  </a:lnTo>
                  <a:cubicBezTo>
                    <a:pt x="27869" y="254"/>
                    <a:pt x="27932" y="191"/>
                    <a:pt x="27932" y="127"/>
                  </a:cubicBezTo>
                  <a:cubicBezTo>
                    <a:pt x="27932" y="64"/>
                    <a:pt x="27869" y="1"/>
                    <a:pt x="27806" y="1"/>
                  </a:cubicBezTo>
                  <a:close/>
                  <a:moveTo>
                    <a:pt x="28851" y="1"/>
                  </a:moveTo>
                  <a:cubicBezTo>
                    <a:pt x="28787" y="1"/>
                    <a:pt x="28724" y="64"/>
                    <a:pt x="28724" y="127"/>
                  </a:cubicBezTo>
                  <a:cubicBezTo>
                    <a:pt x="28724" y="191"/>
                    <a:pt x="28787" y="254"/>
                    <a:pt x="28851" y="254"/>
                  </a:cubicBezTo>
                  <a:lnTo>
                    <a:pt x="29389" y="254"/>
                  </a:lnTo>
                  <a:cubicBezTo>
                    <a:pt x="29484" y="254"/>
                    <a:pt x="29516" y="191"/>
                    <a:pt x="29516" y="127"/>
                  </a:cubicBezTo>
                  <a:cubicBezTo>
                    <a:pt x="29516" y="64"/>
                    <a:pt x="29484" y="1"/>
                    <a:pt x="29389" y="1"/>
                  </a:cubicBezTo>
                  <a:close/>
                  <a:moveTo>
                    <a:pt x="30466" y="1"/>
                  </a:moveTo>
                  <a:cubicBezTo>
                    <a:pt x="30403" y="1"/>
                    <a:pt x="30339" y="64"/>
                    <a:pt x="30339" y="127"/>
                  </a:cubicBezTo>
                  <a:cubicBezTo>
                    <a:pt x="30339" y="191"/>
                    <a:pt x="30403" y="254"/>
                    <a:pt x="30466" y="254"/>
                  </a:cubicBezTo>
                  <a:lnTo>
                    <a:pt x="31004" y="254"/>
                  </a:lnTo>
                  <a:cubicBezTo>
                    <a:pt x="31068" y="254"/>
                    <a:pt x="31131" y="191"/>
                    <a:pt x="31131" y="127"/>
                  </a:cubicBezTo>
                  <a:cubicBezTo>
                    <a:pt x="31131" y="64"/>
                    <a:pt x="31068" y="1"/>
                    <a:pt x="31004" y="1"/>
                  </a:cubicBezTo>
                  <a:close/>
                  <a:moveTo>
                    <a:pt x="32049" y="1"/>
                  </a:moveTo>
                  <a:cubicBezTo>
                    <a:pt x="31986" y="1"/>
                    <a:pt x="31923" y="64"/>
                    <a:pt x="31923" y="127"/>
                  </a:cubicBezTo>
                  <a:cubicBezTo>
                    <a:pt x="31923" y="191"/>
                    <a:pt x="31986" y="254"/>
                    <a:pt x="32049" y="254"/>
                  </a:cubicBezTo>
                  <a:lnTo>
                    <a:pt x="32588" y="254"/>
                  </a:lnTo>
                  <a:cubicBezTo>
                    <a:pt x="32651" y="254"/>
                    <a:pt x="32714" y="191"/>
                    <a:pt x="32714" y="127"/>
                  </a:cubicBezTo>
                  <a:cubicBezTo>
                    <a:pt x="32714" y="64"/>
                    <a:pt x="32651" y="1"/>
                    <a:pt x="32588" y="1"/>
                  </a:cubicBezTo>
                  <a:close/>
                  <a:moveTo>
                    <a:pt x="33664" y="1"/>
                  </a:moveTo>
                  <a:cubicBezTo>
                    <a:pt x="33569" y="1"/>
                    <a:pt x="33506" y="64"/>
                    <a:pt x="33506" y="127"/>
                  </a:cubicBezTo>
                  <a:cubicBezTo>
                    <a:pt x="33506" y="191"/>
                    <a:pt x="33569" y="254"/>
                    <a:pt x="33664" y="254"/>
                  </a:cubicBezTo>
                  <a:lnTo>
                    <a:pt x="34171" y="254"/>
                  </a:lnTo>
                  <a:cubicBezTo>
                    <a:pt x="34266" y="254"/>
                    <a:pt x="34329" y="191"/>
                    <a:pt x="34329" y="127"/>
                  </a:cubicBezTo>
                  <a:cubicBezTo>
                    <a:pt x="34329" y="64"/>
                    <a:pt x="34266" y="1"/>
                    <a:pt x="34171" y="1"/>
                  </a:cubicBezTo>
                  <a:close/>
                  <a:moveTo>
                    <a:pt x="35248" y="1"/>
                  </a:moveTo>
                  <a:cubicBezTo>
                    <a:pt x="35185" y="1"/>
                    <a:pt x="35121" y="64"/>
                    <a:pt x="35121" y="127"/>
                  </a:cubicBezTo>
                  <a:cubicBezTo>
                    <a:pt x="35121" y="191"/>
                    <a:pt x="35185" y="254"/>
                    <a:pt x="35248" y="254"/>
                  </a:cubicBezTo>
                  <a:lnTo>
                    <a:pt x="35786" y="254"/>
                  </a:lnTo>
                  <a:cubicBezTo>
                    <a:pt x="35850" y="254"/>
                    <a:pt x="35913" y="191"/>
                    <a:pt x="35913" y="127"/>
                  </a:cubicBezTo>
                  <a:cubicBezTo>
                    <a:pt x="35913" y="64"/>
                    <a:pt x="35850" y="1"/>
                    <a:pt x="35786" y="1"/>
                  </a:cubicBezTo>
                  <a:close/>
                  <a:moveTo>
                    <a:pt x="36863" y="1"/>
                  </a:moveTo>
                  <a:cubicBezTo>
                    <a:pt x="36768" y="1"/>
                    <a:pt x="36705" y="64"/>
                    <a:pt x="36705" y="127"/>
                  </a:cubicBezTo>
                  <a:cubicBezTo>
                    <a:pt x="36705" y="191"/>
                    <a:pt x="36768" y="254"/>
                    <a:pt x="36863" y="254"/>
                  </a:cubicBezTo>
                  <a:lnTo>
                    <a:pt x="37370" y="254"/>
                  </a:lnTo>
                  <a:cubicBezTo>
                    <a:pt x="37465" y="254"/>
                    <a:pt x="37528" y="191"/>
                    <a:pt x="37528" y="127"/>
                  </a:cubicBezTo>
                  <a:cubicBezTo>
                    <a:pt x="37528" y="64"/>
                    <a:pt x="37465" y="1"/>
                    <a:pt x="37370" y="1"/>
                  </a:cubicBezTo>
                  <a:close/>
                  <a:moveTo>
                    <a:pt x="38446" y="1"/>
                  </a:moveTo>
                  <a:cubicBezTo>
                    <a:pt x="38383" y="1"/>
                    <a:pt x="38320" y="64"/>
                    <a:pt x="38320" y="127"/>
                  </a:cubicBezTo>
                  <a:cubicBezTo>
                    <a:pt x="38320" y="191"/>
                    <a:pt x="38383" y="254"/>
                    <a:pt x="38446" y="254"/>
                  </a:cubicBezTo>
                  <a:lnTo>
                    <a:pt x="38985" y="254"/>
                  </a:lnTo>
                  <a:cubicBezTo>
                    <a:pt x="39048" y="254"/>
                    <a:pt x="39111" y="191"/>
                    <a:pt x="39111" y="127"/>
                  </a:cubicBezTo>
                  <a:cubicBezTo>
                    <a:pt x="39111" y="64"/>
                    <a:pt x="39048" y="1"/>
                    <a:pt x="38985" y="1"/>
                  </a:cubicBezTo>
                  <a:close/>
                  <a:moveTo>
                    <a:pt x="40030" y="1"/>
                  </a:moveTo>
                  <a:cubicBezTo>
                    <a:pt x="39967" y="1"/>
                    <a:pt x="39903" y="64"/>
                    <a:pt x="39903" y="127"/>
                  </a:cubicBezTo>
                  <a:cubicBezTo>
                    <a:pt x="39903" y="191"/>
                    <a:pt x="39967" y="254"/>
                    <a:pt x="40030" y="254"/>
                  </a:cubicBezTo>
                  <a:lnTo>
                    <a:pt x="40568" y="254"/>
                  </a:lnTo>
                  <a:cubicBezTo>
                    <a:pt x="40632" y="254"/>
                    <a:pt x="40695" y="191"/>
                    <a:pt x="40695" y="127"/>
                  </a:cubicBezTo>
                  <a:cubicBezTo>
                    <a:pt x="40695" y="64"/>
                    <a:pt x="40663" y="1"/>
                    <a:pt x="40568" y="1"/>
                  </a:cubicBezTo>
                  <a:close/>
                  <a:moveTo>
                    <a:pt x="41645" y="1"/>
                  </a:moveTo>
                  <a:cubicBezTo>
                    <a:pt x="41550" y="1"/>
                    <a:pt x="41518" y="64"/>
                    <a:pt x="41518" y="127"/>
                  </a:cubicBezTo>
                  <a:cubicBezTo>
                    <a:pt x="41518" y="191"/>
                    <a:pt x="41550" y="254"/>
                    <a:pt x="41645" y="254"/>
                  </a:cubicBezTo>
                  <a:lnTo>
                    <a:pt x="42183" y="254"/>
                  </a:lnTo>
                  <a:cubicBezTo>
                    <a:pt x="42247" y="254"/>
                    <a:pt x="42310" y="191"/>
                    <a:pt x="42310" y="127"/>
                  </a:cubicBezTo>
                  <a:cubicBezTo>
                    <a:pt x="42310" y="64"/>
                    <a:pt x="42247" y="1"/>
                    <a:pt x="42183" y="1"/>
                  </a:cubicBezTo>
                  <a:close/>
                  <a:moveTo>
                    <a:pt x="43228" y="1"/>
                  </a:moveTo>
                  <a:cubicBezTo>
                    <a:pt x="43165" y="1"/>
                    <a:pt x="43102" y="64"/>
                    <a:pt x="43102" y="127"/>
                  </a:cubicBezTo>
                  <a:cubicBezTo>
                    <a:pt x="43102" y="191"/>
                    <a:pt x="43165" y="254"/>
                    <a:pt x="43228" y="254"/>
                  </a:cubicBezTo>
                  <a:lnTo>
                    <a:pt x="43767" y="254"/>
                  </a:lnTo>
                  <a:cubicBezTo>
                    <a:pt x="43830" y="254"/>
                    <a:pt x="43894" y="191"/>
                    <a:pt x="43894" y="127"/>
                  </a:cubicBezTo>
                  <a:cubicBezTo>
                    <a:pt x="43894" y="64"/>
                    <a:pt x="43830" y="1"/>
                    <a:pt x="43767" y="1"/>
                  </a:cubicBezTo>
                  <a:close/>
                  <a:moveTo>
                    <a:pt x="44844" y="1"/>
                  </a:moveTo>
                  <a:cubicBezTo>
                    <a:pt x="44749" y="1"/>
                    <a:pt x="44685" y="64"/>
                    <a:pt x="44685" y="127"/>
                  </a:cubicBezTo>
                  <a:cubicBezTo>
                    <a:pt x="44685" y="191"/>
                    <a:pt x="44749" y="254"/>
                    <a:pt x="44844" y="254"/>
                  </a:cubicBezTo>
                  <a:lnTo>
                    <a:pt x="45350" y="254"/>
                  </a:lnTo>
                  <a:cubicBezTo>
                    <a:pt x="45445" y="254"/>
                    <a:pt x="45509" y="191"/>
                    <a:pt x="45509" y="127"/>
                  </a:cubicBezTo>
                  <a:cubicBezTo>
                    <a:pt x="45509" y="64"/>
                    <a:pt x="45445" y="1"/>
                    <a:pt x="45350" y="1"/>
                  </a:cubicBezTo>
                  <a:close/>
                  <a:moveTo>
                    <a:pt x="46427" y="1"/>
                  </a:moveTo>
                  <a:cubicBezTo>
                    <a:pt x="46364" y="1"/>
                    <a:pt x="46300" y="64"/>
                    <a:pt x="46300" y="127"/>
                  </a:cubicBezTo>
                  <a:cubicBezTo>
                    <a:pt x="46300" y="191"/>
                    <a:pt x="46364" y="254"/>
                    <a:pt x="46427" y="254"/>
                  </a:cubicBezTo>
                  <a:lnTo>
                    <a:pt x="46965" y="254"/>
                  </a:lnTo>
                  <a:cubicBezTo>
                    <a:pt x="47029" y="254"/>
                    <a:pt x="47092" y="191"/>
                    <a:pt x="47092" y="127"/>
                  </a:cubicBezTo>
                  <a:cubicBezTo>
                    <a:pt x="47092" y="64"/>
                    <a:pt x="47029" y="1"/>
                    <a:pt x="46965" y="1"/>
                  </a:cubicBezTo>
                  <a:close/>
                  <a:moveTo>
                    <a:pt x="48011" y="1"/>
                  </a:moveTo>
                  <a:cubicBezTo>
                    <a:pt x="47947" y="1"/>
                    <a:pt x="47884" y="64"/>
                    <a:pt x="47884" y="127"/>
                  </a:cubicBezTo>
                  <a:cubicBezTo>
                    <a:pt x="47884" y="191"/>
                    <a:pt x="47947" y="254"/>
                    <a:pt x="48011" y="254"/>
                  </a:cubicBezTo>
                  <a:lnTo>
                    <a:pt x="48549" y="254"/>
                  </a:lnTo>
                  <a:cubicBezTo>
                    <a:pt x="48644" y="254"/>
                    <a:pt x="48676" y="191"/>
                    <a:pt x="48676" y="127"/>
                  </a:cubicBezTo>
                  <a:cubicBezTo>
                    <a:pt x="48676" y="64"/>
                    <a:pt x="48644" y="1"/>
                    <a:pt x="48549" y="1"/>
                  </a:cubicBezTo>
                  <a:close/>
                  <a:moveTo>
                    <a:pt x="49626" y="1"/>
                  </a:moveTo>
                  <a:cubicBezTo>
                    <a:pt x="49562" y="1"/>
                    <a:pt x="49499" y="64"/>
                    <a:pt x="49499" y="127"/>
                  </a:cubicBezTo>
                  <a:cubicBezTo>
                    <a:pt x="49499" y="191"/>
                    <a:pt x="49562" y="254"/>
                    <a:pt x="49626" y="254"/>
                  </a:cubicBezTo>
                  <a:lnTo>
                    <a:pt x="50164" y="254"/>
                  </a:lnTo>
                  <a:cubicBezTo>
                    <a:pt x="50227" y="254"/>
                    <a:pt x="50291" y="191"/>
                    <a:pt x="50291" y="127"/>
                  </a:cubicBezTo>
                  <a:cubicBezTo>
                    <a:pt x="50291" y="64"/>
                    <a:pt x="50227" y="1"/>
                    <a:pt x="50164" y="1"/>
                  </a:cubicBezTo>
                  <a:close/>
                  <a:moveTo>
                    <a:pt x="51209" y="1"/>
                  </a:moveTo>
                  <a:cubicBezTo>
                    <a:pt x="51146" y="1"/>
                    <a:pt x="51082" y="64"/>
                    <a:pt x="51082" y="127"/>
                  </a:cubicBezTo>
                  <a:cubicBezTo>
                    <a:pt x="51082" y="191"/>
                    <a:pt x="51146" y="254"/>
                    <a:pt x="51209" y="254"/>
                  </a:cubicBezTo>
                  <a:lnTo>
                    <a:pt x="51747" y="254"/>
                  </a:lnTo>
                  <a:cubicBezTo>
                    <a:pt x="51811" y="254"/>
                    <a:pt x="51874" y="191"/>
                    <a:pt x="51874" y="127"/>
                  </a:cubicBezTo>
                  <a:cubicBezTo>
                    <a:pt x="51874" y="64"/>
                    <a:pt x="51811" y="1"/>
                    <a:pt x="51747" y="1"/>
                  </a:cubicBezTo>
                  <a:close/>
                  <a:moveTo>
                    <a:pt x="52824" y="1"/>
                  </a:moveTo>
                  <a:cubicBezTo>
                    <a:pt x="52729" y="1"/>
                    <a:pt x="52666" y="64"/>
                    <a:pt x="52666" y="127"/>
                  </a:cubicBezTo>
                  <a:cubicBezTo>
                    <a:pt x="52666" y="191"/>
                    <a:pt x="52729" y="254"/>
                    <a:pt x="52824" y="254"/>
                  </a:cubicBezTo>
                  <a:lnTo>
                    <a:pt x="53331" y="254"/>
                  </a:lnTo>
                  <a:cubicBezTo>
                    <a:pt x="53426" y="254"/>
                    <a:pt x="53489" y="191"/>
                    <a:pt x="53489" y="127"/>
                  </a:cubicBezTo>
                  <a:cubicBezTo>
                    <a:pt x="53489" y="64"/>
                    <a:pt x="53426" y="1"/>
                    <a:pt x="53331" y="1"/>
                  </a:cubicBezTo>
                  <a:close/>
                  <a:moveTo>
                    <a:pt x="54408" y="1"/>
                  </a:moveTo>
                  <a:cubicBezTo>
                    <a:pt x="54344" y="1"/>
                    <a:pt x="54281" y="64"/>
                    <a:pt x="54281" y="127"/>
                  </a:cubicBezTo>
                  <a:cubicBezTo>
                    <a:pt x="54281" y="191"/>
                    <a:pt x="54344" y="254"/>
                    <a:pt x="54408" y="254"/>
                  </a:cubicBezTo>
                  <a:lnTo>
                    <a:pt x="54946" y="254"/>
                  </a:lnTo>
                  <a:cubicBezTo>
                    <a:pt x="55009" y="254"/>
                    <a:pt x="55073" y="191"/>
                    <a:pt x="55073" y="127"/>
                  </a:cubicBezTo>
                  <a:cubicBezTo>
                    <a:pt x="55073" y="64"/>
                    <a:pt x="55009" y="1"/>
                    <a:pt x="54946" y="1"/>
                  </a:cubicBezTo>
                  <a:close/>
                  <a:moveTo>
                    <a:pt x="56023" y="1"/>
                  </a:moveTo>
                  <a:cubicBezTo>
                    <a:pt x="55928" y="1"/>
                    <a:pt x="55864" y="64"/>
                    <a:pt x="55864" y="127"/>
                  </a:cubicBezTo>
                  <a:cubicBezTo>
                    <a:pt x="55864" y="191"/>
                    <a:pt x="55928" y="254"/>
                    <a:pt x="56023" y="254"/>
                  </a:cubicBezTo>
                  <a:lnTo>
                    <a:pt x="56529" y="254"/>
                  </a:lnTo>
                  <a:cubicBezTo>
                    <a:pt x="56624" y="254"/>
                    <a:pt x="56656" y="191"/>
                    <a:pt x="56656" y="127"/>
                  </a:cubicBezTo>
                  <a:cubicBezTo>
                    <a:pt x="56656" y="64"/>
                    <a:pt x="56624" y="1"/>
                    <a:pt x="56529" y="1"/>
                  </a:cubicBezTo>
                  <a:close/>
                  <a:moveTo>
                    <a:pt x="57606" y="1"/>
                  </a:moveTo>
                  <a:cubicBezTo>
                    <a:pt x="57543" y="1"/>
                    <a:pt x="57480" y="64"/>
                    <a:pt x="57480" y="127"/>
                  </a:cubicBezTo>
                  <a:cubicBezTo>
                    <a:pt x="57480" y="191"/>
                    <a:pt x="57543" y="254"/>
                    <a:pt x="57606" y="254"/>
                  </a:cubicBezTo>
                  <a:lnTo>
                    <a:pt x="58145" y="254"/>
                  </a:lnTo>
                  <a:cubicBezTo>
                    <a:pt x="58208" y="254"/>
                    <a:pt x="58271" y="191"/>
                    <a:pt x="58271" y="127"/>
                  </a:cubicBezTo>
                  <a:cubicBezTo>
                    <a:pt x="58271" y="64"/>
                    <a:pt x="58208" y="1"/>
                    <a:pt x="58145" y="1"/>
                  </a:cubicBezTo>
                  <a:close/>
                  <a:moveTo>
                    <a:pt x="59190" y="1"/>
                  </a:moveTo>
                  <a:cubicBezTo>
                    <a:pt x="59126" y="1"/>
                    <a:pt x="59063" y="64"/>
                    <a:pt x="59063" y="127"/>
                  </a:cubicBezTo>
                  <a:cubicBezTo>
                    <a:pt x="59063" y="191"/>
                    <a:pt x="59126" y="254"/>
                    <a:pt x="59190" y="254"/>
                  </a:cubicBezTo>
                  <a:lnTo>
                    <a:pt x="59728" y="254"/>
                  </a:lnTo>
                  <a:cubicBezTo>
                    <a:pt x="59791" y="254"/>
                    <a:pt x="59855" y="191"/>
                    <a:pt x="59855" y="127"/>
                  </a:cubicBezTo>
                  <a:cubicBezTo>
                    <a:pt x="59855" y="64"/>
                    <a:pt x="59823" y="1"/>
                    <a:pt x="59728" y="1"/>
                  </a:cubicBezTo>
                  <a:close/>
                  <a:moveTo>
                    <a:pt x="60805" y="1"/>
                  </a:moveTo>
                  <a:cubicBezTo>
                    <a:pt x="60710" y="1"/>
                    <a:pt x="60678" y="64"/>
                    <a:pt x="60678" y="127"/>
                  </a:cubicBezTo>
                  <a:cubicBezTo>
                    <a:pt x="60678" y="191"/>
                    <a:pt x="60710" y="254"/>
                    <a:pt x="60805" y="254"/>
                  </a:cubicBezTo>
                  <a:lnTo>
                    <a:pt x="61343" y="254"/>
                  </a:lnTo>
                  <a:cubicBezTo>
                    <a:pt x="61407" y="254"/>
                    <a:pt x="61470" y="191"/>
                    <a:pt x="61470" y="127"/>
                  </a:cubicBezTo>
                  <a:cubicBezTo>
                    <a:pt x="61470" y="64"/>
                    <a:pt x="61407" y="1"/>
                    <a:pt x="61343" y="1"/>
                  </a:cubicBezTo>
                  <a:close/>
                  <a:moveTo>
                    <a:pt x="62388" y="1"/>
                  </a:moveTo>
                  <a:cubicBezTo>
                    <a:pt x="62325" y="1"/>
                    <a:pt x="62262" y="64"/>
                    <a:pt x="62262" y="127"/>
                  </a:cubicBezTo>
                  <a:cubicBezTo>
                    <a:pt x="62262" y="191"/>
                    <a:pt x="62325" y="254"/>
                    <a:pt x="62388" y="254"/>
                  </a:cubicBezTo>
                  <a:lnTo>
                    <a:pt x="62927" y="254"/>
                  </a:lnTo>
                  <a:cubicBezTo>
                    <a:pt x="62990" y="254"/>
                    <a:pt x="63053" y="191"/>
                    <a:pt x="63053" y="127"/>
                  </a:cubicBezTo>
                  <a:cubicBezTo>
                    <a:pt x="63053" y="64"/>
                    <a:pt x="62990" y="1"/>
                    <a:pt x="62927" y="1"/>
                  </a:cubicBezTo>
                  <a:close/>
                  <a:moveTo>
                    <a:pt x="64003" y="1"/>
                  </a:moveTo>
                  <a:cubicBezTo>
                    <a:pt x="63908" y="1"/>
                    <a:pt x="63845" y="64"/>
                    <a:pt x="63845" y="127"/>
                  </a:cubicBezTo>
                  <a:cubicBezTo>
                    <a:pt x="63845" y="191"/>
                    <a:pt x="63908" y="254"/>
                    <a:pt x="64003" y="254"/>
                  </a:cubicBezTo>
                  <a:lnTo>
                    <a:pt x="64510" y="254"/>
                  </a:lnTo>
                  <a:cubicBezTo>
                    <a:pt x="64605" y="254"/>
                    <a:pt x="64668" y="191"/>
                    <a:pt x="64668" y="127"/>
                  </a:cubicBezTo>
                  <a:cubicBezTo>
                    <a:pt x="64668" y="64"/>
                    <a:pt x="64605" y="1"/>
                    <a:pt x="64510" y="1"/>
                  </a:cubicBezTo>
                  <a:close/>
                  <a:moveTo>
                    <a:pt x="65587" y="1"/>
                  </a:moveTo>
                  <a:cubicBezTo>
                    <a:pt x="65523" y="1"/>
                    <a:pt x="65460" y="64"/>
                    <a:pt x="65460" y="127"/>
                  </a:cubicBezTo>
                  <a:cubicBezTo>
                    <a:pt x="65460" y="191"/>
                    <a:pt x="65523" y="254"/>
                    <a:pt x="65587" y="254"/>
                  </a:cubicBezTo>
                  <a:lnTo>
                    <a:pt x="66125" y="254"/>
                  </a:lnTo>
                  <a:cubicBezTo>
                    <a:pt x="66189" y="254"/>
                    <a:pt x="66252" y="191"/>
                    <a:pt x="66252" y="127"/>
                  </a:cubicBezTo>
                  <a:cubicBezTo>
                    <a:pt x="66252" y="64"/>
                    <a:pt x="66189" y="1"/>
                    <a:pt x="66125" y="1"/>
                  </a:cubicBezTo>
                  <a:close/>
                  <a:moveTo>
                    <a:pt x="67170" y="1"/>
                  </a:moveTo>
                  <a:cubicBezTo>
                    <a:pt x="67107" y="1"/>
                    <a:pt x="67044" y="64"/>
                    <a:pt x="67044" y="127"/>
                  </a:cubicBezTo>
                  <a:cubicBezTo>
                    <a:pt x="67044" y="191"/>
                    <a:pt x="67107" y="254"/>
                    <a:pt x="67170" y="254"/>
                  </a:cubicBezTo>
                  <a:lnTo>
                    <a:pt x="67709" y="254"/>
                  </a:lnTo>
                  <a:cubicBezTo>
                    <a:pt x="67804" y="254"/>
                    <a:pt x="67835" y="191"/>
                    <a:pt x="67835" y="127"/>
                  </a:cubicBezTo>
                  <a:cubicBezTo>
                    <a:pt x="67835" y="64"/>
                    <a:pt x="67804" y="1"/>
                    <a:pt x="67709" y="1"/>
                  </a:cubicBezTo>
                  <a:close/>
                  <a:moveTo>
                    <a:pt x="68785" y="1"/>
                  </a:moveTo>
                  <a:cubicBezTo>
                    <a:pt x="68722" y="1"/>
                    <a:pt x="68659" y="64"/>
                    <a:pt x="68659" y="127"/>
                  </a:cubicBezTo>
                  <a:cubicBezTo>
                    <a:pt x="68659" y="191"/>
                    <a:pt x="68722" y="254"/>
                    <a:pt x="68785" y="254"/>
                  </a:cubicBezTo>
                  <a:lnTo>
                    <a:pt x="69324" y="254"/>
                  </a:lnTo>
                  <a:cubicBezTo>
                    <a:pt x="69387" y="254"/>
                    <a:pt x="69450" y="191"/>
                    <a:pt x="69450" y="127"/>
                  </a:cubicBezTo>
                  <a:cubicBezTo>
                    <a:pt x="69450" y="64"/>
                    <a:pt x="69387" y="1"/>
                    <a:pt x="69324" y="1"/>
                  </a:cubicBezTo>
                  <a:close/>
                  <a:moveTo>
                    <a:pt x="70369" y="1"/>
                  </a:moveTo>
                  <a:cubicBezTo>
                    <a:pt x="70306" y="1"/>
                    <a:pt x="70242" y="64"/>
                    <a:pt x="70242" y="127"/>
                  </a:cubicBezTo>
                  <a:cubicBezTo>
                    <a:pt x="70242" y="191"/>
                    <a:pt x="70306" y="254"/>
                    <a:pt x="70369" y="254"/>
                  </a:cubicBezTo>
                  <a:lnTo>
                    <a:pt x="70907" y="254"/>
                  </a:lnTo>
                  <a:cubicBezTo>
                    <a:pt x="70971" y="254"/>
                    <a:pt x="71034" y="191"/>
                    <a:pt x="71034" y="127"/>
                  </a:cubicBezTo>
                  <a:cubicBezTo>
                    <a:pt x="71034" y="64"/>
                    <a:pt x="70971" y="1"/>
                    <a:pt x="70907" y="1"/>
                  </a:cubicBezTo>
                  <a:close/>
                  <a:moveTo>
                    <a:pt x="71984" y="1"/>
                  </a:moveTo>
                  <a:cubicBezTo>
                    <a:pt x="71889" y="1"/>
                    <a:pt x="71826" y="64"/>
                    <a:pt x="71826" y="127"/>
                  </a:cubicBezTo>
                  <a:cubicBezTo>
                    <a:pt x="71826" y="191"/>
                    <a:pt x="71889" y="254"/>
                    <a:pt x="71984" y="254"/>
                  </a:cubicBezTo>
                  <a:lnTo>
                    <a:pt x="72491" y="254"/>
                  </a:lnTo>
                  <a:cubicBezTo>
                    <a:pt x="72586" y="254"/>
                    <a:pt x="72649" y="191"/>
                    <a:pt x="72649" y="127"/>
                  </a:cubicBezTo>
                  <a:cubicBezTo>
                    <a:pt x="72649" y="64"/>
                    <a:pt x="72586" y="1"/>
                    <a:pt x="72491" y="1"/>
                  </a:cubicBezTo>
                  <a:close/>
                  <a:moveTo>
                    <a:pt x="73567" y="1"/>
                  </a:moveTo>
                  <a:cubicBezTo>
                    <a:pt x="73504" y="1"/>
                    <a:pt x="73441" y="64"/>
                    <a:pt x="73441" y="127"/>
                  </a:cubicBezTo>
                  <a:cubicBezTo>
                    <a:pt x="73441" y="191"/>
                    <a:pt x="73504" y="254"/>
                    <a:pt x="73567" y="254"/>
                  </a:cubicBezTo>
                  <a:lnTo>
                    <a:pt x="74106" y="254"/>
                  </a:lnTo>
                  <a:cubicBezTo>
                    <a:pt x="74169" y="254"/>
                    <a:pt x="74232" y="191"/>
                    <a:pt x="74232" y="127"/>
                  </a:cubicBezTo>
                  <a:cubicBezTo>
                    <a:pt x="74232" y="64"/>
                    <a:pt x="74169" y="1"/>
                    <a:pt x="74106" y="1"/>
                  </a:cubicBezTo>
                  <a:close/>
                  <a:moveTo>
                    <a:pt x="75183" y="1"/>
                  </a:moveTo>
                  <a:cubicBezTo>
                    <a:pt x="75088" y="1"/>
                    <a:pt x="75024" y="64"/>
                    <a:pt x="75024" y="127"/>
                  </a:cubicBezTo>
                  <a:cubicBezTo>
                    <a:pt x="75024" y="191"/>
                    <a:pt x="75088" y="254"/>
                    <a:pt x="75183" y="254"/>
                  </a:cubicBezTo>
                  <a:lnTo>
                    <a:pt x="75689" y="254"/>
                  </a:lnTo>
                  <a:cubicBezTo>
                    <a:pt x="75784" y="254"/>
                    <a:pt x="75816" y="191"/>
                    <a:pt x="75848" y="127"/>
                  </a:cubicBezTo>
                  <a:cubicBezTo>
                    <a:pt x="75848" y="64"/>
                    <a:pt x="75784" y="1"/>
                    <a:pt x="75689" y="1"/>
                  </a:cubicBezTo>
                  <a:close/>
                  <a:moveTo>
                    <a:pt x="76766" y="1"/>
                  </a:moveTo>
                  <a:cubicBezTo>
                    <a:pt x="76703" y="1"/>
                    <a:pt x="76639" y="64"/>
                    <a:pt x="76639" y="127"/>
                  </a:cubicBezTo>
                  <a:cubicBezTo>
                    <a:pt x="76639" y="191"/>
                    <a:pt x="76703" y="254"/>
                    <a:pt x="76766" y="254"/>
                  </a:cubicBezTo>
                  <a:lnTo>
                    <a:pt x="77304" y="254"/>
                  </a:lnTo>
                  <a:cubicBezTo>
                    <a:pt x="77368" y="254"/>
                    <a:pt x="77431" y="191"/>
                    <a:pt x="77431" y="127"/>
                  </a:cubicBezTo>
                  <a:cubicBezTo>
                    <a:pt x="77431" y="64"/>
                    <a:pt x="77368" y="1"/>
                    <a:pt x="77304" y="1"/>
                  </a:cubicBezTo>
                  <a:close/>
                  <a:moveTo>
                    <a:pt x="78349" y="1"/>
                  </a:moveTo>
                  <a:cubicBezTo>
                    <a:pt x="78286" y="1"/>
                    <a:pt x="78223" y="64"/>
                    <a:pt x="78223" y="127"/>
                  </a:cubicBezTo>
                  <a:cubicBezTo>
                    <a:pt x="78223" y="191"/>
                    <a:pt x="78286" y="254"/>
                    <a:pt x="78349" y="254"/>
                  </a:cubicBezTo>
                  <a:lnTo>
                    <a:pt x="78888" y="254"/>
                  </a:lnTo>
                  <a:cubicBezTo>
                    <a:pt x="78951" y="254"/>
                    <a:pt x="79015" y="191"/>
                    <a:pt x="79015" y="127"/>
                  </a:cubicBezTo>
                  <a:cubicBezTo>
                    <a:pt x="79015" y="64"/>
                    <a:pt x="78983" y="1"/>
                    <a:pt x="78888" y="1"/>
                  </a:cubicBezTo>
                  <a:close/>
                  <a:moveTo>
                    <a:pt x="79965" y="1"/>
                  </a:moveTo>
                  <a:cubicBezTo>
                    <a:pt x="79870" y="1"/>
                    <a:pt x="79838" y="64"/>
                    <a:pt x="79838" y="127"/>
                  </a:cubicBezTo>
                  <a:cubicBezTo>
                    <a:pt x="79838" y="191"/>
                    <a:pt x="79870" y="254"/>
                    <a:pt x="79965" y="254"/>
                  </a:cubicBezTo>
                  <a:lnTo>
                    <a:pt x="80503" y="254"/>
                  </a:lnTo>
                  <a:cubicBezTo>
                    <a:pt x="80566" y="254"/>
                    <a:pt x="80630" y="191"/>
                    <a:pt x="80630" y="127"/>
                  </a:cubicBezTo>
                  <a:cubicBezTo>
                    <a:pt x="80630" y="64"/>
                    <a:pt x="80566" y="1"/>
                    <a:pt x="80503" y="1"/>
                  </a:cubicBezTo>
                  <a:close/>
                  <a:moveTo>
                    <a:pt x="81548" y="1"/>
                  </a:moveTo>
                  <a:cubicBezTo>
                    <a:pt x="81485" y="1"/>
                    <a:pt x="81421" y="64"/>
                    <a:pt x="81421" y="127"/>
                  </a:cubicBezTo>
                  <a:cubicBezTo>
                    <a:pt x="81421" y="191"/>
                    <a:pt x="81485" y="254"/>
                    <a:pt x="81548" y="254"/>
                  </a:cubicBezTo>
                  <a:lnTo>
                    <a:pt x="82086" y="254"/>
                  </a:lnTo>
                  <a:cubicBezTo>
                    <a:pt x="82150" y="254"/>
                    <a:pt x="82213" y="191"/>
                    <a:pt x="82213" y="127"/>
                  </a:cubicBezTo>
                  <a:cubicBezTo>
                    <a:pt x="82213" y="64"/>
                    <a:pt x="82150" y="1"/>
                    <a:pt x="82086" y="1"/>
                  </a:cubicBezTo>
                  <a:close/>
                  <a:moveTo>
                    <a:pt x="83163" y="1"/>
                  </a:moveTo>
                  <a:cubicBezTo>
                    <a:pt x="83068" y="1"/>
                    <a:pt x="83005" y="64"/>
                    <a:pt x="83005" y="127"/>
                  </a:cubicBezTo>
                  <a:cubicBezTo>
                    <a:pt x="83005" y="191"/>
                    <a:pt x="83068" y="254"/>
                    <a:pt x="83163" y="254"/>
                  </a:cubicBezTo>
                  <a:lnTo>
                    <a:pt x="83670" y="254"/>
                  </a:lnTo>
                  <a:cubicBezTo>
                    <a:pt x="83765" y="254"/>
                    <a:pt x="83828" y="191"/>
                    <a:pt x="83797" y="127"/>
                  </a:cubicBezTo>
                  <a:cubicBezTo>
                    <a:pt x="83797" y="64"/>
                    <a:pt x="83765" y="1"/>
                    <a:pt x="83670" y="1"/>
                  </a:cubicBezTo>
                  <a:close/>
                  <a:moveTo>
                    <a:pt x="84747" y="1"/>
                  </a:moveTo>
                  <a:cubicBezTo>
                    <a:pt x="84683" y="1"/>
                    <a:pt x="84620" y="64"/>
                    <a:pt x="84620" y="127"/>
                  </a:cubicBezTo>
                  <a:cubicBezTo>
                    <a:pt x="84620" y="191"/>
                    <a:pt x="84683" y="254"/>
                    <a:pt x="84747" y="254"/>
                  </a:cubicBezTo>
                  <a:lnTo>
                    <a:pt x="85285" y="254"/>
                  </a:lnTo>
                  <a:cubicBezTo>
                    <a:pt x="85348" y="254"/>
                    <a:pt x="85412" y="191"/>
                    <a:pt x="85412" y="127"/>
                  </a:cubicBezTo>
                  <a:cubicBezTo>
                    <a:pt x="85412" y="64"/>
                    <a:pt x="85348" y="1"/>
                    <a:pt x="85285" y="1"/>
                  </a:cubicBezTo>
                  <a:close/>
                  <a:moveTo>
                    <a:pt x="86330" y="1"/>
                  </a:moveTo>
                  <a:cubicBezTo>
                    <a:pt x="86267" y="1"/>
                    <a:pt x="86203" y="64"/>
                    <a:pt x="86203" y="127"/>
                  </a:cubicBezTo>
                  <a:cubicBezTo>
                    <a:pt x="86203" y="191"/>
                    <a:pt x="86267" y="254"/>
                    <a:pt x="86330" y="254"/>
                  </a:cubicBezTo>
                  <a:lnTo>
                    <a:pt x="86868" y="254"/>
                  </a:lnTo>
                  <a:cubicBezTo>
                    <a:pt x="86963" y="254"/>
                    <a:pt x="86995" y="191"/>
                    <a:pt x="86995" y="127"/>
                  </a:cubicBezTo>
                  <a:cubicBezTo>
                    <a:pt x="86995" y="64"/>
                    <a:pt x="86963" y="1"/>
                    <a:pt x="86868" y="1"/>
                  </a:cubicBezTo>
                  <a:close/>
                  <a:moveTo>
                    <a:pt x="87945" y="1"/>
                  </a:moveTo>
                  <a:cubicBezTo>
                    <a:pt x="87850" y="1"/>
                    <a:pt x="87819" y="64"/>
                    <a:pt x="87819" y="127"/>
                  </a:cubicBezTo>
                  <a:cubicBezTo>
                    <a:pt x="87819" y="191"/>
                    <a:pt x="87850" y="254"/>
                    <a:pt x="87945" y="254"/>
                  </a:cubicBezTo>
                  <a:lnTo>
                    <a:pt x="88484" y="254"/>
                  </a:lnTo>
                  <a:cubicBezTo>
                    <a:pt x="88547" y="254"/>
                    <a:pt x="88610" y="191"/>
                    <a:pt x="88610" y="127"/>
                  </a:cubicBezTo>
                  <a:cubicBezTo>
                    <a:pt x="88610" y="64"/>
                    <a:pt x="88547" y="1"/>
                    <a:pt x="88484" y="1"/>
                  </a:cubicBezTo>
                  <a:close/>
                  <a:moveTo>
                    <a:pt x="89529" y="1"/>
                  </a:moveTo>
                  <a:cubicBezTo>
                    <a:pt x="89465" y="1"/>
                    <a:pt x="89402" y="64"/>
                    <a:pt x="89402" y="127"/>
                  </a:cubicBezTo>
                  <a:cubicBezTo>
                    <a:pt x="89402" y="191"/>
                    <a:pt x="89465" y="254"/>
                    <a:pt x="89529" y="254"/>
                  </a:cubicBezTo>
                  <a:lnTo>
                    <a:pt x="90067" y="254"/>
                  </a:lnTo>
                  <a:cubicBezTo>
                    <a:pt x="90130" y="254"/>
                    <a:pt x="90194" y="191"/>
                    <a:pt x="90194" y="127"/>
                  </a:cubicBezTo>
                  <a:cubicBezTo>
                    <a:pt x="90194" y="64"/>
                    <a:pt x="90130" y="1"/>
                    <a:pt x="90067" y="1"/>
                  </a:cubicBezTo>
                  <a:close/>
                  <a:moveTo>
                    <a:pt x="91144" y="1"/>
                  </a:moveTo>
                  <a:cubicBezTo>
                    <a:pt x="91049" y="1"/>
                    <a:pt x="90985" y="64"/>
                    <a:pt x="90985" y="127"/>
                  </a:cubicBezTo>
                  <a:cubicBezTo>
                    <a:pt x="90985" y="191"/>
                    <a:pt x="91049" y="254"/>
                    <a:pt x="91144" y="254"/>
                  </a:cubicBezTo>
                  <a:lnTo>
                    <a:pt x="91650" y="254"/>
                  </a:lnTo>
                  <a:cubicBezTo>
                    <a:pt x="91745" y="254"/>
                    <a:pt x="91809" y="191"/>
                    <a:pt x="91809" y="127"/>
                  </a:cubicBezTo>
                  <a:cubicBezTo>
                    <a:pt x="91809" y="64"/>
                    <a:pt x="91745" y="1"/>
                    <a:pt x="91650" y="1"/>
                  </a:cubicBezTo>
                  <a:close/>
                  <a:moveTo>
                    <a:pt x="92727" y="1"/>
                  </a:moveTo>
                  <a:cubicBezTo>
                    <a:pt x="92664" y="1"/>
                    <a:pt x="92601" y="64"/>
                    <a:pt x="92601" y="127"/>
                  </a:cubicBezTo>
                  <a:cubicBezTo>
                    <a:pt x="92601" y="191"/>
                    <a:pt x="92664" y="254"/>
                    <a:pt x="92727" y="254"/>
                  </a:cubicBezTo>
                  <a:lnTo>
                    <a:pt x="93266" y="254"/>
                  </a:lnTo>
                  <a:cubicBezTo>
                    <a:pt x="93329" y="254"/>
                    <a:pt x="93392" y="191"/>
                    <a:pt x="93392" y="127"/>
                  </a:cubicBezTo>
                  <a:cubicBezTo>
                    <a:pt x="93392" y="64"/>
                    <a:pt x="93329" y="1"/>
                    <a:pt x="93266" y="1"/>
                  </a:cubicBezTo>
                  <a:close/>
                  <a:moveTo>
                    <a:pt x="94342" y="1"/>
                  </a:moveTo>
                  <a:cubicBezTo>
                    <a:pt x="94247" y="1"/>
                    <a:pt x="94184" y="64"/>
                    <a:pt x="94184" y="127"/>
                  </a:cubicBezTo>
                  <a:cubicBezTo>
                    <a:pt x="94184" y="191"/>
                    <a:pt x="94247" y="254"/>
                    <a:pt x="94342" y="254"/>
                  </a:cubicBezTo>
                  <a:lnTo>
                    <a:pt x="94849" y="254"/>
                  </a:lnTo>
                  <a:cubicBezTo>
                    <a:pt x="94944" y="254"/>
                    <a:pt x="94976" y="191"/>
                    <a:pt x="95007" y="127"/>
                  </a:cubicBezTo>
                  <a:cubicBezTo>
                    <a:pt x="95007" y="64"/>
                    <a:pt x="94944" y="1"/>
                    <a:pt x="94849" y="1"/>
                  </a:cubicBezTo>
                  <a:close/>
                  <a:moveTo>
                    <a:pt x="95926" y="1"/>
                  </a:moveTo>
                  <a:cubicBezTo>
                    <a:pt x="95862" y="1"/>
                    <a:pt x="95799" y="64"/>
                    <a:pt x="95799" y="127"/>
                  </a:cubicBezTo>
                  <a:cubicBezTo>
                    <a:pt x="95799" y="191"/>
                    <a:pt x="95862" y="254"/>
                    <a:pt x="95926" y="254"/>
                  </a:cubicBezTo>
                  <a:lnTo>
                    <a:pt x="96464" y="254"/>
                  </a:lnTo>
                  <a:cubicBezTo>
                    <a:pt x="96528" y="254"/>
                    <a:pt x="96591" y="191"/>
                    <a:pt x="96591" y="127"/>
                  </a:cubicBezTo>
                  <a:cubicBezTo>
                    <a:pt x="96591" y="64"/>
                    <a:pt x="96528" y="1"/>
                    <a:pt x="96464" y="1"/>
                  </a:cubicBezTo>
                  <a:close/>
                  <a:moveTo>
                    <a:pt x="97509" y="1"/>
                  </a:moveTo>
                  <a:cubicBezTo>
                    <a:pt x="97446" y="1"/>
                    <a:pt x="97383" y="64"/>
                    <a:pt x="97383" y="127"/>
                  </a:cubicBezTo>
                  <a:cubicBezTo>
                    <a:pt x="97383" y="191"/>
                    <a:pt x="97446" y="254"/>
                    <a:pt x="97509" y="254"/>
                  </a:cubicBezTo>
                  <a:lnTo>
                    <a:pt x="98048" y="254"/>
                  </a:lnTo>
                  <a:cubicBezTo>
                    <a:pt x="98111" y="254"/>
                    <a:pt x="98174" y="191"/>
                    <a:pt x="98174" y="127"/>
                  </a:cubicBezTo>
                  <a:cubicBezTo>
                    <a:pt x="98174" y="64"/>
                    <a:pt x="98111" y="1"/>
                    <a:pt x="98048" y="1"/>
                  </a:cubicBezTo>
                  <a:close/>
                  <a:moveTo>
                    <a:pt x="99124" y="1"/>
                  </a:moveTo>
                  <a:cubicBezTo>
                    <a:pt x="99029" y="1"/>
                    <a:pt x="98998" y="64"/>
                    <a:pt x="98998" y="127"/>
                  </a:cubicBezTo>
                  <a:cubicBezTo>
                    <a:pt x="98998" y="191"/>
                    <a:pt x="99029" y="254"/>
                    <a:pt x="99124" y="254"/>
                  </a:cubicBezTo>
                  <a:lnTo>
                    <a:pt x="99663" y="254"/>
                  </a:lnTo>
                  <a:cubicBezTo>
                    <a:pt x="99726" y="254"/>
                    <a:pt x="99789" y="191"/>
                    <a:pt x="99789" y="127"/>
                  </a:cubicBezTo>
                  <a:cubicBezTo>
                    <a:pt x="99789" y="64"/>
                    <a:pt x="99726" y="1"/>
                    <a:pt x="99663" y="1"/>
                  </a:cubicBezTo>
                  <a:close/>
                  <a:moveTo>
                    <a:pt x="100708" y="1"/>
                  </a:moveTo>
                  <a:cubicBezTo>
                    <a:pt x="100644" y="1"/>
                    <a:pt x="100581" y="64"/>
                    <a:pt x="100581" y="127"/>
                  </a:cubicBezTo>
                  <a:cubicBezTo>
                    <a:pt x="100581" y="191"/>
                    <a:pt x="100644" y="254"/>
                    <a:pt x="100708" y="254"/>
                  </a:cubicBezTo>
                  <a:lnTo>
                    <a:pt x="101246" y="254"/>
                  </a:lnTo>
                  <a:cubicBezTo>
                    <a:pt x="101310" y="254"/>
                    <a:pt x="101373" y="191"/>
                    <a:pt x="101373" y="127"/>
                  </a:cubicBezTo>
                  <a:cubicBezTo>
                    <a:pt x="101373" y="64"/>
                    <a:pt x="101310" y="1"/>
                    <a:pt x="101246" y="1"/>
                  </a:cubicBezTo>
                  <a:close/>
                  <a:moveTo>
                    <a:pt x="102323" y="1"/>
                  </a:moveTo>
                  <a:cubicBezTo>
                    <a:pt x="102228" y="1"/>
                    <a:pt x="102165" y="64"/>
                    <a:pt x="102165" y="127"/>
                  </a:cubicBezTo>
                  <a:cubicBezTo>
                    <a:pt x="102165" y="191"/>
                    <a:pt x="102228" y="254"/>
                    <a:pt x="102323" y="254"/>
                  </a:cubicBezTo>
                  <a:lnTo>
                    <a:pt x="102830" y="254"/>
                  </a:lnTo>
                  <a:cubicBezTo>
                    <a:pt x="102925" y="254"/>
                    <a:pt x="102988" y="191"/>
                    <a:pt x="102988" y="127"/>
                  </a:cubicBezTo>
                  <a:cubicBezTo>
                    <a:pt x="102988" y="64"/>
                    <a:pt x="102925" y="1"/>
                    <a:pt x="102830" y="1"/>
                  </a:cubicBezTo>
                  <a:close/>
                  <a:moveTo>
                    <a:pt x="103906" y="1"/>
                  </a:moveTo>
                  <a:cubicBezTo>
                    <a:pt x="103843" y="1"/>
                    <a:pt x="103780" y="64"/>
                    <a:pt x="103780" y="127"/>
                  </a:cubicBezTo>
                  <a:cubicBezTo>
                    <a:pt x="103780" y="191"/>
                    <a:pt x="103843" y="254"/>
                    <a:pt x="103906" y="254"/>
                  </a:cubicBezTo>
                  <a:lnTo>
                    <a:pt x="104445" y="254"/>
                  </a:lnTo>
                  <a:cubicBezTo>
                    <a:pt x="104508" y="254"/>
                    <a:pt x="104571" y="191"/>
                    <a:pt x="104571" y="127"/>
                  </a:cubicBezTo>
                  <a:cubicBezTo>
                    <a:pt x="104571" y="64"/>
                    <a:pt x="104508" y="1"/>
                    <a:pt x="104445" y="1"/>
                  </a:cubicBezTo>
                  <a:close/>
                  <a:moveTo>
                    <a:pt x="105490" y="1"/>
                  </a:moveTo>
                  <a:cubicBezTo>
                    <a:pt x="105427" y="1"/>
                    <a:pt x="105363" y="64"/>
                    <a:pt x="105363" y="127"/>
                  </a:cubicBezTo>
                  <a:cubicBezTo>
                    <a:pt x="105363" y="191"/>
                    <a:pt x="105427" y="254"/>
                    <a:pt x="105490" y="254"/>
                  </a:cubicBezTo>
                  <a:lnTo>
                    <a:pt x="106028" y="254"/>
                  </a:lnTo>
                  <a:cubicBezTo>
                    <a:pt x="106092" y="254"/>
                    <a:pt x="106155" y="191"/>
                    <a:pt x="106155" y="127"/>
                  </a:cubicBezTo>
                  <a:cubicBezTo>
                    <a:pt x="106155" y="64"/>
                    <a:pt x="106123" y="1"/>
                    <a:pt x="106028" y="1"/>
                  </a:cubicBezTo>
                  <a:close/>
                  <a:moveTo>
                    <a:pt x="107105" y="1"/>
                  </a:moveTo>
                  <a:cubicBezTo>
                    <a:pt x="107010" y="1"/>
                    <a:pt x="106947" y="64"/>
                    <a:pt x="106947" y="127"/>
                  </a:cubicBezTo>
                  <a:cubicBezTo>
                    <a:pt x="106947" y="191"/>
                    <a:pt x="107010" y="254"/>
                    <a:pt x="107105" y="254"/>
                  </a:cubicBezTo>
                  <a:lnTo>
                    <a:pt x="107643" y="254"/>
                  </a:lnTo>
                  <a:cubicBezTo>
                    <a:pt x="107707" y="254"/>
                    <a:pt x="107770" y="191"/>
                    <a:pt x="107770" y="127"/>
                  </a:cubicBezTo>
                  <a:cubicBezTo>
                    <a:pt x="107770" y="64"/>
                    <a:pt x="107707" y="1"/>
                    <a:pt x="107643" y="1"/>
                  </a:cubicBezTo>
                  <a:close/>
                  <a:moveTo>
                    <a:pt x="108688" y="1"/>
                  </a:moveTo>
                  <a:cubicBezTo>
                    <a:pt x="108625" y="1"/>
                    <a:pt x="108562" y="64"/>
                    <a:pt x="108562" y="127"/>
                  </a:cubicBezTo>
                  <a:cubicBezTo>
                    <a:pt x="108562" y="191"/>
                    <a:pt x="108625" y="254"/>
                    <a:pt x="108688" y="254"/>
                  </a:cubicBezTo>
                  <a:lnTo>
                    <a:pt x="109227" y="254"/>
                  </a:lnTo>
                  <a:cubicBezTo>
                    <a:pt x="109290" y="254"/>
                    <a:pt x="109353" y="191"/>
                    <a:pt x="109353" y="127"/>
                  </a:cubicBezTo>
                  <a:cubicBezTo>
                    <a:pt x="109353" y="64"/>
                    <a:pt x="109290" y="1"/>
                    <a:pt x="109227" y="1"/>
                  </a:cubicBezTo>
                  <a:close/>
                  <a:moveTo>
                    <a:pt x="110304" y="1"/>
                  </a:moveTo>
                  <a:cubicBezTo>
                    <a:pt x="110209" y="1"/>
                    <a:pt x="110145" y="64"/>
                    <a:pt x="110145" y="127"/>
                  </a:cubicBezTo>
                  <a:cubicBezTo>
                    <a:pt x="110145" y="191"/>
                    <a:pt x="110209" y="254"/>
                    <a:pt x="110304" y="254"/>
                  </a:cubicBezTo>
                  <a:lnTo>
                    <a:pt x="110810" y="254"/>
                  </a:lnTo>
                  <a:cubicBezTo>
                    <a:pt x="110905" y="254"/>
                    <a:pt x="110969" y="191"/>
                    <a:pt x="110969" y="127"/>
                  </a:cubicBezTo>
                  <a:cubicBezTo>
                    <a:pt x="110969" y="64"/>
                    <a:pt x="110905" y="1"/>
                    <a:pt x="110810" y="1"/>
                  </a:cubicBezTo>
                  <a:close/>
                  <a:moveTo>
                    <a:pt x="111887" y="1"/>
                  </a:moveTo>
                  <a:cubicBezTo>
                    <a:pt x="111824" y="1"/>
                    <a:pt x="111760" y="64"/>
                    <a:pt x="111760" y="127"/>
                  </a:cubicBezTo>
                  <a:cubicBezTo>
                    <a:pt x="111760" y="191"/>
                    <a:pt x="111824" y="254"/>
                    <a:pt x="111887" y="254"/>
                  </a:cubicBezTo>
                  <a:lnTo>
                    <a:pt x="112425" y="254"/>
                  </a:lnTo>
                  <a:cubicBezTo>
                    <a:pt x="112489" y="254"/>
                    <a:pt x="112552" y="191"/>
                    <a:pt x="112552" y="127"/>
                  </a:cubicBezTo>
                  <a:cubicBezTo>
                    <a:pt x="112552" y="64"/>
                    <a:pt x="112489" y="1"/>
                    <a:pt x="112425" y="1"/>
                  </a:cubicBezTo>
                  <a:close/>
                  <a:moveTo>
                    <a:pt x="113470" y="1"/>
                  </a:moveTo>
                  <a:cubicBezTo>
                    <a:pt x="113407" y="1"/>
                    <a:pt x="113344" y="64"/>
                    <a:pt x="113344" y="127"/>
                  </a:cubicBezTo>
                  <a:cubicBezTo>
                    <a:pt x="113344" y="191"/>
                    <a:pt x="113407" y="254"/>
                    <a:pt x="113470" y="254"/>
                  </a:cubicBezTo>
                  <a:lnTo>
                    <a:pt x="114009" y="254"/>
                  </a:lnTo>
                  <a:cubicBezTo>
                    <a:pt x="114104" y="254"/>
                    <a:pt x="114136" y="191"/>
                    <a:pt x="114167" y="127"/>
                  </a:cubicBezTo>
                  <a:cubicBezTo>
                    <a:pt x="114167" y="64"/>
                    <a:pt x="114104" y="1"/>
                    <a:pt x="114009" y="1"/>
                  </a:cubicBezTo>
                  <a:close/>
                  <a:moveTo>
                    <a:pt x="115086" y="1"/>
                  </a:moveTo>
                  <a:cubicBezTo>
                    <a:pt x="115022" y="1"/>
                    <a:pt x="114959" y="64"/>
                    <a:pt x="114959" y="127"/>
                  </a:cubicBezTo>
                  <a:cubicBezTo>
                    <a:pt x="114959" y="191"/>
                    <a:pt x="115022" y="254"/>
                    <a:pt x="115086" y="254"/>
                  </a:cubicBezTo>
                  <a:lnTo>
                    <a:pt x="115624" y="254"/>
                  </a:lnTo>
                  <a:cubicBezTo>
                    <a:pt x="115687" y="254"/>
                    <a:pt x="115751" y="191"/>
                    <a:pt x="115751" y="127"/>
                  </a:cubicBezTo>
                  <a:cubicBezTo>
                    <a:pt x="115751" y="64"/>
                    <a:pt x="115687" y="1"/>
                    <a:pt x="115624" y="1"/>
                  </a:cubicBezTo>
                  <a:close/>
                  <a:moveTo>
                    <a:pt x="116669" y="1"/>
                  </a:moveTo>
                  <a:cubicBezTo>
                    <a:pt x="116606" y="1"/>
                    <a:pt x="116542" y="64"/>
                    <a:pt x="116542" y="127"/>
                  </a:cubicBezTo>
                  <a:cubicBezTo>
                    <a:pt x="116542" y="191"/>
                    <a:pt x="116606" y="254"/>
                    <a:pt x="116669" y="254"/>
                  </a:cubicBezTo>
                  <a:lnTo>
                    <a:pt x="117207" y="254"/>
                  </a:lnTo>
                  <a:cubicBezTo>
                    <a:pt x="117271" y="254"/>
                    <a:pt x="117334" y="191"/>
                    <a:pt x="117334" y="127"/>
                  </a:cubicBezTo>
                  <a:cubicBezTo>
                    <a:pt x="117334" y="64"/>
                    <a:pt x="117271" y="1"/>
                    <a:pt x="117207" y="1"/>
                  </a:cubicBezTo>
                  <a:close/>
                  <a:moveTo>
                    <a:pt x="118284" y="1"/>
                  </a:moveTo>
                  <a:cubicBezTo>
                    <a:pt x="118189" y="1"/>
                    <a:pt x="118126" y="64"/>
                    <a:pt x="118126" y="127"/>
                  </a:cubicBezTo>
                  <a:cubicBezTo>
                    <a:pt x="118126" y="191"/>
                    <a:pt x="118189" y="254"/>
                    <a:pt x="118284" y="254"/>
                  </a:cubicBezTo>
                  <a:lnTo>
                    <a:pt x="118823" y="254"/>
                  </a:lnTo>
                  <a:cubicBezTo>
                    <a:pt x="118886" y="254"/>
                    <a:pt x="118949" y="191"/>
                    <a:pt x="118949" y="127"/>
                  </a:cubicBezTo>
                  <a:cubicBezTo>
                    <a:pt x="118949" y="64"/>
                    <a:pt x="118886" y="1"/>
                    <a:pt x="118823" y="1"/>
                  </a:cubicBezTo>
                  <a:close/>
                  <a:moveTo>
                    <a:pt x="119868" y="1"/>
                  </a:moveTo>
                  <a:cubicBezTo>
                    <a:pt x="119804" y="1"/>
                    <a:pt x="119741" y="64"/>
                    <a:pt x="119741" y="127"/>
                  </a:cubicBezTo>
                  <a:cubicBezTo>
                    <a:pt x="119741" y="191"/>
                    <a:pt x="119804" y="254"/>
                    <a:pt x="119868" y="254"/>
                  </a:cubicBezTo>
                  <a:lnTo>
                    <a:pt x="120406" y="254"/>
                  </a:lnTo>
                  <a:cubicBezTo>
                    <a:pt x="120469" y="254"/>
                    <a:pt x="120533" y="191"/>
                    <a:pt x="120533" y="127"/>
                  </a:cubicBezTo>
                  <a:cubicBezTo>
                    <a:pt x="120533" y="64"/>
                    <a:pt x="120469" y="1"/>
                    <a:pt x="120406" y="1"/>
                  </a:cubicBezTo>
                  <a:close/>
                  <a:moveTo>
                    <a:pt x="121483" y="1"/>
                  </a:moveTo>
                  <a:cubicBezTo>
                    <a:pt x="121388" y="1"/>
                    <a:pt x="121324" y="64"/>
                    <a:pt x="121324" y="127"/>
                  </a:cubicBezTo>
                  <a:cubicBezTo>
                    <a:pt x="121324" y="191"/>
                    <a:pt x="121388" y="254"/>
                    <a:pt x="121483" y="254"/>
                  </a:cubicBezTo>
                  <a:lnTo>
                    <a:pt x="121989" y="254"/>
                  </a:lnTo>
                  <a:cubicBezTo>
                    <a:pt x="122084" y="254"/>
                    <a:pt x="122148" y="191"/>
                    <a:pt x="122148" y="127"/>
                  </a:cubicBezTo>
                  <a:cubicBezTo>
                    <a:pt x="122148" y="64"/>
                    <a:pt x="122084" y="1"/>
                    <a:pt x="121989" y="1"/>
                  </a:cubicBezTo>
                  <a:close/>
                  <a:moveTo>
                    <a:pt x="123066" y="1"/>
                  </a:moveTo>
                  <a:cubicBezTo>
                    <a:pt x="123003" y="1"/>
                    <a:pt x="122940" y="64"/>
                    <a:pt x="122940" y="127"/>
                  </a:cubicBezTo>
                  <a:cubicBezTo>
                    <a:pt x="122940" y="191"/>
                    <a:pt x="123003" y="254"/>
                    <a:pt x="123066" y="254"/>
                  </a:cubicBezTo>
                  <a:lnTo>
                    <a:pt x="123605" y="254"/>
                  </a:lnTo>
                  <a:cubicBezTo>
                    <a:pt x="123668" y="254"/>
                    <a:pt x="123731" y="191"/>
                    <a:pt x="123731" y="127"/>
                  </a:cubicBezTo>
                  <a:cubicBezTo>
                    <a:pt x="123731" y="64"/>
                    <a:pt x="123668" y="1"/>
                    <a:pt x="123605" y="1"/>
                  </a:cubicBezTo>
                  <a:close/>
                  <a:moveTo>
                    <a:pt x="124650" y="1"/>
                  </a:moveTo>
                  <a:cubicBezTo>
                    <a:pt x="124586" y="1"/>
                    <a:pt x="124523" y="64"/>
                    <a:pt x="124523" y="127"/>
                  </a:cubicBezTo>
                  <a:cubicBezTo>
                    <a:pt x="124523" y="191"/>
                    <a:pt x="124586" y="254"/>
                    <a:pt x="124650" y="254"/>
                  </a:cubicBezTo>
                  <a:lnTo>
                    <a:pt x="125188" y="254"/>
                  </a:lnTo>
                  <a:cubicBezTo>
                    <a:pt x="125283" y="254"/>
                    <a:pt x="125315" y="191"/>
                    <a:pt x="125315" y="127"/>
                  </a:cubicBezTo>
                  <a:cubicBezTo>
                    <a:pt x="125315" y="64"/>
                    <a:pt x="125283" y="1"/>
                    <a:pt x="125188" y="1"/>
                  </a:cubicBezTo>
                  <a:close/>
                  <a:moveTo>
                    <a:pt x="126265" y="1"/>
                  </a:moveTo>
                  <a:cubicBezTo>
                    <a:pt x="126170" y="1"/>
                    <a:pt x="126106" y="64"/>
                    <a:pt x="126106" y="127"/>
                  </a:cubicBezTo>
                  <a:cubicBezTo>
                    <a:pt x="126106" y="191"/>
                    <a:pt x="126170" y="254"/>
                    <a:pt x="126265" y="254"/>
                  </a:cubicBezTo>
                  <a:lnTo>
                    <a:pt x="126771" y="254"/>
                  </a:lnTo>
                  <a:cubicBezTo>
                    <a:pt x="126866" y="254"/>
                    <a:pt x="126930" y="191"/>
                    <a:pt x="126930" y="127"/>
                  </a:cubicBezTo>
                  <a:cubicBezTo>
                    <a:pt x="126930" y="64"/>
                    <a:pt x="126866" y="1"/>
                    <a:pt x="126771" y="1"/>
                  </a:cubicBezTo>
                  <a:close/>
                  <a:moveTo>
                    <a:pt x="127848" y="1"/>
                  </a:moveTo>
                  <a:cubicBezTo>
                    <a:pt x="127785" y="1"/>
                    <a:pt x="127722" y="64"/>
                    <a:pt x="127722" y="127"/>
                  </a:cubicBezTo>
                  <a:cubicBezTo>
                    <a:pt x="127722" y="191"/>
                    <a:pt x="127785" y="254"/>
                    <a:pt x="127848" y="254"/>
                  </a:cubicBezTo>
                  <a:lnTo>
                    <a:pt x="128387" y="254"/>
                  </a:lnTo>
                  <a:cubicBezTo>
                    <a:pt x="128450" y="254"/>
                    <a:pt x="128513" y="191"/>
                    <a:pt x="128513" y="127"/>
                  </a:cubicBezTo>
                  <a:cubicBezTo>
                    <a:pt x="128513" y="64"/>
                    <a:pt x="128450" y="1"/>
                    <a:pt x="128387" y="1"/>
                  </a:cubicBezTo>
                  <a:close/>
                  <a:moveTo>
                    <a:pt x="129463" y="1"/>
                  </a:moveTo>
                  <a:cubicBezTo>
                    <a:pt x="129368" y="1"/>
                    <a:pt x="129305" y="64"/>
                    <a:pt x="129305" y="127"/>
                  </a:cubicBezTo>
                  <a:cubicBezTo>
                    <a:pt x="129305" y="191"/>
                    <a:pt x="129368" y="254"/>
                    <a:pt x="129463" y="254"/>
                  </a:cubicBezTo>
                  <a:lnTo>
                    <a:pt x="129970" y="254"/>
                  </a:lnTo>
                  <a:cubicBezTo>
                    <a:pt x="130065" y="254"/>
                    <a:pt x="130128" y="191"/>
                    <a:pt x="130128" y="127"/>
                  </a:cubicBezTo>
                  <a:cubicBezTo>
                    <a:pt x="130128" y="64"/>
                    <a:pt x="130065" y="1"/>
                    <a:pt x="129970" y="1"/>
                  </a:cubicBezTo>
                  <a:close/>
                  <a:moveTo>
                    <a:pt x="131047" y="1"/>
                  </a:moveTo>
                  <a:cubicBezTo>
                    <a:pt x="130983" y="1"/>
                    <a:pt x="130920" y="64"/>
                    <a:pt x="130920" y="127"/>
                  </a:cubicBezTo>
                  <a:cubicBezTo>
                    <a:pt x="130920" y="191"/>
                    <a:pt x="130983" y="254"/>
                    <a:pt x="131047" y="254"/>
                  </a:cubicBezTo>
                  <a:lnTo>
                    <a:pt x="131585" y="254"/>
                  </a:lnTo>
                  <a:cubicBezTo>
                    <a:pt x="131649" y="254"/>
                    <a:pt x="131712" y="191"/>
                    <a:pt x="131712" y="127"/>
                  </a:cubicBezTo>
                  <a:cubicBezTo>
                    <a:pt x="131712" y="64"/>
                    <a:pt x="131649" y="1"/>
                    <a:pt x="131585" y="1"/>
                  </a:cubicBezTo>
                  <a:close/>
                  <a:moveTo>
                    <a:pt x="132630" y="1"/>
                  </a:moveTo>
                  <a:cubicBezTo>
                    <a:pt x="132567" y="1"/>
                    <a:pt x="132504" y="64"/>
                    <a:pt x="132504" y="127"/>
                  </a:cubicBezTo>
                  <a:cubicBezTo>
                    <a:pt x="132504" y="191"/>
                    <a:pt x="132567" y="254"/>
                    <a:pt x="132630" y="254"/>
                  </a:cubicBezTo>
                  <a:lnTo>
                    <a:pt x="133169" y="254"/>
                  </a:lnTo>
                  <a:cubicBezTo>
                    <a:pt x="133264" y="254"/>
                    <a:pt x="133295" y="191"/>
                    <a:pt x="133327" y="127"/>
                  </a:cubicBezTo>
                  <a:cubicBezTo>
                    <a:pt x="133327" y="64"/>
                    <a:pt x="133264" y="1"/>
                    <a:pt x="133169" y="1"/>
                  </a:cubicBezTo>
                  <a:close/>
                  <a:moveTo>
                    <a:pt x="134245" y="1"/>
                  </a:moveTo>
                  <a:cubicBezTo>
                    <a:pt x="134150" y="1"/>
                    <a:pt x="134119" y="64"/>
                    <a:pt x="134119" y="127"/>
                  </a:cubicBezTo>
                  <a:cubicBezTo>
                    <a:pt x="134119" y="191"/>
                    <a:pt x="134150" y="254"/>
                    <a:pt x="134245" y="254"/>
                  </a:cubicBezTo>
                  <a:lnTo>
                    <a:pt x="134784" y="254"/>
                  </a:lnTo>
                  <a:cubicBezTo>
                    <a:pt x="134847" y="254"/>
                    <a:pt x="134910" y="191"/>
                    <a:pt x="134910" y="127"/>
                  </a:cubicBezTo>
                  <a:cubicBezTo>
                    <a:pt x="134910" y="64"/>
                    <a:pt x="134847" y="1"/>
                    <a:pt x="134784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6" name="Google Shape;2436;p29"/>
            <p:cNvSpPr/>
            <p:nvPr/>
          </p:nvSpPr>
          <p:spPr>
            <a:xfrm>
              <a:off x="5001925" y="4115925"/>
              <a:ext cx="1097375" cy="6350"/>
            </a:xfrm>
            <a:custGeom>
              <a:avLst/>
              <a:gdLst/>
              <a:ahLst/>
              <a:cxnLst/>
              <a:rect l="l" t="t" r="r" b="b"/>
              <a:pathLst>
                <a:path w="43895" h="254" extrusionOk="0">
                  <a:moveTo>
                    <a:pt x="127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lnTo>
                    <a:pt x="666" y="254"/>
                  </a:lnTo>
                  <a:cubicBezTo>
                    <a:pt x="729" y="254"/>
                    <a:pt x="793" y="190"/>
                    <a:pt x="793" y="127"/>
                  </a:cubicBezTo>
                  <a:cubicBezTo>
                    <a:pt x="793" y="64"/>
                    <a:pt x="729" y="0"/>
                    <a:pt x="666" y="0"/>
                  </a:cubicBezTo>
                  <a:close/>
                  <a:moveTo>
                    <a:pt x="1743" y="0"/>
                  </a:moveTo>
                  <a:cubicBezTo>
                    <a:pt x="1648" y="0"/>
                    <a:pt x="1584" y="64"/>
                    <a:pt x="1584" y="127"/>
                  </a:cubicBezTo>
                  <a:cubicBezTo>
                    <a:pt x="1584" y="190"/>
                    <a:pt x="1648" y="254"/>
                    <a:pt x="1743" y="254"/>
                  </a:cubicBezTo>
                  <a:lnTo>
                    <a:pt x="2249" y="254"/>
                  </a:lnTo>
                  <a:cubicBezTo>
                    <a:pt x="2344" y="254"/>
                    <a:pt x="2376" y="190"/>
                    <a:pt x="2408" y="127"/>
                  </a:cubicBezTo>
                  <a:cubicBezTo>
                    <a:pt x="2408" y="64"/>
                    <a:pt x="2344" y="0"/>
                    <a:pt x="2249" y="0"/>
                  </a:cubicBezTo>
                  <a:close/>
                  <a:moveTo>
                    <a:pt x="3326" y="0"/>
                  </a:moveTo>
                  <a:cubicBezTo>
                    <a:pt x="3263" y="0"/>
                    <a:pt x="3199" y="64"/>
                    <a:pt x="3199" y="127"/>
                  </a:cubicBezTo>
                  <a:cubicBezTo>
                    <a:pt x="3199" y="190"/>
                    <a:pt x="3263" y="254"/>
                    <a:pt x="3326" y="254"/>
                  </a:cubicBezTo>
                  <a:lnTo>
                    <a:pt x="3864" y="254"/>
                  </a:lnTo>
                  <a:cubicBezTo>
                    <a:pt x="3928" y="254"/>
                    <a:pt x="3991" y="190"/>
                    <a:pt x="3991" y="127"/>
                  </a:cubicBezTo>
                  <a:cubicBezTo>
                    <a:pt x="3991" y="64"/>
                    <a:pt x="3928" y="0"/>
                    <a:pt x="3864" y="0"/>
                  </a:cubicBezTo>
                  <a:close/>
                  <a:moveTo>
                    <a:pt x="4909" y="0"/>
                  </a:moveTo>
                  <a:cubicBezTo>
                    <a:pt x="4846" y="0"/>
                    <a:pt x="4783" y="64"/>
                    <a:pt x="4783" y="127"/>
                  </a:cubicBezTo>
                  <a:cubicBezTo>
                    <a:pt x="4783" y="190"/>
                    <a:pt x="4846" y="254"/>
                    <a:pt x="4909" y="254"/>
                  </a:cubicBezTo>
                  <a:lnTo>
                    <a:pt x="5448" y="254"/>
                  </a:lnTo>
                  <a:cubicBezTo>
                    <a:pt x="5511" y="254"/>
                    <a:pt x="5575" y="190"/>
                    <a:pt x="5575" y="127"/>
                  </a:cubicBezTo>
                  <a:cubicBezTo>
                    <a:pt x="5575" y="64"/>
                    <a:pt x="5511" y="0"/>
                    <a:pt x="5448" y="0"/>
                  </a:cubicBezTo>
                  <a:close/>
                  <a:moveTo>
                    <a:pt x="6525" y="0"/>
                  </a:moveTo>
                  <a:cubicBezTo>
                    <a:pt x="6430" y="0"/>
                    <a:pt x="6398" y="64"/>
                    <a:pt x="6398" y="127"/>
                  </a:cubicBezTo>
                  <a:cubicBezTo>
                    <a:pt x="6398" y="190"/>
                    <a:pt x="6430" y="254"/>
                    <a:pt x="6525" y="254"/>
                  </a:cubicBezTo>
                  <a:lnTo>
                    <a:pt x="7063" y="254"/>
                  </a:lnTo>
                  <a:cubicBezTo>
                    <a:pt x="7126" y="254"/>
                    <a:pt x="7190" y="190"/>
                    <a:pt x="7190" y="127"/>
                  </a:cubicBezTo>
                  <a:cubicBezTo>
                    <a:pt x="7190" y="64"/>
                    <a:pt x="7126" y="0"/>
                    <a:pt x="7063" y="0"/>
                  </a:cubicBezTo>
                  <a:close/>
                  <a:moveTo>
                    <a:pt x="8108" y="0"/>
                  </a:moveTo>
                  <a:cubicBezTo>
                    <a:pt x="8045" y="0"/>
                    <a:pt x="7981" y="64"/>
                    <a:pt x="7981" y="127"/>
                  </a:cubicBezTo>
                  <a:cubicBezTo>
                    <a:pt x="7981" y="190"/>
                    <a:pt x="8045" y="254"/>
                    <a:pt x="8108" y="254"/>
                  </a:cubicBezTo>
                  <a:lnTo>
                    <a:pt x="8646" y="254"/>
                  </a:lnTo>
                  <a:cubicBezTo>
                    <a:pt x="8710" y="254"/>
                    <a:pt x="8773" y="190"/>
                    <a:pt x="8773" y="127"/>
                  </a:cubicBezTo>
                  <a:cubicBezTo>
                    <a:pt x="8773" y="64"/>
                    <a:pt x="8710" y="0"/>
                    <a:pt x="8646" y="0"/>
                  </a:cubicBezTo>
                  <a:close/>
                  <a:moveTo>
                    <a:pt x="9723" y="0"/>
                  </a:moveTo>
                  <a:cubicBezTo>
                    <a:pt x="9628" y="0"/>
                    <a:pt x="9565" y="64"/>
                    <a:pt x="9565" y="127"/>
                  </a:cubicBezTo>
                  <a:cubicBezTo>
                    <a:pt x="9565" y="190"/>
                    <a:pt x="9628" y="254"/>
                    <a:pt x="9723" y="254"/>
                  </a:cubicBezTo>
                  <a:lnTo>
                    <a:pt x="10230" y="254"/>
                  </a:lnTo>
                  <a:cubicBezTo>
                    <a:pt x="10325" y="254"/>
                    <a:pt x="10388" y="190"/>
                    <a:pt x="10388" y="127"/>
                  </a:cubicBezTo>
                  <a:cubicBezTo>
                    <a:pt x="10388" y="64"/>
                    <a:pt x="10325" y="0"/>
                    <a:pt x="10230" y="0"/>
                  </a:cubicBezTo>
                  <a:close/>
                  <a:moveTo>
                    <a:pt x="11307" y="0"/>
                  </a:moveTo>
                  <a:cubicBezTo>
                    <a:pt x="11243" y="0"/>
                    <a:pt x="11180" y="64"/>
                    <a:pt x="11180" y="127"/>
                  </a:cubicBezTo>
                  <a:cubicBezTo>
                    <a:pt x="11180" y="190"/>
                    <a:pt x="11243" y="254"/>
                    <a:pt x="11307" y="254"/>
                  </a:cubicBezTo>
                  <a:lnTo>
                    <a:pt x="11845" y="254"/>
                  </a:lnTo>
                  <a:cubicBezTo>
                    <a:pt x="11908" y="254"/>
                    <a:pt x="11972" y="190"/>
                    <a:pt x="11972" y="127"/>
                  </a:cubicBezTo>
                  <a:cubicBezTo>
                    <a:pt x="11972" y="64"/>
                    <a:pt x="11908" y="0"/>
                    <a:pt x="11845" y="0"/>
                  </a:cubicBezTo>
                  <a:close/>
                  <a:moveTo>
                    <a:pt x="12890" y="0"/>
                  </a:moveTo>
                  <a:cubicBezTo>
                    <a:pt x="12827" y="0"/>
                    <a:pt x="12763" y="64"/>
                    <a:pt x="12763" y="127"/>
                  </a:cubicBezTo>
                  <a:cubicBezTo>
                    <a:pt x="12763" y="190"/>
                    <a:pt x="12827" y="254"/>
                    <a:pt x="12890" y="254"/>
                  </a:cubicBezTo>
                  <a:lnTo>
                    <a:pt x="13428" y="254"/>
                  </a:lnTo>
                  <a:cubicBezTo>
                    <a:pt x="13492" y="254"/>
                    <a:pt x="13555" y="190"/>
                    <a:pt x="13555" y="127"/>
                  </a:cubicBezTo>
                  <a:cubicBezTo>
                    <a:pt x="13555" y="64"/>
                    <a:pt x="13523" y="0"/>
                    <a:pt x="13428" y="0"/>
                  </a:cubicBezTo>
                  <a:close/>
                  <a:moveTo>
                    <a:pt x="14505" y="0"/>
                  </a:moveTo>
                  <a:cubicBezTo>
                    <a:pt x="14410" y="0"/>
                    <a:pt x="14379" y="64"/>
                    <a:pt x="14379" y="127"/>
                  </a:cubicBezTo>
                  <a:cubicBezTo>
                    <a:pt x="14379" y="190"/>
                    <a:pt x="14410" y="254"/>
                    <a:pt x="14505" y="254"/>
                  </a:cubicBezTo>
                  <a:lnTo>
                    <a:pt x="15044" y="254"/>
                  </a:lnTo>
                  <a:cubicBezTo>
                    <a:pt x="15107" y="254"/>
                    <a:pt x="15170" y="190"/>
                    <a:pt x="15170" y="127"/>
                  </a:cubicBezTo>
                  <a:cubicBezTo>
                    <a:pt x="15170" y="64"/>
                    <a:pt x="15107" y="0"/>
                    <a:pt x="15044" y="0"/>
                  </a:cubicBezTo>
                  <a:close/>
                  <a:moveTo>
                    <a:pt x="16089" y="0"/>
                  </a:moveTo>
                  <a:cubicBezTo>
                    <a:pt x="16025" y="0"/>
                    <a:pt x="15962" y="64"/>
                    <a:pt x="15962" y="127"/>
                  </a:cubicBezTo>
                  <a:cubicBezTo>
                    <a:pt x="15962" y="190"/>
                    <a:pt x="16025" y="254"/>
                    <a:pt x="16089" y="254"/>
                  </a:cubicBezTo>
                  <a:lnTo>
                    <a:pt x="16627" y="254"/>
                  </a:lnTo>
                  <a:cubicBezTo>
                    <a:pt x="16690" y="254"/>
                    <a:pt x="16754" y="190"/>
                    <a:pt x="16754" y="127"/>
                  </a:cubicBezTo>
                  <a:cubicBezTo>
                    <a:pt x="16754" y="64"/>
                    <a:pt x="16690" y="0"/>
                    <a:pt x="16627" y="0"/>
                  </a:cubicBezTo>
                  <a:close/>
                  <a:moveTo>
                    <a:pt x="17704" y="0"/>
                  </a:moveTo>
                  <a:cubicBezTo>
                    <a:pt x="17609" y="0"/>
                    <a:pt x="17545" y="64"/>
                    <a:pt x="17545" y="127"/>
                  </a:cubicBezTo>
                  <a:cubicBezTo>
                    <a:pt x="17545" y="190"/>
                    <a:pt x="17609" y="254"/>
                    <a:pt x="17704" y="254"/>
                  </a:cubicBezTo>
                  <a:lnTo>
                    <a:pt x="18211" y="254"/>
                  </a:lnTo>
                  <a:cubicBezTo>
                    <a:pt x="18306" y="254"/>
                    <a:pt x="18369" y="190"/>
                    <a:pt x="18369" y="127"/>
                  </a:cubicBezTo>
                  <a:cubicBezTo>
                    <a:pt x="18369" y="64"/>
                    <a:pt x="18306" y="0"/>
                    <a:pt x="18211" y="0"/>
                  </a:cubicBezTo>
                  <a:close/>
                  <a:moveTo>
                    <a:pt x="19287" y="0"/>
                  </a:moveTo>
                  <a:cubicBezTo>
                    <a:pt x="19224" y="0"/>
                    <a:pt x="19161" y="64"/>
                    <a:pt x="19161" y="127"/>
                  </a:cubicBezTo>
                  <a:cubicBezTo>
                    <a:pt x="19161" y="190"/>
                    <a:pt x="19224" y="254"/>
                    <a:pt x="19287" y="254"/>
                  </a:cubicBezTo>
                  <a:lnTo>
                    <a:pt x="19826" y="254"/>
                  </a:lnTo>
                  <a:cubicBezTo>
                    <a:pt x="19889" y="254"/>
                    <a:pt x="19952" y="190"/>
                    <a:pt x="19952" y="127"/>
                  </a:cubicBezTo>
                  <a:cubicBezTo>
                    <a:pt x="19952" y="64"/>
                    <a:pt x="19889" y="0"/>
                    <a:pt x="19826" y="0"/>
                  </a:cubicBezTo>
                  <a:close/>
                  <a:moveTo>
                    <a:pt x="20902" y="0"/>
                  </a:moveTo>
                  <a:cubicBezTo>
                    <a:pt x="20807" y="0"/>
                    <a:pt x="20744" y="64"/>
                    <a:pt x="20744" y="127"/>
                  </a:cubicBezTo>
                  <a:cubicBezTo>
                    <a:pt x="20744" y="190"/>
                    <a:pt x="20807" y="254"/>
                    <a:pt x="20902" y="254"/>
                  </a:cubicBezTo>
                  <a:lnTo>
                    <a:pt x="21409" y="254"/>
                  </a:lnTo>
                  <a:cubicBezTo>
                    <a:pt x="21504" y="254"/>
                    <a:pt x="21536" y="190"/>
                    <a:pt x="21567" y="127"/>
                  </a:cubicBezTo>
                  <a:cubicBezTo>
                    <a:pt x="21567" y="64"/>
                    <a:pt x="21504" y="0"/>
                    <a:pt x="21409" y="0"/>
                  </a:cubicBezTo>
                  <a:close/>
                  <a:moveTo>
                    <a:pt x="22486" y="0"/>
                  </a:moveTo>
                  <a:cubicBezTo>
                    <a:pt x="22391" y="0"/>
                    <a:pt x="22359" y="64"/>
                    <a:pt x="22359" y="127"/>
                  </a:cubicBezTo>
                  <a:cubicBezTo>
                    <a:pt x="22359" y="190"/>
                    <a:pt x="22391" y="254"/>
                    <a:pt x="22486" y="254"/>
                  </a:cubicBezTo>
                  <a:lnTo>
                    <a:pt x="23024" y="254"/>
                  </a:lnTo>
                  <a:cubicBezTo>
                    <a:pt x="23088" y="254"/>
                    <a:pt x="23151" y="190"/>
                    <a:pt x="23151" y="127"/>
                  </a:cubicBezTo>
                  <a:cubicBezTo>
                    <a:pt x="23151" y="64"/>
                    <a:pt x="23088" y="0"/>
                    <a:pt x="23024" y="0"/>
                  </a:cubicBezTo>
                  <a:close/>
                  <a:moveTo>
                    <a:pt x="24069" y="0"/>
                  </a:moveTo>
                  <a:cubicBezTo>
                    <a:pt x="24006" y="0"/>
                    <a:pt x="23943" y="64"/>
                    <a:pt x="23943" y="127"/>
                  </a:cubicBezTo>
                  <a:cubicBezTo>
                    <a:pt x="23943" y="190"/>
                    <a:pt x="24006" y="254"/>
                    <a:pt x="24069" y="254"/>
                  </a:cubicBezTo>
                  <a:lnTo>
                    <a:pt x="24608" y="254"/>
                  </a:lnTo>
                  <a:cubicBezTo>
                    <a:pt x="24671" y="254"/>
                    <a:pt x="24734" y="190"/>
                    <a:pt x="24734" y="127"/>
                  </a:cubicBezTo>
                  <a:cubicBezTo>
                    <a:pt x="24734" y="64"/>
                    <a:pt x="24671" y="0"/>
                    <a:pt x="24608" y="0"/>
                  </a:cubicBezTo>
                  <a:close/>
                  <a:moveTo>
                    <a:pt x="25684" y="0"/>
                  </a:moveTo>
                  <a:cubicBezTo>
                    <a:pt x="25589" y="0"/>
                    <a:pt x="25526" y="64"/>
                    <a:pt x="25526" y="127"/>
                  </a:cubicBezTo>
                  <a:cubicBezTo>
                    <a:pt x="25526" y="190"/>
                    <a:pt x="25589" y="254"/>
                    <a:pt x="25684" y="254"/>
                  </a:cubicBezTo>
                  <a:lnTo>
                    <a:pt x="26191" y="254"/>
                  </a:lnTo>
                  <a:cubicBezTo>
                    <a:pt x="26286" y="254"/>
                    <a:pt x="26349" y="190"/>
                    <a:pt x="26349" y="127"/>
                  </a:cubicBezTo>
                  <a:cubicBezTo>
                    <a:pt x="26349" y="64"/>
                    <a:pt x="26286" y="0"/>
                    <a:pt x="26191" y="0"/>
                  </a:cubicBezTo>
                  <a:close/>
                  <a:moveTo>
                    <a:pt x="27268" y="0"/>
                  </a:moveTo>
                  <a:cubicBezTo>
                    <a:pt x="27205" y="0"/>
                    <a:pt x="27141" y="64"/>
                    <a:pt x="27141" y="127"/>
                  </a:cubicBezTo>
                  <a:cubicBezTo>
                    <a:pt x="27141" y="190"/>
                    <a:pt x="27205" y="254"/>
                    <a:pt x="27268" y="254"/>
                  </a:cubicBezTo>
                  <a:lnTo>
                    <a:pt x="27806" y="254"/>
                  </a:lnTo>
                  <a:cubicBezTo>
                    <a:pt x="27870" y="254"/>
                    <a:pt x="27933" y="190"/>
                    <a:pt x="27933" y="127"/>
                  </a:cubicBezTo>
                  <a:cubicBezTo>
                    <a:pt x="27933" y="64"/>
                    <a:pt x="27870" y="0"/>
                    <a:pt x="27806" y="0"/>
                  </a:cubicBezTo>
                  <a:close/>
                  <a:moveTo>
                    <a:pt x="28883" y="0"/>
                  </a:moveTo>
                  <a:cubicBezTo>
                    <a:pt x="28788" y="0"/>
                    <a:pt x="28725" y="64"/>
                    <a:pt x="28725" y="127"/>
                  </a:cubicBezTo>
                  <a:cubicBezTo>
                    <a:pt x="28725" y="190"/>
                    <a:pt x="28788" y="254"/>
                    <a:pt x="28883" y="254"/>
                  </a:cubicBezTo>
                  <a:lnTo>
                    <a:pt x="29390" y="254"/>
                  </a:lnTo>
                  <a:cubicBezTo>
                    <a:pt x="29485" y="254"/>
                    <a:pt x="29548" y="190"/>
                    <a:pt x="29548" y="127"/>
                  </a:cubicBezTo>
                  <a:cubicBezTo>
                    <a:pt x="29548" y="64"/>
                    <a:pt x="29485" y="0"/>
                    <a:pt x="29390" y="0"/>
                  </a:cubicBezTo>
                  <a:close/>
                  <a:moveTo>
                    <a:pt x="30466" y="0"/>
                  </a:moveTo>
                  <a:cubicBezTo>
                    <a:pt x="30403" y="0"/>
                    <a:pt x="30340" y="64"/>
                    <a:pt x="30340" y="127"/>
                  </a:cubicBezTo>
                  <a:cubicBezTo>
                    <a:pt x="30340" y="190"/>
                    <a:pt x="30403" y="254"/>
                    <a:pt x="30466" y="254"/>
                  </a:cubicBezTo>
                  <a:lnTo>
                    <a:pt x="31005" y="254"/>
                  </a:lnTo>
                  <a:cubicBezTo>
                    <a:pt x="31068" y="254"/>
                    <a:pt x="31131" y="190"/>
                    <a:pt x="31131" y="127"/>
                  </a:cubicBezTo>
                  <a:cubicBezTo>
                    <a:pt x="31131" y="64"/>
                    <a:pt x="31068" y="0"/>
                    <a:pt x="31005" y="0"/>
                  </a:cubicBezTo>
                  <a:close/>
                  <a:moveTo>
                    <a:pt x="32050" y="0"/>
                  </a:moveTo>
                  <a:cubicBezTo>
                    <a:pt x="31987" y="0"/>
                    <a:pt x="31923" y="64"/>
                    <a:pt x="31923" y="127"/>
                  </a:cubicBezTo>
                  <a:cubicBezTo>
                    <a:pt x="31923" y="190"/>
                    <a:pt x="31987" y="254"/>
                    <a:pt x="32050" y="254"/>
                  </a:cubicBezTo>
                  <a:lnTo>
                    <a:pt x="32588" y="254"/>
                  </a:lnTo>
                  <a:cubicBezTo>
                    <a:pt x="32652" y="254"/>
                    <a:pt x="32715" y="190"/>
                    <a:pt x="32715" y="127"/>
                  </a:cubicBezTo>
                  <a:cubicBezTo>
                    <a:pt x="32715" y="64"/>
                    <a:pt x="32683" y="0"/>
                    <a:pt x="32588" y="0"/>
                  </a:cubicBezTo>
                  <a:close/>
                  <a:moveTo>
                    <a:pt x="33665" y="0"/>
                  </a:moveTo>
                  <a:cubicBezTo>
                    <a:pt x="33570" y="0"/>
                    <a:pt x="33538" y="64"/>
                    <a:pt x="33538" y="127"/>
                  </a:cubicBezTo>
                  <a:cubicBezTo>
                    <a:pt x="33538" y="190"/>
                    <a:pt x="33570" y="254"/>
                    <a:pt x="33665" y="254"/>
                  </a:cubicBezTo>
                  <a:lnTo>
                    <a:pt x="34203" y="254"/>
                  </a:lnTo>
                  <a:cubicBezTo>
                    <a:pt x="34267" y="254"/>
                    <a:pt x="34330" y="190"/>
                    <a:pt x="34330" y="127"/>
                  </a:cubicBezTo>
                  <a:cubicBezTo>
                    <a:pt x="34330" y="64"/>
                    <a:pt x="34267" y="0"/>
                    <a:pt x="34203" y="0"/>
                  </a:cubicBezTo>
                  <a:close/>
                  <a:moveTo>
                    <a:pt x="35248" y="0"/>
                  </a:moveTo>
                  <a:cubicBezTo>
                    <a:pt x="35185" y="0"/>
                    <a:pt x="35122" y="64"/>
                    <a:pt x="35122" y="127"/>
                  </a:cubicBezTo>
                  <a:cubicBezTo>
                    <a:pt x="35122" y="190"/>
                    <a:pt x="35185" y="254"/>
                    <a:pt x="35248" y="254"/>
                  </a:cubicBezTo>
                  <a:lnTo>
                    <a:pt x="35787" y="254"/>
                  </a:lnTo>
                  <a:cubicBezTo>
                    <a:pt x="35850" y="254"/>
                    <a:pt x="35914" y="190"/>
                    <a:pt x="35914" y="127"/>
                  </a:cubicBezTo>
                  <a:cubicBezTo>
                    <a:pt x="35914" y="64"/>
                    <a:pt x="35850" y="0"/>
                    <a:pt x="35787" y="0"/>
                  </a:cubicBezTo>
                  <a:close/>
                  <a:moveTo>
                    <a:pt x="36864" y="0"/>
                  </a:moveTo>
                  <a:cubicBezTo>
                    <a:pt x="36769" y="0"/>
                    <a:pt x="36705" y="64"/>
                    <a:pt x="36705" y="127"/>
                  </a:cubicBezTo>
                  <a:cubicBezTo>
                    <a:pt x="36705" y="190"/>
                    <a:pt x="36769" y="254"/>
                    <a:pt x="36864" y="254"/>
                  </a:cubicBezTo>
                  <a:lnTo>
                    <a:pt x="37370" y="254"/>
                  </a:lnTo>
                  <a:cubicBezTo>
                    <a:pt x="37465" y="254"/>
                    <a:pt x="37529" y="190"/>
                    <a:pt x="37529" y="127"/>
                  </a:cubicBezTo>
                  <a:cubicBezTo>
                    <a:pt x="37529" y="64"/>
                    <a:pt x="37465" y="0"/>
                    <a:pt x="37370" y="0"/>
                  </a:cubicBezTo>
                  <a:close/>
                  <a:moveTo>
                    <a:pt x="38447" y="0"/>
                  </a:moveTo>
                  <a:cubicBezTo>
                    <a:pt x="38384" y="0"/>
                    <a:pt x="38320" y="64"/>
                    <a:pt x="38320" y="127"/>
                  </a:cubicBezTo>
                  <a:cubicBezTo>
                    <a:pt x="38320" y="190"/>
                    <a:pt x="38384" y="254"/>
                    <a:pt x="38447" y="254"/>
                  </a:cubicBezTo>
                  <a:lnTo>
                    <a:pt x="38985" y="254"/>
                  </a:lnTo>
                  <a:cubicBezTo>
                    <a:pt x="39049" y="254"/>
                    <a:pt x="39112" y="190"/>
                    <a:pt x="39112" y="127"/>
                  </a:cubicBezTo>
                  <a:cubicBezTo>
                    <a:pt x="39112" y="64"/>
                    <a:pt x="39049" y="0"/>
                    <a:pt x="38985" y="0"/>
                  </a:cubicBezTo>
                  <a:close/>
                  <a:moveTo>
                    <a:pt x="40062" y="0"/>
                  </a:moveTo>
                  <a:cubicBezTo>
                    <a:pt x="39967" y="0"/>
                    <a:pt x="39904" y="64"/>
                    <a:pt x="39904" y="127"/>
                  </a:cubicBezTo>
                  <a:cubicBezTo>
                    <a:pt x="39904" y="190"/>
                    <a:pt x="39967" y="254"/>
                    <a:pt x="40062" y="254"/>
                  </a:cubicBezTo>
                  <a:lnTo>
                    <a:pt x="40569" y="254"/>
                  </a:lnTo>
                  <a:cubicBezTo>
                    <a:pt x="40664" y="254"/>
                    <a:pt x="40696" y="190"/>
                    <a:pt x="40727" y="127"/>
                  </a:cubicBezTo>
                  <a:cubicBezTo>
                    <a:pt x="40727" y="64"/>
                    <a:pt x="40664" y="0"/>
                    <a:pt x="40569" y="0"/>
                  </a:cubicBezTo>
                  <a:close/>
                  <a:moveTo>
                    <a:pt x="41646" y="0"/>
                  </a:moveTo>
                  <a:cubicBezTo>
                    <a:pt x="41551" y="0"/>
                    <a:pt x="41519" y="64"/>
                    <a:pt x="41519" y="127"/>
                  </a:cubicBezTo>
                  <a:cubicBezTo>
                    <a:pt x="41519" y="190"/>
                    <a:pt x="41551" y="254"/>
                    <a:pt x="41646" y="254"/>
                  </a:cubicBezTo>
                  <a:lnTo>
                    <a:pt x="42184" y="254"/>
                  </a:lnTo>
                  <a:cubicBezTo>
                    <a:pt x="42247" y="254"/>
                    <a:pt x="42311" y="190"/>
                    <a:pt x="42311" y="127"/>
                  </a:cubicBezTo>
                  <a:cubicBezTo>
                    <a:pt x="42311" y="64"/>
                    <a:pt x="42247" y="0"/>
                    <a:pt x="42184" y="0"/>
                  </a:cubicBezTo>
                  <a:close/>
                  <a:moveTo>
                    <a:pt x="43229" y="0"/>
                  </a:moveTo>
                  <a:cubicBezTo>
                    <a:pt x="43166" y="0"/>
                    <a:pt x="43102" y="64"/>
                    <a:pt x="43102" y="127"/>
                  </a:cubicBezTo>
                  <a:cubicBezTo>
                    <a:pt x="43102" y="190"/>
                    <a:pt x="43166" y="254"/>
                    <a:pt x="43229" y="254"/>
                  </a:cubicBezTo>
                  <a:lnTo>
                    <a:pt x="43767" y="254"/>
                  </a:lnTo>
                  <a:cubicBezTo>
                    <a:pt x="43831" y="254"/>
                    <a:pt x="43894" y="190"/>
                    <a:pt x="43894" y="127"/>
                  </a:cubicBezTo>
                  <a:cubicBezTo>
                    <a:pt x="43894" y="64"/>
                    <a:pt x="43831" y="0"/>
                    <a:pt x="4376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7" name="Google Shape;2437;p29"/>
            <p:cNvSpPr/>
            <p:nvPr/>
          </p:nvSpPr>
          <p:spPr>
            <a:xfrm>
              <a:off x="5001925" y="2047950"/>
              <a:ext cx="1097375" cy="6350"/>
            </a:xfrm>
            <a:custGeom>
              <a:avLst/>
              <a:gdLst/>
              <a:ahLst/>
              <a:cxnLst/>
              <a:rect l="l" t="t" r="r" b="b"/>
              <a:pathLst>
                <a:path w="43895" h="254" extrusionOk="0">
                  <a:moveTo>
                    <a:pt x="127" y="0"/>
                  </a:moveTo>
                  <a:cubicBezTo>
                    <a:pt x="64" y="0"/>
                    <a:pt x="1" y="63"/>
                    <a:pt x="1" y="127"/>
                  </a:cubicBezTo>
                  <a:cubicBezTo>
                    <a:pt x="1" y="190"/>
                    <a:pt x="64" y="253"/>
                    <a:pt x="127" y="253"/>
                  </a:cubicBezTo>
                  <a:lnTo>
                    <a:pt x="666" y="253"/>
                  </a:lnTo>
                  <a:cubicBezTo>
                    <a:pt x="729" y="253"/>
                    <a:pt x="793" y="190"/>
                    <a:pt x="793" y="127"/>
                  </a:cubicBezTo>
                  <a:cubicBezTo>
                    <a:pt x="793" y="63"/>
                    <a:pt x="729" y="0"/>
                    <a:pt x="666" y="0"/>
                  </a:cubicBezTo>
                  <a:close/>
                  <a:moveTo>
                    <a:pt x="1743" y="0"/>
                  </a:moveTo>
                  <a:cubicBezTo>
                    <a:pt x="1648" y="0"/>
                    <a:pt x="1584" y="63"/>
                    <a:pt x="1584" y="127"/>
                  </a:cubicBezTo>
                  <a:cubicBezTo>
                    <a:pt x="1584" y="190"/>
                    <a:pt x="1648" y="253"/>
                    <a:pt x="1743" y="253"/>
                  </a:cubicBezTo>
                  <a:lnTo>
                    <a:pt x="2249" y="253"/>
                  </a:lnTo>
                  <a:cubicBezTo>
                    <a:pt x="2344" y="253"/>
                    <a:pt x="2376" y="190"/>
                    <a:pt x="2408" y="127"/>
                  </a:cubicBezTo>
                  <a:cubicBezTo>
                    <a:pt x="2408" y="63"/>
                    <a:pt x="2344" y="0"/>
                    <a:pt x="2249" y="0"/>
                  </a:cubicBezTo>
                  <a:close/>
                  <a:moveTo>
                    <a:pt x="3326" y="0"/>
                  </a:moveTo>
                  <a:cubicBezTo>
                    <a:pt x="3263" y="0"/>
                    <a:pt x="3199" y="63"/>
                    <a:pt x="3199" y="127"/>
                  </a:cubicBezTo>
                  <a:cubicBezTo>
                    <a:pt x="3199" y="190"/>
                    <a:pt x="3263" y="253"/>
                    <a:pt x="3326" y="253"/>
                  </a:cubicBezTo>
                  <a:lnTo>
                    <a:pt x="3864" y="253"/>
                  </a:lnTo>
                  <a:cubicBezTo>
                    <a:pt x="3928" y="253"/>
                    <a:pt x="3991" y="190"/>
                    <a:pt x="3991" y="127"/>
                  </a:cubicBezTo>
                  <a:cubicBezTo>
                    <a:pt x="3991" y="63"/>
                    <a:pt x="3928" y="0"/>
                    <a:pt x="3864" y="0"/>
                  </a:cubicBezTo>
                  <a:close/>
                  <a:moveTo>
                    <a:pt x="4909" y="0"/>
                  </a:moveTo>
                  <a:cubicBezTo>
                    <a:pt x="4846" y="0"/>
                    <a:pt x="4783" y="63"/>
                    <a:pt x="4783" y="127"/>
                  </a:cubicBezTo>
                  <a:cubicBezTo>
                    <a:pt x="4783" y="190"/>
                    <a:pt x="4846" y="253"/>
                    <a:pt x="4909" y="253"/>
                  </a:cubicBezTo>
                  <a:lnTo>
                    <a:pt x="5448" y="253"/>
                  </a:lnTo>
                  <a:cubicBezTo>
                    <a:pt x="5511" y="253"/>
                    <a:pt x="5575" y="190"/>
                    <a:pt x="5575" y="127"/>
                  </a:cubicBezTo>
                  <a:cubicBezTo>
                    <a:pt x="5575" y="63"/>
                    <a:pt x="5511" y="0"/>
                    <a:pt x="5448" y="0"/>
                  </a:cubicBezTo>
                  <a:close/>
                  <a:moveTo>
                    <a:pt x="6525" y="0"/>
                  </a:moveTo>
                  <a:cubicBezTo>
                    <a:pt x="6430" y="0"/>
                    <a:pt x="6398" y="63"/>
                    <a:pt x="6398" y="127"/>
                  </a:cubicBezTo>
                  <a:cubicBezTo>
                    <a:pt x="6398" y="190"/>
                    <a:pt x="6430" y="253"/>
                    <a:pt x="6525" y="253"/>
                  </a:cubicBezTo>
                  <a:lnTo>
                    <a:pt x="7063" y="253"/>
                  </a:lnTo>
                  <a:cubicBezTo>
                    <a:pt x="7126" y="253"/>
                    <a:pt x="7190" y="190"/>
                    <a:pt x="7190" y="127"/>
                  </a:cubicBezTo>
                  <a:cubicBezTo>
                    <a:pt x="7190" y="63"/>
                    <a:pt x="7126" y="0"/>
                    <a:pt x="7063" y="0"/>
                  </a:cubicBezTo>
                  <a:close/>
                  <a:moveTo>
                    <a:pt x="8108" y="0"/>
                  </a:moveTo>
                  <a:cubicBezTo>
                    <a:pt x="8045" y="0"/>
                    <a:pt x="7981" y="63"/>
                    <a:pt x="7981" y="127"/>
                  </a:cubicBezTo>
                  <a:cubicBezTo>
                    <a:pt x="7981" y="190"/>
                    <a:pt x="8045" y="253"/>
                    <a:pt x="8108" y="253"/>
                  </a:cubicBezTo>
                  <a:lnTo>
                    <a:pt x="8646" y="253"/>
                  </a:lnTo>
                  <a:cubicBezTo>
                    <a:pt x="8710" y="253"/>
                    <a:pt x="8773" y="190"/>
                    <a:pt x="8773" y="127"/>
                  </a:cubicBezTo>
                  <a:cubicBezTo>
                    <a:pt x="8773" y="63"/>
                    <a:pt x="8710" y="0"/>
                    <a:pt x="8646" y="0"/>
                  </a:cubicBezTo>
                  <a:close/>
                  <a:moveTo>
                    <a:pt x="9723" y="0"/>
                  </a:moveTo>
                  <a:cubicBezTo>
                    <a:pt x="9628" y="0"/>
                    <a:pt x="9565" y="63"/>
                    <a:pt x="9565" y="127"/>
                  </a:cubicBezTo>
                  <a:cubicBezTo>
                    <a:pt x="9565" y="190"/>
                    <a:pt x="9628" y="253"/>
                    <a:pt x="9723" y="253"/>
                  </a:cubicBezTo>
                  <a:lnTo>
                    <a:pt x="10230" y="253"/>
                  </a:lnTo>
                  <a:cubicBezTo>
                    <a:pt x="10325" y="253"/>
                    <a:pt x="10388" y="190"/>
                    <a:pt x="10388" y="127"/>
                  </a:cubicBezTo>
                  <a:cubicBezTo>
                    <a:pt x="10388" y="63"/>
                    <a:pt x="10325" y="0"/>
                    <a:pt x="10230" y="0"/>
                  </a:cubicBezTo>
                  <a:close/>
                  <a:moveTo>
                    <a:pt x="11307" y="0"/>
                  </a:moveTo>
                  <a:cubicBezTo>
                    <a:pt x="11243" y="0"/>
                    <a:pt x="11180" y="63"/>
                    <a:pt x="11180" y="127"/>
                  </a:cubicBezTo>
                  <a:cubicBezTo>
                    <a:pt x="11180" y="190"/>
                    <a:pt x="11243" y="253"/>
                    <a:pt x="11307" y="253"/>
                  </a:cubicBezTo>
                  <a:lnTo>
                    <a:pt x="11845" y="253"/>
                  </a:lnTo>
                  <a:cubicBezTo>
                    <a:pt x="11908" y="253"/>
                    <a:pt x="11972" y="190"/>
                    <a:pt x="11972" y="127"/>
                  </a:cubicBezTo>
                  <a:cubicBezTo>
                    <a:pt x="11972" y="63"/>
                    <a:pt x="11908" y="0"/>
                    <a:pt x="11845" y="0"/>
                  </a:cubicBezTo>
                  <a:close/>
                  <a:moveTo>
                    <a:pt x="12890" y="0"/>
                  </a:moveTo>
                  <a:cubicBezTo>
                    <a:pt x="12827" y="0"/>
                    <a:pt x="12763" y="63"/>
                    <a:pt x="12763" y="127"/>
                  </a:cubicBezTo>
                  <a:cubicBezTo>
                    <a:pt x="12763" y="190"/>
                    <a:pt x="12827" y="253"/>
                    <a:pt x="12890" y="253"/>
                  </a:cubicBezTo>
                  <a:lnTo>
                    <a:pt x="13428" y="253"/>
                  </a:lnTo>
                  <a:cubicBezTo>
                    <a:pt x="13492" y="253"/>
                    <a:pt x="13555" y="190"/>
                    <a:pt x="13555" y="127"/>
                  </a:cubicBezTo>
                  <a:cubicBezTo>
                    <a:pt x="13555" y="63"/>
                    <a:pt x="13523" y="0"/>
                    <a:pt x="13428" y="0"/>
                  </a:cubicBezTo>
                  <a:close/>
                  <a:moveTo>
                    <a:pt x="14505" y="0"/>
                  </a:moveTo>
                  <a:cubicBezTo>
                    <a:pt x="14410" y="0"/>
                    <a:pt x="14379" y="63"/>
                    <a:pt x="14379" y="127"/>
                  </a:cubicBezTo>
                  <a:cubicBezTo>
                    <a:pt x="14379" y="190"/>
                    <a:pt x="14410" y="253"/>
                    <a:pt x="14505" y="253"/>
                  </a:cubicBezTo>
                  <a:lnTo>
                    <a:pt x="15044" y="253"/>
                  </a:lnTo>
                  <a:cubicBezTo>
                    <a:pt x="15107" y="253"/>
                    <a:pt x="15170" y="190"/>
                    <a:pt x="15170" y="127"/>
                  </a:cubicBezTo>
                  <a:cubicBezTo>
                    <a:pt x="15170" y="63"/>
                    <a:pt x="15107" y="0"/>
                    <a:pt x="15044" y="0"/>
                  </a:cubicBezTo>
                  <a:close/>
                  <a:moveTo>
                    <a:pt x="16089" y="0"/>
                  </a:moveTo>
                  <a:cubicBezTo>
                    <a:pt x="16025" y="0"/>
                    <a:pt x="15962" y="63"/>
                    <a:pt x="15962" y="127"/>
                  </a:cubicBezTo>
                  <a:cubicBezTo>
                    <a:pt x="15962" y="190"/>
                    <a:pt x="16025" y="253"/>
                    <a:pt x="16089" y="253"/>
                  </a:cubicBezTo>
                  <a:lnTo>
                    <a:pt x="16627" y="253"/>
                  </a:lnTo>
                  <a:cubicBezTo>
                    <a:pt x="16690" y="253"/>
                    <a:pt x="16754" y="190"/>
                    <a:pt x="16754" y="127"/>
                  </a:cubicBezTo>
                  <a:cubicBezTo>
                    <a:pt x="16754" y="63"/>
                    <a:pt x="16690" y="0"/>
                    <a:pt x="16627" y="0"/>
                  </a:cubicBezTo>
                  <a:close/>
                  <a:moveTo>
                    <a:pt x="17704" y="0"/>
                  </a:moveTo>
                  <a:cubicBezTo>
                    <a:pt x="17609" y="0"/>
                    <a:pt x="17545" y="63"/>
                    <a:pt x="17545" y="127"/>
                  </a:cubicBezTo>
                  <a:cubicBezTo>
                    <a:pt x="17545" y="190"/>
                    <a:pt x="17609" y="253"/>
                    <a:pt x="17704" y="253"/>
                  </a:cubicBezTo>
                  <a:lnTo>
                    <a:pt x="18211" y="253"/>
                  </a:lnTo>
                  <a:cubicBezTo>
                    <a:pt x="18306" y="253"/>
                    <a:pt x="18369" y="190"/>
                    <a:pt x="18369" y="127"/>
                  </a:cubicBezTo>
                  <a:cubicBezTo>
                    <a:pt x="18369" y="63"/>
                    <a:pt x="18306" y="0"/>
                    <a:pt x="18211" y="0"/>
                  </a:cubicBezTo>
                  <a:close/>
                  <a:moveTo>
                    <a:pt x="19287" y="0"/>
                  </a:moveTo>
                  <a:cubicBezTo>
                    <a:pt x="19224" y="0"/>
                    <a:pt x="19161" y="63"/>
                    <a:pt x="19161" y="127"/>
                  </a:cubicBezTo>
                  <a:cubicBezTo>
                    <a:pt x="19161" y="190"/>
                    <a:pt x="19224" y="253"/>
                    <a:pt x="19287" y="253"/>
                  </a:cubicBezTo>
                  <a:lnTo>
                    <a:pt x="19826" y="253"/>
                  </a:lnTo>
                  <a:cubicBezTo>
                    <a:pt x="19889" y="253"/>
                    <a:pt x="19952" y="190"/>
                    <a:pt x="19952" y="127"/>
                  </a:cubicBezTo>
                  <a:cubicBezTo>
                    <a:pt x="19952" y="63"/>
                    <a:pt x="19889" y="0"/>
                    <a:pt x="19826" y="0"/>
                  </a:cubicBezTo>
                  <a:close/>
                  <a:moveTo>
                    <a:pt x="20902" y="0"/>
                  </a:moveTo>
                  <a:cubicBezTo>
                    <a:pt x="20807" y="0"/>
                    <a:pt x="20744" y="63"/>
                    <a:pt x="20744" y="127"/>
                  </a:cubicBezTo>
                  <a:cubicBezTo>
                    <a:pt x="20744" y="190"/>
                    <a:pt x="20807" y="253"/>
                    <a:pt x="20902" y="253"/>
                  </a:cubicBezTo>
                  <a:lnTo>
                    <a:pt x="21409" y="253"/>
                  </a:lnTo>
                  <a:cubicBezTo>
                    <a:pt x="21504" y="253"/>
                    <a:pt x="21536" y="190"/>
                    <a:pt x="21567" y="127"/>
                  </a:cubicBezTo>
                  <a:cubicBezTo>
                    <a:pt x="21567" y="63"/>
                    <a:pt x="21504" y="0"/>
                    <a:pt x="21409" y="0"/>
                  </a:cubicBezTo>
                  <a:close/>
                  <a:moveTo>
                    <a:pt x="22486" y="0"/>
                  </a:moveTo>
                  <a:cubicBezTo>
                    <a:pt x="22391" y="0"/>
                    <a:pt x="22359" y="63"/>
                    <a:pt x="22359" y="127"/>
                  </a:cubicBezTo>
                  <a:cubicBezTo>
                    <a:pt x="22359" y="190"/>
                    <a:pt x="22391" y="253"/>
                    <a:pt x="22486" y="253"/>
                  </a:cubicBezTo>
                  <a:lnTo>
                    <a:pt x="23024" y="253"/>
                  </a:lnTo>
                  <a:cubicBezTo>
                    <a:pt x="23088" y="253"/>
                    <a:pt x="23151" y="190"/>
                    <a:pt x="23151" y="127"/>
                  </a:cubicBezTo>
                  <a:cubicBezTo>
                    <a:pt x="23151" y="63"/>
                    <a:pt x="23088" y="0"/>
                    <a:pt x="23024" y="0"/>
                  </a:cubicBezTo>
                  <a:close/>
                  <a:moveTo>
                    <a:pt x="24069" y="0"/>
                  </a:moveTo>
                  <a:cubicBezTo>
                    <a:pt x="24006" y="0"/>
                    <a:pt x="23943" y="63"/>
                    <a:pt x="23943" y="127"/>
                  </a:cubicBezTo>
                  <a:cubicBezTo>
                    <a:pt x="23943" y="190"/>
                    <a:pt x="24006" y="253"/>
                    <a:pt x="24069" y="253"/>
                  </a:cubicBezTo>
                  <a:lnTo>
                    <a:pt x="24608" y="253"/>
                  </a:lnTo>
                  <a:cubicBezTo>
                    <a:pt x="24671" y="253"/>
                    <a:pt x="24734" y="190"/>
                    <a:pt x="24734" y="127"/>
                  </a:cubicBezTo>
                  <a:cubicBezTo>
                    <a:pt x="24734" y="63"/>
                    <a:pt x="24671" y="0"/>
                    <a:pt x="24608" y="0"/>
                  </a:cubicBezTo>
                  <a:close/>
                  <a:moveTo>
                    <a:pt x="25684" y="0"/>
                  </a:moveTo>
                  <a:cubicBezTo>
                    <a:pt x="25589" y="0"/>
                    <a:pt x="25526" y="63"/>
                    <a:pt x="25526" y="127"/>
                  </a:cubicBezTo>
                  <a:cubicBezTo>
                    <a:pt x="25526" y="190"/>
                    <a:pt x="25589" y="253"/>
                    <a:pt x="25684" y="253"/>
                  </a:cubicBezTo>
                  <a:lnTo>
                    <a:pt x="26191" y="253"/>
                  </a:lnTo>
                  <a:cubicBezTo>
                    <a:pt x="26286" y="253"/>
                    <a:pt x="26349" y="190"/>
                    <a:pt x="26349" y="127"/>
                  </a:cubicBezTo>
                  <a:cubicBezTo>
                    <a:pt x="26349" y="63"/>
                    <a:pt x="26286" y="0"/>
                    <a:pt x="26191" y="0"/>
                  </a:cubicBezTo>
                  <a:close/>
                  <a:moveTo>
                    <a:pt x="27268" y="0"/>
                  </a:moveTo>
                  <a:cubicBezTo>
                    <a:pt x="27205" y="0"/>
                    <a:pt x="27141" y="63"/>
                    <a:pt x="27141" y="127"/>
                  </a:cubicBezTo>
                  <a:cubicBezTo>
                    <a:pt x="27141" y="190"/>
                    <a:pt x="27205" y="253"/>
                    <a:pt x="27268" y="253"/>
                  </a:cubicBezTo>
                  <a:lnTo>
                    <a:pt x="27806" y="253"/>
                  </a:lnTo>
                  <a:cubicBezTo>
                    <a:pt x="27870" y="253"/>
                    <a:pt x="27933" y="190"/>
                    <a:pt x="27933" y="127"/>
                  </a:cubicBezTo>
                  <a:cubicBezTo>
                    <a:pt x="27933" y="63"/>
                    <a:pt x="27870" y="0"/>
                    <a:pt x="27806" y="0"/>
                  </a:cubicBezTo>
                  <a:close/>
                  <a:moveTo>
                    <a:pt x="28883" y="0"/>
                  </a:moveTo>
                  <a:cubicBezTo>
                    <a:pt x="28788" y="0"/>
                    <a:pt x="28725" y="63"/>
                    <a:pt x="28725" y="127"/>
                  </a:cubicBezTo>
                  <a:cubicBezTo>
                    <a:pt x="28725" y="190"/>
                    <a:pt x="28788" y="253"/>
                    <a:pt x="28883" y="253"/>
                  </a:cubicBezTo>
                  <a:lnTo>
                    <a:pt x="29390" y="253"/>
                  </a:lnTo>
                  <a:cubicBezTo>
                    <a:pt x="29485" y="253"/>
                    <a:pt x="29548" y="190"/>
                    <a:pt x="29548" y="127"/>
                  </a:cubicBezTo>
                  <a:cubicBezTo>
                    <a:pt x="29548" y="63"/>
                    <a:pt x="29485" y="0"/>
                    <a:pt x="29390" y="0"/>
                  </a:cubicBezTo>
                  <a:close/>
                  <a:moveTo>
                    <a:pt x="30466" y="0"/>
                  </a:moveTo>
                  <a:cubicBezTo>
                    <a:pt x="30403" y="0"/>
                    <a:pt x="30340" y="63"/>
                    <a:pt x="30340" y="127"/>
                  </a:cubicBezTo>
                  <a:cubicBezTo>
                    <a:pt x="30340" y="190"/>
                    <a:pt x="30403" y="253"/>
                    <a:pt x="30466" y="253"/>
                  </a:cubicBezTo>
                  <a:lnTo>
                    <a:pt x="31005" y="253"/>
                  </a:lnTo>
                  <a:cubicBezTo>
                    <a:pt x="31068" y="253"/>
                    <a:pt x="31131" y="190"/>
                    <a:pt x="31131" y="127"/>
                  </a:cubicBezTo>
                  <a:cubicBezTo>
                    <a:pt x="31131" y="63"/>
                    <a:pt x="31068" y="0"/>
                    <a:pt x="31005" y="0"/>
                  </a:cubicBezTo>
                  <a:close/>
                  <a:moveTo>
                    <a:pt x="32050" y="0"/>
                  </a:moveTo>
                  <a:cubicBezTo>
                    <a:pt x="31987" y="0"/>
                    <a:pt x="31923" y="63"/>
                    <a:pt x="31923" y="127"/>
                  </a:cubicBezTo>
                  <a:cubicBezTo>
                    <a:pt x="31923" y="190"/>
                    <a:pt x="31987" y="253"/>
                    <a:pt x="32050" y="253"/>
                  </a:cubicBezTo>
                  <a:lnTo>
                    <a:pt x="32588" y="253"/>
                  </a:lnTo>
                  <a:cubicBezTo>
                    <a:pt x="32652" y="253"/>
                    <a:pt x="32715" y="190"/>
                    <a:pt x="32715" y="127"/>
                  </a:cubicBezTo>
                  <a:cubicBezTo>
                    <a:pt x="32715" y="63"/>
                    <a:pt x="32683" y="0"/>
                    <a:pt x="32588" y="0"/>
                  </a:cubicBezTo>
                  <a:close/>
                  <a:moveTo>
                    <a:pt x="33665" y="0"/>
                  </a:moveTo>
                  <a:cubicBezTo>
                    <a:pt x="33570" y="0"/>
                    <a:pt x="33538" y="63"/>
                    <a:pt x="33538" y="127"/>
                  </a:cubicBezTo>
                  <a:cubicBezTo>
                    <a:pt x="33538" y="190"/>
                    <a:pt x="33570" y="253"/>
                    <a:pt x="33665" y="253"/>
                  </a:cubicBezTo>
                  <a:lnTo>
                    <a:pt x="34203" y="253"/>
                  </a:lnTo>
                  <a:cubicBezTo>
                    <a:pt x="34267" y="253"/>
                    <a:pt x="34330" y="190"/>
                    <a:pt x="34330" y="127"/>
                  </a:cubicBezTo>
                  <a:cubicBezTo>
                    <a:pt x="34330" y="63"/>
                    <a:pt x="34267" y="0"/>
                    <a:pt x="34203" y="0"/>
                  </a:cubicBezTo>
                  <a:close/>
                  <a:moveTo>
                    <a:pt x="35248" y="0"/>
                  </a:moveTo>
                  <a:cubicBezTo>
                    <a:pt x="35185" y="0"/>
                    <a:pt x="35122" y="63"/>
                    <a:pt x="35122" y="127"/>
                  </a:cubicBezTo>
                  <a:cubicBezTo>
                    <a:pt x="35122" y="190"/>
                    <a:pt x="35185" y="253"/>
                    <a:pt x="35248" y="253"/>
                  </a:cubicBezTo>
                  <a:lnTo>
                    <a:pt x="35787" y="253"/>
                  </a:lnTo>
                  <a:cubicBezTo>
                    <a:pt x="35850" y="253"/>
                    <a:pt x="35914" y="190"/>
                    <a:pt x="35914" y="127"/>
                  </a:cubicBezTo>
                  <a:cubicBezTo>
                    <a:pt x="35914" y="63"/>
                    <a:pt x="35850" y="0"/>
                    <a:pt x="35787" y="0"/>
                  </a:cubicBezTo>
                  <a:close/>
                  <a:moveTo>
                    <a:pt x="36864" y="0"/>
                  </a:moveTo>
                  <a:cubicBezTo>
                    <a:pt x="36769" y="0"/>
                    <a:pt x="36705" y="63"/>
                    <a:pt x="36705" y="127"/>
                  </a:cubicBezTo>
                  <a:cubicBezTo>
                    <a:pt x="36705" y="190"/>
                    <a:pt x="36769" y="253"/>
                    <a:pt x="36864" y="253"/>
                  </a:cubicBezTo>
                  <a:lnTo>
                    <a:pt x="37370" y="253"/>
                  </a:lnTo>
                  <a:cubicBezTo>
                    <a:pt x="37465" y="253"/>
                    <a:pt x="37529" y="190"/>
                    <a:pt x="37529" y="127"/>
                  </a:cubicBezTo>
                  <a:cubicBezTo>
                    <a:pt x="37529" y="63"/>
                    <a:pt x="37465" y="0"/>
                    <a:pt x="37370" y="0"/>
                  </a:cubicBezTo>
                  <a:close/>
                  <a:moveTo>
                    <a:pt x="38447" y="0"/>
                  </a:moveTo>
                  <a:cubicBezTo>
                    <a:pt x="38384" y="0"/>
                    <a:pt x="38320" y="63"/>
                    <a:pt x="38320" y="127"/>
                  </a:cubicBezTo>
                  <a:cubicBezTo>
                    <a:pt x="38320" y="190"/>
                    <a:pt x="38384" y="253"/>
                    <a:pt x="38447" y="253"/>
                  </a:cubicBezTo>
                  <a:lnTo>
                    <a:pt x="38985" y="253"/>
                  </a:lnTo>
                  <a:cubicBezTo>
                    <a:pt x="39049" y="253"/>
                    <a:pt x="39112" y="190"/>
                    <a:pt x="39112" y="127"/>
                  </a:cubicBezTo>
                  <a:cubicBezTo>
                    <a:pt x="39112" y="63"/>
                    <a:pt x="39049" y="0"/>
                    <a:pt x="38985" y="0"/>
                  </a:cubicBezTo>
                  <a:close/>
                  <a:moveTo>
                    <a:pt x="40062" y="0"/>
                  </a:moveTo>
                  <a:cubicBezTo>
                    <a:pt x="39967" y="0"/>
                    <a:pt x="39904" y="63"/>
                    <a:pt x="39904" y="127"/>
                  </a:cubicBezTo>
                  <a:cubicBezTo>
                    <a:pt x="39904" y="190"/>
                    <a:pt x="39967" y="253"/>
                    <a:pt x="40062" y="253"/>
                  </a:cubicBezTo>
                  <a:lnTo>
                    <a:pt x="40569" y="253"/>
                  </a:lnTo>
                  <a:cubicBezTo>
                    <a:pt x="40664" y="253"/>
                    <a:pt x="40696" y="190"/>
                    <a:pt x="40727" y="127"/>
                  </a:cubicBezTo>
                  <a:cubicBezTo>
                    <a:pt x="40727" y="63"/>
                    <a:pt x="40664" y="0"/>
                    <a:pt x="40569" y="0"/>
                  </a:cubicBezTo>
                  <a:close/>
                  <a:moveTo>
                    <a:pt x="41646" y="0"/>
                  </a:moveTo>
                  <a:cubicBezTo>
                    <a:pt x="41551" y="0"/>
                    <a:pt x="41519" y="63"/>
                    <a:pt x="41519" y="127"/>
                  </a:cubicBezTo>
                  <a:cubicBezTo>
                    <a:pt x="41519" y="190"/>
                    <a:pt x="41551" y="253"/>
                    <a:pt x="41646" y="253"/>
                  </a:cubicBezTo>
                  <a:lnTo>
                    <a:pt x="42184" y="253"/>
                  </a:lnTo>
                  <a:cubicBezTo>
                    <a:pt x="42247" y="253"/>
                    <a:pt x="42311" y="190"/>
                    <a:pt x="42311" y="127"/>
                  </a:cubicBezTo>
                  <a:cubicBezTo>
                    <a:pt x="42311" y="63"/>
                    <a:pt x="42247" y="0"/>
                    <a:pt x="42184" y="0"/>
                  </a:cubicBezTo>
                  <a:close/>
                  <a:moveTo>
                    <a:pt x="43229" y="0"/>
                  </a:moveTo>
                  <a:cubicBezTo>
                    <a:pt x="43166" y="0"/>
                    <a:pt x="43102" y="63"/>
                    <a:pt x="43102" y="127"/>
                  </a:cubicBezTo>
                  <a:cubicBezTo>
                    <a:pt x="43102" y="190"/>
                    <a:pt x="43166" y="253"/>
                    <a:pt x="43229" y="253"/>
                  </a:cubicBezTo>
                  <a:lnTo>
                    <a:pt x="43767" y="253"/>
                  </a:lnTo>
                  <a:cubicBezTo>
                    <a:pt x="43831" y="253"/>
                    <a:pt x="43894" y="190"/>
                    <a:pt x="43894" y="127"/>
                  </a:cubicBezTo>
                  <a:cubicBezTo>
                    <a:pt x="43894" y="63"/>
                    <a:pt x="43831" y="0"/>
                    <a:pt x="4376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8" name="Google Shape;2438;p29"/>
            <p:cNvSpPr/>
            <p:nvPr/>
          </p:nvSpPr>
          <p:spPr>
            <a:xfrm>
              <a:off x="2693250" y="2047950"/>
              <a:ext cx="2288925" cy="2074325"/>
            </a:xfrm>
            <a:custGeom>
              <a:avLst/>
              <a:gdLst/>
              <a:ahLst/>
              <a:cxnLst/>
              <a:rect l="l" t="t" r="r" b="b"/>
              <a:pathLst>
                <a:path w="91557" h="82973" extrusionOk="0">
                  <a:moveTo>
                    <a:pt x="12320" y="0"/>
                  </a:moveTo>
                  <a:cubicBezTo>
                    <a:pt x="12257" y="0"/>
                    <a:pt x="12193" y="63"/>
                    <a:pt x="12193" y="127"/>
                  </a:cubicBezTo>
                  <a:cubicBezTo>
                    <a:pt x="12225" y="190"/>
                    <a:pt x="12257" y="253"/>
                    <a:pt x="12352" y="253"/>
                  </a:cubicBezTo>
                  <a:lnTo>
                    <a:pt x="12858" y="253"/>
                  </a:lnTo>
                  <a:cubicBezTo>
                    <a:pt x="12953" y="253"/>
                    <a:pt x="13017" y="190"/>
                    <a:pt x="13017" y="127"/>
                  </a:cubicBezTo>
                  <a:cubicBezTo>
                    <a:pt x="13017" y="63"/>
                    <a:pt x="12953" y="0"/>
                    <a:pt x="12858" y="0"/>
                  </a:cubicBezTo>
                  <a:close/>
                  <a:moveTo>
                    <a:pt x="13935" y="0"/>
                  </a:moveTo>
                  <a:cubicBezTo>
                    <a:pt x="13872" y="0"/>
                    <a:pt x="13808" y="63"/>
                    <a:pt x="13808" y="127"/>
                  </a:cubicBezTo>
                  <a:cubicBezTo>
                    <a:pt x="13808" y="190"/>
                    <a:pt x="13872" y="253"/>
                    <a:pt x="13935" y="253"/>
                  </a:cubicBezTo>
                  <a:lnTo>
                    <a:pt x="14474" y="253"/>
                  </a:lnTo>
                  <a:cubicBezTo>
                    <a:pt x="14537" y="253"/>
                    <a:pt x="14600" y="190"/>
                    <a:pt x="14600" y="127"/>
                  </a:cubicBezTo>
                  <a:cubicBezTo>
                    <a:pt x="14600" y="63"/>
                    <a:pt x="14537" y="0"/>
                    <a:pt x="14474" y="0"/>
                  </a:cubicBezTo>
                  <a:close/>
                  <a:moveTo>
                    <a:pt x="15550" y="0"/>
                  </a:moveTo>
                  <a:cubicBezTo>
                    <a:pt x="15455" y="0"/>
                    <a:pt x="15392" y="63"/>
                    <a:pt x="15392" y="127"/>
                  </a:cubicBezTo>
                  <a:cubicBezTo>
                    <a:pt x="15392" y="190"/>
                    <a:pt x="15455" y="253"/>
                    <a:pt x="15550" y="253"/>
                  </a:cubicBezTo>
                  <a:lnTo>
                    <a:pt x="16057" y="253"/>
                  </a:lnTo>
                  <a:cubicBezTo>
                    <a:pt x="16120" y="253"/>
                    <a:pt x="16184" y="190"/>
                    <a:pt x="16215" y="127"/>
                  </a:cubicBezTo>
                  <a:cubicBezTo>
                    <a:pt x="16215" y="63"/>
                    <a:pt x="16152" y="0"/>
                    <a:pt x="16057" y="0"/>
                  </a:cubicBezTo>
                  <a:close/>
                  <a:moveTo>
                    <a:pt x="17134" y="0"/>
                  </a:moveTo>
                  <a:cubicBezTo>
                    <a:pt x="17070" y="0"/>
                    <a:pt x="17007" y="63"/>
                    <a:pt x="17007" y="127"/>
                  </a:cubicBezTo>
                  <a:cubicBezTo>
                    <a:pt x="17007" y="190"/>
                    <a:pt x="17070" y="253"/>
                    <a:pt x="17134" y="253"/>
                  </a:cubicBezTo>
                  <a:lnTo>
                    <a:pt x="17672" y="253"/>
                  </a:lnTo>
                  <a:cubicBezTo>
                    <a:pt x="17735" y="253"/>
                    <a:pt x="17799" y="190"/>
                    <a:pt x="17799" y="127"/>
                  </a:cubicBezTo>
                  <a:cubicBezTo>
                    <a:pt x="17799" y="63"/>
                    <a:pt x="17735" y="0"/>
                    <a:pt x="17672" y="0"/>
                  </a:cubicBezTo>
                  <a:close/>
                  <a:moveTo>
                    <a:pt x="18717" y="0"/>
                  </a:moveTo>
                  <a:cubicBezTo>
                    <a:pt x="18654" y="0"/>
                    <a:pt x="18591" y="63"/>
                    <a:pt x="18591" y="127"/>
                  </a:cubicBezTo>
                  <a:cubicBezTo>
                    <a:pt x="18591" y="190"/>
                    <a:pt x="18654" y="253"/>
                    <a:pt x="18717" y="253"/>
                  </a:cubicBezTo>
                  <a:lnTo>
                    <a:pt x="19256" y="253"/>
                  </a:lnTo>
                  <a:cubicBezTo>
                    <a:pt x="19319" y="253"/>
                    <a:pt x="19382" y="190"/>
                    <a:pt x="19382" y="127"/>
                  </a:cubicBezTo>
                  <a:cubicBezTo>
                    <a:pt x="19382" y="63"/>
                    <a:pt x="19319" y="0"/>
                    <a:pt x="19256" y="0"/>
                  </a:cubicBezTo>
                  <a:close/>
                  <a:moveTo>
                    <a:pt x="20332" y="0"/>
                  </a:moveTo>
                  <a:cubicBezTo>
                    <a:pt x="20237" y="0"/>
                    <a:pt x="20206" y="63"/>
                    <a:pt x="20206" y="127"/>
                  </a:cubicBezTo>
                  <a:cubicBezTo>
                    <a:pt x="20206" y="190"/>
                    <a:pt x="20237" y="253"/>
                    <a:pt x="20332" y="253"/>
                  </a:cubicBezTo>
                  <a:lnTo>
                    <a:pt x="20871" y="253"/>
                  </a:lnTo>
                  <a:cubicBezTo>
                    <a:pt x="20934" y="253"/>
                    <a:pt x="20997" y="190"/>
                    <a:pt x="20997" y="127"/>
                  </a:cubicBezTo>
                  <a:cubicBezTo>
                    <a:pt x="20997" y="63"/>
                    <a:pt x="20934" y="0"/>
                    <a:pt x="20871" y="0"/>
                  </a:cubicBezTo>
                  <a:close/>
                  <a:moveTo>
                    <a:pt x="21916" y="0"/>
                  </a:moveTo>
                  <a:cubicBezTo>
                    <a:pt x="21852" y="0"/>
                    <a:pt x="21789" y="63"/>
                    <a:pt x="21789" y="127"/>
                  </a:cubicBezTo>
                  <a:cubicBezTo>
                    <a:pt x="21789" y="190"/>
                    <a:pt x="21852" y="253"/>
                    <a:pt x="21916" y="253"/>
                  </a:cubicBezTo>
                  <a:lnTo>
                    <a:pt x="22454" y="253"/>
                  </a:lnTo>
                  <a:cubicBezTo>
                    <a:pt x="22517" y="253"/>
                    <a:pt x="22581" y="190"/>
                    <a:pt x="22581" y="127"/>
                  </a:cubicBezTo>
                  <a:cubicBezTo>
                    <a:pt x="22581" y="63"/>
                    <a:pt x="22517" y="0"/>
                    <a:pt x="22454" y="0"/>
                  </a:cubicBezTo>
                  <a:close/>
                  <a:moveTo>
                    <a:pt x="23531" y="0"/>
                  </a:moveTo>
                  <a:cubicBezTo>
                    <a:pt x="23436" y="0"/>
                    <a:pt x="23373" y="63"/>
                    <a:pt x="23373" y="127"/>
                  </a:cubicBezTo>
                  <a:cubicBezTo>
                    <a:pt x="23373" y="190"/>
                    <a:pt x="23436" y="253"/>
                    <a:pt x="23531" y="253"/>
                  </a:cubicBezTo>
                  <a:lnTo>
                    <a:pt x="24038" y="253"/>
                  </a:lnTo>
                  <a:cubicBezTo>
                    <a:pt x="24133" y="253"/>
                    <a:pt x="24196" y="190"/>
                    <a:pt x="24164" y="127"/>
                  </a:cubicBezTo>
                  <a:cubicBezTo>
                    <a:pt x="24164" y="63"/>
                    <a:pt x="24133" y="0"/>
                    <a:pt x="24038" y="0"/>
                  </a:cubicBezTo>
                  <a:close/>
                  <a:moveTo>
                    <a:pt x="25114" y="0"/>
                  </a:moveTo>
                  <a:cubicBezTo>
                    <a:pt x="25051" y="0"/>
                    <a:pt x="24988" y="63"/>
                    <a:pt x="24988" y="127"/>
                  </a:cubicBezTo>
                  <a:cubicBezTo>
                    <a:pt x="24988" y="190"/>
                    <a:pt x="25051" y="253"/>
                    <a:pt x="25114" y="253"/>
                  </a:cubicBezTo>
                  <a:lnTo>
                    <a:pt x="25653" y="253"/>
                  </a:lnTo>
                  <a:cubicBezTo>
                    <a:pt x="25716" y="253"/>
                    <a:pt x="25779" y="190"/>
                    <a:pt x="25779" y="127"/>
                  </a:cubicBezTo>
                  <a:cubicBezTo>
                    <a:pt x="25779" y="63"/>
                    <a:pt x="25716" y="0"/>
                    <a:pt x="25653" y="0"/>
                  </a:cubicBezTo>
                  <a:close/>
                  <a:moveTo>
                    <a:pt x="26698" y="0"/>
                  </a:moveTo>
                  <a:cubicBezTo>
                    <a:pt x="26634" y="0"/>
                    <a:pt x="26571" y="63"/>
                    <a:pt x="26571" y="127"/>
                  </a:cubicBezTo>
                  <a:cubicBezTo>
                    <a:pt x="26571" y="190"/>
                    <a:pt x="26634" y="253"/>
                    <a:pt x="26698" y="253"/>
                  </a:cubicBezTo>
                  <a:lnTo>
                    <a:pt x="27236" y="253"/>
                  </a:lnTo>
                  <a:cubicBezTo>
                    <a:pt x="27331" y="253"/>
                    <a:pt x="27363" y="190"/>
                    <a:pt x="27363" y="127"/>
                  </a:cubicBezTo>
                  <a:cubicBezTo>
                    <a:pt x="27363" y="63"/>
                    <a:pt x="27331" y="0"/>
                    <a:pt x="27236" y="0"/>
                  </a:cubicBezTo>
                  <a:close/>
                  <a:moveTo>
                    <a:pt x="28313" y="0"/>
                  </a:moveTo>
                  <a:cubicBezTo>
                    <a:pt x="28218" y="0"/>
                    <a:pt x="28186" y="63"/>
                    <a:pt x="28186" y="127"/>
                  </a:cubicBezTo>
                  <a:cubicBezTo>
                    <a:pt x="28186" y="190"/>
                    <a:pt x="28218" y="253"/>
                    <a:pt x="28313" y="253"/>
                  </a:cubicBezTo>
                  <a:lnTo>
                    <a:pt x="28851" y="253"/>
                  </a:lnTo>
                  <a:cubicBezTo>
                    <a:pt x="28915" y="253"/>
                    <a:pt x="28978" y="190"/>
                    <a:pt x="28978" y="127"/>
                  </a:cubicBezTo>
                  <a:cubicBezTo>
                    <a:pt x="28978" y="63"/>
                    <a:pt x="28915" y="0"/>
                    <a:pt x="28851" y="0"/>
                  </a:cubicBezTo>
                  <a:close/>
                  <a:moveTo>
                    <a:pt x="29896" y="0"/>
                  </a:moveTo>
                  <a:cubicBezTo>
                    <a:pt x="29833" y="0"/>
                    <a:pt x="29770" y="63"/>
                    <a:pt x="29770" y="127"/>
                  </a:cubicBezTo>
                  <a:cubicBezTo>
                    <a:pt x="29770" y="190"/>
                    <a:pt x="29833" y="253"/>
                    <a:pt x="29896" y="253"/>
                  </a:cubicBezTo>
                  <a:lnTo>
                    <a:pt x="30435" y="253"/>
                  </a:lnTo>
                  <a:cubicBezTo>
                    <a:pt x="30498" y="253"/>
                    <a:pt x="30561" y="190"/>
                    <a:pt x="30561" y="127"/>
                  </a:cubicBezTo>
                  <a:cubicBezTo>
                    <a:pt x="30561" y="63"/>
                    <a:pt x="30498" y="0"/>
                    <a:pt x="30435" y="0"/>
                  </a:cubicBezTo>
                  <a:close/>
                  <a:moveTo>
                    <a:pt x="31512" y="0"/>
                  </a:moveTo>
                  <a:cubicBezTo>
                    <a:pt x="31417" y="0"/>
                    <a:pt x="31353" y="63"/>
                    <a:pt x="31353" y="127"/>
                  </a:cubicBezTo>
                  <a:cubicBezTo>
                    <a:pt x="31353" y="190"/>
                    <a:pt x="31417" y="253"/>
                    <a:pt x="31512" y="253"/>
                  </a:cubicBezTo>
                  <a:lnTo>
                    <a:pt x="32018" y="253"/>
                  </a:lnTo>
                  <a:cubicBezTo>
                    <a:pt x="32113" y="253"/>
                    <a:pt x="32177" y="190"/>
                    <a:pt x="32177" y="127"/>
                  </a:cubicBezTo>
                  <a:cubicBezTo>
                    <a:pt x="32177" y="63"/>
                    <a:pt x="32113" y="0"/>
                    <a:pt x="32018" y="0"/>
                  </a:cubicBezTo>
                  <a:close/>
                  <a:moveTo>
                    <a:pt x="33095" y="0"/>
                  </a:moveTo>
                  <a:cubicBezTo>
                    <a:pt x="33032" y="0"/>
                    <a:pt x="32968" y="63"/>
                    <a:pt x="32968" y="127"/>
                  </a:cubicBezTo>
                  <a:cubicBezTo>
                    <a:pt x="32968" y="190"/>
                    <a:pt x="33032" y="253"/>
                    <a:pt x="33095" y="253"/>
                  </a:cubicBezTo>
                  <a:lnTo>
                    <a:pt x="33633" y="253"/>
                  </a:lnTo>
                  <a:cubicBezTo>
                    <a:pt x="33697" y="253"/>
                    <a:pt x="33760" y="190"/>
                    <a:pt x="33760" y="127"/>
                  </a:cubicBezTo>
                  <a:cubicBezTo>
                    <a:pt x="33760" y="63"/>
                    <a:pt x="33697" y="0"/>
                    <a:pt x="33633" y="0"/>
                  </a:cubicBezTo>
                  <a:close/>
                  <a:moveTo>
                    <a:pt x="34710" y="0"/>
                  </a:moveTo>
                  <a:cubicBezTo>
                    <a:pt x="34615" y="0"/>
                    <a:pt x="34552" y="63"/>
                    <a:pt x="34552" y="127"/>
                  </a:cubicBezTo>
                  <a:cubicBezTo>
                    <a:pt x="34552" y="190"/>
                    <a:pt x="34615" y="253"/>
                    <a:pt x="34710" y="253"/>
                  </a:cubicBezTo>
                  <a:lnTo>
                    <a:pt x="35217" y="253"/>
                  </a:lnTo>
                  <a:cubicBezTo>
                    <a:pt x="35312" y="253"/>
                    <a:pt x="35343" y="190"/>
                    <a:pt x="35375" y="127"/>
                  </a:cubicBezTo>
                  <a:cubicBezTo>
                    <a:pt x="35375" y="63"/>
                    <a:pt x="35312" y="0"/>
                    <a:pt x="35217" y="0"/>
                  </a:cubicBezTo>
                  <a:close/>
                  <a:moveTo>
                    <a:pt x="36294" y="0"/>
                  </a:moveTo>
                  <a:cubicBezTo>
                    <a:pt x="36230" y="0"/>
                    <a:pt x="36167" y="63"/>
                    <a:pt x="36167" y="127"/>
                  </a:cubicBezTo>
                  <a:cubicBezTo>
                    <a:pt x="36167" y="190"/>
                    <a:pt x="36230" y="253"/>
                    <a:pt x="36294" y="253"/>
                  </a:cubicBezTo>
                  <a:lnTo>
                    <a:pt x="36832" y="253"/>
                  </a:lnTo>
                  <a:cubicBezTo>
                    <a:pt x="36895" y="253"/>
                    <a:pt x="36959" y="190"/>
                    <a:pt x="36959" y="127"/>
                  </a:cubicBezTo>
                  <a:cubicBezTo>
                    <a:pt x="36959" y="63"/>
                    <a:pt x="36895" y="0"/>
                    <a:pt x="36832" y="0"/>
                  </a:cubicBezTo>
                  <a:close/>
                  <a:moveTo>
                    <a:pt x="37877" y="0"/>
                  </a:moveTo>
                  <a:cubicBezTo>
                    <a:pt x="37814" y="0"/>
                    <a:pt x="37750" y="63"/>
                    <a:pt x="37750" y="127"/>
                  </a:cubicBezTo>
                  <a:cubicBezTo>
                    <a:pt x="37750" y="190"/>
                    <a:pt x="37814" y="253"/>
                    <a:pt x="37877" y="253"/>
                  </a:cubicBezTo>
                  <a:lnTo>
                    <a:pt x="38415" y="253"/>
                  </a:lnTo>
                  <a:cubicBezTo>
                    <a:pt x="38479" y="253"/>
                    <a:pt x="38542" y="190"/>
                    <a:pt x="38542" y="127"/>
                  </a:cubicBezTo>
                  <a:cubicBezTo>
                    <a:pt x="38542" y="63"/>
                    <a:pt x="38479" y="0"/>
                    <a:pt x="38415" y="0"/>
                  </a:cubicBezTo>
                  <a:close/>
                  <a:moveTo>
                    <a:pt x="39492" y="0"/>
                  </a:moveTo>
                  <a:cubicBezTo>
                    <a:pt x="39397" y="0"/>
                    <a:pt x="39365" y="63"/>
                    <a:pt x="39365" y="127"/>
                  </a:cubicBezTo>
                  <a:cubicBezTo>
                    <a:pt x="39365" y="190"/>
                    <a:pt x="39397" y="253"/>
                    <a:pt x="39492" y="253"/>
                  </a:cubicBezTo>
                  <a:lnTo>
                    <a:pt x="40030" y="253"/>
                  </a:lnTo>
                  <a:cubicBezTo>
                    <a:pt x="40094" y="253"/>
                    <a:pt x="40157" y="190"/>
                    <a:pt x="40157" y="127"/>
                  </a:cubicBezTo>
                  <a:cubicBezTo>
                    <a:pt x="40157" y="63"/>
                    <a:pt x="40094" y="0"/>
                    <a:pt x="40030" y="0"/>
                  </a:cubicBezTo>
                  <a:close/>
                  <a:moveTo>
                    <a:pt x="41076" y="0"/>
                  </a:moveTo>
                  <a:cubicBezTo>
                    <a:pt x="41012" y="0"/>
                    <a:pt x="40949" y="63"/>
                    <a:pt x="40949" y="127"/>
                  </a:cubicBezTo>
                  <a:cubicBezTo>
                    <a:pt x="40949" y="190"/>
                    <a:pt x="41012" y="253"/>
                    <a:pt x="41076" y="253"/>
                  </a:cubicBezTo>
                  <a:lnTo>
                    <a:pt x="41614" y="253"/>
                  </a:lnTo>
                  <a:cubicBezTo>
                    <a:pt x="41677" y="253"/>
                    <a:pt x="41741" y="190"/>
                    <a:pt x="41741" y="127"/>
                  </a:cubicBezTo>
                  <a:cubicBezTo>
                    <a:pt x="41741" y="63"/>
                    <a:pt x="41677" y="0"/>
                    <a:pt x="41614" y="0"/>
                  </a:cubicBezTo>
                  <a:close/>
                  <a:moveTo>
                    <a:pt x="42691" y="0"/>
                  </a:moveTo>
                  <a:cubicBezTo>
                    <a:pt x="42596" y="0"/>
                    <a:pt x="42532" y="63"/>
                    <a:pt x="42532" y="127"/>
                  </a:cubicBezTo>
                  <a:cubicBezTo>
                    <a:pt x="42532" y="190"/>
                    <a:pt x="42596" y="253"/>
                    <a:pt x="42691" y="253"/>
                  </a:cubicBezTo>
                  <a:lnTo>
                    <a:pt x="43197" y="253"/>
                  </a:lnTo>
                  <a:cubicBezTo>
                    <a:pt x="43292" y="253"/>
                    <a:pt x="43356" y="190"/>
                    <a:pt x="43356" y="127"/>
                  </a:cubicBezTo>
                  <a:cubicBezTo>
                    <a:pt x="43356" y="63"/>
                    <a:pt x="43292" y="0"/>
                    <a:pt x="43197" y="0"/>
                  </a:cubicBezTo>
                  <a:close/>
                  <a:moveTo>
                    <a:pt x="44274" y="0"/>
                  </a:moveTo>
                  <a:cubicBezTo>
                    <a:pt x="44211" y="0"/>
                    <a:pt x="44147" y="63"/>
                    <a:pt x="44147" y="127"/>
                  </a:cubicBezTo>
                  <a:cubicBezTo>
                    <a:pt x="44147" y="190"/>
                    <a:pt x="44211" y="253"/>
                    <a:pt x="44274" y="253"/>
                  </a:cubicBezTo>
                  <a:lnTo>
                    <a:pt x="44813" y="253"/>
                  </a:lnTo>
                  <a:cubicBezTo>
                    <a:pt x="44876" y="253"/>
                    <a:pt x="44939" y="190"/>
                    <a:pt x="44939" y="127"/>
                  </a:cubicBezTo>
                  <a:cubicBezTo>
                    <a:pt x="44939" y="63"/>
                    <a:pt x="44876" y="0"/>
                    <a:pt x="44813" y="0"/>
                  </a:cubicBezTo>
                  <a:close/>
                  <a:moveTo>
                    <a:pt x="45858" y="0"/>
                  </a:moveTo>
                  <a:cubicBezTo>
                    <a:pt x="45794" y="0"/>
                    <a:pt x="45731" y="63"/>
                    <a:pt x="45731" y="127"/>
                  </a:cubicBezTo>
                  <a:cubicBezTo>
                    <a:pt x="45731" y="190"/>
                    <a:pt x="45794" y="253"/>
                    <a:pt x="45858" y="253"/>
                  </a:cubicBezTo>
                  <a:lnTo>
                    <a:pt x="46396" y="253"/>
                  </a:lnTo>
                  <a:cubicBezTo>
                    <a:pt x="46459" y="253"/>
                    <a:pt x="46523" y="190"/>
                    <a:pt x="46523" y="127"/>
                  </a:cubicBezTo>
                  <a:cubicBezTo>
                    <a:pt x="46523" y="63"/>
                    <a:pt x="46491" y="0"/>
                    <a:pt x="46396" y="0"/>
                  </a:cubicBezTo>
                  <a:close/>
                  <a:moveTo>
                    <a:pt x="47473" y="0"/>
                  </a:moveTo>
                  <a:cubicBezTo>
                    <a:pt x="47378" y="0"/>
                    <a:pt x="47346" y="63"/>
                    <a:pt x="47346" y="127"/>
                  </a:cubicBezTo>
                  <a:cubicBezTo>
                    <a:pt x="47346" y="190"/>
                    <a:pt x="47378" y="253"/>
                    <a:pt x="47473" y="253"/>
                  </a:cubicBezTo>
                  <a:lnTo>
                    <a:pt x="48011" y="253"/>
                  </a:lnTo>
                  <a:cubicBezTo>
                    <a:pt x="48074" y="253"/>
                    <a:pt x="48138" y="190"/>
                    <a:pt x="48138" y="127"/>
                  </a:cubicBezTo>
                  <a:cubicBezTo>
                    <a:pt x="48138" y="63"/>
                    <a:pt x="48074" y="0"/>
                    <a:pt x="48011" y="0"/>
                  </a:cubicBezTo>
                  <a:close/>
                  <a:moveTo>
                    <a:pt x="49056" y="0"/>
                  </a:moveTo>
                  <a:cubicBezTo>
                    <a:pt x="48993" y="0"/>
                    <a:pt x="48929" y="63"/>
                    <a:pt x="48929" y="127"/>
                  </a:cubicBezTo>
                  <a:cubicBezTo>
                    <a:pt x="48929" y="190"/>
                    <a:pt x="48993" y="253"/>
                    <a:pt x="49056" y="253"/>
                  </a:cubicBezTo>
                  <a:lnTo>
                    <a:pt x="49595" y="253"/>
                  </a:lnTo>
                  <a:cubicBezTo>
                    <a:pt x="49658" y="253"/>
                    <a:pt x="49721" y="190"/>
                    <a:pt x="49721" y="127"/>
                  </a:cubicBezTo>
                  <a:cubicBezTo>
                    <a:pt x="49721" y="63"/>
                    <a:pt x="49658" y="0"/>
                    <a:pt x="49595" y="0"/>
                  </a:cubicBezTo>
                  <a:close/>
                  <a:moveTo>
                    <a:pt x="50671" y="0"/>
                  </a:moveTo>
                  <a:cubicBezTo>
                    <a:pt x="50576" y="0"/>
                    <a:pt x="50513" y="63"/>
                    <a:pt x="50513" y="127"/>
                  </a:cubicBezTo>
                  <a:cubicBezTo>
                    <a:pt x="50513" y="190"/>
                    <a:pt x="50576" y="253"/>
                    <a:pt x="50671" y="253"/>
                  </a:cubicBezTo>
                  <a:lnTo>
                    <a:pt x="51178" y="253"/>
                  </a:lnTo>
                  <a:cubicBezTo>
                    <a:pt x="51273" y="253"/>
                    <a:pt x="51336" y="190"/>
                    <a:pt x="51336" y="127"/>
                  </a:cubicBezTo>
                  <a:cubicBezTo>
                    <a:pt x="51336" y="63"/>
                    <a:pt x="51273" y="0"/>
                    <a:pt x="51178" y="0"/>
                  </a:cubicBezTo>
                  <a:close/>
                  <a:moveTo>
                    <a:pt x="52255" y="0"/>
                  </a:moveTo>
                  <a:cubicBezTo>
                    <a:pt x="52191" y="0"/>
                    <a:pt x="52128" y="63"/>
                    <a:pt x="52128" y="127"/>
                  </a:cubicBezTo>
                  <a:cubicBezTo>
                    <a:pt x="52128" y="190"/>
                    <a:pt x="52191" y="253"/>
                    <a:pt x="52255" y="253"/>
                  </a:cubicBezTo>
                  <a:lnTo>
                    <a:pt x="52793" y="253"/>
                  </a:lnTo>
                  <a:cubicBezTo>
                    <a:pt x="52856" y="253"/>
                    <a:pt x="52920" y="190"/>
                    <a:pt x="52920" y="127"/>
                  </a:cubicBezTo>
                  <a:cubicBezTo>
                    <a:pt x="52920" y="63"/>
                    <a:pt x="52856" y="0"/>
                    <a:pt x="52793" y="0"/>
                  </a:cubicBezTo>
                  <a:close/>
                  <a:moveTo>
                    <a:pt x="53870" y="0"/>
                  </a:moveTo>
                  <a:cubicBezTo>
                    <a:pt x="53775" y="0"/>
                    <a:pt x="53712" y="63"/>
                    <a:pt x="53712" y="127"/>
                  </a:cubicBezTo>
                  <a:cubicBezTo>
                    <a:pt x="53712" y="190"/>
                    <a:pt x="53775" y="253"/>
                    <a:pt x="53870" y="253"/>
                  </a:cubicBezTo>
                  <a:lnTo>
                    <a:pt x="54377" y="253"/>
                  </a:lnTo>
                  <a:cubicBezTo>
                    <a:pt x="54472" y="253"/>
                    <a:pt x="54503" y="190"/>
                    <a:pt x="54503" y="127"/>
                  </a:cubicBezTo>
                  <a:cubicBezTo>
                    <a:pt x="54503" y="63"/>
                    <a:pt x="54472" y="0"/>
                    <a:pt x="54377" y="0"/>
                  </a:cubicBezTo>
                  <a:close/>
                  <a:moveTo>
                    <a:pt x="55453" y="0"/>
                  </a:moveTo>
                  <a:cubicBezTo>
                    <a:pt x="55390" y="0"/>
                    <a:pt x="55327" y="63"/>
                    <a:pt x="55327" y="127"/>
                  </a:cubicBezTo>
                  <a:cubicBezTo>
                    <a:pt x="55327" y="190"/>
                    <a:pt x="55390" y="253"/>
                    <a:pt x="55453" y="253"/>
                  </a:cubicBezTo>
                  <a:lnTo>
                    <a:pt x="55992" y="253"/>
                  </a:lnTo>
                  <a:cubicBezTo>
                    <a:pt x="56055" y="253"/>
                    <a:pt x="56118" y="190"/>
                    <a:pt x="56118" y="127"/>
                  </a:cubicBezTo>
                  <a:cubicBezTo>
                    <a:pt x="56118" y="63"/>
                    <a:pt x="56055" y="0"/>
                    <a:pt x="55992" y="0"/>
                  </a:cubicBezTo>
                  <a:close/>
                  <a:moveTo>
                    <a:pt x="57037" y="0"/>
                  </a:moveTo>
                  <a:cubicBezTo>
                    <a:pt x="56973" y="0"/>
                    <a:pt x="56910" y="63"/>
                    <a:pt x="56910" y="127"/>
                  </a:cubicBezTo>
                  <a:cubicBezTo>
                    <a:pt x="56910" y="190"/>
                    <a:pt x="56973" y="253"/>
                    <a:pt x="57037" y="253"/>
                  </a:cubicBezTo>
                  <a:lnTo>
                    <a:pt x="57575" y="253"/>
                  </a:lnTo>
                  <a:cubicBezTo>
                    <a:pt x="57638" y="253"/>
                    <a:pt x="57702" y="190"/>
                    <a:pt x="57702" y="127"/>
                  </a:cubicBezTo>
                  <a:cubicBezTo>
                    <a:pt x="57702" y="63"/>
                    <a:pt x="57638" y="0"/>
                    <a:pt x="57575" y="0"/>
                  </a:cubicBezTo>
                  <a:close/>
                  <a:moveTo>
                    <a:pt x="58652" y="0"/>
                  </a:moveTo>
                  <a:cubicBezTo>
                    <a:pt x="58557" y="0"/>
                    <a:pt x="58525" y="63"/>
                    <a:pt x="58525" y="127"/>
                  </a:cubicBezTo>
                  <a:cubicBezTo>
                    <a:pt x="58525" y="190"/>
                    <a:pt x="58557" y="253"/>
                    <a:pt x="58652" y="253"/>
                  </a:cubicBezTo>
                  <a:lnTo>
                    <a:pt x="59190" y="253"/>
                  </a:lnTo>
                  <a:cubicBezTo>
                    <a:pt x="59254" y="253"/>
                    <a:pt x="59317" y="190"/>
                    <a:pt x="59317" y="127"/>
                  </a:cubicBezTo>
                  <a:cubicBezTo>
                    <a:pt x="59317" y="63"/>
                    <a:pt x="59254" y="0"/>
                    <a:pt x="59190" y="0"/>
                  </a:cubicBezTo>
                  <a:close/>
                  <a:moveTo>
                    <a:pt x="60235" y="0"/>
                  </a:moveTo>
                  <a:cubicBezTo>
                    <a:pt x="60172" y="0"/>
                    <a:pt x="60109" y="63"/>
                    <a:pt x="60109" y="127"/>
                  </a:cubicBezTo>
                  <a:cubicBezTo>
                    <a:pt x="60109" y="190"/>
                    <a:pt x="60172" y="253"/>
                    <a:pt x="60235" y="253"/>
                  </a:cubicBezTo>
                  <a:lnTo>
                    <a:pt x="60774" y="253"/>
                  </a:lnTo>
                  <a:cubicBezTo>
                    <a:pt x="60837" y="253"/>
                    <a:pt x="60900" y="190"/>
                    <a:pt x="60900" y="127"/>
                  </a:cubicBezTo>
                  <a:cubicBezTo>
                    <a:pt x="60900" y="63"/>
                    <a:pt x="60837" y="0"/>
                    <a:pt x="60774" y="0"/>
                  </a:cubicBezTo>
                  <a:close/>
                  <a:moveTo>
                    <a:pt x="61850" y="0"/>
                  </a:moveTo>
                  <a:cubicBezTo>
                    <a:pt x="61755" y="0"/>
                    <a:pt x="61692" y="63"/>
                    <a:pt x="61692" y="127"/>
                  </a:cubicBezTo>
                  <a:cubicBezTo>
                    <a:pt x="61692" y="190"/>
                    <a:pt x="61755" y="253"/>
                    <a:pt x="61850" y="253"/>
                  </a:cubicBezTo>
                  <a:lnTo>
                    <a:pt x="62357" y="253"/>
                  </a:lnTo>
                  <a:cubicBezTo>
                    <a:pt x="62452" y="253"/>
                    <a:pt x="62516" y="190"/>
                    <a:pt x="62516" y="127"/>
                  </a:cubicBezTo>
                  <a:cubicBezTo>
                    <a:pt x="62516" y="63"/>
                    <a:pt x="62452" y="0"/>
                    <a:pt x="62357" y="0"/>
                  </a:cubicBezTo>
                  <a:close/>
                  <a:moveTo>
                    <a:pt x="63434" y="0"/>
                  </a:moveTo>
                  <a:cubicBezTo>
                    <a:pt x="63371" y="0"/>
                    <a:pt x="63307" y="63"/>
                    <a:pt x="63307" y="127"/>
                  </a:cubicBezTo>
                  <a:cubicBezTo>
                    <a:pt x="63307" y="190"/>
                    <a:pt x="63371" y="253"/>
                    <a:pt x="63434" y="253"/>
                  </a:cubicBezTo>
                  <a:lnTo>
                    <a:pt x="63972" y="253"/>
                  </a:lnTo>
                  <a:cubicBezTo>
                    <a:pt x="64036" y="253"/>
                    <a:pt x="64099" y="190"/>
                    <a:pt x="64099" y="127"/>
                  </a:cubicBezTo>
                  <a:cubicBezTo>
                    <a:pt x="64099" y="63"/>
                    <a:pt x="64036" y="0"/>
                    <a:pt x="63972" y="0"/>
                  </a:cubicBezTo>
                  <a:close/>
                  <a:moveTo>
                    <a:pt x="65017" y="0"/>
                  </a:moveTo>
                  <a:cubicBezTo>
                    <a:pt x="64954" y="0"/>
                    <a:pt x="64891" y="63"/>
                    <a:pt x="64891" y="127"/>
                  </a:cubicBezTo>
                  <a:cubicBezTo>
                    <a:pt x="64891" y="190"/>
                    <a:pt x="64954" y="253"/>
                    <a:pt x="65017" y="253"/>
                  </a:cubicBezTo>
                  <a:lnTo>
                    <a:pt x="65556" y="253"/>
                  </a:lnTo>
                  <a:cubicBezTo>
                    <a:pt x="65619" y="253"/>
                    <a:pt x="65682" y="190"/>
                    <a:pt x="65682" y="127"/>
                  </a:cubicBezTo>
                  <a:cubicBezTo>
                    <a:pt x="65682" y="63"/>
                    <a:pt x="65651" y="0"/>
                    <a:pt x="65556" y="0"/>
                  </a:cubicBezTo>
                  <a:close/>
                  <a:moveTo>
                    <a:pt x="66633" y="0"/>
                  </a:moveTo>
                  <a:cubicBezTo>
                    <a:pt x="66537" y="0"/>
                    <a:pt x="66506" y="63"/>
                    <a:pt x="66506" y="127"/>
                  </a:cubicBezTo>
                  <a:cubicBezTo>
                    <a:pt x="66506" y="190"/>
                    <a:pt x="66537" y="253"/>
                    <a:pt x="66633" y="253"/>
                  </a:cubicBezTo>
                  <a:lnTo>
                    <a:pt x="67171" y="253"/>
                  </a:lnTo>
                  <a:cubicBezTo>
                    <a:pt x="67234" y="253"/>
                    <a:pt x="67298" y="190"/>
                    <a:pt x="67298" y="127"/>
                  </a:cubicBezTo>
                  <a:cubicBezTo>
                    <a:pt x="67298" y="63"/>
                    <a:pt x="67234" y="0"/>
                    <a:pt x="67171" y="0"/>
                  </a:cubicBezTo>
                  <a:close/>
                  <a:moveTo>
                    <a:pt x="68216" y="0"/>
                  </a:moveTo>
                  <a:cubicBezTo>
                    <a:pt x="68153" y="0"/>
                    <a:pt x="68089" y="63"/>
                    <a:pt x="68089" y="127"/>
                  </a:cubicBezTo>
                  <a:cubicBezTo>
                    <a:pt x="68089" y="190"/>
                    <a:pt x="68153" y="253"/>
                    <a:pt x="68216" y="253"/>
                  </a:cubicBezTo>
                  <a:lnTo>
                    <a:pt x="68754" y="253"/>
                  </a:lnTo>
                  <a:cubicBezTo>
                    <a:pt x="68818" y="253"/>
                    <a:pt x="68881" y="190"/>
                    <a:pt x="68881" y="127"/>
                  </a:cubicBezTo>
                  <a:cubicBezTo>
                    <a:pt x="68881" y="63"/>
                    <a:pt x="68818" y="0"/>
                    <a:pt x="68754" y="0"/>
                  </a:cubicBezTo>
                  <a:close/>
                  <a:moveTo>
                    <a:pt x="69831" y="0"/>
                  </a:moveTo>
                  <a:cubicBezTo>
                    <a:pt x="69736" y="0"/>
                    <a:pt x="69673" y="63"/>
                    <a:pt x="69673" y="127"/>
                  </a:cubicBezTo>
                  <a:cubicBezTo>
                    <a:pt x="69673" y="190"/>
                    <a:pt x="69736" y="253"/>
                    <a:pt x="69831" y="253"/>
                  </a:cubicBezTo>
                  <a:lnTo>
                    <a:pt x="70338" y="253"/>
                  </a:lnTo>
                  <a:cubicBezTo>
                    <a:pt x="70433" y="253"/>
                    <a:pt x="70496" y="190"/>
                    <a:pt x="70496" y="127"/>
                  </a:cubicBezTo>
                  <a:cubicBezTo>
                    <a:pt x="70496" y="63"/>
                    <a:pt x="70433" y="0"/>
                    <a:pt x="70338" y="0"/>
                  </a:cubicBezTo>
                  <a:close/>
                  <a:moveTo>
                    <a:pt x="71415" y="0"/>
                  </a:moveTo>
                  <a:cubicBezTo>
                    <a:pt x="71351" y="0"/>
                    <a:pt x="71288" y="63"/>
                    <a:pt x="71288" y="127"/>
                  </a:cubicBezTo>
                  <a:cubicBezTo>
                    <a:pt x="71288" y="190"/>
                    <a:pt x="71351" y="253"/>
                    <a:pt x="71415" y="253"/>
                  </a:cubicBezTo>
                  <a:lnTo>
                    <a:pt x="71953" y="253"/>
                  </a:lnTo>
                  <a:cubicBezTo>
                    <a:pt x="72016" y="253"/>
                    <a:pt x="72080" y="190"/>
                    <a:pt x="72080" y="127"/>
                  </a:cubicBezTo>
                  <a:cubicBezTo>
                    <a:pt x="72080" y="63"/>
                    <a:pt x="72016" y="0"/>
                    <a:pt x="71953" y="0"/>
                  </a:cubicBezTo>
                  <a:close/>
                  <a:moveTo>
                    <a:pt x="73030" y="0"/>
                  </a:moveTo>
                  <a:cubicBezTo>
                    <a:pt x="72935" y="0"/>
                    <a:pt x="72871" y="63"/>
                    <a:pt x="72871" y="127"/>
                  </a:cubicBezTo>
                  <a:cubicBezTo>
                    <a:pt x="72871" y="190"/>
                    <a:pt x="72935" y="253"/>
                    <a:pt x="73030" y="253"/>
                  </a:cubicBezTo>
                  <a:lnTo>
                    <a:pt x="73536" y="253"/>
                  </a:lnTo>
                  <a:cubicBezTo>
                    <a:pt x="73631" y="253"/>
                    <a:pt x="73663" y="190"/>
                    <a:pt x="73695" y="127"/>
                  </a:cubicBezTo>
                  <a:cubicBezTo>
                    <a:pt x="73695" y="63"/>
                    <a:pt x="73631" y="0"/>
                    <a:pt x="73536" y="0"/>
                  </a:cubicBezTo>
                  <a:close/>
                  <a:moveTo>
                    <a:pt x="74613" y="0"/>
                  </a:moveTo>
                  <a:cubicBezTo>
                    <a:pt x="74550" y="0"/>
                    <a:pt x="74486" y="63"/>
                    <a:pt x="74486" y="127"/>
                  </a:cubicBezTo>
                  <a:cubicBezTo>
                    <a:pt x="74486" y="190"/>
                    <a:pt x="74550" y="253"/>
                    <a:pt x="74613" y="253"/>
                  </a:cubicBezTo>
                  <a:lnTo>
                    <a:pt x="75151" y="253"/>
                  </a:lnTo>
                  <a:cubicBezTo>
                    <a:pt x="75215" y="253"/>
                    <a:pt x="75278" y="190"/>
                    <a:pt x="75278" y="127"/>
                  </a:cubicBezTo>
                  <a:cubicBezTo>
                    <a:pt x="75278" y="63"/>
                    <a:pt x="75215" y="0"/>
                    <a:pt x="75151" y="0"/>
                  </a:cubicBezTo>
                  <a:close/>
                  <a:moveTo>
                    <a:pt x="76197" y="0"/>
                  </a:moveTo>
                  <a:cubicBezTo>
                    <a:pt x="76133" y="0"/>
                    <a:pt x="76070" y="63"/>
                    <a:pt x="76070" y="127"/>
                  </a:cubicBezTo>
                  <a:cubicBezTo>
                    <a:pt x="76070" y="190"/>
                    <a:pt x="76133" y="253"/>
                    <a:pt x="76197" y="253"/>
                  </a:cubicBezTo>
                  <a:lnTo>
                    <a:pt x="76735" y="253"/>
                  </a:lnTo>
                  <a:cubicBezTo>
                    <a:pt x="76798" y="253"/>
                    <a:pt x="76862" y="190"/>
                    <a:pt x="76862" y="127"/>
                  </a:cubicBezTo>
                  <a:cubicBezTo>
                    <a:pt x="76862" y="63"/>
                    <a:pt x="76798" y="0"/>
                    <a:pt x="76735" y="0"/>
                  </a:cubicBezTo>
                  <a:close/>
                  <a:moveTo>
                    <a:pt x="77812" y="0"/>
                  </a:moveTo>
                  <a:cubicBezTo>
                    <a:pt x="77717" y="0"/>
                    <a:pt x="77685" y="63"/>
                    <a:pt x="77685" y="127"/>
                  </a:cubicBezTo>
                  <a:cubicBezTo>
                    <a:pt x="77685" y="190"/>
                    <a:pt x="77717" y="253"/>
                    <a:pt x="77812" y="253"/>
                  </a:cubicBezTo>
                  <a:lnTo>
                    <a:pt x="78350" y="253"/>
                  </a:lnTo>
                  <a:cubicBezTo>
                    <a:pt x="78413" y="253"/>
                    <a:pt x="78477" y="190"/>
                    <a:pt x="78477" y="127"/>
                  </a:cubicBezTo>
                  <a:cubicBezTo>
                    <a:pt x="78477" y="63"/>
                    <a:pt x="78413" y="0"/>
                    <a:pt x="78350" y="0"/>
                  </a:cubicBezTo>
                  <a:close/>
                  <a:moveTo>
                    <a:pt x="79395" y="0"/>
                  </a:moveTo>
                  <a:cubicBezTo>
                    <a:pt x="79332" y="0"/>
                    <a:pt x="79268" y="63"/>
                    <a:pt x="79268" y="127"/>
                  </a:cubicBezTo>
                  <a:cubicBezTo>
                    <a:pt x="79268" y="190"/>
                    <a:pt x="79332" y="253"/>
                    <a:pt x="79395" y="253"/>
                  </a:cubicBezTo>
                  <a:lnTo>
                    <a:pt x="79934" y="253"/>
                  </a:lnTo>
                  <a:cubicBezTo>
                    <a:pt x="79997" y="253"/>
                    <a:pt x="80060" y="190"/>
                    <a:pt x="80060" y="127"/>
                  </a:cubicBezTo>
                  <a:cubicBezTo>
                    <a:pt x="80060" y="63"/>
                    <a:pt x="79997" y="0"/>
                    <a:pt x="79934" y="0"/>
                  </a:cubicBezTo>
                  <a:close/>
                  <a:moveTo>
                    <a:pt x="81010" y="0"/>
                  </a:moveTo>
                  <a:cubicBezTo>
                    <a:pt x="80915" y="0"/>
                    <a:pt x="80852" y="63"/>
                    <a:pt x="80852" y="127"/>
                  </a:cubicBezTo>
                  <a:cubicBezTo>
                    <a:pt x="80852" y="190"/>
                    <a:pt x="80915" y="253"/>
                    <a:pt x="81010" y="253"/>
                  </a:cubicBezTo>
                  <a:lnTo>
                    <a:pt x="81517" y="253"/>
                  </a:lnTo>
                  <a:cubicBezTo>
                    <a:pt x="81612" y="253"/>
                    <a:pt x="81675" y="190"/>
                    <a:pt x="81644" y="127"/>
                  </a:cubicBezTo>
                  <a:cubicBezTo>
                    <a:pt x="81644" y="63"/>
                    <a:pt x="81612" y="0"/>
                    <a:pt x="81517" y="0"/>
                  </a:cubicBezTo>
                  <a:close/>
                  <a:moveTo>
                    <a:pt x="82594" y="0"/>
                  </a:moveTo>
                  <a:cubicBezTo>
                    <a:pt x="82530" y="0"/>
                    <a:pt x="82467" y="63"/>
                    <a:pt x="82467" y="127"/>
                  </a:cubicBezTo>
                  <a:cubicBezTo>
                    <a:pt x="82467" y="190"/>
                    <a:pt x="82530" y="253"/>
                    <a:pt x="82594" y="253"/>
                  </a:cubicBezTo>
                  <a:lnTo>
                    <a:pt x="83132" y="253"/>
                  </a:lnTo>
                  <a:cubicBezTo>
                    <a:pt x="83195" y="253"/>
                    <a:pt x="83259" y="190"/>
                    <a:pt x="83259" y="127"/>
                  </a:cubicBezTo>
                  <a:cubicBezTo>
                    <a:pt x="83259" y="63"/>
                    <a:pt x="83195" y="0"/>
                    <a:pt x="83132" y="0"/>
                  </a:cubicBezTo>
                  <a:close/>
                  <a:moveTo>
                    <a:pt x="84177" y="0"/>
                  </a:moveTo>
                  <a:cubicBezTo>
                    <a:pt x="84114" y="0"/>
                    <a:pt x="84050" y="63"/>
                    <a:pt x="84050" y="127"/>
                  </a:cubicBezTo>
                  <a:cubicBezTo>
                    <a:pt x="84050" y="190"/>
                    <a:pt x="84114" y="253"/>
                    <a:pt x="84177" y="253"/>
                  </a:cubicBezTo>
                  <a:lnTo>
                    <a:pt x="84716" y="253"/>
                  </a:lnTo>
                  <a:cubicBezTo>
                    <a:pt x="84779" y="253"/>
                    <a:pt x="84842" y="190"/>
                    <a:pt x="84842" y="127"/>
                  </a:cubicBezTo>
                  <a:cubicBezTo>
                    <a:pt x="84842" y="63"/>
                    <a:pt x="84811" y="0"/>
                    <a:pt x="84716" y="0"/>
                  </a:cubicBezTo>
                  <a:close/>
                  <a:moveTo>
                    <a:pt x="85792" y="0"/>
                  </a:moveTo>
                  <a:cubicBezTo>
                    <a:pt x="85697" y="0"/>
                    <a:pt x="85666" y="63"/>
                    <a:pt x="85666" y="127"/>
                  </a:cubicBezTo>
                  <a:cubicBezTo>
                    <a:pt x="85666" y="190"/>
                    <a:pt x="85697" y="253"/>
                    <a:pt x="85792" y="253"/>
                  </a:cubicBezTo>
                  <a:lnTo>
                    <a:pt x="86331" y="253"/>
                  </a:lnTo>
                  <a:cubicBezTo>
                    <a:pt x="86394" y="253"/>
                    <a:pt x="86457" y="190"/>
                    <a:pt x="86457" y="127"/>
                  </a:cubicBezTo>
                  <a:cubicBezTo>
                    <a:pt x="86457" y="63"/>
                    <a:pt x="86394" y="0"/>
                    <a:pt x="86331" y="0"/>
                  </a:cubicBezTo>
                  <a:close/>
                  <a:moveTo>
                    <a:pt x="87376" y="0"/>
                  </a:moveTo>
                  <a:cubicBezTo>
                    <a:pt x="87312" y="0"/>
                    <a:pt x="87249" y="63"/>
                    <a:pt x="87249" y="127"/>
                  </a:cubicBezTo>
                  <a:cubicBezTo>
                    <a:pt x="87249" y="190"/>
                    <a:pt x="87312" y="253"/>
                    <a:pt x="87376" y="253"/>
                  </a:cubicBezTo>
                  <a:lnTo>
                    <a:pt x="87914" y="253"/>
                  </a:lnTo>
                  <a:cubicBezTo>
                    <a:pt x="87977" y="253"/>
                    <a:pt x="88041" y="190"/>
                    <a:pt x="88041" y="127"/>
                  </a:cubicBezTo>
                  <a:cubicBezTo>
                    <a:pt x="88041" y="63"/>
                    <a:pt x="87977" y="0"/>
                    <a:pt x="87914" y="0"/>
                  </a:cubicBezTo>
                  <a:close/>
                  <a:moveTo>
                    <a:pt x="88991" y="0"/>
                  </a:moveTo>
                  <a:cubicBezTo>
                    <a:pt x="88896" y="0"/>
                    <a:pt x="88833" y="63"/>
                    <a:pt x="88833" y="127"/>
                  </a:cubicBezTo>
                  <a:cubicBezTo>
                    <a:pt x="88833" y="190"/>
                    <a:pt x="88896" y="253"/>
                    <a:pt x="88991" y="253"/>
                  </a:cubicBezTo>
                  <a:lnTo>
                    <a:pt x="89498" y="253"/>
                  </a:lnTo>
                  <a:cubicBezTo>
                    <a:pt x="89593" y="253"/>
                    <a:pt x="89656" y="190"/>
                    <a:pt x="89656" y="127"/>
                  </a:cubicBezTo>
                  <a:cubicBezTo>
                    <a:pt x="89656" y="63"/>
                    <a:pt x="89593" y="0"/>
                    <a:pt x="89498" y="0"/>
                  </a:cubicBezTo>
                  <a:close/>
                  <a:moveTo>
                    <a:pt x="90574" y="0"/>
                  </a:moveTo>
                  <a:cubicBezTo>
                    <a:pt x="90511" y="0"/>
                    <a:pt x="90448" y="63"/>
                    <a:pt x="90448" y="127"/>
                  </a:cubicBezTo>
                  <a:cubicBezTo>
                    <a:pt x="90448" y="190"/>
                    <a:pt x="90511" y="253"/>
                    <a:pt x="90574" y="253"/>
                  </a:cubicBezTo>
                  <a:lnTo>
                    <a:pt x="91113" y="253"/>
                  </a:lnTo>
                  <a:cubicBezTo>
                    <a:pt x="91176" y="253"/>
                    <a:pt x="91239" y="190"/>
                    <a:pt x="91239" y="127"/>
                  </a:cubicBezTo>
                  <a:cubicBezTo>
                    <a:pt x="91239" y="63"/>
                    <a:pt x="91176" y="0"/>
                    <a:pt x="91113" y="0"/>
                  </a:cubicBezTo>
                  <a:close/>
                  <a:moveTo>
                    <a:pt x="11275" y="95"/>
                  </a:moveTo>
                  <a:cubicBezTo>
                    <a:pt x="11085" y="127"/>
                    <a:pt x="10895" y="127"/>
                    <a:pt x="10737" y="158"/>
                  </a:cubicBezTo>
                  <a:cubicBezTo>
                    <a:pt x="10673" y="158"/>
                    <a:pt x="10610" y="222"/>
                    <a:pt x="10610" y="285"/>
                  </a:cubicBezTo>
                  <a:cubicBezTo>
                    <a:pt x="10642" y="348"/>
                    <a:pt x="10705" y="412"/>
                    <a:pt x="10768" y="412"/>
                  </a:cubicBezTo>
                  <a:cubicBezTo>
                    <a:pt x="10958" y="380"/>
                    <a:pt x="11117" y="348"/>
                    <a:pt x="11307" y="348"/>
                  </a:cubicBezTo>
                  <a:cubicBezTo>
                    <a:pt x="11370" y="317"/>
                    <a:pt x="11402" y="253"/>
                    <a:pt x="11402" y="190"/>
                  </a:cubicBezTo>
                  <a:cubicBezTo>
                    <a:pt x="11402" y="127"/>
                    <a:pt x="11338" y="95"/>
                    <a:pt x="11275" y="95"/>
                  </a:cubicBezTo>
                  <a:close/>
                  <a:moveTo>
                    <a:pt x="9692" y="348"/>
                  </a:moveTo>
                  <a:cubicBezTo>
                    <a:pt x="9502" y="412"/>
                    <a:pt x="9343" y="443"/>
                    <a:pt x="9153" y="475"/>
                  </a:cubicBezTo>
                  <a:cubicBezTo>
                    <a:pt x="9090" y="507"/>
                    <a:pt x="9058" y="570"/>
                    <a:pt x="9058" y="633"/>
                  </a:cubicBezTo>
                  <a:cubicBezTo>
                    <a:pt x="9090" y="697"/>
                    <a:pt x="9153" y="728"/>
                    <a:pt x="9185" y="728"/>
                  </a:cubicBezTo>
                  <a:lnTo>
                    <a:pt x="9248" y="728"/>
                  </a:lnTo>
                  <a:cubicBezTo>
                    <a:pt x="9406" y="665"/>
                    <a:pt x="9565" y="633"/>
                    <a:pt x="9755" y="602"/>
                  </a:cubicBezTo>
                  <a:cubicBezTo>
                    <a:pt x="9818" y="570"/>
                    <a:pt x="9850" y="507"/>
                    <a:pt x="9850" y="443"/>
                  </a:cubicBezTo>
                  <a:cubicBezTo>
                    <a:pt x="9818" y="380"/>
                    <a:pt x="9755" y="348"/>
                    <a:pt x="9692" y="348"/>
                  </a:cubicBezTo>
                  <a:close/>
                  <a:moveTo>
                    <a:pt x="8140" y="792"/>
                  </a:moveTo>
                  <a:cubicBezTo>
                    <a:pt x="7981" y="855"/>
                    <a:pt x="7823" y="918"/>
                    <a:pt x="7633" y="982"/>
                  </a:cubicBezTo>
                  <a:cubicBezTo>
                    <a:pt x="7570" y="1013"/>
                    <a:pt x="7538" y="1077"/>
                    <a:pt x="7570" y="1140"/>
                  </a:cubicBezTo>
                  <a:cubicBezTo>
                    <a:pt x="7601" y="1203"/>
                    <a:pt x="7633" y="1235"/>
                    <a:pt x="7696" y="1235"/>
                  </a:cubicBezTo>
                  <a:cubicBezTo>
                    <a:pt x="7728" y="1235"/>
                    <a:pt x="7728" y="1235"/>
                    <a:pt x="7760" y="1203"/>
                  </a:cubicBezTo>
                  <a:cubicBezTo>
                    <a:pt x="7918" y="1140"/>
                    <a:pt x="8076" y="1108"/>
                    <a:pt x="8235" y="1045"/>
                  </a:cubicBezTo>
                  <a:cubicBezTo>
                    <a:pt x="8298" y="1013"/>
                    <a:pt x="8330" y="950"/>
                    <a:pt x="8330" y="887"/>
                  </a:cubicBezTo>
                  <a:cubicBezTo>
                    <a:pt x="8298" y="823"/>
                    <a:pt x="8203" y="792"/>
                    <a:pt x="8140" y="792"/>
                  </a:cubicBezTo>
                  <a:close/>
                  <a:moveTo>
                    <a:pt x="6739" y="1413"/>
                  </a:moveTo>
                  <a:cubicBezTo>
                    <a:pt x="6719" y="1413"/>
                    <a:pt x="6700" y="1417"/>
                    <a:pt x="6683" y="1425"/>
                  </a:cubicBezTo>
                  <a:cubicBezTo>
                    <a:pt x="6525" y="1489"/>
                    <a:pt x="6366" y="1584"/>
                    <a:pt x="6208" y="1679"/>
                  </a:cubicBezTo>
                  <a:cubicBezTo>
                    <a:pt x="6145" y="1710"/>
                    <a:pt x="6145" y="1774"/>
                    <a:pt x="6176" y="1837"/>
                  </a:cubicBezTo>
                  <a:cubicBezTo>
                    <a:pt x="6208" y="1869"/>
                    <a:pt x="6240" y="1900"/>
                    <a:pt x="6271" y="1900"/>
                  </a:cubicBezTo>
                  <a:cubicBezTo>
                    <a:pt x="6303" y="1900"/>
                    <a:pt x="6335" y="1900"/>
                    <a:pt x="6366" y="1869"/>
                  </a:cubicBezTo>
                  <a:cubicBezTo>
                    <a:pt x="6525" y="1805"/>
                    <a:pt x="6651" y="1710"/>
                    <a:pt x="6810" y="1647"/>
                  </a:cubicBezTo>
                  <a:cubicBezTo>
                    <a:pt x="6873" y="1615"/>
                    <a:pt x="6905" y="1520"/>
                    <a:pt x="6873" y="1489"/>
                  </a:cubicBezTo>
                  <a:cubicBezTo>
                    <a:pt x="6850" y="1442"/>
                    <a:pt x="6793" y="1413"/>
                    <a:pt x="6739" y="1413"/>
                  </a:cubicBezTo>
                  <a:close/>
                  <a:moveTo>
                    <a:pt x="5411" y="2180"/>
                  </a:moveTo>
                  <a:cubicBezTo>
                    <a:pt x="5380" y="2180"/>
                    <a:pt x="5348" y="2190"/>
                    <a:pt x="5321" y="2217"/>
                  </a:cubicBezTo>
                  <a:cubicBezTo>
                    <a:pt x="5195" y="2312"/>
                    <a:pt x="5036" y="2407"/>
                    <a:pt x="4909" y="2502"/>
                  </a:cubicBezTo>
                  <a:cubicBezTo>
                    <a:pt x="4846" y="2534"/>
                    <a:pt x="4814" y="2629"/>
                    <a:pt x="4878" y="2660"/>
                  </a:cubicBezTo>
                  <a:cubicBezTo>
                    <a:pt x="4909" y="2692"/>
                    <a:pt x="4941" y="2724"/>
                    <a:pt x="4973" y="2724"/>
                  </a:cubicBezTo>
                  <a:cubicBezTo>
                    <a:pt x="5004" y="2724"/>
                    <a:pt x="5036" y="2724"/>
                    <a:pt x="5068" y="2692"/>
                  </a:cubicBezTo>
                  <a:cubicBezTo>
                    <a:pt x="5195" y="2597"/>
                    <a:pt x="5353" y="2502"/>
                    <a:pt x="5480" y="2407"/>
                  </a:cubicBezTo>
                  <a:cubicBezTo>
                    <a:pt x="5543" y="2375"/>
                    <a:pt x="5543" y="2280"/>
                    <a:pt x="5511" y="2217"/>
                  </a:cubicBezTo>
                  <a:cubicBezTo>
                    <a:pt x="5493" y="2199"/>
                    <a:pt x="5454" y="2180"/>
                    <a:pt x="5411" y="2180"/>
                  </a:cubicBezTo>
                  <a:close/>
                  <a:moveTo>
                    <a:pt x="4181" y="3112"/>
                  </a:moveTo>
                  <a:cubicBezTo>
                    <a:pt x="4149" y="3112"/>
                    <a:pt x="4118" y="3119"/>
                    <a:pt x="4086" y="3135"/>
                  </a:cubicBezTo>
                  <a:cubicBezTo>
                    <a:pt x="3959" y="3230"/>
                    <a:pt x="3833" y="3357"/>
                    <a:pt x="3706" y="3484"/>
                  </a:cubicBezTo>
                  <a:cubicBezTo>
                    <a:pt x="3643" y="3515"/>
                    <a:pt x="3643" y="3610"/>
                    <a:pt x="3706" y="3642"/>
                  </a:cubicBezTo>
                  <a:cubicBezTo>
                    <a:pt x="3706" y="3674"/>
                    <a:pt x="3769" y="3674"/>
                    <a:pt x="3801" y="3674"/>
                  </a:cubicBezTo>
                  <a:cubicBezTo>
                    <a:pt x="3833" y="3674"/>
                    <a:pt x="3864" y="3674"/>
                    <a:pt x="3896" y="3642"/>
                  </a:cubicBezTo>
                  <a:cubicBezTo>
                    <a:pt x="4023" y="3515"/>
                    <a:pt x="4149" y="3420"/>
                    <a:pt x="4276" y="3294"/>
                  </a:cubicBezTo>
                  <a:cubicBezTo>
                    <a:pt x="4308" y="3262"/>
                    <a:pt x="4308" y="3199"/>
                    <a:pt x="4276" y="3135"/>
                  </a:cubicBezTo>
                  <a:cubicBezTo>
                    <a:pt x="4244" y="3119"/>
                    <a:pt x="4213" y="3112"/>
                    <a:pt x="4181" y="3112"/>
                  </a:cubicBezTo>
                  <a:close/>
                  <a:moveTo>
                    <a:pt x="3079" y="4160"/>
                  </a:moveTo>
                  <a:cubicBezTo>
                    <a:pt x="3037" y="4160"/>
                    <a:pt x="2996" y="4175"/>
                    <a:pt x="2978" y="4212"/>
                  </a:cubicBezTo>
                  <a:cubicBezTo>
                    <a:pt x="2851" y="4339"/>
                    <a:pt x="2756" y="4465"/>
                    <a:pt x="2629" y="4592"/>
                  </a:cubicBezTo>
                  <a:cubicBezTo>
                    <a:pt x="2598" y="4655"/>
                    <a:pt x="2598" y="4719"/>
                    <a:pt x="2661" y="4750"/>
                  </a:cubicBezTo>
                  <a:cubicBezTo>
                    <a:pt x="2693" y="4782"/>
                    <a:pt x="2724" y="4782"/>
                    <a:pt x="2756" y="4782"/>
                  </a:cubicBezTo>
                  <a:cubicBezTo>
                    <a:pt x="2788" y="4782"/>
                    <a:pt x="2819" y="4750"/>
                    <a:pt x="2851" y="4719"/>
                  </a:cubicBezTo>
                  <a:cubicBezTo>
                    <a:pt x="2946" y="4592"/>
                    <a:pt x="3073" y="4465"/>
                    <a:pt x="3168" y="4370"/>
                  </a:cubicBezTo>
                  <a:cubicBezTo>
                    <a:pt x="3231" y="4307"/>
                    <a:pt x="3231" y="4244"/>
                    <a:pt x="3168" y="4180"/>
                  </a:cubicBezTo>
                  <a:cubicBezTo>
                    <a:pt x="3141" y="4167"/>
                    <a:pt x="3110" y="4160"/>
                    <a:pt x="3079" y="4160"/>
                  </a:cubicBezTo>
                  <a:close/>
                  <a:moveTo>
                    <a:pt x="2129" y="5331"/>
                  </a:moveTo>
                  <a:cubicBezTo>
                    <a:pt x="2086" y="5331"/>
                    <a:pt x="2046" y="5347"/>
                    <a:pt x="2028" y="5384"/>
                  </a:cubicBezTo>
                  <a:cubicBezTo>
                    <a:pt x="1933" y="5510"/>
                    <a:pt x="1838" y="5669"/>
                    <a:pt x="1743" y="5795"/>
                  </a:cubicBezTo>
                  <a:cubicBezTo>
                    <a:pt x="1711" y="5859"/>
                    <a:pt x="1711" y="5954"/>
                    <a:pt x="1774" y="5985"/>
                  </a:cubicBezTo>
                  <a:lnTo>
                    <a:pt x="1869" y="5985"/>
                  </a:lnTo>
                  <a:cubicBezTo>
                    <a:pt x="1901" y="5985"/>
                    <a:pt x="1933" y="5954"/>
                    <a:pt x="1964" y="5922"/>
                  </a:cubicBezTo>
                  <a:cubicBezTo>
                    <a:pt x="2059" y="5795"/>
                    <a:pt x="2154" y="5669"/>
                    <a:pt x="2249" y="5510"/>
                  </a:cubicBezTo>
                  <a:cubicBezTo>
                    <a:pt x="2281" y="5479"/>
                    <a:pt x="2281" y="5384"/>
                    <a:pt x="2218" y="5352"/>
                  </a:cubicBezTo>
                  <a:cubicBezTo>
                    <a:pt x="2191" y="5339"/>
                    <a:pt x="2160" y="5331"/>
                    <a:pt x="2129" y="5331"/>
                  </a:cubicBezTo>
                  <a:close/>
                  <a:moveTo>
                    <a:pt x="1370" y="6606"/>
                  </a:moveTo>
                  <a:cubicBezTo>
                    <a:pt x="1316" y="6606"/>
                    <a:pt x="1259" y="6636"/>
                    <a:pt x="1236" y="6682"/>
                  </a:cubicBezTo>
                  <a:cubicBezTo>
                    <a:pt x="1173" y="6809"/>
                    <a:pt x="1078" y="6967"/>
                    <a:pt x="1014" y="7126"/>
                  </a:cubicBezTo>
                  <a:cubicBezTo>
                    <a:pt x="983" y="7189"/>
                    <a:pt x="1014" y="7252"/>
                    <a:pt x="1078" y="7284"/>
                  </a:cubicBezTo>
                  <a:lnTo>
                    <a:pt x="1141" y="7284"/>
                  </a:lnTo>
                  <a:cubicBezTo>
                    <a:pt x="1204" y="7284"/>
                    <a:pt x="1236" y="7252"/>
                    <a:pt x="1268" y="7221"/>
                  </a:cubicBezTo>
                  <a:cubicBezTo>
                    <a:pt x="1331" y="7062"/>
                    <a:pt x="1394" y="6904"/>
                    <a:pt x="1489" y="6777"/>
                  </a:cubicBezTo>
                  <a:cubicBezTo>
                    <a:pt x="1521" y="6714"/>
                    <a:pt x="1489" y="6651"/>
                    <a:pt x="1426" y="6619"/>
                  </a:cubicBezTo>
                  <a:cubicBezTo>
                    <a:pt x="1409" y="6610"/>
                    <a:pt x="1390" y="6606"/>
                    <a:pt x="1370" y="6606"/>
                  </a:cubicBezTo>
                  <a:close/>
                  <a:moveTo>
                    <a:pt x="793" y="7949"/>
                  </a:moveTo>
                  <a:cubicBezTo>
                    <a:pt x="729" y="7949"/>
                    <a:pt x="666" y="7981"/>
                    <a:pt x="634" y="8044"/>
                  </a:cubicBezTo>
                  <a:cubicBezTo>
                    <a:pt x="602" y="8202"/>
                    <a:pt x="539" y="8329"/>
                    <a:pt x="476" y="8487"/>
                  </a:cubicBezTo>
                  <a:cubicBezTo>
                    <a:pt x="476" y="8582"/>
                    <a:pt x="507" y="8646"/>
                    <a:pt x="571" y="8646"/>
                  </a:cubicBezTo>
                  <a:lnTo>
                    <a:pt x="602" y="8646"/>
                  </a:lnTo>
                  <a:cubicBezTo>
                    <a:pt x="666" y="8646"/>
                    <a:pt x="729" y="8614"/>
                    <a:pt x="729" y="8551"/>
                  </a:cubicBezTo>
                  <a:cubicBezTo>
                    <a:pt x="793" y="8424"/>
                    <a:pt x="856" y="8266"/>
                    <a:pt x="888" y="8107"/>
                  </a:cubicBezTo>
                  <a:cubicBezTo>
                    <a:pt x="919" y="8044"/>
                    <a:pt x="888" y="7981"/>
                    <a:pt x="793" y="7949"/>
                  </a:cubicBezTo>
                  <a:close/>
                  <a:moveTo>
                    <a:pt x="381" y="9342"/>
                  </a:moveTo>
                  <a:cubicBezTo>
                    <a:pt x="317" y="9342"/>
                    <a:pt x="254" y="9374"/>
                    <a:pt x="254" y="9437"/>
                  </a:cubicBezTo>
                  <a:cubicBezTo>
                    <a:pt x="191" y="9627"/>
                    <a:pt x="191" y="9786"/>
                    <a:pt x="159" y="9944"/>
                  </a:cubicBezTo>
                  <a:cubicBezTo>
                    <a:pt x="127" y="10007"/>
                    <a:pt x="191" y="10071"/>
                    <a:pt x="254" y="10071"/>
                  </a:cubicBezTo>
                  <a:lnTo>
                    <a:pt x="286" y="10071"/>
                  </a:lnTo>
                  <a:cubicBezTo>
                    <a:pt x="349" y="10071"/>
                    <a:pt x="412" y="10039"/>
                    <a:pt x="412" y="9976"/>
                  </a:cubicBezTo>
                  <a:cubicBezTo>
                    <a:pt x="444" y="9817"/>
                    <a:pt x="476" y="9659"/>
                    <a:pt x="507" y="9501"/>
                  </a:cubicBezTo>
                  <a:cubicBezTo>
                    <a:pt x="507" y="9437"/>
                    <a:pt x="476" y="9374"/>
                    <a:pt x="381" y="9342"/>
                  </a:cubicBezTo>
                  <a:close/>
                  <a:moveTo>
                    <a:pt x="191" y="10799"/>
                  </a:moveTo>
                  <a:cubicBezTo>
                    <a:pt x="96" y="10799"/>
                    <a:pt x="32" y="10831"/>
                    <a:pt x="32" y="10894"/>
                  </a:cubicBezTo>
                  <a:cubicBezTo>
                    <a:pt x="32" y="11084"/>
                    <a:pt x="1" y="11243"/>
                    <a:pt x="1" y="11401"/>
                  </a:cubicBezTo>
                  <a:cubicBezTo>
                    <a:pt x="1" y="11464"/>
                    <a:pt x="64" y="11528"/>
                    <a:pt x="159" y="11528"/>
                  </a:cubicBezTo>
                  <a:cubicBezTo>
                    <a:pt x="222" y="11528"/>
                    <a:pt x="286" y="11464"/>
                    <a:pt x="286" y="11401"/>
                  </a:cubicBezTo>
                  <a:cubicBezTo>
                    <a:pt x="286" y="11243"/>
                    <a:pt x="286" y="11084"/>
                    <a:pt x="317" y="10926"/>
                  </a:cubicBezTo>
                  <a:cubicBezTo>
                    <a:pt x="317" y="10862"/>
                    <a:pt x="254" y="10799"/>
                    <a:pt x="191" y="10799"/>
                  </a:cubicBezTo>
                  <a:close/>
                  <a:moveTo>
                    <a:pt x="159" y="12224"/>
                  </a:moveTo>
                  <a:cubicBezTo>
                    <a:pt x="64" y="12224"/>
                    <a:pt x="1" y="12288"/>
                    <a:pt x="1" y="12351"/>
                  </a:cubicBezTo>
                  <a:lnTo>
                    <a:pt x="1" y="12858"/>
                  </a:lnTo>
                  <a:cubicBezTo>
                    <a:pt x="1" y="12921"/>
                    <a:pt x="64" y="12953"/>
                    <a:pt x="159" y="12953"/>
                  </a:cubicBezTo>
                  <a:cubicBezTo>
                    <a:pt x="222" y="12953"/>
                    <a:pt x="286" y="12921"/>
                    <a:pt x="286" y="12858"/>
                  </a:cubicBezTo>
                  <a:lnTo>
                    <a:pt x="286" y="12351"/>
                  </a:lnTo>
                  <a:cubicBezTo>
                    <a:pt x="286" y="12288"/>
                    <a:pt x="222" y="12224"/>
                    <a:pt x="159" y="12224"/>
                  </a:cubicBezTo>
                  <a:close/>
                  <a:moveTo>
                    <a:pt x="159" y="13681"/>
                  </a:moveTo>
                  <a:cubicBezTo>
                    <a:pt x="64" y="13681"/>
                    <a:pt x="1" y="13744"/>
                    <a:pt x="1" y="13808"/>
                  </a:cubicBezTo>
                  <a:lnTo>
                    <a:pt x="1" y="14283"/>
                  </a:lnTo>
                  <a:cubicBezTo>
                    <a:pt x="1" y="14378"/>
                    <a:pt x="64" y="14409"/>
                    <a:pt x="159" y="14409"/>
                  </a:cubicBezTo>
                  <a:cubicBezTo>
                    <a:pt x="222" y="14409"/>
                    <a:pt x="286" y="14378"/>
                    <a:pt x="286" y="14283"/>
                  </a:cubicBezTo>
                  <a:lnTo>
                    <a:pt x="286" y="13808"/>
                  </a:lnTo>
                  <a:cubicBezTo>
                    <a:pt x="286" y="13744"/>
                    <a:pt x="222" y="13681"/>
                    <a:pt x="159" y="13681"/>
                  </a:cubicBezTo>
                  <a:close/>
                  <a:moveTo>
                    <a:pt x="159" y="15138"/>
                  </a:moveTo>
                  <a:cubicBezTo>
                    <a:pt x="64" y="15138"/>
                    <a:pt x="1" y="15201"/>
                    <a:pt x="1" y="15264"/>
                  </a:cubicBezTo>
                  <a:lnTo>
                    <a:pt x="1" y="15740"/>
                  </a:lnTo>
                  <a:cubicBezTo>
                    <a:pt x="1" y="15803"/>
                    <a:pt x="64" y="15866"/>
                    <a:pt x="159" y="15866"/>
                  </a:cubicBezTo>
                  <a:cubicBezTo>
                    <a:pt x="222" y="15866"/>
                    <a:pt x="286" y="15803"/>
                    <a:pt x="286" y="15740"/>
                  </a:cubicBezTo>
                  <a:lnTo>
                    <a:pt x="286" y="15264"/>
                  </a:lnTo>
                  <a:cubicBezTo>
                    <a:pt x="286" y="15201"/>
                    <a:pt x="222" y="15138"/>
                    <a:pt x="159" y="15138"/>
                  </a:cubicBezTo>
                  <a:close/>
                  <a:moveTo>
                    <a:pt x="159" y="16595"/>
                  </a:moveTo>
                  <a:cubicBezTo>
                    <a:pt x="64" y="16595"/>
                    <a:pt x="1" y="16658"/>
                    <a:pt x="1" y="16721"/>
                  </a:cubicBezTo>
                  <a:lnTo>
                    <a:pt x="1" y="17196"/>
                  </a:lnTo>
                  <a:cubicBezTo>
                    <a:pt x="1" y="17260"/>
                    <a:pt x="64" y="17323"/>
                    <a:pt x="159" y="17323"/>
                  </a:cubicBezTo>
                  <a:cubicBezTo>
                    <a:pt x="222" y="17323"/>
                    <a:pt x="286" y="17260"/>
                    <a:pt x="286" y="17196"/>
                  </a:cubicBezTo>
                  <a:lnTo>
                    <a:pt x="286" y="16721"/>
                  </a:lnTo>
                  <a:cubicBezTo>
                    <a:pt x="286" y="16658"/>
                    <a:pt x="222" y="16595"/>
                    <a:pt x="159" y="16595"/>
                  </a:cubicBezTo>
                  <a:close/>
                  <a:moveTo>
                    <a:pt x="159" y="18051"/>
                  </a:moveTo>
                  <a:cubicBezTo>
                    <a:pt x="64" y="18051"/>
                    <a:pt x="1" y="18115"/>
                    <a:pt x="1" y="18178"/>
                  </a:cubicBezTo>
                  <a:lnTo>
                    <a:pt x="1" y="18653"/>
                  </a:lnTo>
                  <a:cubicBezTo>
                    <a:pt x="1" y="18716"/>
                    <a:pt x="64" y="18780"/>
                    <a:pt x="159" y="18780"/>
                  </a:cubicBezTo>
                  <a:cubicBezTo>
                    <a:pt x="222" y="18780"/>
                    <a:pt x="286" y="18716"/>
                    <a:pt x="286" y="18653"/>
                  </a:cubicBezTo>
                  <a:lnTo>
                    <a:pt x="286" y="18178"/>
                  </a:lnTo>
                  <a:cubicBezTo>
                    <a:pt x="286" y="18083"/>
                    <a:pt x="222" y="18051"/>
                    <a:pt x="159" y="18051"/>
                  </a:cubicBezTo>
                  <a:close/>
                  <a:moveTo>
                    <a:pt x="159" y="19508"/>
                  </a:moveTo>
                  <a:cubicBezTo>
                    <a:pt x="64" y="19508"/>
                    <a:pt x="1" y="19540"/>
                    <a:pt x="1" y="19603"/>
                  </a:cubicBezTo>
                  <a:lnTo>
                    <a:pt x="1" y="20110"/>
                  </a:lnTo>
                  <a:cubicBezTo>
                    <a:pt x="1" y="20173"/>
                    <a:pt x="64" y="20236"/>
                    <a:pt x="159" y="20236"/>
                  </a:cubicBezTo>
                  <a:cubicBezTo>
                    <a:pt x="222" y="20236"/>
                    <a:pt x="286" y="20173"/>
                    <a:pt x="286" y="20110"/>
                  </a:cubicBezTo>
                  <a:lnTo>
                    <a:pt x="286" y="19603"/>
                  </a:lnTo>
                  <a:cubicBezTo>
                    <a:pt x="286" y="19540"/>
                    <a:pt x="222" y="19508"/>
                    <a:pt x="159" y="19508"/>
                  </a:cubicBezTo>
                  <a:close/>
                  <a:moveTo>
                    <a:pt x="159" y="20933"/>
                  </a:moveTo>
                  <a:cubicBezTo>
                    <a:pt x="64" y="20933"/>
                    <a:pt x="1" y="20997"/>
                    <a:pt x="1" y="21060"/>
                  </a:cubicBezTo>
                  <a:lnTo>
                    <a:pt x="1" y="21567"/>
                  </a:lnTo>
                  <a:cubicBezTo>
                    <a:pt x="1" y="21630"/>
                    <a:pt x="64" y="21662"/>
                    <a:pt x="159" y="21662"/>
                  </a:cubicBezTo>
                  <a:cubicBezTo>
                    <a:pt x="222" y="21662"/>
                    <a:pt x="286" y="21630"/>
                    <a:pt x="286" y="21567"/>
                  </a:cubicBezTo>
                  <a:lnTo>
                    <a:pt x="286" y="21060"/>
                  </a:lnTo>
                  <a:cubicBezTo>
                    <a:pt x="286" y="20997"/>
                    <a:pt x="222" y="20933"/>
                    <a:pt x="159" y="20933"/>
                  </a:cubicBezTo>
                  <a:close/>
                  <a:moveTo>
                    <a:pt x="159" y="22390"/>
                  </a:moveTo>
                  <a:cubicBezTo>
                    <a:pt x="64" y="22390"/>
                    <a:pt x="1" y="22453"/>
                    <a:pt x="1" y="22517"/>
                  </a:cubicBezTo>
                  <a:lnTo>
                    <a:pt x="1" y="22992"/>
                  </a:lnTo>
                  <a:cubicBezTo>
                    <a:pt x="1" y="23087"/>
                    <a:pt x="64" y="23118"/>
                    <a:pt x="159" y="23118"/>
                  </a:cubicBezTo>
                  <a:cubicBezTo>
                    <a:pt x="222" y="23118"/>
                    <a:pt x="286" y="23087"/>
                    <a:pt x="286" y="22992"/>
                  </a:cubicBezTo>
                  <a:lnTo>
                    <a:pt x="286" y="22517"/>
                  </a:lnTo>
                  <a:cubicBezTo>
                    <a:pt x="286" y="22453"/>
                    <a:pt x="222" y="22390"/>
                    <a:pt x="159" y="22390"/>
                  </a:cubicBezTo>
                  <a:close/>
                  <a:moveTo>
                    <a:pt x="159" y="23847"/>
                  </a:moveTo>
                  <a:cubicBezTo>
                    <a:pt x="64" y="23847"/>
                    <a:pt x="1" y="23910"/>
                    <a:pt x="1" y="23973"/>
                  </a:cubicBezTo>
                  <a:lnTo>
                    <a:pt x="1" y="24448"/>
                  </a:lnTo>
                  <a:cubicBezTo>
                    <a:pt x="1" y="24512"/>
                    <a:pt x="64" y="24575"/>
                    <a:pt x="159" y="24575"/>
                  </a:cubicBezTo>
                  <a:cubicBezTo>
                    <a:pt x="222" y="24575"/>
                    <a:pt x="286" y="24512"/>
                    <a:pt x="286" y="24448"/>
                  </a:cubicBezTo>
                  <a:lnTo>
                    <a:pt x="286" y="23973"/>
                  </a:lnTo>
                  <a:cubicBezTo>
                    <a:pt x="286" y="23910"/>
                    <a:pt x="222" y="23847"/>
                    <a:pt x="159" y="23847"/>
                  </a:cubicBezTo>
                  <a:close/>
                  <a:moveTo>
                    <a:pt x="159" y="25304"/>
                  </a:moveTo>
                  <a:cubicBezTo>
                    <a:pt x="64" y="25304"/>
                    <a:pt x="1" y="25367"/>
                    <a:pt x="1" y="25430"/>
                  </a:cubicBezTo>
                  <a:lnTo>
                    <a:pt x="1" y="25905"/>
                  </a:lnTo>
                  <a:cubicBezTo>
                    <a:pt x="1" y="25969"/>
                    <a:pt x="64" y="26032"/>
                    <a:pt x="159" y="26032"/>
                  </a:cubicBezTo>
                  <a:cubicBezTo>
                    <a:pt x="222" y="26032"/>
                    <a:pt x="286" y="25969"/>
                    <a:pt x="286" y="25905"/>
                  </a:cubicBezTo>
                  <a:lnTo>
                    <a:pt x="286" y="25430"/>
                  </a:lnTo>
                  <a:cubicBezTo>
                    <a:pt x="286" y="25367"/>
                    <a:pt x="222" y="25304"/>
                    <a:pt x="159" y="25304"/>
                  </a:cubicBezTo>
                  <a:close/>
                  <a:moveTo>
                    <a:pt x="159" y="26760"/>
                  </a:moveTo>
                  <a:cubicBezTo>
                    <a:pt x="64" y="26760"/>
                    <a:pt x="1" y="26792"/>
                    <a:pt x="1" y="26887"/>
                  </a:cubicBezTo>
                  <a:lnTo>
                    <a:pt x="1" y="27362"/>
                  </a:lnTo>
                  <a:cubicBezTo>
                    <a:pt x="1" y="27425"/>
                    <a:pt x="64" y="27489"/>
                    <a:pt x="159" y="27489"/>
                  </a:cubicBezTo>
                  <a:cubicBezTo>
                    <a:pt x="222" y="27489"/>
                    <a:pt x="286" y="27425"/>
                    <a:pt x="286" y="27362"/>
                  </a:cubicBezTo>
                  <a:lnTo>
                    <a:pt x="286" y="26887"/>
                  </a:lnTo>
                  <a:cubicBezTo>
                    <a:pt x="286" y="26792"/>
                    <a:pt x="222" y="26760"/>
                    <a:pt x="159" y="26760"/>
                  </a:cubicBezTo>
                  <a:close/>
                  <a:moveTo>
                    <a:pt x="159" y="28217"/>
                  </a:moveTo>
                  <a:cubicBezTo>
                    <a:pt x="64" y="28217"/>
                    <a:pt x="1" y="28249"/>
                    <a:pt x="1" y="28312"/>
                  </a:cubicBezTo>
                  <a:lnTo>
                    <a:pt x="1" y="28819"/>
                  </a:lnTo>
                  <a:cubicBezTo>
                    <a:pt x="1" y="28882"/>
                    <a:pt x="64" y="28945"/>
                    <a:pt x="159" y="28945"/>
                  </a:cubicBezTo>
                  <a:cubicBezTo>
                    <a:pt x="222" y="28945"/>
                    <a:pt x="286" y="28882"/>
                    <a:pt x="286" y="28819"/>
                  </a:cubicBezTo>
                  <a:lnTo>
                    <a:pt x="286" y="28312"/>
                  </a:lnTo>
                  <a:cubicBezTo>
                    <a:pt x="286" y="28249"/>
                    <a:pt x="222" y="28217"/>
                    <a:pt x="159" y="28217"/>
                  </a:cubicBezTo>
                  <a:close/>
                  <a:moveTo>
                    <a:pt x="159" y="29642"/>
                  </a:moveTo>
                  <a:cubicBezTo>
                    <a:pt x="64" y="29642"/>
                    <a:pt x="1" y="29705"/>
                    <a:pt x="1" y="29769"/>
                  </a:cubicBezTo>
                  <a:lnTo>
                    <a:pt x="1" y="30276"/>
                  </a:lnTo>
                  <a:cubicBezTo>
                    <a:pt x="1" y="30339"/>
                    <a:pt x="64" y="30371"/>
                    <a:pt x="159" y="30371"/>
                  </a:cubicBezTo>
                  <a:cubicBezTo>
                    <a:pt x="222" y="30371"/>
                    <a:pt x="286" y="30339"/>
                    <a:pt x="286" y="30276"/>
                  </a:cubicBezTo>
                  <a:lnTo>
                    <a:pt x="286" y="29769"/>
                  </a:lnTo>
                  <a:cubicBezTo>
                    <a:pt x="286" y="29705"/>
                    <a:pt x="222" y="29642"/>
                    <a:pt x="159" y="29642"/>
                  </a:cubicBezTo>
                  <a:close/>
                  <a:moveTo>
                    <a:pt x="159" y="31099"/>
                  </a:moveTo>
                  <a:cubicBezTo>
                    <a:pt x="64" y="31099"/>
                    <a:pt x="1" y="31162"/>
                    <a:pt x="1" y="31226"/>
                  </a:cubicBezTo>
                  <a:lnTo>
                    <a:pt x="1" y="31701"/>
                  </a:lnTo>
                  <a:cubicBezTo>
                    <a:pt x="1" y="31764"/>
                    <a:pt x="64" y="31827"/>
                    <a:pt x="159" y="31827"/>
                  </a:cubicBezTo>
                  <a:cubicBezTo>
                    <a:pt x="222" y="31827"/>
                    <a:pt x="286" y="31764"/>
                    <a:pt x="286" y="31701"/>
                  </a:cubicBezTo>
                  <a:lnTo>
                    <a:pt x="286" y="31226"/>
                  </a:lnTo>
                  <a:cubicBezTo>
                    <a:pt x="286" y="31162"/>
                    <a:pt x="222" y="31099"/>
                    <a:pt x="159" y="31099"/>
                  </a:cubicBezTo>
                  <a:close/>
                  <a:moveTo>
                    <a:pt x="159" y="32556"/>
                  </a:moveTo>
                  <a:cubicBezTo>
                    <a:pt x="64" y="32556"/>
                    <a:pt x="1" y="32619"/>
                    <a:pt x="1" y="32682"/>
                  </a:cubicBezTo>
                  <a:lnTo>
                    <a:pt x="1" y="33157"/>
                  </a:lnTo>
                  <a:cubicBezTo>
                    <a:pt x="1" y="33221"/>
                    <a:pt x="64" y="33284"/>
                    <a:pt x="159" y="33284"/>
                  </a:cubicBezTo>
                  <a:cubicBezTo>
                    <a:pt x="222" y="33284"/>
                    <a:pt x="286" y="33221"/>
                    <a:pt x="286" y="33157"/>
                  </a:cubicBezTo>
                  <a:lnTo>
                    <a:pt x="286" y="32682"/>
                  </a:lnTo>
                  <a:cubicBezTo>
                    <a:pt x="286" y="32619"/>
                    <a:pt x="222" y="32556"/>
                    <a:pt x="159" y="32556"/>
                  </a:cubicBezTo>
                  <a:close/>
                  <a:moveTo>
                    <a:pt x="159" y="34012"/>
                  </a:moveTo>
                  <a:cubicBezTo>
                    <a:pt x="64" y="34012"/>
                    <a:pt x="1" y="34076"/>
                    <a:pt x="1" y="34139"/>
                  </a:cubicBezTo>
                  <a:lnTo>
                    <a:pt x="1" y="34614"/>
                  </a:lnTo>
                  <a:cubicBezTo>
                    <a:pt x="1" y="34677"/>
                    <a:pt x="64" y="34741"/>
                    <a:pt x="159" y="34741"/>
                  </a:cubicBezTo>
                  <a:cubicBezTo>
                    <a:pt x="222" y="34741"/>
                    <a:pt x="286" y="34677"/>
                    <a:pt x="286" y="34614"/>
                  </a:cubicBezTo>
                  <a:lnTo>
                    <a:pt x="286" y="34139"/>
                  </a:lnTo>
                  <a:cubicBezTo>
                    <a:pt x="286" y="34044"/>
                    <a:pt x="222" y="34012"/>
                    <a:pt x="159" y="34012"/>
                  </a:cubicBezTo>
                  <a:close/>
                  <a:moveTo>
                    <a:pt x="159" y="35469"/>
                  </a:moveTo>
                  <a:cubicBezTo>
                    <a:pt x="64" y="35469"/>
                    <a:pt x="1" y="35501"/>
                    <a:pt x="1" y="35596"/>
                  </a:cubicBezTo>
                  <a:lnTo>
                    <a:pt x="1" y="36071"/>
                  </a:lnTo>
                  <a:cubicBezTo>
                    <a:pt x="1" y="36134"/>
                    <a:pt x="64" y="36198"/>
                    <a:pt x="159" y="36198"/>
                  </a:cubicBezTo>
                  <a:cubicBezTo>
                    <a:pt x="222" y="36198"/>
                    <a:pt x="286" y="36134"/>
                    <a:pt x="286" y="36071"/>
                  </a:cubicBezTo>
                  <a:lnTo>
                    <a:pt x="286" y="35596"/>
                  </a:lnTo>
                  <a:cubicBezTo>
                    <a:pt x="286" y="35501"/>
                    <a:pt x="222" y="35469"/>
                    <a:pt x="159" y="35469"/>
                  </a:cubicBezTo>
                  <a:close/>
                  <a:moveTo>
                    <a:pt x="159" y="36926"/>
                  </a:moveTo>
                  <a:cubicBezTo>
                    <a:pt x="64" y="36926"/>
                    <a:pt x="1" y="36958"/>
                    <a:pt x="1" y="37021"/>
                  </a:cubicBezTo>
                  <a:lnTo>
                    <a:pt x="1" y="37528"/>
                  </a:lnTo>
                  <a:cubicBezTo>
                    <a:pt x="1" y="37591"/>
                    <a:pt x="64" y="37654"/>
                    <a:pt x="159" y="37654"/>
                  </a:cubicBezTo>
                  <a:cubicBezTo>
                    <a:pt x="222" y="37654"/>
                    <a:pt x="286" y="37591"/>
                    <a:pt x="286" y="37528"/>
                  </a:cubicBezTo>
                  <a:lnTo>
                    <a:pt x="286" y="37021"/>
                  </a:lnTo>
                  <a:cubicBezTo>
                    <a:pt x="286" y="36958"/>
                    <a:pt x="222" y="36926"/>
                    <a:pt x="159" y="36926"/>
                  </a:cubicBezTo>
                  <a:close/>
                  <a:moveTo>
                    <a:pt x="159" y="38351"/>
                  </a:moveTo>
                  <a:cubicBezTo>
                    <a:pt x="64" y="38351"/>
                    <a:pt x="1" y="38414"/>
                    <a:pt x="1" y="38478"/>
                  </a:cubicBezTo>
                  <a:lnTo>
                    <a:pt x="1" y="38953"/>
                  </a:lnTo>
                  <a:cubicBezTo>
                    <a:pt x="1" y="39048"/>
                    <a:pt x="64" y="39079"/>
                    <a:pt x="159" y="39079"/>
                  </a:cubicBezTo>
                  <a:cubicBezTo>
                    <a:pt x="222" y="39079"/>
                    <a:pt x="286" y="39048"/>
                    <a:pt x="286" y="38953"/>
                  </a:cubicBezTo>
                  <a:lnTo>
                    <a:pt x="286" y="38478"/>
                  </a:lnTo>
                  <a:cubicBezTo>
                    <a:pt x="286" y="38414"/>
                    <a:pt x="222" y="38351"/>
                    <a:pt x="159" y="38351"/>
                  </a:cubicBezTo>
                  <a:close/>
                  <a:moveTo>
                    <a:pt x="159" y="39808"/>
                  </a:moveTo>
                  <a:cubicBezTo>
                    <a:pt x="64" y="39808"/>
                    <a:pt x="1" y="39871"/>
                    <a:pt x="1" y="39935"/>
                  </a:cubicBezTo>
                  <a:lnTo>
                    <a:pt x="1" y="40410"/>
                  </a:lnTo>
                  <a:cubicBezTo>
                    <a:pt x="1" y="40473"/>
                    <a:pt x="64" y="40536"/>
                    <a:pt x="159" y="40536"/>
                  </a:cubicBezTo>
                  <a:cubicBezTo>
                    <a:pt x="222" y="40536"/>
                    <a:pt x="286" y="40473"/>
                    <a:pt x="286" y="40410"/>
                  </a:cubicBezTo>
                  <a:lnTo>
                    <a:pt x="286" y="39935"/>
                  </a:lnTo>
                  <a:cubicBezTo>
                    <a:pt x="286" y="39871"/>
                    <a:pt x="222" y="39808"/>
                    <a:pt x="159" y="39808"/>
                  </a:cubicBezTo>
                  <a:close/>
                  <a:moveTo>
                    <a:pt x="159" y="41265"/>
                  </a:moveTo>
                  <a:cubicBezTo>
                    <a:pt x="64" y="41265"/>
                    <a:pt x="1" y="41328"/>
                    <a:pt x="1" y="41391"/>
                  </a:cubicBezTo>
                  <a:lnTo>
                    <a:pt x="1" y="41866"/>
                  </a:lnTo>
                  <a:cubicBezTo>
                    <a:pt x="1" y="41930"/>
                    <a:pt x="64" y="41993"/>
                    <a:pt x="159" y="41993"/>
                  </a:cubicBezTo>
                  <a:cubicBezTo>
                    <a:pt x="222" y="41993"/>
                    <a:pt x="286" y="41930"/>
                    <a:pt x="286" y="41866"/>
                  </a:cubicBezTo>
                  <a:lnTo>
                    <a:pt x="286" y="41391"/>
                  </a:lnTo>
                  <a:cubicBezTo>
                    <a:pt x="286" y="41328"/>
                    <a:pt x="222" y="41265"/>
                    <a:pt x="159" y="41265"/>
                  </a:cubicBezTo>
                  <a:close/>
                  <a:moveTo>
                    <a:pt x="159" y="42721"/>
                  </a:moveTo>
                  <a:cubicBezTo>
                    <a:pt x="64" y="42721"/>
                    <a:pt x="1" y="42785"/>
                    <a:pt x="1" y="42848"/>
                  </a:cubicBezTo>
                  <a:lnTo>
                    <a:pt x="1" y="43323"/>
                  </a:lnTo>
                  <a:cubicBezTo>
                    <a:pt x="1" y="43386"/>
                    <a:pt x="64" y="43450"/>
                    <a:pt x="159" y="43450"/>
                  </a:cubicBezTo>
                  <a:cubicBezTo>
                    <a:pt x="222" y="43450"/>
                    <a:pt x="286" y="43386"/>
                    <a:pt x="286" y="43323"/>
                  </a:cubicBezTo>
                  <a:lnTo>
                    <a:pt x="286" y="42848"/>
                  </a:lnTo>
                  <a:cubicBezTo>
                    <a:pt x="286" y="42753"/>
                    <a:pt x="222" y="42721"/>
                    <a:pt x="159" y="42721"/>
                  </a:cubicBezTo>
                  <a:close/>
                  <a:moveTo>
                    <a:pt x="159" y="44178"/>
                  </a:moveTo>
                  <a:cubicBezTo>
                    <a:pt x="64" y="44178"/>
                    <a:pt x="1" y="44210"/>
                    <a:pt x="1" y="44305"/>
                  </a:cubicBezTo>
                  <a:lnTo>
                    <a:pt x="1" y="44780"/>
                  </a:lnTo>
                  <a:cubicBezTo>
                    <a:pt x="1" y="44843"/>
                    <a:pt x="64" y="44907"/>
                    <a:pt x="159" y="44907"/>
                  </a:cubicBezTo>
                  <a:cubicBezTo>
                    <a:pt x="222" y="44907"/>
                    <a:pt x="286" y="44843"/>
                    <a:pt x="286" y="44780"/>
                  </a:cubicBezTo>
                  <a:lnTo>
                    <a:pt x="286" y="44305"/>
                  </a:lnTo>
                  <a:cubicBezTo>
                    <a:pt x="286" y="44210"/>
                    <a:pt x="222" y="44178"/>
                    <a:pt x="159" y="44178"/>
                  </a:cubicBezTo>
                  <a:close/>
                  <a:moveTo>
                    <a:pt x="159" y="45603"/>
                  </a:moveTo>
                  <a:cubicBezTo>
                    <a:pt x="64" y="45603"/>
                    <a:pt x="1" y="45667"/>
                    <a:pt x="1" y="45730"/>
                  </a:cubicBezTo>
                  <a:lnTo>
                    <a:pt x="1" y="46237"/>
                  </a:lnTo>
                  <a:cubicBezTo>
                    <a:pt x="1" y="46300"/>
                    <a:pt x="64" y="46332"/>
                    <a:pt x="159" y="46332"/>
                  </a:cubicBezTo>
                  <a:cubicBezTo>
                    <a:pt x="222" y="46332"/>
                    <a:pt x="286" y="46300"/>
                    <a:pt x="286" y="46237"/>
                  </a:cubicBezTo>
                  <a:lnTo>
                    <a:pt x="286" y="45730"/>
                  </a:lnTo>
                  <a:cubicBezTo>
                    <a:pt x="286" y="45667"/>
                    <a:pt x="222" y="45603"/>
                    <a:pt x="159" y="45603"/>
                  </a:cubicBezTo>
                  <a:close/>
                  <a:moveTo>
                    <a:pt x="159" y="47060"/>
                  </a:moveTo>
                  <a:cubicBezTo>
                    <a:pt x="64" y="47060"/>
                    <a:pt x="1" y="47123"/>
                    <a:pt x="1" y="47187"/>
                  </a:cubicBezTo>
                  <a:lnTo>
                    <a:pt x="1" y="47662"/>
                  </a:lnTo>
                  <a:cubicBezTo>
                    <a:pt x="1" y="47757"/>
                    <a:pt x="64" y="47788"/>
                    <a:pt x="159" y="47788"/>
                  </a:cubicBezTo>
                  <a:cubicBezTo>
                    <a:pt x="222" y="47788"/>
                    <a:pt x="286" y="47757"/>
                    <a:pt x="286" y="47662"/>
                  </a:cubicBezTo>
                  <a:lnTo>
                    <a:pt x="286" y="47187"/>
                  </a:lnTo>
                  <a:cubicBezTo>
                    <a:pt x="286" y="47123"/>
                    <a:pt x="222" y="47060"/>
                    <a:pt x="159" y="47060"/>
                  </a:cubicBezTo>
                  <a:close/>
                  <a:moveTo>
                    <a:pt x="159" y="48517"/>
                  </a:moveTo>
                  <a:cubicBezTo>
                    <a:pt x="64" y="48517"/>
                    <a:pt x="1" y="48580"/>
                    <a:pt x="1" y="48643"/>
                  </a:cubicBezTo>
                  <a:lnTo>
                    <a:pt x="1" y="49119"/>
                  </a:lnTo>
                  <a:cubicBezTo>
                    <a:pt x="1" y="49182"/>
                    <a:pt x="64" y="49245"/>
                    <a:pt x="159" y="49245"/>
                  </a:cubicBezTo>
                  <a:cubicBezTo>
                    <a:pt x="222" y="49245"/>
                    <a:pt x="286" y="49182"/>
                    <a:pt x="286" y="49119"/>
                  </a:cubicBezTo>
                  <a:lnTo>
                    <a:pt x="286" y="48643"/>
                  </a:lnTo>
                  <a:cubicBezTo>
                    <a:pt x="286" y="48580"/>
                    <a:pt x="222" y="48517"/>
                    <a:pt x="159" y="48517"/>
                  </a:cubicBezTo>
                  <a:close/>
                  <a:moveTo>
                    <a:pt x="159" y="49974"/>
                  </a:moveTo>
                  <a:cubicBezTo>
                    <a:pt x="64" y="49974"/>
                    <a:pt x="1" y="50037"/>
                    <a:pt x="1" y="50100"/>
                  </a:cubicBezTo>
                  <a:lnTo>
                    <a:pt x="1" y="50575"/>
                  </a:lnTo>
                  <a:cubicBezTo>
                    <a:pt x="1" y="50639"/>
                    <a:pt x="64" y="50702"/>
                    <a:pt x="159" y="50702"/>
                  </a:cubicBezTo>
                  <a:cubicBezTo>
                    <a:pt x="222" y="50702"/>
                    <a:pt x="286" y="50639"/>
                    <a:pt x="286" y="50575"/>
                  </a:cubicBezTo>
                  <a:lnTo>
                    <a:pt x="286" y="50100"/>
                  </a:lnTo>
                  <a:cubicBezTo>
                    <a:pt x="286" y="50037"/>
                    <a:pt x="222" y="49974"/>
                    <a:pt x="159" y="49974"/>
                  </a:cubicBezTo>
                  <a:close/>
                  <a:moveTo>
                    <a:pt x="159" y="51430"/>
                  </a:moveTo>
                  <a:cubicBezTo>
                    <a:pt x="64" y="51430"/>
                    <a:pt x="1" y="51494"/>
                    <a:pt x="1" y="51557"/>
                  </a:cubicBezTo>
                  <a:lnTo>
                    <a:pt x="1" y="52032"/>
                  </a:lnTo>
                  <a:cubicBezTo>
                    <a:pt x="1" y="52095"/>
                    <a:pt x="64" y="52159"/>
                    <a:pt x="159" y="52159"/>
                  </a:cubicBezTo>
                  <a:cubicBezTo>
                    <a:pt x="222" y="52159"/>
                    <a:pt x="286" y="52095"/>
                    <a:pt x="286" y="52032"/>
                  </a:cubicBezTo>
                  <a:lnTo>
                    <a:pt x="286" y="51557"/>
                  </a:lnTo>
                  <a:cubicBezTo>
                    <a:pt x="286" y="51462"/>
                    <a:pt x="222" y="51430"/>
                    <a:pt x="159" y="51430"/>
                  </a:cubicBezTo>
                  <a:close/>
                  <a:moveTo>
                    <a:pt x="159" y="52855"/>
                  </a:moveTo>
                  <a:cubicBezTo>
                    <a:pt x="64" y="52855"/>
                    <a:pt x="1" y="52919"/>
                    <a:pt x="1" y="52982"/>
                  </a:cubicBezTo>
                  <a:lnTo>
                    <a:pt x="1" y="53489"/>
                  </a:lnTo>
                  <a:cubicBezTo>
                    <a:pt x="1" y="53552"/>
                    <a:pt x="64" y="53615"/>
                    <a:pt x="159" y="53615"/>
                  </a:cubicBezTo>
                  <a:cubicBezTo>
                    <a:pt x="222" y="53615"/>
                    <a:pt x="286" y="53552"/>
                    <a:pt x="286" y="53489"/>
                  </a:cubicBezTo>
                  <a:lnTo>
                    <a:pt x="286" y="52982"/>
                  </a:lnTo>
                  <a:cubicBezTo>
                    <a:pt x="286" y="52919"/>
                    <a:pt x="222" y="52855"/>
                    <a:pt x="159" y="52855"/>
                  </a:cubicBezTo>
                  <a:close/>
                  <a:moveTo>
                    <a:pt x="159" y="54312"/>
                  </a:moveTo>
                  <a:cubicBezTo>
                    <a:pt x="64" y="54312"/>
                    <a:pt x="1" y="54376"/>
                    <a:pt x="1" y="54439"/>
                  </a:cubicBezTo>
                  <a:lnTo>
                    <a:pt x="1" y="54946"/>
                  </a:lnTo>
                  <a:cubicBezTo>
                    <a:pt x="1" y="55009"/>
                    <a:pt x="64" y="55041"/>
                    <a:pt x="159" y="55041"/>
                  </a:cubicBezTo>
                  <a:cubicBezTo>
                    <a:pt x="222" y="55041"/>
                    <a:pt x="286" y="55009"/>
                    <a:pt x="286" y="54946"/>
                  </a:cubicBezTo>
                  <a:lnTo>
                    <a:pt x="286" y="54439"/>
                  </a:lnTo>
                  <a:cubicBezTo>
                    <a:pt x="286" y="54376"/>
                    <a:pt x="222" y="54312"/>
                    <a:pt x="159" y="54312"/>
                  </a:cubicBezTo>
                  <a:close/>
                  <a:moveTo>
                    <a:pt x="159" y="55769"/>
                  </a:moveTo>
                  <a:cubicBezTo>
                    <a:pt x="64" y="55769"/>
                    <a:pt x="1" y="55832"/>
                    <a:pt x="1" y="55896"/>
                  </a:cubicBezTo>
                  <a:lnTo>
                    <a:pt x="1" y="56371"/>
                  </a:lnTo>
                  <a:cubicBezTo>
                    <a:pt x="1" y="56434"/>
                    <a:pt x="64" y="56497"/>
                    <a:pt x="159" y="56497"/>
                  </a:cubicBezTo>
                  <a:cubicBezTo>
                    <a:pt x="222" y="56497"/>
                    <a:pt x="286" y="56434"/>
                    <a:pt x="286" y="56371"/>
                  </a:cubicBezTo>
                  <a:lnTo>
                    <a:pt x="286" y="55896"/>
                  </a:lnTo>
                  <a:cubicBezTo>
                    <a:pt x="286" y="55832"/>
                    <a:pt x="222" y="55769"/>
                    <a:pt x="159" y="55769"/>
                  </a:cubicBezTo>
                  <a:close/>
                  <a:moveTo>
                    <a:pt x="159" y="57226"/>
                  </a:moveTo>
                  <a:cubicBezTo>
                    <a:pt x="64" y="57226"/>
                    <a:pt x="1" y="57289"/>
                    <a:pt x="1" y="57352"/>
                  </a:cubicBezTo>
                  <a:lnTo>
                    <a:pt x="1" y="57827"/>
                  </a:lnTo>
                  <a:cubicBezTo>
                    <a:pt x="1" y="57891"/>
                    <a:pt x="64" y="57954"/>
                    <a:pt x="159" y="57954"/>
                  </a:cubicBezTo>
                  <a:cubicBezTo>
                    <a:pt x="222" y="57954"/>
                    <a:pt x="286" y="57891"/>
                    <a:pt x="286" y="57827"/>
                  </a:cubicBezTo>
                  <a:lnTo>
                    <a:pt x="286" y="57352"/>
                  </a:lnTo>
                  <a:cubicBezTo>
                    <a:pt x="286" y="57289"/>
                    <a:pt x="222" y="57226"/>
                    <a:pt x="159" y="57226"/>
                  </a:cubicBezTo>
                  <a:close/>
                  <a:moveTo>
                    <a:pt x="159" y="58683"/>
                  </a:moveTo>
                  <a:cubicBezTo>
                    <a:pt x="64" y="58683"/>
                    <a:pt x="1" y="58746"/>
                    <a:pt x="1" y="58809"/>
                  </a:cubicBezTo>
                  <a:lnTo>
                    <a:pt x="1" y="59284"/>
                  </a:lnTo>
                  <a:cubicBezTo>
                    <a:pt x="1" y="59348"/>
                    <a:pt x="64" y="59411"/>
                    <a:pt x="159" y="59411"/>
                  </a:cubicBezTo>
                  <a:cubicBezTo>
                    <a:pt x="222" y="59411"/>
                    <a:pt x="286" y="59348"/>
                    <a:pt x="286" y="59284"/>
                  </a:cubicBezTo>
                  <a:lnTo>
                    <a:pt x="286" y="58809"/>
                  </a:lnTo>
                  <a:cubicBezTo>
                    <a:pt x="286" y="58746"/>
                    <a:pt x="222" y="58683"/>
                    <a:pt x="159" y="58683"/>
                  </a:cubicBezTo>
                  <a:close/>
                  <a:moveTo>
                    <a:pt x="159" y="60139"/>
                  </a:moveTo>
                  <a:cubicBezTo>
                    <a:pt x="64" y="60139"/>
                    <a:pt x="1" y="60171"/>
                    <a:pt x="1" y="60266"/>
                  </a:cubicBezTo>
                  <a:lnTo>
                    <a:pt x="1" y="60741"/>
                  </a:lnTo>
                  <a:cubicBezTo>
                    <a:pt x="1" y="60804"/>
                    <a:pt x="64" y="60868"/>
                    <a:pt x="159" y="60868"/>
                  </a:cubicBezTo>
                  <a:cubicBezTo>
                    <a:pt x="222" y="60868"/>
                    <a:pt x="286" y="60804"/>
                    <a:pt x="286" y="60741"/>
                  </a:cubicBezTo>
                  <a:lnTo>
                    <a:pt x="286" y="60266"/>
                  </a:lnTo>
                  <a:cubicBezTo>
                    <a:pt x="286" y="60171"/>
                    <a:pt x="222" y="60139"/>
                    <a:pt x="159" y="60139"/>
                  </a:cubicBezTo>
                  <a:close/>
                  <a:moveTo>
                    <a:pt x="159" y="61564"/>
                  </a:moveTo>
                  <a:cubicBezTo>
                    <a:pt x="64" y="61564"/>
                    <a:pt x="1" y="61628"/>
                    <a:pt x="1" y="61691"/>
                  </a:cubicBezTo>
                  <a:lnTo>
                    <a:pt x="1" y="62198"/>
                  </a:lnTo>
                  <a:cubicBezTo>
                    <a:pt x="1" y="62261"/>
                    <a:pt x="64" y="62324"/>
                    <a:pt x="159" y="62324"/>
                  </a:cubicBezTo>
                  <a:cubicBezTo>
                    <a:pt x="222" y="62324"/>
                    <a:pt x="286" y="62261"/>
                    <a:pt x="286" y="62198"/>
                  </a:cubicBezTo>
                  <a:lnTo>
                    <a:pt x="286" y="61691"/>
                  </a:lnTo>
                  <a:cubicBezTo>
                    <a:pt x="286" y="61628"/>
                    <a:pt x="222" y="61564"/>
                    <a:pt x="159" y="61564"/>
                  </a:cubicBezTo>
                  <a:close/>
                  <a:moveTo>
                    <a:pt x="159" y="63021"/>
                  </a:moveTo>
                  <a:cubicBezTo>
                    <a:pt x="64" y="63021"/>
                    <a:pt x="1" y="63084"/>
                    <a:pt x="1" y="63148"/>
                  </a:cubicBezTo>
                  <a:lnTo>
                    <a:pt x="1" y="63623"/>
                  </a:lnTo>
                  <a:cubicBezTo>
                    <a:pt x="1" y="63718"/>
                    <a:pt x="64" y="63750"/>
                    <a:pt x="159" y="63750"/>
                  </a:cubicBezTo>
                  <a:cubicBezTo>
                    <a:pt x="222" y="63750"/>
                    <a:pt x="286" y="63718"/>
                    <a:pt x="286" y="63655"/>
                  </a:cubicBezTo>
                  <a:lnTo>
                    <a:pt x="286" y="63148"/>
                  </a:lnTo>
                  <a:cubicBezTo>
                    <a:pt x="286" y="63084"/>
                    <a:pt x="222" y="63021"/>
                    <a:pt x="159" y="63021"/>
                  </a:cubicBezTo>
                  <a:close/>
                  <a:moveTo>
                    <a:pt x="159" y="64478"/>
                  </a:moveTo>
                  <a:cubicBezTo>
                    <a:pt x="64" y="64478"/>
                    <a:pt x="1" y="64541"/>
                    <a:pt x="1" y="64605"/>
                  </a:cubicBezTo>
                  <a:lnTo>
                    <a:pt x="1" y="65080"/>
                  </a:lnTo>
                  <a:cubicBezTo>
                    <a:pt x="1" y="65143"/>
                    <a:pt x="64" y="65206"/>
                    <a:pt x="159" y="65206"/>
                  </a:cubicBezTo>
                  <a:cubicBezTo>
                    <a:pt x="222" y="65206"/>
                    <a:pt x="286" y="65143"/>
                    <a:pt x="286" y="65080"/>
                  </a:cubicBezTo>
                  <a:lnTo>
                    <a:pt x="286" y="64605"/>
                  </a:lnTo>
                  <a:cubicBezTo>
                    <a:pt x="286" y="64541"/>
                    <a:pt x="222" y="64478"/>
                    <a:pt x="159" y="64478"/>
                  </a:cubicBezTo>
                  <a:close/>
                  <a:moveTo>
                    <a:pt x="159" y="65935"/>
                  </a:moveTo>
                  <a:cubicBezTo>
                    <a:pt x="64" y="65935"/>
                    <a:pt x="1" y="65998"/>
                    <a:pt x="1" y="66061"/>
                  </a:cubicBezTo>
                  <a:lnTo>
                    <a:pt x="1" y="66536"/>
                  </a:lnTo>
                  <a:cubicBezTo>
                    <a:pt x="1" y="66600"/>
                    <a:pt x="64" y="66663"/>
                    <a:pt x="159" y="66663"/>
                  </a:cubicBezTo>
                  <a:cubicBezTo>
                    <a:pt x="222" y="66663"/>
                    <a:pt x="286" y="66600"/>
                    <a:pt x="286" y="66536"/>
                  </a:cubicBezTo>
                  <a:lnTo>
                    <a:pt x="286" y="66061"/>
                  </a:lnTo>
                  <a:cubicBezTo>
                    <a:pt x="286" y="65998"/>
                    <a:pt x="222" y="65935"/>
                    <a:pt x="159" y="65935"/>
                  </a:cubicBezTo>
                  <a:close/>
                  <a:moveTo>
                    <a:pt x="159" y="67391"/>
                  </a:moveTo>
                  <a:cubicBezTo>
                    <a:pt x="64" y="67391"/>
                    <a:pt x="1" y="67423"/>
                    <a:pt x="1" y="67518"/>
                  </a:cubicBezTo>
                  <a:lnTo>
                    <a:pt x="1" y="67993"/>
                  </a:lnTo>
                  <a:cubicBezTo>
                    <a:pt x="1" y="68057"/>
                    <a:pt x="64" y="68120"/>
                    <a:pt x="159" y="68120"/>
                  </a:cubicBezTo>
                  <a:cubicBezTo>
                    <a:pt x="222" y="68120"/>
                    <a:pt x="286" y="68057"/>
                    <a:pt x="286" y="67993"/>
                  </a:cubicBezTo>
                  <a:lnTo>
                    <a:pt x="286" y="67518"/>
                  </a:lnTo>
                  <a:cubicBezTo>
                    <a:pt x="286" y="67423"/>
                    <a:pt x="222" y="67391"/>
                    <a:pt x="159" y="67391"/>
                  </a:cubicBezTo>
                  <a:close/>
                  <a:moveTo>
                    <a:pt x="159" y="68848"/>
                  </a:moveTo>
                  <a:cubicBezTo>
                    <a:pt x="64" y="68848"/>
                    <a:pt x="1" y="68880"/>
                    <a:pt x="1" y="68975"/>
                  </a:cubicBezTo>
                  <a:lnTo>
                    <a:pt x="1" y="69450"/>
                  </a:lnTo>
                  <a:cubicBezTo>
                    <a:pt x="1" y="69513"/>
                    <a:pt x="64" y="69577"/>
                    <a:pt x="159" y="69577"/>
                  </a:cubicBezTo>
                  <a:cubicBezTo>
                    <a:pt x="222" y="69577"/>
                    <a:pt x="286" y="69513"/>
                    <a:pt x="286" y="69450"/>
                  </a:cubicBezTo>
                  <a:lnTo>
                    <a:pt x="286" y="68975"/>
                  </a:lnTo>
                  <a:cubicBezTo>
                    <a:pt x="286" y="68880"/>
                    <a:pt x="222" y="68848"/>
                    <a:pt x="159" y="68848"/>
                  </a:cubicBezTo>
                  <a:close/>
                  <a:moveTo>
                    <a:pt x="159" y="70273"/>
                  </a:moveTo>
                  <a:cubicBezTo>
                    <a:pt x="64" y="70273"/>
                    <a:pt x="1" y="70337"/>
                    <a:pt x="1" y="70400"/>
                  </a:cubicBezTo>
                  <a:lnTo>
                    <a:pt x="1" y="70907"/>
                  </a:lnTo>
                  <a:cubicBezTo>
                    <a:pt x="1" y="70970"/>
                    <a:pt x="64" y="71002"/>
                    <a:pt x="159" y="71002"/>
                  </a:cubicBezTo>
                  <a:cubicBezTo>
                    <a:pt x="222" y="71002"/>
                    <a:pt x="286" y="70970"/>
                    <a:pt x="286" y="70907"/>
                  </a:cubicBezTo>
                  <a:lnTo>
                    <a:pt x="286" y="70400"/>
                  </a:lnTo>
                  <a:cubicBezTo>
                    <a:pt x="286" y="70337"/>
                    <a:pt x="222" y="70273"/>
                    <a:pt x="159" y="70273"/>
                  </a:cubicBezTo>
                  <a:close/>
                  <a:moveTo>
                    <a:pt x="159" y="71730"/>
                  </a:moveTo>
                  <a:cubicBezTo>
                    <a:pt x="64" y="71762"/>
                    <a:pt x="32" y="71793"/>
                    <a:pt x="32" y="71857"/>
                  </a:cubicBezTo>
                  <a:cubicBezTo>
                    <a:pt x="32" y="72047"/>
                    <a:pt x="64" y="72205"/>
                    <a:pt x="64" y="72363"/>
                  </a:cubicBezTo>
                  <a:cubicBezTo>
                    <a:pt x="64" y="72427"/>
                    <a:pt x="127" y="72458"/>
                    <a:pt x="191" y="72458"/>
                  </a:cubicBezTo>
                  <a:cubicBezTo>
                    <a:pt x="286" y="72458"/>
                    <a:pt x="349" y="72395"/>
                    <a:pt x="317" y="72332"/>
                  </a:cubicBezTo>
                  <a:cubicBezTo>
                    <a:pt x="317" y="72173"/>
                    <a:pt x="286" y="72015"/>
                    <a:pt x="286" y="71857"/>
                  </a:cubicBezTo>
                  <a:cubicBezTo>
                    <a:pt x="286" y="71793"/>
                    <a:pt x="222" y="71730"/>
                    <a:pt x="159" y="71730"/>
                  </a:cubicBezTo>
                  <a:close/>
                  <a:moveTo>
                    <a:pt x="317" y="73187"/>
                  </a:moveTo>
                  <a:cubicBezTo>
                    <a:pt x="222" y="73187"/>
                    <a:pt x="191" y="73250"/>
                    <a:pt x="191" y="73314"/>
                  </a:cubicBezTo>
                  <a:cubicBezTo>
                    <a:pt x="222" y="73504"/>
                    <a:pt x="254" y="73662"/>
                    <a:pt x="286" y="73820"/>
                  </a:cubicBezTo>
                  <a:cubicBezTo>
                    <a:pt x="317" y="73852"/>
                    <a:pt x="381" y="73915"/>
                    <a:pt x="444" y="73915"/>
                  </a:cubicBezTo>
                  <a:cubicBezTo>
                    <a:pt x="539" y="73884"/>
                    <a:pt x="571" y="73820"/>
                    <a:pt x="571" y="73757"/>
                  </a:cubicBezTo>
                  <a:cubicBezTo>
                    <a:pt x="507" y="73599"/>
                    <a:pt x="507" y="73440"/>
                    <a:pt x="444" y="73282"/>
                  </a:cubicBezTo>
                  <a:cubicBezTo>
                    <a:pt x="444" y="73219"/>
                    <a:pt x="381" y="73187"/>
                    <a:pt x="317" y="73187"/>
                  </a:cubicBezTo>
                  <a:close/>
                  <a:moveTo>
                    <a:pt x="716" y="74600"/>
                  </a:moveTo>
                  <a:cubicBezTo>
                    <a:pt x="700" y="74600"/>
                    <a:pt x="683" y="74603"/>
                    <a:pt x="666" y="74612"/>
                  </a:cubicBezTo>
                  <a:cubicBezTo>
                    <a:pt x="602" y="74612"/>
                    <a:pt x="539" y="74675"/>
                    <a:pt x="571" y="74739"/>
                  </a:cubicBezTo>
                  <a:cubicBezTo>
                    <a:pt x="634" y="74897"/>
                    <a:pt x="698" y="75055"/>
                    <a:pt x="729" y="75214"/>
                  </a:cubicBezTo>
                  <a:cubicBezTo>
                    <a:pt x="761" y="75277"/>
                    <a:pt x="824" y="75309"/>
                    <a:pt x="856" y="75309"/>
                  </a:cubicBezTo>
                  <a:cubicBezTo>
                    <a:pt x="888" y="75309"/>
                    <a:pt x="888" y="75277"/>
                    <a:pt x="919" y="75277"/>
                  </a:cubicBezTo>
                  <a:cubicBezTo>
                    <a:pt x="983" y="75277"/>
                    <a:pt x="1014" y="75214"/>
                    <a:pt x="983" y="75119"/>
                  </a:cubicBezTo>
                  <a:cubicBezTo>
                    <a:pt x="919" y="74992"/>
                    <a:pt x="888" y="74834"/>
                    <a:pt x="824" y="74675"/>
                  </a:cubicBezTo>
                  <a:cubicBezTo>
                    <a:pt x="801" y="74629"/>
                    <a:pt x="761" y="74600"/>
                    <a:pt x="716" y="74600"/>
                  </a:cubicBezTo>
                  <a:close/>
                  <a:moveTo>
                    <a:pt x="1266" y="75961"/>
                  </a:moveTo>
                  <a:cubicBezTo>
                    <a:pt x="1244" y="75961"/>
                    <a:pt x="1223" y="75964"/>
                    <a:pt x="1204" y="75974"/>
                  </a:cubicBezTo>
                  <a:cubicBezTo>
                    <a:pt x="1141" y="75974"/>
                    <a:pt x="1109" y="76069"/>
                    <a:pt x="1141" y="76132"/>
                  </a:cubicBezTo>
                  <a:cubicBezTo>
                    <a:pt x="1204" y="76259"/>
                    <a:pt x="1299" y="76417"/>
                    <a:pt x="1363" y="76544"/>
                  </a:cubicBezTo>
                  <a:cubicBezTo>
                    <a:pt x="1394" y="76607"/>
                    <a:pt x="1458" y="76639"/>
                    <a:pt x="1489" y="76639"/>
                  </a:cubicBezTo>
                  <a:cubicBezTo>
                    <a:pt x="1521" y="76639"/>
                    <a:pt x="1553" y="76607"/>
                    <a:pt x="1553" y="76607"/>
                  </a:cubicBezTo>
                  <a:cubicBezTo>
                    <a:pt x="1616" y="76575"/>
                    <a:pt x="1648" y="76512"/>
                    <a:pt x="1616" y="76449"/>
                  </a:cubicBezTo>
                  <a:cubicBezTo>
                    <a:pt x="1521" y="76322"/>
                    <a:pt x="1458" y="76164"/>
                    <a:pt x="1394" y="76005"/>
                  </a:cubicBezTo>
                  <a:cubicBezTo>
                    <a:pt x="1372" y="75983"/>
                    <a:pt x="1318" y="75961"/>
                    <a:pt x="1266" y="75961"/>
                  </a:cubicBezTo>
                  <a:close/>
                  <a:moveTo>
                    <a:pt x="2021" y="77220"/>
                  </a:moveTo>
                  <a:cubicBezTo>
                    <a:pt x="1991" y="77220"/>
                    <a:pt x="1959" y="77227"/>
                    <a:pt x="1933" y="77240"/>
                  </a:cubicBezTo>
                  <a:cubicBezTo>
                    <a:pt x="1869" y="77272"/>
                    <a:pt x="1869" y="77367"/>
                    <a:pt x="1901" y="77399"/>
                  </a:cubicBezTo>
                  <a:cubicBezTo>
                    <a:pt x="1996" y="77557"/>
                    <a:pt x="2091" y="77684"/>
                    <a:pt x="2186" y="77811"/>
                  </a:cubicBezTo>
                  <a:cubicBezTo>
                    <a:pt x="2218" y="77842"/>
                    <a:pt x="2249" y="77874"/>
                    <a:pt x="2313" y="77874"/>
                  </a:cubicBezTo>
                  <a:cubicBezTo>
                    <a:pt x="2313" y="77874"/>
                    <a:pt x="2344" y="77874"/>
                    <a:pt x="2376" y="77842"/>
                  </a:cubicBezTo>
                  <a:cubicBezTo>
                    <a:pt x="2439" y="77811"/>
                    <a:pt x="2439" y="77747"/>
                    <a:pt x="2408" y="77684"/>
                  </a:cubicBezTo>
                  <a:cubicBezTo>
                    <a:pt x="2313" y="77557"/>
                    <a:pt x="2218" y="77399"/>
                    <a:pt x="2123" y="77272"/>
                  </a:cubicBezTo>
                  <a:cubicBezTo>
                    <a:pt x="2104" y="77235"/>
                    <a:pt x="2064" y="77220"/>
                    <a:pt x="2021" y="77220"/>
                  </a:cubicBezTo>
                  <a:close/>
                  <a:moveTo>
                    <a:pt x="2924" y="78409"/>
                  </a:moveTo>
                  <a:cubicBezTo>
                    <a:pt x="2899" y="78409"/>
                    <a:pt x="2875" y="78420"/>
                    <a:pt x="2851" y="78444"/>
                  </a:cubicBezTo>
                  <a:cubicBezTo>
                    <a:pt x="2788" y="78476"/>
                    <a:pt x="2788" y="78571"/>
                    <a:pt x="2819" y="78602"/>
                  </a:cubicBezTo>
                  <a:cubicBezTo>
                    <a:pt x="2946" y="78729"/>
                    <a:pt x="3041" y="78856"/>
                    <a:pt x="3168" y="78982"/>
                  </a:cubicBezTo>
                  <a:cubicBezTo>
                    <a:pt x="3199" y="79014"/>
                    <a:pt x="3231" y="79014"/>
                    <a:pt x="3263" y="79014"/>
                  </a:cubicBezTo>
                  <a:lnTo>
                    <a:pt x="3358" y="79014"/>
                  </a:lnTo>
                  <a:cubicBezTo>
                    <a:pt x="3421" y="78951"/>
                    <a:pt x="3421" y="78887"/>
                    <a:pt x="3358" y="78824"/>
                  </a:cubicBezTo>
                  <a:cubicBezTo>
                    <a:pt x="3263" y="78697"/>
                    <a:pt x="3136" y="78571"/>
                    <a:pt x="3041" y="78476"/>
                  </a:cubicBezTo>
                  <a:cubicBezTo>
                    <a:pt x="3002" y="78436"/>
                    <a:pt x="2963" y="78409"/>
                    <a:pt x="2924" y="78409"/>
                  </a:cubicBezTo>
                  <a:close/>
                  <a:moveTo>
                    <a:pt x="4003" y="79497"/>
                  </a:moveTo>
                  <a:cubicBezTo>
                    <a:pt x="3967" y="79497"/>
                    <a:pt x="3928" y="79505"/>
                    <a:pt x="3896" y="79521"/>
                  </a:cubicBezTo>
                  <a:cubicBezTo>
                    <a:pt x="3864" y="79584"/>
                    <a:pt x="3864" y="79647"/>
                    <a:pt x="3896" y="79679"/>
                  </a:cubicBezTo>
                  <a:cubicBezTo>
                    <a:pt x="4054" y="79806"/>
                    <a:pt x="4181" y="79932"/>
                    <a:pt x="4308" y="80027"/>
                  </a:cubicBezTo>
                  <a:cubicBezTo>
                    <a:pt x="4339" y="80059"/>
                    <a:pt x="4371" y="80059"/>
                    <a:pt x="4403" y="80059"/>
                  </a:cubicBezTo>
                  <a:cubicBezTo>
                    <a:pt x="4434" y="80059"/>
                    <a:pt x="4466" y="80027"/>
                    <a:pt x="4498" y="80027"/>
                  </a:cubicBezTo>
                  <a:cubicBezTo>
                    <a:pt x="4529" y="79964"/>
                    <a:pt x="4529" y="79901"/>
                    <a:pt x="4498" y="79837"/>
                  </a:cubicBezTo>
                  <a:cubicBezTo>
                    <a:pt x="4339" y="79742"/>
                    <a:pt x="4213" y="79616"/>
                    <a:pt x="4086" y="79521"/>
                  </a:cubicBezTo>
                  <a:cubicBezTo>
                    <a:pt x="4070" y="79505"/>
                    <a:pt x="4039" y="79497"/>
                    <a:pt x="4003" y="79497"/>
                  </a:cubicBezTo>
                  <a:close/>
                  <a:moveTo>
                    <a:pt x="5211" y="80418"/>
                  </a:moveTo>
                  <a:cubicBezTo>
                    <a:pt x="5174" y="80418"/>
                    <a:pt x="5137" y="80434"/>
                    <a:pt x="5100" y="80471"/>
                  </a:cubicBezTo>
                  <a:cubicBezTo>
                    <a:pt x="5068" y="80534"/>
                    <a:pt x="5068" y="80597"/>
                    <a:pt x="5131" y="80629"/>
                  </a:cubicBezTo>
                  <a:cubicBezTo>
                    <a:pt x="5290" y="80756"/>
                    <a:pt x="5416" y="80851"/>
                    <a:pt x="5575" y="80946"/>
                  </a:cubicBezTo>
                  <a:lnTo>
                    <a:pt x="5638" y="80946"/>
                  </a:lnTo>
                  <a:cubicBezTo>
                    <a:pt x="5701" y="80946"/>
                    <a:pt x="5733" y="80946"/>
                    <a:pt x="5765" y="80882"/>
                  </a:cubicBezTo>
                  <a:cubicBezTo>
                    <a:pt x="5796" y="80851"/>
                    <a:pt x="5796" y="80756"/>
                    <a:pt x="5733" y="80724"/>
                  </a:cubicBezTo>
                  <a:cubicBezTo>
                    <a:pt x="5575" y="80629"/>
                    <a:pt x="5448" y="80534"/>
                    <a:pt x="5290" y="80439"/>
                  </a:cubicBezTo>
                  <a:cubicBezTo>
                    <a:pt x="5263" y="80426"/>
                    <a:pt x="5237" y="80418"/>
                    <a:pt x="5211" y="80418"/>
                  </a:cubicBezTo>
                  <a:close/>
                  <a:moveTo>
                    <a:pt x="6564" y="81218"/>
                  </a:moveTo>
                  <a:cubicBezTo>
                    <a:pt x="6510" y="81218"/>
                    <a:pt x="6453" y="81248"/>
                    <a:pt x="6430" y="81294"/>
                  </a:cubicBezTo>
                  <a:cubicBezTo>
                    <a:pt x="6398" y="81357"/>
                    <a:pt x="6430" y="81421"/>
                    <a:pt x="6493" y="81452"/>
                  </a:cubicBezTo>
                  <a:cubicBezTo>
                    <a:pt x="6651" y="81516"/>
                    <a:pt x="6810" y="81611"/>
                    <a:pt x="6968" y="81674"/>
                  </a:cubicBezTo>
                  <a:cubicBezTo>
                    <a:pt x="6968" y="81706"/>
                    <a:pt x="7000" y="81706"/>
                    <a:pt x="7031" y="81706"/>
                  </a:cubicBezTo>
                  <a:cubicBezTo>
                    <a:pt x="7063" y="81706"/>
                    <a:pt x="7126" y="81674"/>
                    <a:pt x="7126" y="81642"/>
                  </a:cubicBezTo>
                  <a:cubicBezTo>
                    <a:pt x="7190" y="81579"/>
                    <a:pt x="7158" y="81516"/>
                    <a:pt x="7095" y="81484"/>
                  </a:cubicBezTo>
                  <a:cubicBezTo>
                    <a:pt x="6936" y="81389"/>
                    <a:pt x="6778" y="81326"/>
                    <a:pt x="6620" y="81231"/>
                  </a:cubicBezTo>
                  <a:cubicBezTo>
                    <a:pt x="6603" y="81222"/>
                    <a:pt x="6583" y="81218"/>
                    <a:pt x="6564" y="81218"/>
                  </a:cubicBezTo>
                  <a:close/>
                  <a:moveTo>
                    <a:pt x="7989" y="81852"/>
                  </a:moveTo>
                  <a:cubicBezTo>
                    <a:pt x="7935" y="81852"/>
                    <a:pt x="7878" y="81881"/>
                    <a:pt x="7855" y="81927"/>
                  </a:cubicBezTo>
                  <a:cubicBezTo>
                    <a:pt x="7823" y="81991"/>
                    <a:pt x="7855" y="82054"/>
                    <a:pt x="7950" y="82086"/>
                  </a:cubicBezTo>
                  <a:cubicBezTo>
                    <a:pt x="8108" y="82149"/>
                    <a:pt x="8266" y="82213"/>
                    <a:pt x="8425" y="82276"/>
                  </a:cubicBezTo>
                  <a:lnTo>
                    <a:pt x="8488" y="82276"/>
                  </a:lnTo>
                  <a:cubicBezTo>
                    <a:pt x="8551" y="82276"/>
                    <a:pt x="8583" y="82244"/>
                    <a:pt x="8615" y="82181"/>
                  </a:cubicBezTo>
                  <a:cubicBezTo>
                    <a:pt x="8646" y="82117"/>
                    <a:pt x="8583" y="82054"/>
                    <a:pt x="8520" y="82054"/>
                  </a:cubicBezTo>
                  <a:cubicBezTo>
                    <a:pt x="8361" y="81991"/>
                    <a:pt x="8203" y="81927"/>
                    <a:pt x="8045" y="81864"/>
                  </a:cubicBezTo>
                  <a:cubicBezTo>
                    <a:pt x="8028" y="81856"/>
                    <a:pt x="8009" y="81852"/>
                    <a:pt x="7989" y="81852"/>
                  </a:cubicBezTo>
                  <a:close/>
                  <a:moveTo>
                    <a:pt x="9483" y="82327"/>
                  </a:moveTo>
                  <a:cubicBezTo>
                    <a:pt x="9438" y="82327"/>
                    <a:pt x="9398" y="82356"/>
                    <a:pt x="9375" y="82403"/>
                  </a:cubicBezTo>
                  <a:cubicBezTo>
                    <a:pt x="9343" y="82466"/>
                    <a:pt x="9406" y="82561"/>
                    <a:pt x="9470" y="82561"/>
                  </a:cubicBezTo>
                  <a:cubicBezTo>
                    <a:pt x="9628" y="82593"/>
                    <a:pt x="9818" y="82656"/>
                    <a:pt x="9977" y="82688"/>
                  </a:cubicBezTo>
                  <a:lnTo>
                    <a:pt x="10008" y="82688"/>
                  </a:lnTo>
                  <a:cubicBezTo>
                    <a:pt x="10072" y="82688"/>
                    <a:pt x="10135" y="82656"/>
                    <a:pt x="10135" y="82593"/>
                  </a:cubicBezTo>
                  <a:cubicBezTo>
                    <a:pt x="10167" y="82529"/>
                    <a:pt x="10103" y="82466"/>
                    <a:pt x="10040" y="82434"/>
                  </a:cubicBezTo>
                  <a:cubicBezTo>
                    <a:pt x="9882" y="82403"/>
                    <a:pt x="9692" y="82371"/>
                    <a:pt x="9533" y="82339"/>
                  </a:cubicBezTo>
                  <a:cubicBezTo>
                    <a:pt x="9516" y="82331"/>
                    <a:pt x="9499" y="82327"/>
                    <a:pt x="9483" y="82327"/>
                  </a:cubicBezTo>
                  <a:close/>
                  <a:moveTo>
                    <a:pt x="11085" y="82624"/>
                  </a:moveTo>
                  <a:cubicBezTo>
                    <a:pt x="11022" y="82624"/>
                    <a:pt x="10927" y="82656"/>
                    <a:pt x="10927" y="82719"/>
                  </a:cubicBezTo>
                  <a:cubicBezTo>
                    <a:pt x="10927" y="82783"/>
                    <a:pt x="10990" y="82846"/>
                    <a:pt x="11053" y="82846"/>
                  </a:cubicBezTo>
                  <a:cubicBezTo>
                    <a:pt x="11212" y="82878"/>
                    <a:pt x="11402" y="82909"/>
                    <a:pt x="11592" y="82909"/>
                  </a:cubicBezTo>
                  <a:cubicBezTo>
                    <a:pt x="11655" y="82909"/>
                    <a:pt x="11718" y="82878"/>
                    <a:pt x="11718" y="82814"/>
                  </a:cubicBezTo>
                  <a:cubicBezTo>
                    <a:pt x="11718" y="82751"/>
                    <a:pt x="11687" y="82688"/>
                    <a:pt x="11592" y="82688"/>
                  </a:cubicBezTo>
                  <a:cubicBezTo>
                    <a:pt x="11433" y="82656"/>
                    <a:pt x="11243" y="82656"/>
                    <a:pt x="11085" y="82624"/>
                  </a:cubicBezTo>
                  <a:close/>
                  <a:moveTo>
                    <a:pt x="12637" y="82719"/>
                  </a:moveTo>
                  <a:cubicBezTo>
                    <a:pt x="12573" y="82719"/>
                    <a:pt x="12510" y="82783"/>
                    <a:pt x="12510" y="82846"/>
                  </a:cubicBezTo>
                  <a:cubicBezTo>
                    <a:pt x="12510" y="82909"/>
                    <a:pt x="12573" y="82973"/>
                    <a:pt x="12637" y="82973"/>
                  </a:cubicBezTo>
                  <a:lnTo>
                    <a:pt x="13175" y="82973"/>
                  </a:lnTo>
                  <a:cubicBezTo>
                    <a:pt x="13270" y="82973"/>
                    <a:pt x="13333" y="82909"/>
                    <a:pt x="13333" y="82846"/>
                  </a:cubicBezTo>
                  <a:cubicBezTo>
                    <a:pt x="13333" y="82783"/>
                    <a:pt x="13270" y="82719"/>
                    <a:pt x="13175" y="82719"/>
                  </a:cubicBezTo>
                  <a:close/>
                  <a:moveTo>
                    <a:pt x="14252" y="82719"/>
                  </a:moveTo>
                  <a:cubicBezTo>
                    <a:pt x="14189" y="82719"/>
                    <a:pt x="14125" y="82783"/>
                    <a:pt x="14125" y="82846"/>
                  </a:cubicBezTo>
                  <a:cubicBezTo>
                    <a:pt x="14125" y="82909"/>
                    <a:pt x="14189" y="82973"/>
                    <a:pt x="14252" y="82973"/>
                  </a:cubicBezTo>
                  <a:lnTo>
                    <a:pt x="14790" y="82973"/>
                  </a:lnTo>
                  <a:cubicBezTo>
                    <a:pt x="14854" y="82973"/>
                    <a:pt x="14917" y="82909"/>
                    <a:pt x="14917" y="82846"/>
                  </a:cubicBezTo>
                  <a:cubicBezTo>
                    <a:pt x="14917" y="82783"/>
                    <a:pt x="14854" y="82719"/>
                    <a:pt x="14790" y="82719"/>
                  </a:cubicBezTo>
                  <a:close/>
                  <a:moveTo>
                    <a:pt x="15835" y="82719"/>
                  </a:moveTo>
                  <a:cubicBezTo>
                    <a:pt x="15772" y="82719"/>
                    <a:pt x="15709" y="82783"/>
                    <a:pt x="15709" y="82846"/>
                  </a:cubicBezTo>
                  <a:cubicBezTo>
                    <a:pt x="15709" y="82909"/>
                    <a:pt x="15772" y="82973"/>
                    <a:pt x="15835" y="82973"/>
                  </a:cubicBezTo>
                  <a:lnTo>
                    <a:pt x="16374" y="82973"/>
                  </a:lnTo>
                  <a:cubicBezTo>
                    <a:pt x="16469" y="82973"/>
                    <a:pt x="16500" y="82909"/>
                    <a:pt x="16500" y="82846"/>
                  </a:cubicBezTo>
                  <a:cubicBezTo>
                    <a:pt x="16500" y="82783"/>
                    <a:pt x="16469" y="82719"/>
                    <a:pt x="16374" y="82719"/>
                  </a:cubicBezTo>
                  <a:close/>
                  <a:moveTo>
                    <a:pt x="17450" y="82719"/>
                  </a:moveTo>
                  <a:cubicBezTo>
                    <a:pt x="17355" y="82719"/>
                    <a:pt x="17324" y="82783"/>
                    <a:pt x="17324" y="82846"/>
                  </a:cubicBezTo>
                  <a:cubicBezTo>
                    <a:pt x="17324" y="82909"/>
                    <a:pt x="17355" y="82973"/>
                    <a:pt x="17450" y="82973"/>
                  </a:cubicBezTo>
                  <a:lnTo>
                    <a:pt x="17989" y="82973"/>
                  </a:lnTo>
                  <a:cubicBezTo>
                    <a:pt x="18052" y="82973"/>
                    <a:pt x="18115" y="82909"/>
                    <a:pt x="18115" y="82846"/>
                  </a:cubicBezTo>
                  <a:cubicBezTo>
                    <a:pt x="18115" y="82783"/>
                    <a:pt x="18052" y="82719"/>
                    <a:pt x="17989" y="82719"/>
                  </a:cubicBezTo>
                  <a:close/>
                  <a:moveTo>
                    <a:pt x="19034" y="82719"/>
                  </a:moveTo>
                  <a:cubicBezTo>
                    <a:pt x="18971" y="82719"/>
                    <a:pt x="18907" y="82783"/>
                    <a:pt x="18907" y="82846"/>
                  </a:cubicBezTo>
                  <a:cubicBezTo>
                    <a:pt x="18907" y="82909"/>
                    <a:pt x="18971" y="82973"/>
                    <a:pt x="19034" y="82973"/>
                  </a:cubicBezTo>
                  <a:lnTo>
                    <a:pt x="19572" y="82973"/>
                  </a:lnTo>
                  <a:cubicBezTo>
                    <a:pt x="19636" y="82973"/>
                    <a:pt x="19699" y="82909"/>
                    <a:pt x="19699" y="82846"/>
                  </a:cubicBezTo>
                  <a:cubicBezTo>
                    <a:pt x="19699" y="82783"/>
                    <a:pt x="19636" y="82719"/>
                    <a:pt x="19572" y="82719"/>
                  </a:cubicBezTo>
                  <a:close/>
                  <a:moveTo>
                    <a:pt x="20649" y="82719"/>
                  </a:moveTo>
                  <a:cubicBezTo>
                    <a:pt x="20554" y="82719"/>
                    <a:pt x="20491" y="82783"/>
                    <a:pt x="20491" y="82846"/>
                  </a:cubicBezTo>
                  <a:cubicBezTo>
                    <a:pt x="20491" y="82909"/>
                    <a:pt x="20554" y="82973"/>
                    <a:pt x="20649" y="82973"/>
                  </a:cubicBezTo>
                  <a:lnTo>
                    <a:pt x="21156" y="82973"/>
                  </a:lnTo>
                  <a:cubicBezTo>
                    <a:pt x="21251" y="82973"/>
                    <a:pt x="21314" y="82909"/>
                    <a:pt x="21314" y="82846"/>
                  </a:cubicBezTo>
                  <a:cubicBezTo>
                    <a:pt x="21314" y="82783"/>
                    <a:pt x="21251" y="82719"/>
                    <a:pt x="21156" y="82719"/>
                  </a:cubicBezTo>
                  <a:close/>
                  <a:moveTo>
                    <a:pt x="22232" y="82719"/>
                  </a:moveTo>
                  <a:cubicBezTo>
                    <a:pt x="22169" y="82719"/>
                    <a:pt x="22106" y="82783"/>
                    <a:pt x="22106" y="82846"/>
                  </a:cubicBezTo>
                  <a:cubicBezTo>
                    <a:pt x="22106" y="82909"/>
                    <a:pt x="22169" y="82973"/>
                    <a:pt x="22232" y="82973"/>
                  </a:cubicBezTo>
                  <a:lnTo>
                    <a:pt x="22771" y="82973"/>
                  </a:lnTo>
                  <a:cubicBezTo>
                    <a:pt x="22834" y="82973"/>
                    <a:pt x="22898" y="82909"/>
                    <a:pt x="22898" y="82846"/>
                  </a:cubicBezTo>
                  <a:cubicBezTo>
                    <a:pt x="22898" y="82783"/>
                    <a:pt x="22834" y="82719"/>
                    <a:pt x="22771" y="82719"/>
                  </a:cubicBezTo>
                  <a:close/>
                  <a:moveTo>
                    <a:pt x="23848" y="82719"/>
                  </a:moveTo>
                  <a:cubicBezTo>
                    <a:pt x="23753" y="82719"/>
                    <a:pt x="23689" y="82783"/>
                    <a:pt x="23689" y="82846"/>
                  </a:cubicBezTo>
                  <a:cubicBezTo>
                    <a:pt x="23689" y="82909"/>
                    <a:pt x="23753" y="82973"/>
                    <a:pt x="23848" y="82973"/>
                  </a:cubicBezTo>
                  <a:lnTo>
                    <a:pt x="24354" y="82973"/>
                  </a:lnTo>
                  <a:cubicBezTo>
                    <a:pt x="24449" y="82973"/>
                    <a:pt x="24481" y="82909"/>
                    <a:pt x="24481" y="82846"/>
                  </a:cubicBezTo>
                  <a:cubicBezTo>
                    <a:pt x="24481" y="82783"/>
                    <a:pt x="24449" y="82719"/>
                    <a:pt x="24354" y="82719"/>
                  </a:cubicBezTo>
                  <a:close/>
                  <a:moveTo>
                    <a:pt x="25431" y="82719"/>
                  </a:moveTo>
                  <a:cubicBezTo>
                    <a:pt x="25368" y="82719"/>
                    <a:pt x="25304" y="82783"/>
                    <a:pt x="25304" y="82846"/>
                  </a:cubicBezTo>
                  <a:cubicBezTo>
                    <a:pt x="25304" y="82909"/>
                    <a:pt x="25368" y="82973"/>
                    <a:pt x="25431" y="82973"/>
                  </a:cubicBezTo>
                  <a:lnTo>
                    <a:pt x="25969" y="82973"/>
                  </a:lnTo>
                  <a:cubicBezTo>
                    <a:pt x="26033" y="82973"/>
                    <a:pt x="26096" y="82909"/>
                    <a:pt x="26096" y="82846"/>
                  </a:cubicBezTo>
                  <a:cubicBezTo>
                    <a:pt x="26096" y="82783"/>
                    <a:pt x="26033" y="82719"/>
                    <a:pt x="25969" y="82719"/>
                  </a:cubicBezTo>
                  <a:close/>
                  <a:moveTo>
                    <a:pt x="27015" y="82719"/>
                  </a:moveTo>
                  <a:cubicBezTo>
                    <a:pt x="26951" y="82719"/>
                    <a:pt x="26888" y="82783"/>
                    <a:pt x="26888" y="82846"/>
                  </a:cubicBezTo>
                  <a:cubicBezTo>
                    <a:pt x="26888" y="82909"/>
                    <a:pt x="26951" y="82973"/>
                    <a:pt x="27015" y="82973"/>
                  </a:cubicBezTo>
                  <a:lnTo>
                    <a:pt x="27553" y="82973"/>
                  </a:lnTo>
                  <a:cubicBezTo>
                    <a:pt x="27616" y="82973"/>
                    <a:pt x="27680" y="82909"/>
                    <a:pt x="27680" y="82846"/>
                  </a:cubicBezTo>
                  <a:cubicBezTo>
                    <a:pt x="27680" y="82783"/>
                    <a:pt x="27616" y="82719"/>
                    <a:pt x="27553" y="82719"/>
                  </a:cubicBezTo>
                  <a:close/>
                  <a:moveTo>
                    <a:pt x="28630" y="82719"/>
                  </a:moveTo>
                  <a:cubicBezTo>
                    <a:pt x="28535" y="82719"/>
                    <a:pt x="28503" y="82783"/>
                    <a:pt x="28503" y="82846"/>
                  </a:cubicBezTo>
                  <a:cubicBezTo>
                    <a:pt x="28503" y="82909"/>
                    <a:pt x="28535" y="82973"/>
                    <a:pt x="28630" y="82973"/>
                  </a:cubicBezTo>
                  <a:lnTo>
                    <a:pt x="29168" y="82973"/>
                  </a:lnTo>
                  <a:cubicBezTo>
                    <a:pt x="29231" y="82973"/>
                    <a:pt x="29295" y="82909"/>
                    <a:pt x="29295" y="82846"/>
                  </a:cubicBezTo>
                  <a:cubicBezTo>
                    <a:pt x="29295" y="82783"/>
                    <a:pt x="29231" y="82719"/>
                    <a:pt x="29168" y="82719"/>
                  </a:cubicBezTo>
                  <a:close/>
                  <a:moveTo>
                    <a:pt x="30213" y="82719"/>
                  </a:moveTo>
                  <a:cubicBezTo>
                    <a:pt x="30150" y="82719"/>
                    <a:pt x="30086" y="82783"/>
                    <a:pt x="30086" y="82846"/>
                  </a:cubicBezTo>
                  <a:cubicBezTo>
                    <a:pt x="30086" y="82909"/>
                    <a:pt x="30150" y="82973"/>
                    <a:pt x="30213" y="82973"/>
                  </a:cubicBezTo>
                  <a:lnTo>
                    <a:pt x="30751" y="82973"/>
                  </a:lnTo>
                  <a:cubicBezTo>
                    <a:pt x="30815" y="82973"/>
                    <a:pt x="30878" y="82909"/>
                    <a:pt x="30878" y="82846"/>
                  </a:cubicBezTo>
                  <a:cubicBezTo>
                    <a:pt x="30878" y="82783"/>
                    <a:pt x="30815" y="82719"/>
                    <a:pt x="30751" y="82719"/>
                  </a:cubicBezTo>
                  <a:close/>
                  <a:moveTo>
                    <a:pt x="31828" y="82719"/>
                  </a:moveTo>
                  <a:cubicBezTo>
                    <a:pt x="31733" y="82719"/>
                    <a:pt x="31670" y="82783"/>
                    <a:pt x="31670" y="82846"/>
                  </a:cubicBezTo>
                  <a:cubicBezTo>
                    <a:pt x="31670" y="82909"/>
                    <a:pt x="31733" y="82973"/>
                    <a:pt x="31828" y="82973"/>
                  </a:cubicBezTo>
                  <a:lnTo>
                    <a:pt x="32335" y="82973"/>
                  </a:lnTo>
                  <a:cubicBezTo>
                    <a:pt x="32430" y="82973"/>
                    <a:pt x="32462" y="82909"/>
                    <a:pt x="32462" y="82846"/>
                  </a:cubicBezTo>
                  <a:cubicBezTo>
                    <a:pt x="32462" y="82783"/>
                    <a:pt x="32430" y="82719"/>
                    <a:pt x="32335" y="82719"/>
                  </a:cubicBezTo>
                  <a:close/>
                  <a:moveTo>
                    <a:pt x="33412" y="82719"/>
                  </a:moveTo>
                  <a:cubicBezTo>
                    <a:pt x="33348" y="82719"/>
                    <a:pt x="33285" y="82783"/>
                    <a:pt x="33285" y="82846"/>
                  </a:cubicBezTo>
                  <a:cubicBezTo>
                    <a:pt x="33285" y="82909"/>
                    <a:pt x="33348" y="82973"/>
                    <a:pt x="33412" y="82973"/>
                  </a:cubicBezTo>
                  <a:lnTo>
                    <a:pt x="33950" y="82973"/>
                  </a:lnTo>
                  <a:cubicBezTo>
                    <a:pt x="34013" y="82973"/>
                    <a:pt x="34077" y="82909"/>
                    <a:pt x="34077" y="82846"/>
                  </a:cubicBezTo>
                  <a:cubicBezTo>
                    <a:pt x="34077" y="82783"/>
                    <a:pt x="34013" y="82719"/>
                    <a:pt x="33950" y="82719"/>
                  </a:cubicBezTo>
                  <a:close/>
                  <a:moveTo>
                    <a:pt x="34995" y="82719"/>
                  </a:moveTo>
                  <a:cubicBezTo>
                    <a:pt x="34932" y="82719"/>
                    <a:pt x="34868" y="82783"/>
                    <a:pt x="34868" y="82846"/>
                  </a:cubicBezTo>
                  <a:cubicBezTo>
                    <a:pt x="34868" y="82909"/>
                    <a:pt x="34932" y="82973"/>
                    <a:pt x="34995" y="82973"/>
                  </a:cubicBezTo>
                  <a:lnTo>
                    <a:pt x="35533" y="82973"/>
                  </a:lnTo>
                  <a:cubicBezTo>
                    <a:pt x="35597" y="82973"/>
                    <a:pt x="35660" y="82909"/>
                    <a:pt x="35660" y="82846"/>
                  </a:cubicBezTo>
                  <a:cubicBezTo>
                    <a:pt x="35660" y="82783"/>
                    <a:pt x="35628" y="82719"/>
                    <a:pt x="35533" y="82719"/>
                  </a:cubicBezTo>
                  <a:close/>
                  <a:moveTo>
                    <a:pt x="36610" y="82719"/>
                  </a:moveTo>
                  <a:cubicBezTo>
                    <a:pt x="36515" y="82719"/>
                    <a:pt x="36484" y="82783"/>
                    <a:pt x="36484" y="82846"/>
                  </a:cubicBezTo>
                  <a:cubicBezTo>
                    <a:pt x="36484" y="82909"/>
                    <a:pt x="36515" y="82973"/>
                    <a:pt x="36610" y="82973"/>
                  </a:cubicBezTo>
                  <a:lnTo>
                    <a:pt x="37149" y="82973"/>
                  </a:lnTo>
                  <a:cubicBezTo>
                    <a:pt x="37212" y="82973"/>
                    <a:pt x="37275" y="82909"/>
                    <a:pt x="37275" y="82846"/>
                  </a:cubicBezTo>
                  <a:cubicBezTo>
                    <a:pt x="37275" y="82783"/>
                    <a:pt x="37212" y="82719"/>
                    <a:pt x="37149" y="82719"/>
                  </a:cubicBezTo>
                  <a:close/>
                  <a:moveTo>
                    <a:pt x="38194" y="82719"/>
                  </a:moveTo>
                  <a:cubicBezTo>
                    <a:pt x="38130" y="82719"/>
                    <a:pt x="38067" y="82783"/>
                    <a:pt x="38067" y="82846"/>
                  </a:cubicBezTo>
                  <a:cubicBezTo>
                    <a:pt x="38067" y="82909"/>
                    <a:pt x="38130" y="82973"/>
                    <a:pt x="38194" y="82973"/>
                  </a:cubicBezTo>
                  <a:lnTo>
                    <a:pt x="38732" y="82973"/>
                  </a:lnTo>
                  <a:cubicBezTo>
                    <a:pt x="38795" y="82973"/>
                    <a:pt x="38859" y="82909"/>
                    <a:pt x="38859" y="82846"/>
                  </a:cubicBezTo>
                  <a:cubicBezTo>
                    <a:pt x="38859" y="82783"/>
                    <a:pt x="38795" y="82719"/>
                    <a:pt x="38732" y="82719"/>
                  </a:cubicBezTo>
                  <a:close/>
                  <a:moveTo>
                    <a:pt x="39809" y="82719"/>
                  </a:moveTo>
                  <a:cubicBezTo>
                    <a:pt x="39714" y="82719"/>
                    <a:pt x="39650" y="82783"/>
                    <a:pt x="39650" y="82846"/>
                  </a:cubicBezTo>
                  <a:cubicBezTo>
                    <a:pt x="39650" y="82909"/>
                    <a:pt x="39714" y="82973"/>
                    <a:pt x="39809" y="82973"/>
                  </a:cubicBezTo>
                  <a:lnTo>
                    <a:pt x="40316" y="82973"/>
                  </a:lnTo>
                  <a:cubicBezTo>
                    <a:pt x="40411" y="82973"/>
                    <a:pt x="40474" y="82909"/>
                    <a:pt x="40474" y="82846"/>
                  </a:cubicBezTo>
                  <a:cubicBezTo>
                    <a:pt x="40474" y="82783"/>
                    <a:pt x="40411" y="82719"/>
                    <a:pt x="40316" y="82719"/>
                  </a:cubicBezTo>
                  <a:close/>
                  <a:moveTo>
                    <a:pt x="41392" y="82719"/>
                  </a:moveTo>
                  <a:cubicBezTo>
                    <a:pt x="41329" y="82719"/>
                    <a:pt x="41266" y="82783"/>
                    <a:pt x="41266" y="82846"/>
                  </a:cubicBezTo>
                  <a:cubicBezTo>
                    <a:pt x="41266" y="82909"/>
                    <a:pt x="41329" y="82973"/>
                    <a:pt x="41392" y="82973"/>
                  </a:cubicBezTo>
                  <a:lnTo>
                    <a:pt x="41931" y="82973"/>
                  </a:lnTo>
                  <a:cubicBezTo>
                    <a:pt x="41994" y="82973"/>
                    <a:pt x="42057" y="82909"/>
                    <a:pt x="42057" y="82846"/>
                  </a:cubicBezTo>
                  <a:cubicBezTo>
                    <a:pt x="42057" y="82783"/>
                    <a:pt x="41994" y="82719"/>
                    <a:pt x="41931" y="82719"/>
                  </a:cubicBezTo>
                  <a:close/>
                  <a:moveTo>
                    <a:pt x="43007" y="82719"/>
                  </a:moveTo>
                  <a:cubicBezTo>
                    <a:pt x="42912" y="82719"/>
                    <a:pt x="42849" y="82783"/>
                    <a:pt x="42849" y="82846"/>
                  </a:cubicBezTo>
                  <a:cubicBezTo>
                    <a:pt x="42849" y="82909"/>
                    <a:pt x="42912" y="82973"/>
                    <a:pt x="43007" y="82973"/>
                  </a:cubicBezTo>
                  <a:lnTo>
                    <a:pt x="43514" y="82973"/>
                  </a:lnTo>
                  <a:cubicBezTo>
                    <a:pt x="43609" y="82973"/>
                    <a:pt x="43641" y="82909"/>
                    <a:pt x="43641" y="82846"/>
                  </a:cubicBezTo>
                  <a:cubicBezTo>
                    <a:pt x="43641" y="82783"/>
                    <a:pt x="43609" y="82719"/>
                    <a:pt x="43514" y="82719"/>
                  </a:cubicBezTo>
                  <a:close/>
                  <a:moveTo>
                    <a:pt x="44591" y="82719"/>
                  </a:moveTo>
                  <a:cubicBezTo>
                    <a:pt x="44527" y="82719"/>
                    <a:pt x="44464" y="82783"/>
                    <a:pt x="44464" y="82846"/>
                  </a:cubicBezTo>
                  <a:cubicBezTo>
                    <a:pt x="44464" y="82909"/>
                    <a:pt x="44527" y="82973"/>
                    <a:pt x="44591" y="82973"/>
                  </a:cubicBezTo>
                  <a:lnTo>
                    <a:pt x="45129" y="82973"/>
                  </a:lnTo>
                  <a:cubicBezTo>
                    <a:pt x="45193" y="82973"/>
                    <a:pt x="45256" y="82909"/>
                    <a:pt x="45256" y="82846"/>
                  </a:cubicBezTo>
                  <a:cubicBezTo>
                    <a:pt x="45256" y="82783"/>
                    <a:pt x="45193" y="82719"/>
                    <a:pt x="45129" y="82719"/>
                  </a:cubicBezTo>
                  <a:close/>
                  <a:moveTo>
                    <a:pt x="46174" y="82719"/>
                  </a:moveTo>
                  <a:cubicBezTo>
                    <a:pt x="46111" y="82719"/>
                    <a:pt x="46048" y="82783"/>
                    <a:pt x="46048" y="82846"/>
                  </a:cubicBezTo>
                  <a:cubicBezTo>
                    <a:pt x="46048" y="82909"/>
                    <a:pt x="46111" y="82973"/>
                    <a:pt x="46174" y="82973"/>
                  </a:cubicBezTo>
                  <a:lnTo>
                    <a:pt x="46713" y="82973"/>
                  </a:lnTo>
                  <a:cubicBezTo>
                    <a:pt x="46776" y="82973"/>
                    <a:pt x="46839" y="82909"/>
                    <a:pt x="46839" y="82846"/>
                  </a:cubicBezTo>
                  <a:cubicBezTo>
                    <a:pt x="46839" y="82783"/>
                    <a:pt x="46776" y="82719"/>
                    <a:pt x="46713" y="82719"/>
                  </a:cubicBezTo>
                  <a:close/>
                  <a:moveTo>
                    <a:pt x="47789" y="82719"/>
                  </a:moveTo>
                  <a:cubicBezTo>
                    <a:pt x="47694" y="82719"/>
                    <a:pt x="47663" y="82783"/>
                    <a:pt x="47663" y="82846"/>
                  </a:cubicBezTo>
                  <a:cubicBezTo>
                    <a:pt x="47663" y="82909"/>
                    <a:pt x="47694" y="82973"/>
                    <a:pt x="47789" y="82973"/>
                  </a:cubicBezTo>
                  <a:lnTo>
                    <a:pt x="48328" y="82973"/>
                  </a:lnTo>
                  <a:cubicBezTo>
                    <a:pt x="48391" y="82973"/>
                    <a:pt x="48454" y="82909"/>
                    <a:pt x="48454" y="82846"/>
                  </a:cubicBezTo>
                  <a:cubicBezTo>
                    <a:pt x="48454" y="82783"/>
                    <a:pt x="48391" y="82719"/>
                    <a:pt x="48328" y="82719"/>
                  </a:cubicBezTo>
                  <a:close/>
                  <a:moveTo>
                    <a:pt x="49373" y="82719"/>
                  </a:moveTo>
                  <a:cubicBezTo>
                    <a:pt x="49310" y="82719"/>
                    <a:pt x="49246" y="82783"/>
                    <a:pt x="49246" y="82846"/>
                  </a:cubicBezTo>
                  <a:cubicBezTo>
                    <a:pt x="49246" y="82909"/>
                    <a:pt x="49310" y="82973"/>
                    <a:pt x="49373" y="82973"/>
                  </a:cubicBezTo>
                  <a:lnTo>
                    <a:pt x="49911" y="82973"/>
                  </a:lnTo>
                  <a:cubicBezTo>
                    <a:pt x="49975" y="82973"/>
                    <a:pt x="50038" y="82909"/>
                    <a:pt x="50038" y="82846"/>
                  </a:cubicBezTo>
                  <a:cubicBezTo>
                    <a:pt x="50038" y="82783"/>
                    <a:pt x="49975" y="82719"/>
                    <a:pt x="49911" y="82719"/>
                  </a:cubicBezTo>
                  <a:close/>
                  <a:moveTo>
                    <a:pt x="50988" y="82719"/>
                  </a:moveTo>
                  <a:cubicBezTo>
                    <a:pt x="50893" y="82719"/>
                    <a:pt x="50830" y="82783"/>
                    <a:pt x="50830" y="82846"/>
                  </a:cubicBezTo>
                  <a:cubicBezTo>
                    <a:pt x="50830" y="82909"/>
                    <a:pt x="50893" y="82973"/>
                    <a:pt x="50988" y="82973"/>
                  </a:cubicBezTo>
                  <a:lnTo>
                    <a:pt x="51495" y="82973"/>
                  </a:lnTo>
                  <a:cubicBezTo>
                    <a:pt x="51590" y="82973"/>
                    <a:pt x="51653" y="82909"/>
                    <a:pt x="51653" y="82846"/>
                  </a:cubicBezTo>
                  <a:cubicBezTo>
                    <a:pt x="51653" y="82783"/>
                    <a:pt x="51590" y="82719"/>
                    <a:pt x="51495" y="82719"/>
                  </a:cubicBezTo>
                  <a:close/>
                  <a:moveTo>
                    <a:pt x="52571" y="82719"/>
                  </a:moveTo>
                  <a:cubicBezTo>
                    <a:pt x="52508" y="82719"/>
                    <a:pt x="52445" y="82783"/>
                    <a:pt x="52445" y="82846"/>
                  </a:cubicBezTo>
                  <a:cubicBezTo>
                    <a:pt x="52445" y="82909"/>
                    <a:pt x="52508" y="82973"/>
                    <a:pt x="52571" y="82973"/>
                  </a:cubicBezTo>
                  <a:lnTo>
                    <a:pt x="53110" y="82973"/>
                  </a:lnTo>
                  <a:cubicBezTo>
                    <a:pt x="53173" y="82973"/>
                    <a:pt x="53236" y="82909"/>
                    <a:pt x="53236" y="82846"/>
                  </a:cubicBezTo>
                  <a:cubicBezTo>
                    <a:pt x="53236" y="82783"/>
                    <a:pt x="53173" y="82719"/>
                    <a:pt x="53110" y="82719"/>
                  </a:cubicBezTo>
                  <a:close/>
                  <a:moveTo>
                    <a:pt x="54155" y="82719"/>
                  </a:moveTo>
                  <a:cubicBezTo>
                    <a:pt x="54092" y="82719"/>
                    <a:pt x="54028" y="82783"/>
                    <a:pt x="54028" y="82846"/>
                  </a:cubicBezTo>
                  <a:cubicBezTo>
                    <a:pt x="54028" y="82909"/>
                    <a:pt x="54092" y="82973"/>
                    <a:pt x="54155" y="82973"/>
                  </a:cubicBezTo>
                  <a:lnTo>
                    <a:pt x="54693" y="82973"/>
                  </a:lnTo>
                  <a:cubicBezTo>
                    <a:pt x="54757" y="82973"/>
                    <a:pt x="54820" y="82909"/>
                    <a:pt x="54820" y="82846"/>
                  </a:cubicBezTo>
                  <a:cubicBezTo>
                    <a:pt x="54820" y="82783"/>
                    <a:pt x="54788" y="82719"/>
                    <a:pt x="54693" y="82719"/>
                  </a:cubicBezTo>
                  <a:close/>
                  <a:moveTo>
                    <a:pt x="55770" y="82719"/>
                  </a:moveTo>
                  <a:cubicBezTo>
                    <a:pt x="55675" y="82719"/>
                    <a:pt x="55643" y="82783"/>
                    <a:pt x="55643" y="82846"/>
                  </a:cubicBezTo>
                  <a:cubicBezTo>
                    <a:pt x="55643" y="82909"/>
                    <a:pt x="55675" y="82973"/>
                    <a:pt x="55770" y="82973"/>
                  </a:cubicBezTo>
                  <a:lnTo>
                    <a:pt x="56308" y="82973"/>
                  </a:lnTo>
                  <a:cubicBezTo>
                    <a:pt x="56372" y="82973"/>
                    <a:pt x="56435" y="82909"/>
                    <a:pt x="56435" y="82846"/>
                  </a:cubicBezTo>
                  <a:cubicBezTo>
                    <a:pt x="56435" y="82783"/>
                    <a:pt x="56372" y="82719"/>
                    <a:pt x="56308" y="82719"/>
                  </a:cubicBezTo>
                  <a:close/>
                  <a:moveTo>
                    <a:pt x="57353" y="82719"/>
                  </a:moveTo>
                  <a:cubicBezTo>
                    <a:pt x="57290" y="82719"/>
                    <a:pt x="57227" y="82783"/>
                    <a:pt x="57227" y="82846"/>
                  </a:cubicBezTo>
                  <a:cubicBezTo>
                    <a:pt x="57227" y="82909"/>
                    <a:pt x="57290" y="82973"/>
                    <a:pt x="57353" y="82973"/>
                  </a:cubicBezTo>
                  <a:lnTo>
                    <a:pt x="57892" y="82973"/>
                  </a:lnTo>
                  <a:cubicBezTo>
                    <a:pt x="57955" y="82973"/>
                    <a:pt x="58019" y="82909"/>
                    <a:pt x="58019" y="82846"/>
                  </a:cubicBezTo>
                  <a:cubicBezTo>
                    <a:pt x="58019" y="82783"/>
                    <a:pt x="57955" y="82719"/>
                    <a:pt x="57892" y="82719"/>
                  </a:cubicBezTo>
                  <a:close/>
                  <a:moveTo>
                    <a:pt x="58969" y="82719"/>
                  </a:moveTo>
                  <a:cubicBezTo>
                    <a:pt x="58874" y="82719"/>
                    <a:pt x="58810" y="82783"/>
                    <a:pt x="58810" y="82846"/>
                  </a:cubicBezTo>
                  <a:cubicBezTo>
                    <a:pt x="58810" y="82909"/>
                    <a:pt x="58874" y="82973"/>
                    <a:pt x="58969" y="82973"/>
                  </a:cubicBezTo>
                  <a:lnTo>
                    <a:pt x="59475" y="82973"/>
                  </a:lnTo>
                  <a:cubicBezTo>
                    <a:pt x="59570" y="82973"/>
                    <a:pt x="59602" y="82909"/>
                    <a:pt x="59602" y="82846"/>
                  </a:cubicBezTo>
                  <a:cubicBezTo>
                    <a:pt x="59602" y="82783"/>
                    <a:pt x="59570" y="82719"/>
                    <a:pt x="59475" y="82719"/>
                  </a:cubicBezTo>
                  <a:close/>
                  <a:moveTo>
                    <a:pt x="60552" y="82719"/>
                  </a:moveTo>
                  <a:cubicBezTo>
                    <a:pt x="60489" y="82719"/>
                    <a:pt x="60425" y="82783"/>
                    <a:pt x="60425" y="82846"/>
                  </a:cubicBezTo>
                  <a:cubicBezTo>
                    <a:pt x="60425" y="82909"/>
                    <a:pt x="60489" y="82973"/>
                    <a:pt x="60552" y="82973"/>
                  </a:cubicBezTo>
                  <a:lnTo>
                    <a:pt x="61090" y="82973"/>
                  </a:lnTo>
                  <a:cubicBezTo>
                    <a:pt x="61154" y="82973"/>
                    <a:pt x="61217" y="82909"/>
                    <a:pt x="61217" y="82846"/>
                  </a:cubicBezTo>
                  <a:cubicBezTo>
                    <a:pt x="61217" y="82783"/>
                    <a:pt x="61154" y="82719"/>
                    <a:pt x="61090" y="82719"/>
                  </a:cubicBezTo>
                  <a:close/>
                  <a:moveTo>
                    <a:pt x="62167" y="82719"/>
                  </a:moveTo>
                  <a:cubicBezTo>
                    <a:pt x="62072" y="82719"/>
                    <a:pt x="62009" y="82783"/>
                    <a:pt x="62009" y="82846"/>
                  </a:cubicBezTo>
                  <a:cubicBezTo>
                    <a:pt x="62009" y="82909"/>
                    <a:pt x="62072" y="82973"/>
                    <a:pt x="62167" y="82973"/>
                  </a:cubicBezTo>
                  <a:lnTo>
                    <a:pt x="62674" y="82973"/>
                  </a:lnTo>
                  <a:cubicBezTo>
                    <a:pt x="62769" y="82973"/>
                    <a:pt x="62832" y="82909"/>
                    <a:pt x="62832" y="82846"/>
                  </a:cubicBezTo>
                  <a:cubicBezTo>
                    <a:pt x="62832" y="82783"/>
                    <a:pt x="62769" y="82719"/>
                    <a:pt x="62674" y="82719"/>
                  </a:cubicBezTo>
                  <a:close/>
                  <a:moveTo>
                    <a:pt x="63751" y="82719"/>
                  </a:moveTo>
                  <a:cubicBezTo>
                    <a:pt x="63687" y="82719"/>
                    <a:pt x="63624" y="82783"/>
                    <a:pt x="63624" y="82846"/>
                  </a:cubicBezTo>
                  <a:cubicBezTo>
                    <a:pt x="63624" y="82909"/>
                    <a:pt x="63687" y="82973"/>
                    <a:pt x="63751" y="82973"/>
                  </a:cubicBezTo>
                  <a:lnTo>
                    <a:pt x="64289" y="82973"/>
                  </a:lnTo>
                  <a:cubicBezTo>
                    <a:pt x="64352" y="82973"/>
                    <a:pt x="64416" y="82909"/>
                    <a:pt x="64416" y="82846"/>
                  </a:cubicBezTo>
                  <a:cubicBezTo>
                    <a:pt x="64416" y="82783"/>
                    <a:pt x="64352" y="82719"/>
                    <a:pt x="64289" y="82719"/>
                  </a:cubicBezTo>
                  <a:close/>
                  <a:moveTo>
                    <a:pt x="65334" y="82719"/>
                  </a:moveTo>
                  <a:cubicBezTo>
                    <a:pt x="65271" y="82719"/>
                    <a:pt x="65207" y="82783"/>
                    <a:pt x="65207" y="82846"/>
                  </a:cubicBezTo>
                  <a:cubicBezTo>
                    <a:pt x="65207" y="82909"/>
                    <a:pt x="65271" y="82973"/>
                    <a:pt x="65334" y="82973"/>
                  </a:cubicBezTo>
                  <a:lnTo>
                    <a:pt x="65872" y="82973"/>
                  </a:lnTo>
                  <a:cubicBezTo>
                    <a:pt x="65936" y="82973"/>
                    <a:pt x="65999" y="82909"/>
                    <a:pt x="65999" y="82846"/>
                  </a:cubicBezTo>
                  <a:cubicBezTo>
                    <a:pt x="65999" y="82783"/>
                    <a:pt x="65936" y="82719"/>
                    <a:pt x="65872" y="82719"/>
                  </a:cubicBezTo>
                  <a:close/>
                  <a:moveTo>
                    <a:pt x="66949" y="82719"/>
                  </a:moveTo>
                  <a:cubicBezTo>
                    <a:pt x="66854" y="82719"/>
                    <a:pt x="66823" y="82783"/>
                    <a:pt x="66823" y="82846"/>
                  </a:cubicBezTo>
                  <a:cubicBezTo>
                    <a:pt x="66823" y="82909"/>
                    <a:pt x="66854" y="82973"/>
                    <a:pt x="66949" y="82973"/>
                  </a:cubicBezTo>
                  <a:lnTo>
                    <a:pt x="67488" y="82973"/>
                  </a:lnTo>
                  <a:cubicBezTo>
                    <a:pt x="67551" y="82973"/>
                    <a:pt x="67614" y="82909"/>
                    <a:pt x="67614" y="82846"/>
                  </a:cubicBezTo>
                  <a:cubicBezTo>
                    <a:pt x="67614" y="82783"/>
                    <a:pt x="67551" y="82719"/>
                    <a:pt x="67488" y="82719"/>
                  </a:cubicBezTo>
                  <a:close/>
                  <a:moveTo>
                    <a:pt x="68533" y="82719"/>
                  </a:moveTo>
                  <a:cubicBezTo>
                    <a:pt x="68469" y="82719"/>
                    <a:pt x="68406" y="82783"/>
                    <a:pt x="68406" y="82846"/>
                  </a:cubicBezTo>
                  <a:cubicBezTo>
                    <a:pt x="68406" y="82909"/>
                    <a:pt x="68469" y="82973"/>
                    <a:pt x="68533" y="82973"/>
                  </a:cubicBezTo>
                  <a:lnTo>
                    <a:pt x="69071" y="82973"/>
                  </a:lnTo>
                  <a:cubicBezTo>
                    <a:pt x="69134" y="82973"/>
                    <a:pt x="69198" y="82909"/>
                    <a:pt x="69198" y="82846"/>
                  </a:cubicBezTo>
                  <a:cubicBezTo>
                    <a:pt x="69198" y="82783"/>
                    <a:pt x="69134" y="82719"/>
                    <a:pt x="69071" y="82719"/>
                  </a:cubicBezTo>
                  <a:close/>
                  <a:moveTo>
                    <a:pt x="70148" y="82719"/>
                  </a:moveTo>
                  <a:cubicBezTo>
                    <a:pt x="70053" y="82719"/>
                    <a:pt x="69989" y="82783"/>
                    <a:pt x="69989" y="82846"/>
                  </a:cubicBezTo>
                  <a:cubicBezTo>
                    <a:pt x="69989" y="82909"/>
                    <a:pt x="70053" y="82973"/>
                    <a:pt x="70148" y="82973"/>
                  </a:cubicBezTo>
                  <a:lnTo>
                    <a:pt x="70654" y="82973"/>
                  </a:lnTo>
                  <a:cubicBezTo>
                    <a:pt x="70749" y="82973"/>
                    <a:pt x="70781" y="82909"/>
                    <a:pt x="70781" y="82846"/>
                  </a:cubicBezTo>
                  <a:cubicBezTo>
                    <a:pt x="70781" y="82783"/>
                    <a:pt x="70749" y="82719"/>
                    <a:pt x="70654" y="82719"/>
                  </a:cubicBezTo>
                  <a:close/>
                  <a:moveTo>
                    <a:pt x="71731" y="82719"/>
                  </a:moveTo>
                  <a:cubicBezTo>
                    <a:pt x="71668" y="82719"/>
                    <a:pt x="71605" y="82783"/>
                    <a:pt x="71605" y="82846"/>
                  </a:cubicBezTo>
                  <a:cubicBezTo>
                    <a:pt x="71605" y="82909"/>
                    <a:pt x="71668" y="82973"/>
                    <a:pt x="71731" y="82973"/>
                  </a:cubicBezTo>
                  <a:lnTo>
                    <a:pt x="72270" y="82973"/>
                  </a:lnTo>
                  <a:cubicBezTo>
                    <a:pt x="72333" y="82973"/>
                    <a:pt x="72396" y="82909"/>
                    <a:pt x="72396" y="82846"/>
                  </a:cubicBezTo>
                  <a:cubicBezTo>
                    <a:pt x="72396" y="82783"/>
                    <a:pt x="72333" y="82719"/>
                    <a:pt x="72270" y="82719"/>
                  </a:cubicBezTo>
                  <a:close/>
                  <a:moveTo>
                    <a:pt x="73315" y="82719"/>
                  </a:moveTo>
                  <a:cubicBezTo>
                    <a:pt x="73251" y="82719"/>
                    <a:pt x="73188" y="82783"/>
                    <a:pt x="73188" y="82846"/>
                  </a:cubicBezTo>
                  <a:cubicBezTo>
                    <a:pt x="73188" y="82909"/>
                    <a:pt x="73251" y="82973"/>
                    <a:pt x="73315" y="82973"/>
                  </a:cubicBezTo>
                  <a:lnTo>
                    <a:pt x="73853" y="82973"/>
                  </a:lnTo>
                  <a:cubicBezTo>
                    <a:pt x="73916" y="82973"/>
                    <a:pt x="73980" y="82909"/>
                    <a:pt x="73980" y="82846"/>
                  </a:cubicBezTo>
                  <a:cubicBezTo>
                    <a:pt x="73980" y="82783"/>
                    <a:pt x="73948" y="82719"/>
                    <a:pt x="73853" y="82719"/>
                  </a:cubicBezTo>
                  <a:close/>
                  <a:moveTo>
                    <a:pt x="74930" y="82719"/>
                  </a:moveTo>
                  <a:cubicBezTo>
                    <a:pt x="74835" y="82719"/>
                    <a:pt x="74803" y="82783"/>
                    <a:pt x="74803" y="82846"/>
                  </a:cubicBezTo>
                  <a:cubicBezTo>
                    <a:pt x="74803" y="82909"/>
                    <a:pt x="74835" y="82973"/>
                    <a:pt x="74930" y="82973"/>
                  </a:cubicBezTo>
                  <a:lnTo>
                    <a:pt x="75468" y="82973"/>
                  </a:lnTo>
                  <a:cubicBezTo>
                    <a:pt x="75532" y="82973"/>
                    <a:pt x="75595" y="82909"/>
                    <a:pt x="75595" y="82846"/>
                  </a:cubicBezTo>
                  <a:cubicBezTo>
                    <a:pt x="75595" y="82783"/>
                    <a:pt x="75532" y="82719"/>
                    <a:pt x="75468" y="82719"/>
                  </a:cubicBezTo>
                  <a:close/>
                  <a:moveTo>
                    <a:pt x="76513" y="82719"/>
                  </a:moveTo>
                  <a:cubicBezTo>
                    <a:pt x="76450" y="82719"/>
                    <a:pt x="76387" y="82783"/>
                    <a:pt x="76387" y="82846"/>
                  </a:cubicBezTo>
                  <a:cubicBezTo>
                    <a:pt x="76387" y="82909"/>
                    <a:pt x="76450" y="82973"/>
                    <a:pt x="76513" y="82973"/>
                  </a:cubicBezTo>
                  <a:lnTo>
                    <a:pt x="77052" y="82973"/>
                  </a:lnTo>
                  <a:cubicBezTo>
                    <a:pt x="77115" y="82973"/>
                    <a:pt x="77178" y="82909"/>
                    <a:pt x="77178" y="82846"/>
                  </a:cubicBezTo>
                  <a:cubicBezTo>
                    <a:pt x="77178" y="82783"/>
                    <a:pt x="77115" y="82719"/>
                    <a:pt x="77052" y="82719"/>
                  </a:cubicBezTo>
                  <a:close/>
                  <a:moveTo>
                    <a:pt x="78128" y="82719"/>
                  </a:moveTo>
                  <a:cubicBezTo>
                    <a:pt x="78033" y="82719"/>
                    <a:pt x="77970" y="82783"/>
                    <a:pt x="77970" y="82846"/>
                  </a:cubicBezTo>
                  <a:cubicBezTo>
                    <a:pt x="77970" y="82909"/>
                    <a:pt x="78033" y="82973"/>
                    <a:pt x="78128" y="82973"/>
                  </a:cubicBezTo>
                  <a:lnTo>
                    <a:pt x="78635" y="82973"/>
                  </a:lnTo>
                  <a:cubicBezTo>
                    <a:pt x="78730" y="82973"/>
                    <a:pt x="78793" y="82909"/>
                    <a:pt x="78793" y="82846"/>
                  </a:cubicBezTo>
                  <a:cubicBezTo>
                    <a:pt x="78793" y="82783"/>
                    <a:pt x="78730" y="82719"/>
                    <a:pt x="78635" y="82719"/>
                  </a:cubicBezTo>
                  <a:close/>
                  <a:moveTo>
                    <a:pt x="79712" y="82719"/>
                  </a:moveTo>
                  <a:cubicBezTo>
                    <a:pt x="79648" y="82719"/>
                    <a:pt x="79585" y="82783"/>
                    <a:pt x="79585" y="82846"/>
                  </a:cubicBezTo>
                  <a:cubicBezTo>
                    <a:pt x="79585" y="82909"/>
                    <a:pt x="79648" y="82973"/>
                    <a:pt x="79712" y="82973"/>
                  </a:cubicBezTo>
                  <a:lnTo>
                    <a:pt x="80250" y="82973"/>
                  </a:lnTo>
                  <a:cubicBezTo>
                    <a:pt x="80314" y="82973"/>
                    <a:pt x="80377" y="82909"/>
                    <a:pt x="80377" y="82846"/>
                  </a:cubicBezTo>
                  <a:cubicBezTo>
                    <a:pt x="80377" y="82783"/>
                    <a:pt x="80314" y="82719"/>
                    <a:pt x="80250" y="82719"/>
                  </a:cubicBezTo>
                  <a:close/>
                  <a:moveTo>
                    <a:pt x="81327" y="82719"/>
                  </a:moveTo>
                  <a:cubicBezTo>
                    <a:pt x="81232" y="82719"/>
                    <a:pt x="81169" y="82783"/>
                    <a:pt x="81169" y="82846"/>
                  </a:cubicBezTo>
                  <a:cubicBezTo>
                    <a:pt x="81169" y="82909"/>
                    <a:pt x="81232" y="82973"/>
                    <a:pt x="81327" y="82973"/>
                  </a:cubicBezTo>
                  <a:lnTo>
                    <a:pt x="81834" y="82973"/>
                  </a:lnTo>
                  <a:cubicBezTo>
                    <a:pt x="81929" y="82973"/>
                    <a:pt x="81992" y="82909"/>
                    <a:pt x="81992" y="82846"/>
                  </a:cubicBezTo>
                  <a:cubicBezTo>
                    <a:pt x="81992" y="82783"/>
                    <a:pt x="81929" y="82719"/>
                    <a:pt x="81834" y="82719"/>
                  </a:cubicBezTo>
                  <a:close/>
                  <a:moveTo>
                    <a:pt x="82910" y="82719"/>
                  </a:moveTo>
                  <a:cubicBezTo>
                    <a:pt x="82847" y="82719"/>
                    <a:pt x="82784" y="82783"/>
                    <a:pt x="82784" y="82846"/>
                  </a:cubicBezTo>
                  <a:cubicBezTo>
                    <a:pt x="82784" y="82909"/>
                    <a:pt x="82847" y="82973"/>
                    <a:pt x="82910" y="82973"/>
                  </a:cubicBezTo>
                  <a:lnTo>
                    <a:pt x="83449" y="82973"/>
                  </a:lnTo>
                  <a:cubicBezTo>
                    <a:pt x="83512" y="82973"/>
                    <a:pt x="83575" y="82909"/>
                    <a:pt x="83575" y="82846"/>
                  </a:cubicBezTo>
                  <a:cubicBezTo>
                    <a:pt x="83575" y="82783"/>
                    <a:pt x="83512" y="82719"/>
                    <a:pt x="83449" y="82719"/>
                  </a:cubicBezTo>
                  <a:close/>
                  <a:moveTo>
                    <a:pt x="84494" y="82719"/>
                  </a:moveTo>
                  <a:cubicBezTo>
                    <a:pt x="84431" y="82719"/>
                    <a:pt x="84367" y="82783"/>
                    <a:pt x="84367" y="82846"/>
                  </a:cubicBezTo>
                  <a:cubicBezTo>
                    <a:pt x="84367" y="82909"/>
                    <a:pt x="84431" y="82973"/>
                    <a:pt x="84494" y="82973"/>
                  </a:cubicBezTo>
                  <a:lnTo>
                    <a:pt x="85032" y="82973"/>
                  </a:lnTo>
                  <a:cubicBezTo>
                    <a:pt x="85096" y="82973"/>
                    <a:pt x="85159" y="82909"/>
                    <a:pt x="85159" y="82846"/>
                  </a:cubicBezTo>
                  <a:cubicBezTo>
                    <a:pt x="85159" y="82783"/>
                    <a:pt x="85096" y="82719"/>
                    <a:pt x="85032" y="82719"/>
                  </a:cubicBezTo>
                  <a:close/>
                  <a:moveTo>
                    <a:pt x="86109" y="82719"/>
                  </a:moveTo>
                  <a:cubicBezTo>
                    <a:pt x="86014" y="82719"/>
                    <a:pt x="85982" y="82783"/>
                    <a:pt x="85982" y="82846"/>
                  </a:cubicBezTo>
                  <a:cubicBezTo>
                    <a:pt x="85982" y="82909"/>
                    <a:pt x="86014" y="82973"/>
                    <a:pt x="86109" y="82973"/>
                  </a:cubicBezTo>
                  <a:lnTo>
                    <a:pt x="86647" y="82973"/>
                  </a:lnTo>
                  <a:cubicBezTo>
                    <a:pt x="86711" y="82973"/>
                    <a:pt x="86774" y="82909"/>
                    <a:pt x="86774" y="82846"/>
                  </a:cubicBezTo>
                  <a:cubicBezTo>
                    <a:pt x="86774" y="82783"/>
                    <a:pt x="86711" y="82719"/>
                    <a:pt x="86647" y="82719"/>
                  </a:cubicBezTo>
                  <a:close/>
                  <a:moveTo>
                    <a:pt x="87692" y="82719"/>
                  </a:moveTo>
                  <a:cubicBezTo>
                    <a:pt x="87629" y="82719"/>
                    <a:pt x="87566" y="82783"/>
                    <a:pt x="87566" y="82846"/>
                  </a:cubicBezTo>
                  <a:cubicBezTo>
                    <a:pt x="87566" y="82909"/>
                    <a:pt x="87629" y="82973"/>
                    <a:pt x="87692" y="82973"/>
                  </a:cubicBezTo>
                  <a:lnTo>
                    <a:pt x="88231" y="82973"/>
                  </a:lnTo>
                  <a:cubicBezTo>
                    <a:pt x="88294" y="82973"/>
                    <a:pt x="88357" y="82909"/>
                    <a:pt x="88357" y="82846"/>
                  </a:cubicBezTo>
                  <a:cubicBezTo>
                    <a:pt x="88357" y="82783"/>
                    <a:pt x="88294" y="82719"/>
                    <a:pt x="88231" y="82719"/>
                  </a:cubicBezTo>
                  <a:close/>
                  <a:moveTo>
                    <a:pt x="89308" y="82719"/>
                  </a:moveTo>
                  <a:cubicBezTo>
                    <a:pt x="89213" y="82719"/>
                    <a:pt x="89149" y="82783"/>
                    <a:pt x="89149" y="82846"/>
                  </a:cubicBezTo>
                  <a:cubicBezTo>
                    <a:pt x="89149" y="82909"/>
                    <a:pt x="89213" y="82973"/>
                    <a:pt x="89308" y="82973"/>
                  </a:cubicBezTo>
                  <a:lnTo>
                    <a:pt x="89814" y="82973"/>
                  </a:lnTo>
                  <a:cubicBezTo>
                    <a:pt x="89909" y="82973"/>
                    <a:pt x="89973" y="82909"/>
                    <a:pt x="89973" y="82846"/>
                  </a:cubicBezTo>
                  <a:cubicBezTo>
                    <a:pt x="89973" y="82783"/>
                    <a:pt x="89909" y="82719"/>
                    <a:pt x="89814" y="82719"/>
                  </a:cubicBezTo>
                  <a:close/>
                  <a:moveTo>
                    <a:pt x="90891" y="82719"/>
                  </a:moveTo>
                  <a:cubicBezTo>
                    <a:pt x="90828" y="82719"/>
                    <a:pt x="90764" y="82783"/>
                    <a:pt x="90764" y="82846"/>
                  </a:cubicBezTo>
                  <a:cubicBezTo>
                    <a:pt x="90764" y="82909"/>
                    <a:pt x="90828" y="82973"/>
                    <a:pt x="90891" y="82973"/>
                  </a:cubicBezTo>
                  <a:lnTo>
                    <a:pt x="91429" y="82973"/>
                  </a:lnTo>
                  <a:cubicBezTo>
                    <a:pt x="91493" y="82973"/>
                    <a:pt x="91556" y="82909"/>
                    <a:pt x="91556" y="82846"/>
                  </a:cubicBezTo>
                  <a:cubicBezTo>
                    <a:pt x="91556" y="82783"/>
                    <a:pt x="91493" y="82719"/>
                    <a:pt x="91429" y="82719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39" name="Google Shape;2439;p29"/>
          <p:cNvGrpSpPr/>
          <p:nvPr/>
        </p:nvGrpSpPr>
        <p:grpSpPr>
          <a:xfrm>
            <a:off x="7040450" y="1692056"/>
            <a:ext cx="1351703" cy="857941"/>
            <a:chOff x="3799925" y="786471"/>
            <a:chExt cx="1013778" cy="643456"/>
          </a:xfrm>
        </p:grpSpPr>
        <p:sp>
          <p:nvSpPr>
            <p:cNvPr id="2440" name="Google Shape;2440;p29"/>
            <p:cNvSpPr/>
            <p:nvPr/>
          </p:nvSpPr>
          <p:spPr>
            <a:xfrm>
              <a:off x="3799925" y="786471"/>
              <a:ext cx="1013778" cy="643456"/>
            </a:xfrm>
            <a:custGeom>
              <a:avLst/>
              <a:gdLst/>
              <a:ahLst/>
              <a:cxnLst/>
              <a:rect l="l" t="t" r="r" b="b"/>
              <a:pathLst>
                <a:path w="30688" h="19478" extrusionOk="0">
                  <a:moveTo>
                    <a:pt x="2470" y="1"/>
                  </a:moveTo>
                  <a:cubicBezTo>
                    <a:pt x="1109" y="1"/>
                    <a:pt x="0" y="1109"/>
                    <a:pt x="0" y="2471"/>
                  </a:cubicBezTo>
                  <a:lnTo>
                    <a:pt x="0" y="17007"/>
                  </a:lnTo>
                  <a:cubicBezTo>
                    <a:pt x="0" y="18369"/>
                    <a:pt x="1109" y="19477"/>
                    <a:pt x="2470" y="19477"/>
                  </a:cubicBezTo>
                  <a:lnTo>
                    <a:pt x="28217" y="19477"/>
                  </a:lnTo>
                  <a:cubicBezTo>
                    <a:pt x="29579" y="19477"/>
                    <a:pt x="30687" y="18369"/>
                    <a:pt x="30687" y="17007"/>
                  </a:cubicBezTo>
                  <a:lnTo>
                    <a:pt x="30687" y="2471"/>
                  </a:lnTo>
                  <a:cubicBezTo>
                    <a:pt x="30687" y="1109"/>
                    <a:pt x="29579" y="1"/>
                    <a:pt x="282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7" name="Google Shape;2447;p29"/>
            <p:cNvSpPr/>
            <p:nvPr/>
          </p:nvSpPr>
          <p:spPr>
            <a:xfrm>
              <a:off x="4151418" y="982104"/>
              <a:ext cx="56556" cy="13643"/>
            </a:xfrm>
            <a:custGeom>
              <a:avLst/>
              <a:gdLst/>
              <a:ahLst/>
              <a:cxnLst/>
              <a:rect l="l" t="t" r="r" b="b"/>
              <a:pathLst>
                <a:path w="1712" h="413" extrusionOk="0">
                  <a:moveTo>
                    <a:pt x="191" y="1"/>
                  </a:moveTo>
                  <a:cubicBezTo>
                    <a:pt x="64" y="1"/>
                    <a:pt x="1" y="96"/>
                    <a:pt x="1" y="222"/>
                  </a:cubicBezTo>
                  <a:cubicBezTo>
                    <a:pt x="1" y="318"/>
                    <a:pt x="64" y="413"/>
                    <a:pt x="191" y="413"/>
                  </a:cubicBezTo>
                  <a:lnTo>
                    <a:pt x="1521" y="413"/>
                  </a:lnTo>
                  <a:cubicBezTo>
                    <a:pt x="1616" y="413"/>
                    <a:pt x="1711" y="318"/>
                    <a:pt x="1711" y="222"/>
                  </a:cubicBezTo>
                  <a:cubicBezTo>
                    <a:pt x="1711" y="96"/>
                    <a:pt x="1616" y="1"/>
                    <a:pt x="1521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8" name="Google Shape;2448;p29"/>
            <p:cNvSpPr/>
            <p:nvPr/>
          </p:nvSpPr>
          <p:spPr>
            <a:xfrm>
              <a:off x="4151418" y="1006187"/>
              <a:ext cx="30392" cy="13610"/>
            </a:xfrm>
            <a:custGeom>
              <a:avLst/>
              <a:gdLst/>
              <a:ahLst/>
              <a:cxnLst/>
              <a:rect l="l" t="t" r="r" b="b"/>
              <a:pathLst>
                <a:path w="920" h="412" extrusionOk="0">
                  <a:moveTo>
                    <a:pt x="191" y="0"/>
                  </a:moveTo>
                  <a:cubicBezTo>
                    <a:pt x="64" y="0"/>
                    <a:pt x="1" y="95"/>
                    <a:pt x="1" y="222"/>
                  </a:cubicBezTo>
                  <a:cubicBezTo>
                    <a:pt x="1" y="317"/>
                    <a:pt x="64" y="412"/>
                    <a:pt x="191" y="412"/>
                  </a:cubicBezTo>
                  <a:lnTo>
                    <a:pt x="729" y="412"/>
                  </a:lnTo>
                  <a:cubicBezTo>
                    <a:pt x="824" y="412"/>
                    <a:pt x="919" y="317"/>
                    <a:pt x="919" y="222"/>
                  </a:cubicBezTo>
                  <a:cubicBezTo>
                    <a:pt x="919" y="95"/>
                    <a:pt x="824" y="0"/>
                    <a:pt x="729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49" name="Google Shape;2449;p29"/>
          <p:cNvGrpSpPr/>
          <p:nvPr/>
        </p:nvGrpSpPr>
        <p:grpSpPr>
          <a:xfrm>
            <a:off x="5612233" y="3495327"/>
            <a:ext cx="1351704" cy="857941"/>
            <a:chOff x="3799925" y="2131854"/>
            <a:chExt cx="1013778" cy="643456"/>
          </a:xfrm>
        </p:grpSpPr>
        <p:sp>
          <p:nvSpPr>
            <p:cNvPr id="2450" name="Google Shape;2450;p29"/>
            <p:cNvSpPr/>
            <p:nvPr/>
          </p:nvSpPr>
          <p:spPr>
            <a:xfrm>
              <a:off x="3799925" y="2131854"/>
              <a:ext cx="1013778" cy="643456"/>
            </a:xfrm>
            <a:custGeom>
              <a:avLst/>
              <a:gdLst/>
              <a:ahLst/>
              <a:cxnLst/>
              <a:rect l="l" t="t" r="r" b="b"/>
              <a:pathLst>
                <a:path w="30688" h="19478" extrusionOk="0">
                  <a:moveTo>
                    <a:pt x="2470" y="1"/>
                  </a:moveTo>
                  <a:cubicBezTo>
                    <a:pt x="1109" y="1"/>
                    <a:pt x="0" y="1109"/>
                    <a:pt x="0" y="2471"/>
                  </a:cubicBezTo>
                  <a:lnTo>
                    <a:pt x="0" y="17007"/>
                  </a:lnTo>
                  <a:cubicBezTo>
                    <a:pt x="0" y="18369"/>
                    <a:pt x="1109" y="19477"/>
                    <a:pt x="2470" y="19477"/>
                  </a:cubicBezTo>
                  <a:lnTo>
                    <a:pt x="28217" y="19477"/>
                  </a:lnTo>
                  <a:cubicBezTo>
                    <a:pt x="29579" y="19477"/>
                    <a:pt x="30687" y="18369"/>
                    <a:pt x="30687" y="17007"/>
                  </a:cubicBezTo>
                  <a:lnTo>
                    <a:pt x="30687" y="2471"/>
                  </a:lnTo>
                  <a:cubicBezTo>
                    <a:pt x="30687" y="1109"/>
                    <a:pt x="29579" y="1"/>
                    <a:pt x="282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1" name="Google Shape;2451;p29"/>
            <p:cNvSpPr/>
            <p:nvPr/>
          </p:nvSpPr>
          <p:spPr>
            <a:xfrm>
              <a:off x="4015413" y="2262640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3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584"/>
                  </a:lnTo>
                  <a:cubicBezTo>
                    <a:pt x="1" y="1806"/>
                    <a:pt x="191" y="1996"/>
                    <a:pt x="413" y="1996"/>
                  </a:cubicBezTo>
                  <a:lnTo>
                    <a:pt x="4181" y="1996"/>
                  </a:lnTo>
                  <a:cubicBezTo>
                    <a:pt x="4403" y="1996"/>
                    <a:pt x="4593" y="1806"/>
                    <a:pt x="4593" y="1584"/>
                  </a:cubicBezTo>
                  <a:lnTo>
                    <a:pt x="4593" y="444"/>
                  </a:lnTo>
                  <a:cubicBezTo>
                    <a:pt x="4593" y="191"/>
                    <a:pt x="4403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2" name="Google Shape;2452;p29"/>
            <p:cNvSpPr/>
            <p:nvPr/>
          </p:nvSpPr>
          <p:spPr>
            <a:xfrm>
              <a:off x="4185939" y="2262640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584"/>
                  </a:lnTo>
                  <a:cubicBezTo>
                    <a:pt x="1" y="1806"/>
                    <a:pt x="191" y="1996"/>
                    <a:pt x="444" y="1996"/>
                  </a:cubicBezTo>
                  <a:lnTo>
                    <a:pt x="4213" y="1996"/>
                  </a:lnTo>
                  <a:cubicBezTo>
                    <a:pt x="4435" y="1996"/>
                    <a:pt x="4625" y="1806"/>
                    <a:pt x="4625" y="1584"/>
                  </a:cubicBezTo>
                  <a:lnTo>
                    <a:pt x="4625" y="444"/>
                  </a:lnTo>
                  <a:cubicBezTo>
                    <a:pt x="4625" y="191"/>
                    <a:pt x="4435" y="1"/>
                    <a:pt x="4213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3" name="Google Shape;2453;p29"/>
            <p:cNvSpPr/>
            <p:nvPr/>
          </p:nvSpPr>
          <p:spPr>
            <a:xfrm>
              <a:off x="4357523" y="2262640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584"/>
                  </a:lnTo>
                  <a:cubicBezTo>
                    <a:pt x="1" y="1806"/>
                    <a:pt x="191" y="1996"/>
                    <a:pt x="444" y="1996"/>
                  </a:cubicBezTo>
                  <a:lnTo>
                    <a:pt x="4181" y="1996"/>
                  </a:lnTo>
                  <a:cubicBezTo>
                    <a:pt x="4434" y="1996"/>
                    <a:pt x="4624" y="1806"/>
                    <a:pt x="4624" y="1584"/>
                  </a:cubicBezTo>
                  <a:lnTo>
                    <a:pt x="4624" y="444"/>
                  </a:lnTo>
                  <a:cubicBezTo>
                    <a:pt x="4624" y="191"/>
                    <a:pt x="4434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4" name="Google Shape;2454;p29"/>
            <p:cNvSpPr/>
            <p:nvPr/>
          </p:nvSpPr>
          <p:spPr>
            <a:xfrm>
              <a:off x="4529107" y="2262640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2" y="1"/>
                  </a:moveTo>
                  <a:cubicBezTo>
                    <a:pt x="190" y="1"/>
                    <a:pt x="0" y="191"/>
                    <a:pt x="0" y="444"/>
                  </a:cubicBezTo>
                  <a:lnTo>
                    <a:pt x="0" y="1584"/>
                  </a:lnTo>
                  <a:cubicBezTo>
                    <a:pt x="0" y="1806"/>
                    <a:pt x="190" y="1996"/>
                    <a:pt x="412" y="1996"/>
                  </a:cubicBezTo>
                  <a:lnTo>
                    <a:pt x="4181" y="1996"/>
                  </a:lnTo>
                  <a:cubicBezTo>
                    <a:pt x="4402" y="1996"/>
                    <a:pt x="4592" y="1806"/>
                    <a:pt x="4592" y="1584"/>
                  </a:cubicBezTo>
                  <a:lnTo>
                    <a:pt x="4592" y="444"/>
                  </a:lnTo>
                  <a:cubicBezTo>
                    <a:pt x="4592" y="191"/>
                    <a:pt x="4402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5" name="Google Shape;2455;p29"/>
            <p:cNvSpPr/>
            <p:nvPr/>
          </p:nvSpPr>
          <p:spPr>
            <a:xfrm>
              <a:off x="3932792" y="2346351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2" y="0"/>
                  </a:moveTo>
                  <a:cubicBezTo>
                    <a:pt x="190" y="0"/>
                    <a:pt x="0" y="190"/>
                    <a:pt x="0" y="443"/>
                  </a:cubicBezTo>
                  <a:lnTo>
                    <a:pt x="0" y="1583"/>
                  </a:lnTo>
                  <a:cubicBezTo>
                    <a:pt x="0" y="1805"/>
                    <a:pt x="190" y="1995"/>
                    <a:pt x="412" y="1995"/>
                  </a:cubicBezTo>
                  <a:lnTo>
                    <a:pt x="4180" y="1995"/>
                  </a:lnTo>
                  <a:cubicBezTo>
                    <a:pt x="4402" y="1995"/>
                    <a:pt x="4592" y="1805"/>
                    <a:pt x="4592" y="1583"/>
                  </a:cubicBezTo>
                  <a:lnTo>
                    <a:pt x="4592" y="443"/>
                  </a:lnTo>
                  <a:cubicBezTo>
                    <a:pt x="4592" y="190"/>
                    <a:pt x="4402" y="0"/>
                    <a:pt x="418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6" name="Google Shape;2456;p29"/>
            <p:cNvSpPr/>
            <p:nvPr/>
          </p:nvSpPr>
          <p:spPr>
            <a:xfrm>
              <a:off x="4104343" y="2346351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3" y="0"/>
                  </a:moveTo>
                  <a:cubicBezTo>
                    <a:pt x="191" y="0"/>
                    <a:pt x="1" y="190"/>
                    <a:pt x="1" y="443"/>
                  </a:cubicBezTo>
                  <a:lnTo>
                    <a:pt x="1" y="1583"/>
                  </a:lnTo>
                  <a:cubicBezTo>
                    <a:pt x="1" y="1805"/>
                    <a:pt x="191" y="1995"/>
                    <a:pt x="413" y="1995"/>
                  </a:cubicBezTo>
                  <a:lnTo>
                    <a:pt x="4181" y="1995"/>
                  </a:lnTo>
                  <a:cubicBezTo>
                    <a:pt x="4403" y="1995"/>
                    <a:pt x="4593" y="1805"/>
                    <a:pt x="4593" y="1583"/>
                  </a:cubicBezTo>
                  <a:lnTo>
                    <a:pt x="4593" y="443"/>
                  </a:lnTo>
                  <a:cubicBezTo>
                    <a:pt x="4593" y="190"/>
                    <a:pt x="4403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7" name="Google Shape;2457;p29"/>
            <p:cNvSpPr/>
            <p:nvPr/>
          </p:nvSpPr>
          <p:spPr>
            <a:xfrm>
              <a:off x="4274869" y="2346351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0"/>
                  </a:moveTo>
                  <a:cubicBezTo>
                    <a:pt x="191" y="0"/>
                    <a:pt x="1" y="190"/>
                    <a:pt x="1" y="443"/>
                  </a:cubicBezTo>
                  <a:lnTo>
                    <a:pt x="1" y="1583"/>
                  </a:lnTo>
                  <a:cubicBezTo>
                    <a:pt x="1" y="1805"/>
                    <a:pt x="191" y="1995"/>
                    <a:pt x="444" y="1995"/>
                  </a:cubicBezTo>
                  <a:lnTo>
                    <a:pt x="4181" y="1995"/>
                  </a:lnTo>
                  <a:cubicBezTo>
                    <a:pt x="4435" y="1995"/>
                    <a:pt x="4625" y="1805"/>
                    <a:pt x="4625" y="1583"/>
                  </a:cubicBezTo>
                  <a:lnTo>
                    <a:pt x="4625" y="443"/>
                  </a:lnTo>
                  <a:cubicBezTo>
                    <a:pt x="4625" y="190"/>
                    <a:pt x="4435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8" name="Google Shape;2458;p29"/>
            <p:cNvSpPr/>
            <p:nvPr/>
          </p:nvSpPr>
          <p:spPr>
            <a:xfrm>
              <a:off x="4446453" y="2346351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12" y="0"/>
                  </a:moveTo>
                  <a:cubicBezTo>
                    <a:pt x="191" y="0"/>
                    <a:pt x="1" y="190"/>
                    <a:pt x="1" y="443"/>
                  </a:cubicBezTo>
                  <a:lnTo>
                    <a:pt x="1" y="1583"/>
                  </a:lnTo>
                  <a:cubicBezTo>
                    <a:pt x="1" y="1805"/>
                    <a:pt x="191" y="1995"/>
                    <a:pt x="412" y="1995"/>
                  </a:cubicBezTo>
                  <a:lnTo>
                    <a:pt x="4181" y="1995"/>
                  </a:lnTo>
                  <a:cubicBezTo>
                    <a:pt x="4434" y="1995"/>
                    <a:pt x="4624" y="1805"/>
                    <a:pt x="4624" y="1583"/>
                  </a:cubicBezTo>
                  <a:lnTo>
                    <a:pt x="4624" y="443"/>
                  </a:lnTo>
                  <a:cubicBezTo>
                    <a:pt x="4624" y="190"/>
                    <a:pt x="4434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9" name="Google Shape;2459;p29"/>
            <p:cNvSpPr/>
            <p:nvPr/>
          </p:nvSpPr>
          <p:spPr>
            <a:xfrm>
              <a:off x="4015413" y="2430028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3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584"/>
                  </a:lnTo>
                  <a:cubicBezTo>
                    <a:pt x="1" y="1806"/>
                    <a:pt x="191" y="1996"/>
                    <a:pt x="413" y="1996"/>
                  </a:cubicBezTo>
                  <a:lnTo>
                    <a:pt x="4181" y="1996"/>
                  </a:lnTo>
                  <a:cubicBezTo>
                    <a:pt x="4403" y="1996"/>
                    <a:pt x="4593" y="1806"/>
                    <a:pt x="4593" y="1584"/>
                  </a:cubicBezTo>
                  <a:lnTo>
                    <a:pt x="4593" y="444"/>
                  </a:lnTo>
                  <a:cubicBezTo>
                    <a:pt x="4593" y="191"/>
                    <a:pt x="4403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0" name="Google Shape;2460;p29"/>
            <p:cNvSpPr/>
            <p:nvPr/>
          </p:nvSpPr>
          <p:spPr>
            <a:xfrm>
              <a:off x="4185939" y="2430028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584"/>
                  </a:lnTo>
                  <a:cubicBezTo>
                    <a:pt x="1" y="1806"/>
                    <a:pt x="191" y="1996"/>
                    <a:pt x="444" y="1996"/>
                  </a:cubicBezTo>
                  <a:lnTo>
                    <a:pt x="4213" y="1996"/>
                  </a:lnTo>
                  <a:cubicBezTo>
                    <a:pt x="4435" y="1996"/>
                    <a:pt x="4625" y="1806"/>
                    <a:pt x="4625" y="1584"/>
                  </a:cubicBezTo>
                  <a:lnTo>
                    <a:pt x="4625" y="444"/>
                  </a:lnTo>
                  <a:cubicBezTo>
                    <a:pt x="4625" y="191"/>
                    <a:pt x="4435" y="1"/>
                    <a:pt x="4213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1" name="Google Shape;2461;p29"/>
            <p:cNvSpPr/>
            <p:nvPr/>
          </p:nvSpPr>
          <p:spPr>
            <a:xfrm>
              <a:off x="4357523" y="2430028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lnTo>
                    <a:pt x="1" y="1584"/>
                  </a:lnTo>
                  <a:cubicBezTo>
                    <a:pt x="1" y="1806"/>
                    <a:pt x="191" y="1996"/>
                    <a:pt x="444" y="1996"/>
                  </a:cubicBezTo>
                  <a:lnTo>
                    <a:pt x="4181" y="1996"/>
                  </a:lnTo>
                  <a:cubicBezTo>
                    <a:pt x="4434" y="1996"/>
                    <a:pt x="4624" y="1806"/>
                    <a:pt x="4624" y="1584"/>
                  </a:cubicBezTo>
                  <a:lnTo>
                    <a:pt x="4624" y="444"/>
                  </a:lnTo>
                  <a:cubicBezTo>
                    <a:pt x="4624" y="191"/>
                    <a:pt x="4434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2" name="Google Shape;2462;p29"/>
            <p:cNvSpPr/>
            <p:nvPr/>
          </p:nvSpPr>
          <p:spPr>
            <a:xfrm>
              <a:off x="4529107" y="2430028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2" y="1"/>
                  </a:moveTo>
                  <a:cubicBezTo>
                    <a:pt x="190" y="1"/>
                    <a:pt x="0" y="191"/>
                    <a:pt x="0" y="444"/>
                  </a:cubicBezTo>
                  <a:lnTo>
                    <a:pt x="0" y="1584"/>
                  </a:lnTo>
                  <a:cubicBezTo>
                    <a:pt x="0" y="1806"/>
                    <a:pt x="190" y="1996"/>
                    <a:pt x="412" y="1996"/>
                  </a:cubicBezTo>
                  <a:lnTo>
                    <a:pt x="4181" y="1996"/>
                  </a:lnTo>
                  <a:cubicBezTo>
                    <a:pt x="4402" y="1996"/>
                    <a:pt x="4592" y="1806"/>
                    <a:pt x="4592" y="1584"/>
                  </a:cubicBezTo>
                  <a:lnTo>
                    <a:pt x="4592" y="444"/>
                  </a:lnTo>
                  <a:cubicBezTo>
                    <a:pt x="4592" y="191"/>
                    <a:pt x="4402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3" name="Google Shape;2463;p29"/>
            <p:cNvSpPr/>
            <p:nvPr/>
          </p:nvSpPr>
          <p:spPr>
            <a:xfrm>
              <a:off x="3932792" y="2513739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lnTo>
                    <a:pt x="0" y="1552"/>
                  </a:lnTo>
                  <a:cubicBezTo>
                    <a:pt x="0" y="1805"/>
                    <a:pt x="190" y="1995"/>
                    <a:pt x="412" y="1995"/>
                  </a:cubicBezTo>
                  <a:lnTo>
                    <a:pt x="4180" y="1995"/>
                  </a:lnTo>
                  <a:cubicBezTo>
                    <a:pt x="4402" y="1995"/>
                    <a:pt x="4592" y="1805"/>
                    <a:pt x="4592" y="1552"/>
                  </a:cubicBezTo>
                  <a:lnTo>
                    <a:pt x="4592" y="412"/>
                  </a:lnTo>
                  <a:cubicBezTo>
                    <a:pt x="4592" y="190"/>
                    <a:pt x="4402" y="0"/>
                    <a:pt x="4180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4" name="Google Shape;2464;p29"/>
            <p:cNvSpPr/>
            <p:nvPr/>
          </p:nvSpPr>
          <p:spPr>
            <a:xfrm>
              <a:off x="4104343" y="2513739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lnTo>
                    <a:pt x="1" y="1552"/>
                  </a:lnTo>
                  <a:cubicBezTo>
                    <a:pt x="1" y="1805"/>
                    <a:pt x="191" y="1995"/>
                    <a:pt x="413" y="1995"/>
                  </a:cubicBezTo>
                  <a:lnTo>
                    <a:pt x="4181" y="1995"/>
                  </a:lnTo>
                  <a:cubicBezTo>
                    <a:pt x="4403" y="1995"/>
                    <a:pt x="4593" y="1805"/>
                    <a:pt x="4593" y="1552"/>
                  </a:cubicBezTo>
                  <a:lnTo>
                    <a:pt x="4593" y="412"/>
                  </a:lnTo>
                  <a:cubicBezTo>
                    <a:pt x="4593" y="190"/>
                    <a:pt x="4403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5" name="Google Shape;2465;p29"/>
            <p:cNvSpPr/>
            <p:nvPr/>
          </p:nvSpPr>
          <p:spPr>
            <a:xfrm>
              <a:off x="4274869" y="2513739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0"/>
                  </a:moveTo>
                  <a:cubicBezTo>
                    <a:pt x="191" y="0"/>
                    <a:pt x="1" y="190"/>
                    <a:pt x="1" y="412"/>
                  </a:cubicBezTo>
                  <a:lnTo>
                    <a:pt x="1" y="1552"/>
                  </a:lnTo>
                  <a:cubicBezTo>
                    <a:pt x="1" y="1805"/>
                    <a:pt x="191" y="1995"/>
                    <a:pt x="444" y="1995"/>
                  </a:cubicBezTo>
                  <a:lnTo>
                    <a:pt x="4181" y="1995"/>
                  </a:lnTo>
                  <a:cubicBezTo>
                    <a:pt x="4435" y="1995"/>
                    <a:pt x="4625" y="1805"/>
                    <a:pt x="4625" y="1552"/>
                  </a:cubicBezTo>
                  <a:lnTo>
                    <a:pt x="4625" y="412"/>
                  </a:lnTo>
                  <a:cubicBezTo>
                    <a:pt x="4625" y="190"/>
                    <a:pt x="4435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6" name="Google Shape;2466;p29"/>
            <p:cNvSpPr/>
            <p:nvPr/>
          </p:nvSpPr>
          <p:spPr>
            <a:xfrm>
              <a:off x="4446453" y="2513739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12" y="0"/>
                  </a:moveTo>
                  <a:cubicBezTo>
                    <a:pt x="191" y="0"/>
                    <a:pt x="1" y="190"/>
                    <a:pt x="1" y="412"/>
                  </a:cubicBezTo>
                  <a:lnTo>
                    <a:pt x="1" y="1552"/>
                  </a:lnTo>
                  <a:cubicBezTo>
                    <a:pt x="1" y="1805"/>
                    <a:pt x="191" y="1995"/>
                    <a:pt x="412" y="1995"/>
                  </a:cubicBezTo>
                  <a:lnTo>
                    <a:pt x="4181" y="1995"/>
                  </a:lnTo>
                  <a:cubicBezTo>
                    <a:pt x="4434" y="1995"/>
                    <a:pt x="4624" y="1805"/>
                    <a:pt x="4624" y="1552"/>
                  </a:cubicBezTo>
                  <a:lnTo>
                    <a:pt x="4624" y="412"/>
                  </a:lnTo>
                  <a:cubicBezTo>
                    <a:pt x="4624" y="190"/>
                    <a:pt x="4434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7" name="Google Shape;2467;p29"/>
            <p:cNvSpPr/>
            <p:nvPr/>
          </p:nvSpPr>
          <p:spPr>
            <a:xfrm>
              <a:off x="4015413" y="2595335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lnTo>
                    <a:pt x="1" y="1552"/>
                  </a:lnTo>
                  <a:cubicBezTo>
                    <a:pt x="1" y="1805"/>
                    <a:pt x="191" y="1995"/>
                    <a:pt x="413" y="1995"/>
                  </a:cubicBezTo>
                  <a:lnTo>
                    <a:pt x="4181" y="1995"/>
                  </a:lnTo>
                  <a:cubicBezTo>
                    <a:pt x="4403" y="1995"/>
                    <a:pt x="4593" y="1805"/>
                    <a:pt x="4593" y="1552"/>
                  </a:cubicBezTo>
                  <a:lnTo>
                    <a:pt x="4593" y="412"/>
                  </a:lnTo>
                  <a:cubicBezTo>
                    <a:pt x="4593" y="190"/>
                    <a:pt x="4403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8" name="Google Shape;2468;p29"/>
            <p:cNvSpPr/>
            <p:nvPr/>
          </p:nvSpPr>
          <p:spPr>
            <a:xfrm>
              <a:off x="4185939" y="2595335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0"/>
                  </a:moveTo>
                  <a:cubicBezTo>
                    <a:pt x="191" y="0"/>
                    <a:pt x="1" y="190"/>
                    <a:pt x="1" y="412"/>
                  </a:cubicBezTo>
                  <a:lnTo>
                    <a:pt x="1" y="1552"/>
                  </a:lnTo>
                  <a:cubicBezTo>
                    <a:pt x="1" y="1805"/>
                    <a:pt x="191" y="1995"/>
                    <a:pt x="444" y="1995"/>
                  </a:cubicBezTo>
                  <a:lnTo>
                    <a:pt x="4213" y="1995"/>
                  </a:lnTo>
                  <a:cubicBezTo>
                    <a:pt x="4435" y="1995"/>
                    <a:pt x="4625" y="1805"/>
                    <a:pt x="4625" y="1552"/>
                  </a:cubicBezTo>
                  <a:lnTo>
                    <a:pt x="4625" y="412"/>
                  </a:lnTo>
                  <a:cubicBezTo>
                    <a:pt x="4625" y="190"/>
                    <a:pt x="4435" y="0"/>
                    <a:pt x="421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9" name="Google Shape;2469;p29"/>
            <p:cNvSpPr/>
            <p:nvPr/>
          </p:nvSpPr>
          <p:spPr>
            <a:xfrm>
              <a:off x="4357523" y="2595335"/>
              <a:ext cx="152787" cy="65938"/>
            </a:xfrm>
            <a:custGeom>
              <a:avLst/>
              <a:gdLst/>
              <a:ahLst/>
              <a:cxnLst/>
              <a:rect l="l" t="t" r="r" b="b"/>
              <a:pathLst>
                <a:path w="4625" h="1996" extrusionOk="0">
                  <a:moveTo>
                    <a:pt x="444" y="0"/>
                  </a:moveTo>
                  <a:cubicBezTo>
                    <a:pt x="191" y="0"/>
                    <a:pt x="1" y="190"/>
                    <a:pt x="1" y="412"/>
                  </a:cubicBezTo>
                  <a:lnTo>
                    <a:pt x="1" y="1552"/>
                  </a:lnTo>
                  <a:cubicBezTo>
                    <a:pt x="1" y="1805"/>
                    <a:pt x="191" y="1995"/>
                    <a:pt x="444" y="1995"/>
                  </a:cubicBezTo>
                  <a:lnTo>
                    <a:pt x="4181" y="1995"/>
                  </a:lnTo>
                  <a:cubicBezTo>
                    <a:pt x="4434" y="1995"/>
                    <a:pt x="4624" y="1805"/>
                    <a:pt x="4624" y="1552"/>
                  </a:cubicBezTo>
                  <a:lnTo>
                    <a:pt x="4624" y="412"/>
                  </a:lnTo>
                  <a:cubicBezTo>
                    <a:pt x="4624" y="190"/>
                    <a:pt x="4434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0" name="Google Shape;2470;p29"/>
            <p:cNvSpPr/>
            <p:nvPr/>
          </p:nvSpPr>
          <p:spPr>
            <a:xfrm>
              <a:off x="4529107" y="2595335"/>
              <a:ext cx="151730" cy="65938"/>
            </a:xfrm>
            <a:custGeom>
              <a:avLst/>
              <a:gdLst/>
              <a:ahLst/>
              <a:cxnLst/>
              <a:rect l="l" t="t" r="r" b="b"/>
              <a:pathLst>
                <a:path w="4593" h="1996" extrusionOk="0">
                  <a:moveTo>
                    <a:pt x="412" y="0"/>
                  </a:moveTo>
                  <a:cubicBezTo>
                    <a:pt x="190" y="0"/>
                    <a:pt x="0" y="190"/>
                    <a:pt x="0" y="412"/>
                  </a:cubicBezTo>
                  <a:lnTo>
                    <a:pt x="0" y="1552"/>
                  </a:lnTo>
                  <a:cubicBezTo>
                    <a:pt x="0" y="1805"/>
                    <a:pt x="190" y="1995"/>
                    <a:pt x="412" y="1995"/>
                  </a:cubicBezTo>
                  <a:lnTo>
                    <a:pt x="4181" y="1995"/>
                  </a:lnTo>
                  <a:cubicBezTo>
                    <a:pt x="4402" y="1995"/>
                    <a:pt x="4592" y="1805"/>
                    <a:pt x="4592" y="1552"/>
                  </a:cubicBezTo>
                  <a:lnTo>
                    <a:pt x="4592" y="412"/>
                  </a:lnTo>
                  <a:cubicBezTo>
                    <a:pt x="4592" y="190"/>
                    <a:pt x="4402" y="0"/>
                    <a:pt x="418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1" name="Google Shape;2471;p29"/>
            <p:cNvSpPr/>
            <p:nvPr/>
          </p:nvSpPr>
          <p:spPr>
            <a:xfrm>
              <a:off x="3932792" y="2679013"/>
              <a:ext cx="151730" cy="64914"/>
            </a:xfrm>
            <a:custGeom>
              <a:avLst/>
              <a:gdLst/>
              <a:ahLst/>
              <a:cxnLst/>
              <a:rect l="l" t="t" r="r" b="b"/>
              <a:pathLst>
                <a:path w="4593" h="1965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lnTo>
                    <a:pt x="0" y="1553"/>
                  </a:lnTo>
                  <a:cubicBezTo>
                    <a:pt x="0" y="1774"/>
                    <a:pt x="190" y="1964"/>
                    <a:pt x="412" y="1964"/>
                  </a:cubicBezTo>
                  <a:lnTo>
                    <a:pt x="4180" y="1964"/>
                  </a:lnTo>
                  <a:cubicBezTo>
                    <a:pt x="4402" y="1964"/>
                    <a:pt x="4592" y="1774"/>
                    <a:pt x="4592" y="1553"/>
                  </a:cubicBezTo>
                  <a:lnTo>
                    <a:pt x="4592" y="412"/>
                  </a:lnTo>
                  <a:cubicBezTo>
                    <a:pt x="4592" y="191"/>
                    <a:pt x="4402" y="1"/>
                    <a:pt x="4180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2" name="Google Shape;2472;p29"/>
            <p:cNvSpPr/>
            <p:nvPr/>
          </p:nvSpPr>
          <p:spPr>
            <a:xfrm>
              <a:off x="4104343" y="2679013"/>
              <a:ext cx="151730" cy="64914"/>
            </a:xfrm>
            <a:custGeom>
              <a:avLst/>
              <a:gdLst/>
              <a:ahLst/>
              <a:cxnLst/>
              <a:rect l="l" t="t" r="r" b="b"/>
              <a:pathLst>
                <a:path w="4593" h="1965" extrusionOk="0">
                  <a:moveTo>
                    <a:pt x="413" y="1"/>
                  </a:moveTo>
                  <a:cubicBezTo>
                    <a:pt x="191" y="1"/>
                    <a:pt x="1" y="191"/>
                    <a:pt x="1" y="412"/>
                  </a:cubicBezTo>
                  <a:lnTo>
                    <a:pt x="1" y="1553"/>
                  </a:lnTo>
                  <a:cubicBezTo>
                    <a:pt x="1" y="1774"/>
                    <a:pt x="191" y="1964"/>
                    <a:pt x="413" y="1964"/>
                  </a:cubicBezTo>
                  <a:lnTo>
                    <a:pt x="4181" y="1964"/>
                  </a:lnTo>
                  <a:cubicBezTo>
                    <a:pt x="4403" y="1964"/>
                    <a:pt x="4593" y="1774"/>
                    <a:pt x="4593" y="1553"/>
                  </a:cubicBezTo>
                  <a:lnTo>
                    <a:pt x="4593" y="412"/>
                  </a:lnTo>
                  <a:cubicBezTo>
                    <a:pt x="4593" y="191"/>
                    <a:pt x="4403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3" name="Google Shape;2473;p29"/>
            <p:cNvSpPr/>
            <p:nvPr/>
          </p:nvSpPr>
          <p:spPr>
            <a:xfrm>
              <a:off x="4274869" y="2679013"/>
              <a:ext cx="152787" cy="64914"/>
            </a:xfrm>
            <a:custGeom>
              <a:avLst/>
              <a:gdLst/>
              <a:ahLst/>
              <a:cxnLst/>
              <a:rect l="l" t="t" r="r" b="b"/>
              <a:pathLst>
                <a:path w="4625" h="1965" extrusionOk="0">
                  <a:moveTo>
                    <a:pt x="444" y="1"/>
                  </a:moveTo>
                  <a:cubicBezTo>
                    <a:pt x="191" y="1"/>
                    <a:pt x="1" y="191"/>
                    <a:pt x="1" y="412"/>
                  </a:cubicBezTo>
                  <a:lnTo>
                    <a:pt x="1" y="1553"/>
                  </a:lnTo>
                  <a:cubicBezTo>
                    <a:pt x="1" y="1774"/>
                    <a:pt x="191" y="1964"/>
                    <a:pt x="444" y="1964"/>
                  </a:cubicBezTo>
                  <a:lnTo>
                    <a:pt x="4181" y="1964"/>
                  </a:lnTo>
                  <a:cubicBezTo>
                    <a:pt x="4435" y="1964"/>
                    <a:pt x="4625" y="1774"/>
                    <a:pt x="4625" y="1553"/>
                  </a:cubicBezTo>
                  <a:lnTo>
                    <a:pt x="4625" y="412"/>
                  </a:lnTo>
                  <a:cubicBezTo>
                    <a:pt x="4625" y="191"/>
                    <a:pt x="4435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4" name="Google Shape;2474;p29"/>
            <p:cNvSpPr/>
            <p:nvPr/>
          </p:nvSpPr>
          <p:spPr>
            <a:xfrm>
              <a:off x="4446453" y="2679013"/>
              <a:ext cx="152787" cy="64914"/>
            </a:xfrm>
            <a:custGeom>
              <a:avLst/>
              <a:gdLst/>
              <a:ahLst/>
              <a:cxnLst/>
              <a:rect l="l" t="t" r="r" b="b"/>
              <a:pathLst>
                <a:path w="4625" h="1965" extrusionOk="0">
                  <a:moveTo>
                    <a:pt x="412" y="1"/>
                  </a:moveTo>
                  <a:cubicBezTo>
                    <a:pt x="191" y="1"/>
                    <a:pt x="1" y="191"/>
                    <a:pt x="1" y="412"/>
                  </a:cubicBezTo>
                  <a:lnTo>
                    <a:pt x="1" y="1553"/>
                  </a:lnTo>
                  <a:cubicBezTo>
                    <a:pt x="1" y="1774"/>
                    <a:pt x="191" y="1964"/>
                    <a:pt x="412" y="1964"/>
                  </a:cubicBezTo>
                  <a:lnTo>
                    <a:pt x="4181" y="1964"/>
                  </a:lnTo>
                  <a:cubicBezTo>
                    <a:pt x="4434" y="1964"/>
                    <a:pt x="4624" y="1774"/>
                    <a:pt x="4624" y="1553"/>
                  </a:cubicBezTo>
                  <a:lnTo>
                    <a:pt x="4624" y="412"/>
                  </a:lnTo>
                  <a:cubicBezTo>
                    <a:pt x="4624" y="191"/>
                    <a:pt x="4434" y="1"/>
                    <a:pt x="4181" y="1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5" name="Google Shape;2475;p29"/>
            <p:cNvSpPr/>
            <p:nvPr/>
          </p:nvSpPr>
          <p:spPr>
            <a:xfrm>
              <a:off x="4079236" y="2368319"/>
              <a:ext cx="455123" cy="298174"/>
            </a:xfrm>
            <a:custGeom>
              <a:avLst/>
              <a:gdLst/>
              <a:ahLst/>
              <a:cxnLst/>
              <a:rect l="l" t="t" r="r" b="b"/>
              <a:pathLst>
                <a:path w="13777" h="9026" extrusionOk="0">
                  <a:moveTo>
                    <a:pt x="1" y="0"/>
                  </a:moveTo>
                  <a:lnTo>
                    <a:pt x="1" y="7949"/>
                  </a:lnTo>
                  <a:cubicBezTo>
                    <a:pt x="1" y="8551"/>
                    <a:pt x="476" y="9026"/>
                    <a:pt x="1109" y="9026"/>
                  </a:cubicBezTo>
                  <a:lnTo>
                    <a:pt x="12700" y="9026"/>
                  </a:lnTo>
                  <a:cubicBezTo>
                    <a:pt x="13302" y="9026"/>
                    <a:pt x="13777" y="8551"/>
                    <a:pt x="13777" y="7949"/>
                  </a:cubicBezTo>
                  <a:lnTo>
                    <a:pt x="137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6" name="Google Shape;2476;p29"/>
            <p:cNvSpPr/>
            <p:nvPr/>
          </p:nvSpPr>
          <p:spPr>
            <a:xfrm>
              <a:off x="4079236" y="2305519"/>
              <a:ext cx="455123" cy="62833"/>
            </a:xfrm>
            <a:custGeom>
              <a:avLst/>
              <a:gdLst/>
              <a:ahLst/>
              <a:cxnLst/>
              <a:rect l="l" t="t" r="r" b="b"/>
              <a:pathLst>
                <a:path w="13777" h="1902" extrusionOk="0">
                  <a:moveTo>
                    <a:pt x="1109" y="1"/>
                  </a:moveTo>
                  <a:cubicBezTo>
                    <a:pt x="507" y="1"/>
                    <a:pt x="1" y="476"/>
                    <a:pt x="1" y="1078"/>
                  </a:cubicBezTo>
                  <a:lnTo>
                    <a:pt x="1" y="1901"/>
                  </a:lnTo>
                  <a:lnTo>
                    <a:pt x="13777" y="1901"/>
                  </a:lnTo>
                  <a:lnTo>
                    <a:pt x="13777" y="1078"/>
                  </a:lnTo>
                  <a:cubicBezTo>
                    <a:pt x="13777" y="476"/>
                    <a:pt x="13302" y="1"/>
                    <a:pt x="12700" y="1"/>
                  </a:cubicBezTo>
                  <a:close/>
                </a:path>
              </a:pathLst>
            </a:custGeom>
            <a:solidFill>
              <a:srgbClr val="06A4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4399378" y="2320187"/>
              <a:ext cx="26197" cy="26197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381" y="0"/>
                  </a:moveTo>
                  <a:cubicBezTo>
                    <a:pt x="191" y="0"/>
                    <a:pt x="0" y="159"/>
                    <a:pt x="0" y="380"/>
                  </a:cubicBezTo>
                  <a:cubicBezTo>
                    <a:pt x="0" y="602"/>
                    <a:pt x="191" y="792"/>
                    <a:pt x="381" y="792"/>
                  </a:cubicBezTo>
                  <a:cubicBezTo>
                    <a:pt x="602" y="792"/>
                    <a:pt x="792" y="602"/>
                    <a:pt x="792" y="380"/>
                  </a:cubicBezTo>
                  <a:cubicBezTo>
                    <a:pt x="792" y="159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4438095" y="2320187"/>
              <a:ext cx="26164" cy="26197"/>
            </a:xfrm>
            <a:custGeom>
              <a:avLst/>
              <a:gdLst/>
              <a:ahLst/>
              <a:cxnLst/>
              <a:rect l="l" t="t" r="r" b="b"/>
              <a:pathLst>
                <a:path w="792" h="793" extrusionOk="0">
                  <a:moveTo>
                    <a:pt x="412" y="0"/>
                  </a:moveTo>
                  <a:cubicBezTo>
                    <a:pt x="190" y="0"/>
                    <a:pt x="0" y="159"/>
                    <a:pt x="0" y="380"/>
                  </a:cubicBezTo>
                  <a:cubicBezTo>
                    <a:pt x="0" y="602"/>
                    <a:pt x="190" y="792"/>
                    <a:pt x="412" y="792"/>
                  </a:cubicBezTo>
                  <a:cubicBezTo>
                    <a:pt x="634" y="792"/>
                    <a:pt x="792" y="602"/>
                    <a:pt x="792" y="380"/>
                  </a:cubicBezTo>
                  <a:cubicBezTo>
                    <a:pt x="792" y="159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4476779" y="2320187"/>
              <a:ext cx="26197" cy="26197"/>
            </a:xfrm>
            <a:custGeom>
              <a:avLst/>
              <a:gdLst/>
              <a:ahLst/>
              <a:cxnLst/>
              <a:rect l="l" t="t" r="r" b="b"/>
              <a:pathLst>
                <a:path w="793" h="793" extrusionOk="0">
                  <a:moveTo>
                    <a:pt x="413" y="0"/>
                  </a:moveTo>
                  <a:cubicBezTo>
                    <a:pt x="191" y="0"/>
                    <a:pt x="1" y="159"/>
                    <a:pt x="1" y="380"/>
                  </a:cubicBezTo>
                  <a:cubicBezTo>
                    <a:pt x="1" y="602"/>
                    <a:pt x="191" y="792"/>
                    <a:pt x="413" y="792"/>
                  </a:cubicBezTo>
                  <a:cubicBezTo>
                    <a:pt x="634" y="792"/>
                    <a:pt x="793" y="602"/>
                    <a:pt x="793" y="380"/>
                  </a:cubicBezTo>
                  <a:cubicBezTo>
                    <a:pt x="793" y="159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81" name="Google Shape;2481;p29"/>
          <p:cNvGrpSpPr/>
          <p:nvPr/>
        </p:nvGrpSpPr>
        <p:grpSpPr>
          <a:xfrm>
            <a:off x="5612233" y="5289217"/>
            <a:ext cx="1351704" cy="857897"/>
            <a:chOff x="3799925" y="3477271"/>
            <a:chExt cx="1013778" cy="643423"/>
          </a:xfrm>
        </p:grpSpPr>
        <p:sp>
          <p:nvSpPr>
            <p:cNvPr id="2482" name="Google Shape;2482;p29"/>
            <p:cNvSpPr/>
            <p:nvPr/>
          </p:nvSpPr>
          <p:spPr>
            <a:xfrm>
              <a:off x="3799925" y="3477271"/>
              <a:ext cx="1013778" cy="643423"/>
            </a:xfrm>
            <a:custGeom>
              <a:avLst/>
              <a:gdLst/>
              <a:ahLst/>
              <a:cxnLst/>
              <a:rect l="l" t="t" r="r" b="b"/>
              <a:pathLst>
                <a:path w="30688" h="19477" extrusionOk="0">
                  <a:moveTo>
                    <a:pt x="2470" y="0"/>
                  </a:moveTo>
                  <a:cubicBezTo>
                    <a:pt x="1109" y="0"/>
                    <a:pt x="0" y="1109"/>
                    <a:pt x="0" y="2470"/>
                  </a:cubicBezTo>
                  <a:lnTo>
                    <a:pt x="0" y="17006"/>
                  </a:lnTo>
                  <a:cubicBezTo>
                    <a:pt x="0" y="18368"/>
                    <a:pt x="1109" y="19476"/>
                    <a:pt x="2470" y="19476"/>
                  </a:cubicBezTo>
                  <a:lnTo>
                    <a:pt x="28217" y="19476"/>
                  </a:lnTo>
                  <a:cubicBezTo>
                    <a:pt x="29579" y="19476"/>
                    <a:pt x="30687" y="18368"/>
                    <a:pt x="30687" y="17006"/>
                  </a:cubicBezTo>
                  <a:lnTo>
                    <a:pt x="30687" y="2470"/>
                  </a:lnTo>
                  <a:cubicBezTo>
                    <a:pt x="30687" y="1109"/>
                    <a:pt x="29579" y="0"/>
                    <a:pt x="2821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3850138" y="3652092"/>
              <a:ext cx="333753" cy="311289"/>
            </a:xfrm>
            <a:custGeom>
              <a:avLst/>
              <a:gdLst/>
              <a:ahLst/>
              <a:cxnLst/>
              <a:rect l="l" t="t" r="r" b="b"/>
              <a:pathLst>
                <a:path w="10103" h="9423" extrusionOk="0">
                  <a:moveTo>
                    <a:pt x="5081" y="1"/>
                  </a:moveTo>
                  <a:cubicBezTo>
                    <a:pt x="4836" y="1"/>
                    <a:pt x="4588" y="20"/>
                    <a:pt x="4339" y="60"/>
                  </a:cubicBezTo>
                  <a:cubicBezTo>
                    <a:pt x="1774" y="440"/>
                    <a:pt x="0" y="2847"/>
                    <a:pt x="380" y="5412"/>
                  </a:cubicBezTo>
                  <a:cubicBezTo>
                    <a:pt x="755" y="7744"/>
                    <a:pt x="2752" y="9422"/>
                    <a:pt x="5063" y="9422"/>
                  </a:cubicBezTo>
                  <a:cubicBezTo>
                    <a:pt x="5294" y="9422"/>
                    <a:pt x="5528" y="9405"/>
                    <a:pt x="5764" y="9371"/>
                  </a:cubicBezTo>
                  <a:cubicBezTo>
                    <a:pt x="8329" y="8959"/>
                    <a:pt x="10103" y="6584"/>
                    <a:pt x="9691" y="3987"/>
                  </a:cubicBezTo>
                  <a:cubicBezTo>
                    <a:pt x="9348" y="1671"/>
                    <a:pt x="7353" y="1"/>
                    <a:pt x="50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3928597" y="3712645"/>
              <a:ext cx="179975" cy="231245"/>
            </a:xfrm>
            <a:custGeom>
              <a:avLst/>
              <a:gdLst/>
              <a:ahLst/>
              <a:cxnLst/>
              <a:rect l="l" t="t" r="r" b="b"/>
              <a:pathLst>
                <a:path w="5448" h="7000" extrusionOk="0">
                  <a:moveTo>
                    <a:pt x="2724" y="1"/>
                  </a:moveTo>
                  <a:cubicBezTo>
                    <a:pt x="1869" y="1"/>
                    <a:pt x="1267" y="666"/>
                    <a:pt x="1140" y="1457"/>
                  </a:cubicBezTo>
                  <a:cubicBezTo>
                    <a:pt x="1045" y="2059"/>
                    <a:pt x="1204" y="2724"/>
                    <a:pt x="1457" y="3294"/>
                  </a:cubicBezTo>
                  <a:cubicBezTo>
                    <a:pt x="1521" y="3484"/>
                    <a:pt x="1647" y="3674"/>
                    <a:pt x="1774" y="3833"/>
                  </a:cubicBezTo>
                  <a:lnTo>
                    <a:pt x="1774" y="4244"/>
                  </a:lnTo>
                  <a:cubicBezTo>
                    <a:pt x="1774" y="4339"/>
                    <a:pt x="1711" y="4466"/>
                    <a:pt x="1584" y="4498"/>
                  </a:cubicBezTo>
                  <a:lnTo>
                    <a:pt x="539" y="5099"/>
                  </a:lnTo>
                  <a:cubicBezTo>
                    <a:pt x="222" y="5258"/>
                    <a:pt x="0" y="5606"/>
                    <a:pt x="0" y="5986"/>
                  </a:cubicBezTo>
                  <a:cubicBezTo>
                    <a:pt x="729" y="6619"/>
                    <a:pt x="1679" y="6999"/>
                    <a:pt x="2724" y="6999"/>
                  </a:cubicBezTo>
                  <a:cubicBezTo>
                    <a:pt x="3769" y="6999"/>
                    <a:pt x="4719" y="6619"/>
                    <a:pt x="5447" y="5986"/>
                  </a:cubicBezTo>
                  <a:cubicBezTo>
                    <a:pt x="5416" y="5606"/>
                    <a:pt x="5194" y="5258"/>
                    <a:pt x="4846" y="5099"/>
                  </a:cubicBezTo>
                  <a:lnTo>
                    <a:pt x="3706" y="4529"/>
                  </a:lnTo>
                  <a:cubicBezTo>
                    <a:pt x="3611" y="4466"/>
                    <a:pt x="3547" y="4371"/>
                    <a:pt x="3547" y="4244"/>
                  </a:cubicBezTo>
                  <a:cubicBezTo>
                    <a:pt x="3547" y="4054"/>
                    <a:pt x="3516" y="3928"/>
                    <a:pt x="3611" y="3738"/>
                  </a:cubicBezTo>
                  <a:cubicBezTo>
                    <a:pt x="4212" y="2851"/>
                    <a:pt x="4307" y="2186"/>
                    <a:pt x="4149" y="1299"/>
                  </a:cubicBezTo>
                  <a:cubicBezTo>
                    <a:pt x="4022" y="539"/>
                    <a:pt x="3516" y="1"/>
                    <a:pt x="2724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5" name="Google Shape;2485;p29"/>
            <p:cNvSpPr/>
            <p:nvPr/>
          </p:nvSpPr>
          <p:spPr>
            <a:xfrm>
              <a:off x="4132588" y="3682319"/>
              <a:ext cx="593243" cy="111956"/>
            </a:xfrm>
            <a:custGeom>
              <a:avLst/>
              <a:gdLst/>
              <a:ahLst/>
              <a:cxnLst/>
              <a:rect l="l" t="t" r="r" b="b"/>
              <a:pathLst>
                <a:path w="17958" h="3389" extrusionOk="0">
                  <a:moveTo>
                    <a:pt x="1679" y="0"/>
                  </a:moveTo>
                  <a:cubicBezTo>
                    <a:pt x="761" y="0"/>
                    <a:pt x="1" y="760"/>
                    <a:pt x="1" y="1679"/>
                  </a:cubicBezTo>
                  <a:cubicBezTo>
                    <a:pt x="1" y="2629"/>
                    <a:pt x="761" y="3389"/>
                    <a:pt x="1679" y="3389"/>
                  </a:cubicBezTo>
                  <a:lnTo>
                    <a:pt x="16279" y="3389"/>
                  </a:lnTo>
                  <a:cubicBezTo>
                    <a:pt x="17197" y="3389"/>
                    <a:pt x="17957" y="2629"/>
                    <a:pt x="17957" y="1679"/>
                  </a:cubicBezTo>
                  <a:cubicBezTo>
                    <a:pt x="17957" y="760"/>
                    <a:pt x="17197" y="0"/>
                    <a:pt x="16279" y="0"/>
                  </a:cubicBezTo>
                  <a:close/>
                </a:path>
              </a:pathLst>
            </a:custGeom>
            <a:solidFill>
              <a:srgbClr val="06A4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6" name="Google Shape;2486;p29"/>
            <p:cNvSpPr/>
            <p:nvPr/>
          </p:nvSpPr>
          <p:spPr>
            <a:xfrm>
              <a:off x="4193273" y="3721003"/>
              <a:ext cx="30392" cy="29335"/>
            </a:xfrm>
            <a:custGeom>
              <a:avLst/>
              <a:gdLst/>
              <a:ahLst/>
              <a:cxnLst/>
              <a:rect l="l" t="t" r="r" b="b"/>
              <a:pathLst>
                <a:path w="920" h="888" extrusionOk="0">
                  <a:moveTo>
                    <a:pt x="349" y="1"/>
                  </a:moveTo>
                  <a:lnTo>
                    <a:pt x="349" y="254"/>
                  </a:lnTo>
                  <a:lnTo>
                    <a:pt x="127" y="128"/>
                  </a:lnTo>
                  <a:lnTo>
                    <a:pt x="1" y="318"/>
                  </a:lnTo>
                  <a:lnTo>
                    <a:pt x="222" y="444"/>
                  </a:lnTo>
                  <a:lnTo>
                    <a:pt x="1" y="571"/>
                  </a:lnTo>
                  <a:lnTo>
                    <a:pt x="127" y="761"/>
                  </a:lnTo>
                  <a:lnTo>
                    <a:pt x="349" y="634"/>
                  </a:lnTo>
                  <a:lnTo>
                    <a:pt x="349" y="888"/>
                  </a:lnTo>
                  <a:lnTo>
                    <a:pt x="602" y="888"/>
                  </a:lnTo>
                  <a:lnTo>
                    <a:pt x="602" y="634"/>
                  </a:lnTo>
                  <a:lnTo>
                    <a:pt x="824" y="761"/>
                  </a:lnTo>
                  <a:lnTo>
                    <a:pt x="919" y="571"/>
                  </a:lnTo>
                  <a:lnTo>
                    <a:pt x="729" y="444"/>
                  </a:lnTo>
                  <a:lnTo>
                    <a:pt x="919" y="318"/>
                  </a:lnTo>
                  <a:lnTo>
                    <a:pt x="824" y="128"/>
                  </a:lnTo>
                  <a:lnTo>
                    <a:pt x="602" y="254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4242462" y="3721003"/>
              <a:ext cx="30359" cy="28311"/>
            </a:xfrm>
            <a:custGeom>
              <a:avLst/>
              <a:gdLst/>
              <a:ahLst/>
              <a:cxnLst/>
              <a:rect l="l" t="t" r="r" b="b"/>
              <a:pathLst>
                <a:path w="919" h="857" extrusionOk="0">
                  <a:moveTo>
                    <a:pt x="317" y="1"/>
                  </a:moveTo>
                  <a:lnTo>
                    <a:pt x="317" y="254"/>
                  </a:lnTo>
                  <a:lnTo>
                    <a:pt x="95" y="128"/>
                  </a:lnTo>
                  <a:lnTo>
                    <a:pt x="0" y="318"/>
                  </a:lnTo>
                  <a:lnTo>
                    <a:pt x="190" y="444"/>
                  </a:lnTo>
                  <a:lnTo>
                    <a:pt x="0" y="571"/>
                  </a:lnTo>
                  <a:lnTo>
                    <a:pt x="95" y="761"/>
                  </a:lnTo>
                  <a:lnTo>
                    <a:pt x="317" y="634"/>
                  </a:lnTo>
                  <a:lnTo>
                    <a:pt x="317" y="856"/>
                  </a:lnTo>
                  <a:lnTo>
                    <a:pt x="570" y="856"/>
                  </a:lnTo>
                  <a:lnTo>
                    <a:pt x="570" y="634"/>
                  </a:lnTo>
                  <a:lnTo>
                    <a:pt x="792" y="761"/>
                  </a:lnTo>
                  <a:lnTo>
                    <a:pt x="919" y="571"/>
                  </a:lnTo>
                  <a:lnTo>
                    <a:pt x="697" y="444"/>
                  </a:lnTo>
                  <a:lnTo>
                    <a:pt x="919" y="318"/>
                  </a:lnTo>
                  <a:lnTo>
                    <a:pt x="792" y="128"/>
                  </a:lnTo>
                  <a:lnTo>
                    <a:pt x="570" y="25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4290561" y="3721003"/>
              <a:ext cx="30392" cy="28311"/>
            </a:xfrm>
            <a:custGeom>
              <a:avLst/>
              <a:gdLst/>
              <a:ahLst/>
              <a:cxnLst/>
              <a:rect l="l" t="t" r="r" b="b"/>
              <a:pathLst>
                <a:path w="920" h="857" extrusionOk="0">
                  <a:moveTo>
                    <a:pt x="318" y="1"/>
                  </a:moveTo>
                  <a:lnTo>
                    <a:pt x="318" y="254"/>
                  </a:lnTo>
                  <a:lnTo>
                    <a:pt x="96" y="128"/>
                  </a:lnTo>
                  <a:lnTo>
                    <a:pt x="1" y="318"/>
                  </a:lnTo>
                  <a:lnTo>
                    <a:pt x="191" y="444"/>
                  </a:lnTo>
                  <a:lnTo>
                    <a:pt x="1" y="571"/>
                  </a:lnTo>
                  <a:lnTo>
                    <a:pt x="96" y="761"/>
                  </a:lnTo>
                  <a:lnTo>
                    <a:pt x="318" y="634"/>
                  </a:lnTo>
                  <a:lnTo>
                    <a:pt x="318" y="856"/>
                  </a:lnTo>
                  <a:lnTo>
                    <a:pt x="571" y="856"/>
                  </a:lnTo>
                  <a:lnTo>
                    <a:pt x="571" y="634"/>
                  </a:lnTo>
                  <a:lnTo>
                    <a:pt x="793" y="761"/>
                  </a:lnTo>
                  <a:lnTo>
                    <a:pt x="919" y="571"/>
                  </a:lnTo>
                  <a:lnTo>
                    <a:pt x="698" y="444"/>
                  </a:lnTo>
                  <a:lnTo>
                    <a:pt x="919" y="318"/>
                  </a:lnTo>
                  <a:lnTo>
                    <a:pt x="793" y="128"/>
                  </a:lnTo>
                  <a:lnTo>
                    <a:pt x="571" y="25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4338693" y="3721003"/>
              <a:ext cx="30392" cy="28311"/>
            </a:xfrm>
            <a:custGeom>
              <a:avLst/>
              <a:gdLst/>
              <a:ahLst/>
              <a:cxnLst/>
              <a:rect l="l" t="t" r="r" b="b"/>
              <a:pathLst>
                <a:path w="920" h="857" extrusionOk="0">
                  <a:moveTo>
                    <a:pt x="317" y="1"/>
                  </a:moveTo>
                  <a:lnTo>
                    <a:pt x="349" y="254"/>
                  </a:lnTo>
                  <a:lnTo>
                    <a:pt x="127" y="128"/>
                  </a:lnTo>
                  <a:lnTo>
                    <a:pt x="1" y="318"/>
                  </a:lnTo>
                  <a:lnTo>
                    <a:pt x="222" y="444"/>
                  </a:lnTo>
                  <a:lnTo>
                    <a:pt x="1" y="571"/>
                  </a:lnTo>
                  <a:lnTo>
                    <a:pt x="127" y="761"/>
                  </a:lnTo>
                  <a:lnTo>
                    <a:pt x="349" y="634"/>
                  </a:lnTo>
                  <a:lnTo>
                    <a:pt x="317" y="856"/>
                  </a:lnTo>
                  <a:lnTo>
                    <a:pt x="571" y="856"/>
                  </a:lnTo>
                  <a:lnTo>
                    <a:pt x="571" y="634"/>
                  </a:lnTo>
                  <a:lnTo>
                    <a:pt x="792" y="761"/>
                  </a:lnTo>
                  <a:lnTo>
                    <a:pt x="919" y="539"/>
                  </a:lnTo>
                  <a:lnTo>
                    <a:pt x="697" y="444"/>
                  </a:lnTo>
                  <a:lnTo>
                    <a:pt x="919" y="318"/>
                  </a:lnTo>
                  <a:lnTo>
                    <a:pt x="792" y="128"/>
                  </a:lnTo>
                  <a:lnTo>
                    <a:pt x="571" y="25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4136783" y="3824601"/>
              <a:ext cx="593209" cy="110932"/>
            </a:xfrm>
            <a:custGeom>
              <a:avLst/>
              <a:gdLst/>
              <a:ahLst/>
              <a:cxnLst/>
              <a:rect l="l" t="t" r="r" b="b"/>
              <a:pathLst>
                <a:path w="17957" h="3358" extrusionOk="0">
                  <a:moveTo>
                    <a:pt x="1711" y="0"/>
                  </a:moveTo>
                  <a:cubicBezTo>
                    <a:pt x="761" y="0"/>
                    <a:pt x="1" y="760"/>
                    <a:pt x="1" y="1679"/>
                  </a:cubicBezTo>
                  <a:cubicBezTo>
                    <a:pt x="1" y="2597"/>
                    <a:pt x="761" y="3357"/>
                    <a:pt x="1711" y="3357"/>
                  </a:cubicBezTo>
                  <a:lnTo>
                    <a:pt x="16278" y="3357"/>
                  </a:lnTo>
                  <a:cubicBezTo>
                    <a:pt x="17197" y="3357"/>
                    <a:pt x="17957" y="2597"/>
                    <a:pt x="17957" y="1679"/>
                  </a:cubicBezTo>
                  <a:cubicBezTo>
                    <a:pt x="17957" y="760"/>
                    <a:pt x="17197" y="0"/>
                    <a:pt x="16278" y="0"/>
                  </a:cubicBezTo>
                  <a:close/>
                </a:path>
              </a:pathLst>
            </a:custGeom>
            <a:solidFill>
              <a:srgbClr val="06A4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4198526" y="3863285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17" y="1"/>
                  </a:moveTo>
                  <a:lnTo>
                    <a:pt x="317" y="254"/>
                  </a:lnTo>
                  <a:lnTo>
                    <a:pt x="95" y="128"/>
                  </a:lnTo>
                  <a:lnTo>
                    <a:pt x="0" y="318"/>
                  </a:lnTo>
                  <a:lnTo>
                    <a:pt x="190" y="444"/>
                  </a:lnTo>
                  <a:lnTo>
                    <a:pt x="0" y="539"/>
                  </a:lnTo>
                  <a:lnTo>
                    <a:pt x="95" y="761"/>
                  </a:lnTo>
                  <a:lnTo>
                    <a:pt x="317" y="634"/>
                  </a:lnTo>
                  <a:lnTo>
                    <a:pt x="317" y="856"/>
                  </a:lnTo>
                  <a:lnTo>
                    <a:pt x="570" y="856"/>
                  </a:lnTo>
                  <a:lnTo>
                    <a:pt x="570" y="634"/>
                  </a:lnTo>
                  <a:lnTo>
                    <a:pt x="792" y="761"/>
                  </a:lnTo>
                  <a:lnTo>
                    <a:pt x="918" y="539"/>
                  </a:lnTo>
                  <a:lnTo>
                    <a:pt x="697" y="444"/>
                  </a:lnTo>
                  <a:lnTo>
                    <a:pt x="918" y="318"/>
                  </a:lnTo>
                  <a:lnTo>
                    <a:pt x="792" y="128"/>
                  </a:lnTo>
                  <a:lnTo>
                    <a:pt x="570" y="25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4246625" y="3863285"/>
              <a:ext cx="30392" cy="28278"/>
            </a:xfrm>
            <a:custGeom>
              <a:avLst/>
              <a:gdLst/>
              <a:ahLst/>
              <a:cxnLst/>
              <a:rect l="l" t="t" r="r" b="b"/>
              <a:pathLst>
                <a:path w="920" h="856" extrusionOk="0">
                  <a:moveTo>
                    <a:pt x="317" y="1"/>
                  </a:moveTo>
                  <a:lnTo>
                    <a:pt x="317" y="254"/>
                  </a:lnTo>
                  <a:lnTo>
                    <a:pt x="96" y="128"/>
                  </a:lnTo>
                  <a:lnTo>
                    <a:pt x="1" y="318"/>
                  </a:lnTo>
                  <a:lnTo>
                    <a:pt x="191" y="444"/>
                  </a:lnTo>
                  <a:lnTo>
                    <a:pt x="1" y="539"/>
                  </a:lnTo>
                  <a:lnTo>
                    <a:pt x="96" y="761"/>
                  </a:lnTo>
                  <a:lnTo>
                    <a:pt x="317" y="603"/>
                  </a:lnTo>
                  <a:lnTo>
                    <a:pt x="317" y="856"/>
                  </a:lnTo>
                  <a:lnTo>
                    <a:pt x="571" y="856"/>
                  </a:lnTo>
                  <a:lnTo>
                    <a:pt x="571" y="603"/>
                  </a:lnTo>
                  <a:lnTo>
                    <a:pt x="793" y="761"/>
                  </a:lnTo>
                  <a:lnTo>
                    <a:pt x="919" y="539"/>
                  </a:lnTo>
                  <a:lnTo>
                    <a:pt x="698" y="444"/>
                  </a:lnTo>
                  <a:lnTo>
                    <a:pt x="919" y="318"/>
                  </a:lnTo>
                  <a:lnTo>
                    <a:pt x="793" y="128"/>
                  </a:lnTo>
                  <a:lnTo>
                    <a:pt x="571" y="25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4294757" y="3863285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17" y="1"/>
                  </a:moveTo>
                  <a:lnTo>
                    <a:pt x="317" y="254"/>
                  </a:lnTo>
                  <a:lnTo>
                    <a:pt x="96" y="96"/>
                  </a:lnTo>
                  <a:lnTo>
                    <a:pt x="1" y="318"/>
                  </a:lnTo>
                  <a:lnTo>
                    <a:pt x="222" y="444"/>
                  </a:lnTo>
                  <a:lnTo>
                    <a:pt x="1" y="539"/>
                  </a:lnTo>
                  <a:lnTo>
                    <a:pt x="96" y="761"/>
                  </a:lnTo>
                  <a:lnTo>
                    <a:pt x="317" y="603"/>
                  </a:lnTo>
                  <a:lnTo>
                    <a:pt x="317" y="856"/>
                  </a:lnTo>
                  <a:lnTo>
                    <a:pt x="571" y="856"/>
                  </a:lnTo>
                  <a:lnTo>
                    <a:pt x="571" y="603"/>
                  </a:lnTo>
                  <a:lnTo>
                    <a:pt x="792" y="729"/>
                  </a:lnTo>
                  <a:lnTo>
                    <a:pt x="919" y="539"/>
                  </a:lnTo>
                  <a:lnTo>
                    <a:pt x="697" y="413"/>
                  </a:lnTo>
                  <a:lnTo>
                    <a:pt x="919" y="318"/>
                  </a:lnTo>
                  <a:lnTo>
                    <a:pt x="792" y="96"/>
                  </a:lnTo>
                  <a:lnTo>
                    <a:pt x="571" y="25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4342889" y="3863285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17" y="1"/>
                  </a:moveTo>
                  <a:lnTo>
                    <a:pt x="349" y="254"/>
                  </a:lnTo>
                  <a:lnTo>
                    <a:pt x="127" y="96"/>
                  </a:lnTo>
                  <a:lnTo>
                    <a:pt x="0" y="318"/>
                  </a:lnTo>
                  <a:lnTo>
                    <a:pt x="222" y="444"/>
                  </a:lnTo>
                  <a:lnTo>
                    <a:pt x="0" y="539"/>
                  </a:lnTo>
                  <a:lnTo>
                    <a:pt x="127" y="761"/>
                  </a:lnTo>
                  <a:lnTo>
                    <a:pt x="349" y="603"/>
                  </a:lnTo>
                  <a:lnTo>
                    <a:pt x="349" y="856"/>
                  </a:lnTo>
                  <a:lnTo>
                    <a:pt x="570" y="856"/>
                  </a:lnTo>
                  <a:lnTo>
                    <a:pt x="570" y="603"/>
                  </a:lnTo>
                  <a:lnTo>
                    <a:pt x="792" y="729"/>
                  </a:lnTo>
                  <a:lnTo>
                    <a:pt x="919" y="539"/>
                  </a:lnTo>
                  <a:lnTo>
                    <a:pt x="697" y="413"/>
                  </a:lnTo>
                  <a:lnTo>
                    <a:pt x="919" y="318"/>
                  </a:lnTo>
                  <a:lnTo>
                    <a:pt x="792" y="96"/>
                  </a:lnTo>
                  <a:lnTo>
                    <a:pt x="570" y="25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4391021" y="3863285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48" y="1"/>
                  </a:moveTo>
                  <a:lnTo>
                    <a:pt x="348" y="254"/>
                  </a:lnTo>
                  <a:lnTo>
                    <a:pt x="127" y="96"/>
                  </a:lnTo>
                  <a:lnTo>
                    <a:pt x="0" y="318"/>
                  </a:lnTo>
                  <a:lnTo>
                    <a:pt x="222" y="413"/>
                  </a:lnTo>
                  <a:lnTo>
                    <a:pt x="0" y="539"/>
                  </a:lnTo>
                  <a:lnTo>
                    <a:pt x="127" y="729"/>
                  </a:lnTo>
                  <a:lnTo>
                    <a:pt x="348" y="603"/>
                  </a:lnTo>
                  <a:lnTo>
                    <a:pt x="348" y="856"/>
                  </a:lnTo>
                  <a:lnTo>
                    <a:pt x="570" y="856"/>
                  </a:lnTo>
                  <a:lnTo>
                    <a:pt x="570" y="603"/>
                  </a:lnTo>
                  <a:lnTo>
                    <a:pt x="792" y="729"/>
                  </a:lnTo>
                  <a:lnTo>
                    <a:pt x="919" y="539"/>
                  </a:lnTo>
                  <a:lnTo>
                    <a:pt x="697" y="413"/>
                  </a:lnTo>
                  <a:lnTo>
                    <a:pt x="919" y="318"/>
                  </a:lnTo>
                  <a:lnTo>
                    <a:pt x="792" y="96"/>
                  </a:lnTo>
                  <a:lnTo>
                    <a:pt x="570" y="25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4439120" y="3863285"/>
              <a:ext cx="30392" cy="28278"/>
            </a:xfrm>
            <a:custGeom>
              <a:avLst/>
              <a:gdLst/>
              <a:ahLst/>
              <a:cxnLst/>
              <a:rect l="l" t="t" r="r" b="b"/>
              <a:pathLst>
                <a:path w="920" h="856" extrusionOk="0">
                  <a:moveTo>
                    <a:pt x="349" y="1"/>
                  </a:moveTo>
                  <a:lnTo>
                    <a:pt x="349" y="223"/>
                  </a:lnTo>
                  <a:lnTo>
                    <a:pt x="128" y="96"/>
                  </a:lnTo>
                  <a:lnTo>
                    <a:pt x="1" y="318"/>
                  </a:lnTo>
                  <a:lnTo>
                    <a:pt x="223" y="413"/>
                  </a:lnTo>
                  <a:lnTo>
                    <a:pt x="1" y="539"/>
                  </a:lnTo>
                  <a:lnTo>
                    <a:pt x="128" y="729"/>
                  </a:lnTo>
                  <a:lnTo>
                    <a:pt x="349" y="603"/>
                  </a:lnTo>
                  <a:lnTo>
                    <a:pt x="349" y="856"/>
                  </a:lnTo>
                  <a:lnTo>
                    <a:pt x="571" y="856"/>
                  </a:lnTo>
                  <a:lnTo>
                    <a:pt x="571" y="603"/>
                  </a:lnTo>
                  <a:lnTo>
                    <a:pt x="793" y="729"/>
                  </a:lnTo>
                  <a:lnTo>
                    <a:pt x="919" y="539"/>
                  </a:lnTo>
                  <a:lnTo>
                    <a:pt x="698" y="413"/>
                  </a:lnTo>
                  <a:lnTo>
                    <a:pt x="919" y="318"/>
                  </a:lnTo>
                  <a:lnTo>
                    <a:pt x="793" y="96"/>
                  </a:lnTo>
                  <a:lnTo>
                    <a:pt x="571" y="223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4487251" y="3863285"/>
              <a:ext cx="30392" cy="28278"/>
            </a:xfrm>
            <a:custGeom>
              <a:avLst/>
              <a:gdLst/>
              <a:ahLst/>
              <a:cxnLst/>
              <a:rect l="l" t="t" r="r" b="b"/>
              <a:pathLst>
                <a:path w="920" h="856" extrusionOk="0">
                  <a:moveTo>
                    <a:pt x="349" y="1"/>
                  </a:moveTo>
                  <a:lnTo>
                    <a:pt x="349" y="223"/>
                  </a:lnTo>
                  <a:lnTo>
                    <a:pt x="127" y="96"/>
                  </a:lnTo>
                  <a:lnTo>
                    <a:pt x="1" y="318"/>
                  </a:lnTo>
                  <a:lnTo>
                    <a:pt x="222" y="413"/>
                  </a:lnTo>
                  <a:lnTo>
                    <a:pt x="1" y="539"/>
                  </a:lnTo>
                  <a:lnTo>
                    <a:pt x="127" y="729"/>
                  </a:lnTo>
                  <a:lnTo>
                    <a:pt x="349" y="603"/>
                  </a:lnTo>
                  <a:lnTo>
                    <a:pt x="349" y="856"/>
                  </a:lnTo>
                  <a:lnTo>
                    <a:pt x="571" y="856"/>
                  </a:lnTo>
                  <a:lnTo>
                    <a:pt x="571" y="603"/>
                  </a:lnTo>
                  <a:lnTo>
                    <a:pt x="792" y="729"/>
                  </a:lnTo>
                  <a:lnTo>
                    <a:pt x="919" y="539"/>
                  </a:lnTo>
                  <a:lnTo>
                    <a:pt x="697" y="413"/>
                  </a:lnTo>
                  <a:lnTo>
                    <a:pt x="919" y="318"/>
                  </a:lnTo>
                  <a:lnTo>
                    <a:pt x="792" y="96"/>
                  </a:lnTo>
                  <a:lnTo>
                    <a:pt x="571" y="223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4535383" y="3863285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49" y="1"/>
                  </a:moveTo>
                  <a:lnTo>
                    <a:pt x="349" y="223"/>
                  </a:lnTo>
                  <a:lnTo>
                    <a:pt x="127" y="96"/>
                  </a:lnTo>
                  <a:lnTo>
                    <a:pt x="0" y="286"/>
                  </a:lnTo>
                  <a:lnTo>
                    <a:pt x="222" y="413"/>
                  </a:lnTo>
                  <a:lnTo>
                    <a:pt x="0" y="539"/>
                  </a:lnTo>
                  <a:lnTo>
                    <a:pt x="127" y="729"/>
                  </a:lnTo>
                  <a:lnTo>
                    <a:pt x="349" y="603"/>
                  </a:lnTo>
                  <a:lnTo>
                    <a:pt x="349" y="856"/>
                  </a:lnTo>
                  <a:lnTo>
                    <a:pt x="602" y="856"/>
                  </a:lnTo>
                  <a:lnTo>
                    <a:pt x="571" y="603"/>
                  </a:lnTo>
                  <a:lnTo>
                    <a:pt x="792" y="729"/>
                  </a:lnTo>
                  <a:lnTo>
                    <a:pt x="919" y="539"/>
                  </a:lnTo>
                  <a:lnTo>
                    <a:pt x="697" y="413"/>
                  </a:lnTo>
                  <a:lnTo>
                    <a:pt x="919" y="286"/>
                  </a:lnTo>
                  <a:lnTo>
                    <a:pt x="792" y="96"/>
                  </a:lnTo>
                  <a:lnTo>
                    <a:pt x="571" y="223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4583515" y="3862261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49" y="0"/>
                  </a:moveTo>
                  <a:lnTo>
                    <a:pt x="349" y="254"/>
                  </a:lnTo>
                  <a:lnTo>
                    <a:pt x="127" y="127"/>
                  </a:lnTo>
                  <a:lnTo>
                    <a:pt x="0" y="317"/>
                  </a:lnTo>
                  <a:lnTo>
                    <a:pt x="222" y="444"/>
                  </a:lnTo>
                  <a:lnTo>
                    <a:pt x="0" y="570"/>
                  </a:lnTo>
                  <a:lnTo>
                    <a:pt x="127" y="760"/>
                  </a:lnTo>
                  <a:lnTo>
                    <a:pt x="349" y="634"/>
                  </a:lnTo>
                  <a:lnTo>
                    <a:pt x="349" y="855"/>
                  </a:lnTo>
                  <a:lnTo>
                    <a:pt x="602" y="855"/>
                  </a:lnTo>
                  <a:lnTo>
                    <a:pt x="570" y="634"/>
                  </a:lnTo>
                  <a:lnTo>
                    <a:pt x="792" y="760"/>
                  </a:lnTo>
                  <a:lnTo>
                    <a:pt x="919" y="570"/>
                  </a:lnTo>
                  <a:lnTo>
                    <a:pt x="697" y="444"/>
                  </a:lnTo>
                  <a:lnTo>
                    <a:pt x="919" y="317"/>
                  </a:lnTo>
                  <a:lnTo>
                    <a:pt x="792" y="127"/>
                  </a:lnTo>
                  <a:lnTo>
                    <a:pt x="570" y="254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0" name="Google Shape;2500;p29"/>
            <p:cNvSpPr/>
            <p:nvPr/>
          </p:nvSpPr>
          <p:spPr>
            <a:xfrm>
              <a:off x="4631647" y="3862261"/>
              <a:ext cx="30359" cy="28278"/>
            </a:xfrm>
            <a:custGeom>
              <a:avLst/>
              <a:gdLst/>
              <a:ahLst/>
              <a:cxnLst/>
              <a:rect l="l" t="t" r="r" b="b"/>
              <a:pathLst>
                <a:path w="919" h="856" extrusionOk="0">
                  <a:moveTo>
                    <a:pt x="348" y="0"/>
                  </a:moveTo>
                  <a:lnTo>
                    <a:pt x="348" y="254"/>
                  </a:lnTo>
                  <a:lnTo>
                    <a:pt x="127" y="127"/>
                  </a:lnTo>
                  <a:lnTo>
                    <a:pt x="0" y="317"/>
                  </a:lnTo>
                  <a:lnTo>
                    <a:pt x="222" y="444"/>
                  </a:lnTo>
                  <a:lnTo>
                    <a:pt x="0" y="570"/>
                  </a:lnTo>
                  <a:lnTo>
                    <a:pt x="127" y="760"/>
                  </a:lnTo>
                  <a:lnTo>
                    <a:pt x="348" y="634"/>
                  </a:lnTo>
                  <a:lnTo>
                    <a:pt x="348" y="855"/>
                  </a:lnTo>
                  <a:lnTo>
                    <a:pt x="602" y="855"/>
                  </a:lnTo>
                  <a:lnTo>
                    <a:pt x="570" y="634"/>
                  </a:lnTo>
                  <a:lnTo>
                    <a:pt x="570" y="634"/>
                  </a:lnTo>
                  <a:lnTo>
                    <a:pt x="792" y="760"/>
                  </a:lnTo>
                  <a:lnTo>
                    <a:pt x="918" y="539"/>
                  </a:lnTo>
                  <a:lnTo>
                    <a:pt x="728" y="444"/>
                  </a:lnTo>
                  <a:lnTo>
                    <a:pt x="918" y="317"/>
                  </a:lnTo>
                  <a:lnTo>
                    <a:pt x="792" y="127"/>
                  </a:lnTo>
                  <a:lnTo>
                    <a:pt x="570" y="25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1" name="Google Shape;2501;p29"/>
            <p:cNvSpPr/>
            <p:nvPr/>
          </p:nvSpPr>
          <p:spPr>
            <a:xfrm>
              <a:off x="4575125" y="3609080"/>
              <a:ext cx="120347" cy="120347"/>
            </a:xfrm>
            <a:custGeom>
              <a:avLst/>
              <a:gdLst/>
              <a:ahLst/>
              <a:cxnLst/>
              <a:rect l="l" t="t" r="r" b="b"/>
              <a:pathLst>
                <a:path w="3643" h="3643" extrusionOk="0">
                  <a:moveTo>
                    <a:pt x="1838" y="0"/>
                  </a:moveTo>
                  <a:cubicBezTo>
                    <a:pt x="824" y="0"/>
                    <a:pt x="1" y="824"/>
                    <a:pt x="1" y="1837"/>
                  </a:cubicBezTo>
                  <a:cubicBezTo>
                    <a:pt x="1" y="2819"/>
                    <a:pt x="824" y="3642"/>
                    <a:pt x="1838" y="3642"/>
                  </a:cubicBezTo>
                  <a:cubicBezTo>
                    <a:pt x="2851" y="3642"/>
                    <a:pt x="3643" y="2819"/>
                    <a:pt x="3643" y="1837"/>
                  </a:cubicBezTo>
                  <a:cubicBezTo>
                    <a:pt x="3643" y="824"/>
                    <a:pt x="2851" y="0"/>
                    <a:pt x="1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2" name="Google Shape;2502;p29"/>
            <p:cNvSpPr/>
            <p:nvPr/>
          </p:nvSpPr>
          <p:spPr>
            <a:xfrm>
              <a:off x="4604427" y="3638118"/>
              <a:ext cx="62800" cy="62271"/>
            </a:xfrm>
            <a:custGeom>
              <a:avLst/>
              <a:gdLst/>
              <a:ahLst/>
              <a:cxnLst/>
              <a:rect l="l" t="t" r="r" b="b"/>
              <a:pathLst>
                <a:path w="1901" h="1885" extrusionOk="0">
                  <a:moveTo>
                    <a:pt x="258" y="0"/>
                  </a:moveTo>
                  <a:cubicBezTo>
                    <a:pt x="206" y="0"/>
                    <a:pt x="159" y="24"/>
                    <a:pt x="127" y="71"/>
                  </a:cubicBezTo>
                  <a:lnTo>
                    <a:pt x="64" y="135"/>
                  </a:lnTo>
                  <a:cubicBezTo>
                    <a:pt x="1" y="198"/>
                    <a:pt x="1" y="325"/>
                    <a:pt x="64" y="420"/>
                  </a:cubicBezTo>
                  <a:lnTo>
                    <a:pt x="602" y="958"/>
                  </a:lnTo>
                  <a:lnTo>
                    <a:pt x="64" y="1497"/>
                  </a:lnTo>
                  <a:cubicBezTo>
                    <a:pt x="1" y="1560"/>
                    <a:pt x="1" y="1687"/>
                    <a:pt x="64" y="1782"/>
                  </a:cubicBezTo>
                  <a:lnTo>
                    <a:pt x="127" y="1813"/>
                  </a:lnTo>
                  <a:cubicBezTo>
                    <a:pt x="159" y="1861"/>
                    <a:pt x="206" y="1885"/>
                    <a:pt x="258" y="1885"/>
                  </a:cubicBezTo>
                  <a:cubicBezTo>
                    <a:pt x="309" y="1885"/>
                    <a:pt x="365" y="1861"/>
                    <a:pt x="412" y="1813"/>
                  </a:cubicBezTo>
                  <a:lnTo>
                    <a:pt x="951" y="1275"/>
                  </a:lnTo>
                  <a:lnTo>
                    <a:pt x="1489" y="1813"/>
                  </a:lnTo>
                  <a:cubicBezTo>
                    <a:pt x="1521" y="1861"/>
                    <a:pt x="1568" y="1885"/>
                    <a:pt x="1620" y="1885"/>
                  </a:cubicBezTo>
                  <a:cubicBezTo>
                    <a:pt x="1671" y="1885"/>
                    <a:pt x="1727" y="1861"/>
                    <a:pt x="1774" y="1813"/>
                  </a:cubicBezTo>
                  <a:lnTo>
                    <a:pt x="1837" y="1782"/>
                  </a:lnTo>
                  <a:cubicBezTo>
                    <a:pt x="1901" y="1687"/>
                    <a:pt x="1901" y="1560"/>
                    <a:pt x="1837" y="1497"/>
                  </a:cubicBezTo>
                  <a:lnTo>
                    <a:pt x="1299" y="958"/>
                  </a:lnTo>
                  <a:lnTo>
                    <a:pt x="1837" y="420"/>
                  </a:lnTo>
                  <a:cubicBezTo>
                    <a:pt x="1901" y="325"/>
                    <a:pt x="1901" y="198"/>
                    <a:pt x="1837" y="135"/>
                  </a:cubicBezTo>
                  <a:lnTo>
                    <a:pt x="1774" y="71"/>
                  </a:lnTo>
                  <a:cubicBezTo>
                    <a:pt x="1727" y="24"/>
                    <a:pt x="1671" y="0"/>
                    <a:pt x="1620" y="0"/>
                  </a:cubicBezTo>
                  <a:cubicBezTo>
                    <a:pt x="1568" y="0"/>
                    <a:pt x="1521" y="24"/>
                    <a:pt x="1489" y="71"/>
                  </a:cubicBezTo>
                  <a:lnTo>
                    <a:pt x="951" y="610"/>
                  </a:lnTo>
                  <a:lnTo>
                    <a:pt x="412" y="71"/>
                  </a:lnTo>
                  <a:cubicBezTo>
                    <a:pt x="365" y="24"/>
                    <a:pt x="309" y="0"/>
                    <a:pt x="258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3" name="Google Shape;2503;p29"/>
            <p:cNvSpPr/>
            <p:nvPr/>
          </p:nvSpPr>
          <p:spPr>
            <a:xfrm>
              <a:off x="4575125" y="3910393"/>
              <a:ext cx="120347" cy="120313"/>
            </a:xfrm>
            <a:custGeom>
              <a:avLst/>
              <a:gdLst/>
              <a:ahLst/>
              <a:cxnLst/>
              <a:rect l="l" t="t" r="r" b="b"/>
              <a:pathLst>
                <a:path w="3643" h="3642" extrusionOk="0">
                  <a:moveTo>
                    <a:pt x="1838" y="0"/>
                  </a:moveTo>
                  <a:cubicBezTo>
                    <a:pt x="824" y="0"/>
                    <a:pt x="1" y="792"/>
                    <a:pt x="1" y="1805"/>
                  </a:cubicBezTo>
                  <a:cubicBezTo>
                    <a:pt x="1" y="2819"/>
                    <a:pt x="824" y="3642"/>
                    <a:pt x="1838" y="3642"/>
                  </a:cubicBezTo>
                  <a:cubicBezTo>
                    <a:pt x="2851" y="3642"/>
                    <a:pt x="3643" y="2819"/>
                    <a:pt x="3643" y="1805"/>
                  </a:cubicBezTo>
                  <a:cubicBezTo>
                    <a:pt x="3643" y="792"/>
                    <a:pt x="2851" y="0"/>
                    <a:pt x="1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4" name="Google Shape;2504;p29"/>
            <p:cNvSpPr/>
            <p:nvPr/>
          </p:nvSpPr>
          <p:spPr>
            <a:xfrm>
              <a:off x="4598150" y="3942536"/>
              <a:ext cx="75353" cy="53649"/>
            </a:xfrm>
            <a:custGeom>
              <a:avLst/>
              <a:gdLst/>
              <a:ahLst/>
              <a:cxnLst/>
              <a:rect l="l" t="t" r="r" b="b"/>
              <a:pathLst>
                <a:path w="2281" h="1624" extrusionOk="0">
                  <a:moveTo>
                    <a:pt x="2047" y="1"/>
                  </a:moveTo>
                  <a:cubicBezTo>
                    <a:pt x="1988" y="1"/>
                    <a:pt x="1932" y="25"/>
                    <a:pt x="1901" y="72"/>
                  </a:cubicBezTo>
                  <a:lnTo>
                    <a:pt x="1014" y="927"/>
                  </a:lnTo>
                  <a:cubicBezTo>
                    <a:pt x="971" y="956"/>
                    <a:pt x="916" y="971"/>
                    <a:pt x="859" y="971"/>
                  </a:cubicBezTo>
                  <a:cubicBezTo>
                    <a:pt x="789" y="971"/>
                    <a:pt x="718" y="948"/>
                    <a:pt x="666" y="895"/>
                  </a:cubicBezTo>
                  <a:lnTo>
                    <a:pt x="444" y="642"/>
                  </a:lnTo>
                  <a:cubicBezTo>
                    <a:pt x="392" y="590"/>
                    <a:pt x="320" y="566"/>
                    <a:pt x="256" y="566"/>
                  </a:cubicBezTo>
                  <a:cubicBezTo>
                    <a:pt x="203" y="566"/>
                    <a:pt x="156" y="582"/>
                    <a:pt x="127" y="610"/>
                  </a:cubicBezTo>
                  <a:cubicBezTo>
                    <a:pt x="32" y="705"/>
                    <a:pt x="1" y="832"/>
                    <a:pt x="96" y="927"/>
                  </a:cubicBezTo>
                  <a:lnTo>
                    <a:pt x="634" y="1529"/>
                  </a:lnTo>
                  <a:cubicBezTo>
                    <a:pt x="697" y="1592"/>
                    <a:pt x="761" y="1624"/>
                    <a:pt x="792" y="1624"/>
                  </a:cubicBezTo>
                  <a:lnTo>
                    <a:pt x="824" y="1624"/>
                  </a:lnTo>
                  <a:cubicBezTo>
                    <a:pt x="887" y="1624"/>
                    <a:pt x="919" y="1592"/>
                    <a:pt x="982" y="1561"/>
                  </a:cubicBezTo>
                  <a:lnTo>
                    <a:pt x="2186" y="389"/>
                  </a:lnTo>
                  <a:cubicBezTo>
                    <a:pt x="2281" y="325"/>
                    <a:pt x="2281" y="167"/>
                    <a:pt x="2217" y="72"/>
                  </a:cubicBezTo>
                  <a:cubicBezTo>
                    <a:pt x="2170" y="25"/>
                    <a:pt x="2107" y="1"/>
                    <a:pt x="204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506" name="Google Shape;2506;p29"/>
          <p:cNvSpPr/>
          <p:nvPr/>
        </p:nvSpPr>
        <p:spPr>
          <a:xfrm>
            <a:off x="8956116" y="5289217"/>
            <a:ext cx="1351704" cy="857897"/>
          </a:xfrm>
          <a:custGeom>
            <a:avLst/>
            <a:gdLst/>
            <a:ahLst/>
            <a:cxnLst/>
            <a:rect l="l" t="t" r="r" b="b"/>
            <a:pathLst>
              <a:path w="30688" h="19477" extrusionOk="0">
                <a:moveTo>
                  <a:pt x="2471" y="0"/>
                </a:moveTo>
                <a:cubicBezTo>
                  <a:pt x="1109" y="0"/>
                  <a:pt x="0" y="1109"/>
                  <a:pt x="0" y="2470"/>
                </a:cubicBezTo>
                <a:lnTo>
                  <a:pt x="0" y="17006"/>
                </a:lnTo>
                <a:cubicBezTo>
                  <a:pt x="0" y="18368"/>
                  <a:pt x="1109" y="19476"/>
                  <a:pt x="2471" y="19476"/>
                </a:cubicBezTo>
                <a:lnTo>
                  <a:pt x="28218" y="19476"/>
                </a:lnTo>
                <a:cubicBezTo>
                  <a:pt x="29579" y="19476"/>
                  <a:pt x="30688" y="18368"/>
                  <a:pt x="30688" y="17006"/>
                </a:cubicBezTo>
                <a:lnTo>
                  <a:pt x="30688" y="2470"/>
                </a:lnTo>
                <a:cubicBezTo>
                  <a:pt x="30688" y="1109"/>
                  <a:pt x="29579" y="0"/>
                  <a:pt x="28218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525" name="Google Shape;2525;p29"/>
          <p:cNvGrpSpPr/>
          <p:nvPr/>
        </p:nvGrpSpPr>
        <p:grpSpPr>
          <a:xfrm>
            <a:off x="8956116" y="3495327"/>
            <a:ext cx="1351704" cy="857941"/>
            <a:chOff x="7450062" y="2131854"/>
            <a:chExt cx="1013778" cy="643456"/>
          </a:xfrm>
        </p:grpSpPr>
        <p:sp>
          <p:nvSpPr>
            <p:cNvPr id="2526" name="Google Shape;2526;p29"/>
            <p:cNvSpPr/>
            <p:nvPr/>
          </p:nvSpPr>
          <p:spPr>
            <a:xfrm>
              <a:off x="7450062" y="2131854"/>
              <a:ext cx="1013778" cy="643456"/>
            </a:xfrm>
            <a:custGeom>
              <a:avLst/>
              <a:gdLst/>
              <a:ahLst/>
              <a:cxnLst/>
              <a:rect l="l" t="t" r="r" b="b"/>
              <a:pathLst>
                <a:path w="30688" h="19478" extrusionOk="0">
                  <a:moveTo>
                    <a:pt x="2471" y="1"/>
                  </a:moveTo>
                  <a:cubicBezTo>
                    <a:pt x="1109" y="1"/>
                    <a:pt x="0" y="1109"/>
                    <a:pt x="0" y="2471"/>
                  </a:cubicBezTo>
                  <a:lnTo>
                    <a:pt x="0" y="17007"/>
                  </a:lnTo>
                  <a:cubicBezTo>
                    <a:pt x="0" y="18369"/>
                    <a:pt x="1109" y="19477"/>
                    <a:pt x="2471" y="19477"/>
                  </a:cubicBezTo>
                  <a:lnTo>
                    <a:pt x="28218" y="19477"/>
                  </a:lnTo>
                  <a:cubicBezTo>
                    <a:pt x="29579" y="19477"/>
                    <a:pt x="30688" y="18369"/>
                    <a:pt x="30688" y="17007"/>
                  </a:cubicBezTo>
                  <a:lnTo>
                    <a:pt x="30688" y="2471"/>
                  </a:lnTo>
                  <a:cubicBezTo>
                    <a:pt x="30688" y="1109"/>
                    <a:pt x="29579" y="1"/>
                    <a:pt x="28218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7" name="Google Shape;2527;p29"/>
            <p:cNvSpPr/>
            <p:nvPr/>
          </p:nvSpPr>
          <p:spPr>
            <a:xfrm>
              <a:off x="7631060" y="2416418"/>
              <a:ext cx="650756" cy="353640"/>
            </a:xfrm>
            <a:custGeom>
              <a:avLst/>
              <a:gdLst/>
              <a:ahLst/>
              <a:cxnLst/>
              <a:rect l="l" t="t" r="r" b="b"/>
              <a:pathLst>
                <a:path w="19699" h="10705" extrusionOk="0">
                  <a:moveTo>
                    <a:pt x="4054" y="1"/>
                  </a:moveTo>
                  <a:cubicBezTo>
                    <a:pt x="3294" y="1"/>
                    <a:pt x="2629" y="508"/>
                    <a:pt x="2439" y="1236"/>
                  </a:cubicBezTo>
                  <a:cubicBezTo>
                    <a:pt x="2439" y="1236"/>
                    <a:pt x="2439" y="1268"/>
                    <a:pt x="2439" y="1268"/>
                  </a:cubicBezTo>
                  <a:lnTo>
                    <a:pt x="32" y="9407"/>
                  </a:lnTo>
                  <a:cubicBezTo>
                    <a:pt x="0" y="9502"/>
                    <a:pt x="0" y="9597"/>
                    <a:pt x="32" y="9660"/>
                  </a:cubicBezTo>
                  <a:cubicBezTo>
                    <a:pt x="285" y="10293"/>
                    <a:pt x="887" y="10705"/>
                    <a:pt x="1584" y="10705"/>
                  </a:cubicBezTo>
                  <a:lnTo>
                    <a:pt x="15581" y="10705"/>
                  </a:lnTo>
                  <a:cubicBezTo>
                    <a:pt x="16310" y="10705"/>
                    <a:pt x="16943" y="10230"/>
                    <a:pt x="17165" y="9502"/>
                  </a:cubicBezTo>
                  <a:cubicBezTo>
                    <a:pt x="17165" y="9502"/>
                    <a:pt x="17165" y="9502"/>
                    <a:pt x="17165" y="9470"/>
                  </a:cubicBezTo>
                  <a:lnTo>
                    <a:pt x="19603" y="2154"/>
                  </a:lnTo>
                  <a:cubicBezTo>
                    <a:pt x="19603" y="2123"/>
                    <a:pt x="19603" y="2091"/>
                    <a:pt x="19635" y="2091"/>
                  </a:cubicBezTo>
                  <a:cubicBezTo>
                    <a:pt x="19667" y="1933"/>
                    <a:pt x="19698" y="1774"/>
                    <a:pt x="19698" y="1648"/>
                  </a:cubicBezTo>
                  <a:cubicBezTo>
                    <a:pt x="19698" y="729"/>
                    <a:pt x="18970" y="1"/>
                    <a:pt x="18052" y="1"/>
                  </a:cubicBezTo>
                  <a:close/>
                </a:path>
              </a:pathLst>
            </a:custGeom>
            <a:solidFill>
              <a:srgbClr val="06A4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8" name="Google Shape;2528;p29"/>
            <p:cNvSpPr/>
            <p:nvPr/>
          </p:nvSpPr>
          <p:spPr>
            <a:xfrm>
              <a:off x="7654053" y="2314934"/>
              <a:ext cx="534638" cy="326452"/>
            </a:xfrm>
            <a:custGeom>
              <a:avLst/>
              <a:gdLst/>
              <a:ahLst/>
              <a:cxnLst/>
              <a:rect l="l" t="t" r="r" b="b"/>
              <a:pathLst>
                <a:path w="16184" h="9882" extrusionOk="0">
                  <a:moveTo>
                    <a:pt x="1553" y="1"/>
                  </a:moveTo>
                  <a:cubicBezTo>
                    <a:pt x="698" y="1"/>
                    <a:pt x="1" y="698"/>
                    <a:pt x="1" y="1553"/>
                  </a:cubicBezTo>
                  <a:lnTo>
                    <a:pt x="1" y="7633"/>
                  </a:lnTo>
                  <a:cubicBezTo>
                    <a:pt x="1" y="7823"/>
                    <a:pt x="33" y="9090"/>
                    <a:pt x="33" y="9882"/>
                  </a:cubicBezTo>
                  <a:cubicBezTo>
                    <a:pt x="64" y="9882"/>
                    <a:pt x="761" y="7697"/>
                    <a:pt x="824" y="7538"/>
                  </a:cubicBezTo>
                  <a:lnTo>
                    <a:pt x="1616" y="4846"/>
                  </a:lnTo>
                  <a:cubicBezTo>
                    <a:pt x="1616" y="4846"/>
                    <a:pt x="1616" y="4846"/>
                    <a:pt x="1616" y="4815"/>
                  </a:cubicBezTo>
                  <a:cubicBezTo>
                    <a:pt x="1901" y="3801"/>
                    <a:pt x="2820" y="3105"/>
                    <a:pt x="3865" y="3105"/>
                  </a:cubicBezTo>
                  <a:lnTo>
                    <a:pt x="16184" y="3105"/>
                  </a:lnTo>
                  <a:cubicBezTo>
                    <a:pt x="16184" y="2851"/>
                    <a:pt x="16184" y="2693"/>
                    <a:pt x="16152" y="2566"/>
                  </a:cubicBezTo>
                  <a:cubicBezTo>
                    <a:pt x="15931" y="1964"/>
                    <a:pt x="15360" y="1553"/>
                    <a:pt x="14695" y="1553"/>
                  </a:cubicBezTo>
                  <a:lnTo>
                    <a:pt x="7507" y="1553"/>
                  </a:lnTo>
                  <a:lnTo>
                    <a:pt x="6081" y="128"/>
                  </a:lnTo>
                  <a:cubicBezTo>
                    <a:pt x="6018" y="33"/>
                    <a:pt x="5923" y="1"/>
                    <a:pt x="5796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9" name="Google Shape;2529;p29"/>
            <p:cNvSpPr/>
            <p:nvPr/>
          </p:nvSpPr>
          <p:spPr>
            <a:xfrm>
              <a:off x="7828775" y="2323325"/>
              <a:ext cx="273100" cy="273067"/>
            </a:xfrm>
            <a:custGeom>
              <a:avLst/>
              <a:gdLst/>
              <a:ahLst/>
              <a:cxnLst/>
              <a:rect l="l" t="t" r="r" b="b"/>
              <a:pathLst>
                <a:path w="8267" h="8266" extrusionOk="0">
                  <a:moveTo>
                    <a:pt x="4118" y="0"/>
                  </a:moveTo>
                  <a:cubicBezTo>
                    <a:pt x="1837" y="0"/>
                    <a:pt x="1" y="1837"/>
                    <a:pt x="1" y="4117"/>
                  </a:cubicBezTo>
                  <a:cubicBezTo>
                    <a:pt x="1" y="6429"/>
                    <a:pt x="1837" y="8266"/>
                    <a:pt x="4118" y="8266"/>
                  </a:cubicBezTo>
                  <a:cubicBezTo>
                    <a:pt x="6398" y="8266"/>
                    <a:pt x="8266" y="6429"/>
                    <a:pt x="8266" y="4117"/>
                  </a:cubicBezTo>
                  <a:cubicBezTo>
                    <a:pt x="8266" y="1837"/>
                    <a:pt x="6398" y="0"/>
                    <a:pt x="4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0" name="Google Shape;2530;p29"/>
            <p:cNvSpPr/>
            <p:nvPr/>
          </p:nvSpPr>
          <p:spPr>
            <a:xfrm>
              <a:off x="7902013" y="2386092"/>
              <a:ext cx="125566" cy="147270"/>
            </a:xfrm>
            <a:custGeom>
              <a:avLst/>
              <a:gdLst/>
              <a:ahLst/>
              <a:cxnLst/>
              <a:rect l="l" t="t" r="r" b="b"/>
              <a:pathLst>
                <a:path w="3801" h="4458" extrusionOk="0">
                  <a:moveTo>
                    <a:pt x="1426" y="0"/>
                  </a:moveTo>
                  <a:cubicBezTo>
                    <a:pt x="1267" y="0"/>
                    <a:pt x="1141" y="127"/>
                    <a:pt x="1141" y="285"/>
                  </a:cubicBezTo>
                  <a:lnTo>
                    <a:pt x="1141" y="1932"/>
                  </a:lnTo>
                  <a:lnTo>
                    <a:pt x="349" y="1932"/>
                  </a:lnTo>
                  <a:cubicBezTo>
                    <a:pt x="127" y="1932"/>
                    <a:pt x="1" y="2186"/>
                    <a:pt x="159" y="2376"/>
                  </a:cubicBezTo>
                  <a:lnTo>
                    <a:pt x="1679" y="4339"/>
                  </a:lnTo>
                  <a:cubicBezTo>
                    <a:pt x="1742" y="4418"/>
                    <a:pt x="1821" y="4458"/>
                    <a:pt x="1901" y="4458"/>
                  </a:cubicBezTo>
                  <a:cubicBezTo>
                    <a:pt x="1980" y="4458"/>
                    <a:pt x="2059" y="4418"/>
                    <a:pt x="2122" y="4339"/>
                  </a:cubicBezTo>
                  <a:lnTo>
                    <a:pt x="3674" y="2376"/>
                  </a:lnTo>
                  <a:cubicBezTo>
                    <a:pt x="3801" y="2186"/>
                    <a:pt x="3674" y="1932"/>
                    <a:pt x="3452" y="1932"/>
                  </a:cubicBezTo>
                  <a:lnTo>
                    <a:pt x="2661" y="1932"/>
                  </a:lnTo>
                  <a:lnTo>
                    <a:pt x="2661" y="285"/>
                  </a:lnTo>
                  <a:cubicBezTo>
                    <a:pt x="2661" y="127"/>
                    <a:pt x="2534" y="0"/>
                    <a:pt x="2407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1" name="Google Shape;2531;p29"/>
            <p:cNvSpPr/>
            <p:nvPr/>
          </p:nvSpPr>
          <p:spPr>
            <a:xfrm>
              <a:off x="7487721" y="2228548"/>
              <a:ext cx="231245" cy="214430"/>
            </a:xfrm>
            <a:custGeom>
              <a:avLst/>
              <a:gdLst/>
              <a:ahLst/>
              <a:cxnLst/>
              <a:rect l="l" t="t" r="r" b="b"/>
              <a:pathLst>
                <a:path w="7000" h="6491" extrusionOk="0">
                  <a:moveTo>
                    <a:pt x="3486" y="0"/>
                  </a:moveTo>
                  <a:cubicBezTo>
                    <a:pt x="1935" y="0"/>
                    <a:pt x="572" y="1129"/>
                    <a:pt x="317" y="2711"/>
                  </a:cubicBezTo>
                  <a:cubicBezTo>
                    <a:pt x="1" y="4484"/>
                    <a:pt x="1204" y="6163"/>
                    <a:pt x="2977" y="6448"/>
                  </a:cubicBezTo>
                  <a:cubicBezTo>
                    <a:pt x="3156" y="6477"/>
                    <a:pt x="3334" y="6491"/>
                    <a:pt x="3510" y="6491"/>
                  </a:cubicBezTo>
                  <a:cubicBezTo>
                    <a:pt x="5075" y="6491"/>
                    <a:pt x="6458" y="5382"/>
                    <a:pt x="6714" y="3788"/>
                  </a:cubicBezTo>
                  <a:cubicBezTo>
                    <a:pt x="6999" y="2014"/>
                    <a:pt x="5828" y="336"/>
                    <a:pt x="4054" y="51"/>
                  </a:cubicBezTo>
                  <a:cubicBezTo>
                    <a:pt x="3863" y="17"/>
                    <a:pt x="3673" y="0"/>
                    <a:pt x="3486" y="0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2" name="Google Shape;2532;p29"/>
            <p:cNvSpPr/>
            <p:nvPr/>
          </p:nvSpPr>
          <p:spPr>
            <a:xfrm>
              <a:off x="8201211" y="2460784"/>
              <a:ext cx="231245" cy="214463"/>
            </a:xfrm>
            <a:custGeom>
              <a:avLst/>
              <a:gdLst/>
              <a:ahLst/>
              <a:cxnLst/>
              <a:rect l="l" t="t" r="r" b="b"/>
              <a:pathLst>
                <a:path w="7000" h="6492" extrusionOk="0">
                  <a:moveTo>
                    <a:pt x="3486" y="1"/>
                  </a:moveTo>
                  <a:cubicBezTo>
                    <a:pt x="1935" y="1"/>
                    <a:pt x="572" y="1129"/>
                    <a:pt x="318" y="2711"/>
                  </a:cubicBezTo>
                  <a:cubicBezTo>
                    <a:pt x="1" y="4453"/>
                    <a:pt x="1204" y="6132"/>
                    <a:pt x="2978" y="6448"/>
                  </a:cubicBezTo>
                  <a:cubicBezTo>
                    <a:pt x="3153" y="6477"/>
                    <a:pt x="3328" y="6491"/>
                    <a:pt x="3501" y="6491"/>
                  </a:cubicBezTo>
                  <a:cubicBezTo>
                    <a:pt x="5044" y="6491"/>
                    <a:pt x="6430" y="5383"/>
                    <a:pt x="6715" y="3788"/>
                  </a:cubicBezTo>
                  <a:cubicBezTo>
                    <a:pt x="7000" y="2015"/>
                    <a:pt x="5828" y="336"/>
                    <a:pt x="4055" y="51"/>
                  </a:cubicBezTo>
                  <a:cubicBezTo>
                    <a:pt x="3863" y="17"/>
                    <a:pt x="3673" y="1"/>
                    <a:pt x="3486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4" name="Google Shape;2534;p29"/>
            <p:cNvSpPr/>
            <p:nvPr/>
          </p:nvSpPr>
          <p:spPr>
            <a:xfrm>
              <a:off x="8248286" y="2503267"/>
              <a:ext cx="138152" cy="120347"/>
            </a:xfrm>
            <a:custGeom>
              <a:avLst/>
              <a:gdLst/>
              <a:ahLst/>
              <a:cxnLst/>
              <a:rect l="l" t="t" r="r" b="b"/>
              <a:pathLst>
                <a:path w="4182" h="3643" extrusionOk="0">
                  <a:moveTo>
                    <a:pt x="2091" y="760"/>
                  </a:moveTo>
                  <a:cubicBezTo>
                    <a:pt x="2218" y="760"/>
                    <a:pt x="2313" y="855"/>
                    <a:pt x="2313" y="982"/>
                  </a:cubicBezTo>
                  <a:lnTo>
                    <a:pt x="2313" y="1964"/>
                  </a:lnTo>
                  <a:cubicBezTo>
                    <a:pt x="2313" y="2091"/>
                    <a:pt x="2218" y="2217"/>
                    <a:pt x="2091" y="2217"/>
                  </a:cubicBezTo>
                  <a:cubicBezTo>
                    <a:pt x="1933" y="2217"/>
                    <a:pt x="1838" y="2091"/>
                    <a:pt x="1838" y="1964"/>
                  </a:cubicBezTo>
                  <a:lnTo>
                    <a:pt x="1838" y="982"/>
                  </a:lnTo>
                  <a:cubicBezTo>
                    <a:pt x="1838" y="855"/>
                    <a:pt x="1964" y="760"/>
                    <a:pt x="2091" y="760"/>
                  </a:cubicBezTo>
                  <a:close/>
                  <a:moveTo>
                    <a:pt x="2091" y="2439"/>
                  </a:moveTo>
                  <a:cubicBezTo>
                    <a:pt x="2281" y="2439"/>
                    <a:pt x="2440" y="2597"/>
                    <a:pt x="2440" y="2819"/>
                  </a:cubicBezTo>
                  <a:cubicBezTo>
                    <a:pt x="2440" y="3009"/>
                    <a:pt x="2281" y="3167"/>
                    <a:pt x="2091" y="3167"/>
                  </a:cubicBezTo>
                  <a:cubicBezTo>
                    <a:pt x="1869" y="3167"/>
                    <a:pt x="1711" y="3009"/>
                    <a:pt x="1711" y="2819"/>
                  </a:cubicBezTo>
                  <a:cubicBezTo>
                    <a:pt x="1711" y="2597"/>
                    <a:pt x="1869" y="2439"/>
                    <a:pt x="2091" y="2439"/>
                  </a:cubicBezTo>
                  <a:close/>
                  <a:moveTo>
                    <a:pt x="2091" y="0"/>
                  </a:moveTo>
                  <a:cubicBezTo>
                    <a:pt x="1869" y="0"/>
                    <a:pt x="1679" y="127"/>
                    <a:pt x="1553" y="285"/>
                  </a:cubicBezTo>
                  <a:lnTo>
                    <a:pt x="96" y="2756"/>
                  </a:lnTo>
                  <a:cubicBezTo>
                    <a:pt x="1" y="2946"/>
                    <a:pt x="1" y="3167"/>
                    <a:pt x="96" y="3357"/>
                  </a:cubicBezTo>
                  <a:cubicBezTo>
                    <a:pt x="191" y="3547"/>
                    <a:pt x="413" y="3642"/>
                    <a:pt x="634" y="3642"/>
                  </a:cubicBezTo>
                  <a:lnTo>
                    <a:pt x="3548" y="3642"/>
                  </a:lnTo>
                  <a:cubicBezTo>
                    <a:pt x="3770" y="3642"/>
                    <a:pt x="3960" y="3547"/>
                    <a:pt x="4055" y="3357"/>
                  </a:cubicBezTo>
                  <a:cubicBezTo>
                    <a:pt x="4181" y="3167"/>
                    <a:pt x="4181" y="2946"/>
                    <a:pt x="4055" y="2756"/>
                  </a:cubicBezTo>
                  <a:lnTo>
                    <a:pt x="2598" y="285"/>
                  </a:lnTo>
                  <a:cubicBezTo>
                    <a:pt x="2503" y="127"/>
                    <a:pt x="2313" y="0"/>
                    <a:pt x="2091" y="0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535" name="Google Shape;2535;p29"/>
          <p:cNvGrpSpPr/>
          <p:nvPr/>
        </p:nvGrpSpPr>
        <p:grpSpPr>
          <a:xfrm>
            <a:off x="915890" y="1884452"/>
            <a:ext cx="2816388" cy="4304813"/>
            <a:chOff x="680166" y="937073"/>
            <a:chExt cx="2112291" cy="3228610"/>
          </a:xfrm>
        </p:grpSpPr>
        <p:sp>
          <p:nvSpPr>
            <p:cNvPr id="2536" name="Google Shape;2536;p29"/>
            <p:cNvSpPr/>
            <p:nvPr/>
          </p:nvSpPr>
          <p:spPr>
            <a:xfrm>
              <a:off x="1065189" y="3325504"/>
              <a:ext cx="579599" cy="579599"/>
            </a:xfrm>
            <a:custGeom>
              <a:avLst/>
              <a:gdLst/>
              <a:ahLst/>
              <a:cxnLst/>
              <a:rect l="l" t="t" r="r" b="b"/>
              <a:pathLst>
                <a:path w="17545" h="17545" extrusionOk="0">
                  <a:moveTo>
                    <a:pt x="8772" y="0"/>
                  </a:moveTo>
                  <a:cubicBezTo>
                    <a:pt x="3927" y="0"/>
                    <a:pt x="0" y="3927"/>
                    <a:pt x="0" y="8773"/>
                  </a:cubicBezTo>
                  <a:cubicBezTo>
                    <a:pt x="0" y="13618"/>
                    <a:pt x="3927" y="17545"/>
                    <a:pt x="8772" y="17545"/>
                  </a:cubicBezTo>
                  <a:cubicBezTo>
                    <a:pt x="13618" y="17545"/>
                    <a:pt x="17545" y="13618"/>
                    <a:pt x="17545" y="8773"/>
                  </a:cubicBezTo>
                  <a:cubicBezTo>
                    <a:pt x="17545" y="3927"/>
                    <a:pt x="13618" y="0"/>
                    <a:pt x="8772" y="0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7" name="Google Shape;2537;p29"/>
            <p:cNvSpPr/>
            <p:nvPr/>
          </p:nvSpPr>
          <p:spPr>
            <a:xfrm>
              <a:off x="1118540" y="3379912"/>
              <a:ext cx="472896" cy="471839"/>
            </a:xfrm>
            <a:custGeom>
              <a:avLst/>
              <a:gdLst/>
              <a:ahLst/>
              <a:cxnLst/>
              <a:rect l="l" t="t" r="r" b="b"/>
              <a:pathLst>
                <a:path w="14315" h="14283" extrusionOk="0">
                  <a:moveTo>
                    <a:pt x="7157" y="0"/>
                  </a:moveTo>
                  <a:cubicBezTo>
                    <a:pt x="3199" y="0"/>
                    <a:pt x="0" y="3199"/>
                    <a:pt x="0" y="7126"/>
                  </a:cubicBezTo>
                  <a:cubicBezTo>
                    <a:pt x="0" y="11084"/>
                    <a:pt x="3199" y="14283"/>
                    <a:pt x="7157" y="14283"/>
                  </a:cubicBezTo>
                  <a:cubicBezTo>
                    <a:pt x="11116" y="14283"/>
                    <a:pt x="14315" y="11084"/>
                    <a:pt x="14315" y="7126"/>
                  </a:cubicBezTo>
                  <a:cubicBezTo>
                    <a:pt x="14315" y="3199"/>
                    <a:pt x="11116" y="0"/>
                    <a:pt x="7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8" name="Google Shape;2538;p29"/>
            <p:cNvSpPr/>
            <p:nvPr/>
          </p:nvSpPr>
          <p:spPr>
            <a:xfrm>
              <a:off x="1992085" y="1448653"/>
              <a:ext cx="556607" cy="556607"/>
            </a:xfrm>
            <a:custGeom>
              <a:avLst/>
              <a:gdLst/>
              <a:ahLst/>
              <a:cxnLst/>
              <a:rect l="l" t="t" r="r" b="b"/>
              <a:pathLst>
                <a:path w="16849" h="16849" extrusionOk="0">
                  <a:moveTo>
                    <a:pt x="8425" y="0"/>
                  </a:moveTo>
                  <a:cubicBezTo>
                    <a:pt x="3770" y="0"/>
                    <a:pt x="1" y="3769"/>
                    <a:pt x="1" y="8424"/>
                  </a:cubicBezTo>
                  <a:cubicBezTo>
                    <a:pt x="1" y="13080"/>
                    <a:pt x="3770" y="16848"/>
                    <a:pt x="8425" y="16848"/>
                  </a:cubicBezTo>
                  <a:cubicBezTo>
                    <a:pt x="13080" y="16848"/>
                    <a:pt x="16849" y="13080"/>
                    <a:pt x="16849" y="8424"/>
                  </a:cubicBezTo>
                  <a:cubicBezTo>
                    <a:pt x="16849" y="3769"/>
                    <a:pt x="13080" y="0"/>
                    <a:pt x="842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9" name="Google Shape;2539;p29"/>
            <p:cNvSpPr/>
            <p:nvPr/>
          </p:nvSpPr>
          <p:spPr>
            <a:xfrm>
              <a:off x="2237964" y="1698497"/>
              <a:ext cx="63824" cy="56093"/>
            </a:xfrm>
            <a:custGeom>
              <a:avLst/>
              <a:gdLst/>
              <a:ahLst/>
              <a:cxnLst/>
              <a:rect l="l" t="t" r="r" b="b"/>
              <a:pathLst>
                <a:path w="1932" h="1698" extrusionOk="0">
                  <a:moveTo>
                    <a:pt x="982" y="1"/>
                  </a:moveTo>
                  <a:cubicBezTo>
                    <a:pt x="700" y="1"/>
                    <a:pt x="417" y="141"/>
                    <a:pt x="254" y="386"/>
                  </a:cubicBezTo>
                  <a:cubicBezTo>
                    <a:pt x="0" y="766"/>
                    <a:pt x="95" y="1305"/>
                    <a:pt x="507" y="1558"/>
                  </a:cubicBezTo>
                  <a:cubicBezTo>
                    <a:pt x="647" y="1652"/>
                    <a:pt x="810" y="1698"/>
                    <a:pt x="971" y="1698"/>
                  </a:cubicBezTo>
                  <a:cubicBezTo>
                    <a:pt x="1246" y="1698"/>
                    <a:pt x="1519" y="1564"/>
                    <a:pt x="1679" y="1305"/>
                  </a:cubicBezTo>
                  <a:cubicBezTo>
                    <a:pt x="1932" y="925"/>
                    <a:pt x="1805" y="386"/>
                    <a:pt x="1425" y="133"/>
                  </a:cubicBezTo>
                  <a:cubicBezTo>
                    <a:pt x="1291" y="43"/>
                    <a:pt x="1136" y="1"/>
                    <a:pt x="982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0" name="Google Shape;2540;p29"/>
            <p:cNvSpPr/>
            <p:nvPr/>
          </p:nvSpPr>
          <p:spPr>
            <a:xfrm>
              <a:off x="2107179" y="1563714"/>
              <a:ext cx="326452" cy="325692"/>
            </a:xfrm>
            <a:custGeom>
              <a:avLst/>
              <a:gdLst/>
              <a:ahLst/>
              <a:cxnLst/>
              <a:rect l="l" t="t" r="r" b="b"/>
              <a:pathLst>
                <a:path w="9882" h="9859" extrusionOk="0">
                  <a:moveTo>
                    <a:pt x="4933" y="2888"/>
                  </a:moveTo>
                  <a:cubicBezTo>
                    <a:pt x="5192" y="2888"/>
                    <a:pt x="5453" y="2938"/>
                    <a:pt x="5701" y="3041"/>
                  </a:cubicBezTo>
                  <a:cubicBezTo>
                    <a:pt x="7063" y="3611"/>
                    <a:pt x="7411" y="5321"/>
                    <a:pt x="6366" y="6366"/>
                  </a:cubicBezTo>
                  <a:cubicBezTo>
                    <a:pt x="5988" y="6765"/>
                    <a:pt x="5471" y="6969"/>
                    <a:pt x="4944" y="6969"/>
                  </a:cubicBezTo>
                  <a:cubicBezTo>
                    <a:pt x="4676" y="6969"/>
                    <a:pt x="4405" y="6916"/>
                    <a:pt x="4149" y="6810"/>
                  </a:cubicBezTo>
                  <a:cubicBezTo>
                    <a:pt x="2787" y="6271"/>
                    <a:pt x="2439" y="4529"/>
                    <a:pt x="3484" y="3484"/>
                  </a:cubicBezTo>
                  <a:cubicBezTo>
                    <a:pt x="3868" y="3100"/>
                    <a:pt x="4397" y="2888"/>
                    <a:pt x="4933" y="2888"/>
                  </a:cubicBezTo>
                  <a:close/>
                  <a:moveTo>
                    <a:pt x="4529" y="1"/>
                  </a:moveTo>
                  <a:lnTo>
                    <a:pt x="3357" y="254"/>
                  </a:lnTo>
                  <a:cubicBezTo>
                    <a:pt x="3231" y="286"/>
                    <a:pt x="3167" y="381"/>
                    <a:pt x="3167" y="508"/>
                  </a:cubicBezTo>
                  <a:lnTo>
                    <a:pt x="3167" y="1711"/>
                  </a:lnTo>
                  <a:cubicBezTo>
                    <a:pt x="2977" y="1806"/>
                    <a:pt x="2756" y="1964"/>
                    <a:pt x="2566" y="2123"/>
                  </a:cubicBezTo>
                  <a:lnTo>
                    <a:pt x="1457" y="1648"/>
                  </a:lnTo>
                  <a:cubicBezTo>
                    <a:pt x="1431" y="1630"/>
                    <a:pt x="1402" y="1622"/>
                    <a:pt x="1372" y="1622"/>
                  </a:cubicBezTo>
                  <a:cubicBezTo>
                    <a:pt x="1297" y="1622"/>
                    <a:pt x="1218" y="1674"/>
                    <a:pt x="1172" y="1743"/>
                  </a:cubicBezTo>
                  <a:lnTo>
                    <a:pt x="507" y="2724"/>
                  </a:lnTo>
                  <a:cubicBezTo>
                    <a:pt x="444" y="2819"/>
                    <a:pt x="444" y="2946"/>
                    <a:pt x="539" y="3041"/>
                  </a:cubicBezTo>
                  <a:lnTo>
                    <a:pt x="1394" y="3864"/>
                  </a:lnTo>
                  <a:cubicBezTo>
                    <a:pt x="1331" y="4118"/>
                    <a:pt x="1267" y="4371"/>
                    <a:pt x="1267" y="4593"/>
                  </a:cubicBezTo>
                  <a:lnTo>
                    <a:pt x="159" y="5068"/>
                  </a:lnTo>
                  <a:cubicBezTo>
                    <a:pt x="64" y="5100"/>
                    <a:pt x="1" y="5226"/>
                    <a:pt x="1" y="5321"/>
                  </a:cubicBezTo>
                  <a:lnTo>
                    <a:pt x="254" y="6493"/>
                  </a:lnTo>
                  <a:cubicBezTo>
                    <a:pt x="286" y="6620"/>
                    <a:pt x="381" y="6683"/>
                    <a:pt x="507" y="6683"/>
                  </a:cubicBezTo>
                  <a:lnTo>
                    <a:pt x="1679" y="6683"/>
                  </a:lnTo>
                  <a:cubicBezTo>
                    <a:pt x="1806" y="6873"/>
                    <a:pt x="1932" y="7095"/>
                    <a:pt x="2091" y="7285"/>
                  </a:cubicBezTo>
                  <a:lnTo>
                    <a:pt x="1616" y="8393"/>
                  </a:lnTo>
                  <a:cubicBezTo>
                    <a:pt x="1584" y="8488"/>
                    <a:pt x="1616" y="8615"/>
                    <a:pt x="1711" y="8678"/>
                  </a:cubicBezTo>
                  <a:lnTo>
                    <a:pt x="2692" y="9343"/>
                  </a:lnTo>
                  <a:cubicBezTo>
                    <a:pt x="2729" y="9367"/>
                    <a:pt x="2774" y="9378"/>
                    <a:pt x="2820" y="9378"/>
                  </a:cubicBezTo>
                  <a:cubicBezTo>
                    <a:pt x="2895" y="9378"/>
                    <a:pt x="2970" y="9351"/>
                    <a:pt x="3009" y="9311"/>
                  </a:cubicBezTo>
                  <a:lnTo>
                    <a:pt x="3833" y="8456"/>
                  </a:lnTo>
                  <a:cubicBezTo>
                    <a:pt x="4086" y="8520"/>
                    <a:pt x="4339" y="8583"/>
                    <a:pt x="4593" y="8583"/>
                  </a:cubicBezTo>
                  <a:lnTo>
                    <a:pt x="5036" y="9723"/>
                  </a:lnTo>
                  <a:cubicBezTo>
                    <a:pt x="5062" y="9801"/>
                    <a:pt x="5152" y="9858"/>
                    <a:pt x="5254" y="9858"/>
                  </a:cubicBezTo>
                  <a:cubicBezTo>
                    <a:pt x="5276" y="9858"/>
                    <a:pt x="5299" y="9855"/>
                    <a:pt x="5321" y="9850"/>
                  </a:cubicBezTo>
                  <a:lnTo>
                    <a:pt x="6493" y="9628"/>
                  </a:lnTo>
                  <a:cubicBezTo>
                    <a:pt x="6588" y="9597"/>
                    <a:pt x="6683" y="9502"/>
                    <a:pt x="6683" y="9375"/>
                  </a:cubicBezTo>
                  <a:lnTo>
                    <a:pt x="6651" y="8171"/>
                  </a:lnTo>
                  <a:cubicBezTo>
                    <a:pt x="6873" y="8076"/>
                    <a:pt x="7094" y="7918"/>
                    <a:pt x="7284" y="7760"/>
                  </a:cubicBezTo>
                  <a:lnTo>
                    <a:pt x="8393" y="8235"/>
                  </a:lnTo>
                  <a:cubicBezTo>
                    <a:pt x="8417" y="8243"/>
                    <a:pt x="8442" y="8247"/>
                    <a:pt x="8469" y="8247"/>
                  </a:cubicBezTo>
                  <a:cubicBezTo>
                    <a:pt x="8547" y="8247"/>
                    <a:pt x="8630" y="8211"/>
                    <a:pt x="8678" y="8140"/>
                  </a:cubicBezTo>
                  <a:lnTo>
                    <a:pt x="9343" y="7126"/>
                  </a:lnTo>
                  <a:cubicBezTo>
                    <a:pt x="9406" y="7031"/>
                    <a:pt x="9375" y="6905"/>
                    <a:pt x="9311" y="6810"/>
                  </a:cubicBezTo>
                  <a:lnTo>
                    <a:pt x="8456" y="5986"/>
                  </a:lnTo>
                  <a:cubicBezTo>
                    <a:pt x="8520" y="5765"/>
                    <a:pt x="8551" y="5511"/>
                    <a:pt x="8583" y="5258"/>
                  </a:cubicBezTo>
                  <a:lnTo>
                    <a:pt x="9723" y="4815"/>
                  </a:lnTo>
                  <a:cubicBezTo>
                    <a:pt x="9818" y="4751"/>
                    <a:pt x="9881" y="4624"/>
                    <a:pt x="9850" y="4529"/>
                  </a:cubicBezTo>
                  <a:lnTo>
                    <a:pt x="9628" y="3358"/>
                  </a:lnTo>
                  <a:cubicBezTo>
                    <a:pt x="9596" y="3263"/>
                    <a:pt x="9501" y="3168"/>
                    <a:pt x="9375" y="3168"/>
                  </a:cubicBezTo>
                  <a:lnTo>
                    <a:pt x="8171" y="3199"/>
                  </a:lnTo>
                  <a:cubicBezTo>
                    <a:pt x="8045" y="2978"/>
                    <a:pt x="7918" y="2756"/>
                    <a:pt x="7728" y="2566"/>
                  </a:cubicBezTo>
                  <a:lnTo>
                    <a:pt x="8203" y="1458"/>
                  </a:lnTo>
                  <a:cubicBezTo>
                    <a:pt x="8235" y="1363"/>
                    <a:pt x="8203" y="1236"/>
                    <a:pt x="8108" y="1173"/>
                  </a:cubicBezTo>
                  <a:lnTo>
                    <a:pt x="7126" y="508"/>
                  </a:lnTo>
                  <a:cubicBezTo>
                    <a:pt x="7083" y="479"/>
                    <a:pt x="7028" y="463"/>
                    <a:pt x="6974" y="463"/>
                  </a:cubicBezTo>
                  <a:cubicBezTo>
                    <a:pt x="6908" y="463"/>
                    <a:pt x="6844" y="487"/>
                    <a:pt x="6809" y="539"/>
                  </a:cubicBezTo>
                  <a:lnTo>
                    <a:pt x="5954" y="1394"/>
                  </a:lnTo>
                  <a:cubicBezTo>
                    <a:pt x="5733" y="1331"/>
                    <a:pt x="5479" y="1299"/>
                    <a:pt x="5258" y="1268"/>
                  </a:cubicBezTo>
                  <a:lnTo>
                    <a:pt x="4783" y="159"/>
                  </a:lnTo>
                  <a:cubicBezTo>
                    <a:pt x="4751" y="64"/>
                    <a:pt x="4624" y="1"/>
                    <a:pt x="4529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1" name="Google Shape;2541;p29"/>
            <p:cNvSpPr/>
            <p:nvPr/>
          </p:nvSpPr>
          <p:spPr>
            <a:xfrm>
              <a:off x="2447208" y="1159894"/>
              <a:ext cx="330614" cy="327245"/>
            </a:xfrm>
            <a:custGeom>
              <a:avLst/>
              <a:gdLst/>
              <a:ahLst/>
              <a:cxnLst/>
              <a:rect l="l" t="t" r="r" b="b"/>
              <a:pathLst>
                <a:path w="10008" h="9906" extrusionOk="0">
                  <a:moveTo>
                    <a:pt x="1583" y="1"/>
                  </a:moveTo>
                  <a:cubicBezTo>
                    <a:pt x="665" y="1"/>
                    <a:pt x="0" y="634"/>
                    <a:pt x="0" y="1616"/>
                  </a:cubicBezTo>
                  <a:lnTo>
                    <a:pt x="0" y="6081"/>
                  </a:lnTo>
                  <a:cubicBezTo>
                    <a:pt x="0" y="6968"/>
                    <a:pt x="602" y="7696"/>
                    <a:pt x="1583" y="7696"/>
                  </a:cubicBezTo>
                  <a:lnTo>
                    <a:pt x="1995" y="7696"/>
                  </a:lnTo>
                  <a:cubicBezTo>
                    <a:pt x="2185" y="7696"/>
                    <a:pt x="2407" y="7886"/>
                    <a:pt x="2439" y="8140"/>
                  </a:cubicBezTo>
                  <a:lnTo>
                    <a:pt x="2755" y="9691"/>
                  </a:lnTo>
                  <a:cubicBezTo>
                    <a:pt x="2775" y="9829"/>
                    <a:pt x="2856" y="9906"/>
                    <a:pt x="2960" y="9906"/>
                  </a:cubicBezTo>
                  <a:cubicBezTo>
                    <a:pt x="3023" y="9906"/>
                    <a:pt x="3095" y="9878"/>
                    <a:pt x="3167" y="9818"/>
                  </a:cubicBezTo>
                  <a:lnTo>
                    <a:pt x="4909" y="8013"/>
                  </a:lnTo>
                  <a:cubicBezTo>
                    <a:pt x="5099" y="7823"/>
                    <a:pt x="5447" y="7696"/>
                    <a:pt x="5700" y="7696"/>
                  </a:cubicBezTo>
                  <a:lnTo>
                    <a:pt x="8424" y="7696"/>
                  </a:lnTo>
                  <a:cubicBezTo>
                    <a:pt x="9374" y="7696"/>
                    <a:pt x="10007" y="6904"/>
                    <a:pt x="10007" y="6081"/>
                  </a:cubicBezTo>
                  <a:lnTo>
                    <a:pt x="10007" y="1616"/>
                  </a:lnTo>
                  <a:cubicBezTo>
                    <a:pt x="10007" y="666"/>
                    <a:pt x="9342" y="1"/>
                    <a:pt x="8424" y="1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2" name="Google Shape;2542;p29"/>
            <p:cNvSpPr/>
            <p:nvPr/>
          </p:nvSpPr>
          <p:spPr>
            <a:xfrm>
              <a:off x="2507860" y="1191443"/>
              <a:ext cx="207196" cy="183840"/>
            </a:xfrm>
            <a:custGeom>
              <a:avLst/>
              <a:gdLst/>
              <a:ahLst/>
              <a:cxnLst/>
              <a:rect l="l" t="t" r="r" b="b"/>
              <a:pathLst>
                <a:path w="6272" h="5565" extrusionOk="0">
                  <a:moveTo>
                    <a:pt x="3152" y="1"/>
                  </a:moveTo>
                  <a:cubicBezTo>
                    <a:pt x="2853" y="1"/>
                    <a:pt x="2549" y="50"/>
                    <a:pt x="2249" y="154"/>
                  </a:cubicBezTo>
                  <a:cubicBezTo>
                    <a:pt x="793" y="629"/>
                    <a:pt x="1" y="2213"/>
                    <a:pt x="508" y="3669"/>
                  </a:cubicBezTo>
                  <a:cubicBezTo>
                    <a:pt x="885" y="4827"/>
                    <a:pt x="1962" y="5564"/>
                    <a:pt x="3120" y="5564"/>
                  </a:cubicBezTo>
                  <a:cubicBezTo>
                    <a:pt x="3419" y="5564"/>
                    <a:pt x="3724" y="5515"/>
                    <a:pt x="4023" y="5411"/>
                  </a:cubicBezTo>
                  <a:cubicBezTo>
                    <a:pt x="5480" y="4936"/>
                    <a:pt x="6271" y="3353"/>
                    <a:pt x="5765" y="1896"/>
                  </a:cubicBezTo>
                  <a:cubicBezTo>
                    <a:pt x="5387" y="738"/>
                    <a:pt x="4310" y="1"/>
                    <a:pt x="3152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3" name="Google Shape;2543;p29"/>
            <p:cNvSpPr/>
            <p:nvPr/>
          </p:nvSpPr>
          <p:spPr>
            <a:xfrm>
              <a:off x="2559131" y="1226856"/>
              <a:ext cx="106736" cy="137095"/>
            </a:xfrm>
            <a:custGeom>
              <a:avLst/>
              <a:gdLst/>
              <a:ahLst/>
              <a:cxnLst/>
              <a:rect l="l" t="t" r="r" b="b"/>
              <a:pathLst>
                <a:path w="3231" h="4150" extrusionOk="0">
                  <a:moveTo>
                    <a:pt x="1616" y="0"/>
                  </a:moveTo>
                  <a:cubicBezTo>
                    <a:pt x="1141" y="0"/>
                    <a:pt x="761" y="380"/>
                    <a:pt x="697" y="856"/>
                  </a:cubicBezTo>
                  <a:cubicBezTo>
                    <a:pt x="634" y="1236"/>
                    <a:pt x="729" y="1616"/>
                    <a:pt x="887" y="1964"/>
                  </a:cubicBezTo>
                  <a:cubicBezTo>
                    <a:pt x="919" y="2059"/>
                    <a:pt x="982" y="2186"/>
                    <a:pt x="1046" y="2281"/>
                  </a:cubicBezTo>
                  <a:lnTo>
                    <a:pt x="1046" y="2502"/>
                  </a:lnTo>
                  <a:cubicBezTo>
                    <a:pt x="1046" y="2597"/>
                    <a:pt x="1014" y="2661"/>
                    <a:pt x="951" y="2692"/>
                  </a:cubicBezTo>
                  <a:lnTo>
                    <a:pt x="349" y="3009"/>
                  </a:lnTo>
                  <a:cubicBezTo>
                    <a:pt x="127" y="3136"/>
                    <a:pt x="1" y="3326"/>
                    <a:pt x="1" y="3547"/>
                  </a:cubicBezTo>
                  <a:cubicBezTo>
                    <a:pt x="444" y="3927"/>
                    <a:pt x="1014" y="4149"/>
                    <a:pt x="1616" y="4149"/>
                  </a:cubicBezTo>
                  <a:cubicBezTo>
                    <a:pt x="2249" y="4149"/>
                    <a:pt x="2787" y="3927"/>
                    <a:pt x="3231" y="3547"/>
                  </a:cubicBezTo>
                  <a:cubicBezTo>
                    <a:pt x="3231" y="3326"/>
                    <a:pt x="3072" y="3136"/>
                    <a:pt x="2882" y="3009"/>
                  </a:cubicBezTo>
                  <a:lnTo>
                    <a:pt x="2217" y="2692"/>
                  </a:lnTo>
                  <a:cubicBezTo>
                    <a:pt x="2154" y="2661"/>
                    <a:pt x="2122" y="2597"/>
                    <a:pt x="2122" y="2534"/>
                  </a:cubicBezTo>
                  <a:cubicBezTo>
                    <a:pt x="2122" y="2407"/>
                    <a:pt x="2091" y="2312"/>
                    <a:pt x="2154" y="2217"/>
                  </a:cubicBezTo>
                  <a:cubicBezTo>
                    <a:pt x="2502" y="1711"/>
                    <a:pt x="2566" y="1299"/>
                    <a:pt x="2471" y="792"/>
                  </a:cubicBezTo>
                  <a:cubicBezTo>
                    <a:pt x="2407" y="317"/>
                    <a:pt x="2091" y="0"/>
                    <a:pt x="16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4" name="Google Shape;2544;p29"/>
            <p:cNvSpPr/>
            <p:nvPr/>
          </p:nvSpPr>
          <p:spPr>
            <a:xfrm>
              <a:off x="771210" y="3734543"/>
              <a:ext cx="418487" cy="351823"/>
            </a:xfrm>
            <a:custGeom>
              <a:avLst/>
              <a:gdLst/>
              <a:ahLst/>
              <a:cxnLst/>
              <a:rect l="l" t="t" r="r" b="b"/>
              <a:pathLst>
                <a:path w="12668" h="10650" extrusionOk="0">
                  <a:moveTo>
                    <a:pt x="10514" y="1"/>
                  </a:moveTo>
                  <a:lnTo>
                    <a:pt x="887" y="7538"/>
                  </a:lnTo>
                  <a:cubicBezTo>
                    <a:pt x="127" y="8140"/>
                    <a:pt x="0" y="9248"/>
                    <a:pt x="602" y="10008"/>
                  </a:cubicBezTo>
                  <a:cubicBezTo>
                    <a:pt x="932" y="10430"/>
                    <a:pt x="1442" y="10650"/>
                    <a:pt x="1961" y="10650"/>
                  </a:cubicBezTo>
                  <a:cubicBezTo>
                    <a:pt x="2338" y="10650"/>
                    <a:pt x="2720" y="10533"/>
                    <a:pt x="3040" y="10293"/>
                  </a:cubicBezTo>
                  <a:lnTo>
                    <a:pt x="12668" y="2724"/>
                  </a:lnTo>
                  <a:cubicBezTo>
                    <a:pt x="11939" y="1838"/>
                    <a:pt x="11274" y="856"/>
                    <a:pt x="10514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5" name="Google Shape;2545;p29"/>
            <p:cNvSpPr/>
            <p:nvPr/>
          </p:nvSpPr>
          <p:spPr>
            <a:xfrm>
              <a:off x="680166" y="3780165"/>
              <a:ext cx="397609" cy="346735"/>
            </a:xfrm>
            <a:custGeom>
              <a:avLst/>
              <a:gdLst/>
              <a:ahLst/>
              <a:cxnLst/>
              <a:rect l="l" t="t" r="r" b="b"/>
              <a:pathLst>
                <a:path w="12036" h="10496" extrusionOk="0">
                  <a:moveTo>
                    <a:pt x="10255" y="0"/>
                  </a:moveTo>
                  <a:cubicBezTo>
                    <a:pt x="10056" y="0"/>
                    <a:pt x="9856" y="66"/>
                    <a:pt x="9692" y="203"/>
                  </a:cubicBezTo>
                  <a:lnTo>
                    <a:pt x="1394" y="6885"/>
                  </a:lnTo>
                  <a:cubicBezTo>
                    <a:pt x="318" y="7740"/>
                    <a:pt x="1" y="9292"/>
                    <a:pt x="761" y="10464"/>
                  </a:cubicBezTo>
                  <a:cubicBezTo>
                    <a:pt x="761" y="10464"/>
                    <a:pt x="761" y="10464"/>
                    <a:pt x="761" y="10496"/>
                  </a:cubicBezTo>
                  <a:lnTo>
                    <a:pt x="12035" y="1723"/>
                  </a:lnTo>
                  <a:cubicBezTo>
                    <a:pt x="11655" y="1280"/>
                    <a:pt x="11307" y="805"/>
                    <a:pt x="10958" y="330"/>
                  </a:cubicBezTo>
                  <a:cubicBezTo>
                    <a:pt x="10779" y="114"/>
                    <a:pt x="10517" y="0"/>
                    <a:pt x="1025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6" name="Google Shape;2546;p29"/>
            <p:cNvSpPr/>
            <p:nvPr/>
          </p:nvSpPr>
          <p:spPr>
            <a:xfrm>
              <a:off x="705306" y="3837084"/>
              <a:ext cx="419544" cy="328599"/>
            </a:xfrm>
            <a:custGeom>
              <a:avLst/>
              <a:gdLst/>
              <a:ahLst/>
              <a:cxnLst/>
              <a:rect l="l" t="t" r="r" b="b"/>
              <a:pathLst>
                <a:path w="12700" h="9947" extrusionOk="0">
                  <a:moveTo>
                    <a:pt x="11243" y="0"/>
                  </a:moveTo>
                  <a:lnTo>
                    <a:pt x="0" y="8773"/>
                  </a:lnTo>
                  <a:cubicBezTo>
                    <a:pt x="527" y="9544"/>
                    <a:pt x="1368" y="9947"/>
                    <a:pt x="2215" y="9947"/>
                  </a:cubicBezTo>
                  <a:cubicBezTo>
                    <a:pt x="2794" y="9947"/>
                    <a:pt x="3376" y="9760"/>
                    <a:pt x="3864" y="9374"/>
                  </a:cubicBezTo>
                  <a:lnTo>
                    <a:pt x="12351" y="2534"/>
                  </a:lnTo>
                  <a:cubicBezTo>
                    <a:pt x="12668" y="2280"/>
                    <a:pt x="12699" y="1869"/>
                    <a:pt x="12478" y="1552"/>
                  </a:cubicBezTo>
                  <a:cubicBezTo>
                    <a:pt x="12066" y="1045"/>
                    <a:pt x="11654" y="539"/>
                    <a:pt x="11243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7" name="Google Shape;2547;p29"/>
            <p:cNvSpPr/>
            <p:nvPr/>
          </p:nvSpPr>
          <p:spPr>
            <a:xfrm>
              <a:off x="1227325" y="3473798"/>
              <a:ext cx="255328" cy="296357"/>
            </a:xfrm>
            <a:custGeom>
              <a:avLst/>
              <a:gdLst/>
              <a:ahLst/>
              <a:cxnLst/>
              <a:rect l="l" t="t" r="r" b="b"/>
              <a:pathLst>
                <a:path w="7729" h="8971" extrusionOk="0">
                  <a:moveTo>
                    <a:pt x="3864" y="0"/>
                  </a:moveTo>
                  <a:cubicBezTo>
                    <a:pt x="3785" y="0"/>
                    <a:pt x="3706" y="24"/>
                    <a:pt x="3643" y="72"/>
                  </a:cubicBezTo>
                  <a:cubicBezTo>
                    <a:pt x="2788" y="927"/>
                    <a:pt x="1774" y="1307"/>
                    <a:pt x="444" y="1307"/>
                  </a:cubicBezTo>
                  <a:cubicBezTo>
                    <a:pt x="254" y="1307"/>
                    <a:pt x="128" y="1433"/>
                    <a:pt x="128" y="1623"/>
                  </a:cubicBezTo>
                  <a:cubicBezTo>
                    <a:pt x="128" y="1845"/>
                    <a:pt x="128" y="2067"/>
                    <a:pt x="96" y="2288"/>
                  </a:cubicBezTo>
                  <a:cubicBezTo>
                    <a:pt x="64" y="4569"/>
                    <a:pt x="1" y="7640"/>
                    <a:pt x="3769" y="8939"/>
                  </a:cubicBezTo>
                  <a:lnTo>
                    <a:pt x="3864" y="8971"/>
                  </a:lnTo>
                  <a:lnTo>
                    <a:pt x="3960" y="8939"/>
                  </a:lnTo>
                  <a:cubicBezTo>
                    <a:pt x="7728" y="7640"/>
                    <a:pt x="7665" y="4569"/>
                    <a:pt x="7633" y="2288"/>
                  </a:cubicBezTo>
                  <a:cubicBezTo>
                    <a:pt x="7633" y="2067"/>
                    <a:pt x="7633" y="1845"/>
                    <a:pt x="7633" y="1623"/>
                  </a:cubicBezTo>
                  <a:cubicBezTo>
                    <a:pt x="7633" y="1433"/>
                    <a:pt x="7475" y="1307"/>
                    <a:pt x="7285" y="1307"/>
                  </a:cubicBezTo>
                  <a:cubicBezTo>
                    <a:pt x="5955" y="1307"/>
                    <a:pt x="4941" y="895"/>
                    <a:pt x="4086" y="72"/>
                  </a:cubicBezTo>
                  <a:cubicBezTo>
                    <a:pt x="4023" y="24"/>
                    <a:pt x="3944" y="0"/>
                    <a:pt x="3864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8" name="Google Shape;2548;p29"/>
            <p:cNvSpPr/>
            <p:nvPr/>
          </p:nvSpPr>
          <p:spPr>
            <a:xfrm>
              <a:off x="1290124" y="3557211"/>
              <a:ext cx="129728" cy="118265"/>
            </a:xfrm>
            <a:custGeom>
              <a:avLst/>
              <a:gdLst/>
              <a:ahLst/>
              <a:cxnLst/>
              <a:rect l="l" t="t" r="r" b="b"/>
              <a:pathLst>
                <a:path w="3927" h="3580" extrusionOk="0">
                  <a:moveTo>
                    <a:pt x="1330" y="365"/>
                  </a:moveTo>
                  <a:lnTo>
                    <a:pt x="1330" y="365"/>
                  </a:lnTo>
                  <a:cubicBezTo>
                    <a:pt x="1235" y="492"/>
                    <a:pt x="1172" y="618"/>
                    <a:pt x="1108" y="777"/>
                  </a:cubicBezTo>
                  <a:cubicBezTo>
                    <a:pt x="1045" y="713"/>
                    <a:pt x="982" y="682"/>
                    <a:pt x="950" y="618"/>
                  </a:cubicBezTo>
                  <a:cubicBezTo>
                    <a:pt x="1045" y="523"/>
                    <a:pt x="1203" y="428"/>
                    <a:pt x="1330" y="365"/>
                  </a:cubicBezTo>
                  <a:close/>
                  <a:moveTo>
                    <a:pt x="2597" y="365"/>
                  </a:moveTo>
                  <a:lnTo>
                    <a:pt x="2597" y="365"/>
                  </a:lnTo>
                  <a:cubicBezTo>
                    <a:pt x="2724" y="428"/>
                    <a:pt x="2882" y="523"/>
                    <a:pt x="3009" y="618"/>
                  </a:cubicBezTo>
                  <a:cubicBezTo>
                    <a:pt x="2945" y="682"/>
                    <a:pt x="2882" y="713"/>
                    <a:pt x="2819" y="777"/>
                  </a:cubicBezTo>
                  <a:cubicBezTo>
                    <a:pt x="2755" y="618"/>
                    <a:pt x="2692" y="492"/>
                    <a:pt x="2597" y="365"/>
                  </a:cubicBezTo>
                  <a:close/>
                  <a:moveTo>
                    <a:pt x="1868" y="238"/>
                  </a:moveTo>
                  <a:lnTo>
                    <a:pt x="1868" y="998"/>
                  </a:lnTo>
                  <a:cubicBezTo>
                    <a:pt x="1678" y="998"/>
                    <a:pt x="1488" y="935"/>
                    <a:pt x="1330" y="872"/>
                  </a:cubicBezTo>
                  <a:cubicBezTo>
                    <a:pt x="1425" y="618"/>
                    <a:pt x="1583" y="333"/>
                    <a:pt x="1868" y="238"/>
                  </a:cubicBezTo>
                  <a:close/>
                  <a:moveTo>
                    <a:pt x="2090" y="238"/>
                  </a:moveTo>
                  <a:cubicBezTo>
                    <a:pt x="2344" y="333"/>
                    <a:pt x="2502" y="618"/>
                    <a:pt x="2597" y="872"/>
                  </a:cubicBezTo>
                  <a:cubicBezTo>
                    <a:pt x="2439" y="935"/>
                    <a:pt x="2280" y="998"/>
                    <a:pt x="2090" y="998"/>
                  </a:cubicBezTo>
                  <a:lnTo>
                    <a:pt x="2090" y="238"/>
                  </a:lnTo>
                  <a:close/>
                  <a:moveTo>
                    <a:pt x="2692" y="1093"/>
                  </a:moveTo>
                  <a:cubicBezTo>
                    <a:pt x="2724" y="1252"/>
                    <a:pt x="2755" y="1474"/>
                    <a:pt x="2755" y="1664"/>
                  </a:cubicBezTo>
                  <a:lnTo>
                    <a:pt x="2090" y="1664"/>
                  </a:lnTo>
                  <a:lnTo>
                    <a:pt x="2090" y="1220"/>
                  </a:lnTo>
                  <a:cubicBezTo>
                    <a:pt x="2280" y="1220"/>
                    <a:pt x="2502" y="1157"/>
                    <a:pt x="2692" y="1093"/>
                  </a:cubicBezTo>
                  <a:close/>
                  <a:moveTo>
                    <a:pt x="792" y="777"/>
                  </a:moveTo>
                  <a:cubicBezTo>
                    <a:pt x="855" y="872"/>
                    <a:pt x="950" y="935"/>
                    <a:pt x="1045" y="998"/>
                  </a:cubicBezTo>
                  <a:cubicBezTo>
                    <a:pt x="982" y="1188"/>
                    <a:pt x="950" y="1442"/>
                    <a:pt x="950" y="1695"/>
                  </a:cubicBezTo>
                  <a:lnTo>
                    <a:pt x="412" y="1695"/>
                  </a:lnTo>
                  <a:cubicBezTo>
                    <a:pt x="443" y="1347"/>
                    <a:pt x="570" y="1030"/>
                    <a:pt x="792" y="777"/>
                  </a:cubicBezTo>
                  <a:close/>
                  <a:moveTo>
                    <a:pt x="1267" y="1093"/>
                  </a:moveTo>
                  <a:cubicBezTo>
                    <a:pt x="1425" y="1188"/>
                    <a:pt x="1647" y="1220"/>
                    <a:pt x="1868" y="1252"/>
                  </a:cubicBezTo>
                  <a:lnTo>
                    <a:pt x="1868" y="1695"/>
                  </a:lnTo>
                  <a:lnTo>
                    <a:pt x="1172" y="1695"/>
                  </a:lnTo>
                  <a:cubicBezTo>
                    <a:pt x="1172" y="1474"/>
                    <a:pt x="1203" y="1283"/>
                    <a:pt x="1267" y="1093"/>
                  </a:cubicBezTo>
                  <a:close/>
                  <a:moveTo>
                    <a:pt x="3167" y="777"/>
                  </a:moveTo>
                  <a:cubicBezTo>
                    <a:pt x="3389" y="1030"/>
                    <a:pt x="3515" y="1347"/>
                    <a:pt x="3515" y="1695"/>
                  </a:cubicBezTo>
                  <a:lnTo>
                    <a:pt x="3009" y="1695"/>
                  </a:lnTo>
                  <a:cubicBezTo>
                    <a:pt x="2977" y="1442"/>
                    <a:pt x="2945" y="1188"/>
                    <a:pt x="2882" y="998"/>
                  </a:cubicBezTo>
                  <a:cubicBezTo>
                    <a:pt x="2977" y="935"/>
                    <a:pt x="3072" y="872"/>
                    <a:pt x="3167" y="777"/>
                  </a:cubicBezTo>
                  <a:close/>
                  <a:moveTo>
                    <a:pt x="1868" y="1917"/>
                  </a:moveTo>
                  <a:lnTo>
                    <a:pt x="1868" y="2360"/>
                  </a:lnTo>
                  <a:cubicBezTo>
                    <a:pt x="1647" y="2360"/>
                    <a:pt x="1457" y="2424"/>
                    <a:pt x="1267" y="2487"/>
                  </a:cubicBezTo>
                  <a:cubicBezTo>
                    <a:pt x="1203" y="2329"/>
                    <a:pt x="1172" y="2107"/>
                    <a:pt x="1172" y="1917"/>
                  </a:cubicBezTo>
                  <a:close/>
                  <a:moveTo>
                    <a:pt x="2755" y="1917"/>
                  </a:moveTo>
                  <a:cubicBezTo>
                    <a:pt x="2755" y="2107"/>
                    <a:pt x="2724" y="2297"/>
                    <a:pt x="2692" y="2487"/>
                  </a:cubicBezTo>
                  <a:cubicBezTo>
                    <a:pt x="2502" y="2424"/>
                    <a:pt x="2280" y="2360"/>
                    <a:pt x="2090" y="2360"/>
                  </a:cubicBezTo>
                  <a:lnTo>
                    <a:pt x="2090" y="1917"/>
                  </a:lnTo>
                  <a:close/>
                  <a:moveTo>
                    <a:pt x="950" y="1917"/>
                  </a:moveTo>
                  <a:cubicBezTo>
                    <a:pt x="950" y="2139"/>
                    <a:pt x="982" y="2392"/>
                    <a:pt x="1045" y="2614"/>
                  </a:cubicBezTo>
                  <a:cubicBezTo>
                    <a:pt x="950" y="2645"/>
                    <a:pt x="855" y="2740"/>
                    <a:pt x="760" y="2804"/>
                  </a:cubicBezTo>
                  <a:cubicBezTo>
                    <a:pt x="570" y="2550"/>
                    <a:pt x="443" y="2234"/>
                    <a:pt x="412" y="1917"/>
                  </a:cubicBezTo>
                  <a:close/>
                  <a:moveTo>
                    <a:pt x="3515" y="1917"/>
                  </a:moveTo>
                  <a:cubicBezTo>
                    <a:pt x="3515" y="2234"/>
                    <a:pt x="3357" y="2550"/>
                    <a:pt x="3167" y="2804"/>
                  </a:cubicBezTo>
                  <a:cubicBezTo>
                    <a:pt x="3072" y="2740"/>
                    <a:pt x="2977" y="2677"/>
                    <a:pt x="2882" y="2614"/>
                  </a:cubicBezTo>
                  <a:cubicBezTo>
                    <a:pt x="2945" y="2392"/>
                    <a:pt x="2977" y="2170"/>
                    <a:pt x="3009" y="1917"/>
                  </a:cubicBezTo>
                  <a:close/>
                  <a:moveTo>
                    <a:pt x="1108" y="2835"/>
                  </a:moveTo>
                  <a:cubicBezTo>
                    <a:pt x="1172" y="2962"/>
                    <a:pt x="1235" y="3120"/>
                    <a:pt x="1330" y="3215"/>
                  </a:cubicBezTo>
                  <a:cubicBezTo>
                    <a:pt x="1203" y="3152"/>
                    <a:pt x="1045" y="3089"/>
                    <a:pt x="950" y="2962"/>
                  </a:cubicBezTo>
                  <a:cubicBezTo>
                    <a:pt x="982" y="2930"/>
                    <a:pt x="1045" y="2867"/>
                    <a:pt x="1108" y="2835"/>
                  </a:cubicBezTo>
                  <a:close/>
                  <a:moveTo>
                    <a:pt x="2819" y="2835"/>
                  </a:moveTo>
                  <a:cubicBezTo>
                    <a:pt x="2882" y="2867"/>
                    <a:pt x="2945" y="2930"/>
                    <a:pt x="3009" y="2962"/>
                  </a:cubicBezTo>
                  <a:cubicBezTo>
                    <a:pt x="2882" y="3089"/>
                    <a:pt x="2724" y="3152"/>
                    <a:pt x="2597" y="3215"/>
                  </a:cubicBezTo>
                  <a:cubicBezTo>
                    <a:pt x="2692" y="3120"/>
                    <a:pt x="2755" y="2962"/>
                    <a:pt x="2819" y="2835"/>
                  </a:cubicBezTo>
                  <a:close/>
                  <a:moveTo>
                    <a:pt x="1868" y="2582"/>
                  </a:moveTo>
                  <a:lnTo>
                    <a:pt x="1868" y="3342"/>
                  </a:lnTo>
                  <a:cubicBezTo>
                    <a:pt x="1583" y="3279"/>
                    <a:pt x="1425" y="2962"/>
                    <a:pt x="1330" y="2709"/>
                  </a:cubicBezTo>
                  <a:cubicBezTo>
                    <a:pt x="1488" y="2645"/>
                    <a:pt x="1678" y="2614"/>
                    <a:pt x="1868" y="2582"/>
                  </a:cubicBezTo>
                  <a:close/>
                  <a:moveTo>
                    <a:pt x="2090" y="2582"/>
                  </a:moveTo>
                  <a:cubicBezTo>
                    <a:pt x="2280" y="2582"/>
                    <a:pt x="2439" y="2645"/>
                    <a:pt x="2597" y="2709"/>
                  </a:cubicBezTo>
                  <a:cubicBezTo>
                    <a:pt x="2502" y="2962"/>
                    <a:pt x="2344" y="3279"/>
                    <a:pt x="2090" y="3342"/>
                  </a:cubicBezTo>
                  <a:lnTo>
                    <a:pt x="2090" y="2582"/>
                  </a:lnTo>
                  <a:close/>
                  <a:moveTo>
                    <a:pt x="1963" y="1"/>
                  </a:moveTo>
                  <a:cubicBezTo>
                    <a:pt x="1504" y="1"/>
                    <a:pt x="1045" y="175"/>
                    <a:pt x="697" y="523"/>
                  </a:cubicBezTo>
                  <a:cubicBezTo>
                    <a:pt x="0" y="1220"/>
                    <a:pt x="0" y="2360"/>
                    <a:pt x="697" y="3057"/>
                  </a:cubicBezTo>
                  <a:cubicBezTo>
                    <a:pt x="1045" y="3405"/>
                    <a:pt x="1504" y="3579"/>
                    <a:pt x="1963" y="3579"/>
                  </a:cubicBezTo>
                  <a:cubicBezTo>
                    <a:pt x="2423" y="3579"/>
                    <a:pt x="2882" y="3405"/>
                    <a:pt x="3230" y="3057"/>
                  </a:cubicBezTo>
                  <a:cubicBezTo>
                    <a:pt x="3927" y="2360"/>
                    <a:pt x="3927" y="1220"/>
                    <a:pt x="3230" y="523"/>
                  </a:cubicBezTo>
                  <a:cubicBezTo>
                    <a:pt x="2882" y="175"/>
                    <a:pt x="2423" y="1"/>
                    <a:pt x="19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9" name="Google Shape;2549;p29"/>
            <p:cNvSpPr/>
            <p:nvPr/>
          </p:nvSpPr>
          <p:spPr>
            <a:xfrm>
              <a:off x="1231520" y="1700776"/>
              <a:ext cx="1161312" cy="1980448"/>
            </a:xfrm>
            <a:custGeom>
              <a:avLst/>
              <a:gdLst/>
              <a:ahLst/>
              <a:cxnLst/>
              <a:rect l="l" t="t" r="r" b="b"/>
              <a:pathLst>
                <a:path w="35154" h="59950" extrusionOk="0">
                  <a:moveTo>
                    <a:pt x="127" y="0"/>
                  </a:moveTo>
                  <a:cubicBezTo>
                    <a:pt x="64" y="0"/>
                    <a:pt x="1" y="64"/>
                    <a:pt x="1" y="159"/>
                  </a:cubicBezTo>
                  <a:cubicBezTo>
                    <a:pt x="1" y="222"/>
                    <a:pt x="64" y="285"/>
                    <a:pt x="127" y="285"/>
                  </a:cubicBezTo>
                  <a:lnTo>
                    <a:pt x="666" y="285"/>
                  </a:lnTo>
                  <a:cubicBezTo>
                    <a:pt x="729" y="285"/>
                    <a:pt x="792" y="222"/>
                    <a:pt x="792" y="159"/>
                  </a:cubicBezTo>
                  <a:cubicBezTo>
                    <a:pt x="792" y="64"/>
                    <a:pt x="761" y="0"/>
                    <a:pt x="666" y="0"/>
                  </a:cubicBezTo>
                  <a:close/>
                  <a:moveTo>
                    <a:pt x="1742" y="0"/>
                  </a:moveTo>
                  <a:cubicBezTo>
                    <a:pt x="1647" y="0"/>
                    <a:pt x="1616" y="64"/>
                    <a:pt x="1616" y="159"/>
                  </a:cubicBezTo>
                  <a:cubicBezTo>
                    <a:pt x="1616" y="222"/>
                    <a:pt x="1647" y="285"/>
                    <a:pt x="1742" y="285"/>
                  </a:cubicBezTo>
                  <a:lnTo>
                    <a:pt x="2281" y="285"/>
                  </a:lnTo>
                  <a:cubicBezTo>
                    <a:pt x="2344" y="285"/>
                    <a:pt x="2407" y="222"/>
                    <a:pt x="2407" y="159"/>
                  </a:cubicBezTo>
                  <a:cubicBezTo>
                    <a:pt x="2407" y="64"/>
                    <a:pt x="2344" y="0"/>
                    <a:pt x="2281" y="0"/>
                  </a:cubicBezTo>
                  <a:close/>
                  <a:moveTo>
                    <a:pt x="3326" y="0"/>
                  </a:moveTo>
                  <a:cubicBezTo>
                    <a:pt x="3262" y="0"/>
                    <a:pt x="3199" y="64"/>
                    <a:pt x="3199" y="159"/>
                  </a:cubicBezTo>
                  <a:cubicBezTo>
                    <a:pt x="3199" y="222"/>
                    <a:pt x="3262" y="285"/>
                    <a:pt x="3326" y="285"/>
                  </a:cubicBezTo>
                  <a:lnTo>
                    <a:pt x="3864" y="285"/>
                  </a:lnTo>
                  <a:cubicBezTo>
                    <a:pt x="3928" y="285"/>
                    <a:pt x="3991" y="222"/>
                    <a:pt x="3991" y="159"/>
                  </a:cubicBezTo>
                  <a:cubicBezTo>
                    <a:pt x="3991" y="64"/>
                    <a:pt x="3928" y="0"/>
                    <a:pt x="3864" y="0"/>
                  </a:cubicBezTo>
                  <a:close/>
                  <a:moveTo>
                    <a:pt x="4941" y="0"/>
                  </a:moveTo>
                  <a:cubicBezTo>
                    <a:pt x="4846" y="0"/>
                    <a:pt x="4783" y="64"/>
                    <a:pt x="4783" y="159"/>
                  </a:cubicBezTo>
                  <a:cubicBezTo>
                    <a:pt x="4783" y="222"/>
                    <a:pt x="4846" y="285"/>
                    <a:pt x="4941" y="285"/>
                  </a:cubicBezTo>
                  <a:lnTo>
                    <a:pt x="5448" y="285"/>
                  </a:lnTo>
                  <a:cubicBezTo>
                    <a:pt x="5543" y="285"/>
                    <a:pt x="5606" y="222"/>
                    <a:pt x="5606" y="159"/>
                  </a:cubicBezTo>
                  <a:cubicBezTo>
                    <a:pt x="5606" y="64"/>
                    <a:pt x="5543" y="0"/>
                    <a:pt x="5448" y="0"/>
                  </a:cubicBezTo>
                  <a:close/>
                  <a:moveTo>
                    <a:pt x="6524" y="0"/>
                  </a:moveTo>
                  <a:cubicBezTo>
                    <a:pt x="6461" y="0"/>
                    <a:pt x="6398" y="64"/>
                    <a:pt x="6398" y="159"/>
                  </a:cubicBezTo>
                  <a:cubicBezTo>
                    <a:pt x="6398" y="222"/>
                    <a:pt x="6461" y="285"/>
                    <a:pt x="6524" y="285"/>
                  </a:cubicBezTo>
                  <a:lnTo>
                    <a:pt x="7063" y="285"/>
                  </a:lnTo>
                  <a:cubicBezTo>
                    <a:pt x="7126" y="285"/>
                    <a:pt x="7189" y="222"/>
                    <a:pt x="7189" y="159"/>
                  </a:cubicBezTo>
                  <a:cubicBezTo>
                    <a:pt x="7189" y="64"/>
                    <a:pt x="7126" y="0"/>
                    <a:pt x="7063" y="0"/>
                  </a:cubicBezTo>
                  <a:close/>
                  <a:moveTo>
                    <a:pt x="8108" y="0"/>
                  </a:moveTo>
                  <a:cubicBezTo>
                    <a:pt x="8044" y="0"/>
                    <a:pt x="7981" y="64"/>
                    <a:pt x="7981" y="159"/>
                  </a:cubicBezTo>
                  <a:cubicBezTo>
                    <a:pt x="7981" y="222"/>
                    <a:pt x="8044" y="285"/>
                    <a:pt x="8108" y="285"/>
                  </a:cubicBezTo>
                  <a:lnTo>
                    <a:pt x="8646" y="285"/>
                  </a:lnTo>
                  <a:cubicBezTo>
                    <a:pt x="8741" y="285"/>
                    <a:pt x="8773" y="222"/>
                    <a:pt x="8773" y="159"/>
                  </a:cubicBezTo>
                  <a:cubicBezTo>
                    <a:pt x="8773" y="64"/>
                    <a:pt x="8741" y="0"/>
                    <a:pt x="8646" y="0"/>
                  </a:cubicBezTo>
                  <a:close/>
                  <a:moveTo>
                    <a:pt x="9723" y="0"/>
                  </a:moveTo>
                  <a:cubicBezTo>
                    <a:pt x="9660" y="0"/>
                    <a:pt x="9596" y="64"/>
                    <a:pt x="9596" y="159"/>
                  </a:cubicBezTo>
                  <a:cubicBezTo>
                    <a:pt x="9596" y="222"/>
                    <a:pt x="9660" y="285"/>
                    <a:pt x="9723" y="285"/>
                  </a:cubicBezTo>
                  <a:lnTo>
                    <a:pt x="10261" y="285"/>
                  </a:lnTo>
                  <a:cubicBezTo>
                    <a:pt x="10325" y="285"/>
                    <a:pt x="10388" y="222"/>
                    <a:pt x="10388" y="159"/>
                  </a:cubicBezTo>
                  <a:cubicBezTo>
                    <a:pt x="10388" y="64"/>
                    <a:pt x="10325" y="0"/>
                    <a:pt x="10261" y="0"/>
                  </a:cubicBezTo>
                  <a:close/>
                  <a:moveTo>
                    <a:pt x="11306" y="0"/>
                  </a:moveTo>
                  <a:cubicBezTo>
                    <a:pt x="11243" y="0"/>
                    <a:pt x="11180" y="64"/>
                    <a:pt x="11180" y="159"/>
                  </a:cubicBezTo>
                  <a:cubicBezTo>
                    <a:pt x="11180" y="222"/>
                    <a:pt x="11243" y="285"/>
                    <a:pt x="11306" y="285"/>
                  </a:cubicBezTo>
                  <a:lnTo>
                    <a:pt x="11845" y="285"/>
                  </a:lnTo>
                  <a:cubicBezTo>
                    <a:pt x="11908" y="285"/>
                    <a:pt x="11971" y="222"/>
                    <a:pt x="11971" y="159"/>
                  </a:cubicBezTo>
                  <a:cubicBezTo>
                    <a:pt x="11971" y="64"/>
                    <a:pt x="11908" y="0"/>
                    <a:pt x="11845" y="0"/>
                  </a:cubicBezTo>
                  <a:close/>
                  <a:moveTo>
                    <a:pt x="12922" y="0"/>
                  </a:moveTo>
                  <a:cubicBezTo>
                    <a:pt x="12827" y="0"/>
                    <a:pt x="12763" y="64"/>
                    <a:pt x="12763" y="159"/>
                  </a:cubicBezTo>
                  <a:cubicBezTo>
                    <a:pt x="12763" y="222"/>
                    <a:pt x="12827" y="285"/>
                    <a:pt x="12922" y="285"/>
                  </a:cubicBezTo>
                  <a:lnTo>
                    <a:pt x="13428" y="285"/>
                  </a:lnTo>
                  <a:cubicBezTo>
                    <a:pt x="13523" y="285"/>
                    <a:pt x="13587" y="222"/>
                    <a:pt x="13587" y="159"/>
                  </a:cubicBezTo>
                  <a:cubicBezTo>
                    <a:pt x="13587" y="64"/>
                    <a:pt x="13523" y="0"/>
                    <a:pt x="13428" y="0"/>
                  </a:cubicBezTo>
                  <a:close/>
                  <a:moveTo>
                    <a:pt x="14505" y="0"/>
                  </a:moveTo>
                  <a:cubicBezTo>
                    <a:pt x="14442" y="0"/>
                    <a:pt x="14378" y="64"/>
                    <a:pt x="14378" y="159"/>
                  </a:cubicBezTo>
                  <a:cubicBezTo>
                    <a:pt x="14378" y="222"/>
                    <a:pt x="14442" y="285"/>
                    <a:pt x="14505" y="285"/>
                  </a:cubicBezTo>
                  <a:lnTo>
                    <a:pt x="15043" y="285"/>
                  </a:lnTo>
                  <a:cubicBezTo>
                    <a:pt x="15107" y="285"/>
                    <a:pt x="15170" y="222"/>
                    <a:pt x="15170" y="159"/>
                  </a:cubicBezTo>
                  <a:cubicBezTo>
                    <a:pt x="15170" y="64"/>
                    <a:pt x="15107" y="0"/>
                    <a:pt x="15043" y="0"/>
                  </a:cubicBezTo>
                  <a:close/>
                  <a:moveTo>
                    <a:pt x="15962" y="159"/>
                  </a:moveTo>
                  <a:cubicBezTo>
                    <a:pt x="15867" y="159"/>
                    <a:pt x="15803" y="222"/>
                    <a:pt x="15803" y="317"/>
                  </a:cubicBezTo>
                  <a:lnTo>
                    <a:pt x="15803" y="824"/>
                  </a:lnTo>
                  <a:cubicBezTo>
                    <a:pt x="15803" y="919"/>
                    <a:pt x="15867" y="982"/>
                    <a:pt x="15962" y="982"/>
                  </a:cubicBezTo>
                  <a:cubicBezTo>
                    <a:pt x="16025" y="982"/>
                    <a:pt x="16088" y="919"/>
                    <a:pt x="16088" y="824"/>
                  </a:cubicBezTo>
                  <a:lnTo>
                    <a:pt x="16088" y="317"/>
                  </a:lnTo>
                  <a:cubicBezTo>
                    <a:pt x="16088" y="222"/>
                    <a:pt x="16025" y="159"/>
                    <a:pt x="15962" y="159"/>
                  </a:cubicBezTo>
                  <a:close/>
                  <a:moveTo>
                    <a:pt x="15962" y="1774"/>
                  </a:moveTo>
                  <a:cubicBezTo>
                    <a:pt x="15867" y="1774"/>
                    <a:pt x="15803" y="1837"/>
                    <a:pt x="15803" y="1901"/>
                  </a:cubicBezTo>
                  <a:lnTo>
                    <a:pt x="15803" y="2439"/>
                  </a:lnTo>
                  <a:cubicBezTo>
                    <a:pt x="15803" y="2502"/>
                    <a:pt x="15867" y="2566"/>
                    <a:pt x="15962" y="2566"/>
                  </a:cubicBezTo>
                  <a:cubicBezTo>
                    <a:pt x="16025" y="2566"/>
                    <a:pt x="16088" y="2502"/>
                    <a:pt x="16088" y="2439"/>
                  </a:cubicBezTo>
                  <a:lnTo>
                    <a:pt x="16088" y="1901"/>
                  </a:lnTo>
                  <a:cubicBezTo>
                    <a:pt x="16088" y="1837"/>
                    <a:pt x="16025" y="1774"/>
                    <a:pt x="15962" y="1774"/>
                  </a:cubicBezTo>
                  <a:close/>
                  <a:moveTo>
                    <a:pt x="15962" y="3357"/>
                  </a:moveTo>
                  <a:cubicBezTo>
                    <a:pt x="15867" y="3357"/>
                    <a:pt x="15803" y="3421"/>
                    <a:pt x="15803" y="3484"/>
                  </a:cubicBezTo>
                  <a:lnTo>
                    <a:pt x="15803" y="4022"/>
                  </a:lnTo>
                  <a:cubicBezTo>
                    <a:pt x="15803" y="4086"/>
                    <a:pt x="15867" y="4149"/>
                    <a:pt x="15962" y="4149"/>
                  </a:cubicBezTo>
                  <a:cubicBezTo>
                    <a:pt x="16025" y="4149"/>
                    <a:pt x="16088" y="4086"/>
                    <a:pt x="16088" y="4022"/>
                  </a:cubicBezTo>
                  <a:lnTo>
                    <a:pt x="16088" y="3484"/>
                  </a:lnTo>
                  <a:cubicBezTo>
                    <a:pt x="16088" y="3421"/>
                    <a:pt x="16025" y="3357"/>
                    <a:pt x="15962" y="3357"/>
                  </a:cubicBezTo>
                  <a:close/>
                  <a:moveTo>
                    <a:pt x="15962" y="4972"/>
                  </a:moveTo>
                  <a:cubicBezTo>
                    <a:pt x="15867" y="4972"/>
                    <a:pt x="15803" y="5004"/>
                    <a:pt x="15803" y="5099"/>
                  </a:cubicBezTo>
                  <a:lnTo>
                    <a:pt x="15803" y="5638"/>
                  </a:lnTo>
                  <a:cubicBezTo>
                    <a:pt x="15803" y="5701"/>
                    <a:pt x="15867" y="5764"/>
                    <a:pt x="15962" y="5764"/>
                  </a:cubicBezTo>
                  <a:cubicBezTo>
                    <a:pt x="16025" y="5764"/>
                    <a:pt x="16088" y="5701"/>
                    <a:pt x="16088" y="5638"/>
                  </a:cubicBezTo>
                  <a:lnTo>
                    <a:pt x="16088" y="5099"/>
                  </a:lnTo>
                  <a:cubicBezTo>
                    <a:pt x="16088" y="5004"/>
                    <a:pt x="16025" y="4972"/>
                    <a:pt x="15962" y="4972"/>
                  </a:cubicBezTo>
                  <a:close/>
                  <a:moveTo>
                    <a:pt x="15962" y="6556"/>
                  </a:moveTo>
                  <a:cubicBezTo>
                    <a:pt x="15867" y="6556"/>
                    <a:pt x="15803" y="6619"/>
                    <a:pt x="15803" y="6683"/>
                  </a:cubicBezTo>
                  <a:lnTo>
                    <a:pt x="15803" y="7221"/>
                  </a:lnTo>
                  <a:cubicBezTo>
                    <a:pt x="15803" y="7284"/>
                    <a:pt x="15867" y="7348"/>
                    <a:pt x="15962" y="7348"/>
                  </a:cubicBezTo>
                  <a:cubicBezTo>
                    <a:pt x="16025" y="7348"/>
                    <a:pt x="16088" y="7284"/>
                    <a:pt x="16088" y="7221"/>
                  </a:cubicBezTo>
                  <a:lnTo>
                    <a:pt x="16088" y="6683"/>
                  </a:lnTo>
                  <a:cubicBezTo>
                    <a:pt x="16088" y="6619"/>
                    <a:pt x="16025" y="6556"/>
                    <a:pt x="15962" y="6556"/>
                  </a:cubicBezTo>
                  <a:close/>
                  <a:moveTo>
                    <a:pt x="15962" y="8139"/>
                  </a:moveTo>
                  <a:cubicBezTo>
                    <a:pt x="15867" y="8139"/>
                    <a:pt x="15803" y="8203"/>
                    <a:pt x="15803" y="8298"/>
                  </a:cubicBezTo>
                  <a:lnTo>
                    <a:pt x="15803" y="8804"/>
                  </a:lnTo>
                  <a:cubicBezTo>
                    <a:pt x="15803" y="8899"/>
                    <a:pt x="15867" y="8963"/>
                    <a:pt x="15962" y="8963"/>
                  </a:cubicBezTo>
                  <a:cubicBezTo>
                    <a:pt x="16025" y="8963"/>
                    <a:pt x="16088" y="8899"/>
                    <a:pt x="16088" y="8804"/>
                  </a:cubicBezTo>
                  <a:lnTo>
                    <a:pt x="16088" y="8298"/>
                  </a:lnTo>
                  <a:cubicBezTo>
                    <a:pt x="16088" y="8203"/>
                    <a:pt x="16025" y="8139"/>
                    <a:pt x="15962" y="8139"/>
                  </a:cubicBezTo>
                  <a:close/>
                  <a:moveTo>
                    <a:pt x="15962" y="9754"/>
                  </a:moveTo>
                  <a:cubicBezTo>
                    <a:pt x="15867" y="9754"/>
                    <a:pt x="15803" y="9818"/>
                    <a:pt x="15803" y="9881"/>
                  </a:cubicBezTo>
                  <a:lnTo>
                    <a:pt x="15803" y="10420"/>
                  </a:lnTo>
                  <a:cubicBezTo>
                    <a:pt x="15803" y="10483"/>
                    <a:pt x="15867" y="10546"/>
                    <a:pt x="15962" y="10546"/>
                  </a:cubicBezTo>
                  <a:cubicBezTo>
                    <a:pt x="16025" y="10546"/>
                    <a:pt x="16088" y="10483"/>
                    <a:pt x="16088" y="10420"/>
                  </a:cubicBezTo>
                  <a:lnTo>
                    <a:pt x="16088" y="9881"/>
                  </a:lnTo>
                  <a:cubicBezTo>
                    <a:pt x="16088" y="9818"/>
                    <a:pt x="16025" y="9754"/>
                    <a:pt x="15962" y="9754"/>
                  </a:cubicBezTo>
                  <a:close/>
                  <a:moveTo>
                    <a:pt x="15962" y="11338"/>
                  </a:moveTo>
                  <a:cubicBezTo>
                    <a:pt x="15867" y="11338"/>
                    <a:pt x="15803" y="11401"/>
                    <a:pt x="15803" y="11465"/>
                  </a:cubicBezTo>
                  <a:lnTo>
                    <a:pt x="15803" y="12003"/>
                  </a:lnTo>
                  <a:cubicBezTo>
                    <a:pt x="15803" y="12098"/>
                    <a:pt x="15867" y="12130"/>
                    <a:pt x="15962" y="12130"/>
                  </a:cubicBezTo>
                  <a:cubicBezTo>
                    <a:pt x="16025" y="12130"/>
                    <a:pt x="16088" y="12098"/>
                    <a:pt x="16088" y="12003"/>
                  </a:cubicBezTo>
                  <a:lnTo>
                    <a:pt x="16088" y="11465"/>
                  </a:lnTo>
                  <a:cubicBezTo>
                    <a:pt x="16088" y="11401"/>
                    <a:pt x="16025" y="11338"/>
                    <a:pt x="15962" y="11338"/>
                  </a:cubicBezTo>
                  <a:close/>
                  <a:moveTo>
                    <a:pt x="15962" y="12921"/>
                  </a:moveTo>
                  <a:cubicBezTo>
                    <a:pt x="15867" y="12921"/>
                    <a:pt x="15803" y="12985"/>
                    <a:pt x="15803" y="13080"/>
                  </a:cubicBezTo>
                  <a:lnTo>
                    <a:pt x="15803" y="13618"/>
                  </a:lnTo>
                  <a:cubicBezTo>
                    <a:pt x="15803" y="13681"/>
                    <a:pt x="15867" y="13745"/>
                    <a:pt x="15962" y="13745"/>
                  </a:cubicBezTo>
                  <a:cubicBezTo>
                    <a:pt x="16025" y="13745"/>
                    <a:pt x="16088" y="13681"/>
                    <a:pt x="16088" y="13618"/>
                  </a:cubicBezTo>
                  <a:lnTo>
                    <a:pt x="16088" y="13080"/>
                  </a:lnTo>
                  <a:cubicBezTo>
                    <a:pt x="16088" y="12985"/>
                    <a:pt x="16025" y="12921"/>
                    <a:pt x="15962" y="12921"/>
                  </a:cubicBezTo>
                  <a:close/>
                  <a:moveTo>
                    <a:pt x="15962" y="14536"/>
                  </a:moveTo>
                  <a:cubicBezTo>
                    <a:pt x="15867" y="14536"/>
                    <a:pt x="15803" y="14600"/>
                    <a:pt x="15803" y="14663"/>
                  </a:cubicBezTo>
                  <a:lnTo>
                    <a:pt x="15803" y="15202"/>
                  </a:lnTo>
                  <a:cubicBezTo>
                    <a:pt x="15803" y="15265"/>
                    <a:pt x="15867" y="15328"/>
                    <a:pt x="15962" y="15328"/>
                  </a:cubicBezTo>
                  <a:cubicBezTo>
                    <a:pt x="16025" y="15328"/>
                    <a:pt x="16088" y="15265"/>
                    <a:pt x="16088" y="15202"/>
                  </a:cubicBezTo>
                  <a:lnTo>
                    <a:pt x="16088" y="14663"/>
                  </a:lnTo>
                  <a:cubicBezTo>
                    <a:pt x="16088" y="14600"/>
                    <a:pt x="16025" y="14536"/>
                    <a:pt x="15962" y="14536"/>
                  </a:cubicBezTo>
                  <a:close/>
                  <a:moveTo>
                    <a:pt x="15962" y="16120"/>
                  </a:moveTo>
                  <a:cubicBezTo>
                    <a:pt x="15867" y="16120"/>
                    <a:pt x="15803" y="16183"/>
                    <a:pt x="15803" y="16278"/>
                  </a:cubicBezTo>
                  <a:lnTo>
                    <a:pt x="15803" y="16785"/>
                  </a:lnTo>
                  <a:cubicBezTo>
                    <a:pt x="15803" y="16880"/>
                    <a:pt x="15867" y="16943"/>
                    <a:pt x="15962" y="16943"/>
                  </a:cubicBezTo>
                  <a:cubicBezTo>
                    <a:pt x="16025" y="16943"/>
                    <a:pt x="16088" y="16880"/>
                    <a:pt x="16088" y="16785"/>
                  </a:cubicBezTo>
                  <a:lnTo>
                    <a:pt x="16088" y="16278"/>
                  </a:lnTo>
                  <a:cubicBezTo>
                    <a:pt x="16088" y="16183"/>
                    <a:pt x="16025" y="16120"/>
                    <a:pt x="15962" y="16120"/>
                  </a:cubicBezTo>
                  <a:close/>
                  <a:moveTo>
                    <a:pt x="15962" y="17735"/>
                  </a:moveTo>
                  <a:cubicBezTo>
                    <a:pt x="15867" y="17735"/>
                    <a:pt x="15803" y="17798"/>
                    <a:pt x="15803" y="17862"/>
                  </a:cubicBezTo>
                  <a:lnTo>
                    <a:pt x="15803" y="18400"/>
                  </a:lnTo>
                  <a:cubicBezTo>
                    <a:pt x="15803" y="18463"/>
                    <a:pt x="15867" y="18527"/>
                    <a:pt x="15962" y="18527"/>
                  </a:cubicBezTo>
                  <a:cubicBezTo>
                    <a:pt x="16025" y="18527"/>
                    <a:pt x="16088" y="18463"/>
                    <a:pt x="16088" y="18400"/>
                  </a:cubicBezTo>
                  <a:lnTo>
                    <a:pt x="16088" y="17862"/>
                  </a:lnTo>
                  <a:cubicBezTo>
                    <a:pt x="16088" y="17798"/>
                    <a:pt x="16025" y="17735"/>
                    <a:pt x="15962" y="17735"/>
                  </a:cubicBezTo>
                  <a:close/>
                  <a:moveTo>
                    <a:pt x="15962" y="19318"/>
                  </a:moveTo>
                  <a:cubicBezTo>
                    <a:pt x="15867" y="19318"/>
                    <a:pt x="15803" y="19382"/>
                    <a:pt x="15803" y="19477"/>
                  </a:cubicBezTo>
                  <a:lnTo>
                    <a:pt x="15803" y="19984"/>
                  </a:lnTo>
                  <a:cubicBezTo>
                    <a:pt x="15803" y="20079"/>
                    <a:pt x="15867" y="20142"/>
                    <a:pt x="15962" y="20142"/>
                  </a:cubicBezTo>
                  <a:cubicBezTo>
                    <a:pt x="16025" y="20142"/>
                    <a:pt x="16088" y="20079"/>
                    <a:pt x="16088" y="19984"/>
                  </a:cubicBezTo>
                  <a:lnTo>
                    <a:pt x="16088" y="19477"/>
                  </a:lnTo>
                  <a:cubicBezTo>
                    <a:pt x="16088" y="19382"/>
                    <a:pt x="16025" y="19318"/>
                    <a:pt x="15962" y="19318"/>
                  </a:cubicBezTo>
                  <a:close/>
                  <a:moveTo>
                    <a:pt x="15962" y="20934"/>
                  </a:moveTo>
                  <a:cubicBezTo>
                    <a:pt x="15867" y="20934"/>
                    <a:pt x="15803" y="20997"/>
                    <a:pt x="15803" y="21060"/>
                  </a:cubicBezTo>
                  <a:lnTo>
                    <a:pt x="15803" y="21599"/>
                  </a:lnTo>
                  <a:cubicBezTo>
                    <a:pt x="15803" y="21662"/>
                    <a:pt x="15867" y="21725"/>
                    <a:pt x="15962" y="21725"/>
                  </a:cubicBezTo>
                  <a:cubicBezTo>
                    <a:pt x="16025" y="21725"/>
                    <a:pt x="16088" y="21662"/>
                    <a:pt x="16088" y="21599"/>
                  </a:cubicBezTo>
                  <a:lnTo>
                    <a:pt x="16088" y="21060"/>
                  </a:lnTo>
                  <a:cubicBezTo>
                    <a:pt x="16088" y="20997"/>
                    <a:pt x="16025" y="20934"/>
                    <a:pt x="15962" y="20934"/>
                  </a:cubicBezTo>
                  <a:close/>
                  <a:moveTo>
                    <a:pt x="15962" y="22517"/>
                  </a:moveTo>
                  <a:cubicBezTo>
                    <a:pt x="15867" y="22517"/>
                    <a:pt x="15803" y="22580"/>
                    <a:pt x="15803" y="22644"/>
                  </a:cubicBezTo>
                  <a:lnTo>
                    <a:pt x="15803" y="23182"/>
                  </a:lnTo>
                  <a:cubicBezTo>
                    <a:pt x="15803" y="23245"/>
                    <a:pt x="15867" y="23309"/>
                    <a:pt x="15962" y="23309"/>
                  </a:cubicBezTo>
                  <a:cubicBezTo>
                    <a:pt x="16025" y="23309"/>
                    <a:pt x="16088" y="23245"/>
                    <a:pt x="16088" y="23182"/>
                  </a:cubicBezTo>
                  <a:lnTo>
                    <a:pt x="16088" y="22644"/>
                  </a:lnTo>
                  <a:cubicBezTo>
                    <a:pt x="16088" y="22580"/>
                    <a:pt x="16025" y="22517"/>
                    <a:pt x="15962" y="22517"/>
                  </a:cubicBezTo>
                  <a:close/>
                  <a:moveTo>
                    <a:pt x="15962" y="24132"/>
                  </a:moveTo>
                  <a:cubicBezTo>
                    <a:pt x="15867" y="24132"/>
                    <a:pt x="15803" y="24164"/>
                    <a:pt x="15803" y="24259"/>
                  </a:cubicBezTo>
                  <a:lnTo>
                    <a:pt x="15803" y="24797"/>
                  </a:lnTo>
                  <a:cubicBezTo>
                    <a:pt x="15803" y="24861"/>
                    <a:pt x="15867" y="24924"/>
                    <a:pt x="15962" y="24924"/>
                  </a:cubicBezTo>
                  <a:cubicBezTo>
                    <a:pt x="16025" y="24924"/>
                    <a:pt x="16088" y="24861"/>
                    <a:pt x="16088" y="24797"/>
                  </a:cubicBezTo>
                  <a:lnTo>
                    <a:pt x="16088" y="24259"/>
                  </a:lnTo>
                  <a:cubicBezTo>
                    <a:pt x="16088" y="24164"/>
                    <a:pt x="16025" y="24132"/>
                    <a:pt x="15962" y="24132"/>
                  </a:cubicBezTo>
                  <a:close/>
                  <a:moveTo>
                    <a:pt x="15962" y="25716"/>
                  </a:moveTo>
                  <a:cubicBezTo>
                    <a:pt x="15867" y="25716"/>
                    <a:pt x="15803" y="25779"/>
                    <a:pt x="15803" y="25842"/>
                  </a:cubicBezTo>
                  <a:lnTo>
                    <a:pt x="15803" y="26381"/>
                  </a:lnTo>
                  <a:cubicBezTo>
                    <a:pt x="15803" y="26444"/>
                    <a:pt x="15867" y="26507"/>
                    <a:pt x="15962" y="26507"/>
                  </a:cubicBezTo>
                  <a:cubicBezTo>
                    <a:pt x="16025" y="26507"/>
                    <a:pt x="16088" y="26444"/>
                    <a:pt x="16088" y="26381"/>
                  </a:cubicBezTo>
                  <a:lnTo>
                    <a:pt x="16088" y="25842"/>
                  </a:lnTo>
                  <a:cubicBezTo>
                    <a:pt x="16088" y="25779"/>
                    <a:pt x="16025" y="25716"/>
                    <a:pt x="15962" y="25716"/>
                  </a:cubicBezTo>
                  <a:close/>
                  <a:moveTo>
                    <a:pt x="15962" y="27299"/>
                  </a:moveTo>
                  <a:cubicBezTo>
                    <a:pt x="15867" y="27299"/>
                    <a:pt x="15803" y="27362"/>
                    <a:pt x="15803" y="27457"/>
                  </a:cubicBezTo>
                  <a:lnTo>
                    <a:pt x="15803" y="27964"/>
                  </a:lnTo>
                  <a:cubicBezTo>
                    <a:pt x="15803" y="28059"/>
                    <a:pt x="15867" y="28122"/>
                    <a:pt x="15962" y="28122"/>
                  </a:cubicBezTo>
                  <a:cubicBezTo>
                    <a:pt x="16025" y="28122"/>
                    <a:pt x="16088" y="28059"/>
                    <a:pt x="16088" y="27964"/>
                  </a:cubicBezTo>
                  <a:lnTo>
                    <a:pt x="16088" y="27457"/>
                  </a:lnTo>
                  <a:cubicBezTo>
                    <a:pt x="16088" y="27362"/>
                    <a:pt x="16025" y="27299"/>
                    <a:pt x="15962" y="27299"/>
                  </a:cubicBezTo>
                  <a:close/>
                  <a:moveTo>
                    <a:pt x="15962" y="28914"/>
                  </a:moveTo>
                  <a:cubicBezTo>
                    <a:pt x="15867" y="28914"/>
                    <a:pt x="15803" y="28977"/>
                    <a:pt x="15803" y="29041"/>
                  </a:cubicBezTo>
                  <a:lnTo>
                    <a:pt x="15803" y="29579"/>
                  </a:lnTo>
                  <a:cubicBezTo>
                    <a:pt x="15803" y="29643"/>
                    <a:pt x="15867" y="29706"/>
                    <a:pt x="15962" y="29706"/>
                  </a:cubicBezTo>
                  <a:cubicBezTo>
                    <a:pt x="16025" y="29706"/>
                    <a:pt x="16088" y="29643"/>
                    <a:pt x="16088" y="29579"/>
                  </a:cubicBezTo>
                  <a:lnTo>
                    <a:pt x="16088" y="29041"/>
                  </a:lnTo>
                  <a:cubicBezTo>
                    <a:pt x="16088" y="28977"/>
                    <a:pt x="16025" y="28914"/>
                    <a:pt x="15962" y="28914"/>
                  </a:cubicBezTo>
                  <a:close/>
                  <a:moveTo>
                    <a:pt x="15962" y="30498"/>
                  </a:moveTo>
                  <a:cubicBezTo>
                    <a:pt x="15867" y="30498"/>
                    <a:pt x="15803" y="30561"/>
                    <a:pt x="15803" y="30624"/>
                  </a:cubicBezTo>
                  <a:lnTo>
                    <a:pt x="15803" y="31163"/>
                  </a:lnTo>
                  <a:cubicBezTo>
                    <a:pt x="15803" y="31258"/>
                    <a:pt x="15867" y="31289"/>
                    <a:pt x="15962" y="31289"/>
                  </a:cubicBezTo>
                  <a:cubicBezTo>
                    <a:pt x="16025" y="31289"/>
                    <a:pt x="16088" y="31258"/>
                    <a:pt x="16088" y="31163"/>
                  </a:cubicBezTo>
                  <a:lnTo>
                    <a:pt x="16088" y="30624"/>
                  </a:lnTo>
                  <a:cubicBezTo>
                    <a:pt x="16088" y="30561"/>
                    <a:pt x="16025" y="30498"/>
                    <a:pt x="15962" y="30498"/>
                  </a:cubicBezTo>
                  <a:close/>
                  <a:moveTo>
                    <a:pt x="15962" y="32113"/>
                  </a:moveTo>
                  <a:cubicBezTo>
                    <a:pt x="15867" y="32113"/>
                    <a:pt x="15803" y="32144"/>
                    <a:pt x="15803" y="32239"/>
                  </a:cubicBezTo>
                  <a:lnTo>
                    <a:pt x="15803" y="32778"/>
                  </a:lnTo>
                  <a:cubicBezTo>
                    <a:pt x="15803" y="32841"/>
                    <a:pt x="15867" y="32904"/>
                    <a:pt x="15962" y="32904"/>
                  </a:cubicBezTo>
                  <a:cubicBezTo>
                    <a:pt x="16025" y="32904"/>
                    <a:pt x="16088" y="32841"/>
                    <a:pt x="16088" y="32778"/>
                  </a:cubicBezTo>
                  <a:lnTo>
                    <a:pt x="16088" y="32239"/>
                  </a:lnTo>
                  <a:cubicBezTo>
                    <a:pt x="16088" y="32144"/>
                    <a:pt x="16025" y="32113"/>
                    <a:pt x="15962" y="32113"/>
                  </a:cubicBezTo>
                  <a:close/>
                  <a:moveTo>
                    <a:pt x="15962" y="33696"/>
                  </a:moveTo>
                  <a:cubicBezTo>
                    <a:pt x="15867" y="33696"/>
                    <a:pt x="15803" y="33759"/>
                    <a:pt x="15803" y="33823"/>
                  </a:cubicBezTo>
                  <a:lnTo>
                    <a:pt x="15803" y="34361"/>
                  </a:lnTo>
                  <a:cubicBezTo>
                    <a:pt x="15803" y="34425"/>
                    <a:pt x="15867" y="34488"/>
                    <a:pt x="15962" y="34488"/>
                  </a:cubicBezTo>
                  <a:cubicBezTo>
                    <a:pt x="16025" y="34488"/>
                    <a:pt x="16088" y="34425"/>
                    <a:pt x="16088" y="34361"/>
                  </a:cubicBezTo>
                  <a:lnTo>
                    <a:pt x="16088" y="33823"/>
                  </a:lnTo>
                  <a:cubicBezTo>
                    <a:pt x="16088" y="33759"/>
                    <a:pt x="16025" y="33696"/>
                    <a:pt x="15962" y="33696"/>
                  </a:cubicBezTo>
                  <a:close/>
                  <a:moveTo>
                    <a:pt x="15962" y="35280"/>
                  </a:moveTo>
                  <a:cubicBezTo>
                    <a:pt x="15867" y="35280"/>
                    <a:pt x="15803" y="35343"/>
                    <a:pt x="15803" y="35438"/>
                  </a:cubicBezTo>
                  <a:lnTo>
                    <a:pt x="15803" y="35945"/>
                  </a:lnTo>
                  <a:cubicBezTo>
                    <a:pt x="15803" y="36040"/>
                    <a:pt x="15867" y="36103"/>
                    <a:pt x="15962" y="36103"/>
                  </a:cubicBezTo>
                  <a:cubicBezTo>
                    <a:pt x="16025" y="36103"/>
                    <a:pt x="16088" y="36040"/>
                    <a:pt x="16088" y="35945"/>
                  </a:cubicBezTo>
                  <a:lnTo>
                    <a:pt x="16088" y="35438"/>
                  </a:lnTo>
                  <a:cubicBezTo>
                    <a:pt x="16088" y="35343"/>
                    <a:pt x="16025" y="35280"/>
                    <a:pt x="15962" y="35280"/>
                  </a:cubicBezTo>
                  <a:close/>
                  <a:moveTo>
                    <a:pt x="15962" y="36895"/>
                  </a:moveTo>
                  <a:cubicBezTo>
                    <a:pt x="15867" y="36895"/>
                    <a:pt x="15803" y="36958"/>
                    <a:pt x="15803" y="37021"/>
                  </a:cubicBezTo>
                  <a:lnTo>
                    <a:pt x="15803" y="37560"/>
                  </a:lnTo>
                  <a:cubicBezTo>
                    <a:pt x="15803" y="37623"/>
                    <a:pt x="15867" y="37686"/>
                    <a:pt x="15962" y="37686"/>
                  </a:cubicBezTo>
                  <a:cubicBezTo>
                    <a:pt x="16025" y="37686"/>
                    <a:pt x="16088" y="37623"/>
                    <a:pt x="16088" y="37560"/>
                  </a:cubicBezTo>
                  <a:lnTo>
                    <a:pt x="16088" y="37021"/>
                  </a:lnTo>
                  <a:cubicBezTo>
                    <a:pt x="16088" y="36958"/>
                    <a:pt x="16025" y="36895"/>
                    <a:pt x="15962" y="36895"/>
                  </a:cubicBezTo>
                  <a:close/>
                  <a:moveTo>
                    <a:pt x="15962" y="38478"/>
                  </a:moveTo>
                  <a:cubicBezTo>
                    <a:pt x="15867" y="38478"/>
                    <a:pt x="15803" y="38542"/>
                    <a:pt x="15803" y="38637"/>
                  </a:cubicBezTo>
                  <a:lnTo>
                    <a:pt x="15803" y="39143"/>
                  </a:lnTo>
                  <a:cubicBezTo>
                    <a:pt x="15803" y="39238"/>
                    <a:pt x="15867" y="39302"/>
                    <a:pt x="15962" y="39302"/>
                  </a:cubicBezTo>
                  <a:cubicBezTo>
                    <a:pt x="16025" y="39302"/>
                    <a:pt x="16088" y="39238"/>
                    <a:pt x="16088" y="39143"/>
                  </a:cubicBezTo>
                  <a:lnTo>
                    <a:pt x="16088" y="38637"/>
                  </a:lnTo>
                  <a:cubicBezTo>
                    <a:pt x="16088" y="38542"/>
                    <a:pt x="16025" y="38478"/>
                    <a:pt x="15962" y="38478"/>
                  </a:cubicBezTo>
                  <a:close/>
                  <a:moveTo>
                    <a:pt x="15962" y="40093"/>
                  </a:moveTo>
                  <a:cubicBezTo>
                    <a:pt x="15867" y="40093"/>
                    <a:pt x="15803" y="40157"/>
                    <a:pt x="15803" y="40220"/>
                  </a:cubicBezTo>
                  <a:lnTo>
                    <a:pt x="15803" y="40758"/>
                  </a:lnTo>
                  <a:cubicBezTo>
                    <a:pt x="15803" y="40822"/>
                    <a:pt x="15867" y="40885"/>
                    <a:pt x="15962" y="40885"/>
                  </a:cubicBezTo>
                  <a:cubicBezTo>
                    <a:pt x="16025" y="40885"/>
                    <a:pt x="16088" y="40822"/>
                    <a:pt x="16088" y="40758"/>
                  </a:cubicBezTo>
                  <a:lnTo>
                    <a:pt x="16088" y="40220"/>
                  </a:lnTo>
                  <a:cubicBezTo>
                    <a:pt x="16088" y="40157"/>
                    <a:pt x="16025" y="40093"/>
                    <a:pt x="15962" y="40093"/>
                  </a:cubicBezTo>
                  <a:close/>
                  <a:moveTo>
                    <a:pt x="15962" y="41677"/>
                  </a:moveTo>
                  <a:cubicBezTo>
                    <a:pt x="15867" y="41677"/>
                    <a:pt x="15803" y="41740"/>
                    <a:pt x="15803" y="41803"/>
                  </a:cubicBezTo>
                  <a:lnTo>
                    <a:pt x="15803" y="42342"/>
                  </a:lnTo>
                  <a:cubicBezTo>
                    <a:pt x="15803" y="42405"/>
                    <a:pt x="15867" y="42468"/>
                    <a:pt x="15962" y="42468"/>
                  </a:cubicBezTo>
                  <a:cubicBezTo>
                    <a:pt x="16025" y="42468"/>
                    <a:pt x="16088" y="42405"/>
                    <a:pt x="16088" y="42342"/>
                  </a:cubicBezTo>
                  <a:lnTo>
                    <a:pt x="16088" y="41803"/>
                  </a:lnTo>
                  <a:cubicBezTo>
                    <a:pt x="16088" y="41740"/>
                    <a:pt x="16025" y="41677"/>
                    <a:pt x="15962" y="41677"/>
                  </a:cubicBezTo>
                  <a:close/>
                  <a:moveTo>
                    <a:pt x="15962" y="43292"/>
                  </a:moveTo>
                  <a:cubicBezTo>
                    <a:pt x="15867" y="43292"/>
                    <a:pt x="15803" y="43324"/>
                    <a:pt x="15803" y="43419"/>
                  </a:cubicBezTo>
                  <a:lnTo>
                    <a:pt x="15803" y="43957"/>
                  </a:lnTo>
                  <a:cubicBezTo>
                    <a:pt x="15803" y="44020"/>
                    <a:pt x="15867" y="44084"/>
                    <a:pt x="15962" y="44084"/>
                  </a:cubicBezTo>
                  <a:cubicBezTo>
                    <a:pt x="16025" y="44084"/>
                    <a:pt x="16088" y="44020"/>
                    <a:pt x="16088" y="43957"/>
                  </a:cubicBezTo>
                  <a:lnTo>
                    <a:pt x="16088" y="43419"/>
                  </a:lnTo>
                  <a:cubicBezTo>
                    <a:pt x="16088" y="43324"/>
                    <a:pt x="16025" y="43292"/>
                    <a:pt x="15962" y="43292"/>
                  </a:cubicBezTo>
                  <a:close/>
                  <a:moveTo>
                    <a:pt x="15962" y="44875"/>
                  </a:moveTo>
                  <a:cubicBezTo>
                    <a:pt x="15867" y="44875"/>
                    <a:pt x="15803" y="44939"/>
                    <a:pt x="15803" y="45002"/>
                  </a:cubicBezTo>
                  <a:lnTo>
                    <a:pt x="15803" y="45540"/>
                  </a:lnTo>
                  <a:cubicBezTo>
                    <a:pt x="15803" y="45604"/>
                    <a:pt x="15867" y="45667"/>
                    <a:pt x="15962" y="45667"/>
                  </a:cubicBezTo>
                  <a:cubicBezTo>
                    <a:pt x="16025" y="45667"/>
                    <a:pt x="16088" y="45604"/>
                    <a:pt x="16088" y="45540"/>
                  </a:cubicBezTo>
                  <a:lnTo>
                    <a:pt x="16088" y="45002"/>
                  </a:lnTo>
                  <a:cubicBezTo>
                    <a:pt x="16088" y="44939"/>
                    <a:pt x="16025" y="44875"/>
                    <a:pt x="15962" y="44875"/>
                  </a:cubicBezTo>
                  <a:close/>
                  <a:moveTo>
                    <a:pt x="15962" y="46459"/>
                  </a:moveTo>
                  <a:cubicBezTo>
                    <a:pt x="15867" y="46459"/>
                    <a:pt x="15803" y="46522"/>
                    <a:pt x="15803" y="46617"/>
                  </a:cubicBezTo>
                  <a:lnTo>
                    <a:pt x="15803" y="47124"/>
                  </a:lnTo>
                  <a:cubicBezTo>
                    <a:pt x="15803" y="47219"/>
                    <a:pt x="15867" y="47250"/>
                    <a:pt x="15962" y="47250"/>
                  </a:cubicBezTo>
                  <a:cubicBezTo>
                    <a:pt x="16025" y="47250"/>
                    <a:pt x="16088" y="47219"/>
                    <a:pt x="16088" y="47124"/>
                  </a:cubicBezTo>
                  <a:lnTo>
                    <a:pt x="16088" y="46617"/>
                  </a:lnTo>
                  <a:cubicBezTo>
                    <a:pt x="16088" y="46522"/>
                    <a:pt x="16025" y="46459"/>
                    <a:pt x="15962" y="46459"/>
                  </a:cubicBezTo>
                  <a:close/>
                  <a:moveTo>
                    <a:pt x="15962" y="48074"/>
                  </a:moveTo>
                  <a:cubicBezTo>
                    <a:pt x="15867" y="48074"/>
                    <a:pt x="15803" y="48137"/>
                    <a:pt x="15803" y="48201"/>
                  </a:cubicBezTo>
                  <a:lnTo>
                    <a:pt x="15803" y="48739"/>
                  </a:lnTo>
                  <a:cubicBezTo>
                    <a:pt x="15803" y="48802"/>
                    <a:pt x="15867" y="48866"/>
                    <a:pt x="15962" y="48866"/>
                  </a:cubicBezTo>
                  <a:cubicBezTo>
                    <a:pt x="16025" y="48866"/>
                    <a:pt x="16088" y="48802"/>
                    <a:pt x="16088" y="48739"/>
                  </a:cubicBezTo>
                  <a:lnTo>
                    <a:pt x="16088" y="48201"/>
                  </a:lnTo>
                  <a:cubicBezTo>
                    <a:pt x="16088" y="48137"/>
                    <a:pt x="16025" y="48074"/>
                    <a:pt x="15962" y="48074"/>
                  </a:cubicBezTo>
                  <a:close/>
                  <a:moveTo>
                    <a:pt x="15962" y="49657"/>
                  </a:moveTo>
                  <a:cubicBezTo>
                    <a:pt x="15867" y="49657"/>
                    <a:pt x="15803" y="49721"/>
                    <a:pt x="15803" y="49784"/>
                  </a:cubicBezTo>
                  <a:lnTo>
                    <a:pt x="15803" y="50322"/>
                  </a:lnTo>
                  <a:cubicBezTo>
                    <a:pt x="15803" y="50417"/>
                    <a:pt x="15867" y="50449"/>
                    <a:pt x="15962" y="50449"/>
                  </a:cubicBezTo>
                  <a:cubicBezTo>
                    <a:pt x="16025" y="50449"/>
                    <a:pt x="16088" y="50417"/>
                    <a:pt x="16088" y="50322"/>
                  </a:cubicBezTo>
                  <a:lnTo>
                    <a:pt x="16088" y="49784"/>
                  </a:lnTo>
                  <a:cubicBezTo>
                    <a:pt x="16088" y="49721"/>
                    <a:pt x="16025" y="49657"/>
                    <a:pt x="15962" y="49657"/>
                  </a:cubicBezTo>
                  <a:close/>
                  <a:moveTo>
                    <a:pt x="15962" y="51272"/>
                  </a:moveTo>
                  <a:cubicBezTo>
                    <a:pt x="15867" y="51272"/>
                    <a:pt x="15803" y="51304"/>
                    <a:pt x="15803" y="51399"/>
                  </a:cubicBezTo>
                  <a:lnTo>
                    <a:pt x="15803" y="51937"/>
                  </a:lnTo>
                  <a:cubicBezTo>
                    <a:pt x="15803" y="52001"/>
                    <a:pt x="15867" y="52064"/>
                    <a:pt x="15962" y="52064"/>
                  </a:cubicBezTo>
                  <a:cubicBezTo>
                    <a:pt x="16025" y="52064"/>
                    <a:pt x="16088" y="52001"/>
                    <a:pt x="16088" y="51937"/>
                  </a:cubicBezTo>
                  <a:lnTo>
                    <a:pt x="16088" y="51399"/>
                  </a:lnTo>
                  <a:cubicBezTo>
                    <a:pt x="16088" y="51304"/>
                    <a:pt x="16025" y="51272"/>
                    <a:pt x="15962" y="51272"/>
                  </a:cubicBezTo>
                  <a:close/>
                  <a:moveTo>
                    <a:pt x="15962" y="52856"/>
                  </a:moveTo>
                  <a:cubicBezTo>
                    <a:pt x="15867" y="52856"/>
                    <a:pt x="15803" y="52919"/>
                    <a:pt x="15803" y="52983"/>
                  </a:cubicBezTo>
                  <a:lnTo>
                    <a:pt x="15803" y="53521"/>
                  </a:lnTo>
                  <a:cubicBezTo>
                    <a:pt x="15803" y="53584"/>
                    <a:pt x="15867" y="53648"/>
                    <a:pt x="15962" y="53648"/>
                  </a:cubicBezTo>
                  <a:cubicBezTo>
                    <a:pt x="16025" y="53648"/>
                    <a:pt x="16088" y="53584"/>
                    <a:pt x="16088" y="53521"/>
                  </a:cubicBezTo>
                  <a:lnTo>
                    <a:pt x="16088" y="52983"/>
                  </a:lnTo>
                  <a:cubicBezTo>
                    <a:pt x="16088" y="52919"/>
                    <a:pt x="16025" y="52856"/>
                    <a:pt x="15962" y="52856"/>
                  </a:cubicBezTo>
                  <a:close/>
                  <a:moveTo>
                    <a:pt x="15962" y="54439"/>
                  </a:moveTo>
                  <a:cubicBezTo>
                    <a:pt x="15867" y="54439"/>
                    <a:pt x="15803" y="54503"/>
                    <a:pt x="15803" y="54598"/>
                  </a:cubicBezTo>
                  <a:lnTo>
                    <a:pt x="15803" y="55104"/>
                  </a:lnTo>
                  <a:cubicBezTo>
                    <a:pt x="15803" y="55199"/>
                    <a:pt x="15867" y="55263"/>
                    <a:pt x="15962" y="55263"/>
                  </a:cubicBezTo>
                  <a:cubicBezTo>
                    <a:pt x="16025" y="55263"/>
                    <a:pt x="16088" y="55199"/>
                    <a:pt x="16088" y="55104"/>
                  </a:cubicBezTo>
                  <a:lnTo>
                    <a:pt x="16088" y="54598"/>
                  </a:lnTo>
                  <a:cubicBezTo>
                    <a:pt x="16088" y="54503"/>
                    <a:pt x="16025" y="54439"/>
                    <a:pt x="15962" y="54439"/>
                  </a:cubicBezTo>
                  <a:close/>
                  <a:moveTo>
                    <a:pt x="15962" y="56054"/>
                  </a:moveTo>
                  <a:cubicBezTo>
                    <a:pt x="15867" y="56054"/>
                    <a:pt x="15803" y="56118"/>
                    <a:pt x="15803" y="56181"/>
                  </a:cubicBezTo>
                  <a:lnTo>
                    <a:pt x="15803" y="56719"/>
                  </a:lnTo>
                  <a:cubicBezTo>
                    <a:pt x="15803" y="56783"/>
                    <a:pt x="15867" y="56846"/>
                    <a:pt x="15962" y="56846"/>
                  </a:cubicBezTo>
                  <a:cubicBezTo>
                    <a:pt x="16025" y="56846"/>
                    <a:pt x="16088" y="56783"/>
                    <a:pt x="16088" y="56719"/>
                  </a:cubicBezTo>
                  <a:lnTo>
                    <a:pt x="16088" y="56181"/>
                  </a:lnTo>
                  <a:cubicBezTo>
                    <a:pt x="16088" y="56118"/>
                    <a:pt x="16025" y="56054"/>
                    <a:pt x="15962" y="56054"/>
                  </a:cubicBezTo>
                  <a:close/>
                  <a:moveTo>
                    <a:pt x="15962" y="57638"/>
                  </a:moveTo>
                  <a:cubicBezTo>
                    <a:pt x="15867" y="57638"/>
                    <a:pt x="15803" y="57701"/>
                    <a:pt x="15803" y="57796"/>
                  </a:cubicBezTo>
                  <a:lnTo>
                    <a:pt x="15803" y="58303"/>
                  </a:lnTo>
                  <a:cubicBezTo>
                    <a:pt x="15803" y="58398"/>
                    <a:pt x="15867" y="58461"/>
                    <a:pt x="15962" y="58461"/>
                  </a:cubicBezTo>
                  <a:cubicBezTo>
                    <a:pt x="16025" y="58461"/>
                    <a:pt x="16088" y="58398"/>
                    <a:pt x="16088" y="58303"/>
                  </a:cubicBezTo>
                  <a:lnTo>
                    <a:pt x="16088" y="57796"/>
                  </a:lnTo>
                  <a:cubicBezTo>
                    <a:pt x="16088" y="57701"/>
                    <a:pt x="16025" y="57638"/>
                    <a:pt x="15962" y="57638"/>
                  </a:cubicBezTo>
                  <a:close/>
                  <a:moveTo>
                    <a:pt x="15962" y="59253"/>
                  </a:moveTo>
                  <a:cubicBezTo>
                    <a:pt x="15867" y="59253"/>
                    <a:pt x="15803" y="59285"/>
                    <a:pt x="15803" y="59380"/>
                  </a:cubicBezTo>
                  <a:lnTo>
                    <a:pt x="15803" y="59823"/>
                  </a:lnTo>
                  <a:cubicBezTo>
                    <a:pt x="15803" y="59886"/>
                    <a:pt x="15867" y="59950"/>
                    <a:pt x="15962" y="59950"/>
                  </a:cubicBezTo>
                  <a:lnTo>
                    <a:pt x="16025" y="59950"/>
                  </a:lnTo>
                  <a:cubicBezTo>
                    <a:pt x="16120" y="59950"/>
                    <a:pt x="16183" y="59886"/>
                    <a:pt x="16183" y="59823"/>
                  </a:cubicBezTo>
                  <a:cubicBezTo>
                    <a:pt x="16183" y="59760"/>
                    <a:pt x="16152" y="59728"/>
                    <a:pt x="16088" y="59696"/>
                  </a:cubicBezTo>
                  <a:lnTo>
                    <a:pt x="16088" y="59380"/>
                  </a:lnTo>
                  <a:cubicBezTo>
                    <a:pt x="16088" y="59285"/>
                    <a:pt x="16025" y="59253"/>
                    <a:pt x="15962" y="59253"/>
                  </a:cubicBezTo>
                  <a:close/>
                  <a:moveTo>
                    <a:pt x="17102" y="59696"/>
                  </a:moveTo>
                  <a:cubicBezTo>
                    <a:pt x="17039" y="59696"/>
                    <a:pt x="16975" y="59760"/>
                    <a:pt x="16975" y="59823"/>
                  </a:cubicBezTo>
                  <a:cubicBezTo>
                    <a:pt x="16975" y="59886"/>
                    <a:pt x="17039" y="59950"/>
                    <a:pt x="17102" y="59950"/>
                  </a:cubicBezTo>
                  <a:lnTo>
                    <a:pt x="17640" y="59950"/>
                  </a:lnTo>
                  <a:cubicBezTo>
                    <a:pt x="17704" y="59950"/>
                    <a:pt x="17767" y="59886"/>
                    <a:pt x="17767" y="59823"/>
                  </a:cubicBezTo>
                  <a:cubicBezTo>
                    <a:pt x="17767" y="59760"/>
                    <a:pt x="17704" y="59696"/>
                    <a:pt x="17640" y="59696"/>
                  </a:cubicBezTo>
                  <a:close/>
                  <a:moveTo>
                    <a:pt x="18685" y="59696"/>
                  </a:moveTo>
                  <a:cubicBezTo>
                    <a:pt x="18622" y="59696"/>
                    <a:pt x="18559" y="59760"/>
                    <a:pt x="18559" y="59823"/>
                  </a:cubicBezTo>
                  <a:cubicBezTo>
                    <a:pt x="18559" y="59886"/>
                    <a:pt x="18622" y="59950"/>
                    <a:pt x="18685" y="59950"/>
                  </a:cubicBezTo>
                  <a:lnTo>
                    <a:pt x="19224" y="59950"/>
                  </a:lnTo>
                  <a:cubicBezTo>
                    <a:pt x="19319" y="59950"/>
                    <a:pt x="19382" y="59886"/>
                    <a:pt x="19382" y="59823"/>
                  </a:cubicBezTo>
                  <a:cubicBezTo>
                    <a:pt x="19382" y="59760"/>
                    <a:pt x="19319" y="59696"/>
                    <a:pt x="19224" y="59696"/>
                  </a:cubicBezTo>
                  <a:close/>
                  <a:moveTo>
                    <a:pt x="20300" y="59696"/>
                  </a:moveTo>
                  <a:cubicBezTo>
                    <a:pt x="20205" y="59696"/>
                    <a:pt x="20174" y="59760"/>
                    <a:pt x="20174" y="59823"/>
                  </a:cubicBezTo>
                  <a:cubicBezTo>
                    <a:pt x="20174" y="59886"/>
                    <a:pt x="20205" y="59950"/>
                    <a:pt x="20300" y="59950"/>
                  </a:cubicBezTo>
                  <a:lnTo>
                    <a:pt x="20839" y="59950"/>
                  </a:lnTo>
                  <a:cubicBezTo>
                    <a:pt x="20902" y="59950"/>
                    <a:pt x="20965" y="59886"/>
                    <a:pt x="20965" y="59823"/>
                  </a:cubicBezTo>
                  <a:cubicBezTo>
                    <a:pt x="20965" y="59760"/>
                    <a:pt x="20902" y="59696"/>
                    <a:pt x="20839" y="59696"/>
                  </a:cubicBezTo>
                  <a:close/>
                  <a:moveTo>
                    <a:pt x="21884" y="59696"/>
                  </a:moveTo>
                  <a:cubicBezTo>
                    <a:pt x="21821" y="59696"/>
                    <a:pt x="21757" y="59760"/>
                    <a:pt x="21757" y="59823"/>
                  </a:cubicBezTo>
                  <a:cubicBezTo>
                    <a:pt x="21757" y="59886"/>
                    <a:pt x="21821" y="59950"/>
                    <a:pt x="21884" y="59950"/>
                  </a:cubicBezTo>
                  <a:lnTo>
                    <a:pt x="22422" y="59950"/>
                  </a:lnTo>
                  <a:cubicBezTo>
                    <a:pt x="22486" y="59950"/>
                    <a:pt x="22549" y="59886"/>
                    <a:pt x="22549" y="59823"/>
                  </a:cubicBezTo>
                  <a:cubicBezTo>
                    <a:pt x="22549" y="59760"/>
                    <a:pt x="22517" y="59696"/>
                    <a:pt x="22422" y="59696"/>
                  </a:cubicBezTo>
                  <a:close/>
                  <a:moveTo>
                    <a:pt x="23499" y="59696"/>
                  </a:moveTo>
                  <a:cubicBezTo>
                    <a:pt x="23404" y="59696"/>
                    <a:pt x="23372" y="59760"/>
                    <a:pt x="23372" y="59823"/>
                  </a:cubicBezTo>
                  <a:cubicBezTo>
                    <a:pt x="23372" y="59886"/>
                    <a:pt x="23404" y="59950"/>
                    <a:pt x="23499" y="59950"/>
                  </a:cubicBezTo>
                  <a:lnTo>
                    <a:pt x="24037" y="59950"/>
                  </a:lnTo>
                  <a:cubicBezTo>
                    <a:pt x="24101" y="59950"/>
                    <a:pt x="24164" y="59886"/>
                    <a:pt x="24164" y="59823"/>
                  </a:cubicBezTo>
                  <a:cubicBezTo>
                    <a:pt x="24164" y="59760"/>
                    <a:pt x="24101" y="59696"/>
                    <a:pt x="24037" y="59696"/>
                  </a:cubicBezTo>
                  <a:close/>
                  <a:moveTo>
                    <a:pt x="25082" y="59696"/>
                  </a:moveTo>
                  <a:cubicBezTo>
                    <a:pt x="25019" y="59696"/>
                    <a:pt x="24956" y="59760"/>
                    <a:pt x="24956" y="59823"/>
                  </a:cubicBezTo>
                  <a:cubicBezTo>
                    <a:pt x="24956" y="59886"/>
                    <a:pt x="25019" y="59950"/>
                    <a:pt x="25082" y="59950"/>
                  </a:cubicBezTo>
                  <a:lnTo>
                    <a:pt x="25621" y="59950"/>
                  </a:lnTo>
                  <a:cubicBezTo>
                    <a:pt x="25684" y="59950"/>
                    <a:pt x="25747" y="59886"/>
                    <a:pt x="25747" y="59823"/>
                  </a:cubicBezTo>
                  <a:cubicBezTo>
                    <a:pt x="25747" y="59760"/>
                    <a:pt x="25684" y="59696"/>
                    <a:pt x="25621" y="59696"/>
                  </a:cubicBezTo>
                  <a:close/>
                  <a:moveTo>
                    <a:pt x="26698" y="59696"/>
                  </a:moveTo>
                  <a:cubicBezTo>
                    <a:pt x="26603" y="59696"/>
                    <a:pt x="26539" y="59760"/>
                    <a:pt x="26539" y="59823"/>
                  </a:cubicBezTo>
                  <a:cubicBezTo>
                    <a:pt x="26539" y="59886"/>
                    <a:pt x="26603" y="59950"/>
                    <a:pt x="26698" y="59950"/>
                  </a:cubicBezTo>
                  <a:lnTo>
                    <a:pt x="27204" y="59950"/>
                  </a:lnTo>
                  <a:cubicBezTo>
                    <a:pt x="27299" y="59950"/>
                    <a:pt x="27363" y="59886"/>
                    <a:pt x="27363" y="59823"/>
                  </a:cubicBezTo>
                  <a:cubicBezTo>
                    <a:pt x="27363" y="59760"/>
                    <a:pt x="27299" y="59696"/>
                    <a:pt x="27204" y="59696"/>
                  </a:cubicBezTo>
                  <a:close/>
                  <a:moveTo>
                    <a:pt x="28281" y="59696"/>
                  </a:moveTo>
                  <a:cubicBezTo>
                    <a:pt x="28218" y="59696"/>
                    <a:pt x="28154" y="59760"/>
                    <a:pt x="28154" y="59823"/>
                  </a:cubicBezTo>
                  <a:cubicBezTo>
                    <a:pt x="28154" y="59886"/>
                    <a:pt x="28218" y="59950"/>
                    <a:pt x="28281" y="59950"/>
                  </a:cubicBezTo>
                  <a:lnTo>
                    <a:pt x="28819" y="59950"/>
                  </a:lnTo>
                  <a:cubicBezTo>
                    <a:pt x="28883" y="59950"/>
                    <a:pt x="28946" y="59886"/>
                    <a:pt x="28946" y="59823"/>
                  </a:cubicBezTo>
                  <a:cubicBezTo>
                    <a:pt x="28946" y="59760"/>
                    <a:pt x="28883" y="59696"/>
                    <a:pt x="28819" y="59696"/>
                  </a:cubicBezTo>
                  <a:close/>
                  <a:moveTo>
                    <a:pt x="29864" y="59696"/>
                  </a:moveTo>
                  <a:cubicBezTo>
                    <a:pt x="29801" y="59696"/>
                    <a:pt x="29738" y="59760"/>
                    <a:pt x="29738" y="59823"/>
                  </a:cubicBezTo>
                  <a:cubicBezTo>
                    <a:pt x="29738" y="59886"/>
                    <a:pt x="29801" y="59950"/>
                    <a:pt x="29864" y="59950"/>
                  </a:cubicBezTo>
                  <a:lnTo>
                    <a:pt x="30403" y="59950"/>
                  </a:lnTo>
                  <a:cubicBezTo>
                    <a:pt x="30498" y="59950"/>
                    <a:pt x="30530" y="59886"/>
                    <a:pt x="30530" y="59823"/>
                  </a:cubicBezTo>
                  <a:cubicBezTo>
                    <a:pt x="30530" y="59760"/>
                    <a:pt x="30498" y="59696"/>
                    <a:pt x="30403" y="59696"/>
                  </a:cubicBezTo>
                  <a:close/>
                  <a:moveTo>
                    <a:pt x="31480" y="59696"/>
                  </a:moveTo>
                  <a:cubicBezTo>
                    <a:pt x="31416" y="59696"/>
                    <a:pt x="31353" y="59760"/>
                    <a:pt x="31353" y="59823"/>
                  </a:cubicBezTo>
                  <a:cubicBezTo>
                    <a:pt x="31353" y="59886"/>
                    <a:pt x="31416" y="59950"/>
                    <a:pt x="31480" y="59950"/>
                  </a:cubicBezTo>
                  <a:lnTo>
                    <a:pt x="32018" y="59950"/>
                  </a:lnTo>
                  <a:cubicBezTo>
                    <a:pt x="32081" y="59950"/>
                    <a:pt x="32145" y="59886"/>
                    <a:pt x="32145" y="59823"/>
                  </a:cubicBezTo>
                  <a:cubicBezTo>
                    <a:pt x="32145" y="59760"/>
                    <a:pt x="32081" y="59696"/>
                    <a:pt x="32018" y="59696"/>
                  </a:cubicBezTo>
                  <a:close/>
                  <a:moveTo>
                    <a:pt x="33063" y="59696"/>
                  </a:moveTo>
                  <a:cubicBezTo>
                    <a:pt x="33000" y="59696"/>
                    <a:pt x="32936" y="59760"/>
                    <a:pt x="32936" y="59823"/>
                  </a:cubicBezTo>
                  <a:cubicBezTo>
                    <a:pt x="32936" y="59886"/>
                    <a:pt x="33000" y="59950"/>
                    <a:pt x="33063" y="59950"/>
                  </a:cubicBezTo>
                  <a:lnTo>
                    <a:pt x="33601" y="59950"/>
                  </a:lnTo>
                  <a:cubicBezTo>
                    <a:pt x="33665" y="59950"/>
                    <a:pt x="33728" y="59886"/>
                    <a:pt x="33728" y="59823"/>
                  </a:cubicBezTo>
                  <a:cubicBezTo>
                    <a:pt x="33728" y="59760"/>
                    <a:pt x="33665" y="59696"/>
                    <a:pt x="33601" y="59696"/>
                  </a:cubicBezTo>
                  <a:close/>
                  <a:moveTo>
                    <a:pt x="34678" y="59696"/>
                  </a:moveTo>
                  <a:cubicBezTo>
                    <a:pt x="34583" y="59696"/>
                    <a:pt x="34520" y="59760"/>
                    <a:pt x="34520" y="59823"/>
                  </a:cubicBezTo>
                  <a:cubicBezTo>
                    <a:pt x="34520" y="59886"/>
                    <a:pt x="34583" y="59950"/>
                    <a:pt x="34678" y="59950"/>
                  </a:cubicBezTo>
                  <a:lnTo>
                    <a:pt x="34995" y="59950"/>
                  </a:lnTo>
                  <a:cubicBezTo>
                    <a:pt x="35090" y="59950"/>
                    <a:pt x="35153" y="59886"/>
                    <a:pt x="35153" y="59823"/>
                  </a:cubicBezTo>
                  <a:cubicBezTo>
                    <a:pt x="35153" y="59760"/>
                    <a:pt x="35090" y="59696"/>
                    <a:pt x="34995" y="59696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0" name="Google Shape;2550;p29"/>
            <p:cNvSpPr/>
            <p:nvPr/>
          </p:nvSpPr>
          <p:spPr>
            <a:xfrm>
              <a:off x="2174141" y="3233435"/>
              <a:ext cx="473953" cy="865220"/>
            </a:xfrm>
            <a:custGeom>
              <a:avLst/>
              <a:gdLst/>
              <a:ahLst/>
              <a:cxnLst/>
              <a:rect l="l" t="t" r="r" b="b"/>
              <a:pathLst>
                <a:path w="14347" h="26191" extrusionOk="0">
                  <a:moveTo>
                    <a:pt x="2787" y="0"/>
                  </a:moveTo>
                  <a:cubicBezTo>
                    <a:pt x="1267" y="0"/>
                    <a:pt x="0" y="1235"/>
                    <a:pt x="0" y="2724"/>
                  </a:cubicBezTo>
                  <a:lnTo>
                    <a:pt x="0" y="23467"/>
                  </a:lnTo>
                  <a:cubicBezTo>
                    <a:pt x="0" y="24955"/>
                    <a:pt x="1267" y="26191"/>
                    <a:pt x="2756" y="26191"/>
                  </a:cubicBezTo>
                  <a:lnTo>
                    <a:pt x="11591" y="26159"/>
                  </a:lnTo>
                  <a:cubicBezTo>
                    <a:pt x="13111" y="26159"/>
                    <a:pt x="14346" y="24955"/>
                    <a:pt x="14346" y="23435"/>
                  </a:cubicBezTo>
                  <a:lnTo>
                    <a:pt x="14346" y="2724"/>
                  </a:lnTo>
                  <a:cubicBezTo>
                    <a:pt x="14346" y="1235"/>
                    <a:pt x="13143" y="0"/>
                    <a:pt x="11623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1" name="Google Shape;2551;p29"/>
            <p:cNvSpPr/>
            <p:nvPr/>
          </p:nvSpPr>
          <p:spPr>
            <a:xfrm>
              <a:off x="2155311" y="3249127"/>
              <a:ext cx="469758" cy="855805"/>
            </a:xfrm>
            <a:custGeom>
              <a:avLst/>
              <a:gdLst/>
              <a:ahLst/>
              <a:cxnLst/>
              <a:rect l="l" t="t" r="r" b="b"/>
              <a:pathLst>
                <a:path w="14220" h="25906" extrusionOk="0">
                  <a:moveTo>
                    <a:pt x="2756" y="0"/>
                  </a:moveTo>
                  <a:cubicBezTo>
                    <a:pt x="1267" y="0"/>
                    <a:pt x="0" y="1236"/>
                    <a:pt x="0" y="2724"/>
                  </a:cubicBezTo>
                  <a:lnTo>
                    <a:pt x="0" y="23214"/>
                  </a:lnTo>
                  <a:cubicBezTo>
                    <a:pt x="0" y="24670"/>
                    <a:pt x="1235" y="25906"/>
                    <a:pt x="2724" y="25906"/>
                  </a:cubicBezTo>
                  <a:lnTo>
                    <a:pt x="11496" y="25874"/>
                  </a:lnTo>
                  <a:cubicBezTo>
                    <a:pt x="12985" y="25874"/>
                    <a:pt x="14188" y="24670"/>
                    <a:pt x="14188" y="23182"/>
                  </a:cubicBezTo>
                  <a:lnTo>
                    <a:pt x="14188" y="2724"/>
                  </a:lnTo>
                  <a:cubicBezTo>
                    <a:pt x="14220" y="1204"/>
                    <a:pt x="12985" y="0"/>
                    <a:pt x="11496" y="0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2" name="Google Shape;2552;p29"/>
            <p:cNvSpPr/>
            <p:nvPr/>
          </p:nvSpPr>
          <p:spPr>
            <a:xfrm>
              <a:off x="2335252" y="3302478"/>
              <a:ext cx="110932" cy="27221"/>
            </a:xfrm>
            <a:custGeom>
              <a:avLst/>
              <a:gdLst/>
              <a:ahLst/>
              <a:cxnLst/>
              <a:rect l="l" t="t" r="r" b="b"/>
              <a:pathLst>
                <a:path w="3358" h="824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12" y="824"/>
                  </a:cubicBezTo>
                  <a:lnTo>
                    <a:pt x="2946" y="824"/>
                  </a:lnTo>
                  <a:cubicBezTo>
                    <a:pt x="3167" y="824"/>
                    <a:pt x="3357" y="634"/>
                    <a:pt x="3357" y="412"/>
                  </a:cubicBezTo>
                  <a:cubicBezTo>
                    <a:pt x="3357" y="191"/>
                    <a:pt x="3167" y="1"/>
                    <a:pt x="2946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3" name="Google Shape;2553;p29"/>
            <p:cNvSpPr/>
            <p:nvPr/>
          </p:nvSpPr>
          <p:spPr>
            <a:xfrm>
              <a:off x="2294454" y="3303536"/>
              <a:ext cx="27221" cy="26164"/>
            </a:xfrm>
            <a:custGeom>
              <a:avLst/>
              <a:gdLst/>
              <a:ahLst/>
              <a:cxnLst/>
              <a:rect l="l" t="t" r="r" b="b"/>
              <a:pathLst>
                <a:path w="824" h="792" extrusionOk="0">
                  <a:moveTo>
                    <a:pt x="412" y="0"/>
                  </a:moveTo>
                  <a:cubicBezTo>
                    <a:pt x="309" y="0"/>
                    <a:pt x="206" y="32"/>
                    <a:pt x="127" y="95"/>
                  </a:cubicBezTo>
                  <a:cubicBezTo>
                    <a:pt x="64" y="190"/>
                    <a:pt x="0" y="285"/>
                    <a:pt x="0" y="412"/>
                  </a:cubicBezTo>
                  <a:cubicBezTo>
                    <a:pt x="0" y="507"/>
                    <a:pt x="64" y="602"/>
                    <a:pt x="127" y="697"/>
                  </a:cubicBezTo>
                  <a:cubicBezTo>
                    <a:pt x="222" y="760"/>
                    <a:pt x="317" y="792"/>
                    <a:pt x="412" y="792"/>
                  </a:cubicBezTo>
                  <a:cubicBezTo>
                    <a:pt x="539" y="792"/>
                    <a:pt x="634" y="760"/>
                    <a:pt x="697" y="697"/>
                  </a:cubicBezTo>
                  <a:cubicBezTo>
                    <a:pt x="792" y="602"/>
                    <a:pt x="824" y="507"/>
                    <a:pt x="824" y="412"/>
                  </a:cubicBezTo>
                  <a:cubicBezTo>
                    <a:pt x="824" y="285"/>
                    <a:pt x="792" y="190"/>
                    <a:pt x="697" y="95"/>
                  </a:cubicBezTo>
                  <a:cubicBezTo>
                    <a:pt x="618" y="32"/>
                    <a:pt x="515" y="0"/>
                    <a:pt x="412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4" name="Google Shape;2554;p29"/>
            <p:cNvSpPr/>
            <p:nvPr/>
          </p:nvSpPr>
          <p:spPr>
            <a:xfrm>
              <a:off x="2347806" y="3998196"/>
              <a:ext cx="80572" cy="79548"/>
            </a:xfrm>
            <a:custGeom>
              <a:avLst/>
              <a:gdLst/>
              <a:ahLst/>
              <a:cxnLst/>
              <a:rect l="l" t="t" r="r" b="b"/>
              <a:pathLst>
                <a:path w="2439" h="2408" extrusionOk="0">
                  <a:moveTo>
                    <a:pt x="1236" y="0"/>
                  </a:moveTo>
                  <a:cubicBezTo>
                    <a:pt x="570" y="0"/>
                    <a:pt x="0" y="539"/>
                    <a:pt x="0" y="1204"/>
                  </a:cubicBezTo>
                  <a:cubicBezTo>
                    <a:pt x="0" y="1869"/>
                    <a:pt x="570" y="2407"/>
                    <a:pt x="1236" y="2407"/>
                  </a:cubicBezTo>
                  <a:cubicBezTo>
                    <a:pt x="1901" y="2407"/>
                    <a:pt x="2439" y="1869"/>
                    <a:pt x="2439" y="1204"/>
                  </a:cubicBezTo>
                  <a:cubicBezTo>
                    <a:pt x="2439" y="539"/>
                    <a:pt x="1901" y="0"/>
                    <a:pt x="1236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5" name="Google Shape;2555;p29"/>
            <p:cNvSpPr/>
            <p:nvPr/>
          </p:nvSpPr>
          <p:spPr>
            <a:xfrm>
              <a:off x="2202386" y="3376774"/>
              <a:ext cx="380827" cy="594234"/>
            </a:xfrm>
            <a:custGeom>
              <a:avLst/>
              <a:gdLst/>
              <a:ahLst/>
              <a:cxnLst/>
              <a:rect l="l" t="t" r="r" b="b"/>
              <a:pathLst>
                <a:path w="11528" h="17988" extrusionOk="0">
                  <a:moveTo>
                    <a:pt x="919" y="0"/>
                  </a:moveTo>
                  <a:cubicBezTo>
                    <a:pt x="412" y="0"/>
                    <a:pt x="0" y="412"/>
                    <a:pt x="0" y="918"/>
                  </a:cubicBezTo>
                  <a:lnTo>
                    <a:pt x="0" y="17070"/>
                  </a:lnTo>
                  <a:cubicBezTo>
                    <a:pt x="0" y="17576"/>
                    <a:pt x="412" y="17988"/>
                    <a:pt x="919" y="17988"/>
                  </a:cubicBezTo>
                  <a:lnTo>
                    <a:pt x="10515" y="17988"/>
                  </a:lnTo>
                  <a:cubicBezTo>
                    <a:pt x="11053" y="17988"/>
                    <a:pt x="11528" y="17513"/>
                    <a:pt x="11528" y="16975"/>
                  </a:cubicBezTo>
                  <a:lnTo>
                    <a:pt x="11528" y="918"/>
                  </a:lnTo>
                  <a:cubicBezTo>
                    <a:pt x="11528" y="412"/>
                    <a:pt x="11116" y="0"/>
                    <a:pt x="106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6" name="Google Shape;2556;p29"/>
            <p:cNvSpPr/>
            <p:nvPr/>
          </p:nvSpPr>
          <p:spPr>
            <a:xfrm>
              <a:off x="2230631" y="3522194"/>
              <a:ext cx="326452" cy="297381"/>
            </a:xfrm>
            <a:custGeom>
              <a:avLst/>
              <a:gdLst/>
              <a:ahLst/>
              <a:cxnLst/>
              <a:rect l="l" t="t" r="r" b="b"/>
              <a:pathLst>
                <a:path w="9882" h="9002" extrusionOk="0">
                  <a:moveTo>
                    <a:pt x="4941" y="0"/>
                  </a:moveTo>
                  <a:cubicBezTo>
                    <a:pt x="3793" y="0"/>
                    <a:pt x="2645" y="443"/>
                    <a:pt x="1774" y="1330"/>
                  </a:cubicBezTo>
                  <a:cubicBezTo>
                    <a:pt x="1" y="3072"/>
                    <a:pt x="1" y="5922"/>
                    <a:pt x="1774" y="7696"/>
                  </a:cubicBezTo>
                  <a:cubicBezTo>
                    <a:pt x="2645" y="8566"/>
                    <a:pt x="3793" y="9002"/>
                    <a:pt x="4941" y="9002"/>
                  </a:cubicBezTo>
                  <a:cubicBezTo>
                    <a:pt x="6089" y="9002"/>
                    <a:pt x="7237" y="8566"/>
                    <a:pt x="8108" y="7696"/>
                  </a:cubicBezTo>
                  <a:cubicBezTo>
                    <a:pt x="9881" y="5922"/>
                    <a:pt x="9881" y="3072"/>
                    <a:pt x="8108" y="1330"/>
                  </a:cubicBezTo>
                  <a:cubicBezTo>
                    <a:pt x="7237" y="443"/>
                    <a:pt x="6089" y="0"/>
                    <a:pt x="494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7" name="Google Shape;2557;p29"/>
            <p:cNvSpPr/>
            <p:nvPr/>
          </p:nvSpPr>
          <p:spPr>
            <a:xfrm>
              <a:off x="2324780" y="3577858"/>
              <a:ext cx="157841" cy="183939"/>
            </a:xfrm>
            <a:custGeom>
              <a:avLst/>
              <a:gdLst/>
              <a:ahLst/>
              <a:cxnLst/>
              <a:rect l="l" t="t" r="r" b="b"/>
              <a:pathLst>
                <a:path w="4778" h="5568" extrusionOk="0">
                  <a:moveTo>
                    <a:pt x="3404" y="551"/>
                  </a:moveTo>
                  <a:cubicBezTo>
                    <a:pt x="3649" y="551"/>
                    <a:pt x="3868" y="731"/>
                    <a:pt x="3896" y="1007"/>
                  </a:cubicBezTo>
                  <a:cubicBezTo>
                    <a:pt x="3959" y="1292"/>
                    <a:pt x="3769" y="1545"/>
                    <a:pt x="3453" y="1609"/>
                  </a:cubicBezTo>
                  <a:cubicBezTo>
                    <a:pt x="3432" y="1611"/>
                    <a:pt x="3411" y="1612"/>
                    <a:pt x="3391" y="1612"/>
                  </a:cubicBezTo>
                  <a:cubicBezTo>
                    <a:pt x="3132" y="1612"/>
                    <a:pt x="2910" y="1429"/>
                    <a:pt x="2851" y="1165"/>
                  </a:cubicBezTo>
                  <a:cubicBezTo>
                    <a:pt x="2819" y="880"/>
                    <a:pt x="3009" y="595"/>
                    <a:pt x="3294" y="563"/>
                  </a:cubicBezTo>
                  <a:cubicBezTo>
                    <a:pt x="3331" y="555"/>
                    <a:pt x="3368" y="551"/>
                    <a:pt x="3404" y="551"/>
                  </a:cubicBezTo>
                  <a:close/>
                  <a:moveTo>
                    <a:pt x="1983" y="2918"/>
                  </a:moveTo>
                  <a:cubicBezTo>
                    <a:pt x="2007" y="2918"/>
                    <a:pt x="2033" y="2926"/>
                    <a:pt x="2059" y="2939"/>
                  </a:cubicBezTo>
                  <a:cubicBezTo>
                    <a:pt x="2091" y="2970"/>
                    <a:pt x="2091" y="3034"/>
                    <a:pt x="2059" y="3097"/>
                  </a:cubicBezTo>
                  <a:lnTo>
                    <a:pt x="856" y="4807"/>
                  </a:lnTo>
                  <a:cubicBezTo>
                    <a:pt x="824" y="4807"/>
                    <a:pt x="792" y="4839"/>
                    <a:pt x="792" y="4839"/>
                  </a:cubicBezTo>
                  <a:cubicBezTo>
                    <a:pt x="761" y="4839"/>
                    <a:pt x="729" y="4839"/>
                    <a:pt x="697" y="4807"/>
                  </a:cubicBezTo>
                  <a:cubicBezTo>
                    <a:pt x="666" y="4775"/>
                    <a:pt x="634" y="4712"/>
                    <a:pt x="697" y="4680"/>
                  </a:cubicBezTo>
                  <a:lnTo>
                    <a:pt x="1901" y="2970"/>
                  </a:lnTo>
                  <a:cubicBezTo>
                    <a:pt x="1919" y="2933"/>
                    <a:pt x="1949" y="2918"/>
                    <a:pt x="1983" y="2918"/>
                  </a:cubicBezTo>
                  <a:close/>
                  <a:moveTo>
                    <a:pt x="2944" y="1"/>
                  </a:moveTo>
                  <a:cubicBezTo>
                    <a:pt x="2851" y="1"/>
                    <a:pt x="2756" y="9"/>
                    <a:pt x="2661" y="25"/>
                  </a:cubicBezTo>
                  <a:cubicBezTo>
                    <a:pt x="1743" y="183"/>
                    <a:pt x="1109" y="1039"/>
                    <a:pt x="1267" y="1957"/>
                  </a:cubicBezTo>
                  <a:cubicBezTo>
                    <a:pt x="1299" y="2084"/>
                    <a:pt x="1331" y="2179"/>
                    <a:pt x="1362" y="2305"/>
                  </a:cubicBezTo>
                  <a:lnTo>
                    <a:pt x="1204" y="2432"/>
                  </a:lnTo>
                  <a:cubicBezTo>
                    <a:pt x="1172" y="2432"/>
                    <a:pt x="1141" y="2464"/>
                    <a:pt x="1141" y="2495"/>
                  </a:cubicBezTo>
                  <a:cubicBezTo>
                    <a:pt x="1141" y="2559"/>
                    <a:pt x="1172" y="2590"/>
                    <a:pt x="1204" y="2590"/>
                  </a:cubicBezTo>
                  <a:lnTo>
                    <a:pt x="1362" y="2717"/>
                  </a:lnTo>
                  <a:lnTo>
                    <a:pt x="1267" y="2844"/>
                  </a:lnTo>
                  <a:lnTo>
                    <a:pt x="1109" y="2844"/>
                  </a:lnTo>
                  <a:cubicBezTo>
                    <a:pt x="1046" y="2875"/>
                    <a:pt x="1014" y="2907"/>
                    <a:pt x="1014" y="2970"/>
                  </a:cubicBezTo>
                  <a:lnTo>
                    <a:pt x="1046" y="3160"/>
                  </a:lnTo>
                  <a:lnTo>
                    <a:pt x="919" y="3319"/>
                  </a:lnTo>
                  <a:lnTo>
                    <a:pt x="761" y="3350"/>
                  </a:lnTo>
                  <a:cubicBezTo>
                    <a:pt x="697" y="3350"/>
                    <a:pt x="666" y="3414"/>
                    <a:pt x="666" y="3477"/>
                  </a:cubicBezTo>
                  <a:lnTo>
                    <a:pt x="697" y="3635"/>
                  </a:lnTo>
                  <a:lnTo>
                    <a:pt x="571" y="3794"/>
                  </a:lnTo>
                  <a:lnTo>
                    <a:pt x="412" y="3825"/>
                  </a:lnTo>
                  <a:cubicBezTo>
                    <a:pt x="349" y="3825"/>
                    <a:pt x="317" y="3889"/>
                    <a:pt x="317" y="3952"/>
                  </a:cubicBezTo>
                  <a:lnTo>
                    <a:pt x="349" y="4110"/>
                  </a:lnTo>
                  <a:lnTo>
                    <a:pt x="32" y="4585"/>
                  </a:lnTo>
                  <a:cubicBezTo>
                    <a:pt x="1" y="4585"/>
                    <a:pt x="1" y="4617"/>
                    <a:pt x="1" y="4649"/>
                  </a:cubicBezTo>
                  <a:lnTo>
                    <a:pt x="127" y="5472"/>
                  </a:lnTo>
                  <a:cubicBezTo>
                    <a:pt x="159" y="5536"/>
                    <a:pt x="191" y="5567"/>
                    <a:pt x="254" y="5567"/>
                  </a:cubicBezTo>
                  <a:lnTo>
                    <a:pt x="1109" y="5441"/>
                  </a:lnTo>
                  <a:cubicBezTo>
                    <a:pt x="1141" y="5441"/>
                    <a:pt x="1141" y="5409"/>
                    <a:pt x="1172" y="5377"/>
                  </a:cubicBezTo>
                  <a:lnTo>
                    <a:pt x="2503" y="3540"/>
                  </a:lnTo>
                  <a:lnTo>
                    <a:pt x="2661" y="3635"/>
                  </a:lnTo>
                  <a:cubicBezTo>
                    <a:pt x="2693" y="3667"/>
                    <a:pt x="2724" y="3667"/>
                    <a:pt x="2756" y="3667"/>
                  </a:cubicBezTo>
                  <a:cubicBezTo>
                    <a:pt x="2788" y="3635"/>
                    <a:pt x="2819" y="3635"/>
                    <a:pt x="2819" y="3604"/>
                  </a:cubicBezTo>
                  <a:lnTo>
                    <a:pt x="2883" y="3382"/>
                  </a:lnTo>
                  <a:cubicBezTo>
                    <a:pt x="2917" y="3384"/>
                    <a:pt x="2950" y="3385"/>
                    <a:pt x="2984" y="3385"/>
                  </a:cubicBezTo>
                  <a:cubicBezTo>
                    <a:pt x="4039" y="3385"/>
                    <a:pt x="4778" y="2431"/>
                    <a:pt x="4624" y="1419"/>
                  </a:cubicBezTo>
                  <a:cubicBezTo>
                    <a:pt x="4482" y="595"/>
                    <a:pt x="3755" y="1"/>
                    <a:pt x="2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8" name="Google Shape;2558;p29"/>
            <p:cNvSpPr/>
            <p:nvPr/>
          </p:nvSpPr>
          <p:spPr>
            <a:xfrm>
              <a:off x="1055774" y="2095181"/>
              <a:ext cx="1427013" cy="833836"/>
            </a:xfrm>
            <a:custGeom>
              <a:avLst/>
              <a:gdLst/>
              <a:ahLst/>
              <a:cxnLst/>
              <a:rect l="l" t="t" r="r" b="b"/>
              <a:pathLst>
                <a:path w="43197" h="25241" extrusionOk="0">
                  <a:moveTo>
                    <a:pt x="1805" y="1"/>
                  </a:moveTo>
                  <a:cubicBezTo>
                    <a:pt x="792" y="1"/>
                    <a:pt x="0" y="824"/>
                    <a:pt x="0" y="1806"/>
                  </a:cubicBezTo>
                  <a:lnTo>
                    <a:pt x="0" y="24924"/>
                  </a:lnTo>
                  <a:lnTo>
                    <a:pt x="43197" y="25241"/>
                  </a:lnTo>
                  <a:lnTo>
                    <a:pt x="43165" y="1774"/>
                  </a:lnTo>
                  <a:cubicBezTo>
                    <a:pt x="43165" y="792"/>
                    <a:pt x="42405" y="1"/>
                    <a:pt x="41423" y="1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9" name="Google Shape;2559;p29"/>
            <p:cNvSpPr/>
            <p:nvPr/>
          </p:nvSpPr>
          <p:spPr>
            <a:xfrm>
              <a:off x="1043221" y="2107735"/>
              <a:ext cx="1427013" cy="823397"/>
            </a:xfrm>
            <a:custGeom>
              <a:avLst/>
              <a:gdLst/>
              <a:ahLst/>
              <a:cxnLst/>
              <a:rect l="l" t="t" r="r" b="b"/>
              <a:pathLst>
                <a:path w="43197" h="24925" extrusionOk="0">
                  <a:moveTo>
                    <a:pt x="1520" y="1"/>
                  </a:moveTo>
                  <a:cubicBezTo>
                    <a:pt x="697" y="1"/>
                    <a:pt x="0" y="666"/>
                    <a:pt x="0" y="1489"/>
                  </a:cubicBezTo>
                  <a:lnTo>
                    <a:pt x="0" y="24924"/>
                  </a:lnTo>
                  <a:lnTo>
                    <a:pt x="43197" y="24924"/>
                  </a:lnTo>
                  <a:lnTo>
                    <a:pt x="43197" y="1457"/>
                  </a:lnTo>
                  <a:cubicBezTo>
                    <a:pt x="43197" y="666"/>
                    <a:pt x="42532" y="1"/>
                    <a:pt x="41708" y="1"/>
                  </a:cubicBezTo>
                  <a:close/>
                </a:path>
              </a:pathLst>
            </a:custGeom>
            <a:solidFill>
              <a:srgbClr val="0D9D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0" name="Google Shape;2560;p29"/>
            <p:cNvSpPr/>
            <p:nvPr/>
          </p:nvSpPr>
          <p:spPr>
            <a:xfrm>
              <a:off x="762820" y="2928985"/>
              <a:ext cx="2029637" cy="226025"/>
            </a:xfrm>
            <a:custGeom>
              <a:avLst/>
              <a:gdLst/>
              <a:ahLst/>
              <a:cxnLst/>
              <a:rect l="l" t="t" r="r" b="b"/>
              <a:pathLst>
                <a:path w="61439" h="6842" extrusionOk="0">
                  <a:moveTo>
                    <a:pt x="52065" y="1"/>
                  </a:moveTo>
                  <a:lnTo>
                    <a:pt x="8456" y="64"/>
                  </a:lnTo>
                  <a:lnTo>
                    <a:pt x="444" y="2788"/>
                  </a:lnTo>
                  <a:cubicBezTo>
                    <a:pt x="1" y="3674"/>
                    <a:pt x="349" y="6841"/>
                    <a:pt x="1584" y="6841"/>
                  </a:cubicBezTo>
                  <a:lnTo>
                    <a:pt x="58494" y="6841"/>
                  </a:lnTo>
                  <a:cubicBezTo>
                    <a:pt x="59697" y="6841"/>
                    <a:pt x="61439" y="3294"/>
                    <a:pt x="59982" y="2503"/>
                  </a:cubicBezTo>
                  <a:lnTo>
                    <a:pt x="52065" y="1"/>
                  </a:lnTo>
                  <a:close/>
                </a:path>
              </a:pathLst>
            </a:custGeom>
            <a:solidFill>
              <a:srgbClr val="06A4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1" name="Google Shape;2561;p29"/>
            <p:cNvSpPr/>
            <p:nvPr/>
          </p:nvSpPr>
          <p:spPr>
            <a:xfrm>
              <a:off x="762820" y="2931099"/>
              <a:ext cx="2005588" cy="121371"/>
            </a:xfrm>
            <a:custGeom>
              <a:avLst/>
              <a:gdLst/>
              <a:ahLst/>
              <a:cxnLst/>
              <a:rect l="l" t="t" r="r" b="b"/>
              <a:pathLst>
                <a:path w="60711" h="3674" extrusionOk="0">
                  <a:moveTo>
                    <a:pt x="8456" y="0"/>
                  </a:moveTo>
                  <a:lnTo>
                    <a:pt x="444" y="2724"/>
                  </a:lnTo>
                  <a:cubicBezTo>
                    <a:pt x="1" y="3547"/>
                    <a:pt x="349" y="3674"/>
                    <a:pt x="1584" y="3674"/>
                  </a:cubicBezTo>
                  <a:lnTo>
                    <a:pt x="58494" y="3674"/>
                  </a:lnTo>
                  <a:cubicBezTo>
                    <a:pt x="59697" y="3674"/>
                    <a:pt x="60710" y="3515"/>
                    <a:pt x="59824" y="2724"/>
                  </a:cubicBezTo>
                  <a:lnTo>
                    <a:pt x="51621" y="0"/>
                  </a:lnTo>
                  <a:close/>
                </a:path>
              </a:pathLst>
            </a:custGeom>
            <a:solidFill>
              <a:srgbClr val="0D9D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2" name="Google Shape;2562;p29"/>
            <p:cNvSpPr/>
            <p:nvPr/>
          </p:nvSpPr>
          <p:spPr>
            <a:xfrm>
              <a:off x="1469009" y="2966645"/>
              <a:ext cx="583795" cy="56523"/>
            </a:xfrm>
            <a:custGeom>
              <a:avLst/>
              <a:gdLst/>
              <a:ahLst/>
              <a:cxnLst/>
              <a:rect l="l" t="t" r="r" b="b"/>
              <a:pathLst>
                <a:path w="17672" h="1711" extrusionOk="0">
                  <a:moveTo>
                    <a:pt x="1552" y="1"/>
                  </a:moveTo>
                  <a:cubicBezTo>
                    <a:pt x="1267" y="1"/>
                    <a:pt x="1046" y="96"/>
                    <a:pt x="950" y="223"/>
                  </a:cubicBezTo>
                  <a:lnTo>
                    <a:pt x="127" y="1299"/>
                  </a:lnTo>
                  <a:cubicBezTo>
                    <a:pt x="0" y="1489"/>
                    <a:pt x="317" y="1711"/>
                    <a:pt x="760" y="1711"/>
                  </a:cubicBezTo>
                  <a:lnTo>
                    <a:pt x="16912" y="1711"/>
                  </a:lnTo>
                  <a:cubicBezTo>
                    <a:pt x="17355" y="1711"/>
                    <a:pt x="17672" y="1489"/>
                    <a:pt x="17513" y="1299"/>
                  </a:cubicBezTo>
                  <a:lnTo>
                    <a:pt x="16722" y="223"/>
                  </a:lnTo>
                  <a:cubicBezTo>
                    <a:pt x="16627" y="96"/>
                    <a:pt x="16373" y="1"/>
                    <a:pt x="16088" y="1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3" name="Google Shape;2563;p29"/>
            <p:cNvSpPr/>
            <p:nvPr/>
          </p:nvSpPr>
          <p:spPr>
            <a:xfrm>
              <a:off x="1122703" y="2174697"/>
              <a:ext cx="1277430" cy="752240"/>
            </a:xfrm>
            <a:custGeom>
              <a:avLst/>
              <a:gdLst/>
              <a:ahLst/>
              <a:cxnLst/>
              <a:rect l="l" t="t" r="r" b="b"/>
              <a:pathLst>
                <a:path w="38669" h="22771" extrusionOk="0">
                  <a:moveTo>
                    <a:pt x="1679" y="0"/>
                  </a:moveTo>
                  <a:cubicBezTo>
                    <a:pt x="761" y="0"/>
                    <a:pt x="1" y="761"/>
                    <a:pt x="1" y="1679"/>
                  </a:cubicBezTo>
                  <a:lnTo>
                    <a:pt x="1" y="22770"/>
                  </a:lnTo>
                  <a:lnTo>
                    <a:pt x="38669" y="22770"/>
                  </a:lnTo>
                  <a:lnTo>
                    <a:pt x="38669" y="1679"/>
                  </a:lnTo>
                  <a:cubicBezTo>
                    <a:pt x="38669" y="761"/>
                    <a:pt x="37909" y="0"/>
                    <a:pt x="3699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4" name="Google Shape;2564;p29"/>
            <p:cNvSpPr/>
            <p:nvPr/>
          </p:nvSpPr>
          <p:spPr>
            <a:xfrm>
              <a:off x="1454374" y="2275585"/>
              <a:ext cx="619373" cy="558391"/>
            </a:xfrm>
            <a:custGeom>
              <a:avLst/>
              <a:gdLst/>
              <a:ahLst/>
              <a:cxnLst/>
              <a:rect l="l" t="t" r="r" b="b"/>
              <a:pathLst>
                <a:path w="18749" h="16903" extrusionOk="0">
                  <a:moveTo>
                    <a:pt x="9358" y="1"/>
                  </a:moveTo>
                  <a:cubicBezTo>
                    <a:pt x="5645" y="1"/>
                    <a:pt x="2239" y="2474"/>
                    <a:pt x="1235" y="6225"/>
                  </a:cubicBezTo>
                  <a:cubicBezTo>
                    <a:pt x="0" y="10754"/>
                    <a:pt x="2660" y="15378"/>
                    <a:pt x="7189" y="16613"/>
                  </a:cubicBezTo>
                  <a:cubicBezTo>
                    <a:pt x="7921" y="16809"/>
                    <a:pt x="8655" y="16902"/>
                    <a:pt x="9379" y="16902"/>
                  </a:cubicBezTo>
                  <a:cubicBezTo>
                    <a:pt x="13101" y="16902"/>
                    <a:pt x="16511" y="14425"/>
                    <a:pt x="17545" y="10659"/>
                  </a:cubicBezTo>
                  <a:cubicBezTo>
                    <a:pt x="18748" y="6162"/>
                    <a:pt x="16088" y="1507"/>
                    <a:pt x="11591" y="303"/>
                  </a:cubicBezTo>
                  <a:cubicBezTo>
                    <a:pt x="10845" y="99"/>
                    <a:pt x="10095" y="1"/>
                    <a:pt x="9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5" name="Google Shape;2565;p29"/>
            <p:cNvSpPr/>
            <p:nvPr/>
          </p:nvSpPr>
          <p:spPr>
            <a:xfrm>
              <a:off x="1631178" y="2376606"/>
              <a:ext cx="266791" cy="355721"/>
            </a:xfrm>
            <a:custGeom>
              <a:avLst/>
              <a:gdLst/>
              <a:ahLst/>
              <a:cxnLst/>
              <a:rect l="l" t="t" r="r" b="b"/>
              <a:pathLst>
                <a:path w="8076" h="10768" extrusionOk="0">
                  <a:moveTo>
                    <a:pt x="4022" y="1362"/>
                  </a:moveTo>
                  <a:cubicBezTo>
                    <a:pt x="5036" y="1362"/>
                    <a:pt x="5827" y="2154"/>
                    <a:pt x="5827" y="3167"/>
                  </a:cubicBezTo>
                  <a:lnTo>
                    <a:pt x="5827" y="3864"/>
                  </a:lnTo>
                  <a:lnTo>
                    <a:pt x="5827" y="4054"/>
                  </a:lnTo>
                  <a:lnTo>
                    <a:pt x="2249" y="4054"/>
                  </a:lnTo>
                  <a:lnTo>
                    <a:pt x="2249" y="3864"/>
                  </a:lnTo>
                  <a:lnTo>
                    <a:pt x="2249" y="3167"/>
                  </a:lnTo>
                  <a:cubicBezTo>
                    <a:pt x="2249" y="2154"/>
                    <a:pt x="3040" y="1362"/>
                    <a:pt x="4022" y="1362"/>
                  </a:cubicBezTo>
                  <a:close/>
                  <a:moveTo>
                    <a:pt x="4054" y="5828"/>
                  </a:moveTo>
                  <a:cubicBezTo>
                    <a:pt x="4529" y="5828"/>
                    <a:pt x="4941" y="6239"/>
                    <a:pt x="4941" y="6746"/>
                  </a:cubicBezTo>
                  <a:cubicBezTo>
                    <a:pt x="4941" y="7031"/>
                    <a:pt x="4782" y="7284"/>
                    <a:pt x="4560" y="7474"/>
                  </a:cubicBezTo>
                  <a:lnTo>
                    <a:pt x="4719" y="8741"/>
                  </a:lnTo>
                  <a:cubicBezTo>
                    <a:pt x="4719" y="8805"/>
                    <a:pt x="4687" y="8868"/>
                    <a:pt x="4655" y="8900"/>
                  </a:cubicBezTo>
                  <a:cubicBezTo>
                    <a:pt x="4624" y="8963"/>
                    <a:pt x="4560" y="8995"/>
                    <a:pt x="4497" y="8995"/>
                  </a:cubicBezTo>
                  <a:lnTo>
                    <a:pt x="3579" y="8995"/>
                  </a:lnTo>
                  <a:cubicBezTo>
                    <a:pt x="3515" y="8995"/>
                    <a:pt x="3452" y="8963"/>
                    <a:pt x="3420" y="8900"/>
                  </a:cubicBezTo>
                  <a:cubicBezTo>
                    <a:pt x="3389" y="8868"/>
                    <a:pt x="3357" y="8805"/>
                    <a:pt x="3357" y="8741"/>
                  </a:cubicBezTo>
                  <a:lnTo>
                    <a:pt x="3515" y="7474"/>
                  </a:lnTo>
                  <a:cubicBezTo>
                    <a:pt x="3294" y="7284"/>
                    <a:pt x="3135" y="7031"/>
                    <a:pt x="3135" y="6746"/>
                  </a:cubicBezTo>
                  <a:cubicBezTo>
                    <a:pt x="3135" y="6239"/>
                    <a:pt x="3547" y="5828"/>
                    <a:pt x="4054" y="5828"/>
                  </a:cubicBezTo>
                  <a:close/>
                  <a:moveTo>
                    <a:pt x="4022" y="1"/>
                  </a:moveTo>
                  <a:cubicBezTo>
                    <a:pt x="2312" y="1"/>
                    <a:pt x="887" y="1426"/>
                    <a:pt x="887" y="3167"/>
                  </a:cubicBezTo>
                  <a:lnTo>
                    <a:pt x="887" y="3864"/>
                  </a:lnTo>
                  <a:lnTo>
                    <a:pt x="887" y="4054"/>
                  </a:lnTo>
                  <a:lnTo>
                    <a:pt x="222" y="4054"/>
                  </a:lnTo>
                  <a:cubicBezTo>
                    <a:pt x="95" y="4054"/>
                    <a:pt x="0" y="4149"/>
                    <a:pt x="0" y="4276"/>
                  </a:cubicBezTo>
                  <a:lnTo>
                    <a:pt x="0" y="9881"/>
                  </a:lnTo>
                  <a:cubicBezTo>
                    <a:pt x="0" y="10388"/>
                    <a:pt x="412" y="10768"/>
                    <a:pt x="887" y="10768"/>
                  </a:cubicBezTo>
                  <a:lnTo>
                    <a:pt x="7157" y="10768"/>
                  </a:lnTo>
                  <a:cubicBezTo>
                    <a:pt x="7664" y="10768"/>
                    <a:pt x="8076" y="10388"/>
                    <a:pt x="8076" y="9881"/>
                  </a:cubicBezTo>
                  <a:lnTo>
                    <a:pt x="8076" y="4276"/>
                  </a:lnTo>
                  <a:cubicBezTo>
                    <a:pt x="8076" y="4149"/>
                    <a:pt x="7981" y="4054"/>
                    <a:pt x="7854" y="4054"/>
                  </a:cubicBezTo>
                  <a:lnTo>
                    <a:pt x="7189" y="4054"/>
                  </a:lnTo>
                  <a:lnTo>
                    <a:pt x="7189" y="3864"/>
                  </a:lnTo>
                  <a:lnTo>
                    <a:pt x="7189" y="3167"/>
                  </a:lnTo>
                  <a:cubicBezTo>
                    <a:pt x="7189" y="1426"/>
                    <a:pt x="5764" y="1"/>
                    <a:pt x="4022" y="1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6" name="Google Shape;2566;p29"/>
            <p:cNvSpPr/>
            <p:nvPr/>
          </p:nvSpPr>
          <p:spPr>
            <a:xfrm>
              <a:off x="793179" y="937073"/>
              <a:ext cx="699913" cy="915433"/>
            </a:xfrm>
            <a:custGeom>
              <a:avLst/>
              <a:gdLst/>
              <a:ahLst/>
              <a:cxnLst/>
              <a:rect l="l" t="t" r="r" b="b"/>
              <a:pathLst>
                <a:path w="21187" h="27711" extrusionOk="0">
                  <a:moveTo>
                    <a:pt x="2122" y="0"/>
                  </a:moveTo>
                  <a:cubicBezTo>
                    <a:pt x="950" y="0"/>
                    <a:pt x="0" y="982"/>
                    <a:pt x="0" y="2122"/>
                  </a:cubicBezTo>
                  <a:lnTo>
                    <a:pt x="0" y="25589"/>
                  </a:lnTo>
                  <a:cubicBezTo>
                    <a:pt x="0" y="26760"/>
                    <a:pt x="950" y="27710"/>
                    <a:pt x="2122" y="27710"/>
                  </a:cubicBezTo>
                  <a:lnTo>
                    <a:pt x="19065" y="27710"/>
                  </a:lnTo>
                  <a:cubicBezTo>
                    <a:pt x="20237" y="27710"/>
                    <a:pt x="21187" y="26760"/>
                    <a:pt x="21187" y="25589"/>
                  </a:cubicBezTo>
                  <a:lnTo>
                    <a:pt x="21187" y="2122"/>
                  </a:lnTo>
                  <a:cubicBezTo>
                    <a:pt x="21187" y="982"/>
                    <a:pt x="20237" y="0"/>
                    <a:pt x="19065" y="0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7" name="Google Shape;2567;p29"/>
            <p:cNvSpPr/>
            <p:nvPr/>
          </p:nvSpPr>
          <p:spPr>
            <a:xfrm>
              <a:off x="773292" y="957984"/>
              <a:ext cx="699946" cy="914409"/>
            </a:xfrm>
            <a:custGeom>
              <a:avLst/>
              <a:gdLst/>
              <a:ahLst/>
              <a:cxnLst/>
              <a:rect l="l" t="t" r="r" b="b"/>
              <a:pathLst>
                <a:path w="21188" h="27680" extrusionOk="0">
                  <a:moveTo>
                    <a:pt x="1679" y="1"/>
                  </a:moveTo>
                  <a:cubicBezTo>
                    <a:pt x="761" y="1"/>
                    <a:pt x="0" y="761"/>
                    <a:pt x="0" y="1679"/>
                  </a:cubicBezTo>
                  <a:lnTo>
                    <a:pt x="0" y="25969"/>
                  </a:lnTo>
                  <a:cubicBezTo>
                    <a:pt x="0" y="26919"/>
                    <a:pt x="761" y="27679"/>
                    <a:pt x="1679" y="27679"/>
                  </a:cubicBezTo>
                  <a:lnTo>
                    <a:pt x="19509" y="27679"/>
                  </a:lnTo>
                  <a:cubicBezTo>
                    <a:pt x="20427" y="27679"/>
                    <a:pt x="21187" y="26919"/>
                    <a:pt x="21187" y="25969"/>
                  </a:cubicBezTo>
                  <a:lnTo>
                    <a:pt x="21187" y="1679"/>
                  </a:lnTo>
                  <a:cubicBezTo>
                    <a:pt x="21187" y="761"/>
                    <a:pt x="20427" y="1"/>
                    <a:pt x="19509" y="1"/>
                  </a:cubicBezTo>
                  <a:close/>
                </a:path>
              </a:pathLst>
            </a:custGeom>
            <a:solidFill>
              <a:srgbClr val="06A4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8" name="Google Shape;2568;p29"/>
            <p:cNvSpPr/>
            <p:nvPr/>
          </p:nvSpPr>
          <p:spPr>
            <a:xfrm>
              <a:off x="1082962" y="1765624"/>
              <a:ext cx="80605" cy="80605"/>
            </a:xfrm>
            <a:custGeom>
              <a:avLst/>
              <a:gdLst/>
              <a:ahLst/>
              <a:cxnLst/>
              <a:rect l="l" t="t" r="r" b="b"/>
              <a:pathLst>
                <a:path w="2440" h="2440" extrusionOk="0">
                  <a:moveTo>
                    <a:pt x="1204" y="1"/>
                  </a:moveTo>
                  <a:cubicBezTo>
                    <a:pt x="539" y="1"/>
                    <a:pt x="1" y="539"/>
                    <a:pt x="1" y="1204"/>
                  </a:cubicBezTo>
                  <a:cubicBezTo>
                    <a:pt x="1" y="1869"/>
                    <a:pt x="539" y="2439"/>
                    <a:pt x="1204" y="2439"/>
                  </a:cubicBezTo>
                  <a:cubicBezTo>
                    <a:pt x="1869" y="2439"/>
                    <a:pt x="2439" y="1869"/>
                    <a:pt x="2439" y="1204"/>
                  </a:cubicBezTo>
                  <a:cubicBezTo>
                    <a:pt x="2439" y="539"/>
                    <a:pt x="1869" y="1"/>
                    <a:pt x="1204" y="1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9" name="Google Shape;2569;p29"/>
            <p:cNvSpPr/>
            <p:nvPr/>
          </p:nvSpPr>
          <p:spPr>
            <a:xfrm>
              <a:off x="826643" y="1018670"/>
              <a:ext cx="593209" cy="725019"/>
            </a:xfrm>
            <a:custGeom>
              <a:avLst/>
              <a:gdLst/>
              <a:ahLst/>
              <a:cxnLst/>
              <a:rect l="l" t="t" r="r" b="b"/>
              <a:pathLst>
                <a:path w="17957" h="21947" extrusionOk="0">
                  <a:moveTo>
                    <a:pt x="887" y="0"/>
                  </a:moveTo>
                  <a:cubicBezTo>
                    <a:pt x="381" y="0"/>
                    <a:pt x="1" y="412"/>
                    <a:pt x="1" y="887"/>
                  </a:cubicBezTo>
                  <a:lnTo>
                    <a:pt x="1" y="21028"/>
                  </a:lnTo>
                  <a:cubicBezTo>
                    <a:pt x="1" y="21535"/>
                    <a:pt x="381" y="21947"/>
                    <a:pt x="887" y="21947"/>
                  </a:cubicBezTo>
                  <a:lnTo>
                    <a:pt x="17070" y="21947"/>
                  </a:lnTo>
                  <a:cubicBezTo>
                    <a:pt x="17577" y="21947"/>
                    <a:pt x="17957" y="21535"/>
                    <a:pt x="17957" y="21028"/>
                  </a:cubicBezTo>
                  <a:lnTo>
                    <a:pt x="17957" y="887"/>
                  </a:lnTo>
                  <a:cubicBezTo>
                    <a:pt x="17957" y="412"/>
                    <a:pt x="17577" y="0"/>
                    <a:pt x="1707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0" name="Google Shape;2570;p29"/>
            <p:cNvSpPr/>
            <p:nvPr/>
          </p:nvSpPr>
          <p:spPr>
            <a:xfrm>
              <a:off x="907216" y="1196894"/>
              <a:ext cx="432098" cy="380101"/>
            </a:xfrm>
            <a:custGeom>
              <a:avLst/>
              <a:gdLst/>
              <a:ahLst/>
              <a:cxnLst/>
              <a:rect l="l" t="t" r="r" b="b"/>
              <a:pathLst>
                <a:path w="13080" h="11506" extrusionOk="0">
                  <a:moveTo>
                    <a:pt x="6528" y="0"/>
                  </a:moveTo>
                  <a:cubicBezTo>
                    <a:pt x="5798" y="0"/>
                    <a:pt x="5056" y="139"/>
                    <a:pt x="4339" y="432"/>
                  </a:cubicBezTo>
                  <a:cubicBezTo>
                    <a:pt x="1394" y="1668"/>
                    <a:pt x="0" y="5024"/>
                    <a:pt x="1235" y="7970"/>
                  </a:cubicBezTo>
                  <a:cubicBezTo>
                    <a:pt x="2145" y="10172"/>
                    <a:pt x="4285" y="11506"/>
                    <a:pt x="6548" y="11506"/>
                  </a:cubicBezTo>
                  <a:cubicBezTo>
                    <a:pt x="7279" y="11506"/>
                    <a:pt x="8022" y="11367"/>
                    <a:pt x="8741" y="11073"/>
                  </a:cubicBezTo>
                  <a:cubicBezTo>
                    <a:pt x="11686" y="9838"/>
                    <a:pt x="13079" y="6481"/>
                    <a:pt x="11844" y="3568"/>
                  </a:cubicBezTo>
                  <a:cubicBezTo>
                    <a:pt x="10934" y="1340"/>
                    <a:pt x="8792" y="0"/>
                    <a:pt x="65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6255404" y="2695281"/>
            <a:ext cx="285760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1600" b="1">
                <a:solidFill>
                  <a:srgbClr val="DD6045"/>
                </a:solidFill>
                <a:latin typeface="Janna LT" pitchFamily="2" charset="-78"/>
                <a:ea typeface="Janna LT" charset="0"/>
              </a:defRPr>
            </a:lvl1pPr>
          </a:lstStyle>
          <a:p>
            <a:r>
              <a:rPr lang="ar-OM" dirty="0"/>
              <a:t> تنشيط حالة البحث عن عمل مرة واحد على الاقل في كل شهر عن طريق الرسائل النصية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7877" y="1340713"/>
            <a:ext cx="634571" cy="1153201"/>
            <a:chOff x="457167" y="1193369"/>
            <a:chExt cx="1054838" cy="1916951"/>
          </a:xfrm>
        </p:grpSpPr>
        <p:sp>
          <p:nvSpPr>
            <p:cNvPr id="154" name="Google Shape;3149;p35"/>
            <p:cNvSpPr/>
            <p:nvPr/>
          </p:nvSpPr>
          <p:spPr>
            <a:xfrm>
              <a:off x="457167" y="1193369"/>
              <a:ext cx="1054838" cy="1916951"/>
            </a:xfrm>
            <a:custGeom>
              <a:avLst/>
              <a:gdLst/>
              <a:ahLst/>
              <a:cxnLst/>
              <a:rect l="l" t="t" r="r" b="b"/>
              <a:pathLst>
                <a:path w="31734" h="57670" extrusionOk="0">
                  <a:moveTo>
                    <a:pt x="2566" y="1"/>
                  </a:moveTo>
                  <a:cubicBezTo>
                    <a:pt x="1141" y="1"/>
                    <a:pt x="1" y="1141"/>
                    <a:pt x="1" y="2566"/>
                  </a:cubicBezTo>
                  <a:lnTo>
                    <a:pt x="1" y="55104"/>
                  </a:lnTo>
                  <a:cubicBezTo>
                    <a:pt x="1" y="56529"/>
                    <a:pt x="1141" y="57670"/>
                    <a:pt x="2566" y="57670"/>
                  </a:cubicBezTo>
                  <a:lnTo>
                    <a:pt x="29168" y="57670"/>
                  </a:lnTo>
                  <a:cubicBezTo>
                    <a:pt x="30561" y="57670"/>
                    <a:pt x="31733" y="56529"/>
                    <a:pt x="31733" y="55104"/>
                  </a:cubicBezTo>
                  <a:lnTo>
                    <a:pt x="31733" y="2566"/>
                  </a:lnTo>
                  <a:cubicBezTo>
                    <a:pt x="31733" y="1141"/>
                    <a:pt x="30561" y="1"/>
                    <a:pt x="29168" y="1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150;p35"/>
            <p:cNvSpPr/>
            <p:nvPr/>
          </p:nvSpPr>
          <p:spPr>
            <a:xfrm>
              <a:off x="506662" y="1339692"/>
              <a:ext cx="954786" cy="1585349"/>
            </a:xfrm>
            <a:custGeom>
              <a:avLst/>
              <a:gdLst/>
              <a:ahLst/>
              <a:cxnLst/>
              <a:rect l="l" t="t" r="r" b="b"/>
              <a:pathLst>
                <a:path w="28724" h="47694" extrusionOk="0">
                  <a:moveTo>
                    <a:pt x="0" y="0"/>
                  </a:moveTo>
                  <a:lnTo>
                    <a:pt x="0" y="47694"/>
                  </a:lnTo>
                  <a:lnTo>
                    <a:pt x="28724" y="47694"/>
                  </a:lnTo>
                  <a:lnTo>
                    <a:pt x="28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151;p35"/>
            <p:cNvSpPr/>
            <p:nvPr/>
          </p:nvSpPr>
          <p:spPr>
            <a:xfrm>
              <a:off x="506662" y="1338628"/>
              <a:ext cx="954786" cy="120063"/>
            </a:xfrm>
            <a:custGeom>
              <a:avLst/>
              <a:gdLst/>
              <a:ahLst/>
              <a:cxnLst/>
              <a:rect l="l" t="t" r="r" b="b"/>
              <a:pathLst>
                <a:path w="28724" h="3612" extrusionOk="0">
                  <a:moveTo>
                    <a:pt x="0" y="1"/>
                  </a:moveTo>
                  <a:lnTo>
                    <a:pt x="0" y="3611"/>
                  </a:lnTo>
                  <a:lnTo>
                    <a:pt x="28724" y="3611"/>
                  </a:lnTo>
                  <a:lnTo>
                    <a:pt x="2872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152;p35"/>
            <p:cNvSpPr/>
            <p:nvPr/>
          </p:nvSpPr>
          <p:spPr>
            <a:xfrm>
              <a:off x="577164" y="1910256"/>
              <a:ext cx="805339" cy="172649"/>
            </a:xfrm>
            <a:custGeom>
              <a:avLst/>
              <a:gdLst/>
              <a:ahLst/>
              <a:cxnLst/>
              <a:rect l="l" t="t" r="r" b="b"/>
              <a:pathLst>
                <a:path w="24228" h="5194" extrusionOk="0">
                  <a:moveTo>
                    <a:pt x="729" y="0"/>
                  </a:moveTo>
                  <a:cubicBezTo>
                    <a:pt x="318" y="0"/>
                    <a:pt x="1" y="317"/>
                    <a:pt x="1" y="728"/>
                  </a:cubicBezTo>
                  <a:lnTo>
                    <a:pt x="1" y="4434"/>
                  </a:lnTo>
                  <a:cubicBezTo>
                    <a:pt x="1" y="4845"/>
                    <a:pt x="318" y="5194"/>
                    <a:pt x="729" y="5194"/>
                  </a:cubicBezTo>
                  <a:lnTo>
                    <a:pt x="23468" y="5194"/>
                  </a:lnTo>
                  <a:cubicBezTo>
                    <a:pt x="23879" y="5194"/>
                    <a:pt x="24228" y="4845"/>
                    <a:pt x="24228" y="4434"/>
                  </a:cubicBezTo>
                  <a:lnTo>
                    <a:pt x="24228" y="728"/>
                  </a:lnTo>
                  <a:cubicBezTo>
                    <a:pt x="24228" y="317"/>
                    <a:pt x="23879" y="0"/>
                    <a:pt x="2346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153;p35"/>
            <p:cNvSpPr/>
            <p:nvPr/>
          </p:nvSpPr>
          <p:spPr>
            <a:xfrm>
              <a:off x="577164" y="2147091"/>
              <a:ext cx="805339" cy="173712"/>
            </a:xfrm>
            <a:custGeom>
              <a:avLst/>
              <a:gdLst/>
              <a:ahLst/>
              <a:cxnLst/>
              <a:rect l="l" t="t" r="r" b="b"/>
              <a:pathLst>
                <a:path w="24228" h="5226" extrusionOk="0">
                  <a:moveTo>
                    <a:pt x="729" y="1"/>
                  </a:moveTo>
                  <a:cubicBezTo>
                    <a:pt x="318" y="1"/>
                    <a:pt x="1" y="349"/>
                    <a:pt x="1" y="761"/>
                  </a:cubicBezTo>
                  <a:lnTo>
                    <a:pt x="1" y="4466"/>
                  </a:lnTo>
                  <a:cubicBezTo>
                    <a:pt x="1" y="4878"/>
                    <a:pt x="318" y="5226"/>
                    <a:pt x="729" y="5226"/>
                  </a:cubicBezTo>
                  <a:lnTo>
                    <a:pt x="23468" y="5226"/>
                  </a:lnTo>
                  <a:cubicBezTo>
                    <a:pt x="23879" y="5226"/>
                    <a:pt x="24228" y="4878"/>
                    <a:pt x="24228" y="4466"/>
                  </a:cubicBezTo>
                  <a:lnTo>
                    <a:pt x="24228" y="761"/>
                  </a:lnTo>
                  <a:cubicBezTo>
                    <a:pt x="24228" y="349"/>
                    <a:pt x="23879" y="1"/>
                    <a:pt x="23468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154;p35"/>
            <p:cNvSpPr/>
            <p:nvPr/>
          </p:nvSpPr>
          <p:spPr>
            <a:xfrm>
              <a:off x="788770" y="2601848"/>
              <a:ext cx="399013" cy="217921"/>
            </a:xfrm>
            <a:custGeom>
              <a:avLst/>
              <a:gdLst/>
              <a:ahLst/>
              <a:cxnLst/>
              <a:rect l="l" t="t" r="r" b="b"/>
              <a:pathLst>
                <a:path w="12004" h="6556" extrusionOk="0">
                  <a:moveTo>
                    <a:pt x="3262" y="0"/>
                  </a:moveTo>
                  <a:cubicBezTo>
                    <a:pt x="1457" y="0"/>
                    <a:pt x="0" y="1457"/>
                    <a:pt x="0" y="3294"/>
                  </a:cubicBezTo>
                  <a:cubicBezTo>
                    <a:pt x="0" y="5099"/>
                    <a:pt x="1457" y="6556"/>
                    <a:pt x="3262" y="6556"/>
                  </a:cubicBezTo>
                  <a:lnTo>
                    <a:pt x="8709" y="6556"/>
                  </a:lnTo>
                  <a:cubicBezTo>
                    <a:pt x="10515" y="6556"/>
                    <a:pt x="12003" y="5099"/>
                    <a:pt x="12003" y="3294"/>
                  </a:cubicBezTo>
                  <a:cubicBezTo>
                    <a:pt x="12003" y="1457"/>
                    <a:pt x="10515" y="0"/>
                    <a:pt x="8709" y="0"/>
                  </a:cubicBezTo>
                  <a:close/>
                </a:path>
              </a:pathLst>
            </a:custGeom>
            <a:solidFill>
              <a:srgbClr val="2CB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155;p35"/>
            <p:cNvSpPr/>
            <p:nvPr/>
          </p:nvSpPr>
          <p:spPr>
            <a:xfrm>
              <a:off x="788770" y="2576586"/>
              <a:ext cx="399013" cy="217921"/>
            </a:xfrm>
            <a:custGeom>
              <a:avLst/>
              <a:gdLst/>
              <a:ahLst/>
              <a:cxnLst/>
              <a:rect l="l" t="t" r="r" b="b"/>
              <a:pathLst>
                <a:path w="12004" h="6556" extrusionOk="0">
                  <a:moveTo>
                    <a:pt x="3262" y="0"/>
                  </a:moveTo>
                  <a:cubicBezTo>
                    <a:pt x="1457" y="0"/>
                    <a:pt x="0" y="1457"/>
                    <a:pt x="0" y="3262"/>
                  </a:cubicBezTo>
                  <a:cubicBezTo>
                    <a:pt x="0" y="5067"/>
                    <a:pt x="1457" y="6556"/>
                    <a:pt x="3262" y="6556"/>
                  </a:cubicBezTo>
                  <a:lnTo>
                    <a:pt x="8709" y="6556"/>
                  </a:lnTo>
                  <a:cubicBezTo>
                    <a:pt x="10515" y="6556"/>
                    <a:pt x="12003" y="5067"/>
                    <a:pt x="12003" y="3262"/>
                  </a:cubicBezTo>
                  <a:cubicBezTo>
                    <a:pt x="12003" y="1457"/>
                    <a:pt x="10515" y="0"/>
                    <a:pt x="8709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156;p35"/>
            <p:cNvSpPr/>
            <p:nvPr/>
          </p:nvSpPr>
          <p:spPr>
            <a:xfrm>
              <a:off x="785612" y="2983975"/>
              <a:ext cx="397949" cy="67411"/>
            </a:xfrm>
            <a:custGeom>
              <a:avLst/>
              <a:gdLst/>
              <a:ahLst/>
              <a:cxnLst/>
              <a:rect l="l" t="t" r="r" b="b"/>
              <a:pathLst>
                <a:path w="11972" h="2028" extrusionOk="0">
                  <a:moveTo>
                    <a:pt x="982" y="0"/>
                  </a:moveTo>
                  <a:cubicBezTo>
                    <a:pt x="444" y="0"/>
                    <a:pt x="0" y="475"/>
                    <a:pt x="0" y="1014"/>
                  </a:cubicBezTo>
                  <a:cubicBezTo>
                    <a:pt x="0" y="1552"/>
                    <a:pt x="444" y="2027"/>
                    <a:pt x="982" y="2027"/>
                  </a:cubicBezTo>
                  <a:lnTo>
                    <a:pt x="10958" y="2027"/>
                  </a:lnTo>
                  <a:cubicBezTo>
                    <a:pt x="11528" y="2027"/>
                    <a:pt x="11971" y="1552"/>
                    <a:pt x="11971" y="1014"/>
                  </a:cubicBezTo>
                  <a:cubicBezTo>
                    <a:pt x="11971" y="475"/>
                    <a:pt x="11528" y="0"/>
                    <a:pt x="10958" y="0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157;p35"/>
            <p:cNvSpPr/>
            <p:nvPr/>
          </p:nvSpPr>
          <p:spPr>
            <a:xfrm>
              <a:off x="967734" y="1245988"/>
              <a:ext cx="32642" cy="33739"/>
            </a:xfrm>
            <a:custGeom>
              <a:avLst/>
              <a:gdLst/>
              <a:ahLst/>
              <a:cxnLst/>
              <a:rect l="l" t="t" r="r" b="b"/>
              <a:pathLst>
                <a:path w="982" h="1015" extrusionOk="0">
                  <a:moveTo>
                    <a:pt x="507" y="1"/>
                  </a:moveTo>
                  <a:cubicBezTo>
                    <a:pt x="222" y="1"/>
                    <a:pt x="0" y="223"/>
                    <a:pt x="0" y="508"/>
                  </a:cubicBezTo>
                  <a:cubicBezTo>
                    <a:pt x="0" y="793"/>
                    <a:pt x="222" y="1014"/>
                    <a:pt x="507" y="1014"/>
                  </a:cubicBezTo>
                  <a:cubicBezTo>
                    <a:pt x="760" y="1014"/>
                    <a:pt x="982" y="793"/>
                    <a:pt x="982" y="508"/>
                  </a:cubicBezTo>
                  <a:cubicBezTo>
                    <a:pt x="982" y="223"/>
                    <a:pt x="760" y="1"/>
                    <a:pt x="50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158;p35"/>
            <p:cNvSpPr/>
            <p:nvPr/>
          </p:nvSpPr>
          <p:spPr>
            <a:xfrm>
              <a:off x="641383" y="2211311"/>
              <a:ext cx="51622" cy="53716"/>
            </a:xfrm>
            <a:custGeom>
              <a:avLst/>
              <a:gdLst/>
              <a:ahLst/>
              <a:cxnLst/>
              <a:rect l="l" t="t" r="r" b="b"/>
              <a:pathLst>
                <a:path w="1553" h="1616" extrusionOk="0">
                  <a:moveTo>
                    <a:pt x="602" y="0"/>
                  </a:moveTo>
                  <a:lnTo>
                    <a:pt x="602" y="507"/>
                  </a:lnTo>
                  <a:lnTo>
                    <a:pt x="159" y="254"/>
                  </a:lnTo>
                  <a:lnTo>
                    <a:pt x="1" y="570"/>
                  </a:lnTo>
                  <a:lnTo>
                    <a:pt x="444" y="824"/>
                  </a:lnTo>
                  <a:lnTo>
                    <a:pt x="1" y="1077"/>
                  </a:lnTo>
                  <a:lnTo>
                    <a:pt x="159" y="1362"/>
                  </a:lnTo>
                  <a:lnTo>
                    <a:pt x="602" y="1109"/>
                  </a:lnTo>
                  <a:lnTo>
                    <a:pt x="602" y="1615"/>
                  </a:lnTo>
                  <a:lnTo>
                    <a:pt x="951" y="1615"/>
                  </a:lnTo>
                  <a:lnTo>
                    <a:pt x="919" y="1109"/>
                  </a:lnTo>
                  <a:lnTo>
                    <a:pt x="1363" y="1394"/>
                  </a:lnTo>
                  <a:lnTo>
                    <a:pt x="1553" y="1077"/>
                  </a:lnTo>
                  <a:lnTo>
                    <a:pt x="1078" y="824"/>
                  </a:lnTo>
                  <a:lnTo>
                    <a:pt x="1553" y="570"/>
                  </a:lnTo>
                  <a:lnTo>
                    <a:pt x="1363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159;p35"/>
            <p:cNvSpPr/>
            <p:nvPr/>
          </p:nvSpPr>
          <p:spPr>
            <a:xfrm>
              <a:off x="715077" y="2211311"/>
              <a:ext cx="51622" cy="53716"/>
            </a:xfrm>
            <a:custGeom>
              <a:avLst/>
              <a:gdLst/>
              <a:ahLst/>
              <a:cxnLst/>
              <a:rect l="l" t="t" r="r" b="b"/>
              <a:pathLst>
                <a:path w="1553" h="1616" extrusionOk="0">
                  <a:moveTo>
                    <a:pt x="602" y="0"/>
                  </a:moveTo>
                  <a:lnTo>
                    <a:pt x="602" y="507"/>
                  </a:lnTo>
                  <a:lnTo>
                    <a:pt x="159" y="254"/>
                  </a:lnTo>
                  <a:lnTo>
                    <a:pt x="1" y="570"/>
                  </a:lnTo>
                  <a:lnTo>
                    <a:pt x="444" y="824"/>
                  </a:lnTo>
                  <a:lnTo>
                    <a:pt x="1" y="1077"/>
                  </a:lnTo>
                  <a:lnTo>
                    <a:pt x="159" y="1362"/>
                  </a:lnTo>
                  <a:lnTo>
                    <a:pt x="602" y="1109"/>
                  </a:lnTo>
                  <a:lnTo>
                    <a:pt x="602" y="1615"/>
                  </a:lnTo>
                  <a:lnTo>
                    <a:pt x="951" y="1615"/>
                  </a:lnTo>
                  <a:lnTo>
                    <a:pt x="919" y="1109"/>
                  </a:lnTo>
                  <a:lnTo>
                    <a:pt x="1362" y="1394"/>
                  </a:lnTo>
                  <a:lnTo>
                    <a:pt x="1552" y="1077"/>
                  </a:lnTo>
                  <a:lnTo>
                    <a:pt x="1077" y="824"/>
                  </a:lnTo>
                  <a:lnTo>
                    <a:pt x="1552" y="570"/>
                  </a:lnTo>
                  <a:lnTo>
                    <a:pt x="1362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160;p35"/>
            <p:cNvSpPr/>
            <p:nvPr/>
          </p:nvSpPr>
          <p:spPr>
            <a:xfrm>
              <a:off x="788770" y="2211311"/>
              <a:ext cx="51622" cy="53716"/>
            </a:xfrm>
            <a:custGeom>
              <a:avLst/>
              <a:gdLst/>
              <a:ahLst/>
              <a:cxnLst/>
              <a:rect l="l" t="t" r="r" b="b"/>
              <a:pathLst>
                <a:path w="1553" h="1616" extrusionOk="0">
                  <a:moveTo>
                    <a:pt x="570" y="0"/>
                  </a:moveTo>
                  <a:lnTo>
                    <a:pt x="602" y="507"/>
                  </a:lnTo>
                  <a:lnTo>
                    <a:pt x="602" y="507"/>
                  </a:lnTo>
                  <a:lnTo>
                    <a:pt x="159" y="254"/>
                  </a:lnTo>
                  <a:lnTo>
                    <a:pt x="0" y="570"/>
                  </a:lnTo>
                  <a:lnTo>
                    <a:pt x="444" y="824"/>
                  </a:lnTo>
                  <a:lnTo>
                    <a:pt x="0" y="1077"/>
                  </a:lnTo>
                  <a:lnTo>
                    <a:pt x="159" y="1362"/>
                  </a:lnTo>
                  <a:lnTo>
                    <a:pt x="602" y="1109"/>
                  </a:lnTo>
                  <a:lnTo>
                    <a:pt x="602" y="1615"/>
                  </a:lnTo>
                  <a:lnTo>
                    <a:pt x="919" y="1615"/>
                  </a:lnTo>
                  <a:lnTo>
                    <a:pt x="919" y="1109"/>
                  </a:lnTo>
                  <a:lnTo>
                    <a:pt x="1362" y="1394"/>
                  </a:lnTo>
                  <a:lnTo>
                    <a:pt x="1552" y="1077"/>
                  </a:lnTo>
                  <a:lnTo>
                    <a:pt x="1077" y="824"/>
                  </a:lnTo>
                  <a:lnTo>
                    <a:pt x="1552" y="570"/>
                  </a:lnTo>
                  <a:lnTo>
                    <a:pt x="1362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161;p35"/>
            <p:cNvSpPr/>
            <p:nvPr/>
          </p:nvSpPr>
          <p:spPr>
            <a:xfrm>
              <a:off x="862463" y="2211311"/>
              <a:ext cx="51622" cy="53716"/>
            </a:xfrm>
            <a:custGeom>
              <a:avLst/>
              <a:gdLst/>
              <a:ahLst/>
              <a:cxnLst/>
              <a:rect l="l" t="t" r="r" b="b"/>
              <a:pathLst>
                <a:path w="1553" h="1616" extrusionOk="0">
                  <a:moveTo>
                    <a:pt x="570" y="0"/>
                  </a:moveTo>
                  <a:lnTo>
                    <a:pt x="602" y="507"/>
                  </a:lnTo>
                  <a:lnTo>
                    <a:pt x="602" y="507"/>
                  </a:lnTo>
                  <a:lnTo>
                    <a:pt x="159" y="254"/>
                  </a:lnTo>
                  <a:lnTo>
                    <a:pt x="0" y="570"/>
                  </a:lnTo>
                  <a:lnTo>
                    <a:pt x="444" y="824"/>
                  </a:lnTo>
                  <a:lnTo>
                    <a:pt x="0" y="1077"/>
                  </a:lnTo>
                  <a:lnTo>
                    <a:pt x="159" y="1362"/>
                  </a:lnTo>
                  <a:lnTo>
                    <a:pt x="602" y="1109"/>
                  </a:lnTo>
                  <a:lnTo>
                    <a:pt x="602" y="1615"/>
                  </a:lnTo>
                  <a:lnTo>
                    <a:pt x="919" y="1615"/>
                  </a:lnTo>
                  <a:lnTo>
                    <a:pt x="919" y="1109"/>
                  </a:lnTo>
                  <a:lnTo>
                    <a:pt x="1362" y="1394"/>
                  </a:lnTo>
                  <a:lnTo>
                    <a:pt x="1552" y="1077"/>
                  </a:lnTo>
                  <a:lnTo>
                    <a:pt x="1077" y="824"/>
                  </a:lnTo>
                  <a:lnTo>
                    <a:pt x="1552" y="570"/>
                  </a:lnTo>
                  <a:lnTo>
                    <a:pt x="1362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162;p35"/>
            <p:cNvSpPr/>
            <p:nvPr/>
          </p:nvSpPr>
          <p:spPr>
            <a:xfrm>
              <a:off x="936156" y="2211311"/>
              <a:ext cx="51588" cy="53716"/>
            </a:xfrm>
            <a:custGeom>
              <a:avLst/>
              <a:gdLst/>
              <a:ahLst/>
              <a:cxnLst/>
              <a:rect l="l" t="t" r="r" b="b"/>
              <a:pathLst>
                <a:path w="1552" h="1616" extrusionOk="0">
                  <a:moveTo>
                    <a:pt x="570" y="0"/>
                  </a:moveTo>
                  <a:lnTo>
                    <a:pt x="602" y="507"/>
                  </a:lnTo>
                  <a:lnTo>
                    <a:pt x="602" y="507"/>
                  </a:lnTo>
                  <a:lnTo>
                    <a:pt x="158" y="254"/>
                  </a:lnTo>
                  <a:lnTo>
                    <a:pt x="0" y="570"/>
                  </a:lnTo>
                  <a:lnTo>
                    <a:pt x="443" y="824"/>
                  </a:lnTo>
                  <a:lnTo>
                    <a:pt x="0" y="1077"/>
                  </a:lnTo>
                  <a:lnTo>
                    <a:pt x="158" y="1362"/>
                  </a:lnTo>
                  <a:lnTo>
                    <a:pt x="602" y="1109"/>
                  </a:lnTo>
                  <a:lnTo>
                    <a:pt x="602" y="1615"/>
                  </a:lnTo>
                  <a:lnTo>
                    <a:pt x="919" y="1615"/>
                  </a:lnTo>
                  <a:lnTo>
                    <a:pt x="919" y="1109"/>
                  </a:lnTo>
                  <a:lnTo>
                    <a:pt x="1362" y="1394"/>
                  </a:lnTo>
                  <a:lnTo>
                    <a:pt x="1552" y="1077"/>
                  </a:lnTo>
                  <a:lnTo>
                    <a:pt x="1077" y="824"/>
                  </a:lnTo>
                  <a:lnTo>
                    <a:pt x="1552" y="570"/>
                  </a:lnTo>
                  <a:lnTo>
                    <a:pt x="1362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163;p35"/>
            <p:cNvSpPr/>
            <p:nvPr/>
          </p:nvSpPr>
          <p:spPr>
            <a:xfrm>
              <a:off x="1009816" y="2211311"/>
              <a:ext cx="51622" cy="53716"/>
            </a:xfrm>
            <a:custGeom>
              <a:avLst/>
              <a:gdLst/>
              <a:ahLst/>
              <a:cxnLst/>
              <a:rect l="l" t="t" r="r" b="b"/>
              <a:pathLst>
                <a:path w="1553" h="1616" extrusionOk="0">
                  <a:moveTo>
                    <a:pt x="571" y="0"/>
                  </a:moveTo>
                  <a:lnTo>
                    <a:pt x="603" y="507"/>
                  </a:lnTo>
                  <a:lnTo>
                    <a:pt x="603" y="507"/>
                  </a:lnTo>
                  <a:lnTo>
                    <a:pt x="159" y="254"/>
                  </a:lnTo>
                  <a:lnTo>
                    <a:pt x="1" y="570"/>
                  </a:lnTo>
                  <a:lnTo>
                    <a:pt x="444" y="824"/>
                  </a:lnTo>
                  <a:lnTo>
                    <a:pt x="1" y="1077"/>
                  </a:lnTo>
                  <a:lnTo>
                    <a:pt x="159" y="1362"/>
                  </a:lnTo>
                  <a:lnTo>
                    <a:pt x="603" y="1109"/>
                  </a:lnTo>
                  <a:lnTo>
                    <a:pt x="603" y="1615"/>
                  </a:lnTo>
                  <a:lnTo>
                    <a:pt x="919" y="1615"/>
                  </a:lnTo>
                  <a:lnTo>
                    <a:pt x="919" y="1109"/>
                  </a:lnTo>
                  <a:lnTo>
                    <a:pt x="1363" y="1394"/>
                  </a:lnTo>
                  <a:lnTo>
                    <a:pt x="1553" y="1077"/>
                  </a:lnTo>
                  <a:lnTo>
                    <a:pt x="1078" y="824"/>
                  </a:lnTo>
                  <a:lnTo>
                    <a:pt x="1553" y="570"/>
                  </a:lnTo>
                  <a:lnTo>
                    <a:pt x="1363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164;p35"/>
            <p:cNvSpPr/>
            <p:nvPr/>
          </p:nvSpPr>
          <p:spPr>
            <a:xfrm>
              <a:off x="1083509" y="2211311"/>
              <a:ext cx="51622" cy="53716"/>
            </a:xfrm>
            <a:custGeom>
              <a:avLst/>
              <a:gdLst/>
              <a:ahLst/>
              <a:cxnLst/>
              <a:rect l="l" t="t" r="r" b="b"/>
              <a:pathLst>
                <a:path w="1553" h="1616" extrusionOk="0">
                  <a:moveTo>
                    <a:pt x="571" y="0"/>
                  </a:moveTo>
                  <a:lnTo>
                    <a:pt x="603" y="507"/>
                  </a:lnTo>
                  <a:lnTo>
                    <a:pt x="603" y="507"/>
                  </a:lnTo>
                  <a:lnTo>
                    <a:pt x="159" y="254"/>
                  </a:lnTo>
                  <a:lnTo>
                    <a:pt x="1" y="570"/>
                  </a:lnTo>
                  <a:lnTo>
                    <a:pt x="444" y="824"/>
                  </a:lnTo>
                  <a:lnTo>
                    <a:pt x="1" y="1077"/>
                  </a:lnTo>
                  <a:lnTo>
                    <a:pt x="159" y="1362"/>
                  </a:lnTo>
                  <a:lnTo>
                    <a:pt x="603" y="1109"/>
                  </a:lnTo>
                  <a:lnTo>
                    <a:pt x="603" y="1615"/>
                  </a:lnTo>
                  <a:lnTo>
                    <a:pt x="919" y="1615"/>
                  </a:lnTo>
                  <a:lnTo>
                    <a:pt x="919" y="1109"/>
                  </a:lnTo>
                  <a:lnTo>
                    <a:pt x="1363" y="1394"/>
                  </a:lnTo>
                  <a:lnTo>
                    <a:pt x="1553" y="1077"/>
                  </a:lnTo>
                  <a:lnTo>
                    <a:pt x="1078" y="824"/>
                  </a:lnTo>
                  <a:lnTo>
                    <a:pt x="1553" y="570"/>
                  </a:lnTo>
                  <a:lnTo>
                    <a:pt x="1363" y="254"/>
                  </a:lnTo>
                  <a:lnTo>
                    <a:pt x="919" y="507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165;p35"/>
            <p:cNvSpPr/>
            <p:nvPr/>
          </p:nvSpPr>
          <p:spPr>
            <a:xfrm>
              <a:off x="1156138" y="2211311"/>
              <a:ext cx="52685" cy="53716"/>
            </a:xfrm>
            <a:custGeom>
              <a:avLst/>
              <a:gdLst/>
              <a:ahLst/>
              <a:cxnLst/>
              <a:rect l="l" t="t" r="r" b="b"/>
              <a:pathLst>
                <a:path w="1585" h="1616" extrusionOk="0">
                  <a:moveTo>
                    <a:pt x="603" y="0"/>
                  </a:moveTo>
                  <a:lnTo>
                    <a:pt x="634" y="507"/>
                  </a:lnTo>
                  <a:lnTo>
                    <a:pt x="634" y="507"/>
                  </a:lnTo>
                  <a:lnTo>
                    <a:pt x="191" y="254"/>
                  </a:lnTo>
                  <a:lnTo>
                    <a:pt x="1" y="570"/>
                  </a:lnTo>
                  <a:lnTo>
                    <a:pt x="476" y="824"/>
                  </a:lnTo>
                  <a:lnTo>
                    <a:pt x="1" y="1077"/>
                  </a:lnTo>
                  <a:lnTo>
                    <a:pt x="191" y="1362"/>
                  </a:lnTo>
                  <a:lnTo>
                    <a:pt x="634" y="1109"/>
                  </a:lnTo>
                  <a:lnTo>
                    <a:pt x="634" y="1109"/>
                  </a:lnTo>
                  <a:lnTo>
                    <a:pt x="603" y="1615"/>
                  </a:lnTo>
                  <a:lnTo>
                    <a:pt x="951" y="1615"/>
                  </a:lnTo>
                  <a:lnTo>
                    <a:pt x="951" y="1109"/>
                  </a:lnTo>
                  <a:lnTo>
                    <a:pt x="1394" y="1394"/>
                  </a:lnTo>
                  <a:lnTo>
                    <a:pt x="1584" y="1077"/>
                  </a:lnTo>
                  <a:lnTo>
                    <a:pt x="1109" y="824"/>
                  </a:lnTo>
                  <a:lnTo>
                    <a:pt x="1584" y="570"/>
                  </a:lnTo>
                  <a:lnTo>
                    <a:pt x="1394" y="254"/>
                  </a:lnTo>
                  <a:lnTo>
                    <a:pt x="951" y="507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166;p35"/>
            <p:cNvSpPr/>
            <p:nvPr/>
          </p:nvSpPr>
          <p:spPr>
            <a:xfrm>
              <a:off x="643511" y="1968127"/>
              <a:ext cx="58968" cy="68474"/>
            </a:xfrm>
            <a:custGeom>
              <a:avLst/>
              <a:gdLst/>
              <a:ahLst/>
              <a:cxnLst/>
              <a:rect l="l" t="t" r="r" b="b"/>
              <a:pathLst>
                <a:path w="1774" h="2060" extrusionOk="0">
                  <a:moveTo>
                    <a:pt x="0" y="1"/>
                  </a:moveTo>
                  <a:lnTo>
                    <a:pt x="0" y="1204"/>
                  </a:lnTo>
                  <a:cubicBezTo>
                    <a:pt x="0" y="1363"/>
                    <a:pt x="32" y="1521"/>
                    <a:pt x="95" y="1648"/>
                  </a:cubicBezTo>
                  <a:cubicBezTo>
                    <a:pt x="190" y="1774"/>
                    <a:pt x="285" y="1869"/>
                    <a:pt x="412" y="1933"/>
                  </a:cubicBezTo>
                  <a:cubicBezTo>
                    <a:pt x="538" y="2028"/>
                    <a:pt x="697" y="2059"/>
                    <a:pt x="887" y="2059"/>
                  </a:cubicBezTo>
                  <a:cubicBezTo>
                    <a:pt x="1077" y="2059"/>
                    <a:pt x="1235" y="2028"/>
                    <a:pt x="1362" y="1933"/>
                  </a:cubicBezTo>
                  <a:cubicBezTo>
                    <a:pt x="1489" y="1869"/>
                    <a:pt x="1584" y="1774"/>
                    <a:pt x="1679" y="1648"/>
                  </a:cubicBezTo>
                  <a:cubicBezTo>
                    <a:pt x="1742" y="1521"/>
                    <a:pt x="1774" y="1363"/>
                    <a:pt x="1774" y="1204"/>
                  </a:cubicBezTo>
                  <a:lnTo>
                    <a:pt x="1774" y="1"/>
                  </a:lnTo>
                  <a:lnTo>
                    <a:pt x="1394" y="1"/>
                  </a:lnTo>
                  <a:lnTo>
                    <a:pt x="1394" y="1204"/>
                  </a:lnTo>
                  <a:cubicBezTo>
                    <a:pt x="1394" y="1363"/>
                    <a:pt x="1330" y="1489"/>
                    <a:pt x="1267" y="1584"/>
                  </a:cubicBezTo>
                  <a:cubicBezTo>
                    <a:pt x="1172" y="1648"/>
                    <a:pt x="1045" y="1711"/>
                    <a:pt x="887" y="1711"/>
                  </a:cubicBezTo>
                  <a:cubicBezTo>
                    <a:pt x="729" y="1711"/>
                    <a:pt x="634" y="1648"/>
                    <a:pt x="538" y="1584"/>
                  </a:cubicBezTo>
                  <a:cubicBezTo>
                    <a:pt x="443" y="1489"/>
                    <a:pt x="380" y="1363"/>
                    <a:pt x="380" y="1204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167;p35"/>
            <p:cNvSpPr/>
            <p:nvPr/>
          </p:nvSpPr>
          <p:spPr>
            <a:xfrm>
              <a:off x="711919" y="1982886"/>
              <a:ext cx="41085" cy="52652"/>
            </a:xfrm>
            <a:custGeom>
              <a:avLst/>
              <a:gdLst/>
              <a:ahLst/>
              <a:cxnLst/>
              <a:rect l="l" t="t" r="r" b="b"/>
              <a:pathLst>
                <a:path w="1236" h="1584" extrusionOk="0">
                  <a:moveTo>
                    <a:pt x="666" y="0"/>
                  </a:moveTo>
                  <a:cubicBezTo>
                    <a:pt x="476" y="0"/>
                    <a:pt x="349" y="32"/>
                    <a:pt x="222" y="127"/>
                  </a:cubicBezTo>
                  <a:cubicBezTo>
                    <a:pt x="127" y="222"/>
                    <a:pt x="64" y="317"/>
                    <a:pt x="64" y="475"/>
                  </a:cubicBezTo>
                  <a:cubicBezTo>
                    <a:pt x="64" y="570"/>
                    <a:pt x="96" y="665"/>
                    <a:pt x="127" y="729"/>
                  </a:cubicBezTo>
                  <a:cubicBezTo>
                    <a:pt x="191" y="792"/>
                    <a:pt x="254" y="824"/>
                    <a:pt x="317" y="855"/>
                  </a:cubicBezTo>
                  <a:cubicBezTo>
                    <a:pt x="381" y="887"/>
                    <a:pt x="476" y="919"/>
                    <a:pt x="571" y="950"/>
                  </a:cubicBezTo>
                  <a:cubicBezTo>
                    <a:pt x="666" y="982"/>
                    <a:pt x="761" y="1014"/>
                    <a:pt x="792" y="1045"/>
                  </a:cubicBezTo>
                  <a:cubicBezTo>
                    <a:pt x="856" y="1077"/>
                    <a:pt x="887" y="1109"/>
                    <a:pt x="887" y="1172"/>
                  </a:cubicBezTo>
                  <a:cubicBezTo>
                    <a:pt x="887" y="1204"/>
                    <a:pt x="856" y="1235"/>
                    <a:pt x="824" y="1267"/>
                  </a:cubicBezTo>
                  <a:cubicBezTo>
                    <a:pt x="761" y="1299"/>
                    <a:pt x="729" y="1299"/>
                    <a:pt x="634" y="1299"/>
                  </a:cubicBezTo>
                  <a:cubicBezTo>
                    <a:pt x="571" y="1299"/>
                    <a:pt x="476" y="1299"/>
                    <a:pt x="381" y="1267"/>
                  </a:cubicBezTo>
                  <a:cubicBezTo>
                    <a:pt x="286" y="1235"/>
                    <a:pt x="191" y="1172"/>
                    <a:pt x="127" y="1109"/>
                  </a:cubicBezTo>
                  <a:lnTo>
                    <a:pt x="1" y="1394"/>
                  </a:lnTo>
                  <a:cubicBezTo>
                    <a:pt x="64" y="1457"/>
                    <a:pt x="159" y="1489"/>
                    <a:pt x="286" y="1552"/>
                  </a:cubicBezTo>
                  <a:cubicBezTo>
                    <a:pt x="412" y="1584"/>
                    <a:pt x="507" y="1584"/>
                    <a:pt x="634" y="1584"/>
                  </a:cubicBezTo>
                  <a:cubicBezTo>
                    <a:pt x="824" y="1584"/>
                    <a:pt x="951" y="1552"/>
                    <a:pt x="1077" y="1489"/>
                  </a:cubicBezTo>
                  <a:cubicBezTo>
                    <a:pt x="1172" y="1394"/>
                    <a:pt x="1236" y="1267"/>
                    <a:pt x="1236" y="1140"/>
                  </a:cubicBezTo>
                  <a:cubicBezTo>
                    <a:pt x="1236" y="1014"/>
                    <a:pt x="1236" y="950"/>
                    <a:pt x="1172" y="887"/>
                  </a:cubicBezTo>
                  <a:cubicBezTo>
                    <a:pt x="1109" y="824"/>
                    <a:pt x="1077" y="760"/>
                    <a:pt x="982" y="729"/>
                  </a:cubicBezTo>
                  <a:cubicBezTo>
                    <a:pt x="919" y="697"/>
                    <a:pt x="824" y="665"/>
                    <a:pt x="729" y="634"/>
                  </a:cubicBezTo>
                  <a:cubicBezTo>
                    <a:pt x="634" y="602"/>
                    <a:pt x="539" y="570"/>
                    <a:pt x="507" y="539"/>
                  </a:cubicBezTo>
                  <a:cubicBezTo>
                    <a:pt x="444" y="539"/>
                    <a:pt x="412" y="475"/>
                    <a:pt x="412" y="444"/>
                  </a:cubicBezTo>
                  <a:cubicBezTo>
                    <a:pt x="412" y="380"/>
                    <a:pt x="444" y="349"/>
                    <a:pt x="476" y="349"/>
                  </a:cubicBezTo>
                  <a:cubicBezTo>
                    <a:pt x="507" y="317"/>
                    <a:pt x="571" y="317"/>
                    <a:pt x="634" y="317"/>
                  </a:cubicBezTo>
                  <a:cubicBezTo>
                    <a:pt x="697" y="317"/>
                    <a:pt x="792" y="317"/>
                    <a:pt x="856" y="349"/>
                  </a:cubicBezTo>
                  <a:cubicBezTo>
                    <a:pt x="951" y="380"/>
                    <a:pt x="1014" y="412"/>
                    <a:pt x="1077" y="444"/>
                  </a:cubicBezTo>
                  <a:lnTo>
                    <a:pt x="1236" y="159"/>
                  </a:lnTo>
                  <a:cubicBezTo>
                    <a:pt x="1141" y="127"/>
                    <a:pt x="1046" y="64"/>
                    <a:pt x="951" y="32"/>
                  </a:cubicBezTo>
                  <a:cubicBezTo>
                    <a:pt x="856" y="32"/>
                    <a:pt x="761" y="0"/>
                    <a:pt x="666" y="0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168;p35"/>
            <p:cNvSpPr/>
            <p:nvPr/>
          </p:nvSpPr>
          <p:spPr>
            <a:xfrm>
              <a:off x="759286" y="1983916"/>
              <a:ext cx="51622" cy="52685"/>
            </a:xfrm>
            <a:custGeom>
              <a:avLst/>
              <a:gdLst/>
              <a:ahLst/>
              <a:cxnLst/>
              <a:rect l="l" t="t" r="r" b="b"/>
              <a:pathLst>
                <a:path w="1553" h="1585" extrusionOk="0">
                  <a:moveTo>
                    <a:pt x="792" y="286"/>
                  </a:moveTo>
                  <a:cubicBezTo>
                    <a:pt x="919" y="286"/>
                    <a:pt x="1014" y="318"/>
                    <a:pt x="1077" y="381"/>
                  </a:cubicBezTo>
                  <a:cubicBezTo>
                    <a:pt x="1141" y="444"/>
                    <a:pt x="1204" y="539"/>
                    <a:pt x="1204" y="666"/>
                  </a:cubicBezTo>
                  <a:lnTo>
                    <a:pt x="381" y="666"/>
                  </a:lnTo>
                  <a:cubicBezTo>
                    <a:pt x="412" y="539"/>
                    <a:pt x="444" y="444"/>
                    <a:pt x="507" y="381"/>
                  </a:cubicBezTo>
                  <a:cubicBezTo>
                    <a:pt x="602" y="318"/>
                    <a:pt x="697" y="286"/>
                    <a:pt x="792" y="286"/>
                  </a:cubicBezTo>
                  <a:close/>
                  <a:moveTo>
                    <a:pt x="792" y="1"/>
                  </a:moveTo>
                  <a:cubicBezTo>
                    <a:pt x="634" y="1"/>
                    <a:pt x="476" y="33"/>
                    <a:pt x="381" y="96"/>
                  </a:cubicBezTo>
                  <a:cubicBezTo>
                    <a:pt x="254" y="159"/>
                    <a:pt x="159" y="254"/>
                    <a:pt x="96" y="381"/>
                  </a:cubicBezTo>
                  <a:cubicBezTo>
                    <a:pt x="32" y="476"/>
                    <a:pt x="1" y="634"/>
                    <a:pt x="1" y="793"/>
                  </a:cubicBezTo>
                  <a:cubicBezTo>
                    <a:pt x="1" y="951"/>
                    <a:pt x="32" y="1078"/>
                    <a:pt x="96" y="1204"/>
                  </a:cubicBezTo>
                  <a:cubicBezTo>
                    <a:pt x="159" y="1299"/>
                    <a:pt x="254" y="1394"/>
                    <a:pt x="381" y="1458"/>
                  </a:cubicBezTo>
                  <a:cubicBezTo>
                    <a:pt x="476" y="1553"/>
                    <a:pt x="634" y="1584"/>
                    <a:pt x="792" y="1584"/>
                  </a:cubicBezTo>
                  <a:cubicBezTo>
                    <a:pt x="919" y="1584"/>
                    <a:pt x="1046" y="1553"/>
                    <a:pt x="1172" y="1489"/>
                  </a:cubicBezTo>
                  <a:cubicBezTo>
                    <a:pt x="1267" y="1458"/>
                    <a:pt x="1362" y="1394"/>
                    <a:pt x="1457" y="1299"/>
                  </a:cubicBezTo>
                  <a:lnTo>
                    <a:pt x="1236" y="1078"/>
                  </a:lnTo>
                  <a:cubicBezTo>
                    <a:pt x="1204" y="1141"/>
                    <a:pt x="1141" y="1173"/>
                    <a:pt x="1046" y="1204"/>
                  </a:cubicBezTo>
                  <a:cubicBezTo>
                    <a:pt x="982" y="1236"/>
                    <a:pt x="919" y="1268"/>
                    <a:pt x="824" y="1268"/>
                  </a:cubicBezTo>
                  <a:cubicBezTo>
                    <a:pt x="697" y="1268"/>
                    <a:pt x="602" y="1236"/>
                    <a:pt x="539" y="1173"/>
                  </a:cubicBezTo>
                  <a:cubicBezTo>
                    <a:pt x="444" y="1109"/>
                    <a:pt x="412" y="1014"/>
                    <a:pt x="381" y="919"/>
                  </a:cubicBezTo>
                  <a:lnTo>
                    <a:pt x="1521" y="919"/>
                  </a:lnTo>
                  <a:cubicBezTo>
                    <a:pt x="1553" y="888"/>
                    <a:pt x="1553" y="856"/>
                    <a:pt x="1553" y="793"/>
                  </a:cubicBezTo>
                  <a:cubicBezTo>
                    <a:pt x="1553" y="539"/>
                    <a:pt x="1489" y="349"/>
                    <a:pt x="1362" y="191"/>
                  </a:cubicBezTo>
                  <a:cubicBezTo>
                    <a:pt x="1236" y="64"/>
                    <a:pt x="1046" y="1"/>
                    <a:pt x="792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169;p35"/>
            <p:cNvSpPr/>
            <p:nvPr/>
          </p:nvSpPr>
          <p:spPr>
            <a:xfrm>
              <a:off x="821411" y="1982886"/>
              <a:ext cx="30548" cy="52652"/>
            </a:xfrm>
            <a:custGeom>
              <a:avLst/>
              <a:gdLst/>
              <a:ahLst/>
              <a:cxnLst/>
              <a:rect l="l" t="t" r="r" b="b"/>
              <a:pathLst>
                <a:path w="919" h="1584" extrusionOk="0">
                  <a:moveTo>
                    <a:pt x="919" y="0"/>
                  </a:moveTo>
                  <a:cubicBezTo>
                    <a:pt x="792" y="32"/>
                    <a:pt x="697" y="32"/>
                    <a:pt x="602" y="95"/>
                  </a:cubicBezTo>
                  <a:cubicBezTo>
                    <a:pt x="507" y="159"/>
                    <a:pt x="444" y="222"/>
                    <a:pt x="380" y="317"/>
                  </a:cubicBezTo>
                  <a:lnTo>
                    <a:pt x="380" y="32"/>
                  </a:lnTo>
                  <a:lnTo>
                    <a:pt x="0" y="32"/>
                  </a:lnTo>
                  <a:lnTo>
                    <a:pt x="0" y="1584"/>
                  </a:lnTo>
                  <a:lnTo>
                    <a:pt x="380" y="1584"/>
                  </a:lnTo>
                  <a:lnTo>
                    <a:pt x="380" y="824"/>
                  </a:lnTo>
                  <a:cubicBezTo>
                    <a:pt x="380" y="697"/>
                    <a:pt x="444" y="570"/>
                    <a:pt x="539" y="507"/>
                  </a:cubicBezTo>
                  <a:cubicBezTo>
                    <a:pt x="602" y="412"/>
                    <a:pt x="760" y="380"/>
                    <a:pt x="919" y="380"/>
                  </a:cubicBezTo>
                  <a:lnTo>
                    <a:pt x="919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75" name="Google Shape;3170;p35"/>
            <p:cNvSpPr/>
            <p:nvPr/>
          </p:nvSpPr>
          <p:spPr>
            <a:xfrm>
              <a:off x="860335" y="1982886"/>
              <a:ext cx="50591" cy="52652"/>
            </a:xfrm>
            <a:custGeom>
              <a:avLst/>
              <a:gdLst/>
              <a:ahLst/>
              <a:cxnLst/>
              <a:rect l="l" t="t" r="r" b="b"/>
              <a:pathLst>
                <a:path w="1522" h="1584" extrusionOk="0">
                  <a:moveTo>
                    <a:pt x="919" y="0"/>
                  </a:moveTo>
                  <a:cubicBezTo>
                    <a:pt x="666" y="32"/>
                    <a:pt x="476" y="127"/>
                    <a:pt x="381" y="317"/>
                  </a:cubicBezTo>
                  <a:lnTo>
                    <a:pt x="381" y="32"/>
                  </a:lnTo>
                  <a:lnTo>
                    <a:pt x="1" y="32"/>
                  </a:lnTo>
                  <a:lnTo>
                    <a:pt x="1" y="1584"/>
                  </a:lnTo>
                  <a:lnTo>
                    <a:pt x="381" y="1584"/>
                  </a:lnTo>
                  <a:lnTo>
                    <a:pt x="381" y="824"/>
                  </a:lnTo>
                  <a:cubicBezTo>
                    <a:pt x="381" y="697"/>
                    <a:pt x="413" y="570"/>
                    <a:pt x="476" y="507"/>
                  </a:cubicBezTo>
                  <a:cubicBezTo>
                    <a:pt x="571" y="412"/>
                    <a:pt x="666" y="380"/>
                    <a:pt x="793" y="380"/>
                  </a:cubicBezTo>
                  <a:cubicBezTo>
                    <a:pt x="888" y="380"/>
                    <a:pt x="983" y="412"/>
                    <a:pt x="1046" y="475"/>
                  </a:cubicBezTo>
                  <a:cubicBezTo>
                    <a:pt x="1109" y="539"/>
                    <a:pt x="1141" y="634"/>
                    <a:pt x="1141" y="729"/>
                  </a:cubicBezTo>
                  <a:lnTo>
                    <a:pt x="1141" y="1584"/>
                  </a:lnTo>
                  <a:lnTo>
                    <a:pt x="1521" y="1584"/>
                  </a:lnTo>
                  <a:lnTo>
                    <a:pt x="1521" y="602"/>
                  </a:lnTo>
                  <a:cubicBezTo>
                    <a:pt x="1521" y="412"/>
                    <a:pt x="1458" y="285"/>
                    <a:pt x="1363" y="190"/>
                  </a:cubicBezTo>
                  <a:cubicBezTo>
                    <a:pt x="1268" y="64"/>
                    <a:pt x="1109" y="0"/>
                    <a:pt x="919" y="0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171;p35"/>
            <p:cNvSpPr/>
            <p:nvPr/>
          </p:nvSpPr>
          <p:spPr>
            <a:xfrm>
              <a:off x="920367" y="1983916"/>
              <a:ext cx="47400" cy="52685"/>
            </a:xfrm>
            <a:custGeom>
              <a:avLst/>
              <a:gdLst/>
              <a:ahLst/>
              <a:cxnLst/>
              <a:rect l="l" t="t" r="r" b="b"/>
              <a:pathLst>
                <a:path w="1426" h="1585" extrusionOk="0">
                  <a:moveTo>
                    <a:pt x="1045" y="888"/>
                  </a:moveTo>
                  <a:lnTo>
                    <a:pt x="1045" y="1014"/>
                  </a:lnTo>
                  <a:cubicBezTo>
                    <a:pt x="1045" y="1078"/>
                    <a:pt x="982" y="1141"/>
                    <a:pt x="918" y="1204"/>
                  </a:cubicBezTo>
                  <a:cubicBezTo>
                    <a:pt x="823" y="1268"/>
                    <a:pt x="760" y="1268"/>
                    <a:pt x="633" y="1268"/>
                  </a:cubicBezTo>
                  <a:cubicBezTo>
                    <a:pt x="538" y="1268"/>
                    <a:pt x="475" y="1268"/>
                    <a:pt x="443" y="1236"/>
                  </a:cubicBezTo>
                  <a:cubicBezTo>
                    <a:pt x="380" y="1173"/>
                    <a:pt x="348" y="1141"/>
                    <a:pt x="348" y="1078"/>
                  </a:cubicBezTo>
                  <a:cubicBezTo>
                    <a:pt x="348" y="983"/>
                    <a:pt x="380" y="951"/>
                    <a:pt x="443" y="919"/>
                  </a:cubicBezTo>
                  <a:cubicBezTo>
                    <a:pt x="475" y="888"/>
                    <a:pt x="570" y="888"/>
                    <a:pt x="665" y="888"/>
                  </a:cubicBezTo>
                  <a:close/>
                  <a:moveTo>
                    <a:pt x="792" y="1"/>
                  </a:moveTo>
                  <a:cubicBezTo>
                    <a:pt x="633" y="1"/>
                    <a:pt x="538" y="1"/>
                    <a:pt x="443" y="33"/>
                  </a:cubicBezTo>
                  <a:cubicBezTo>
                    <a:pt x="317" y="64"/>
                    <a:pt x="222" y="96"/>
                    <a:pt x="95" y="191"/>
                  </a:cubicBezTo>
                  <a:lnTo>
                    <a:pt x="222" y="444"/>
                  </a:lnTo>
                  <a:cubicBezTo>
                    <a:pt x="412" y="349"/>
                    <a:pt x="538" y="286"/>
                    <a:pt x="697" y="286"/>
                  </a:cubicBezTo>
                  <a:cubicBezTo>
                    <a:pt x="823" y="286"/>
                    <a:pt x="887" y="318"/>
                    <a:pt x="950" y="381"/>
                  </a:cubicBezTo>
                  <a:cubicBezTo>
                    <a:pt x="1013" y="413"/>
                    <a:pt x="1045" y="476"/>
                    <a:pt x="1045" y="571"/>
                  </a:cubicBezTo>
                  <a:lnTo>
                    <a:pt x="1045" y="634"/>
                  </a:lnTo>
                  <a:lnTo>
                    <a:pt x="602" y="634"/>
                  </a:lnTo>
                  <a:cubicBezTo>
                    <a:pt x="412" y="634"/>
                    <a:pt x="253" y="666"/>
                    <a:pt x="158" y="729"/>
                  </a:cubicBezTo>
                  <a:cubicBezTo>
                    <a:pt x="63" y="824"/>
                    <a:pt x="0" y="951"/>
                    <a:pt x="0" y="1078"/>
                  </a:cubicBezTo>
                  <a:cubicBezTo>
                    <a:pt x="0" y="1173"/>
                    <a:pt x="32" y="1268"/>
                    <a:pt x="63" y="1331"/>
                  </a:cubicBezTo>
                  <a:cubicBezTo>
                    <a:pt x="127" y="1394"/>
                    <a:pt x="190" y="1458"/>
                    <a:pt x="253" y="1521"/>
                  </a:cubicBezTo>
                  <a:cubicBezTo>
                    <a:pt x="348" y="1553"/>
                    <a:pt x="443" y="1584"/>
                    <a:pt x="538" y="1584"/>
                  </a:cubicBezTo>
                  <a:cubicBezTo>
                    <a:pt x="665" y="1584"/>
                    <a:pt x="760" y="1553"/>
                    <a:pt x="855" y="1521"/>
                  </a:cubicBezTo>
                  <a:cubicBezTo>
                    <a:pt x="918" y="1489"/>
                    <a:pt x="982" y="1426"/>
                    <a:pt x="1045" y="1363"/>
                  </a:cubicBezTo>
                  <a:lnTo>
                    <a:pt x="1045" y="1553"/>
                  </a:lnTo>
                  <a:lnTo>
                    <a:pt x="1425" y="1553"/>
                  </a:lnTo>
                  <a:lnTo>
                    <a:pt x="1425" y="539"/>
                  </a:lnTo>
                  <a:cubicBezTo>
                    <a:pt x="1425" y="381"/>
                    <a:pt x="1362" y="223"/>
                    <a:pt x="1267" y="128"/>
                  </a:cubicBezTo>
                  <a:cubicBezTo>
                    <a:pt x="1140" y="33"/>
                    <a:pt x="982" y="1"/>
                    <a:pt x="792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172;p35"/>
            <p:cNvSpPr/>
            <p:nvPr/>
          </p:nvSpPr>
          <p:spPr>
            <a:xfrm>
              <a:off x="981395" y="1983650"/>
              <a:ext cx="86358" cy="51888"/>
            </a:xfrm>
            <a:custGeom>
              <a:avLst/>
              <a:gdLst/>
              <a:ahLst/>
              <a:cxnLst/>
              <a:rect l="l" t="t" r="r" b="b"/>
              <a:pathLst>
                <a:path w="2598" h="1561" extrusionOk="0">
                  <a:moveTo>
                    <a:pt x="2141" y="1"/>
                  </a:moveTo>
                  <a:cubicBezTo>
                    <a:pt x="2114" y="1"/>
                    <a:pt x="2087" y="3"/>
                    <a:pt x="2059" y="9"/>
                  </a:cubicBezTo>
                  <a:cubicBezTo>
                    <a:pt x="1774" y="9"/>
                    <a:pt x="1553" y="136"/>
                    <a:pt x="1458" y="357"/>
                  </a:cubicBezTo>
                  <a:cubicBezTo>
                    <a:pt x="1426" y="262"/>
                    <a:pt x="1363" y="167"/>
                    <a:pt x="1268" y="104"/>
                  </a:cubicBezTo>
                  <a:cubicBezTo>
                    <a:pt x="1173" y="41"/>
                    <a:pt x="1078" y="9"/>
                    <a:pt x="951" y="9"/>
                  </a:cubicBezTo>
                  <a:cubicBezTo>
                    <a:pt x="666" y="9"/>
                    <a:pt x="508" y="104"/>
                    <a:pt x="381" y="294"/>
                  </a:cubicBezTo>
                  <a:lnTo>
                    <a:pt x="381" y="9"/>
                  </a:lnTo>
                  <a:lnTo>
                    <a:pt x="1" y="9"/>
                  </a:lnTo>
                  <a:lnTo>
                    <a:pt x="1" y="1561"/>
                  </a:lnTo>
                  <a:lnTo>
                    <a:pt x="381" y="1561"/>
                  </a:lnTo>
                  <a:lnTo>
                    <a:pt x="381" y="801"/>
                  </a:lnTo>
                  <a:cubicBezTo>
                    <a:pt x="381" y="674"/>
                    <a:pt x="413" y="547"/>
                    <a:pt x="508" y="484"/>
                  </a:cubicBezTo>
                  <a:cubicBezTo>
                    <a:pt x="571" y="389"/>
                    <a:pt x="666" y="357"/>
                    <a:pt x="793" y="357"/>
                  </a:cubicBezTo>
                  <a:cubicBezTo>
                    <a:pt x="888" y="357"/>
                    <a:pt x="983" y="389"/>
                    <a:pt x="1046" y="452"/>
                  </a:cubicBezTo>
                  <a:cubicBezTo>
                    <a:pt x="1078" y="516"/>
                    <a:pt x="1109" y="579"/>
                    <a:pt x="1109" y="706"/>
                  </a:cubicBezTo>
                  <a:lnTo>
                    <a:pt x="1109" y="1561"/>
                  </a:lnTo>
                  <a:lnTo>
                    <a:pt x="1489" y="1561"/>
                  </a:lnTo>
                  <a:lnTo>
                    <a:pt x="1489" y="801"/>
                  </a:lnTo>
                  <a:cubicBezTo>
                    <a:pt x="1489" y="674"/>
                    <a:pt x="1521" y="547"/>
                    <a:pt x="1616" y="484"/>
                  </a:cubicBezTo>
                  <a:cubicBezTo>
                    <a:pt x="1679" y="389"/>
                    <a:pt x="1774" y="357"/>
                    <a:pt x="1901" y="357"/>
                  </a:cubicBezTo>
                  <a:cubicBezTo>
                    <a:pt x="1996" y="357"/>
                    <a:pt x="2091" y="389"/>
                    <a:pt x="2154" y="452"/>
                  </a:cubicBezTo>
                  <a:cubicBezTo>
                    <a:pt x="2218" y="516"/>
                    <a:pt x="2249" y="579"/>
                    <a:pt x="2249" y="706"/>
                  </a:cubicBezTo>
                  <a:lnTo>
                    <a:pt x="2249" y="1561"/>
                  </a:lnTo>
                  <a:lnTo>
                    <a:pt x="2598" y="1561"/>
                  </a:lnTo>
                  <a:lnTo>
                    <a:pt x="2598" y="579"/>
                  </a:lnTo>
                  <a:cubicBezTo>
                    <a:pt x="2598" y="389"/>
                    <a:pt x="2566" y="262"/>
                    <a:pt x="2471" y="167"/>
                  </a:cubicBezTo>
                  <a:cubicBezTo>
                    <a:pt x="2392" y="62"/>
                    <a:pt x="2270" y="1"/>
                    <a:pt x="2141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173;p35"/>
            <p:cNvSpPr/>
            <p:nvPr/>
          </p:nvSpPr>
          <p:spPr>
            <a:xfrm>
              <a:off x="1077193" y="1983916"/>
              <a:ext cx="51622" cy="52685"/>
            </a:xfrm>
            <a:custGeom>
              <a:avLst/>
              <a:gdLst/>
              <a:ahLst/>
              <a:cxnLst/>
              <a:rect l="l" t="t" r="r" b="b"/>
              <a:pathLst>
                <a:path w="1553" h="1585" extrusionOk="0">
                  <a:moveTo>
                    <a:pt x="793" y="286"/>
                  </a:moveTo>
                  <a:cubicBezTo>
                    <a:pt x="919" y="286"/>
                    <a:pt x="1014" y="318"/>
                    <a:pt x="1078" y="381"/>
                  </a:cubicBezTo>
                  <a:cubicBezTo>
                    <a:pt x="1173" y="444"/>
                    <a:pt x="1204" y="539"/>
                    <a:pt x="1204" y="666"/>
                  </a:cubicBezTo>
                  <a:lnTo>
                    <a:pt x="381" y="666"/>
                  </a:lnTo>
                  <a:cubicBezTo>
                    <a:pt x="412" y="539"/>
                    <a:pt x="444" y="444"/>
                    <a:pt x="539" y="381"/>
                  </a:cubicBezTo>
                  <a:cubicBezTo>
                    <a:pt x="602" y="318"/>
                    <a:pt x="697" y="286"/>
                    <a:pt x="793" y="286"/>
                  </a:cubicBezTo>
                  <a:close/>
                  <a:moveTo>
                    <a:pt x="793" y="1"/>
                  </a:moveTo>
                  <a:cubicBezTo>
                    <a:pt x="634" y="1"/>
                    <a:pt x="507" y="33"/>
                    <a:pt x="381" y="96"/>
                  </a:cubicBezTo>
                  <a:cubicBezTo>
                    <a:pt x="254" y="159"/>
                    <a:pt x="159" y="254"/>
                    <a:pt x="96" y="381"/>
                  </a:cubicBezTo>
                  <a:cubicBezTo>
                    <a:pt x="32" y="476"/>
                    <a:pt x="1" y="634"/>
                    <a:pt x="1" y="793"/>
                  </a:cubicBezTo>
                  <a:cubicBezTo>
                    <a:pt x="1" y="951"/>
                    <a:pt x="32" y="1078"/>
                    <a:pt x="96" y="1204"/>
                  </a:cubicBezTo>
                  <a:cubicBezTo>
                    <a:pt x="159" y="1299"/>
                    <a:pt x="254" y="1394"/>
                    <a:pt x="381" y="1458"/>
                  </a:cubicBezTo>
                  <a:cubicBezTo>
                    <a:pt x="507" y="1553"/>
                    <a:pt x="634" y="1584"/>
                    <a:pt x="793" y="1584"/>
                  </a:cubicBezTo>
                  <a:cubicBezTo>
                    <a:pt x="951" y="1584"/>
                    <a:pt x="1078" y="1553"/>
                    <a:pt x="1173" y="1489"/>
                  </a:cubicBezTo>
                  <a:cubicBezTo>
                    <a:pt x="1299" y="1458"/>
                    <a:pt x="1394" y="1394"/>
                    <a:pt x="1458" y="1299"/>
                  </a:cubicBezTo>
                  <a:lnTo>
                    <a:pt x="1268" y="1078"/>
                  </a:lnTo>
                  <a:cubicBezTo>
                    <a:pt x="1204" y="1141"/>
                    <a:pt x="1141" y="1173"/>
                    <a:pt x="1078" y="1204"/>
                  </a:cubicBezTo>
                  <a:cubicBezTo>
                    <a:pt x="983" y="1236"/>
                    <a:pt x="919" y="1268"/>
                    <a:pt x="824" y="1268"/>
                  </a:cubicBezTo>
                  <a:cubicBezTo>
                    <a:pt x="729" y="1268"/>
                    <a:pt x="634" y="1236"/>
                    <a:pt x="539" y="1173"/>
                  </a:cubicBezTo>
                  <a:cubicBezTo>
                    <a:pt x="476" y="1109"/>
                    <a:pt x="412" y="1014"/>
                    <a:pt x="381" y="919"/>
                  </a:cubicBezTo>
                  <a:lnTo>
                    <a:pt x="1553" y="919"/>
                  </a:lnTo>
                  <a:cubicBezTo>
                    <a:pt x="1553" y="888"/>
                    <a:pt x="1553" y="856"/>
                    <a:pt x="1553" y="793"/>
                  </a:cubicBezTo>
                  <a:cubicBezTo>
                    <a:pt x="1553" y="539"/>
                    <a:pt x="1489" y="349"/>
                    <a:pt x="1363" y="191"/>
                  </a:cubicBezTo>
                  <a:cubicBezTo>
                    <a:pt x="1236" y="64"/>
                    <a:pt x="1046" y="1"/>
                    <a:pt x="793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174;p35"/>
            <p:cNvSpPr/>
            <p:nvPr/>
          </p:nvSpPr>
          <p:spPr>
            <a:xfrm>
              <a:off x="586637" y="2397621"/>
              <a:ext cx="786392" cy="46370"/>
            </a:xfrm>
            <a:custGeom>
              <a:avLst/>
              <a:gdLst/>
              <a:ahLst/>
              <a:cxnLst/>
              <a:rect l="l" t="t" r="r" b="b"/>
              <a:pathLst>
                <a:path w="23658" h="1395" extrusionOk="0">
                  <a:moveTo>
                    <a:pt x="1" y="1"/>
                  </a:moveTo>
                  <a:lnTo>
                    <a:pt x="1" y="1394"/>
                  </a:lnTo>
                  <a:lnTo>
                    <a:pt x="23658" y="1394"/>
                  </a:lnTo>
                  <a:lnTo>
                    <a:pt x="23658" y="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175;p35"/>
            <p:cNvSpPr/>
            <p:nvPr/>
          </p:nvSpPr>
          <p:spPr>
            <a:xfrm>
              <a:off x="878252" y="1563896"/>
              <a:ext cx="213733" cy="263228"/>
            </a:xfrm>
            <a:custGeom>
              <a:avLst/>
              <a:gdLst/>
              <a:ahLst/>
              <a:cxnLst/>
              <a:rect l="l" t="t" r="r" b="b"/>
              <a:pathLst>
                <a:path w="6430" h="7919" extrusionOk="0">
                  <a:moveTo>
                    <a:pt x="3199" y="698"/>
                  </a:moveTo>
                  <a:cubicBezTo>
                    <a:pt x="3421" y="698"/>
                    <a:pt x="3642" y="824"/>
                    <a:pt x="3769" y="983"/>
                  </a:cubicBezTo>
                  <a:cubicBezTo>
                    <a:pt x="3927" y="1141"/>
                    <a:pt x="4022" y="1363"/>
                    <a:pt x="4022" y="1584"/>
                  </a:cubicBezTo>
                  <a:cubicBezTo>
                    <a:pt x="3991" y="1869"/>
                    <a:pt x="3801" y="2154"/>
                    <a:pt x="3516" y="2281"/>
                  </a:cubicBezTo>
                  <a:lnTo>
                    <a:pt x="3199" y="2408"/>
                  </a:lnTo>
                  <a:lnTo>
                    <a:pt x="2882" y="2281"/>
                  </a:lnTo>
                  <a:cubicBezTo>
                    <a:pt x="2566" y="2154"/>
                    <a:pt x="2376" y="1838"/>
                    <a:pt x="2376" y="1521"/>
                  </a:cubicBezTo>
                  <a:cubicBezTo>
                    <a:pt x="2376" y="1078"/>
                    <a:pt x="2724" y="698"/>
                    <a:pt x="3199" y="698"/>
                  </a:cubicBezTo>
                  <a:close/>
                  <a:moveTo>
                    <a:pt x="3231" y="3548"/>
                  </a:moveTo>
                  <a:lnTo>
                    <a:pt x="3642" y="3611"/>
                  </a:lnTo>
                  <a:cubicBezTo>
                    <a:pt x="3706" y="3643"/>
                    <a:pt x="5637" y="4055"/>
                    <a:pt x="5447" y="5828"/>
                  </a:cubicBezTo>
                  <a:cubicBezTo>
                    <a:pt x="5416" y="6050"/>
                    <a:pt x="5416" y="6271"/>
                    <a:pt x="5479" y="6556"/>
                  </a:cubicBezTo>
                  <a:lnTo>
                    <a:pt x="5574" y="7221"/>
                  </a:lnTo>
                  <a:lnTo>
                    <a:pt x="824" y="7221"/>
                  </a:lnTo>
                  <a:lnTo>
                    <a:pt x="1014" y="6018"/>
                  </a:lnTo>
                  <a:cubicBezTo>
                    <a:pt x="1014" y="5828"/>
                    <a:pt x="1045" y="5638"/>
                    <a:pt x="1045" y="5511"/>
                  </a:cubicBezTo>
                  <a:cubicBezTo>
                    <a:pt x="1045" y="3991"/>
                    <a:pt x="2566" y="3675"/>
                    <a:pt x="2724" y="3643"/>
                  </a:cubicBezTo>
                  <a:lnTo>
                    <a:pt x="3231" y="3548"/>
                  </a:lnTo>
                  <a:close/>
                  <a:moveTo>
                    <a:pt x="3199" y="1"/>
                  </a:moveTo>
                  <a:cubicBezTo>
                    <a:pt x="2344" y="1"/>
                    <a:pt x="1647" y="666"/>
                    <a:pt x="1647" y="1521"/>
                  </a:cubicBezTo>
                  <a:cubicBezTo>
                    <a:pt x="1647" y="2154"/>
                    <a:pt x="2059" y="2693"/>
                    <a:pt x="2597" y="2946"/>
                  </a:cubicBezTo>
                  <a:cubicBezTo>
                    <a:pt x="2597" y="2946"/>
                    <a:pt x="317" y="3358"/>
                    <a:pt x="317" y="5511"/>
                  </a:cubicBezTo>
                  <a:cubicBezTo>
                    <a:pt x="317" y="5638"/>
                    <a:pt x="317" y="5796"/>
                    <a:pt x="285" y="5923"/>
                  </a:cubicBezTo>
                  <a:lnTo>
                    <a:pt x="0" y="7918"/>
                  </a:lnTo>
                  <a:lnTo>
                    <a:pt x="6397" y="7918"/>
                  </a:lnTo>
                  <a:lnTo>
                    <a:pt x="6176" y="6430"/>
                  </a:lnTo>
                  <a:cubicBezTo>
                    <a:pt x="6144" y="6271"/>
                    <a:pt x="6112" y="6081"/>
                    <a:pt x="6144" y="5891"/>
                  </a:cubicBezTo>
                  <a:cubicBezTo>
                    <a:pt x="6429" y="3485"/>
                    <a:pt x="3769" y="2946"/>
                    <a:pt x="3769" y="2946"/>
                  </a:cubicBezTo>
                  <a:cubicBezTo>
                    <a:pt x="4307" y="2724"/>
                    <a:pt x="4687" y="2218"/>
                    <a:pt x="4719" y="1616"/>
                  </a:cubicBezTo>
                  <a:cubicBezTo>
                    <a:pt x="4751" y="793"/>
                    <a:pt x="4086" y="33"/>
                    <a:pt x="3231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176;p35"/>
            <p:cNvSpPr/>
            <p:nvPr/>
          </p:nvSpPr>
          <p:spPr>
            <a:xfrm>
              <a:off x="784548" y="2985005"/>
              <a:ext cx="200038" cy="66380"/>
            </a:xfrm>
            <a:custGeom>
              <a:avLst/>
              <a:gdLst/>
              <a:ahLst/>
              <a:cxnLst/>
              <a:rect l="l" t="t" r="r" b="b"/>
              <a:pathLst>
                <a:path w="6018" h="1997" extrusionOk="0">
                  <a:moveTo>
                    <a:pt x="1014" y="1"/>
                  </a:moveTo>
                  <a:cubicBezTo>
                    <a:pt x="476" y="1"/>
                    <a:pt x="1" y="444"/>
                    <a:pt x="1" y="983"/>
                  </a:cubicBezTo>
                  <a:cubicBezTo>
                    <a:pt x="1" y="1521"/>
                    <a:pt x="476" y="1996"/>
                    <a:pt x="1014" y="1996"/>
                  </a:cubicBezTo>
                  <a:lnTo>
                    <a:pt x="6018" y="1996"/>
                  </a:lnTo>
                  <a:lnTo>
                    <a:pt x="6018" y="1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177;p35"/>
            <p:cNvSpPr/>
            <p:nvPr/>
          </p:nvSpPr>
          <p:spPr>
            <a:xfrm>
              <a:off x="920367" y="3002922"/>
              <a:ext cx="124251" cy="29517"/>
            </a:xfrm>
            <a:custGeom>
              <a:avLst/>
              <a:gdLst/>
              <a:ahLst/>
              <a:cxnLst/>
              <a:rect l="l" t="t" r="r" b="b"/>
              <a:pathLst>
                <a:path w="3738" h="888" extrusionOk="0">
                  <a:moveTo>
                    <a:pt x="443" y="0"/>
                  </a:moveTo>
                  <a:cubicBezTo>
                    <a:pt x="190" y="0"/>
                    <a:pt x="0" y="190"/>
                    <a:pt x="0" y="444"/>
                  </a:cubicBezTo>
                  <a:cubicBezTo>
                    <a:pt x="0" y="697"/>
                    <a:pt x="190" y="887"/>
                    <a:pt x="443" y="887"/>
                  </a:cubicBezTo>
                  <a:lnTo>
                    <a:pt x="3294" y="887"/>
                  </a:lnTo>
                  <a:cubicBezTo>
                    <a:pt x="3547" y="887"/>
                    <a:pt x="3737" y="697"/>
                    <a:pt x="3737" y="444"/>
                  </a:cubicBezTo>
                  <a:cubicBezTo>
                    <a:pt x="3737" y="190"/>
                    <a:pt x="3547" y="0"/>
                    <a:pt x="3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6528669" y="4343446"/>
            <a:ext cx="270579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1600" b="1">
                <a:solidFill>
                  <a:srgbClr val="DD6045"/>
                </a:solidFill>
                <a:latin typeface="Janna LT" pitchFamily="2" charset="-78"/>
                <a:ea typeface="Janna LT" charset="0"/>
              </a:defRPr>
            </a:lvl1pPr>
          </a:lstStyle>
          <a:p>
            <a:r>
              <a:rPr lang="ar-OM" dirty="0"/>
              <a:t>يتم تقيد جميع الباحثين عن عمل </a:t>
            </a:r>
            <a:r>
              <a:rPr lang="ar-OM"/>
              <a:t>(</a:t>
            </a:r>
            <a:r>
              <a:rPr lang="ar-OM" smtClean="0"/>
              <a:t>بالتنشيط</a:t>
            </a:r>
            <a:r>
              <a:rPr lang="ar-OM" dirty="0"/>
              <a:t>) في وزارة العمل للعبور لسوق العمل 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867537" y="6070950"/>
            <a:ext cx="270579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1600" b="1">
                <a:solidFill>
                  <a:srgbClr val="DD6045"/>
                </a:solidFill>
                <a:latin typeface="Janna LT" pitchFamily="2" charset="-78"/>
                <a:ea typeface="Janna LT" charset="0"/>
              </a:defRPr>
            </a:lvl1pPr>
          </a:lstStyle>
          <a:p>
            <a:r>
              <a:rPr lang="ar-OM" dirty="0"/>
              <a:t>دراسة البيانات وربط الخصائص لحصر عدد الباحثين عن عمل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466021" y="6098815"/>
            <a:ext cx="232319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1600" b="1">
                <a:solidFill>
                  <a:srgbClr val="DD6045"/>
                </a:solidFill>
                <a:latin typeface="Janna LT" pitchFamily="2" charset="-78"/>
                <a:ea typeface="Janna LT" charset="0"/>
              </a:defRPr>
            </a:lvl1pPr>
          </a:lstStyle>
          <a:p>
            <a:r>
              <a:rPr lang="ar-OM" dirty="0"/>
              <a:t>تقديم الفرص الوظيفية المتاحة للباحثين حسب المؤهلات </a:t>
            </a:r>
          </a:p>
        </p:txBody>
      </p:sp>
      <p:sp>
        <p:nvSpPr>
          <p:cNvPr id="187" name="Google Shape;3900;p37"/>
          <p:cNvSpPr/>
          <p:nvPr/>
        </p:nvSpPr>
        <p:spPr>
          <a:xfrm>
            <a:off x="4708245" y="1772114"/>
            <a:ext cx="682635" cy="617783"/>
          </a:xfrm>
          <a:custGeom>
            <a:avLst/>
            <a:gdLst/>
            <a:ahLst/>
            <a:cxnLst/>
            <a:rect l="l" t="t" r="r" b="b"/>
            <a:pathLst>
              <a:path w="10389" h="9402" extrusionOk="0">
                <a:moveTo>
                  <a:pt x="5201" y="1"/>
                </a:moveTo>
                <a:cubicBezTo>
                  <a:pt x="4037" y="1"/>
                  <a:pt x="2870" y="437"/>
                  <a:pt x="1964" y="1312"/>
                </a:cubicBezTo>
                <a:cubicBezTo>
                  <a:pt x="64" y="3086"/>
                  <a:pt x="1" y="6063"/>
                  <a:pt x="1806" y="7931"/>
                </a:cubicBezTo>
                <a:cubicBezTo>
                  <a:pt x="2719" y="8910"/>
                  <a:pt x="3951" y="9401"/>
                  <a:pt x="5187" y="9401"/>
                </a:cubicBezTo>
                <a:cubicBezTo>
                  <a:pt x="6351" y="9401"/>
                  <a:pt x="7518" y="8965"/>
                  <a:pt x="8425" y="8090"/>
                </a:cubicBezTo>
                <a:cubicBezTo>
                  <a:pt x="10325" y="6316"/>
                  <a:pt x="10388" y="3339"/>
                  <a:pt x="8583" y="1471"/>
                </a:cubicBezTo>
                <a:cubicBezTo>
                  <a:pt x="7670" y="492"/>
                  <a:pt x="6437" y="1"/>
                  <a:pt x="5201" y="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sz="2400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8" name="Google Shape;3900;p37"/>
          <p:cNvSpPr/>
          <p:nvPr/>
        </p:nvSpPr>
        <p:spPr>
          <a:xfrm>
            <a:off x="4716613" y="3581594"/>
            <a:ext cx="682635" cy="617783"/>
          </a:xfrm>
          <a:custGeom>
            <a:avLst/>
            <a:gdLst/>
            <a:ahLst/>
            <a:cxnLst/>
            <a:rect l="l" t="t" r="r" b="b"/>
            <a:pathLst>
              <a:path w="10389" h="9402" extrusionOk="0">
                <a:moveTo>
                  <a:pt x="5201" y="1"/>
                </a:moveTo>
                <a:cubicBezTo>
                  <a:pt x="4037" y="1"/>
                  <a:pt x="2870" y="437"/>
                  <a:pt x="1964" y="1312"/>
                </a:cubicBezTo>
                <a:cubicBezTo>
                  <a:pt x="64" y="3086"/>
                  <a:pt x="1" y="6063"/>
                  <a:pt x="1806" y="7931"/>
                </a:cubicBezTo>
                <a:cubicBezTo>
                  <a:pt x="2719" y="8910"/>
                  <a:pt x="3951" y="9401"/>
                  <a:pt x="5187" y="9401"/>
                </a:cubicBezTo>
                <a:cubicBezTo>
                  <a:pt x="6351" y="9401"/>
                  <a:pt x="7518" y="8965"/>
                  <a:pt x="8425" y="8090"/>
                </a:cubicBezTo>
                <a:cubicBezTo>
                  <a:pt x="10325" y="6316"/>
                  <a:pt x="10388" y="3339"/>
                  <a:pt x="8583" y="1471"/>
                </a:cubicBezTo>
                <a:cubicBezTo>
                  <a:pt x="7670" y="492"/>
                  <a:pt x="6437" y="1"/>
                  <a:pt x="5201" y="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SA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sz="2400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9" name="Google Shape;3900;p37"/>
          <p:cNvSpPr/>
          <p:nvPr/>
        </p:nvSpPr>
        <p:spPr>
          <a:xfrm>
            <a:off x="4707088" y="5419918"/>
            <a:ext cx="682635" cy="617783"/>
          </a:xfrm>
          <a:custGeom>
            <a:avLst/>
            <a:gdLst/>
            <a:ahLst/>
            <a:cxnLst/>
            <a:rect l="l" t="t" r="r" b="b"/>
            <a:pathLst>
              <a:path w="10389" h="9402" extrusionOk="0">
                <a:moveTo>
                  <a:pt x="5201" y="1"/>
                </a:moveTo>
                <a:cubicBezTo>
                  <a:pt x="4037" y="1"/>
                  <a:pt x="2870" y="437"/>
                  <a:pt x="1964" y="1312"/>
                </a:cubicBezTo>
                <a:cubicBezTo>
                  <a:pt x="64" y="3086"/>
                  <a:pt x="1" y="6063"/>
                  <a:pt x="1806" y="7931"/>
                </a:cubicBezTo>
                <a:cubicBezTo>
                  <a:pt x="2719" y="8910"/>
                  <a:pt x="3951" y="9401"/>
                  <a:pt x="5187" y="9401"/>
                </a:cubicBezTo>
                <a:cubicBezTo>
                  <a:pt x="6351" y="9401"/>
                  <a:pt x="7518" y="8965"/>
                  <a:pt x="8425" y="8090"/>
                </a:cubicBezTo>
                <a:cubicBezTo>
                  <a:pt x="10325" y="6316"/>
                  <a:pt x="10388" y="3339"/>
                  <a:pt x="8583" y="1471"/>
                </a:cubicBezTo>
                <a:cubicBezTo>
                  <a:pt x="7670" y="492"/>
                  <a:pt x="6437" y="1"/>
                  <a:pt x="5201" y="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SA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2400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0" name="Google Shape;3900;p37"/>
          <p:cNvSpPr/>
          <p:nvPr/>
        </p:nvSpPr>
        <p:spPr>
          <a:xfrm>
            <a:off x="8231337" y="5410394"/>
            <a:ext cx="682635" cy="617783"/>
          </a:xfrm>
          <a:custGeom>
            <a:avLst/>
            <a:gdLst/>
            <a:ahLst/>
            <a:cxnLst/>
            <a:rect l="l" t="t" r="r" b="b"/>
            <a:pathLst>
              <a:path w="10389" h="9402" extrusionOk="0">
                <a:moveTo>
                  <a:pt x="5201" y="1"/>
                </a:moveTo>
                <a:cubicBezTo>
                  <a:pt x="4037" y="1"/>
                  <a:pt x="2870" y="437"/>
                  <a:pt x="1964" y="1312"/>
                </a:cubicBezTo>
                <a:cubicBezTo>
                  <a:pt x="64" y="3086"/>
                  <a:pt x="1" y="6063"/>
                  <a:pt x="1806" y="7931"/>
                </a:cubicBezTo>
                <a:cubicBezTo>
                  <a:pt x="2719" y="8910"/>
                  <a:pt x="3951" y="9401"/>
                  <a:pt x="5187" y="9401"/>
                </a:cubicBezTo>
                <a:cubicBezTo>
                  <a:pt x="6351" y="9401"/>
                  <a:pt x="7518" y="8965"/>
                  <a:pt x="8425" y="8090"/>
                </a:cubicBezTo>
                <a:cubicBezTo>
                  <a:pt x="10325" y="6316"/>
                  <a:pt x="10388" y="3339"/>
                  <a:pt x="8583" y="1471"/>
                </a:cubicBezTo>
                <a:cubicBezTo>
                  <a:pt x="7670" y="492"/>
                  <a:pt x="6437" y="1"/>
                  <a:pt x="5201" y="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SA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4</a:t>
            </a:r>
            <a:endParaRPr sz="2400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9285116" y="5326755"/>
            <a:ext cx="714625" cy="770267"/>
            <a:chOff x="4166782" y="1322106"/>
            <a:chExt cx="863286" cy="930502"/>
          </a:xfrm>
        </p:grpSpPr>
        <p:sp>
          <p:nvSpPr>
            <p:cNvPr id="192" name="Google Shape;3580;p36"/>
            <p:cNvSpPr/>
            <p:nvPr/>
          </p:nvSpPr>
          <p:spPr>
            <a:xfrm>
              <a:off x="4318474" y="1821961"/>
              <a:ext cx="711594" cy="430647"/>
            </a:xfrm>
            <a:custGeom>
              <a:avLst/>
              <a:gdLst/>
              <a:ahLst/>
              <a:cxnLst/>
              <a:rect l="l" t="t" r="r" b="b"/>
              <a:pathLst>
                <a:path w="22137" h="13397" extrusionOk="0">
                  <a:moveTo>
                    <a:pt x="21979" y="0"/>
                  </a:moveTo>
                  <a:cubicBezTo>
                    <a:pt x="21884" y="0"/>
                    <a:pt x="21789" y="64"/>
                    <a:pt x="21789" y="159"/>
                  </a:cubicBezTo>
                  <a:cubicBezTo>
                    <a:pt x="21757" y="697"/>
                    <a:pt x="21662" y="1267"/>
                    <a:pt x="21535" y="1837"/>
                  </a:cubicBezTo>
                  <a:cubicBezTo>
                    <a:pt x="21535" y="1932"/>
                    <a:pt x="21598" y="1995"/>
                    <a:pt x="21693" y="2027"/>
                  </a:cubicBezTo>
                  <a:lnTo>
                    <a:pt x="21725" y="2027"/>
                  </a:lnTo>
                  <a:cubicBezTo>
                    <a:pt x="21789" y="2027"/>
                    <a:pt x="21852" y="1964"/>
                    <a:pt x="21884" y="1900"/>
                  </a:cubicBezTo>
                  <a:cubicBezTo>
                    <a:pt x="22010" y="1330"/>
                    <a:pt x="22074" y="760"/>
                    <a:pt x="22137" y="190"/>
                  </a:cubicBezTo>
                  <a:cubicBezTo>
                    <a:pt x="22137" y="95"/>
                    <a:pt x="22074" y="0"/>
                    <a:pt x="21979" y="0"/>
                  </a:cubicBezTo>
                  <a:close/>
                  <a:moveTo>
                    <a:pt x="21262" y="3349"/>
                  </a:moveTo>
                  <a:cubicBezTo>
                    <a:pt x="21186" y="3349"/>
                    <a:pt x="21118" y="3401"/>
                    <a:pt x="21092" y="3452"/>
                  </a:cubicBezTo>
                  <a:cubicBezTo>
                    <a:pt x="20902" y="3991"/>
                    <a:pt x="20712" y="4529"/>
                    <a:pt x="20458" y="5036"/>
                  </a:cubicBezTo>
                  <a:cubicBezTo>
                    <a:pt x="20427" y="5131"/>
                    <a:pt x="20458" y="5226"/>
                    <a:pt x="20522" y="5257"/>
                  </a:cubicBezTo>
                  <a:cubicBezTo>
                    <a:pt x="20553" y="5289"/>
                    <a:pt x="20585" y="5289"/>
                    <a:pt x="20617" y="5289"/>
                  </a:cubicBezTo>
                  <a:cubicBezTo>
                    <a:pt x="20680" y="5289"/>
                    <a:pt x="20743" y="5257"/>
                    <a:pt x="20775" y="5194"/>
                  </a:cubicBezTo>
                  <a:cubicBezTo>
                    <a:pt x="21028" y="4656"/>
                    <a:pt x="21250" y="4117"/>
                    <a:pt x="21408" y="3579"/>
                  </a:cubicBezTo>
                  <a:cubicBezTo>
                    <a:pt x="21440" y="3484"/>
                    <a:pt x="21408" y="3389"/>
                    <a:pt x="21313" y="3357"/>
                  </a:cubicBezTo>
                  <a:cubicBezTo>
                    <a:pt x="21296" y="3351"/>
                    <a:pt x="21279" y="3349"/>
                    <a:pt x="21262" y="3349"/>
                  </a:cubicBezTo>
                  <a:close/>
                  <a:moveTo>
                    <a:pt x="19769" y="6442"/>
                  </a:moveTo>
                  <a:cubicBezTo>
                    <a:pt x="19713" y="6442"/>
                    <a:pt x="19655" y="6464"/>
                    <a:pt x="19635" y="6524"/>
                  </a:cubicBezTo>
                  <a:cubicBezTo>
                    <a:pt x="19318" y="6999"/>
                    <a:pt x="19002" y="7443"/>
                    <a:pt x="18622" y="7886"/>
                  </a:cubicBezTo>
                  <a:cubicBezTo>
                    <a:pt x="18558" y="7949"/>
                    <a:pt x="18590" y="8076"/>
                    <a:pt x="18653" y="8139"/>
                  </a:cubicBezTo>
                  <a:cubicBezTo>
                    <a:pt x="18685" y="8171"/>
                    <a:pt x="18717" y="8171"/>
                    <a:pt x="18780" y="8171"/>
                  </a:cubicBezTo>
                  <a:cubicBezTo>
                    <a:pt x="18812" y="8171"/>
                    <a:pt x="18875" y="8139"/>
                    <a:pt x="18907" y="8108"/>
                  </a:cubicBezTo>
                  <a:cubicBezTo>
                    <a:pt x="19255" y="7664"/>
                    <a:pt x="19603" y="7189"/>
                    <a:pt x="19920" y="6714"/>
                  </a:cubicBezTo>
                  <a:cubicBezTo>
                    <a:pt x="19983" y="6619"/>
                    <a:pt x="19952" y="6524"/>
                    <a:pt x="19857" y="6461"/>
                  </a:cubicBezTo>
                  <a:cubicBezTo>
                    <a:pt x="19834" y="6449"/>
                    <a:pt x="19802" y="6442"/>
                    <a:pt x="19769" y="6442"/>
                  </a:cubicBezTo>
                  <a:close/>
                  <a:moveTo>
                    <a:pt x="17581" y="9093"/>
                  </a:moveTo>
                  <a:cubicBezTo>
                    <a:pt x="17545" y="9093"/>
                    <a:pt x="17510" y="9110"/>
                    <a:pt x="17482" y="9153"/>
                  </a:cubicBezTo>
                  <a:cubicBezTo>
                    <a:pt x="17070" y="9533"/>
                    <a:pt x="16626" y="9913"/>
                    <a:pt x="16183" y="10229"/>
                  </a:cubicBezTo>
                  <a:cubicBezTo>
                    <a:pt x="16088" y="10293"/>
                    <a:pt x="16088" y="10419"/>
                    <a:pt x="16151" y="10483"/>
                  </a:cubicBezTo>
                  <a:cubicBezTo>
                    <a:pt x="16183" y="10514"/>
                    <a:pt x="16246" y="10546"/>
                    <a:pt x="16278" y="10546"/>
                  </a:cubicBezTo>
                  <a:cubicBezTo>
                    <a:pt x="16310" y="10546"/>
                    <a:pt x="16373" y="10546"/>
                    <a:pt x="16373" y="10514"/>
                  </a:cubicBezTo>
                  <a:cubicBezTo>
                    <a:pt x="16848" y="10166"/>
                    <a:pt x="17291" y="9786"/>
                    <a:pt x="17703" y="9374"/>
                  </a:cubicBezTo>
                  <a:cubicBezTo>
                    <a:pt x="17798" y="9311"/>
                    <a:pt x="17798" y="9216"/>
                    <a:pt x="17703" y="9153"/>
                  </a:cubicBezTo>
                  <a:cubicBezTo>
                    <a:pt x="17668" y="9118"/>
                    <a:pt x="17624" y="9093"/>
                    <a:pt x="17581" y="9093"/>
                  </a:cubicBezTo>
                  <a:close/>
                  <a:moveTo>
                    <a:pt x="214" y="10939"/>
                  </a:moveTo>
                  <a:cubicBezTo>
                    <a:pt x="157" y="10939"/>
                    <a:pt x="104" y="10961"/>
                    <a:pt x="64" y="11021"/>
                  </a:cubicBezTo>
                  <a:cubicBezTo>
                    <a:pt x="0" y="11116"/>
                    <a:pt x="32" y="11211"/>
                    <a:pt x="127" y="11243"/>
                  </a:cubicBezTo>
                  <a:cubicBezTo>
                    <a:pt x="602" y="11559"/>
                    <a:pt x="1077" y="11813"/>
                    <a:pt x="1552" y="12034"/>
                  </a:cubicBezTo>
                  <a:cubicBezTo>
                    <a:pt x="1584" y="12066"/>
                    <a:pt x="1615" y="12066"/>
                    <a:pt x="1647" y="12066"/>
                  </a:cubicBezTo>
                  <a:cubicBezTo>
                    <a:pt x="1710" y="12066"/>
                    <a:pt x="1774" y="12034"/>
                    <a:pt x="1805" y="11971"/>
                  </a:cubicBezTo>
                  <a:cubicBezTo>
                    <a:pt x="1837" y="11876"/>
                    <a:pt x="1805" y="11781"/>
                    <a:pt x="1710" y="11718"/>
                  </a:cubicBezTo>
                  <a:cubicBezTo>
                    <a:pt x="1235" y="11496"/>
                    <a:pt x="760" y="11243"/>
                    <a:pt x="317" y="10958"/>
                  </a:cubicBezTo>
                  <a:cubicBezTo>
                    <a:pt x="282" y="10946"/>
                    <a:pt x="247" y="10939"/>
                    <a:pt x="214" y="10939"/>
                  </a:cubicBezTo>
                  <a:close/>
                  <a:moveTo>
                    <a:pt x="14858" y="11146"/>
                  </a:moveTo>
                  <a:cubicBezTo>
                    <a:pt x="14825" y="11146"/>
                    <a:pt x="14792" y="11157"/>
                    <a:pt x="14758" y="11179"/>
                  </a:cubicBezTo>
                  <a:cubicBezTo>
                    <a:pt x="14283" y="11464"/>
                    <a:pt x="13776" y="11718"/>
                    <a:pt x="13238" y="11939"/>
                  </a:cubicBezTo>
                  <a:cubicBezTo>
                    <a:pt x="13175" y="11971"/>
                    <a:pt x="13111" y="12066"/>
                    <a:pt x="13175" y="12161"/>
                  </a:cubicBezTo>
                  <a:cubicBezTo>
                    <a:pt x="13175" y="12225"/>
                    <a:pt x="13238" y="12256"/>
                    <a:pt x="13333" y="12256"/>
                  </a:cubicBezTo>
                  <a:lnTo>
                    <a:pt x="13365" y="12256"/>
                  </a:lnTo>
                  <a:cubicBezTo>
                    <a:pt x="13903" y="12034"/>
                    <a:pt x="14441" y="11749"/>
                    <a:pt x="14948" y="11464"/>
                  </a:cubicBezTo>
                  <a:cubicBezTo>
                    <a:pt x="15011" y="11433"/>
                    <a:pt x="15043" y="11338"/>
                    <a:pt x="15011" y="11243"/>
                  </a:cubicBezTo>
                  <a:cubicBezTo>
                    <a:pt x="14970" y="11181"/>
                    <a:pt x="14916" y="11146"/>
                    <a:pt x="14858" y="11146"/>
                  </a:cubicBezTo>
                  <a:close/>
                  <a:moveTo>
                    <a:pt x="3244" y="12343"/>
                  </a:moveTo>
                  <a:cubicBezTo>
                    <a:pt x="3167" y="12343"/>
                    <a:pt x="3098" y="12400"/>
                    <a:pt x="3072" y="12478"/>
                  </a:cubicBezTo>
                  <a:cubicBezTo>
                    <a:pt x="3040" y="12573"/>
                    <a:pt x="3072" y="12668"/>
                    <a:pt x="3167" y="12700"/>
                  </a:cubicBezTo>
                  <a:cubicBezTo>
                    <a:pt x="3737" y="12858"/>
                    <a:pt x="4307" y="13016"/>
                    <a:pt x="4846" y="13143"/>
                  </a:cubicBezTo>
                  <a:lnTo>
                    <a:pt x="4909" y="13143"/>
                  </a:lnTo>
                  <a:cubicBezTo>
                    <a:pt x="4972" y="13143"/>
                    <a:pt x="5036" y="13080"/>
                    <a:pt x="5067" y="12985"/>
                  </a:cubicBezTo>
                  <a:cubicBezTo>
                    <a:pt x="5067" y="12890"/>
                    <a:pt x="5036" y="12826"/>
                    <a:pt x="4941" y="12795"/>
                  </a:cubicBezTo>
                  <a:cubicBezTo>
                    <a:pt x="4371" y="12668"/>
                    <a:pt x="3832" y="12541"/>
                    <a:pt x="3294" y="12351"/>
                  </a:cubicBezTo>
                  <a:cubicBezTo>
                    <a:pt x="3277" y="12346"/>
                    <a:pt x="3260" y="12343"/>
                    <a:pt x="3244" y="12343"/>
                  </a:cubicBezTo>
                  <a:close/>
                  <a:moveTo>
                    <a:pt x="11705" y="12501"/>
                  </a:moveTo>
                  <a:cubicBezTo>
                    <a:pt x="11688" y="12501"/>
                    <a:pt x="11671" y="12504"/>
                    <a:pt x="11654" y="12510"/>
                  </a:cubicBezTo>
                  <a:cubicBezTo>
                    <a:pt x="11116" y="12668"/>
                    <a:pt x="10546" y="12795"/>
                    <a:pt x="10008" y="12890"/>
                  </a:cubicBezTo>
                  <a:cubicBezTo>
                    <a:pt x="9913" y="12890"/>
                    <a:pt x="9849" y="12985"/>
                    <a:pt x="9849" y="13080"/>
                  </a:cubicBezTo>
                  <a:cubicBezTo>
                    <a:pt x="9881" y="13175"/>
                    <a:pt x="9944" y="13238"/>
                    <a:pt x="10039" y="13238"/>
                  </a:cubicBezTo>
                  <a:cubicBezTo>
                    <a:pt x="10609" y="13143"/>
                    <a:pt x="11179" y="13016"/>
                    <a:pt x="11749" y="12826"/>
                  </a:cubicBezTo>
                  <a:cubicBezTo>
                    <a:pt x="11844" y="12826"/>
                    <a:pt x="11908" y="12731"/>
                    <a:pt x="11876" y="12636"/>
                  </a:cubicBezTo>
                  <a:cubicBezTo>
                    <a:pt x="11850" y="12558"/>
                    <a:pt x="11781" y="12501"/>
                    <a:pt x="11705" y="12501"/>
                  </a:cubicBezTo>
                  <a:close/>
                  <a:moveTo>
                    <a:pt x="6619" y="13016"/>
                  </a:moveTo>
                  <a:cubicBezTo>
                    <a:pt x="6524" y="13016"/>
                    <a:pt x="6429" y="13080"/>
                    <a:pt x="6429" y="13175"/>
                  </a:cubicBezTo>
                  <a:cubicBezTo>
                    <a:pt x="6429" y="13270"/>
                    <a:pt x="6492" y="13365"/>
                    <a:pt x="6587" y="13365"/>
                  </a:cubicBezTo>
                  <a:cubicBezTo>
                    <a:pt x="6967" y="13396"/>
                    <a:pt x="7347" y="13396"/>
                    <a:pt x="7696" y="13396"/>
                  </a:cubicBezTo>
                  <a:lnTo>
                    <a:pt x="8329" y="13396"/>
                  </a:lnTo>
                  <a:cubicBezTo>
                    <a:pt x="8424" y="13396"/>
                    <a:pt x="8487" y="13301"/>
                    <a:pt x="8487" y="13206"/>
                  </a:cubicBezTo>
                  <a:cubicBezTo>
                    <a:pt x="8487" y="13111"/>
                    <a:pt x="8392" y="13048"/>
                    <a:pt x="8297" y="13048"/>
                  </a:cubicBezTo>
                  <a:cubicBezTo>
                    <a:pt x="8074" y="13061"/>
                    <a:pt x="7846" y="13069"/>
                    <a:pt x="7614" y="13069"/>
                  </a:cubicBezTo>
                  <a:cubicBezTo>
                    <a:pt x="7287" y="13069"/>
                    <a:pt x="6953" y="13053"/>
                    <a:pt x="6619" y="13016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581;p36"/>
            <p:cNvSpPr/>
            <p:nvPr/>
          </p:nvSpPr>
          <p:spPr>
            <a:xfrm>
              <a:off x="4735845" y="1357369"/>
              <a:ext cx="221961" cy="184673"/>
            </a:xfrm>
            <a:custGeom>
              <a:avLst/>
              <a:gdLst/>
              <a:ahLst/>
              <a:cxnLst/>
              <a:rect l="l" t="t" r="r" b="b"/>
              <a:pathLst>
                <a:path w="6905" h="5745" extrusionOk="0">
                  <a:moveTo>
                    <a:pt x="184" y="0"/>
                  </a:moveTo>
                  <a:cubicBezTo>
                    <a:pt x="115" y="0"/>
                    <a:pt x="56" y="36"/>
                    <a:pt x="32" y="107"/>
                  </a:cubicBezTo>
                  <a:cubicBezTo>
                    <a:pt x="1" y="202"/>
                    <a:pt x="32" y="297"/>
                    <a:pt x="127" y="329"/>
                  </a:cubicBezTo>
                  <a:cubicBezTo>
                    <a:pt x="634" y="551"/>
                    <a:pt x="1172" y="804"/>
                    <a:pt x="1647" y="1057"/>
                  </a:cubicBezTo>
                  <a:cubicBezTo>
                    <a:pt x="1679" y="1089"/>
                    <a:pt x="1711" y="1089"/>
                    <a:pt x="1742" y="1089"/>
                  </a:cubicBezTo>
                  <a:cubicBezTo>
                    <a:pt x="1806" y="1089"/>
                    <a:pt x="1869" y="1057"/>
                    <a:pt x="1901" y="994"/>
                  </a:cubicBezTo>
                  <a:cubicBezTo>
                    <a:pt x="1932" y="931"/>
                    <a:pt x="1901" y="836"/>
                    <a:pt x="1837" y="772"/>
                  </a:cubicBezTo>
                  <a:cubicBezTo>
                    <a:pt x="1331" y="487"/>
                    <a:pt x="792" y="234"/>
                    <a:pt x="254" y="12"/>
                  </a:cubicBezTo>
                  <a:cubicBezTo>
                    <a:pt x="230" y="4"/>
                    <a:pt x="206" y="0"/>
                    <a:pt x="184" y="0"/>
                  </a:cubicBezTo>
                  <a:close/>
                  <a:moveTo>
                    <a:pt x="3187" y="1688"/>
                  </a:moveTo>
                  <a:cubicBezTo>
                    <a:pt x="3131" y="1688"/>
                    <a:pt x="3080" y="1715"/>
                    <a:pt x="3041" y="1754"/>
                  </a:cubicBezTo>
                  <a:cubicBezTo>
                    <a:pt x="2977" y="1849"/>
                    <a:pt x="3009" y="1944"/>
                    <a:pt x="3072" y="2007"/>
                  </a:cubicBezTo>
                  <a:cubicBezTo>
                    <a:pt x="3547" y="2324"/>
                    <a:pt x="3959" y="2704"/>
                    <a:pt x="4371" y="3084"/>
                  </a:cubicBezTo>
                  <a:cubicBezTo>
                    <a:pt x="4434" y="3116"/>
                    <a:pt x="4466" y="3116"/>
                    <a:pt x="4498" y="3116"/>
                  </a:cubicBezTo>
                  <a:cubicBezTo>
                    <a:pt x="4561" y="3116"/>
                    <a:pt x="4593" y="3116"/>
                    <a:pt x="4624" y="3084"/>
                  </a:cubicBezTo>
                  <a:cubicBezTo>
                    <a:pt x="4688" y="3021"/>
                    <a:pt x="4688" y="2894"/>
                    <a:pt x="4624" y="2831"/>
                  </a:cubicBezTo>
                  <a:cubicBezTo>
                    <a:pt x="4212" y="2451"/>
                    <a:pt x="3737" y="2071"/>
                    <a:pt x="3294" y="1722"/>
                  </a:cubicBezTo>
                  <a:cubicBezTo>
                    <a:pt x="3258" y="1698"/>
                    <a:pt x="3222" y="1688"/>
                    <a:pt x="3187" y="1688"/>
                  </a:cubicBezTo>
                  <a:close/>
                  <a:moveTo>
                    <a:pt x="5668" y="4031"/>
                  </a:moveTo>
                  <a:cubicBezTo>
                    <a:pt x="5632" y="4031"/>
                    <a:pt x="5598" y="4042"/>
                    <a:pt x="5574" y="4066"/>
                  </a:cubicBezTo>
                  <a:cubicBezTo>
                    <a:pt x="5511" y="4129"/>
                    <a:pt x="5479" y="4256"/>
                    <a:pt x="5543" y="4319"/>
                  </a:cubicBezTo>
                  <a:cubicBezTo>
                    <a:pt x="5923" y="4763"/>
                    <a:pt x="6271" y="5206"/>
                    <a:pt x="6556" y="5681"/>
                  </a:cubicBezTo>
                  <a:cubicBezTo>
                    <a:pt x="6588" y="5744"/>
                    <a:pt x="6651" y="5744"/>
                    <a:pt x="6714" y="5744"/>
                  </a:cubicBezTo>
                  <a:lnTo>
                    <a:pt x="6809" y="5744"/>
                  </a:lnTo>
                  <a:cubicBezTo>
                    <a:pt x="6873" y="5681"/>
                    <a:pt x="6904" y="5586"/>
                    <a:pt x="6841" y="5491"/>
                  </a:cubicBezTo>
                  <a:cubicBezTo>
                    <a:pt x="6524" y="5016"/>
                    <a:pt x="6176" y="4541"/>
                    <a:pt x="5828" y="4098"/>
                  </a:cubicBezTo>
                  <a:cubicBezTo>
                    <a:pt x="5788" y="4058"/>
                    <a:pt x="5725" y="4031"/>
                    <a:pt x="5668" y="403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582;p36"/>
            <p:cNvSpPr/>
            <p:nvPr/>
          </p:nvSpPr>
          <p:spPr>
            <a:xfrm>
              <a:off x="4172890" y="1827040"/>
              <a:ext cx="349191" cy="22437"/>
            </a:xfrm>
            <a:custGeom>
              <a:avLst/>
              <a:gdLst/>
              <a:ahLst/>
              <a:cxnLst/>
              <a:rect l="l" t="t" r="r" b="b"/>
              <a:pathLst>
                <a:path w="10863" h="698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lnTo>
                    <a:pt x="1" y="381"/>
                  </a:lnTo>
                  <a:cubicBezTo>
                    <a:pt x="1" y="571"/>
                    <a:pt x="159" y="697"/>
                    <a:pt x="349" y="697"/>
                  </a:cubicBezTo>
                  <a:lnTo>
                    <a:pt x="10483" y="697"/>
                  </a:lnTo>
                  <a:cubicBezTo>
                    <a:pt x="10705" y="697"/>
                    <a:pt x="10863" y="571"/>
                    <a:pt x="10863" y="381"/>
                  </a:cubicBezTo>
                  <a:lnTo>
                    <a:pt x="10863" y="349"/>
                  </a:lnTo>
                  <a:cubicBezTo>
                    <a:pt x="10863" y="159"/>
                    <a:pt x="10705" y="1"/>
                    <a:pt x="10483" y="1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583;p36"/>
            <p:cNvSpPr/>
            <p:nvPr/>
          </p:nvSpPr>
          <p:spPr>
            <a:xfrm>
              <a:off x="4166782" y="1821961"/>
              <a:ext cx="361406" cy="33624"/>
            </a:xfrm>
            <a:custGeom>
              <a:avLst/>
              <a:gdLst/>
              <a:ahLst/>
              <a:cxnLst/>
              <a:rect l="l" t="t" r="r" b="b"/>
              <a:pathLst>
                <a:path w="11243" h="1046" extrusionOk="0">
                  <a:moveTo>
                    <a:pt x="10673" y="349"/>
                  </a:moveTo>
                  <a:cubicBezTo>
                    <a:pt x="10800" y="349"/>
                    <a:pt x="10895" y="412"/>
                    <a:pt x="10895" y="507"/>
                  </a:cubicBezTo>
                  <a:cubicBezTo>
                    <a:pt x="10895" y="602"/>
                    <a:pt x="10800" y="697"/>
                    <a:pt x="10673" y="697"/>
                  </a:cubicBezTo>
                  <a:lnTo>
                    <a:pt x="539" y="697"/>
                  </a:lnTo>
                  <a:cubicBezTo>
                    <a:pt x="444" y="697"/>
                    <a:pt x="349" y="602"/>
                    <a:pt x="349" y="507"/>
                  </a:cubicBezTo>
                  <a:cubicBezTo>
                    <a:pt x="349" y="412"/>
                    <a:pt x="444" y="349"/>
                    <a:pt x="539" y="349"/>
                  </a:cubicBezTo>
                  <a:close/>
                  <a:moveTo>
                    <a:pt x="571" y="0"/>
                  </a:moveTo>
                  <a:cubicBezTo>
                    <a:pt x="254" y="0"/>
                    <a:pt x="0" y="222"/>
                    <a:pt x="0" y="507"/>
                  </a:cubicBezTo>
                  <a:cubicBezTo>
                    <a:pt x="0" y="792"/>
                    <a:pt x="254" y="1045"/>
                    <a:pt x="571" y="1045"/>
                  </a:cubicBezTo>
                  <a:lnTo>
                    <a:pt x="10673" y="1045"/>
                  </a:lnTo>
                  <a:cubicBezTo>
                    <a:pt x="10990" y="1045"/>
                    <a:pt x="11243" y="792"/>
                    <a:pt x="11243" y="507"/>
                  </a:cubicBezTo>
                  <a:cubicBezTo>
                    <a:pt x="11243" y="222"/>
                    <a:pt x="10990" y="0"/>
                    <a:pt x="107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584;p36"/>
            <p:cNvSpPr/>
            <p:nvPr/>
          </p:nvSpPr>
          <p:spPr>
            <a:xfrm>
              <a:off x="4180026" y="1844366"/>
              <a:ext cx="338005" cy="258574"/>
            </a:xfrm>
            <a:custGeom>
              <a:avLst/>
              <a:gdLst/>
              <a:ahLst/>
              <a:cxnLst/>
              <a:rect l="l" t="t" r="r" b="b"/>
              <a:pathLst>
                <a:path w="10515" h="8044" extrusionOk="0">
                  <a:moveTo>
                    <a:pt x="10166" y="348"/>
                  </a:moveTo>
                  <a:lnTo>
                    <a:pt x="10166" y="7537"/>
                  </a:lnTo>
                  <a:cubicBezTo>
                    <a:pt x="10166" y="7632"/>
                    <a:pt x="10103" y="7696"/>
                    <a:pt x="10039" y="7696"/>
                  </a:cubicBezTo>
                  <a:lnTo>
                    <a:pt x="570" y="7696"/>
                  </a:lnTo>
                  <a:cubicBezTo>
                    <a:pt x="444" y="7696"/>
                    <a:pt x="349" y="7601"/>
                    <a:pt x="349" y="7506"/>
                  </a:cubicBezTo>
                  <a:lnTo>
                    <a:pt x="349" y="348"/>
                  </a:lnTo>
                  <a:close/>
                  <a:moveTo>
                    <a:pt x="190" y="0"/>
                  </a:moveTo>
                  <a:cubicBezTo>
                    <a:pt x="95" y="0"/>
                    <a:pt x="0" y="63"/>
                    <a:pt x="0" y="158"/>
                  </a:cubicBezTo>
                  <a:lnTo>
                    <a:pt x="0" y="7506"/>
                  </a:lnTo>
                  <a:cubicBezTo>
                    <a:pt x="0" y="7791"/>
                    <a:pt x="254" y="8044"/>
                    <a:pt x="570" y="8044"/>
                  </a:cubicBezTo>
                  <a:lnTo>
                    <a:pt x="10039" y="8044"/>
                  </a:lnTo>
                  <a:cubicBezTo>
                    <a:pt x="10293" y="8044"/>
                    <a:pt x="10514" y="7822"/>
                    <a:pt x="10483" y="7537"/>
                  </a:cubicBezTo>
                  <a:lnTo>
                    <a:pt x="10483" y="158"/>
                  </a:lnTo>
                  <a:cubicBezTo>
                    <a:pt x="10483" y="63"/>
                    <a:pt x="10419" y="0"/>
                    <a:pt x="10324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585;p36"/>
            <p:cNvSpPr/>
            <p:nvPr/>
          </p:nvSpPr>
          <p:spPr>
            <a:xfrm>
              <a:off x="4263506" y="1891169"/>
              <a:ext cx="35649" cy="36677"/>
            </a:xfrm>
            <a:custGeom>
              <a:avLst/>
              <a:gdLst/>
              <a:ahLst/>
              <a:cxnLst/>
              <a:rect l="l" t="t" r="r" b="b"/>
              <a:pathLst>
                <a:path w="1109" h="1141" extrusionOk="0">
                  <a:moveTo>
                    <a:pt x="538" y="1"/>
                  </a:moveTo>
                  <a:cubicBezTo>
                    <a:pt x="253" y="1"/>
                    <a:pt x="0" y="254"/>
                    <a:pt x="0" y="571"/>
                  </a:cubicBezTo>
                  <a:cubicBezTo>
                    <a:pt x="0" y="888"/>
                    <a:pt x="253" y="1141"/>
                    <a:pt x="538" y="1141"/>
                  </a:cubicBezTo>
                  <a:cubicBezTo>
                    <a:pt x="855" y="1141"/>
                    <a:pt x="1108" y="888"/>
                    <a:pt x="1108" y="571"/>
                  </a:cubicBezTo>
                  <a:cubicBezTo>
                    <a:pt x="1108" y="254"/>
                    <a:pt x="855" y="1"/>
                    <a:pt x="538" y="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586;p36"/>
            <p:cNvSpPr/>
            <p:nvPr/>
          </p:nvSpPr>
          <p:spPr>
            <a:xfrm>
              <a:off x="4257399" y="1885062"/>
              <a:ext cx="47864" cy="47896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60" y="349"/>
                  </a:moveTo>
                  <a:cubicBezTo>
                    <a:pt x="950" y="349"/>
                    <a:pt x="1140" y="539"/>
                    <a:pt x="1140" y="761"/>
                  </a:cubicBezTo>
                  <a:cubicBezTo>
                    <a:pt x="1140" y="983"/>
                    <a:pt x="950" y="1141"/>
                    <a:pt x="760" y="1141"/>
                  </a:cubicBezTo>
                  <a:cubicBezTo>
                    <a:pt x="538" y="1141"/>
                    <a:pt x="348" y="983"/>
                    <a:pt x="348" y="761"/>
                  </a:cubicBezTo>
                  <a:cubicBezTo>
                    <a:pt x="348" y="539"/>
                    <a:pt x="538" y="349"/>
                    <a:pt x="760" y="349"/>
                  </a:cubicBezTo>
                  <a:close/>
                  <a:moveTo>
                    <a:pt x="760" y="1"/>
                  </a:moveTo>
                  <a:cubicBezTo>
                    <a:pt x="348" y="1"/>
                    <a:pt x="0" y="349"/>
                    <a:pt x="0" y="761"/>
                  </a:cubicBezTo>
                  <a:cubicBezTo>
                    <a:pt x="0" y="1173"/>
                    <a:pt x="348" y="1489"/>
                    <a:pt x="760" y="1489"/>
                  </a:cubicBezTo>
                  <a:cubicBezTo>
                    <a:pt x="1140" y="1489"/>
                    <a:pt x="1488" y="1173"/>
                    <a:pt x="1488" y="761"/>
                  </a:cubicBezTo>
                  <a:cubicBezTo>
                    <a:pt x="1488" y="349"/>
                    <a:pt x="1140" y="1"/>
                    <a:pt x="760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587;p36"/>
            <p:cNvSpPr/>
            <p:nvPr/>
          </p:nvSpPr>
          <p:spPr>
            <a:xfrm>
              <a:off x="4254345" y="2019460"/>
              <a:ext cx="41756" cy="41756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65" y="0"/>
                  </a:moveTo>
                  <a:cubicBezTo>
                    <a:pt x="285" y="0"/>
                    <a:pt x="0" y="285"/>
                    <a:pt x="0" y="665"/>
                  </a:cubicBezTo>
                  <a:cubicBezTo>
                    <a:pt x="0" y="1013"/>
                    <a:pt x="285" y="1299"/>
                    <a:pt x="665" y="1299"/>
                  </a:cubicBezTo>
                  <a:cubicBezTo>
                    <a:pt x="1013" y="1299"/>
                    <a:pt x="1298" y="1013"/>
                    <a:pt x="1298" y="665"/>
                  </a:cubicBezTo>
                  <a:cubicBezTo>
                    <a:pt x="1298" y="285"/>
                    <a:pt x="1013" y="0"/>
                    <a:pt x="665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588;p36"/>
            <p:cNvSpPr/>
            <p:nvPr/>
          </p:nvSpPr>
          <p:spPr>
            <a:xfrm>
              <a:off x="4249234" y="2014349"/>
              <a:ext cx="52975" cy="51946"/>
            </a:xfrm>
            <a:custGeom>
              <a:avLst/>
              <a:gdLst/>
              <a:ahLst/>
              <a:cxnLst/>
              <a:rect l="l" t="t" r="r" b="b"/>
              <a:pathLst>
                <a:path w="1648" h="1616" extrusionOk="0">
                  <a:moveTo>
                    <a:pt x="824" y="349"/>
                  </a:moveTo>
                  <a:cubicBezTo>
                    <a:pt x="1077" y="349"/>
                    <a:pt x="1299" y="539"/>
                    <a:pt x="1299" y="792"/>
                  </a:cubicBezTo>
                  <a:cubicBezTo>
                    <a:pt x="1299" y="1077"/>
                    <a:pt x="1077" y="1267"/>
                    <a:pt x="824" y="1267"/>
                  </a:cubicBezTo>
                  <a:cubicBezTo>
                    <a:pt x="571" y="1267"/>
                    <a:pt x="349" y="1077"/>
                    <a:pt x="349" y="792"/>
                  </a:cubicBezTo>
                  <a:cubicBezTo>
                    <a:pt x="349" y="539"/>
                    <a:pt x="571" y="349"/>
                    <a:pt x="824" y="349"/>
                  </a:cubicBezTo>
                  <a:close/>
                  <a:moveTo>
                    <a:pt x="824" y="1"/>
                  </a:moveTo>
                  <a:cubicBezTo>
                    <a:pt x="381" y="1"/>
                    <a:pt x="1" y="349"/>
                    <a:pt x="1" y="824"/>
                  </a:cubicBezTo>
                  <a:cubicBezTo>
                    <a:pt x="1" y="1267"/>
                    <a:pt x="381" y="1616"/>
                    <a:pt x="824" y="1616"/>
                  </a:cubicBezTo>
                  <a:cubicBezTo>
                    <a:pt x="1267" y="1616"/>
                    <a:pt x="1647" y="1267"/>
                    <a:pt x="1647" y="824"/>
                  </a:cubicBezTo>
                  <a:cubicBezTo>
                    <a:pt x="1647" y="381"/>
                    <a:pt x="1267" y="1"/>
                    <a:pt x="824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589;p36"/>
            <p:cNvSpPr/>
            <p:nvPr/>
          </p:nvSpPr>
          <p:spPr>
            <a:xfrm>
              <a:off x="4373442" y="1891169"/>
              <a:ext cx="35649" cy="36677"/>
            </a:xfrm>
            <a:custGeom>
              <a:avLst/>
              <a:gdLst/>
              <a:ahLst/>
              <a:cxnLst/>
              <a:rect l="l" t="t" r="r" b="b"/>
              <a:pathLst>
                <a:path w="1109" h="1141" extrusionOk="0">
                  <a:moveTo>
                    <a:pt x="539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39" y="1141"/>
                  </a:cubicBezTo>
                  <a:cubicBezTo>
                    <a:pt x="855" y="1141"/>
                    <a:pt x="1109" y="888"/>
                    <a:pt x="1109" y="571"/>
                  </a:cubicBezTo>
                  <a:cubicBezTo>
                    <a:pt x="1109" y="254"/>
                    <a:pt x="855" y="1"/>
                    <a:pt x="539" y="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590;p36"/>
            <p:cNvSpPr/>
            <p:nvPr/>
          </p:nvSpPr>
          <p:spPr>
            <a:xfrm>
              <a:off x="4367335" y="1885062"/>
              <a:ext cx="47864" cy="47896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60" y="349"/>
                  </a:moveTo>
                  <a:cubicBezTo>
                    <a:pt x="950" y="349"/>
                    <a:pt x="1140" y="539"/>
                    <a:pt x="1140" y="761"/>
                  </a:cubicBezTo>
                  <a:cubicBezTo>
                    <a:pt x="1140" y="983"/>
                    <a:pt x="950" y="1141"/>
                    <a:pt x="760" y="1141"/>
                  </a:cubicBezTo>
                  <a:cubicBezTo>
                    <a:pt x="539" y="1141"/>
                    <a:pt x="349" y="983"/>
                    <a:pt x="349" y="761"/>
                  </a:cubicBezTo>
                  <a:cubicBezTo>
                    <a:pt x="349" y="539"/>
                    <a:pt x="539" y="349"/>
                    <a:pt x="760" y="349"/>
                  </a:cubicBezTo>
                  <a:close/>
                  <a:moveTo>
                    <a:pt x="760" y="1"/>
                  </a:moveTo>
                  <a:cubicBezTo>
                    <a:pt x="349" y="1"/>
                    <a:pt x="0" y="349"/>
                    <a:pt x="0" y="761"/>
                  </a:cubicBezTo>
                  <a:cubicBezTo>
                    <a:pt x="0" y="1173"/>
                    <a:pt x="349" y="1489"/>
                    <a:pt x="760" y="1489"/>
                  </a:cubicBezTo>
                  <a:cubicBezTo>
                    <a:pt x="1140" y="1489"/>
                    <a:pt x="1489" y="1173"/>
                    <a:pt x="1489" y="761"/>
                  </a:cubicBezTo>
                  <a:cubicBezTo>
                    <a:pt x="1489" y="349"/>
                    <a:pt x="1140" y="1"/>
                    <a:pt x="760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591;p36"/>
            <p:cNvSpPr/>
            <p:nvPr/>
          </p:nvSpPr>
          <p:spPr>
            <a:xfrm>
              <a:off x="4313363" y="1944112"/>
              <a:ext cx="23466" cy="33624"/>
            </a:xfrm>
            <a:custGeom>
              <a:avLst/>
              <a:gdLst/>
              <a:ahLst/>
              <a:cxnLst/>
              <a:rect l="l" t="t" r="r" b="b"/>
              <a:pathLst>
                <a:path w="730" h="1046" extrusionOk="0">
                  <a:moveTo>
                    <a:pt x="1" y="1"/>
                  </a:moveTo>
                  <a:lnTo>
                    <a:pt x="729" y="10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592;p36"/>
            <p:cNvSpPr/>
            <p:nvPr/>
          </p:nvSpPr>
          <p:spPr>
            <a:xfrm>
              <a:off x="4307256" y="1938615"/>
              <a:ext cx="36677" cy="44199"/>
            </a:xfrm>
            <a:custGeom>
              <a:avLst/>
              <a:gdLst/>
              <a:ahLst/>
              <a:cxnLst/>
              <a:rect l="l" t="t" r="r" b="b"/>
              <a:pathLst>
                <a:path w="1141" h="1375" extrusionOk="0">
                  <a:moveTo>
                    <a:pt x="205" y="1"/>
                  </a:moveTo>
                  <a:cubicBezTo>
                    <a:pt x="166" y="1"/>
                    <a:pt x="124" y="16"/>
                    <a:pt x="96" y="45"/>
                  </a:cubicBezTo>
                  <a:cubicBezTo>
                    <a:pt x="1" y="108"/>
                    <a:pt x="1" y="203"/>
                    <a:pt x="32" y="267"/>
                  </a:cubicBezTo>
                  <a:lnTo>
                    <a:pt x="793" y="1312"/>
                  </a:lnTo>
                  <a:cubicBezTo>
                    <a:pt x="824" y="1343"/>
                    <a:pt x="888" y="1375"/>
                    <a:pt x="919" y="1375"/>
                  </a:cubicBezTo>
                  <a:cubicBezTo>
                    <a:pt x="983" y="1375"/>
                    <a:pt x="1014" y="1375"/>
                    <a:pt x="1046" y="1343"/>
                  </a:cubicBezTo>
                  <a:cubicBezTo>
                    <a:pt x="1109" y="1280"/>
                    <a:pt x="1141" y="1185"/>
                    <a:pt x="1078" y="1090"/>
                  </a:cubicBezTo>
                  <a:lnTo>
                    <a:pt x="318" y="77"/>
                  </a:lnTo>
                  <a:cubicBezTo>
                    <a:pt x="300" y="24"/>
                    <a:pt x="254" y="1"/>
                    <a:pt x="20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593;p36"/>
            <p:cNvSpPr/>
            <p:nvPr/>
          </p:nvSpPr>
          <p:spPr>
            <a:xfrm>
              <a:off x="4313363" y="1944112"/>
              <a:ext cx="23466" cy="33624"/>
            </a:xfrm>
            <a:custGeom>
              <a:avLst/>
              <a:gdLst/>
              <a:ahLst/>
              <a:cxnLst/>
              <a:rect l="l" t="t" r="r" b="b"/>
              <a:pathLst>
                <a:path w="730" h="1046" extrusionOk="0">
                  <a:moveTo>
                    <a:pt x="729" y="1"/>
                  </a:moveTo>
                  <a:lnTo>
                    <a:pt x="1" y="10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594;p36"/>
            <p:cNvSpPr/>
            <p:nvPr/>
          </p:nvSpPr>
          <p:spPr>
            <a:xfrm>
              <a:off x="4307256" y="1938937"/>
              <a:ext cx="36677" cy="43878"/>
            </a:xfrm>
            <a:custGeom>
              <a:avLst/>
              <a:gdLst/>
              <a:ahLst/>
              <a:cxnLst/>
              <a:rect l="l" t="t" r="r" b="b"/>
              <a:pathLst>
                <a:path w="1141" h="1365" extrusionOk="0">
                  <a:moveTo>
                    <a:pt x="939" y="0"/>
                  </a:moveTo>
                  <a:cubicBezTo>
                    <a:pt x="883" y="0"/>
                    <a:pt x="832" y="27"/>
                    <a:pt x="793" y="67"/>
                  </a:cubicBezTo>
                  <a:lnTo>
                    <a:pt x="32" y="1080"/>
                  </a:lnTo>
                  <a:cubicBezTo>
                    <a:pt x="1" y="1175"/>
                    <a:pt x="1" y="1270"/>
                    <a:pt x="96" y="1333"/>
                  </a:cubicBezTo>
                  <a:cubicBezTo>
                    <a:pt x="128" y="1365"/>
                    <a:pt x="159" y="1365"/>
                    <a:pt x="191" y="1365"/>
                  </a:cubicBezTo>
                  <a:cubicBezTo>
                    <a:pt x="254" y="1365"/>
                    <a:pt x="286" y="1333"/>
                    <a:pt x="318" y="1302"/>
                  </a:cubicBezTo>
                  <a:lnTo>
                    <a:pt x="1078" y="257"/>
                  </a:lnTo>
                  <a:cubicBezTo>
                    <a:pt x="1141" y="193"/>
                    <a:pt x="1109" y="67"/>
                    <a:pt x="1046" y="35"/>
                  </a:cubicBezTo>
                  <a:cubicBezTo>
                    <a:pt x="1010" y="11"/>
                    <a:pt x="973" y="0"/>
                    <a:pt x="93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595;p36"/>
            <p:cNvSpPr/>
            <p:nvPr/>
          </p:nvSpPr>
          <p:spPr>
            <a:xfrm>
              <a:off x="4420278" y="1950219"/>
              <a:ext cx="24462" cy="32595"/>
            </a:xfrm>
            <a:custGeom>
              <a:avLst/>
              <a:gdLst/>
              <a:ahLst/>
              <a:cxnLst/>
              <a:rect l="l" t="t" r="r" b="b"/>
              <a:pathLst>
                <a:path w="761" h="1014" extrusionOk="0">
                  <a:moveTo>
                    <a:pt x="0" y="1"/>
                  </a:moveTo>
                  <a:lnTo>
                    <a:pt x="760" y="10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596;p36"/>
            <p:cNvSpPr/>
            <p:nvPr/>
          </p:nvSpPr>
          <p:spPr>
            <a:xfrm>
              <a:off x="4414170" y="1944530"/>
              <a:ext cx="36677" cy="44424"/>
            </a:xfrm>
            <a:custGeom>
              <a:avLst/>
              <a:gdLst/>
              <a:ahLst/>
              <a:cxnLst/>
              <a:rect l="l" t="t" r="r" b="b"/>
              <a:pathLst>
                <a:path w="1141" h="1382" extrusionOk="0">
                  <a:moveTo>
                    <a:pt x="198" y="0"/>
                  </a:moveTo>
                  <a:cubicBezTo>
                    <a:pt x="165" y="0"/>
                    <a:pt x="130" y="8"/>
                    <a:pt x="95" y="19"/>
                  </a:cubicBezTo>
                  <a:cubicBezTo>
                    <a:pt x="32" y="83"/>
                    <a:pt x="0" y="209"/>
                    <a:pt x="63" y="273"/>
                  </a:cubicBezTo>
                  <a:lnTo>
                    <a:pt x="792" y="1318"/>
                  </a:lnTo>
                  <a:cubicBezTo>
                    <a:pt x="855" y="1349"/>
                    <a:pt x="887" y="1381"/>
                    <a:pt x="950" y="1381"/>
                  </a:cubicBezTo>
                  <a:cubicBezTo>
                    <a:pt x="982" y="1381"/>
                    <a:pt x="1013" y="1381"/>
                    <a:pt x="1045" y="1349"/>
                  </a:cubicBezTo>
                  <a:cubicBezTo>
                    <a:pt x="1140" y="1286"/>
                    <a:pt x="1140" y="1159"/>
                    <a:pt x="1077" y="1096"/>
                  </a:cubicBezTo>
                  <a:lnTo>
                    <a:pt x="348" y="83"/>
                  </a:lnTo>
                  <a:cubicBezTo>
                    <a:pt x="308" y="22"/>
                    <a:pt x="255" y="0"/>
                    <a:pt x="19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597;p36"/>
            <p:cNvSpPr/>
            <p:nvPr/>
          </p:nvSpPr>
          <p:spPr>
            <a:xfrm>
              <a:off x="4420278" y="1950219"/>
              <a:ext cx="24462" cy="32595"/>
            </a:xfrm>
            <a:custGeom>
              <a:avLst/>
              <a:gdLst/>
              <a:ahLst/>
              <a:cxnLst/>
              <a:rect l="l" t="t" r="r" b="b"/>
              <a:pathLst>
                <a:path w="761" h="1014" extrusionOk="0">
                  <a:moveTo>
                    <a:pt x="760" y="1"/>
                  </a:moveTo>
                  <a:lnTo>
                    <a:pt x="0" y="10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598;p36"/>
            <p:cNvSpPr/>
            <p:nvPr/>
          </p:nvSpPr>
          <p:spPr>
            <a:xfrm>
              <a:off x="4414170" y="1944530"/>
              <a:ext cx="36677" cy="44424"/>
            </a:xfrm>
            <a:custGeom>
              <a:avLst/>
              <a:gdLst/>
              <a:ahLst/>
              <a:cxnLst/>
              <a:rect l="l" t="t" r="r" b="b"/>
              <a:pathLst>
                <a:path w="1141" h="1382" extrusionOk="0">
                  <a:moveTo>
                    <a:pt x="956" y="0"/>
                  </a:moveTo>
                  <a:cubicBezTo>
                    <a:pt x="898" y="0"/>
                    <a:pt x="832" y="22"/>
                    <a:pt x="792" y="83"/>
                  </a:cubicBezTo>
                  <a:lnTo>
                    <a:pt x="63" y="1096"/>
                  </a:lnTo>
                  <a:cubicBezTo>
                    <a:pt x="0" y="1191"/>
                    <a:pt x="32" y="1286"/>
                    <a:pt x="95" y="1349"/>
                  </a:cubicBezTo>
                  <a:cubicBezTo>
                    <a:pt x="127" y="1349"/>
                    <a:pt x="158" y="1381"/>
                    <a:pt x="190" y="1381"/>
                  </a:cubicBezTo>
                  <a:cubicBezTo>
                    <a:pt x="253" y="1381"/>
                    <a:pt x="317" y="1349"/>
                    <a:pt x="348" y="1318"/>
                  </a:cubicBezTo>
                  <a:lnTo>
                    <a:pt x="1077" y="273"/>
                  </a:lnTo>
                  <a:cubicBezTo>
                    <a:pt x="1140" y="209"/>
                    <a:pt x="1108" y="83"/>
                    <a:pt x="1045" y="19"/>
                  </a:cubicBezTo>
                  <a:cubicBezTo>
                    <a:pt x="1022" y="8"/>
                    <a:pt x="990" y="0"/>
                    <a:pt x="956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599;p36"/>
            <p:cNvSpPr/>
            <p:nvPr/>
          </p:nvSpPr>
          <p:spPr>
            <a:xfrm>
              <a:off x="4314392" y="1981400"/>
              <a:ext cx="74351" cy="62522"/>
            </a:xfrm>
            <a:custGeom>
              <a:avLst/>
              <a:gdLst/>
              <a:ahLst/>
              <a:cxnLst/>
              <a:rect l="l" t="t" r="r" b="b"/>
              <a:pathLst>
                <a:path w="2313" h="1945" extrusionOk="0">
                  <a:moveTo>
                    <a:pt x="2115" y="0"/>
                  </a:moveTo>
                  <a:cubicBezTo>
                    <a:pt x="2045" y="0"/>
                    <a:pt x="1980" y="36"/>
                    <a:pt x="1932" y="107"/>
                  </a:cubicBezTo>
                  <a:cubicBezTo>
                    <a:pt x="1426" y="1342"/>
                    <a:pt x="159" y="1596"/>
                    <a:pt x="159" y="1596"/>
                  </a:cubicBezTo>
                  <a:cubicBezTo>
                    <a:pt x="64" y="1627"/>
                    <a:pt x="1" y="1722"/>
                    <a:pt x="32" y="1817"/>
                  </a:cubicBezTo>
                  <a:cubicBezTo>
                    <a:pt x="32" y="1881"/>
                    <a:pt x="127" y="1944"/>
                    <a:pt x="191" y="1944"/>
                  </a:cubicBezTo>
                  <a:lnTo>
                    <a:pt x="222" y="1944"/>
                  </a:lnTo>
                  <a:cubicBezTo>
                    <a:pt x="286" y="1944"/>
                    <a:pt x="1647" y="1627"/>
                    <a:pt x="2249" y="234"/>
                  </a:cubicBezTo>
                  <a:cubicBezTo>
                    <a:pt x="2312" y="171"/>
                    <a:pt x="2249" y="44"/>
                    <a:pt x="2186" y="12"/>
                  </a:cubicBezTo>
                  <a:cubicBezTo>
                    <a:pt x="2162" y="4"/>
                    <a:pt x="2138" y="0"/>
                    <a:pt x="211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600;p36"/>
            <p:cNvSpPr/>
            <p:nvPr/>
          </p:nvSpPr>
          <p:spPr>
            <a:xfrm>
              <a:off x="4344930" y="1977703"/>
              <a:ext cx="55000" cy="38735"/>
            </a:xfrm>
            <a:custGeom>
              <a:avLst/>
              <a:gdLst/>
              <a:ahLst/>
              <a:cxnLst/>
              <a:rect l="l" t="t" r="r" b="b"/>
              <a:pathLst>
                <a:path w="1711" h="1205" extrusionOk="0">
                  <a:moveTo>
                    <a:pt x="1141" y="1"/>
                  </a:moveTo>
                  <a:lnTo>
                    <a:pt x="127" y="412"/>
                  </a:lnTo>
                  <a:cubicBezTo>
                    <a:pt x="32" y="444"/>
                    <a:pt x="1" y="539"/>
                    <a:pt x="32" y="634"/>
                  </a:cubicBezTo>
                  <a:cubicBezTo>
                    <a:pt x="58" y="686"/>
                    <a:pt x="126" y="737"/>
                    <a:pt x="202" y="737"/>
                  </a:cubicBezTo>
                  <a:cubicBezTo>
                    <a:pt x="219" y="737"/>
                    <a:pt x="237" y="735"/>
                    <a:pt x="254" y="729"/>
                  </a:cubicBezTo>
                  <a:lnTo>
                    <a:pt x="1109" y="381"/>
                  </a:lnTo>
                  <a:lnTo>
                    <a:pt x="1362" y="1077"/>
                  </a:lnTo>
                  <a:cubicBezTo>
                    <a:pt x="1394" y="1172"/>
                    <a:pt x="1457" y="1204"/>
                    <a:pt x="1521" y="1204"/>
                  </a:cubicBezTo>
                  <a:lnTo>
                    <a:pt x="1584" y="1204"/>
                  </a:lnTo>
                  <a:cubicBezTo>
                    <a:pt x="1647" y="1172"/>
                    <a:pt x="1711" y="1077"/>
                    <a:pt x="1679" y="982"/>
                  </a:cubicBezTo>
                  <a:lnTo>
                    <a:pt x="1362" y="96"/>
                  </a:lnTo>
                  <a:cubicBezTo>
                    <a:pt x="1362" y="64"/>
                    <a:pt x="1331" y="32"/>
                    <a:pt x="126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601;p36"/>
            <p:cNvSpPr/>
            <p:nvPr/>
          </p:nvSpPr>
          <p:spPr>
            <a:xfrm>
              <a:off x="4425357" y="2006216"/>
              <a:ext cx="235173" cy="138481"/>
            </a:xfrm>
            <a:custGeom>
              <a:avLst/>
              <a:gdLst/>
              <a:ahLst/>
              <a:cxnLst/>
              <a:rect l="l" t="t" r="r" b="b"/>
              <a:pathLst>
                <a:path w="7316" h="4308" extrusionOk="0">
                  <a:moveTo>
                    <a:pt x="1932" y="0"/>
                  </a:moveTo>
                  <a:cubicBezTo>
                    <a:pt x="792" y="634"/>
                    <a:pt x="0" y="1837"/>
                    <a:pt x="0" y="3231"/>
                  </a:cubicBezTo>
                  <a:lnTo>
                    <a:pt x="0" y="4307"/>
                  </a:lnTo>
                  <a:lnTo>
                    <a:pt x="7316" y="4307"/>
                  </a:lnTo>
                  <a:lnTo>
                    <a:pt x="7316" y="3231"/>
                  </a:lnTo>
                  <a:cubicBezTo>
                    <a:pt x="7316" y="1837"/>
                    <a:pt x="6524" y="634"/>
                    <a:pt x="538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602;p36"/>
            <p:cNvSpPr/>
            <p:nvPr/>
          </p:nvSpPr>
          <p:spPr>
            <a:xfrm>
              <a:off x="4420278" y="2001137"/>
              <a:ext cx="245363" cy="143560"/>
            </a:xfrm>
            <a:custGeom>
              <a:avLst/>
              <a:gdLst/>
              <a:ahLst/>
              <a:cxnLst/>
              <a:rect l="l" t="t" r="r" b="b"/>
              <a:pathLst>
                <a:path w="7633" h="4466" extrusionOk="0">
                  <a:moveTo>
                    <a:pt x="2059" y="0"/>
                  </a:moveTo>
                  <a:cubicBezTo>
                    <a:pt x="2059" y="0"/>
                    <a:pt x="2027" y="0"/>
                    <a:pt x="1995" y="32"/>
                  </a:cubicBezTo>
                  <a:cubicBezTo>
                    <a:pt x="760" y="697"/>
                    <a:pt x="0" y="1964"/>
                    <a:pt x="0" y="3389"/>
                  </a:cubicBezTo>
                  <a:lnTo>
                    <a:pt x="0" y="4434"/>
                  </a:lnTo>
                  <a:lnTo>
                    <a:pt x="348" y="4434"/>
                  </a:lnTo>
                  <a:lnTo>
                    <a:pt x="348" y="3389"/>
                  </a:lnTo>
                  <a:cubicBezTo>
                    <a:pt x="348" y="2122"/>
                    <a:pt x="1014" y="950"/>
                    <a:pt x="2122" y="348"/>
                  </a:cubicBezTo>
                  <a:lnTo>
                    <a:pt x="5511" y="348"/>
                  </a:lnTo>
                  <a:cubicBezTo>
                    <a:pt x="6619" y="950"/>
                    <a:pt x="7284" y="2122"/>
                    <a:pt x="7284" y="3389"/>
                  </a:cubicBezTo>
                  <a:lnTo>
                    <a:pt x="7284" y="4465"/>
                  </a:lnTo>
                  <a:lnTo>
                    <a:pt x="7632" y="4465"/>
                  </a:lnTo>
                  <a:lnTo>
                    <a:pt x="7632" y="3389"/>
                  </a:lnTo>
                  <a:cubicBezTo>
                    <a:pt x="7632" y="1964"/>
                    <a:pt x="6872" y="697"/>
                    <a:pt x="5637" y="32"/>
                  </a:cubicBezTo>
                  <a:cubicBezTo>
                    <a:pt x="5606" y="0"/>
                    <a:pt x="5574" y="0"/>
                    <a:pt x="5542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603;p36"/>
            <p:cNvSpPr/>
            <p:nvPr/>
          </p:nvSpPr>
          <p:spPr>
            <a:xfrm>
              <a:off x="4470135" y="2005187"/>
              <a:ext cx="147642" cy="54004"/>
            </a:xfrm>
            <a:custGeom>
              <a:avLst/>
              <a:gdLst/>
              <a:ahLst/>
              <a:cxnLst/>
              <a:rect l="l" t="t" r="r" b="b"/>
              <a:pathLst>
                <a:path w="4593" h="1680" extrusionOk="0">
                  <a:moveTo>
                    <a:pt x="444" y="1"/>
                  </a:moveTo>
                  <a:lnTo>
                    <a:pt x="1" y="1679"/>
                  </a:lnTo>
                  <a:lnTo>
                    <a:pt x="1553" y="1172"/>
                  </a:lnTo>
                  <a:lnTo>
                    <a:pt x="3041" y="1172"/>
                  </a:lnTo>
                  <a:lnTo>
                    <a:pt x="4593" y="1679"/>
                  </a:lnTo>
                  <a:lnTo>
                    <a:pt x="4118" y="1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604;p36"/>
            <p:cNvSpPr/>
            <p:nvPr/>
          </p:nvSpPr>
          <p:spPr>
            <a:xfrm>
              <a:off x="4464027" y="2003162"/>
              <a:ext cx="159857" cy="61526"/>
            </a:xfrm>
            <a:custGeom>
              <a:avLst/>
              <a:gdLst/>
              <a:ahLst/>
              <a:cxnLst/>
              <a:rect l="l" t="t" r="r" b="b"/>
              <a:pathLst>
                <a:path w="4973" h="1914" extrusionOk="0">
                  <a:moveTo>
                    <a:pt x="444" y="0"/>
                  </a:moveTo>
                  <a:lnTo>
                    <a:pt x="33" y="1710"/>
                  </a:lnTo>
                  <a:cubicBezTo>
                    <a:pt x="1" y="1774"/>
                    <a:pt x="33" y="1837"/>
                    <a:pt x="64" y="1869"/>
                  </a:cubicBezTo>
                  <a:cubicBezTo>
                    <a:pt x="109" y="1891"/>
                    <a:pt x="154" y="1914"/>
                    <a:pt x="199" y="1914"/>
                  </a:cubicBezTo>
                  <a:cubicBezTo>
                    <a:pt x="217" y="1914"/>
                    <a:pt x="236" y="1910"/>
                    <a:pt x="254" y="1901"/>
                  </a:cubicBezTo>
                  <a:lnTo>
                    <a:pt x="1774" y="1394"/>
                  </a:lnTo>
                  <a:lnTo>
                    <a:pt x="3199" y="1394"/>
                  </a:lnTo>
                  <a:lnTo>
                    <a:pt x="4751" y="1901"/>
                  </a:lnTo>
                  <a:lnTo>
                    <a:pt x="4783" y="1901"/>
                  </a:lnTo>
                  <a:cubicBezTo>
                    <a:pt x="4846" y="1901"/>
                    <a:pt x="4878" y="1901"/>
                    <a:pt x="4910" y="1869"/>
                  </a:cubicBezTo>
                  <a:cubicBezTo>
                    <a:pt x="4941" y="1837"/>
                    <a:pt x="4973" y="1742"/>
                    <a:pt x="4941" y="1710"/>
                  </a:cubicBezTo>
                  <a:lnTo>
                    <a:pt x="4466" y="0"/>
                  </a:lnTo>
                  <a:lnTo>
                    <a:pt x="4118" y="95"/>
                  </a:lnTo>
                  <a:lnTo>
                    <a:pt x="4530" y="1489"/>
                  </a:lnTo>
                  <a:lnTo>
                    <a:pt x="3294" y="1077"/>
                  </a:lnTo>
                  <a:lnTo>
                    <a:pt x="1711" y="1077"/>
                  </a:lnTo>
                  <a:lnTo>
                    <a:pt x="444" y="1489"/>
                  </a:lnTo>
                  <a:lnTo>
                    <a:pt x="793" y="9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605;p36"/>
            <p:cNvSpPr/>
            <p:nvPr/>
          </p:nvSpPr>
          <p:spPr>
            <a:xfrm>
              <a:off x="4523077" y="2041833"/>
              <a:ext cx="37706" cy="25491"/>
            </a:xfrm>
            <a:custGeom>
              <a:avLst/>
              <a:gdLst/>
              <a:ahLst/>
              <a:cxnLst/>
              <a:rect l="l" t="t" r="r" b="b"/>
              <a:pathLst>
                <a:path w="1173" h="793" extrusionOk="0">
                  <a:moveTo>
                    <a:pt x="1" y="1"/>
                  </a:moveTo>
                  <a:lnTo>
                    <a:pt x="1" y="507"/>
                  </a:lnTo>
                  <a:cubicBezTo>
                    <a:pt x="1" y="666"/>
                    <a:pt x="127" y="793"/>
                    <a:pt x="286" y="793"/>
                  </a:cubicBezTo>
                  <a:lnTo>
                    <a:pt x="887" y="793"/>
                  </a:lnTo>
                  <a:cubicBezTo>
                    <a:pt x="1046" y="793"/>
                    <a:pt x="1172" y="666"/>
                    <a:pt x="1172" y="507"/>
                  </a:cubicBezTo>
                  <a:lnTo>
                    <a:pt x="1172" y="1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606;p36"/>
            <p:cNvSpPr/>
            <p:nvPr/>
          </p:nvSpPr>
          <p:spPr>
            <a:xfrm>
              <a:off x="4516970" y="2041833"/>
              <a:ext cx="49921" cy="30570"/>
            </a:xfrm>
            <a:custGeom>
              <a:avLst/>
              <a:gdLst/>
              <a:ahLst/>
              <a:cxnLst/>
              <a:rect l="l" t="t" r="r" b="b"/>
              <a:pathLst>
                <a:path w="1553" h="951" extrusionOk="0">
                  <a:moveTo>
                    <a:pt x="1" y="1"/>
                  </a:moveTo>
                  <a:lnTo>
                    <a:pt x="1" y="507"/>
                  </a:lnTo>
                  <a:cubicBezTo>
                    <a:pt x="1" y="761"/>
                    <a:pt x="222" y="951"/>
                    <a:pt x="476" y="951"/>
                  </a:cubicBezTo>
                  <a:lnTo>
                    <a:pt x="1077" y="951"/>
                  </a:lnTo>
                  <a:cubicBezTo>
                    <a:pt x="1331" y="951"/>
                    <a:pt x="1552" y="761"/>
                    <a:pt x="1552" y="507"/>
                  </a:cubicBezTo>
                  <a:lnTo>
                    <a:pt x="1552" y="1"/>
                  </a:lnTo>
                  <a:lnTo>
                    <a:pt x="1204" y="1"/>
                  </a:lnTo>
                  <a:lnTo>
                    <a:pt x="1204" y="507"/>
                  </a:lnTo>
                  <a:cubicBezTo>
                    <a:pt x="1204" y="571"/>
                    <a:pt x="1141" y="634"/>
                    <a:pt x="1077" y="634"/>
                  </a:cubicBezTo>
                  <a:lnTo>
                    <a:pt x="476" y="634"/>
                  </a:lnTo>
                  <a:cubicBezTo>
                    <a:pt x="412" y="634"/>
                    <a:pt x="349" y="571"/>
                    <a:pt x="349" y="507"/>
                  </a:cubicBezTo>
                  <a:lnTo>
                    <a:pt x="349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607;p36"/>
            <p:cNvSpPr/>
            <p:nvPr/>
          </p:nvSpPr>
          <p:spPr>
            <a:xfrm>
              <a:off x="4523077" y="2067292"/>
              <a:ext cx="40760" cy="103089"/>
            </a:xfrm>
            <a:custGeom>
              <a:avLst/>
              <a:gdLst/>
              <a:ahLst/>
              <a:cxnLst/>
              <a:rect l="l" t="t" r="r" b="b"/>
              <a:pathLst>
                <a:path w="1268" h="3207" extrusionOk="0">
                  <a:moveTo>
                    <a:pt x="286" y="1"/>
                  </a:moveTo>
                  <a:lnTo>
                    <a:pt x="1" y="2566"/>
                  </a:lnTo>
                  <a:cubicBezTo>
                    <a:pt x="1" y="2661"/>
                    <a:pt x="32" y="2756"/>
                    <a:pt x="96" y="2819"/>
                  </a:cubicBezTo>
                  <a:lnTo>
                    <a:pt x="412" y="3136"/>
                  </a:lnTo>
                  <a:cubicBezTo>
                    <a:pt x="476" y="3183"/>
                    <a:pt x="539" y="3207"/>
                    <a:pt x="602" y="3207"/>
                  </a:cubicBezTo>
                  <a:cubicBezTo>
                    <a:pt x="666" y="3207"/>
                    <a:pt x="729" y="3183"/>
                    <a:pt x="792" y="3136"/>
                  </a:cubicBezTo>
                  <a:lnTo>
                    <a:pt x="1141" y="2819"/>
                  </a:lnTo>
                  <a:cubicBezTo>
                    <a:pt x="1204" y="2756"/>
                    <a:pt x="1267" y="2661"/>
                    <a:pt x="1236" y="2566"/>
                  </a:cubicBezTo>
                  <a:lnTo>
                    <a:pt x="951" y="1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608;p36"/>
            <p:cNvSpPr/>
            <p:nvPr/>
          </p:nvSpPr>
          <p:spPr>
            <a:xfrm>
              <a:off x="4516970" y="2066263"/>
              <a:ext cx="51946" cy="108972"/>
            </a:xfrm>
            <a:custGeom>
              <a:avLst/>
              <a:gdLst/>
              <a:ahLst/>
              <a:cxnLst/>
              <a:rect l="l" t="t" r="r" b="b"/>
              <a:pathLst>
                <a:path w="1616" h="3390" extrusionOk="0">
                  <a:moveTo>
                    <a:pt x="317" y="1"/>
                  </a:moveTo>
                  <a:lnTo>
                    <a:pt x="32" y="2566"/>
                  </a:lnTo>
                  <a:cubicBezTo>
                    <a:pt x="1" y="2724"/>
                    <a:pt x="64" y="2883"/>
                    <a:pt x="191" y="2978"/>
                  </a:cubicBezTo>
                  <a:lnTo>
                    <a:pt x="507" y="3294"/>
                  </a:lnTo>
                  <a:cubicBezTo>
                    <a:pt x="602" y="3358"/>
                    <a:pt x="697" y="3389"/>
                    <a:pt x="792" y="3389"/>
                  </a:cubicBezTo>
                  <a:cubicBezTo>
                    <a:pt x="887" y="3389"/>
                    <a:pt x="982" y="3358"/>
                    <a:pt x="1077" y="3294"/>
                  </a:cubicBezTo>
                  <a:lnTo>
                    <a:pt x="1426" y="2978"/>
                  </a:lnTo>
                  <a:cubicBezTo>
                    <a:pt x="1552" y="2883"/>
                    <a:pt x="1616" y="2724"/>
                    <a:pt x="1584" y="2566"/>
                  </a:cubicBezTo>
                  <a:lnTo>
                    <a:pt x="1299" y="1"/>
                  </a:lnTo>
                  <a:lnTo>
                    <a:pt x="951" y="64"/>
                  </a:lnTo>
                  <a:lnTo>
                    <a:pt x="1267" y="2598"/>
                  </a:lnTo>
                  <a:cubicBezTo>
                    <a:pt x="1267" y="2629"/>
                    <a:pt x="1236" y="2693"/>
                    <a:pt x="1204" y="2693"/>
                  </a:cubicBezTo>
                  <a:cubicBezTo>
                    <a:pt x="1204" y="2693"/>
                    <a:pt x="1204" y="2724"/>
                    <a:pt x="1204" y="2724"/>
                  </a:cubicBezTo>
                  <a:lnTo>
                    <a:pt x="856" y="3041"/>
                  </a:lnTo>
                  <a:cubicBezTo>
                    <a:pt x="840" y="3057"/>
                    <a:pt x="816" y="3065"/>
                    <a:pt x="792" y="3065"/>
                  </a:cubicBezTo>
                  <a:cubicBezTo>
                    <a:pt x="769" y="3065"/>
                    <a:pt x="745" y="3057"/>
                    <a:pt x="729" y="3041"/>
                  </a:cubicBezTo>
                  <a:lnTo>
                    <a:pt x="412" y="2724"/>
                  </a:lnTo>
                  <a:cubicBezTo>
                    <a:pt x="412" y="2724"/>
                    <a:pt x="412" y="2693"/>
                    <a:pt x="412" y="2693"/>
                  </a:cubicBezTo>
                  <a:cubicBezTo>
                    <a:pt x="381" y="2693"/>
                    <a:pt x="349" y="2629"/>
                    <a:pt x="349" y="2598"/>
                  </a:cubicBezTo>
                  <a:lnTo>
                    <a:pt x="666" y="33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609;p36"/>
            <p:cNvSpPr/>
            <p:nvPr/>
          </p:nvSpPr>
          <p:spPr>
            <a:xfrm>
              <a:off x="4466084" y="1873875"/>
              <a:ext cx="151692" cy="171044"/>
            </a:xfrm>
            <a:custGeom>
              <a:avLst/>
              <a:gdLst/>
              <a:ahLst/>
              <a:cxnLst/>
              <a:rect l="l" t="t" r="r" b="b"/>
              <a:pathLst>
                <a:path w="4719" h="5321" extrusionOk="0">
                  <a:moveTo>
                    <a:pt x="2344" y="0"/>
                  </a:moveTo>
                  <a:cubicBezTo>
                    <a:pt x="1045" y="0"/>
                    <a:pt x="0" y="1046"/>
                    <a:pt x="0" y="2376"/>
                  </a:cubicBezTo>
                  <a:cubicBezTo>
                    <a:pt x="0" y="3674"/>
                    <a:pt x="1045" y="5321"/>
                    <a:pt x="2344" y="5321"/>
                  </a:cubicBezTo>
                  <a:cubicBezTo>
                    <a:pt x="3674" y="5321"/>
                    <a:pt x="4719" y="3674"/>
                    <a:pt x="4719" y="2376"/>
                  </a:cubicBezTo>
                  <a:cubicBezTo>
                    <a:pt x="4719" y="1077"/>
                    <a:pt x="3674" y="0"/>
                    <a:pt x="234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610;p36"/>
            <p:cNvSpPr/>
            <p:nvPr/>
          </p:nvSpPr>
          <p:spPr>
            <a:xfrm>
              <a:off x="4459977" y="1868796"/>
              <a:ext cx="163907" cy="181234"/>
            </a:xfrm>
            <a:custGeom>
              <a:avLst/>
              <a:gdLst/>
              <a:ahLst/>
              <a:cxnLst/>
              <a:rect l="l" t="t" r="r" b="b"/>
              <a:pathLst>
                <a:path w="5099" h="5638" extrusionOk="0">
                  <a:moveTo>
                    <a:pt x="2534" y="348"/>
                  </a:moveTo>
                  <a:cubicBezTo>
                    <a:pt x="3769" y="348"/>
                    <a:pt x="4751" y="1330"/>
                    <a:pt x="4751" y="2534"/>
                  </a:cubicBezTo>
                  <a:cubicBezTo>
                    <a:pt x="4751" y="3769"/>
                    <a:pt x="3737" y="5320"/>
                    <a:pt x="2534" y="5320"/>
                  </a:cubicBezTo>
                  <a:cubicBezTo>
                    <a:pt x="1362" y="5320"/>
                    <a:pt x="349" y="3769"/>
                    <a:pt x="349" y="2534"/>
                  </a:cubicBezTo>
                  <a:cubicBezTo>
                    <a:pt x="349" y="1330"/>
                    <a:pt x="1330" y="348"/>
                    <a:pt x="2534" y="348"/>
                  </a:cubicBezTo>
                  <a:close/>
                  <a:moveTo>
                    <a:pt x="2534" y="0"/>
                  </a:moveTo>
                  <a:cubicBezTo>
                    <a:pt x="1140" y="0"/>
                    <a:pt x="0" y="1140"/>
                    <a:pt x="0" y="2534"/>
                  </a:cubicBezTo>
                  <a:cubicBezTo>
                    <a:pt x="0" y="3959"/>
                    <a:pt x="1140" y="5637"/>
                    <a:pt x="2534" y="5637"/>
                  </a:cubicBezTo>
                  <a:cubicBezTo>
                    <a:pt x="3959" y="5637"/>
                    <a:pt x="5099" y="3927"/>
                    <a:pt x="5099" y="2534"/>
                  </a:cubicBezTo>
                  <a:cubicBezTo>
                    <a:pt x="5099" y="1140"/>
                    <a:pt x="3959" y="0"/>
                    <a:pt x="2534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611;p36"/>
            <p:cNvSpPr/>
            <p:nvPr/>
          </p:nvSpPr>
          <p:spPr>
            <a:xfrm>
              <a:off x="4808139" y="1640181"/>
              <a:ext cx="213796" cy="134977"/>
            </a:xfrm>
            <a:custGeom>
              <a:avLst/>
              <a:gdLst/>
              <a:ahLst/>
              <a:cxnLst/>
              <a:rect l="l" t="t" r="r" b="b"/>
              <a:pathLst>
                <a:path w="6651" h="4199" extrusionOk="0">
                  <a:moveTo>
                    <a:pt x="5025" y="1"/>
                  </a:moveTo>
                  <a:cubicBezTo>
                    <a:pt x="4541" y="1"/>
                    <a:pt x="4006" y="66"/>
                    <a:pt x="3515" y="272"/>
                  </a:cubicBezTo>
                  <a:cubicBezTo>
                    <a:pt x="3325" y="367"/>
                    <a:pt x="3104" y="462"/>
                    <a:pt x="2945" y="588"/>
                  </a:cubicBezTo>
                  <a:cubicBezTo>
                    <a:pt x="1298" y="1665"/>
                    <a:pt x="0" y="2203"/>
                    <a:pt x="0" y="2203"/>
                  </a:cubicBezTo>
                  <a:lnTo>
                    <a:pt x="760" y="3502"/>
                  </a:lnTo>
                  <a:cubicBezTo>
                    <a:pt x="760" y="3502"/>
                    <a:pt x="1140" y="4072"/>
                    <a:pt x="1678" y="4104"/>
                  </a:cubicBezTo>
                  <a:cubicBezTo>
                    <a:pt x="1692" y="4104"/>
                    <a:pt x="1705" y="4105"/>
                    <a:pt x="1717" y="4105"/>
                  </a:cubicBezTo>
                  <a:cubicBezTo>
                    <a:pt x="2250" y="4105"/>
                    <a:pt x="2280" y="3470"/>
                    <a:pt x="2280" y="3470"/>
                  </a:cubicBezTo>
                  <a:cubicBezTo>
                    <a:pt x="2280" y="3470"/>
                    <a:pt x="2470" y="4167"/>
                    <a:pt x="3199" y="4199"/>
                  </a:cubicBezTo>
                  <a:lnTo>
                    <a:pt x="3072" y="3502"/>
                  </a:lnTo>
                  <a:lnTo>
                    <a:pt x="3072" y="3502"/>
                  </a:lnTo>
                  <a:cubicBezTo>
                    <a:pt x="3072" y="3502"/>
                    <a:pt x="3439" y="3912"/>
                    <a:pt x="3853" y="3912"/>
                  </a:cubicBezTo>
                  <a:cubicBezTo>
                    <a:pt x="3940" y="3912"/>
                    <a:pt x="4029" y="3894"/>
                    <a:pt x="4117" y="3850"/>
                  </a:cubicBezTo>
                  <a:lnTo>
                    <a:pt x="3832" y="3122"/>
                  </a:lnTo>
                  <a:lnTo>
                    <a:pt x="3832" y="3122"/>
                  </a:lnTo>
                  <a:cubicBezTo>
                    <a:pt x="3832" y="3122"/>
                    <a:pt x="4318" y="3487"/>
                    <a:pt x="4772" y="3487"/>
                  </a:cubicBezTo>
                  <a:cubicBezTo>
                    <a:pt x="4886" y="3487"/>
                    <a:pt x="4997" y="3464"/>
                    <a:pt x="5099" y="3407"/>
                  </a:cubicBezTo>
                  <a:lnTo>
                    <a:pt x="4529" y="2710"/>
                  </a:lnTo>
                  <a:lnTo>
                    <a:pt x="4529" y="2710"/>
                  </a:lnTo>
                  <a:cubicBezTo>
                    <a:pt x="4529" y="2710"/>
                    <a:pt x="4957" y="2861"/>
                    <a:pt x="5352" y="2861"/>
                  </a:cubicBezTo>
                  <a:cubicBezTo>
                    <a:pt x="5610" y="2861"/>
                    <a:pt x="5854" y="2796"/>
                    <a:pt x="5954" y="2583"/>
                  </a:cubicBezTo>
                  <a:lnTo>
                    <a:pt x="4750" y="2013"/>
                  </a:lnTo>
                  <a:lnTo>
                    <a:pt x="4750" y="2013"/>
                  </a:lnTo>
                  <a:cubicBezTo>
                    <a:pt x="4750" y="2013"/>
                    <a:pt x="4787" y="2015"/>
                    <a:pt x="4849" y="2015"/>
                  </a:cubicBezTo>
                  <a:cubicBezTo>
                    <a:pt x="5174" y="2015"/>
                    <a:pt x="6201" y="1970"/>
                    <a:pt x="6334" y="1412"/>
                  </a:cubicBezTo>
                  <a:lnTo>
                    <a:pt x="4687" y="1190"/>
                  </a:lnTo>
                  <a:cubicBezTo>
                    <a:pt x="4687" y="1190"/>
                    <a:pt x="6651" y="968"/>
                    <a:pt x="6587" y="208"/>
                  </a:cubicBezTo>
                  <a:cubicBezTo>
                    <a:pt x="6587" y="208"/>
                    <a:pt x="5887" y="1"/>
                    <a:pt x="5025" y="1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612;p36"/>
            <p:cNvSpPr/>
            <p:nvPr/>
          </p:nvSpPr>
          <p:spPr>
            <a:xfrm>
              <a:off x="4801999" y="1635102"/>
              <a:ext cx="224018" cy="145135"/>
            </a:xfrm>
            <a:custGeom>
              <a:avLst/>
              <a:gdLst/>
              <a:ahLst/>
              <a:cxnLst/>
              <a:rect l="l" t="t" r="r" b="b"/>
              <a:pathLst>
                <a:path w="6969" h="4515" extrusionOk="0">
                  <a:moveTo>
                    <a:pt x="5207" y="334"/>
                  </a:moveTo>
                  <a:cubicBezTo>
                    <a:pt x="5811" y="334"/>
                    <a:pt x="6337" y="439"/>
                    <a:pt x="6588" y="493"/>
                  </a:cubicBezTo>
                  <a:cubicBezTo>
                    <a:pt x="6556" y="525"/>
                    <a:pt x="6556" y="556"/>
                    <a:pt x="6525" y="556"/>
                  </a:cubicBezTo>
                  <a:cubicBezTo>
                    <a:pt x="6240" y="936"/>
                    <a:pt x="5226" y="1126"/>
                    <a:pt x="4846" y="1158"/>
                  </a:cubicBezTo>
                  <a:cubicBezTo>
                    <a:pt x="4783" y="1158"/>
                    <a:pt x="4688" y="1253"/>
                    <a:pt x="4688" y="1316"/>
                  </a:cubicBezTo>
                  <a:cubicBezTo>
                    <a:pt x="4688" y="1411"/>
                    <a:pt x="4751" y="1475"/>
                    <a:pt x="4846" y="1506"/>
                  </a:cubicBezTo>
                  <a:lnTo>
                    <a:pt x="6240" y="1696"/>
                  </a:lnTo>
                  <a:cubicBezTo>
                    <a:pt x="6010" y="1926"/>
                    <a:pt x="5492" y="1991"/>
                    <a:pt x="5150" y="1991"/>
                  </a:cubicBezTo>
                  <a:cubicBezTo>
                    <a:pt x="5068" y="1991"/>
                    <a:pt x="4997" y="1988"/>
                    <a:pt x="4941" y="1981"/>
                  </a:cubicBezTo>
                  <a:cubicBezTo>
                    <a:pt x="4878" y="1981"/>
                    <a:pt x="4783" y="2045"/>
                    <a:pt x="4783" y="2140"/>
                  </a:cubicBezTo>
                  <a:cubicBezTo>
                    <a:pt x="4751" y="2203"/>
                    <a:pt x="4783" y="2298"/>
                    <a:pt x="4878" y="2330"/>
                  </a:cubicBezTo>
                  <a:lnTo>
                    <a:pt x="5860" y="2773"/>
                  </a:lnTo>
                  <a:cubicBezTo>
                    <a:pt x="5774" y="2811"/>
                    <a:pt x="5668" y="2826"/>
                    <a:pt x="5554" y="2826"/>
                  </a:cubicBezTo>
                  <a:cubicBezTo>
                    <a:pt x="5290" y="2826"/>
                    <a:pt x="4982" y="2745"/>
                    <a:pt x="4783" y="2678"/>
                  </a:cubicBezTo>
                  <a:cubicBezTo>
                    <a:pt x="4720" y="2678"/>
                    <a:pt x="4625" y="2678"/>
                    <a:pt x="4593" y="2741"/>
                  </a:cubicBezTo>
                  <a:cubicBezTo>
                    <a:pt x="4530" y="2805"/>
                    <a:pt x="4561" y="2900"/>
                    <a:pt x="4593" y="2963"/>
                  </a:cubicBezTo>
                  <a:lnTo>
                    <a:pt x="5005" y="3470"/>
                  </a:lnTo>
                  <a:cubicBezTo>
                    <a:pt x="4986" y="3472"/>
                    <a:pt x="4968" y="3473"/>
                    <a:pt x="4949" y="3473"/>
                  </a:cubicBezTo>
                  <a:cubicBezTo>
                    <a:pt x="4641" y="3473"/>
                    <a:pt x="4267" y="3243"/>
                    <a:pt x="4118" y="3153"/>
                  </a:cubicBezTo>
                  <a:cubicBezTo>
                    <a:pt x="4102" y="3121"/>
                    <a:pt x="4070" y="3106"/>
                    <a:pt x="4035" y="3106"/>
                  </a:cubicBezTo>
                  <a:cubicBezTo>
                    <a:pt x="3999" y="3106"/>
                    <a:pt x="3960" y="3121"/>
                    <a:pt x="3928" y="3153"/>
                  </a:cubicBezTo>
                  <a:cubicBezTo>
                    <a:pt x="3865" y="3185"/>
                    <a:pt x="3833" y="3280"/>
                    <a:pt x="3865" y="3343"/>
                  </a:cubicBezTo>
                  <a:lnTo>
                    <a:pt x="4055" y="3913"/>
                  </a:lnTo>
                  <a:cubicBezTo>
                    <a:pt x="3738" y="3913"/>
                    <a:pt x="3390" y="3565"/>
                    <a:pt x="3390" y="3565"/>
                  </a:cubicBezTo>
                  <a:cubicBezTo>
                    <a:pt x="3366" y="3518"/>
                    <a:pt x="3309" y="3489"/>
                    <a:pt x="3255" y="3489"/>
                  </a:cubicBezTo>
                  <a:cubicBezTo>
                    <a:pt x="3236" y="3489"/>
                    <a:pt x="3217" y="3493"/>
                    <a:pt x="3200" y="3501"/>
                  </a:cubicBezTo>
                  <a:cubicBezTo>
                    <a:pt x="3136" y="3533"/>
                    <a:pt x="3105" y="3628"/>
                    <a:pt x="3105" y="3691"/>
                  </a:cubicBezTo>
                  <a:lnTo>
                    <a:pt x="3200" y="4135"/>
                  </a:lnTo>
                  <a:cubicBezTo>
                    <a:pt x="2788" y="4040"/>
                    <a:pt x="2630" y="3596"/>
                    <a:pt x="2630" y="3596"/>
                  </a:cubicBezTo>
                  <a:cubicBezTo>
                    <a:pt x="2598" y="3501"/>
                    <a:pt x="2535" y="3470"/>
                    <a:pt x="2471" y="3470"/>
                  </a:cubicBezTo>
                  <a:cubicBezTo>
                    <a:pt x="2471" y="3470"/>
                    <a:pt x="2440" y="3470"/>
                    <a:pt x="2440" y="3438"/>
                  </a:cubicBezTo>
                  <a:cubicBezTo>
                    <a:pt x="2345" y="3470"/>
                    <a:pt x="2281" y="3533"/>
                    <a:pt x="2281" y="3628"/>
                  </a:cubicBezTo>
                  <a:cubicBezTo>
                    <a:pt x="2281" y="3628"/>
                    <a:pt x="2249" y="4103"/>
                    <a:pt x="1901" y="4103"/>
                  </a:cubicBezTo>
                  <a:cubicBezTo>
                    <a:pt x="1426" y="4072"/>
                    <a:pt x="1109" y="3565"/>
                    <a:pt x="1109" y="3565"/>
                  </a:cubicBezTo>
                  <a:lnTo>
                    <a:pt x="413" y="2425"/>
                  </a:lnTo>
                  <a:cubicBezTo>
                    <a:pt x="856" y="2235"/>
                    <a:pt x="1933" y="1728"/>
                    <a:pt x="3231" y="873"/>
                  </a:cubicBezTo>
                  <a:cubicBezTo>
                    <a:pt x="3358" y="778"/>
                    <a:pt x="3580" y="683"/>
                    <a:pt x="3770" y="588"/>
                  </a:cubicBezTo>
                  <a:cubicBezTo>
                    <a:pt x="4236" y="396"/>
                    <a:pt x="4745" y="334"/>
                    <a:pt x="5207" y="334"/>
                  </a:cubicBezTo>
                  <a:close/>
                  <a:moveTo>
                    <a:pt x="5273" y="0"/>
                  </a:moveTo>
                  <a:cubicBezTo>
                    <a:pt x="4756" y="0"/>
                    <a:pt x="4176" y="73"/>
                    <a:pt x="3643" y="303"/>
                  </a:cubicBezTo>
                  <a:cubicBezTo>
                    <a:pt x="3421" y="398"/>
                    <a:pt x="3200" y="493"/>
                    <a:pt x="3041" y="588"/>
                  </a:cubicBezTo>
                  <a:cubicBezTo>
                    <a:pt x="1426" y="1665"/>
                    <a:pt x="128" y="2203"/>
                    <a:pt x="128" y="2203"/>
                  </a:cubicBezTo>
                  <a:cubicBezTo>
                    <a:pt x="64" y="2235"/>
                    <a:pt x="33" y="2266"/>
                    <a:pt x="1" y="2298"/>
                  </a:cubicBezTo>
                  <a:cubicBezTo>
                    <a:pt x="1" y="2361"/>
                    <a:pt x="1" y="2393"/>
                    <a:pt x="33" y="2456"/>
                  </a:cubicBezTo>
                  <a:lnTo>
                    <a:pt x="824" y="3755"/>
                  </a:lnTo>
                  <a:cubicBezTo>
                    <a:pt x="824" y="3787"/>
                    <a:pt x="1236" y="4420"/>
                    <a:pt x="1869" y="4452"/>
                  </a:cubicBezTo>
                  <a:cubicBezTo>
                    <a:pt x="2186" y="4452"/>
                    <a:pt x="2408" y="4293"/>
                    <a:pt x="2503" y="4072"/>
                  </a:cubicBezTo>
                  <a:cubicBezTo>
                    <a:pt x="2693" y="4293"/>
                    <a:pt x="2978" y="4515"/>
                    <a:pt x="3390" y="4515"/>
                  </a:cubicBezTo>
                  <a:cubicBezTo>
                    <a:pt x="3453" y="4515"/>
                    <a:pt x="3485" y="4483"/>
                    <a:pt x="3548" y="4452"/>
                  </a:cubicBezTo>
                  <a:cubicBezTo>
                    <a:pt x="3580" y="4420"/>
                    <a:pt x="3580" y="4388"/>
                    <a:pt x="3580" y="4325"/>
                  </a:cubicBezTo>
                  <a:lnTo>
                    <a:pt x="3516" y="4103"/>
                  </a:lnTo>
                  <a:lnTo>
                    <a:pt x="3516" y="4103"/>
                  </a:lnTo>
                  <a:cubicBezTo>
                    <a:pt x="3685" y="4188"/>
                    <a:pt x="3868" y="4258"/>
                    <a:pt x="4065" y="4258"/>
                  </a:cubicBezTo>
                  <a:cubicBezTo>
                    <a:pt x="4164" y="4258"/>
                    <a:pt x="4266" y="4240"/>
                    <a:pt x="4371" y="4198"/>
                  </a:cubicBezTo>
                  <a:cubicBezTo>
                    <a:pt x="4466" y="4167"/>
                    <a:pt x="4498" y="4072"/>
                    <a:pt x="4466" y="3977"/>
                  </a:cubicBezTo>
                  <a:lnTo>
                    <a:pt x="4340" y="3691"/>
                  </a:lnTo>
                  <a:lnTo>
                    <a:pt x="4340" y="3691"/>
                  </a:lnTo>
                  <a:cubicBezTo>
                    <a:pt x="4527" y="3767"/>
                    <a:pt x="4749" y="3831"/>
                    <a:pt x="4964" y="3831"/>
                  </a:cubicBezTo>
                  <a:cubicBezTo>
                    <a:pt x="5111" y="3831"/>
                    <a:pt x="5256" y="3800"/>
                    <a:pt x="5385" y="3723"/>
                  </a:cubicBezTo>
                  <a:cubicBezTo>
                    <a:pt x="5448" y="3691"/>
                    <a:pt x="5480" y="3660"/>
                    <a:pt x="5480" y="3596"/>
                  </a:cubicBezTo>
                  <a:cubicBezTo>
                    <a:pt x="5480" y="3565"/>
                    <a:pt x="5480" y="3501"/>
                    <a:pt x="5448" y="3470"/>
                  </a:cubicBezTo>
                  <a:lnTo>
                    <a:pt x="5195" y="3153"/>
                  </a:lnTo>
                  <a:lnTo>
                    <a:pt x="5195" y="3153"/>
                  </a:lnTo>
                  <a:cubicBezTo>
                    <a:pt x="5314" y="3181"/>
                    <a:pt x="5442" y="3198"/>
                    <a:pt x="5568" y="3198"/>
                  </a:cubicBezTo>
                  <a:cubicBezTo>
                    <a:pt x="5874" y="3198"/>
                    <a:pt x="6168" y="3097"/>
                    <a:pt x="6303" y="2805"/>
                  </a:cubicBezTo>
                  <a:cubicBezTo>
                    <a:pt x="6335" y="2741"/>
                    <a:pt x="6303" y="2646"/>
                    <a:pt x="6208" y="2583"/>
                  </a:cubicBezTo>
                  <a:lnTo>
                    <a:pt x="5638" y="2330"/>
                  </a:lnTo>
                  <a:cubicBezTo>
                    <a:pt x="6081" y="2235"/>
                    <a:pt x="6588" y="2076"/>
                    <a:pt x="6683" y="1601"/>
                  </a:cubicBezTo>
                  <a:cubicBezTo>
                    <a:pt x="6683" y="1570"/>
                    <a:pt x="6683" y="1506"/>
                    <a:pt x="6651" y="1475"/>
                  </a:cubicBezTo>
                  <a:cubicBezTo>
                    <a:pt x="6620" y="1443"/>
                    <a:pt x="6588" y="1411"/>
                    <a:pt x="6556" y="1411"/>
                  </a:cubicBezTo>
                  <a:lnTo>
                    <a:pt x="5891" y="1316"/>
                  </a:lnTo>
                  <a:cubicBezTo>
                    <a:pt x="6240" y="1190"/>
                    <a:pt x="6620" y="1031"/>
                    <a:pt x="6810" y="810"/>
                  </a:cubicBezTo>
                  <a:cubicBezTo>
                    <a:pt x="6905" y="651"/>
                    <a:pt x="6968" y="525"/>
                    <a:pt x="6937" y="366"/>
                  </a:cubicBezTo>
                  <a:cubicBezTo>
                    <a:pt x="6937" y="303"/>
                    <a:pt x="6873" y="240"/>
                    <a:pt x="6810" y="208"/>
                  </a:cubicBezTo>
                  <a:cubicBezTo>
                    <a:pt x="6771" y="188"/>
                    <a:pt x="6105" y="0"/>
                    <a:pt x="527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613;p36"/>
            <p:cNvSpPr/>
            <p:nvPr/>
          </p:nvSpPr>
          <p:spPr>
            <a:xfrm>
              <a:off x="4586210" y="1640181"/>
              <a:ext cx="214825" cy="134977"/>
            </a:xfrm>
            <a:custGeom>
              <a:avLst/>
              <a:gdLst/>
              <a:ahLst/>
              <a:cxnLst/>
              <a:rect l="l" t="t" r="r" b="b"/>
              <a:pathLst>
                <a:path w="6683" h="4199" extrusionOk="0">
                  <a:moveTo>
                    <a:pt x="1635" y="1"/>
                  </a:moveTo>
                  <a:cubicBezTo>
                    <a:pt x="783" y="1"/>
                    <a:pt x="95" y="208"/>
                    <a:pt x="95" y="208"/>
                  </a:cubicBezTo>
                  <a:cubicBezTo>
                    <a:pt x="0" y="968"/>
                    <a:pt x="1964" y="1190"/>
                    <a:pt x="1964" y="1190"/>
                  </a:cubicBezTo>
                  <a:lnTo>
                    <a:pt x="349" y="1412"/>
                  </a:lnTo>
                  <a:cubicBezTo>
                    <a:pt x="455" y="1970"/>
                    <a:pt x="1478" y="2015"/>
                    <a:pt x="1802" y="2015"/>
                  </a:cubicBezTo>
                  <a:cubicBezTo>
                    <a:pt x="1864" y="2015"/>
                    <a:pt x="1900" y="2013"/>
                    <a:pt x="1900" y="2013"/>
                  </a:cubicBezTo>
                  <a:lnTo>
                    <a:pt x="1900" y="2013"/>
                  </a:lnTo>
                  <a:lnTo>
                    <a:pt x="729" y="2583"/>
                  </a:lnTo>
                  <a:cubicBezTo>
                    <a:pt x="816" y="2796"/>
                    <a:pt x="1052" y="2861"/>
                    <a:pt x="1306" y="2861"/>
                  </a:cubicBezTo>
                  <a:cubicBezTo>
                    <a:pt x="1694" y="2861"/>
                    <a:pt x="2122" y="2710"/>
                    <a:pt x="2122" y="2710"/>
                  </a:cubicBezTo>
                  <a:lnTo>
                    <a:pt x="2122" y="2710"/>
                  </a:lnTo>
                  <a:lnTo>
                    <a:pt x="1552" y="3407"/>
                  </a:lnTo>
                  <a:cubicBezTo>
                    <a:pt x="1653" y="3464"/>
                    <a:pt x="1765" y="3487"/>
                    <a:pt x="1878" y="3487"/>
                  </a:cubicBezTo>
                  <a:cubicBezTo>
                    <a:pt x="2332" y="3487"/>
                    <a:pt x="2819" y="3122"/>
                    <a:pt x="2819" y="3122"/>
                  </a:cubicBezTo>
                  <a:lnTo>
                    <a:pt x="2819" y="3122"/>
                  </a:lnTo>
                  <a:lnTo>
                    <a:pt x="2565" y="3850"/>
                  </a:lnTo>
                  <a:cubicBezTo>
                    <a:pt x="2653" y="3894"/>
                    <a:pt x="2742" y="3912"/>
                    <a:pt x="2827" y="3912"/>
                  </a:cubicBezTo>
                  <a:cubicBezTo>
                    <a:pt x="3233" y="3912"/>
                    <a:pt x="3579" y="3502"/>
                    <a:pt x="3579" y="3502"/>
                  </a:cubicBezTo>
                  <a:lnTo>
                    <a:pt x="3579" y="3502"/>
                  </a:lnTo>
                  <a:lnTo>
                    <a:pt x="3452" y="4199"/>
                  </a:lnTo>
                  <a:cubicBezTo>
                    <a:pt x="4180" y="4167"/>
                    <a:pt x="4402" y="3470"/>
                    <a:pt x="4402" y="3470"/>
                  </a:cubicBezTo>
                  <a:cubicBezTo>
                    <a:pt x="4402" y="3470"/>
                    <a:pt x="4432" y="4105"/>
                    <a:pt x="4935" y="4105"/>
                  </a:cubicBezTo>
                  <a:cubicBezTo>
                    <a:pt x="4947" y="4105"/>
                    <a:pt x="4960" y="4104"/>
                    <a:pt x="4972" y="4104"/>
                  </a:cubicBezTo>
                  <a:cubicBezTo>
                    <a:pt x="5542" y="4072"/>
                    <a:pt x="5891" y="3502"/>
                    <a:pt x="5891" y="3502"/>
                  </a:cubicBezTo>
                  <a:lnTo>
                    <a:pt x="6682" y="2203"/>
                  </a:lnTo>
                  <a:cubicBezTo>
                    <a:pt x="6682" y="2203"/>
                    <a:pt x="5384" y="1665"/>
                    <a:pt x="3705" y="588"/>
                  </a:cubicBezTo>
                  <a:cubicBezTo>
                    <a:pt x="3547" y="462"/>
                    <a:pt x="3325" y="367"/>
                    <a:pt x="3135" y="272"/>
                  </a:cubicBezTo>
                  <a:cubicBezTo>
                    <a:pt x="2645" y="66"/>
                    <a:pt x="2114" y="1"/>
                    <a:pt x="1635" y="1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614;p36"/>
            <p:cNvSpPr/>
            <p:nvPr/>
          </p:nvSpPr>
          <p:spPr>
            <a:xfrm>
              <a:off x="4583156" y="1634395"/>
              <a:ext cx="223986" cy="145842"/>
            </a:xfrm>
            <a:custGeom>
              <a:avLst/>
              <a:gdLst/>
              <a:ahLst/>
              <a:cxnLst/>
              <a:rect l="l" t="t" r="r" b="b"/>
              <a:pathLst>
                <a:path w="6968" h="4537" extrusionOk="0">
                  <a:moveTo>
                    <a:pt x="1684" y="362"/>
                  </a:moveTo>
                  <a:cubicBezTo>
                    <a:pt x="2156" y="362"/>
                    <a:pt x="2684" y="429"/>
                    <a:pt x="3167" y="642"/>
                  </a:cubicBezTo>
                  <a:cubicBezTo>
                    <a:pt x="3389" y="705"/>
                    <a:pt x="3579" y="832"/>
                    <a:pt x="3705" y="927"/>
                  </a:cubicBezTo>
                  <a:cubicBezTo>
                    <a:pt x="5004" y="1750"/>
                    <a:pt x="6112" y="2288"/>
                    <a:pt x="6524" y="2478"/>
                  </a:cubicBezTo>
                  <a:lnTo>
                    <a:pt x="5827" y="3587"/>
                  </a:lnTo>
                  <a:cubicBezTo>
                    <a:pt x="5827" y="3587"/>
                    <a:pt x="5511" y="4094"/>
                    <a:pt x="5067" y="4125"/>
                  </a:cubicBezTo>
                  <a:cubicBezTo>
                    <a:pt x="5054" y="4126"/>
                    <a:pt x="5041" y="4127"/>
                    <a:pt x="5029" y="4127"/>
                  </a:cubicBezTo>
                  <a:cubicBezTo>
                    <a:pt x="4685" y="4127"/>
                    <a:pt x="4655" y="3711"/>
                    <a:pt x="4655" y="3650"/>
                  </a:cubicBezTo>
                  <a:cubicBezTo>
                    <a:pt x="4655" y="3555"/>
                    <a:pt x="4592" y="3492"/>
                    <a:pt x="4497" y="3492"/>
                  </a:cubicBezTo>
                  <a:cubicBezTo>
                    <a:pt x="4434" y="3492"/>
                    <a:pt x="4339" y="3523"/>
                    <a:pt x="4307" y="3618"/>
                  </a:cubicBezTo>
                  <a:cubicBezTo>
                    <a:pt x="4307" y="3618"/>
                    <a:pt x="4180" y="4062"/>
                    <a:pt x="3769" y="4157"/>
                  </a:cubicBezTo>
                  <a:lnTo>
                    <a:pt x="3832" y="3713"/>
                  </a:lnTo>
                  <a:cubicBezTo>
                    <a:pt x="3864" y="3650"/>
                    <a:pt x="3832" y="3587"/>
                    <a:pt x="3769" y="3555"/>
                  </a:cubicBezTo>
                  <a:cubicBezTo>
                    <a:pt x="3737" y="3523"/>
                    <a:pt x="3705" y="3523"/>
                    <a:pt x="3674" y="3523"/>
                  </a:cubicBezTo>
                  <a:cubicBezTo>
                    <a:pt x="3642" y="3523"/>
                    <a:pt x="3579" y="3555"/>
                    <a:pt x="3547" y="3587"/>
                  </a:cubicBezTo>
                  <a:cubicBezTo>
                    <a:pt x="3547" y="3587"/>
                    <a:pt x="3255" y="3937"/>
                    <a:pt x="2924" y="3937"/>
                  </a:cubicBezTo>
                  <a:cubicBezTo>
                    <a:pt x="2910" y="3937"/>
                    <a:pt x="2896" y="3936"/>
                    <a:pt x="2882" y="3935"/>
                  </a:cubicBezTo>
                  <a:lnTo>
                    <a:pt x="3072" y="3397"/>
                  </a:lnTo>
                  <a:cubicBezTo>
                    <a:pt x="3104" y="3302"/>
                    <a:pt x="3072" y="3238"/>
                    <a:pt x="3040" y="3175"/>
                  </a:cubicBezTo>
                  <a:cubicBezTo>
                    <a:pt x="3009" y="3159"/>
                    <a:pt x="2969" y="3151"/>
                    <a:pt x="2930" y="3151"/>
                  </a:cubicBezTo>
                  <a:cubicBezTo>
                    <a:pt x="2890" y="3151"/>
                    <a:pt x="2850" y="3159"/>
                    <a:pt x="2819" y="3175"/>
                  </a:cubicBezTo>
                  <a:cubicBezTo>
                    <a:pt x="2671" y="3294"/>
                    <a:pt x="2329" y="3495"/>
                    <a:pt x="2001" y="3495"/>
                  </a:cubicBezTo>
                  <a:cubicBezTo>
                    <a:pt x="1978" y="3495"/>
                    <a:pt x="1955" y="3494"/>
                    <a:pt x="1932" y="3492"/>
                  </a:cubicBezTo>
                  <a:lnTo>
                    <a:pt x="2344" y="2985"/>
                  </a:lnTo>
                  <a:cubicBezTo>
                    <a:pt x="2407" y="2922"/>
                    <a:pt x="2407" y="2858"/>
                    <a:pt x="2375" y="2795"/>
                  </a:cubicBezTo>
                  <a:cubicBezTo>
                    <a:pt x="2329" y="2749"/>
                    <a:pt x="2283" y="2719"/>
                    <a:pt x="2224" y="2719"/>
                  </a:cubicBezTo>
                  <a:cubicBezTo>
                    <a:pt x="2202" y="2719"/>
                    <a:pt x="2179" y="2723"/>
                    <a:pt x="2154" y="2732"/>
                  </a:cubicBezTo>
                  <a:cubicBezTo>
                    <a:pt x="1977" y="2798"/>
                    <a:pt x="1660" y="2880"/>
                    <a:pt x="1399" y="2880"/>
                  </a:cubicBezTo>
                  <a:cubicBezTo>
                    <a:pt x="1287" y="2880"/>
                    <a:pt x="1185" y="2865"/>
                    <a:pt x="1109" y="2827"/>
                  </a:cubicBezTo>
                  <a:lnTo>
                    <a:pt x="2090" y="2352"/>
                  </a:lnTo>
                  <a:cubicBezTo>
                    <a:pt x="2154" y="2320"/>
                    <a:pt x="2185" y="2225"/>
                    <a:pt x="2185" y="2162"/>
                  </a:cubicBezTo>
                  <a:cubicBezTo>
                    <a:pt x="2154" y="2067"/>
                    <a:pt x="2090" y="2035"/>
                    <a:pt x="1995" y="2035"/>
                  </a:cubicBezTo>
                  <a:cubicBezTo>
                    <a:pt x="1710" y="2035"/>
                    <a:pt x="982" y="2003"/>
                    <a:pt x="697" y="1750"/>
                  </a:cubicBezTo>
                  <a:lnTo>
                    <a:pt x="2090" y="1528"/>
                  </a:lnTo>
                  <a:cubicBezTo>
                    <a:pt x="2185" y="1528"/>
                    <a:pt x="2249" y="1465"/>
                    <a:pt x="2249" y="1370"/>
                  </a:cubicBezTo>
                  <a:cubicBezTo>
                    <a:pt x="2249" y="1275"/>
                    <a:pt x="2185" y="1212"/>
                    <a:pt x="2090" y="1180"/>
                  </a:cubicBezTo>
                  <a:cubicBezTo>
                    <a:pt x="1710" y="1148"/>
                    <a:pt x="697" y="958"/>
                    <a:pt x="412" y="610"/>
                  </a:cubicBezTo>
                  <a:cubicBezTo>
                    <a:pt x="412" y="578"/>
                    <a:pt x="380" y="547"/>
                    <a:pt x="380" y="515"/>
                  </a:cubicBezTo>
                  <a:cubicBezTo>
                    <a:pt x="607" y="463"/>
                    <a:pt x="1104" y="362"/>
                    <a:pt x="1684" y="362"/>
                  </a:cubicBezTo>
                  <a:close/>
                  <a:moveTo>
                    <a:pt x="1739" y="0"/>
                  </a:moveTo>
                  <a:cubicBezTo>
                    <a:pt x="879" y="0"/>
                    <a:pt x="187" y="210"/>
                    <a:pt x="127" y="230"/>
                  </a:cubicBezTo>
                  <a:cubicBezTo>
                    <a:pt x="63" y="230"/>
                    <a:pt x="32" y="293"/>
                    <a:pt x="32" y="357"/>
                  </a:cubicBezTo>
                  <a:cubicBezTo>
                    <a:pt x="0" y="515"/>
                    <a:pt x="32" y="673"/>
                    <a:pt x="158" y="800"/>
                  </a:cubicBezTo>
                  <a:cubicBezTo>
                    <a:pt x="349" y="1053"/>
                    <a:pt x="697" y="1212"/>
                    <a:pt x="1077" y="1307"/>
                  </a:cubicBezTo>
                  <a:lnTo>
                    <a:pt x="412" y="1402"/>
                  </a:lnTo>
                  <a:cubicBezTo>
                    <a:pt x="380" y="1433"/>
                    <a:pt x="317" y="1433"/>
                    <a:pt x="317" y="1497"/>
                  </a:cubicBezTo>
                  <a:cubicBezTo>
                    <a:pt x="285" y="1528"/>
                    <a:pt x="253" y="1560"/>
                    <a:pt x="285" y="1623"/>
                  </a:cubicBezTo>
                  <a:cubicBezTo>
                    <a:pt x="380" y="2067"/>
                    <a:pt x="887" y="2257"/>
                    <a:pt x="1330" y="2320"/>
                  </a:cubicBezTo>
                  <a:lnTo>
                    <a:pt x="729" y="2605"/>
                  </a:lnTo>
                  <a:cubicBezTo>
                    <a:pt x="665" y="2637"/>
                    <a:pt x="602" y="2732"/>
                    <a:pt x="665" y="2827"/>
                  </a:cubicBezTo>
                  <a:cubicBezTo>
                    <a:pt x="802" y="3122"/>
                    <a:pt x="1102" y="3206"/>
                    <a:pt x="1412" y="3206"/>
                  </a:cubicBezTo>
                  <a:cubicBezTo>
                    <a:pt x="1534" y="3206"/>
                    <a:pt x="1658" y="3193"/>
                    <a:pt x="1774" y="3175"/>
                  </a:cubicBezTo>
                  <a:lnTo>
                    <a:pt x="1774" y="3175"/>
                  </a:lnTo>
                  <a:lnTo>
                    <a:pt x="1520" y="3460"/>
                  </a:lnTo>
                  <a:cubicBezTo>
                    <a:pt x="1489" y="3523"/>
                    <a:pt x="1489" y="3555"/>
                    <a:pt x="1489" y="3618"/>
                  </a:cubicBezTo>
                  <a:cubicBezTo>
                    <a:pt x="1489" y="3650"/>
                    <a:pt x="1520" y="3713"/>
                    <a:pt x="1584" y="3713"/>
                  </a:cubicBezTo>
                  <a:cubicBezTo>
                    <a:pt x="1709" y="3802"/>
                    <a:pt x="1850" y="3835"/>
                    <a:pt x="1992" y="3835"/>
                  </a:cubicBezTo>
                  <a:cubicBezTo>
                    <a:pt x="2207" y="3835"/>
                    <a:pt x="2425" y="3758"/>
                    <a:pt x="2597" y="3682"/>
                  </a:cubicBezTo>
                  <a:lnTo>
                    <a:pt x="2597" y="3682"/>
                  </a:lnTo>
                  <a:lnTo>
                    <a:pt x="2502" y="3967"/>
                  </a:lnTo>
                  <a:cubicBezTo>
                    <a:pt x="2470" y="4062"/>
                    <a:pt x="2502" y="4157"/>
                    <a:pt x="2597" y="4189"/>
                  </a:cubicBezTo>
                  <a:cubicBezTo>
                    <a:pt x="2700" y="4246"/>
                    <a:pt x="2807" y="4270"/>
                    <a:pt x="2913" y="4270"/>
                  </a:cubicBezTo>
                  <a:cubicBezTo>
                    <a:pt x="3099" y="4270"/>
                    <a:pt x="3279" y="4195"/>
                    <a:pt x="3420" y="4094"/>
                  </a:cubicBezTo>
                  <a:lnTo>
                    <a:pt x="3420" y="4094"/>
                  </a:lnTo>
                  <a:lnTo>
                    <a:pt x="3389" y="4315"/>
                  </a:lnTo>
                  <a:cubicBezTo>
                    <a:pt x="3389" y="4379"/>
                    <a:pt x="3389" y="4442"/>
                    <a:pt x="3420" y="4474"/>
                  </a:cubicBezTo>
                  <a:cubicBezTo>
                    <a:pt x="3452" y="4505"/>
                    <a:pt x="3515" y="4537"/>
                    <a:pt x="3547" y="4537"/>
                  </a:cubicBezTo>
                  <a:cubicBezTo>
                    <a:pt x="3959" y="4537"/>
                    <a:pt x="4275" y="4315"/>
                    <a:pt x="4434" y="4094"/>
                  </a:cubicBezTo>
                  <a:cubicBezTo>
                    <a:pt x="4551" y="4269"/>
                    <a:pt x="4723" y="4445"/>
                    <a:pt x="5024" y="4445"/>
                  </a:cubicBezTo>
                  <a:cubicBezTo>
                    <a:pt x="5048" y="4445"/>
                    <a:pt x="5073" y="4444"/>
                    <a:pt x="5099" y="4442"/>
                  </a:cubicBezTo>
                  <a:cubicBezTo>
                    <a:pt x="5732" y="4442"/>
                    <a:pt x="6112" y="3777"/>
                    <a:pt x="6144" y="3745"/>
                  </a:cubicBezTo>
                  <a:lnTo>
                    <a:pt x="6936" y="2447"/>
                  </a:lnTo>
                  <a:cubicBezTo>
                    <a:pt x="6967" y="2415"/>
                    <a:pt x="6967" y="2352"/>
                    <a:pt x="6936" y="2320"/>
                  </a:cubicBezTo>
                  <a:cubicBezTo>
                    <a:pt x="6936" y="2257"/>
                    <a:pt x="6904" y="2225"/>
                    <a:pt x="6841" y="2193"/>
                  </a:cubicBezTo>
                  <a:cubicBezTo>
                    <a:pt x="6841" y="2193"/>
                    <a:pt x="5542" y="1687"/>
                    <a:pt x="3927" y="610"/>
                  </a:cubicBezTo>
                  <a:cubicBezTo>
                    <a:pt x="3769" y="515"/>
                    <a:pt x="3547" y="388"/>
                    <a:pt x="3325" y="293"/>
                  </a:cubicBezTo>
                  <a:cubicBezTo>
                    <a:pt x="2800" y="72"/>
                    <a:pt x="2241" y="0"/>
                    <a:pt x="173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615;p36"/>
            <p:cNvSpPr/>
            <p:nvPr/>
          </p:nvSpPr>
          <p:spPr>
            <a:xfrm>
              <a:off x="4753139" y="1569494"/>
              <a:ext cx="95728" cy="95728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317"/>
                  </a:moveTo>
                  <a:cubicBezTo>
                    <a:pt x="2123" y="317"/>
                    <a:pt x="2629" y="855"/>
                    <a:pt x="2629" y="1489"/>
                  </a:cubicBezTo>
                  <a:cubicBezTo>
                    <a:pt x="2629" y="2122"/>
                    <a:pt x="2123" y="2629"/>
                    <a:pt x="1489" y="2629"/>
                  </a:cubicBezTo>
                  <a:cubicBezTo>
                    <a:pt x="856" y="2629"/>
                    <a:pt x="318" y="2122"/>
                    <a:pt x="318" y="1489"/>
                  </a:cubicBezTo>
                  <a:cubicBezTo>
                    <a:pt x="318" y="855"/>
                    <a:pt x="856" y="317"/>
                    <a:pt x="1489" y="317"/>
                  </a:cubicBezTo>
                  <a:close/>
                  <a:moveTo>
                    <a:pt x="1489" y="0"/>
                  </a:moveTo>
                  <a:cubicBezTo>
                    <a:pt x="666" y="0"/>
                    <a:pt x="1" y="665"/>
                    <a:pt x="1" y="1489"/>
                  </a:cubicBezTo>
                  <a:cubicBezTo>
                    <a:pt x="1" y="2312"/>
                    <a:pt x="666" y="2977"/>
                    <a:pt x="1489" y="2977"/>
                  </a:cubicBezTo>
                  <a:cubicBezTo>
                    <a:pt x="2313" y="2977"/>
                    <a:pt x="2978" y="2312"/>
                    <a:pt x="2978" y="1489"/>
                  </a:cubicBezTo>
                  <a:cubicBezTo>
                    <a:pt x="2978" y="665"/>
                    <a:pt x="2313" y="0"/>
                    <a:pt x="148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616;p36"/>
            <p:cNvSpPr/>
            <p:nvPr/>
          </p:nvSpPr>
          <p:spPr>
            <a:xfrm>
              <a:off x="4715497" y="1674351"/>
              <a:ext cx="176122" cy="362435"/>
            </a:xfrm>
            <a:custGeom>
              <a:avLst/>
              <a:gdLst/>
              <a:ahLst/>
              <a:cxnLst/>
              <a:rect l="l" t="t" r="r" b="b"/>
              <a:pathLst>
                <a:path w="5479" h="11275" extrusionOk="0">
                  <a:moveTo>
                    <a:pt x="1647" y="0"/>
                  </a:moveTo>
                  <a:cubicBezTo>
                    <a:pt x="697" y="0"/>
                    <a:pt x="0" y="729"/>
                    <a:pt x="0" y="1552"/>
                  </a:cubicBezTo>
                  <a:lnTo>
                    <a:pt x="32" y="5321"/>
                  </a:lnTo>
                  <a:cubicBezTo>
                    <a:pt x="32" y="5637"/>
                    <a:pt x="285" y="5891"/>
                    <a:pt x="634" y="5891"/>
                  </a:cubicBezTo>
                  <a:cubicBezTo>
                    <a:pt x="950" y="5891"/>
                    <a:pt x="1172" y="5796"/>
                    <a:pt x="1267" y="5606"/>
                  </a:cubicBezTo>
                  <a:lnTo>
                    <a:pt x="1330" y="10514"/>
                  </a:lnTo>
                  <a:cubicBezTo>
                    <a:pt x="1330" y="10926"/>
                    <a:pt x="1679" y="11274"/>
                    <a:pt x="2090" y="11274"/>
                  </a:cubicBezTo>
                  <a:cubicBezTo>
                    <a:pt x="2502" y="11274"/>
                    <a:pt x="2819" y="10926"/>
                    <a:pt x="2819" y="10514"/>
                  </a:cubicBezTo>
                  <a:cubicBezTo>
                    <a:pt x="2819" y="10926"/>
                    <a:pt x="3167" y="11274"/>
                    <a:pt x="3579" y="11274"/>
                  </a:cubicBezTo>
                  <a:cubicBezTo>
                    <a:pt x="3990" y="11274"/>
                    <a:pt x="4339" y="10926"/>
                    <a:pt x="4339" y="10514"/>
                  </a:cubicBezTo>
                  <a:lnTo>
                    <a:pt x="4339" y="5732"/>
                  </a:lnTo>
                  <a:cubicBezTo>
                    <a:pt x="4434" y="5859"/>
                    <a:pt x="4624" y="5922"/>
                    <a:pt x="4814" y="5922"/>
                  </a:cubicBezTo>
                  <a:cubicBezTo>
                    <a:pt x="5194" y="5922"/>
                    <a:pt x="5479" y="5669"/>
                    <a:pt x="5479" y="5352"/>
                  </a:cubicBezTo>
                  <a:lnTo>
                    <a:pt x="5447" y="1425"/>
                  </a:lnTo>
                  <a:cubicBezTo>
                    <a:pt x="5416" y="729"/>
                    <a:pt x="4719" y="0"/>
                    <a:pt x="36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617;p36"/>
            <p:cNvSpPr/>
            <p:nvPr/>
          </p:nvSpPr>
          <p:spPr>
            <a:xfrm>
              <a:off x="4710386" y="1668244"/>
              <a:ext cx="187341" cy="373621"/>
            </a:xfrm>
            <a:custGeom>
              <a:avLst/>
              <a:gdLst/>
              <a:ahLst/>
              <a:cxnLst/>
              <a:rect l="l" t="t" r="r" b="b"/>
              <a:pathLst>
                <a:path w="5828" h="11623" extrusionOk="0">
                  <a:moveTo>
                    <a:pt x="3864" y="349"/>
                  </a:moveTo>
                  <a:cubicBezTo>
                    <a:pt x="4783" y="349"/>
                    <a:pt x="5416" y="1014"/>
                    <a:pt x="5448" y="1615"/>
                  </a:cubicBezTo>
                  <a:lnTo>
                    <a:pt x="5448" y="5542"/>
                  </a:lnTo>
                  <a:cubicBezTo>
                    <a:pt x="5448" y="5669"/>
                    <a:pt x="5416" y="5732"/>
                    <a:pt x="5353" y="5796"/>
                  </a:cubicBezTo>
                  <a:cubicBezTo>
                    <a:pt x="5258" y="5891"/>
                    <a:pt x="5131" y="5954"/>
                    <a:pt x="4973" y="5954"/>
                  </a:cubicBezTo>
                  <a:cubicBezTo>
                    <a:pt x="4814" y="5954"/>
                    <a:pt x="4688" y="5891"/>
                    <a:pt x="4593" y="5796"/>
                  </a:cubicBezTo>
                  <a:cubicBezTo>
                    <a:pt x="4570" y="5773"/>
                    <a:pt x="4516" y="5751"/>
                    <a:pt x="4464" y="5751"/>
                  </a:cubicBezTo>
                  <a:cubicBezTo>
                    <a:pt x="4443" y="5751"/>
                    <a:pt x="4421" y="5755"/>
                    <a:pt x="4403" y="5764"/>
                  </a:cubicBezTo>
                  <a:cubicBezTo>
                    <a:pt x="4339" y="5796"/>
                    <a:pt x="4308" y="5859"/>
                    <a:pt x="4308" y="5922"/>
                  </a:cubicBezTo>
                  <a:lnTo>
                    <a:pt x="4308" y="10704"/>
                  </a:lnTo>
                  <a:cubicBezTo>
                    <a:pt x="4308" y="11021"/>
                    <a:pt x="4054" y="11274"/>
                    <a:pt x="3738" y="11274"/>
                  </a:cubicBezTo>
                  <a:cubicBezTo>
                    <a:pt x="3421" y="11274"/>
                    <a:pt x="3168" y="11053"/>
                    <a:pt x="3168" y="10736"/>
                  </a:cubicBezTo>
                  <a:cubicBezTo>
                    <a:pt x="3168" y="10736"/>
                    <a:pt x="3168" y="10704"/>
                    <a:pt x="3136" y="10704"/>
                  </a:cubicBezTo>
                  <a:cubicBezTo>
                    <a:pt x="3136" y="10609"/>
                    <a:pt x="3073" y="10546"/>
                    <a:pt x="2978" y="10546"/>
                  </a:cubicBezTo>
                  <a:cubicBezTo>
                    <a:pt x="2883" y="10546"/>
                    <a:pt x="2819" y="10609"/>
                    <a:pt x="2819" y="10704"/>
                  </a:cubicBezTo>
                  <a:lnTo>
                    <a:pt x="2819" y="10736"/>
                  </a:lnTo>
                  <a:cubicBezTo>
                    <a:pt x="2788" y="11053"/>
                    <a:pt x="2534" y="11274"/>
                    <a:pt x="2249" y="11274"/>
                  </a:cubicBezTo>
                  <a:cubicBezTo>
                    <a:pt x="1933" y="11274"/>
                    <a:pt x="1648" y="11021"/>
                    <a:pt x="1648" y="10704"/>
                  </a:cubicBezTo>
                  <a:lnTo>
                    <a:pt x="1584" y="5796"/>
                  </a:lnTo>
                  <a:cubicBezTo>
                    <a:pt x="1584" y="5732"/>
                    <a:pt x="1553" y="5669"/>
                    <a:pt x="1489" y="5637"/>
                  </a:cubicBezTo>
                  <a:cubicBezTo>
                    <a:pt x="1394" y="5637"/>
                    <a:pt x="1331" y="5637"/>
                    <a:pt x="1299" y="5701"/>
                  </a:cubicBezTo>
                  <a:cubicBezTo>
                    <a:pt x="1204" y="5859"/>
                    <a:pt x="1014" y="5922"/>
                    <a:pt x="793" y="5922"/>
                  </a:cubicBezTo>
                  <a:cubicBezTo>
                    <a:pt x="539" y="5922"/>
                    <a:pt x="381" y="5764"/>
                    <a:pt x="381" y="5511"/>
                  </a:cubicBezTo>
                  <a:lnTo>
                    <a:pt x="317" y="1742"/>
                  </a:lnTo>
                  <a:cubicBezTo>
                    <a:pt x="317" y="982"/>
                    <a:pt x="983" y="380"/>
                    <a:pt x="1806" y="349"/>
                  </a:cubicBezTo>
                  <a:close/>
                  <a:moveTo>
                    <a:pt x="1838" y="0"/>
                  </a:moveTo>
                  <a:cubicBezTo>
                    <a:pt x="793" y="32"/>
                    <a:pt x="1" y="792"/>
                    <a:pt x="1" y="1774"/>
                  </a:cubicBezTo>
                  <a:lnTo>
                    <a:pt x="32" y="5511"/>
                  </a:lnTo>
                  <a:cubicBezTo>
                    <a:pt x="32" y="5954"/>
                    <a:pt x="349" y="6271"/>
                    <a:pt x="793" y="6271"/>
                  </a:cubicBezTo>
                  <a:cubicBezTo>
                    <a:pt x="983" y="6271"/>
                    <a:pt x="1141" y="6239"/>
                    <a:pt x="1268" y="6176"/>
                  </a:cubicBezTo>
                  <a:lnTo>
                    <a:pt x="1331" y="10704"/>
                  </a:lnTo>
                  <a:cubicBezTo>
                    <a:pt x="1331" y="11211"/>
                    <a:pt x="1743" y="11623"/>
                    <a:pt x="2249" y="11623"/>
                  </a:cubicBezTo>
                  <a:cubicBezTo>
                    <a:pt x="2566" y="11623"/>
                    <a:pt x="2819" y="11464"/>
                    <a:pt x="2978" y="11243"/>
                  </a:cubicBezTo>
                  <a:cubicBezTo>
                    <a:pt x="3168" y="11464"/>
                    <a:pt x="3421" y="11623"/>
                    <a:pt x="3738" y="11623"/>
                  </a:cubicBezTo>
                  <a:cubicBezTo>
                    <a:pt x="4244" y="11623"/>
                    <a:pt x="4656" y="11211"/>
                    <a:pt x="4656" y="10704"/>
                  </a:cubicBezTo>
                  <a:lnTo>
                    <a:pt x="4656" y="6239"/>
                  </a:lnTo>
                  <a:cubicBezTo>
                    <a:pt x="4751" y="6271"/>
                    <a:pt x="4878" y="6302"/>
                    <a:pt x="5004" y="6302"/>
                  </a:cubicBezTo>
                  <a:cubicBezTo>
                    <a:pt x="5226" y="6271"/>
                    <a:pt x="5448" y="6207"/>
                    <a:pt x="5606" y="6049"/>
                  </a:cubicBezTo>
                  <a:cubicBezTo>
                    <a:pt x="5733" y="5891"/>
                    <a:pt x="5828" y="5732"/>
                    <a:pt x="5828" y="5542"/>
                  </a:cubicBezTo>
                  <a:lnTo>
                    <a:pt x="5796" y="1615"/>
                  </a:lnTo>
                  <a:cubicBezTo>
                    <a:pt x="5765" y="855"/>
                    <a:pt x="5004" y="32"/>
                    <a:pt x="3864" y="32"/>
                  </a:cubicBezTo>
                  <a:lnTo>
                    <a:pt x="3833" y="32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618;p36"/>
            <p:cNvSpPr/>
            <p:nvPr/>
          </p:nvSpPr>
          <p:spPr>
            <a:xfrm>
              <a:off x="4756193" y="1734398"/>
              <a:ext cx="32" cy="121187"/>
            </a:xfrm>
            <a:custGeom>
              <a:avLst/>
              <a:gdLst/>
              <a:ahLst/>
              <a:cxnLst/>
              <a:rect l="l" t="t" r="r" b="b"/>
              <a:pathLst>
                <a:path w="1" h="3770" extrusionOk="0">
                  <a:moveTo>
                    <a:pt x="1" y="1"/>
                  </a:moveTo>
                  <a:lnTo>
                    <a:pt x="1" y="37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619;p36"/>
            <p:cNvSpPr/>
            <p:nvPr/>
          </p:nvSpPr>
          <p:spPr>
            <a:xfrm>
              <a:off x="4751114" y="1728290"/>
              <a:ext cx="11219" cy="132373"/>
            </a:xfrm>
            <a:custGeom>
              <a:avLst/>
              <a:gdLst/>
              <a:ahLst/>
              <a:cxnLst/>
              <a:rect l="l" t="t" r="r" b="b"/>
              <a:pathLst>
                <a:path w="349" h="4118" extrusionOk="0">
                  <a:moveTo>
                    <a:pt x="159" y="1"/>
                  </a:moveTo>
                  <a:cubicBezTo>
                    <a:pt x="64" y="1"/>
                    <a:pt x="1" y="96"/>
                    <a:pt x="1" y="191"/>
                  </a:cubicBezTo>
                  <a:lnTo>
                    <a:pt x="1" y="3928"/>
                  </a:lnTo>
                  <a:cubicBezTo>
                    <a:pt x="1" y="4023"/>
                    <a:pt x="64" y="4118"/>
                    <a:pt x="159" y="4118"/>
                  </a:cubicBezTo>
                  <a:cubicBezTo>
                    <a:pt x="254" y="4118"/>
                    <a:pt x="349" y="4054"/>
                    <a:pt x="349" y="3928"/>
                  </a:cubicBezTo>
                  <a:lnTo>
                    <a:pt x="349" y="191"/>
                  </a:lnTo>
                  <a:cubicBezTo>
                    <a:pt x="349" y="96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620;p36"/>
            <p:cNvSpPr/>
            <p:nvPr/>
          </p:nvSpPr>
          <p:spPr>
            <a:xfrm>
              <a:off x="4848835" y="1729319"/>
              <a:ext cx="11251" cy="135427"/>
            </a:xfrm>
            <a:custGeom>
              <a:avLst/>
              <a:gdLst/>
              <a:ahLst/>
              <a:cxnLst/>
              <a:rect l="l" t="t" r="r" b="b"/>
              <a:pathLst>
                <a:path w="350" h="4213" extrusionOk="0">
                  <a:moveTo>
                    <a:pt x="191" y="0"/>
                  </a:moveTo>
                  <a:cubicBezTo>
                    <a:pt x="96" y="0"/>
                    <a:pt x="1" y="64"/>
                    <a:pt x="1" y="159"/>
                  </a:cubicBezTo>
                  <a:lnTo>
                    <a:pt x="1" y="4022"/>
                  </a:lnTo>
                  <a:cubicBezTo>
                    <a:pt x="1" y="4117"/>
                    <a:pt x="96" y="4212"/>
                    <a:pt x="191" y="4212"/>
                  </a:cubicBezTo>
                  <a:cubicBezTo>
                    <a:pt x="286" y="4212"/>
                    <a:pt x="349" y="4117"/>
                    <a:pt x="349" y="4022"/>
                  </a:cubicBezTo>
                  <a:lnTo>
                    <a:pt x="349" y="159"/>
                  </a:lnTo>
                  <a:cubicBezTo>
                    <a:pt x="349" y="6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621;p36"/>
            <p:cNvSpPr/>
            <p:nvPr/>
          </p:nvSpPr>
          <p:spPr>
            <a:xfrm>
              <a:off x="4801003" y="1847420"/>
              <a:ext cx="11219" cy="171044"/>
            </a:xfrm>
            <a:custGeom>
              <a:avLst/>
              <a:gdLst/>
              <a:ahLst/>
              <a:cxnLst/>
              <a:rect l="l" t="t" r="r" b="b"/>
              <a:pathLst>
                <a:path w="349" h="5321" extrusionOk="0">
                  <a:moveTo>
                    <a:pt x="159" y="0"/>
                  </a:moveTo>
                  <a:cubicBezTo>
                    <a:pt x="64" y="0"/>
                    <a:pt x="0" y="95"/>
                    <a:pt x="0" y="190"/>
                  </a:cubicBezTo>
                  <a:lnTo>
                    <a:pt x="0" y="5162"/>
                  </a:lnTo>
                  <a:cubicBezTo>
                    <a:pt x="0" y="5257"/>
                    <a:pt x="64" y="5320"/>
                    <a:pt x="159" y="5320"/>
                  </a:cubicBezTo>
                  <a:cubicBezTo>
                    <a:pt x="254" y="5320"/>
                    <a:pt x="349" y="5257"/>
                    <a:pt x="349" y="5162"/>
                  </a:cubicBezTo>
                  <a:lnTo>
                    <a:pt x="349" y="190"/>
                  </a:lnTo>
                  <a:cubicBezTo>
                    <a:pt x="349" y="95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622;p36"/>
            <p:cNvSpPr/>
            <p:nvPr/>
          </p:nvSpPr>
          <p:spPr>
            <a:xfrm>
              <a:off x="4824405" y="1862689"/>
              <a:ext cx="99810" cy="76377"/>
            </a:xfrm>
            <a:custGeom>
              <a:avLst/>
              <a:gdLst/>
              <a:ahLst/>
              <a:cxnLst/>
              <a:rect l="l" t="t" r="r" b="b"/>
              <a:pathLst>
                <a:path w="3105" h="2376" extrusionOk="0">
                  <a:moveTo>
                    <a:pt x="96" y="0"/>
                  </a:moveTo>
                  <a:cubicBezTo>
                    <a:pt x="64" y="0"/>
                    <a:pt x="1" y="32"/>
                    <a:pt x="1" y="95"/>
                  </a:cubicBezTo>
                  <a:lnTo>
                    <a:pt x="1" y="2280"/>
                  </a:lnTo>
                  <a:cubicBezTo>
                    <a:pt x="1" y="2312"/>
                    <a:pt x="64" y="2375"/>
                    <a:pt x="96" y="2375"/>
                  </a:cubicBezTo>
                  <a:lnTo>
                    <a:pt x="3009" y="2375"/>
                  </a:lnTo>
                  <a:cubicBezTo>
                    <a:pt x="3041" y="2375"/>
                    <a:pt x="3073" y="2312"/>
                    <a:pt x="3104" y="2280"/>
                  </a:cubicBezTo>
                  <a:lnTo>
                    <a:pt x="3104" y="95"/>
                  </a:lnTo>
                  <a:cubicBezTo>
                    <a:pt x="3104" y="32"/>
                    <a:pt x="3041" y="0"/>
                    <a:pt x="3009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623;p36"/>
            <p:cNvSpPr/>
            <p:nvPr/>
          </p:nvSpPr>
          <p:spPr>
            <a:xfrm>
              <a:off x="4819326" y="1857578"/>
              <a:ext cx="109968" cy="86566"/>
            </a:xfrm>
            <a:custGeom>
              <a:avLst/>
              <a:gdLst/>
              <a:ahLst/>
              <a:cxnLst/>
              <a:rect l="l" t="t" r="r" b="b"/>
              <a:pathLst>
                <a:path w="3421" h="2693" extrusionOk="0">
                  <a:moveTo>
                    <a:pt x="3072" y="317"/>
                  </a:moveTo>
                  <a:lnTo>
                    <a:pt x="3072" y="2344"/>
                  </a:lnTo>
                  <a:lnTo>
                    <a:pt x="349" y="2344"/>
                  </a:lnTo>
                  <a:lnTo>
                    <a:pt x="349" y="317"/>
                  </a:lnTo>
                  <a:close/>
                  <a:moveTo>
                    <a:pt x="254" y="1"/>
                  </a:moveTo>
                  <a:cubicBezTo>
                    <a:pt x="127" y="1"/>
                    <a:pt x="0" y="96"/>
                    <a:pt x="0" y="254"/>
                  </a:cubicBezTo>
                  <a:lnTo>
                    <a:pt x="0" y="2439"/>
                  </a:lnTo>
                  <a:cubicBezTo>
                    <a:pt x="0" y="2566"/>
                    <a:pt x="127" y="2693"/>
                    <a:pt x="254" y="2693"/>
                  </a:cubicBezTo>
                  <a:lnTo>
                    <a:pt x="3167" y="2693"/>
                  </a:lnTo>
                  <a:cubicBezTo>
                    <a:pt x="3294" y="2693"/>
                    <a:pt x="3421" y="2566"/>
                    <a:pt x="3421" y="2439"/>
                  </a:cubicBezTo>
                  <a:lnTo>
                    <a:pt x="3421" y="254"/>
                  </a:lnTo>
                  <a:cubicBezTo>
                    <a:pt x="3421" y="96"/>
                    <a:pt x="3294" y="1"/>
                    <a:pt x="316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624;p36"/>
            <p:cNvSpPr/>
            <p:nvPr/>
          </p:nvSpPr>
          <p:spPr>
            <a:xfrm>
              <a:off x="4818297" y="1870436"/>
              <a:ext cx="112025" cy="60465"/>
            </a:xfrm>
            <a:custGeom>
              <a:avLst/>
              <a:gdLst/>
              <a:ahLst/>
              <a:cxnLst/>
              <a:rect l="l" t="t" r="r" b="b"/>
              <a:pathLst>
                <a:path w="3485" h="1881" extrusionOk="0">
                  <a:moveTo>
                    <a:pt x="229" y="1"/>
                  </a:moveTo>
                  <a:cubicBezTo>
                    <a:pt x="207" y="1"/>
                    <a:pt x="183" y="5"/>
                    <a:pt x="159" y="12"/>
                  </a:cubicBezTo>
                  <a:cubicBezTo>
                    <a:pt x="64" y="44"/>
                    <a:pt x="1" y="139"/>
                    <a:pt x="32" y="234"/>
                  </a:cubicBezTo>
                  <a:lnTo>
                    <a:pt x="349" y="1121"/>
                  </a:lnTo>
                  <a:lnTo>
                    <a:pt x="412" y="1311"/>
                  </a:lnTo>
                  <a:cubicBezTo>
                    <a:pt x="539" y="1659"/>
                    <a:pt x="792" y="1881"/>
                    <a:pt x="1109" y="1881"/>
                  </a:cubicBezTo>
                  <a:lnTo>
                    <a:pt x="2376" y="1881"/>
                  </a:lnTo>
                  <a:cubicBezTo>
                    <a:pt x="2693" y="1881"/>
                    <a:pt x="2946" y="1659"/>
                    <a:pt x="3073" y="1311"/>
                  </a:cubicBezTo>
                  <a:lnTo>
                    <a:pt x="3453" y="234"/>
                  </a:lnTo>
                  <a:cubicBezTo>
                    <a:pt x="3484" y="139"/>
                    <a:pt x="3421" y="44"/>
                    <a:pt x="3326" y="12"/>
                  </a:cubicBezTo>
                  <a:cubicBezTo>
                    <a:pt x="3310" y="5"/>
                    <a:pt x="3290" y="1"/>
                    <a:pt x="3269" y="1"/>
                  </a:cubicBezTo>
                  <a:cubicBezTo>
                    <a:pt x="3205" y="1"/>
                    <a:pt x="3128" y="36"/>
                    <a:pt x="3104" y="107"/>
                  </a:cubicBezTo>
                  <a:lnTo>
                    <a:pt x="2788" y="994"/>
                  </a:lnTo>
                  <a:lnTo>
                    <a:pt x="2724" y="1184"/>
                  </a:lnTo>
                  <a:cubicBezTo>
                    <a:pt x="2661" y="1406"/>
                    <a:pt x="2534" y="1533"/>
                    <a:pt x="2376" y="1533"/>
                  </a:cubicBezTo>
                  <a:lnTo>
                    <a:pt x="1109" y="1533"/>
                  </a:lnTo>
                  <a:cubicBezTo>
                    <a:pt x="951" y="1533"/>
                    <a:pt x="824" y="1406"/>
                    <a:pt x="761" y="1216"/>
                  </a:cubicBezTo>
                  <a:lnTo>
                    <a:pt x="381" y="107"/>
                  </a:lnTo>
                  <a:cubicBezTo>
                    <a:pt x="357" y="36"/>
                    <a:pt x="298" y="1"/>
                    <a:pt x="22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625;p36"/>
            <p:cNvSpPr/>
            <p:nvPr/>
          </p:nvSpPr>
          <p:spPr>
            <a:xfrm>
              <a:off x="4855971" y="1842309"/>
              <a:ext cx="35649" cy="19383"/>
            </a:xfrm>
            <a:custGeom>
              <a:avLst/>
              <a:gdLst/>
              <a:ahLst/>
              <a:cxnLst/>
              <a:rect l="l" t="t" r="r" b="b"/>
              <a:pathLst>
                <a:path w="1109" h="603" extrusionOk="0">
                  <a:moveTo>
                    <a:pt x="0" y="1"/>
                  </a:moveTo>
                  <a:lnTo>
                    <a:pt x="0" y="602"/>
                  </a:lnTo>
                  <a:lnTo>
                    <a:pt x="1109" y="602"/>
                  </a:lnTo>
                  <a:lnTo>
                    <a:pt x="11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626;p36"/>
            <p:cNvSpPr/>
            <p:nvPr/>
          </p:nvSpPr>
          <p:spPr>
            <a:xfrm>
              <a:off x="4849863" y="1836201"/>
              <a:ext cx="47864" cy="31599"/>
            </a:xfrm>
            <a:custGeom>
              <a:avLst/>
              <a:gdLst/>
              <a:ahLst/>
              <a:cxnLst/>
              <a:rect l="l" t="t" r="r" b="b"/>
              <a:pathLst>
                <a:path w="1489" h="983" extrusionOk="0">
                  <a:moveTo>
                    <a:pt x="1141" y="349"/>
                  </a:moveTo>
                  <a:lnTo>
                    <a:pt x="1141" y="634"/>
                  </a:lnTo>
                  <a:lnTo>
                    <a:pt x="349" y="634"/>
                  </a:lnTo>
                  <a:lnTo>
                    <a:pt x="349" y="349"/>
                  </a:lnTo>
                  <a:close/>
                  <a:moveTo>
                    <a:pt x="190" y="1"/>
                  </a:moveTo>
                  <a:cubicBezTo>
                    <a:pt x="95" y="1"/>
                    <a:pt x="0" y="96"/>
                    <a:pt x="0" y="191"/>
                  </a:cubicBezTo>
                  <a:lnTo>
                    <a:pt x="0" y="792"/>
                  </a:lnTo>
                  <a:cubicBezTo>
                    <a:pt x="0" y="919"/>
                    <a:pt x="95" y="982"/>
                    <a:pt x="190" y="982"/>
                  </a:cubicBezTo>
                  <a:lnTo>
                    <a:pt x="1299" y="982"/>
                  </a:lnTo>
                  <a:cubicBezTo>
                    <a:pt x="1394" y="982"/>
                    <a:pt x="1489" y="919"/>
                    <a:pt x="1489" y="792"/>
                  </a:cubicBezTo>
                  <a:lnTo>
                    <a:pt x="1489" y="191"/>
                  </a:lnTo>
                  <a:cubicBezTo>
                    <a:pt x="1489" y="96"/>
                    <a:pt x="1394" y="1"/>
                    <a:pt x="129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627;p36"/>
            <p:cNvSpPr/>
            <p:nvPr/>
          </p:nvSpPr>
          <p:spPr>
            <a:xfrm>
              <a:off x="4195295" y="1746613"/>
              <a:ext cx="172072" cy="11251"/>
            </a:xfrm>
            <a:custGeom>
              <a:avLst/>
              <a:gdLst/>
              <a:ahLst/>
              <a:cxnLst/>
              <a:rect l="l" t="t" r="r" b="b"/>
              <a:pathLst>
                <a:path w="5353" h="350" extrusionOk="0">
                  <a:moveTo>
                    <a:pt x="190" y="1"/>
                  </a:moveTo>
                  <a:cubicBezTo>
                    <a:pt x="95" y="1"/>
                    <a:pt x="0" y="96"/>
                    <a:pt x="0" y="191"/>
                  </a:cubicBezTo>
                  <a:cubicBezTo>
                    <a:pt x="0" y="286"/>
                    <a:pt x="95" y="349"/>
                    <a:pt x="190" y="349"/>
                  </a:cubicBezTo>
                  <a:lnTo>
                    <a:pt x="5194" y="349"/>
                  </a:lnTo>
                  <a:cubicBezTo>
                    <a:pt x="5289" y="349"/>
                    <a:pt x="5352" y="286"/>
                    <a:pt x="5352" y="191"/>
                  </a:cubicBezTo>
                  <a:cubicBezTo>
                    <a:pt x="5352" y="96"/>
                    <a:pt x="5289" y="1"/>
                    <a:pt x="5194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628;p36"/>
            <p:cNvSpPr/>
            <p:nvPr/>
          </p:nvSpPr>
          <p:spPr>
            <a:xfrm>
              <a:off x="4357145" y="1625491"/>
              <a:ext cx="172072" cy="132373"/>
            </a:xfrm>
            <a:custGeom>
              <a:avLst/>
              <a:gdLst/>
              <a:ahLst/>
              <a:cxnLst/>
              <a:rect l="l" t="t" r="r" b="b"/>
              <a:pathLst>
                <a:path w="5353" h="4118" extrusionOk="0">
                  <a:moveTo>
                    <a:pt x="507" y="0"/>
                  </a:moveTo>
                  <a:cubicBezTo>
                    <a:pt x="222" y="0"/>
                    <a:pt x="1" y="222"/>
                    <a:pt x="1" y="507"/>
                  </a:cubicBezTo>
                  <a:lnTo>
                    <a:pt x="1" y="3959"/>
                  </a:lnTo>
                  <a:cubicBezTo>
                    <a:pt x="1" y="4054"/>
                    <a:pt x="64" y="4117"/>
                    <a:pt x="159" y="4117"/>
                  </a:cubicBezTo>
                  <a:cubicBezTo>
                    <a:pt x="254" y="4117"/>
                    <a:pt x="317" y="4054"/>
                    <a:pt x="349" y="3959"/>
                  </a:cubicBezTo>
                  <a:lnTo>
                    <a:pt x="349" y="507"/>
                  </a:lnTo>
                  <a:cubicBezTo>
                    <a:pt x="349" y="412"/>
                    <a:pt x="412" y="317"/>
                    <a:pt x="507" y="317"/>
                  </a:cubicBezTo>
                  <a:lnTo>
                    <a:pt x="5194" y="317"/>
                  </a:lnTo>
                  <a:cubicBezTo>
                    <a:pt x="5289" y="317"/>
                    <a:pt x="5353" y="254"/>
                    <a:pt x="5353" y="159"/>
                  </a:cubicBezTo>
                  <a:cubicBezTo>
                    <a:pt x="5353" y="64"/>
                    <a:pt x="5289" y="0"/>
                    <a:pt x="5194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629;p36"/>
            <p:cNvSpPr/>
            <p:nvPr/>
          </p:nvSpPr>
          <p:spPr>
            <a:xfrm>
              <a:off x="4517998" y="1503308"/>
              <a:ext cx="173101" cy="132373"/>
            </a:xfrm>
            <a:custGeom>
              <a:avLst/>
              <a:gdLst/>
              <a:ahLst/>
              <a:cxnLst/>
              <a:rect l="l" t="t" r="r" b="b"/>
              <a:pathLst>
                <a:path w="5385" h="4118" extrusionOk="0">
                  <a:moveTo>
                    <a:pt x="507" y="1"/>
                  </a:moveTo>
                  <a:cubicBezTo>
                    <a:pt x="222" y="1"/>
                    <a:pt x="0" y="223"/>
                    <a:pt x="0" y="508"/>
                  </a:cubicBezTo>
                  <a:lnTo>
                    <a:pt x="0" y="3960"/>
                  </a:lnTo>
                  <a:cubicBezTo>
                    <a:pt x="0" y="4055"/>
                    <a:pt x="95" y="4118"/>
                    <a:pt x="190" y="4118"/>
                  </a:cubicBezTo>
                  <a:cubicBezTo>
                    <a:pt x="285" y="4118"/>
                    <a:pt x="349" y="4055"/>
                    <a:pt x="349" y="3960"/>
                  </a:cubicBezTo>
                  <a:lnTo>
                    <a:pt x="349" y="508"/>
                  </a:lnTo>
                  <a:cubicBezTo>
                    <a:pt x="349" y="413"/>
                    <a:pt x="412" y="349"/>
                    <a:pt x="507" y="349"/>
                  </a:cubicBezTo>
                  <a:lnTo>
                    <a:pt x="5194" y="349"/>
                  </a:lnTo>
                  <a:cubicBezTo>
                    <a:pt x="5289" y="349"/>
                    <a:pt x="5384" y="254"/>
                    <a:pt x="5384" y="159"/>
                  </a:cubicBezTo>
                  <a:cubicBezTo>
                    <a:pt x="5384" y="64"/>
                    <a:pt x="5289" y="1"/>
                    <a:pt x="5194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630;p36"/>
            <p:cNvSpPr/>
            <p:nvPr/>
          </p:nvSpPr>
          <p:spPr>
            <a:xfrm>
              <a:off x="4663583" y="1474731"/>
              <a:ext cx="30570" cy="65286"/>
            </a:xfrm>
            <a:custGeom>
              <a:avLst/>
              <a:gdLst/>
              <a:ahLst/>
              <a:cxnLst/>
              <a:rect l="l" t="t" r="r" b="b"/>
              <a:pathLst>
                <a:path w="951" h="2031" extrusionOk="0">
                  <a:moveTo>
                    <a:pt x="186" y="0"/>
                  </a:moveTo>
                  <a:cubicBezTo>
                    <a:pt x="153" y="0"/>
                    <a:pt x="119" y="11"/>
                    <a:pt x="95" y="35"/>
                  </a:cubicBezTo>
                  <a:cubicBezTo>
                    <a:pt x="0" y="98"/>
                    <a:pt x="0" y="193"/>
                    <a:pt x="32" y="257"/>
                  </a:cubicBezTo>
                  <a:lnTo>
                    <a:pt x="570" y="1048"/>
                  </a:lnTo>
                  <a:lnTo>
                    <a:pt x="95" y="1777"/>
                  </a:lnTo>
                  <a:cubicBezTo>
                    <a:pt x="32" y="1872"/>
                    <a:pt x="63" y="1967"/>
                    <a:pt x="127" y="2030"/>
                  </a:cubicBezTo>
                  <a:lnTo>
                    <a:pt x="222" y="2030"/>
                  </a:lnTo>
                  <a:cubicBezTo>
                    <a:pt x="285" y="2030"/>
                    <a:pt x="348" y="2030"/>
                    <a:pt x="380" y="1967"/>
                  </a:cubicBezTo>
                  <a:lnTo>
                    <a:pt x="918" y="1143"/>
                  </a:lnTo>
                  <a:cubicBezTo>
                    <a:pt x="950" y="1080"/>
                    <a:pt x="950" y="1017"/>
                    <a:pt x="918" y="953"/>
                  </a:cubicBezTo>
                  <a:lnTo>
                    <a:pt x="317" y="67"/>
                  </a:lnTo>
                  <a:cubicBezTo>
                    <a:pt x="297" y="27"/>
                    <a:pt x="241" y="0"/>
                    <a:pt x="186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631;p36"/>
            <p:cNvSpPr/>
            <p:nvPr/>
          </p:nvSpPr>
          <p:spPr>
            <a:xfrm>
              <a:off x="4405009" y="1454447"/>
              <a:ext cx="58054" cy="60111"/>
            </a:xfrm>
            <a:custGeom>
              <a:avLst/>
              <a:gdLst/>
              <a:ahLst/>
              <a:cxnLst/>
              <a:rect l="l" t="t" r="r" b="b"/>
              <a:pathLst>
                <a:path w="1806" h="1870" extrusionOk="0">
                  <a:moveTo>
                    <a:pt x="887" y="1"/>
                  </a:moveTo>
                  <a:cubicBezTo>
                    <a:pt x="380" y="1"/>
                    <a:pt x="0" y="413"/>
                    <a:pt x="0" y="951"/>
                  </a:cubicBezTo>
                  <a:cubicBezTo>
                    <a:pt x="0" y="1458"/>
                    <a:pt x="380" y="1869"/>
                    <a:pt x="887" y="1869"/>
                  </a:cubicBezTo>
                  <a:cubicBezTo>
                    <a:pt x="1393" y="1869"/>
                    <a:pt x="1805" y="1458"/>
                    <a:pt x="1805" y="951"/>
                  </a:cubicBezTo>
                  <a:cubicBezTo>
                    <a:pt x="1805" y="413"/>
                    <a:pt x="1393" y="1"/>
                    <a:pt x="887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632;p36"/>
            <p:cNvSpPr/>
            <p:nvPr/>
          </p:nvSpPr>
          <p:spPr>
            <a:xfrm>
              <a:off x="4398901" y="1449368"/>
              <a:ext cx="69240" cy="71298"/>
            </a:xfrm>
            <a:custGeom>
              <a:avLst/>
              <a:gdLst/>
              <a:ahLst/>
              <a:cxnLst/>
              <a:rect l="l" t="t" r="r" b="b"/>
              <a:pathLst>
                <a:path w="2154" h="2218" extrusionOk="0">
                  <a:moveTo>
                    <a:pt x="1077" y="317"/>
                  </a:moveTo>
                  <a:cubicBezTo>
                    <a:pt x="1488" y="317"/>
                    <a:pt x="1805" y="666"/>
                    <a:pt x="1805" y="1109"/>
                  </a:cubicBezTo>
                  <a:cubicBezTo>
                    <a:pt x="1805" y="1521"/>
                    <a:pt x="1488" y="1869"/>
                    <a:pt x="1077" y="1869"/>
                  </a:cubicBezTo>
                  <a:cubicBezTo>
                    <a:pt x="665" y="1869"/>
                    <a:pt x="348" y="1521"/>
                    <a:pt x="348" y="1109"/>
                  </a:cubicBezTo>
                  <a:cubicBezTo>
                    <a:pt x="348" y="666"/>
                    <a:pt x="665" y="317"/>
                    <a:pt x="1077" y="317"/>
                  </a:cubicBezTo>
                  <a:close/>
                  <a:moveTo>
                    <a:pt x="1077" y="1"/>
                  </a:moveTo>
                  <a:cubicBezTo>
                    <a:pt x="475" y="1"/>
                    <a:pt x="0" y="476"/>
                    <a:pt x="0" y="1109"/>
                  </a:cubicBezTo>
                  <a:cubicBezTo>
                    <a:pt x="0" y="1711"/>
                    <a:pt x="475" y="2217"/>
                    <a:pt x="1077" y="2217"/>
                  </a:cubicBezTo>
                  <a:cubicBezTo>
                    <a:pt x="1679" y="2217"/>
                    <a:pt x="2154" y="1711"/>
                    <a:pt x="2154" y="1109"/>
                  </a:cubicBezTo>
                  <a:cubicBezTo>
                    <a:pt x="2154" y="476"/>
                    <a:pt x="1679" y="1"/>
                    <a:pt x="1077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633;p36"/>
            <p:cNvSpPr/>
            <p:nvPr/>
          </p:nvSpPr>
          <p:spPr>
            <a:xfrm>
              <a:off x="4379550" y="1529795"/>
              <a:ext cx="109968" cy="69240"/>
            </a:xfrm>
            <a:custGeom>
              <a:avLst/>
              <a:gdLst/>
              <a:ahLst/>
              <a:cxnLst/>
              <a:rect l="l" t="t" r="r" b="b"/>
              <a:pathLst>
                <a:path w="3421" h="2154" extrusionOk="0">
                  <a:moveTo>
                    <a:pt x="1109" y="0"/>
                  </a:moveTo>
                  <a:cubicBezTo>
                    <a:pt x="0" y="32"/>
                    <a:pt x="32" y="1869"/>
                    <a:pt x="32" y="1869"/>
                  </a:cubicBezTo>
                  <a:cubicBezTo>
                    <a:pt x="32" y="2027"/>
                    <a:pt x="792" y="2154"/>
                    <a:pt x="1710" y="2154"/>
                  </a:cubicBezTo>
                  <a:cubicBezTo>
                    <a:pt x="2661" y="2154"/>
                    <a:pt x="3421" y="2027"/>
                    <a:pt x="3421" y="1869"/>
                  </a:cubicBezTo>
                  <a:cubicBezTo>
                    <a:pt x="3421" y="1869"/>
                    <a:pt x="3326" y="32"/>
                    <a:pt x="2249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634;p36"/>
            <p:cNvSpPr/>
            <p:nvPr/>
          </p:nvSpPr>
          <p:spPr>
            <a:xfrm>
              <a:off x="4374439" y="1524234"/>
              <a:ext cx="120158" cy="80909"/>
            </a:xfrm>
            <a:custGeom>
              <a:avLst/>
              <a:gdLst/>
              <a:ahLst/>
              <a:cxnLst/>
              <a:rect l="l" t="t" r="r" b="b"/>
              <a:pathLst>
                <a:path w="3738" h="2517" extrusionOk="0">
                  <a:moveTo>
                    <a:pt x="1818" y="340"/>
                  </a:moveTo>
                  <a:cubicBezTo>
                    <a:pt x="2004" y="340"/>
                    <a:pt x="2202" y="348"/>
                    <a:pt x="2408" y="363"/>
                  </a:cubicBezTo>
                  <a:cubicBezTo>
                    <a:pt x="3231" y="363"/>
                    <a:pt x="3390" y="1725"/>
                    <a:pt x="3390" y="1978"/>
                  </a:cubicBezTo>
                  <a:cubicBezTo>
                    <a:pt x="3263" y="2073"/>
                    <a:pt x="2725" y="2168"/>
                    <a:pt x="1869" y="2168"/>
                  </a:cubicBezTo>
                  <a:cubicBezTo>
                    <a:pt x="1014" y="2168"/>
                    <a:pt x="476" y="2073"/>
                    <a:pt x="349" y="1978"/>
                  </a:cubicBezTo>
                  <a:cubicBezTo>
                    <a:pt x="349" y="1693"/>
                    <a:pt x="444" y="363"/>
                    <a:pt x="1299" y="363"/>
                  </a:cubicBezTo>
                  <a:cubicBezTo>
                    <a:pt x="1458" y="348"/>
                    <a:pt x="1632" y="340"/>
                    <a:pt x="1818" y="340"/>
                  </a:cubicBezTo>
                  <a:close/>
                  <a:moveTo>
                    <a:pt x="2007" y="1"/>
                  </a:moveTo>
                  <a:cubicBezTo>
                    <a:pt x="1746" y="1"/>
                    <a:pt x="1500" y="15"/>
                    <a:pt x="1268" y="15"/>
                  </a:cubicBezTo>
                  <a:cubicBezTo>
                    <a:pt x="1" y="47"/>
                    <a:pt x="1" y="1947"/>
                    <a:pt x="1" y="2042"/>
                  </a:cubicBezTo>
                  <a:cubicBezTo>
                    <a:pt x="1" y="2454"/>
                    <a:pt x="1173" y="2517"/>
                    <a:pt x="1869" y="2517"/>
                  </a:cubicBezTo>
                  <a:cubicBezTo>
                    <a:pt x="2566" y="2517"/>
                    <a:pt x="3738" y="2454"/>
                    <a:pt x="3738" y="2042"/>
                  </a:cubicBezTo>
                  <a:cubicBezTo>
                    <a:pt x="3738" y="1947"/>
                    <a:pt x="3643" y="47"/>
                    <a:pt x="2408" y="15"/>
                  </a:cubicBezTo>
                  <a:cubicBezTo>
                    <a:pt x="2271" y="4"/>
                    <a:pt x="2137" y="1"/>
                    <a:pt x="200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635;p36"/>
            <p:cNvSpPr/>
            <p:nvPr/>
          </p:nvSpPr>
          <p:spPr>
            <a:xfrm>
              <a:off x="4243127" y="1580681"/>
              <a:ext cx="58054" cy="60111"/>
            </a:xfrm>
            <a:custGeom>
              <a:avLst/>
              <a:gdLst/>
              <a:ahLst/>
              <a:cxnLst/>
              <a:rect l="l" t="t" r="r" b="b"/>
              <a:pathLst>
                <a:path w="1806" h="1870" extrusionOk="0">
                  <a:moveTo>
                    <a:pt x="919" y="1"/>
                  </a:moveTo>
                  <a:cubicBezTo>
                    <a:pt x="412" y="1"/>
                    <a:pt x="1" y="444"/>
                    <a:pt x="1" y="951"/>
                  </a:cubicBezTo>
                  <a:cubicBezTo>
                    <a:pt x="1" y="1458"/>
                    <a:pt x="412" y="1869"/>
                    <a:pt x="919" y="1869"/>
                  </a:cubicBezTo>
                  <a:cubicBezTo>
                    <a:pt x="1394" y="1869"/>
                    <a:pt x="1806" y="1458"/>
                    <a:pt x="1806" y="951"/>
                  </a:cubicBezTo>
                  <a:cubicBezTo>
                    <a:pt x="1806" y="444"/>
                    <a:pt x="1394" y="1"/>
                    <a:pt x="919" y="1"/>
                  </a:cubicBezTo>
                  <a:close/>
                </a:path>
              </a:pathLst>
            </a:custGeom>
            <a:solidFill>
              <a:srgbClr val="0095A9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636;p36"/>
            <p:cNvSpPr/>
            <p:nvPr/>
          </p:nvSpPr>
          <p:spPr>
            <a:xfrm>
              <a:off x="4238048" y="1575602"/>
              <a:ext cx="69240" cy="71298"/>
            </a:xfrm>
            <a:custGeom>
              <a:avLst/>
              <a:gdLst/>
              <a:ahLst/>
              <a:cxnLst/>
              <a:rect l="l" t="t" r="r" b="b"/>
              <a:pathLst>
                <a:path w="2154" h="2218" extrusionOk="0">
                  <a:moveTo>
                    <a:pt x="1077" y="349"/>
                  </a:moveTo>
                  <a:cubicBezTo>
                    <a:pt x="1457" y="349"/>
                    <a:pt x="1805" y="697"/>
                    <a:pt x="1805" y="1109"/>
                  </a:cubicBezTo>
                  <a:cubicBezTo>
                    <a:pt x="1805" y="1521"/>
                    <a:pt x="1457" y="1869"/>
                    <a:pt x="1077" y="1869"/>
                  </a:cubicBezTo>
                  <a:cubicBezTo>
                    <a:pt x="665" y="1869"/>
                    <a:pt x="317" y="1521"/>
                    <a:pt x="317" y="1109"/>
                  </a:cubicBezTo>
                  <a:cubicBezTo>
                    <a:pt x="317" y="697"/>
                    <a:pt x="665" y="349"/>
                    <a:pt x="1077" y="349"/>
                  </a:cubicBezTo>
                  <a:close/>
                  <a:moveTo>
                    <a:pt x="1077" y="0"/>
                  </a:moveTo>
                  <a:cubicBezTo>
                    <a:pt x="475" y="0"/>
                    <a:pt x="0" y="475"/>
                    <a:pt x="0" y="1109"/>
                  </a:cubicBezTo>
                  <a:cubicBezTo>
                    <a:pt x="0" y="1711"/>
                    <a:pt x="475" y="2217"/>
                    <a:pt x="1077" y="2217"/>
                  </a:cubicBezTo>
                  <a:cubicBezTo>
                    <a:pt x="1647" y="2217"/>
                    <a:pt x="2154" y="1711"/>
                    <a:pt x="2154" y="1109"/>
                  </a:cubicBezTo>
                  <a:cubicBezTo>
                    <a:pt x="2154" y="475"/>
                    <a:pt x="1647" y="0"/>
                    <a:pt x="1077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637;p36"/>
            <p:cNvSpPr/>
            <p:nvPr/>
          </p:nvSpPr>
          <p:spPr>
            <a:xfrm>
              <a:off x="4218696" y="1656028"/>
              <a:ext cx="108972" cy="70269"/>
            </a:xfrm>
            <a:custGeom>
              <a:avLst/>
              <a:gdLst/>
              <a:ahLst/>
              <a:cxnLst/>
              <a:rect l="l" t="t" r="r" b="b"/>
              <a:pathLst>
                <a:path w="3390" h="2186" extrusionOk="0">
                  <a:moveTo>
                    <a:pt x="1109" y="0"/>
                  </a:moveTo>
                  <a:cubicBezTo>
                    <a:pt x="1" y="32"/>
                    <a:pt x="1" y="1869"/>
                    <a:pt x="1" y="1869"/>
                  </a:cubicBezTo>
                  <a:cubicBezTo>
                    <a:pt x="1" y="2059"/>
                    <a:pt x="761" y="2185"/>
                    <a:pt x="1711" y="2185"/>
                  </a:cubicBezTo>
                  <a:cubicBezTo>
                    <a:pt x="2629" y="2185"/>
                    <a:pt x="3389" y="2027"/>
                    <a:pt x="3389" y="1869"/>
                  </a:cubicBezTo>
                  <a:cubicBezTo>
                    <a:pt x="3389" y="1869"/>
                    <a:pt x="3326" y="64"/>
                    <a:pt x="2249" y="32"/>
                  </a:cubicBezTo>
                  <a:cubicBezTo>
                    <a:pt x="1806" y="0"/>
                    <a:pt x="1426" y="0"/>
                    <a:pt x="1109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638;p36"/>
            <p:cNvSpPr/>
            <p:nvPr/>
          </p:nvSpPr>
          <p:spPr>
            <a:xfrm>
              <a:off x="4212589" y="1650917"/>
              <a:ext cx="121187" cy="80459"/>
            </a:xfrm>
            <a:custGeom>
              <a:avLst/>
              <a:gdLst/>
              <a:ahLst/>
              <a:cxnLst/>
              <a:rect l="l" t="t" r="r" b="b"/>
              <a:pathLst>
                <a:path w="3770" h="2503" extrusionOk="0">
                  <a:moveTo>
                    <a:pt x="2439" y="349"/>
                  </a:moveTo>
                  <a:cubicBezTo>
                    <a:pt x="3231" y="381"/>
                    <a:pt x="3389" y="1711"/>
                    <a:pt x="3421" y="1996"/>
                  </a:cubicBezTo>
                  <a:cubicBezTo>
                    <a:pt x="3263" y="2059"/>
                    <a:pt x="2756" y="2154"/>
                    <a:pt x="1901" y="2154"/>
                  </a:cubicBezTo>
                  <a:cubicBezTo>
                    <a:pt x="1014" y="2154"/>
                    <a:pt x="507" y="2059"/>
                    <a:pt x="349" y="1996"/>
                  </a:cubicBezTo>
                  <a:cubicBezTo>
                    <a:pt x="381" y="1711"/>
                    <a:pt x="444" y="349"/>
                    <a:pt x="1299" y="349"/>
                  </a:cubicBezTo>
                  <a:close/>
                  <a:moveTo>
                    <a:pt x="1299" y="1"/>
                  </a:moveTo>
                  <a:cubicBezTo>
                    <a:pt x="32" y="33"/>
                    <a:pt x="1" y="1964"/>
                    <a:pt x="1" y="2028"/>
                  </a:cubicBezTo>
                  <a:cubicBezTo>
                    <a:pt x="1" y="2439"/>
                    <a:pt x="1172" y="2503"/>
                    <a:pt x="1901" y="2503"/>
                  </a:cubicBezTo>
                  <a:cubicBezTo>
                    <a:pt x="2597" y="2503"/>
                    <a:pt x="3769" y="2439"/>
                    <a:pt x="3769" y="2028"/>
                  </a:cubicBezTo>
                  <a:cubicBezTo>
                    <a:pt x="3769" y="1933"/>
                    <a:pt x="3643" y="33"/>
                    <a:pt x="243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639;p36"/>
            <p:cNvSpPr/>
            <p:nvPr/>
          </p:nvSpPr>
          <p:spPr>
            <a:xfrm>
              <a:off x="4565830" y="1328214"/>
              <a:ext cx="58054" cy="60111"/>
            </a:xfrm>
            <a:custGeom>
              <a:avLst/>
              <a:gdLst/>
              <a:ahLst/>
              <a:cxnLst/>
              <a:rect l="l" t="t" r="r" b="b"/>
              <a:pathLst>
                <a:path w="1806" h="1870" extrusionOk="0">
                  <a:moveTo>
                    <a:pt x="919" y="1"/>
                  </a:moveTo>
                  <a:cubicBezTo>
                    <a:pt x="412" y="1"/>
                    <a:pt x="1" y="413"/>
                    <a:pt x="1" y="919"/>
                  </a:cubicBezTo>
                  <a:cubicBezTo>
                    <a:pt x="1" y="1458"/>
                    <a:pt x="412" y="1869"/>
                    <a:pt x="919" y="1869"/>
                  </a:cubicBezTo>
                  <a:cubicBezTo>
                    <a:pt x="1394" y="1869"/>
                    <a:pt x="1806" y="1458"/>
                    <a:pt x="1806" y="919"/>
                  </a:cubicBezTo>
                  <a:cubicBezTo>
                    <a:pt x="1806" y="413"/>
                    <a:pt x="1394" y="1"/>
                    <a:pt x="919" y="1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640;p36"/>
            <p:cNvSpPr/>
            <p:nvPr/>
          </p:nvSpPr>
          <p:spPr>
            <a:xfrm>
              <a:off x="4560751" y="1322106"/>
              <a:ext cx="69240" cy="71298"/>
            </a:xfrm>
            <a:custGeom>
              <a:avLst/>
              <a:gdLst/>
              <a:ahLst/>
              <a:cxnLst/>
              <a:rect l="l" t="t" r="r" b="b"/>
              <a:pathLst>
                <a:path w="2154" h="2218" extrusionOk="0">
                  <a:moveTo>
                    <a:pt x="1077" y="349"/>
                  </a:moveTo>
                  <a:cubicBezTo>
                    <a:pt x="1457" y="349"/>
                    <a:pt x="1806" y="698"/>
                    <a:pt x="1806" y="1109"/>
                  </a:cubicBezTo>
                  <a:cubicBezTo>
                    <a:pt x="1806" y="1553"/>
                    <a:pt x="1457" y="1869"/>
                    <a:pt x="1077" y="1869"/>
                  </a:cubicBezTo>
                  <a:cubicBezTo>
                    <a:pt x="665" y="1869"/>
                    <a:pt x="349" y="1553"/>
                    <a:pt x="349" y="1109"/>
                  </a:cubicBezTo>
                  <a:cubicBezTo>
                    <a:pt x="349" y="698"/>
                    <a:pt x="665" y="349"/>
                    <a:pt x="1077" y="349"/>
                  </a:cubicBezTo>
                  <a:close/>
                  <a:moveTo>
                    <a:pt x="1077" y="1"/>
                  </a:moveTo>
                  <a:cubicBezTo>
                    <a:pt x="475" y="1"/>
                    <a:pt x="0" y="508"/>
                    <a:pt x="0" y="1109"/>
                  </a:cubicBezTo>
                  <a:cubicBezTo>
                    <a:pt x="0" y="1743"/>
                    <a:pt x="475" y="2218"/>
                    <a:pt x="1077" y="2218"/>
                  </a:cubicBezTo>
                  <a:cubicBezTo>
                    <a:pt x="1647" y="2218"/>
                    <a:pt x="2154" y="1743"/>
                    <a:pt x="2154" y="1109"/>
                  </a:cubicBezTo>
                  <a:cubicBezTo>
                    <a:pt x="2154" y="508"/>
                    <a:pt x="1647" y="1"/>
                    <a:pt x="107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641;p36"/>
            <p:cNvSpPr/>
            <p:nvPr/>
          </p:nvSpPr>
          <p:spPr>
            <a:xfrm>
              <a:off x="4541400" y="1403562"/>
              <a:ext cx="109968" cy="69240"/>
            </a:xfrm>
            <a:custGeom>
              <a:avLst/>
              <a:gdLst/>
              <a:ahLst/>
              <a:cxnLst/>
              <a:rect l="l" t="t" r="r" b="b"/>
              <a:pathLst>
                <a:path w="3421" h="2154" extrusionOk="0">
                  <a:moveTo>
                    <a:pt x="1109" y="0"/>
                  </a:moveTo>
                  <a:cubicBezTo>
                    <a:pt x="1" y="0"/>
                    <a:pt x="1" y="1869"/>
                    <a:pt x="1" y="1869"/>
                  </a:cubicBezTo>
                  <a:cubicBezTo>
                    <a:pt x="1" y="2027"/>
                    <a:pt x="761" y="2154"/>
                    <a:pt x="1711" y="2154"/>
                  </a:cubicBezTo>
                  <a:cubicBezTo>
                    <a:pt x="2629" y="2154"/>
                    <a:pt x="3421" y="2027"/>
                    <a:pt x="3421" y="1869"/>
                  </a:cubicBezTo>
                  <a:cubicBezTo>
                    <a:pt x="3389" y="1869"/>
                    <a:pt x="3389" y="1869"/>
                    <a:pt x="3389" y="1837"/>
                  </a:cubicBezTo>
                  <a:cubicBezTo>
                    <a:pt x="3389" y="1837"/>
                    <a:pt x="3326" y="32"/>
                    <a:pt x="2249" y="0"/>
                  </a:cubicBez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642;p36"/>
            <p:cNvSpPr/>
            <p:nvPr/>
          </p:nvSpPr>
          <p:spPr>
            <a:xfrm>
              <a:off x="4536321" y="1397454"/>
              <a:ext cx="120158" cy="81455"/>
            </a:xfrm>
            <a:custGeom>
              <a:avLst/>
              <a:gdLst/>
              <a:ahLst/>
              <a:cxnLst/>
              <a:rect l="l" t="t" r="r" b="b"/>
              <a:pathLst>
                <a:path w="3738" h="2534" extrusionOk="0">
                  <a:moveTo>
                    <a:pt x="2407" y="349"/>
                  </a:moveTo>
                  <a:cubicBezTo>
                    <a:pt x="3199" y="380"/>
                    <a:pt x="3357" y="1711"/>
                    <a:pt x="3389" y="1996"/>
                  </a:cubicBezTo>
                  <a:cubicBezTo>
                    <a:pt x="3231" y="2059"/>
                    <a:pt x="2724" y="2186"/>
                    <a:pt x="1869" y="2186"/>
                  </a:cubicBezTo>
                  <a:cubicBezTo>
                    <a:pt x="982" y="2186"/>
                    <a:pt x="475" y="2059"/>
                    <a:pt x="317" y="1996"/>
                  </a:cubicBezTo>
                  <a:cubicBezTo>
                    <a:pt x="349" y="1711"/>
                    <a:pt x="444" y="380"/>
                    <a:pt x="1267" y="349"/>
                  </a:cubicBezTo>
                  <a:close/>
                  <a:moveTo>
                    <a:pt x="1267" y="0"/>
                  </a:moveTo>
                  <a:cubicBezTo>
                    <a:pt x="0" y="32"/>
                    <a:pt x="0" y="1964"/>
                    <a:pt x="0" y="2059"/>
                  </a:cubicBezTo>
                  <a:cubicBezTo>
                    <a:pt x="0" y="2471"/>
                    <a:pt x="1172" y="2534"/>
                    <a:pt x="1869" y="2534"/>
                  </a:cubicBezTo>
                  <a:cubicBezTo>
                    <a:pt x="2566" y="2534"/>
                    <a:pt x="3737" y="2471"/>
                    <a:pt x="3737" y="2059"/>
                  </a:cubicBezTo>
                  <a:lnTo>
                    <a:pt x="3737" y="2027"/>
                  </a:lnTo>
                  <a:cubicBezTo>
                    <a:pt x="3737" y="1964"/>
                    <a:pt x="3642" y="64"/>
                    <a:pt x="2407" y="32"/>
                  </a:cubicBezTo>
                  <a:cubicBezTo>
                    <a:pt x="1996" y="0"/>
                    <a:pt x="1615" y="0"/>
                    <a:pt x="126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7" name="Picture 2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19" y="511241"/>
            <a:ext cx="2105939" cy="5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1563"/>
            <a:ext cx="12192001" cy="7175425"/>
          </a:xfrm>
          <a:prstGeom prst="rect">
            <a:avLst/>
          </a:prstGeom>
          <a:solidFill>
            <a:srgbClr val="00A99D"/>
          </a:solidFill>
          <a:ln>
            <a:solidFill>
              <a:srgbClr val="00A99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105" y="753225"/>
            <a:ext cx="2105939" cy="5898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3052" y="340274"/>
            <a:ext cx="6442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67" rtl="1">
              <a:spcBef>
                <a:spcPct val="0"/>
              </a:spcBef>
              <a:defRPr/>
            </a:pPr>
            <a:r>
              <a:rPr lang="ar-OM" sz="4000" b="1" dirty="0">
                <a:solidFill>
                  <a:schemeClr val="bg1"/>
                </a:solidFill>
              </a:rPr>
              <a:t>مقارنة الحالة العملية للمشتغلين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118168" y="2585259"/>
          <a:ext cx="6073836" cy="3624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9299">
                  <a:extLst>
                    <a:ext uri="{9D8B030D-6E8A-4147-A177-3AD203B41FA5}">
                      <a16:colId xmlns:a16="http://schemas.microsoft.com/office/drawing/2014/main" val="550027015"/>
                    </a:ext>
                  </a:extLst>
                </a:gridCol>
                <a:gridCol w="1325199">
                  <a:extLst>
                    <a:ext uri="{9D8B030D-6E8A-4147-A177-3AD203B41FA5}">
                      <a16:colId xmlns:a16="http://schemas.microsoft.com/office/drawing/2014/main" val="2410191334"/>
                    </a:ext>
                  </a:extLst>
                </a:gridCol>
                <a:gridCol w="1072367">
                  <a:extLst>
                    <a:ext uri="{9D8B030D-6E8A-4147-A177-3AD203B41FA5}">
                      <a16:colId xmlns:a16="http://schemas.microsoft.com/office/drawing/2014/main" val="3671003642"/>
                    </a:ext>
                  </a:extLst>
                </a:gridCol>
                <a:gridCol w="2446971">
                  <a:extLst>
                    <a:ext uri="{9D8B030D-6E8A-4147-A177-3AD203B41FA5}">
                      <a16:colId xmlns:a16="http://schemas.microsoft.com/office/drawing/2014/main" val="3215650870"/>
                    </a:ext>
                  </a:extLst>
                </a:gridCol>
              </a:tblGrid>
              <a:tr h="604477">
                <a:tc>
                  <a:txBody>
                    <a:bodyPr/>
                    <a:lstStyle/>
                    <a:p>
                      <a:pPr marL="0" marR="0" lvl="0" indent="0" algn="ctr" defTabSz="4572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OM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تعداد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kumimoji="0" lang="ar-OM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(بالألف)</a:t>
                      </a:r>
                      <a:endParaRPr lang="ar-OM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OM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المسح الشامل 2016 </a:t>
                      </a:r>
                      <a:r>
                        <a:rPr lang="ar-OM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(بالألف)</a:t>
                      </a:r>
                      <a:endParaRPr lang="ar-OM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99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تعداد 2010</a:t>
                      </a:r>
                    </a:p>
                    <a:p>
                      <a:pPr marL="0" marR="0" indent="0" algn="ctr" defTabSz="4572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OM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(بالألف)</a:t>
                      </a:r>
                      <a:endParaRPr lang="ar-OM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A99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العلاقة بحالة العمل</a:t>
                      </a:r>
                    </a:p>
                  </a:txBody>
                  <a:tcPr marL="9525" marR="9525" marT="9525" marB="0" anchor="ctr">
                    <a:solidFill>
                      <a:srgbClr val="00A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11727"/>
                  </a:ext>
                </a:extLst>
              </a:tr>
              <a:tr h="500012"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14.5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12.3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9.7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صاحب عمل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92078"/>
                  </a:ext>
                </a:extLst>
              </a:tr>
              <a:tr h="500012"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119.5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21.8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22.2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يعمل لحسابه الخاص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79785"/>
                  </a:ext>
                </a:extLst>
              </a:tr>
              <a:tr h="519815"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617.8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576.9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413.7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يعمل مقابل أجر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97253"/>
                  </a:ext>
                </a:extLst>
              </a:tr>
              <a:tr h="500012"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0.1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1.4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يعمل بدون أجر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490247"/>
                  </a:ext>
                </a:extLst>
              </a:tr>
              <a:tr h="500012"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747.8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611.0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447.0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الإجمالي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34541"/>
                  </a:ext>
                </a:extLst>
              </a:tr>
              <a:tr h="500012"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45 %</a:t>
                      </a:r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39 %</a:t>
                      </a:r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35 %</a:t>
                      </a:r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ctr" latinLnBrk="0" hangingPunct="1"/>
                      <a:r>
                        <a:rPr lang="ar-OM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نسبه</a:t>
                      </a:r>
                      <a:r>
                        <a:rPr lang="ar-OM" sz="16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j-cs"/>
                        </a:rPr>
                        <a:t> المشتغلين من القوى البشرية </a:t>
                      </a:r>
                      <a:endParaRPr lang="ar-OM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j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28802"/>
                  </a:ext>
                </a:extLst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 rotWithShape="1">
          <a:blip r:embed="rId4"/>
          <a:srcRect l="26169" t="43502" r="41607" b="14471"/>
          <a:stretch/>
        </p:blipFill>
        <p:spPr bwMode="auto">
          <a:xfrm>
            <a:off x="395259" y="2669925"/>
            <a:ext cx="5528887" cy="4056323"/>
          </a:xfrm>
          <a:prstGeom prst="rect">
            <a:avLst/>
          </a:prstGeom>
          <a:ln w="57150">
            <a:solidFill>
              <a:srgbClr val="0D9D9A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8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829"/>
            <a:ext cx="12302794" cy="7191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8390" y="463539"/>
            <a:ext cx="34660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بوابة بيانات التعداد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  <a:p>
            <a:endParaRPr lang="ar-OM" sz="2800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91" y="1573532"/>
            <a:ext cx="10113664" cy="51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829"/>
            <a:ext cx="12302794" cy="7191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8388" y="463539"/>
            <a:ext cx="34660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بوابة بيانات التعداد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  <a:p>
            <a:endParaRPr lang="ar-OM" sz="2800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731" y="2722650"/>
            <a:ext cx="9431329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793" y="383571"/>
            <a:ext cx="2395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لوحة البيانات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70" y="1609675"/>
            <a:ext cx="10529732" cy="54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4451" y="566166"/>
            <a:ext cx="2973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مجموعة البيانات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47" y="2129194"/>
            <a:ext cx="8046721" cy="44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1270" y="530775"/>
            <a:ext cx="1343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التقارير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26" y="1532727"/>
            <a:ext cx="10874327" cy="57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94" y="-406399"/>
            <a:ext cx="12302794" cy="726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2047" y="429849"/>
            <a:ext cx="2557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مكتبة التعداد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78" y="1846451"/>
            <a:ext cx="9562795" cy="5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313"/>
            <a:ext cx="12302794" cy="717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071" y="347116"/>
            <a:ext cx="5158652" cy="807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817" y="1698099"/>
            <a:ext cx="8041160" cy="52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829"/>
            <a:ext cx="12302794" cy="7191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4501" y="434831"/>
            <a:ext cx="4200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للمناقشة والاستفسارات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827776"/>
            <a:ext cx="2105938" cy="589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DFD80-301F-DE4F-A9B5-9F18684A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42" y="2773150"/>
            <a:ext cx="12589876" cy="39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48342"/>
            <a:ext cx="12302794" cy="7231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1143" y="366286"/>
            <a:ext cx="29498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 smtClean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الأهداف والغايات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  <a:p>
            <a:endParaRPr lang="ar-OM" sz="2800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6" y="435890"/>
            <a:ext cx="2105938" cy="589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7BF92-A205-EF43-B6E7-9BA1B575E9BC}"/>
              </a:ext>
            </a:extLst>
          </p:cNvPr>
          <p:cNvSpPr txBox="1"/>
          <p:nvPr/>
        </p:nvSpPr>
        <p:spPr>
          <a:xfrm>
            <a:off x="1489436" y="1985577"/>
            <a:ext cx="990007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 smtClean="0">
                <a:solidFill>
                  <a:srgbClr val="E0592A"/>
                </a:solidFill>
              </a:rPr>
              <a:t>الهدف: </a:t>
            </a:r>
            <a:r>
              <a:rPr lang="ar-SA" sz="2400" b="1" dirty="0" smtClean="0"/>
              <a:t>إنشاء منظومة للسجلات الوطنية تظم بيانات محدده ذات تغطية شاملة وجودة عالية ومحدثة بشكل آني، وتطبق الإستراتيجية الوطنية للبيانات، ويمكن ترجمة هذا الهدف من خلال مهمتين رئيسيتين:</a:t>
            </a:r>
            <a:endParaRPr lang="ar-S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4BE5A-2FFF-CC47-A483-4D0F1D6FE964}"/>
              </a:ext>
            </a:extLst>
          </p:cNvPr>
          <p:cNvSpPr txBox="1"/>
          <p:nvPr/>
        </p:nvSpPr>
        <p:spPr>
          <a:xfrm>
            <a:off x="1109359" y="3971986"/>
            <a:ext cx="315178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95A9"/>
                </a:solidFill>
              </a:rPr>
              <a:t>منظومة بيانات تشغيلية</a:t>
            </a:r>
            <a:endParaRPr lang="ar-OM" sz="2400" b="1" dirty="0" smtClean="0">
              <a:solidFill>
                <a:srgbClr val="0095A9"/>
              </a:solidFill>
            </a:endParaRPr>
          </a:p>
          <a:p>
            <a:pPr algn="ctr"/>
            <a:endParaRPr lang="ar-SA" sz="2400" b="1" dirty="0" smtClean="0">
              <a:solidFill>
                <a:srgbClr val="0095A9"/>
              </a:solidFill>
            </a:endParaRPr>
          </a:p>
          <a:p>
            <a:pPr algn="ctr"/>
            <a:r>
              <a:rPr lang="ar-SA" sz="2400" b="1" dirty="0" smtClean="0"/>
              <a:t>تضمن</a:t>
            </a:r>
            <a:r>
              <a:rPr lang="ar-OM" sz="2400" b="1" dirty="0" smtClean="0"/>
              <a:t> استمرارية</a:t>
            </a:r>
            <a:r>
              <a:rPr lang="ar-SA" sz="2400" b="1" dirty="0" smtClean="0"/>
              <a:t> تدفق البيانات بين مؤسسات الدولة بشكل آني بناءً على الإستراتيجية الوطنية للبيانات</a:t>
            </a:r>
            <a:endParaRPr lang="ar-SA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A303E-7C1A-964C-BCCD-759158ACB568}"/>
              </a:ext>
            </a:extLst>
          </p:cNvPr>
          <p:cNvSpPr txBox="1"/>
          <p:nvPr/>
        </p:nvSpPr>
        <p:spPr>
          <a:xfrm>
            <a:off x="8132453" y="3971986"/>
            <a:ext cx="300544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DF623B"/>
                </a:solidFill>
              </a:rPr>
              <a:t>منظومة </a:t>
            </a:r>
            <a:r>
              <a:rPr lang="ar-SA" sz="2400" b="1" dirty="0">
                <a:solidFill>
                  <a:srgbClr val="DF623B"/>
                </a:solidFill>
              </a:rPr>
              <a:t>بيانات</a:t>
            </a:r>
            <a:r>
              <a:rPr lang="ar-OM" sz="2400" b="1" dirty="0">
                <a:solidFill>
                  <a:srgbClr val="DF623B"/>
                </a:solidFill>
              </a:rPr>
              <a:t> </a:t>
            </a:r>
            <a:r>
              <a:rPr lang="ar-OM" sz="2400" b="1" dirty="0" smtClean="0">
                <a:solidFill>
                  <a:srgbClr val="DF623B"/>
                </a:solidFill>
              </a:rPr>
              <a:t>إحصائية</a:t>
            </a:r>
          </a:p>
          <a:p>
            <a:pPr algn="ctr"/>
            <a:endParaRPr lang="ar-OM" sz="2400" b="1" dirty="0" smtClean="0">
              <a:solidFill>
                <a:srgbClr val="DF623B"/>
              </a:solidFill>
            </a:endParaRPr>
          </a:p>
          <a:p>
            <a:pPr algn="ctr" rtl="1"/>
            <a:r>
              <a:rPr lang="ar-SA" sz="2400" b="1" dirty="0" smtClean="0"/>
              <a:t>متكاملة ومرتبطة إلكترونياً ذات صيغة مكانية، وتحدث بشكل </a:t>
            </a:r>
            <a:r>
              <a:rPr lang="ar-SA" sz="2400" b="1" dirty="0"/>
              <a:t>آني</a:t>
            </a:r>
            <a:r>
              <a:rPr lang="ar-OM" sz="2400" b="1" dirty="0"/>
              <a:t> ت</a:t>
            </a:r>
            <a:r>
              <a:rPr lang="ar-SA" sz="2400" b="1" dirty="0"/>
              <a:t>دعم </a:t>
            </a:r>
            <a:r>
              <a:rPr lang="ar-SA" sz="2400" b="1" dirty="0" smtClean="0"/>
              <a:t>اتخاذ </a:t>
            </a:r>
            <a:r>
              <a:rPr lang="ar-SA" sz="2400" b="1" dirty="0"/>
              <a:t>القرار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E3541A-2136-5340-9275-100302E231F9}"/>
              </a:ext>
            </a:extLst>
          </p:cNvPr>
          <p:cNvGrpSpPr/>
          <p:nvPr/>
        </p:nvGrpSpPr>
        <p:grpSpPr>
          <a:xfrm>
            <a:off x="4973107" y="3429000"/>
            <a:ext cx="2385343" cy="2363002"/>
            <a:chOff x="4414536" y="851960"/>
            <a:chExt cx="2919825" cy="2892478"/>
          </a:xfrm>
        </p:grpSpPr>
        <p:sp>
          <p:nvSpPr>
            <p:cNvPr id="12" name="Isosceles Triangle 14">
              <a:extLst>
                <a:ext uri="{FF2B5EF4-FFF2-40B4-BE49-F238E27FC236}">
                  <a16:creationId xmlns:a16="http://schemas.microsoft.com/office/drawing/2014/main" id="{F47D57D4-7D67-BD4B-9F7A-3CE89EC075AB}"/>
                </a:ext>
              </a:extLst>
            </p:cNvPr>
            <p:cNvSpPr/>
            <p:nvPr/>
          </p:nvSpPr>
          <p:spPr>
            <a:xfrm rot="4713012">
              <a:off x="3910120" y="1356376"/>
              <a:ext cx="2876661" cy="1867830"/>
            </a:xfrm>
            <a:custGeom>
              <a:avLst/>
              <a:gdLst/>
              <a:ahLst/>
              <a:cxnLst/>
              <a:rect l="l" t="t" r="r" b="b"/>
              <a:pathLst>
                <a:path w="2876661" h="1867830">
                  <a:moveTo>
                    <a:pt x="0" y="620759"/>
                  </a:moveTo>
                  <a:lnTo>
                    <a:pt x="360040" y="0"/>
                  </a:lnTo>
                  <a:lnTo>
                    <a:pt x="720080" y="620759"/>
                  </a:lnTo>
                  <a:lnTo>
                    <a:pt x="565503" y="620759"/>
                  </a:lnTo>
                  <a:cubicBezTo>
                    <a:pt x="629280" y="1044126"/>
                    <a:pt x="958722" y="1385952"/>
                    <a:pt x="1390726" y="1459968"/>
                  </a:cubicBezTo>
                  <a:cubicBezTo>
                    <a:pt x="1869169" y="1541940"/>
                    <a:pt x="2338337" y="1272287"/>
                    <a:pt x="2508348" y="817617"/>
                  </a:cubicBezTo>
                  <a:lnTo>
                    <a:pt x="2876661" y="955339"/>
                  </a:lnTo>
                  <a:cubicBezTo>
                    <a:pt x="2640523" y="1586858"/>
                    <a:pt x="1988863" y="1961397"/>
                    <a:pt x="1324321" y="1847541"/>
                  </a:cubicBezTo>
                  <a:cubicBezTo>
                    <a:pt x="703408" y="1741159"/>
                    <a:pt x="235035" y="1236464"/>
                    <a:pt x="166323" y="620759"/>
                  </a:cubicBez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4">
              <a:extLst>
                <a:ext uri="{FF2B5EF4-FFF2-40B4-BE49-F238E27FC236}">
                  <a16:creationId xmlns:a16="http://schemas.microsoft.com/office/drawing/2014/main" id="{89040749-1453-CE4B-8C76-C47BCE790E33}"/>
                </a:ext>
              </a:extLst>
            </p:cNvPr>
            <p:cNvSpPr/>
            <p:nvPr/>
          </p:nvSpPr>
          <p:spPr>
            <a:xfrm rot="15485488">
              <a:off x="4962115" y="1372193"/>
              <a:ext cx="2876661" cy="1867830"/>
            </a:xfrm>
            <a:custGeom>
              <a:avLst/>
              <a:gdLst/>
              <a:ahLst/>
              <a:cxnLst/>
              <a:rect l="l" t="t" r="r" b="b"/>
              <a:pathLst>
                <a:path w="2876661" h="1867830">
                  <a:moveTo>
                    <a:pt x="0" y="620759"/>
                  </a:moveTo>
                  <a:lnTo>
                    <a:pt x="360040" y="0"/>
                  </a:lnTo>
                  <a:lnTo>
                    <a:pt x="720080" y="620759"/>
                  </a:lnTo>
                  <a:lnTo>
                    <a:pt x="565503" y="620759"/>
                  </a:lnTo>
                  <a:cubicBezTo>
                    <a:pt x="629280" y="1044126"/>
                    <a:pt x="958722" y="1385952"/>
                    <a:pt x="1390726" y="1459968"/>
                  </a:cubicBezTo>
                  <a:cubicBezTo>
                    <a:pt x="1869169" y="1541940"/>
                    <a:pt x="2338337" y="1272287"/>
                    <a:pt x="2508348" y="817617"/>
                  </a:cubicBezTo>
                  <a:lnTo>
                    <a:pt x="2876661" y="955339"/>
                  </a:lnTo>
                  <a:cubicBezTo>
                    <a:pt x="2640523" y="1586858"/>
                    <a:pt x="1988863" y="1961397"/>
                    <a:pt x="1324321" y="1847541"/>
                  </a:cubicBezTo>
                  <a:cubicBezTo>
                    <a:pt x="703408" y="1741159"/>
                    <a:pt x="235035" y="1236464"/>
                    <a:pt x="166323" y="620759"/>
                  </a:cubicBezTo>
                  <a:close/>
                </a:path>
              </a:pathLst>
            </a:custGeom>
            <a:solidFill>
              <a:srgbClr val="E059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98A566-1F74-E34D-9D29-DB37C8F68A1B}"/>
              </a:ext>
            </a:extLst>
          </p:cNvPr>
          <p:cNvCxnSpPr>
            <a:cxnSpLocks/>
          </p:cNvCxnSpPr>
          <p:nvPr/>
        </p:nvCxnSpPr>
        <p:spPr>
          <a:xfrm flipV="1">
            <a:off x="2737003" y="3611352"/>
            <a:ext cx="2667359" cy="8784"/>
          </a:xfrm>
          <a:prstGeom prst="line">
            <a:avLst/>
          </a:prstGeom>
          <a:ln w="38100">
            <a:solidFill>
              <a:srgbClr val="0095A9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49677C-B400-DB43-B17D-DE46BB1398D0}"/>
              </a:ext>
            </a:extLst>
          </p:cNvPr>
          <p:cNvCxnSpPr>
            <a:cxnSpLocks/>
          </p:cNvCxnSpPr>
          <p:nvPr/>
        </p:nvCxnSpPr>
        <p:spPr>
          <a:xfrm>
            <a:off x="6924507" y="3611352"/>
            <a:ext cx="2521151" cy="8303"/>
          </a:xfrm>
          <a:prstGeom prst="line">
            <a:avLst/>
          </a:prstGeom>
          <a:ln w="38100">
            <a:solidFill>
              <a:srgbClr val="E0592A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50">
            <a:extLst>
              <a:ext uri="{FF2B5EF4-FFF2-40B4-BE49-F238E27FC236}">
                <a16:creationId xmlns:a16="http://schemas.microsoft.com/office/drawing/2014/main" id="{982D6C2E-60DC-3741-8A63-BEEF8440B7C4}"/>
              </a:ext>
            </a:extLst>
          </p:cNvPr>
          <p:cNvSpPr>
            <a:spLocks noChangeAspect="1"/>
          </p:cNvSpPr>
          <p:nvPr/>
        </p:nvSpPr>
        <p:spPr>
          <a:xfrm>
            <a:off x="5870937" y="4194548"/>
            <a:ext cx="648072" cy="731958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700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37BF91C-58A2-1040-81B6-5558715D8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8AD1C6-6C02-BC4C-BDCD-11A53F949CCB}"/>
              </a:ext>
            </a:extLst>
          </p:cNvPr>
          <p:cNvSpPr/>
          <p:nvPr/>
        </p:nvSpPr>
        <p:spPr>
          <a:xfrm>
            <a:off x="4386485" y="1447024"/>
            <a:ext cx="30828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sz="8000" b="1" dirty="0" smtClean="0">
                <a:solidFill>
                  <a:srgbClr val="2C9BA8"/>
                </a:solidFill>
                <a:latin typeface="Janna LT" pitchFamily="2" charset="-78"/>
                <a:cs typeface="+mj-cs"/>
              </a:rPr>
              <a:t>شكرا لكم</a:t>
            </a: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A6D2D8FA-76A8-6949-B47C-13B33CE0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8878" y="5832491"/>
            <a:ext cx="2133600" cy="273844"/>
          </a:xfrm>
        </p:spPr>
        <p:txBody>
          <a:bodyPr/>
          <a:lstStyle/>
          <a:p>
            <a:fld id="{C9C71347-7B8A-AF45-871E-A170F130C18E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DFD80-301F-DE4F-A9B5-9F18684A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23" y="2858863"/>
            <a:ext cx="12589876" cy="39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33828"/>
            <a:ext cx="12302794" cy="72165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1666" y="410892"/>
            <a:ext cx="258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مصادر </a:t>
            </a:r>
            <a:r>
              <a:rPr lang="ar-OM" sz="2800" b="1" dirty="0" smtClean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البيانات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49" y="608337"/>
            <a:ext cx="2105938" cy="5898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C551EA-3D6F-2E4D-A170-F3541F3D8BFB}"/>
              </a:ext>
            </a:extLst>
          </p:cNvPr>
          <p:cNvCxnSpPr>
            <a:cxnSpLocks/>
          </p:cNvCxnSpPr>
          <p:nvPr/>
        </p:nvCxnSpPr>
        <p:spPr>
          <a:xfrm>
            <a:off x="3524953" y="2819617"/>
            <a:ext cx="6307268" cy="0"/>
          </a:xfrm>
          <a:prstGeom prst="line">
            <a:avLst/>
          </a:prstGeom>
          <a:ln w="200025" cmpd="sng">
            <a:solidFill>
              <a:schemeClr val="bg1"/>
            </a:solidFill>
            <a:prstDash val="solid"/>
            <a:headEnd type="none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Freeform 16">
            <a:extLst>
              <a:ext uri="{FF2B5EF4-FFF2-40B4-BE49-F238E27FC236}">
                <a16:creationId xmlns:a16="http://schemas.microsoft.com/office/drawing/2014/main" id="{10D81F6D-26B4-BF48-9491-11438765E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875" y="2336800"/>
            <a:ext cx="2333258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Oval 41">
            <a:extLst>
              <a:ext uri="{FF2B5EF4-FFF2-40B4-BE49-F238E27FC236}">
                <a16:creationId xmlns:a16="http://schemas.microsoft.com/office/drawing/2014/main" id="{8601E82E-F1CC-5C4E-A680-695F145FC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878" y="2140372"/>
            <a:ext cx="2333255" cy="39285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41">
            <a:extLst>
              <a:ext uri="{FF2B5EF4-FFF2-40B4-BE49-F238E27FC236}">
                <a16:creationId xmlns:a16="http://schemas.microsoft.com/office/drawing/2014/main" id="{3E8D4412-EE86-C941-A6BB-BBB129B6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878" y="2965872"/>
            <a:ext cx="2333255" cy="3928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24304B-73FA-3C4D-BB74-72B7EE2E6907}"/>
              </a:ext>
            </a:extLst>
          </p:cNvPr>
          <p:cNvSpPr/>
          <p:nvPr/>
        </p:nvSpPr>
        <p:spPr>
          <a:xfrm>
            <a:off x="1060566" y="3578074"/>
            <a:ext cx="3114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التجارة والصناعة وترويج الإستثمار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البلديات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العمل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D2AA8-9DF5-D14D-9C2F-52B1FF931330}"/>
              </a:ext>
            </a:extLst>
          </p:cNvPr>
          <p:cNvCxnSpPr>
            <a:cxnSpLocks/>
          </p:cNvCxnSpPr>
          <p:nvPr/>
        </p:nvCxnSpPr>
        <p:spPr>
          <a:xfrm>
            <a:off x="7800939" y="3577351"/>
            <a:ext cx="0" cy="2571254"/>
          </a:xfrm>
          <a:prstGeom prst="line">
            <a:avLst/>
          </a:prstGeom>
          <a:ln>
            <a:prstDash val="sysDash"/>
            <a:headEnd type="oval"/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7647B9D-63FA-FB4A-A9AE-6844378E5132}"/>
              </a:ext>
            </a:extLst>
          </p:cNvPr>
          <p:cNvSpPr/>
          <p:nvPr/>
        </p:nvSpPr>
        <p:spPr>
          <a:xfrm>
            <a:off x="4550732" y="3577351"/>
            <a:ext cx="3120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الإسكان والتخطيط العمراني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البلديات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المركز الوطني للإحصاء 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مجموعة نما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D60C12-EA45-2F4F-9957-7748FE48D4AA}"/>
              </a:ext>
            </a:extLst>
          </p:cNvPr>
          <p:cNvCxnSpPr>
            <a:cxnSpLocks/>
          </p:cNvCxnSpPr>
          <p:nvPr/>
        </p:nvCxnSpPr>
        <p:spPr>
          <a:xfrm>
            <a:off x="4328867" y="3577351"/>
            <a:ext cx="0" cy="2571254"/>
          </a:xfrm>
          <a:prstGeom prst="line">
            <a:avLst/>
          </a:prstGeom>
          <a:ln>
            <a:prstDash val="sysDash"/>
            <a:headEnd type="oval"/>
            <a:tail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reeform 16">
            <a:extLst>
              <a:ext uri="{FF2B5EF4-FFF2-40B4-BE49-F238E27FC236}">
                <a16:creationId xmlns:a16="http://schemas.microsoft.com/office/drawing/2014/main" id="{5CBC8AAA-752F-A548-A449-67E157F5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411" y="2336800"/>
            <a:ext cx="2333258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rgbClr val="E0592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41">
            <a:extLst>
              <a:ext uri="{FF2B5EF4-FFF2-40B4-BE49-F238E27FC236}">
                <a16:creationId xmlns:a16="http://schemas.microsoft.com/office/drawing/2014/main" id="{C0FA1561-C555-6541-9441-9E3789B5E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414" y="2140372"/>
            <a:ext cx="2333255" cy="392856"/>
          </a:xfrm>
          <a:prstGeom prst="ellipse">
            <a:avLst/>
          </a:prstGeom>
          <a:solidFill>
            <a:srgbClr val="F5795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Oval 41">
            <a:extLst>
              <a:ext uri="{FF2B5EF4-FFF2-40B4-BE49-F238E27FC236}">
                <a16:creationId xmlns:a16="http://schemas.microsoft.com/office/drawing/2014/main" id="{4CD5A5D6-96B0-F145-B032-77B6039D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414" y="2965872"/>
            <a:ext cx="2333255" cy="392856"/>
          </a:xfrm>
          <a:prstGeom prst="ellipse">
            <a:avLst/>
          </a:prstGeom>
          <a:solidFill>
            <a:srgbClr val="E0592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C13CD56-24CB-6148-963E-8434993E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166" y="2336800"/>
            <a:ext cx="2333258" cy="927100"/>
          </a:xfrm>
          <a:custGeom>
            <a:avLst/>
            <a:gdLst>
              <a:gd name="connsiteX0" fmla="*/ 0 w 1012826"/>
              <a:gd name="connsiteY0" fmla="*/ 0 h 2081214"/>
              <a:gd name="connsiteX1" fmla="*/ 1012825 w 1012826"/>
              <a:gd name="connsiteY1" fmla="*/ 0 h 2081214"/>
              <a:gd name="connsiteX2" fmla="*/ 1012825 w 1012826"/>
              <a:gd name="connsiteY2" fmla="*/ 1825621 h 2081214"/>
              <a:gd name="connsiteX3" fmla="*/ 1012826 w 1012826"/>
              <a:gd name="connsiteY3" fmla="*/ 1825626 h 2081214"/>
              <a:gd name="connsiteX4" fmla="*/ 506413 w 1012826"/>
              <a:gd name="connsiteY4" fmla="*/ 2081214 h 2081214"/>
              <a:gd name="connsiteX5" fmla="*/ 0 w 1012826"/>
              <a:gd name="connsiteY5" fmla="*/ 1825626 h 2081214"/>
              <a:gd name="connsiteX6" fmla="*/ 0 w 1012826"/>
              <a:gd name="connsiteY6" fmla="*/ 1825625 h 2081214"/>
              <a:gd name="connsiteX7" fmla="*/ 0 w 1012826"/>
              <a:gd name="connsiteY7" fmla="*/ 1825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826" h="2081214">
                <a:moveTo>
                  <a:pt x="0" y="0"/>
                </a:moveTo>
                <a:lnTo>
                  <a:pt x="1012825" y="0"/>
                </a:lnTo>
                <a:lnTo>
                  <a:pt x="1012825" y="1825621"/>
                </a:lnTo>
                <a:lnTo>
                  <a:pt x="1012826" y="1825626"/>
                </a:lnTo>
                <a:cubicBezTo>
                  <a:pt x="1012826" y="1966783"/>
                  <a:pt x="786097" y="2081214"/>
                  <a:pt x="506413" y="2081214"/>
                </a:cubicBezTo>
                <a:cubicBezTo>
                  <a:pt x="226729" y="2081214"/>
                  <a:pt x="0" y="1966783"/>
                  <a:pt x="0" y="1825626"/>
                </a:cubicBezTo>
                <a:lnTo>
                  <a:pt x="0" y="1825625"/>
                </a:lnTo>
                <a:lnTo>
                  <a:pt x="0" y="1825625"/>
                </a:lnTo>
                <a:close/>
              </a:path>
            </a:pathLst>
          </a:cu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Oval 41">
            <a:extLst>
              <a:ext uri="{FF2B5EF4-FFF2-40B4-BE49-F238E27FC236}">
                <a16:creationId xmlns:a16="http://schemas.microsoft.com/office/drawing/2014/main" id="{B4F574B3-FE5E-9945-B11D-624291D1C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169" y="2140372"/>
            <a:ext cx="2333255" cy="392856"/>
          </a:xfrm>
          <a:prstGeom prst="ellipse">
            <a:avLst/>
          </a:prstGeom>
          <a:solidFill>
            <a:srgbClr val="2CB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Oval 41">
            <a:extLst>
              <a:ext uri="{FF2B5EF4-FFF2-40B4-BE49-F238E27FC236}">
                <a16:creationId xmlns:a16="http://schemas.microsoft.com/office/drawing/2014/main" id="{D3EE439C-17C5-5F46-B060-82EC552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169" y="2965872"/>
            <a:ext cx="2333255" cy="392856"/>
          </a:xfrm>
          <a:prstGeom prst="ellipse">
            <a:avLst/>
          </a:prstGeom>
          <a:solidFill>
            <a:srgbClr val="0095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B7343A-F337-584B-BE52-AC6BA019AD97}"/>
              </a:ext>
            </a:extLst>
          </p:cNvPr>
          <p:cNvSpPr/>
          <p:nvPr/>
        </p:nvSpPr>
        <p:spPr>
          <a:xfrm>
            <a:off x="9278243" y="2696865"/>
            <a:ext cx="750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السكان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20E485-5B48-E04A-98C8-E985D77D3D9F}"/>
              </a:ext>
            </a:extLst>
          </p:cNvPr>
          <p:cNvSpPr/>
          <p:nvPr/>
        </p:nvSpPr>
        <p:spPr>
          <a:xfrm>
            <a:off x="1886870" y="2696865"/>
            <a:ext cx="864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المنشآت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C53C3E-A768-444F-A7C5-65701B72C7A1}"/>
              </a:ext>
            </a:extLst>
          </p:cNvPr>
          <p:cNvSpPr/>
          <p:nvPr/>
        </p:nvSpPr>
        <p:spPr>
          <a:xfrm>
            <a:off x="5326008" y="2696865"/>
            <a:ext cx="1343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الوحدات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6674D-BAF2-8248-AFD1-6D70DB1CF809}"/>
              </a:ext>
            </a:extLst>
          </p:cNvPr>
          <p:cNvSpPr/>
          <p:nvPr/>
        </p:nvSpPr>
        <p:spPr>
          <a:xfrm>
            <a:off x="7806823" y="3569375"/>
            <a:ext cx="32576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شرطة عمان السلطانية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التربية والتعليم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التعليم العالي والبحث العلمي والإبتكار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مجلس الشؤون الإدارية للقضاء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التنمية الإجتماعية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الصحة</a:t>
            </a:r>
            <a:endParaRPr lang="en-US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dirty="0" smtClean="0"/>
              <a:t>وزارة العمل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48342"/>
            <a:ext cx="12302794" cy="72310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E05874-2D20-7F47-80FF-4B3C07FE01F1}"/>
              </a:ext>
            </a:extLst>
          </p:cNvPr>
          <p:cNvSpPr/>
          <p:nvPr/>
        </p:nvSpPr>
        <p:spPr>
          <a:xfrm>
            <a:off x="3903716" y="469828"/>
            <a:ext cx="4084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OM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دراسة المصادر والبيانات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47" y="522177"/>
            <a:ext cx="2105938" cy="5898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910" y="1852542"/>
            <a:ext cx="4785818" cy="82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2169846" y="1893867"/>
            <a:ext cx="833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rgbClr val="E0592A"/>
                </a:solidFill>
              </a:rPr>
              <a:t>دراسة هيكلة البيانات لدى الجهات، وكيفية جمع وتحديث البيانات</a:t>
            </a:r>
          </a:p>
          <a:p>
            <a:pPr algn="ctr" rtl="1"/>
            <a:r>
              <a:rPr lang="ar-SA" sz="2000" dirty="0">
                <a:solidFill>
                  <a:srgbClr val="00A99D"/>
                </a:solidFill>
                <a:latin typeface="PF DinText Arabic" pitchFamily="50" charset="-78"/>
                <a:ea typeface="Open Sans Light" panose="020B0306030504020204" pitchFamily="34" charset="0"/>
                <a:cs typeface="AF_Najed" pitchFamily="2" charset="-78"/>
              </a:rPr>
              <a:t>دراسة هيكلية قواعد البيانات على مستوى الجهات، والتصانيف، والمعرفات المستخدمة، وكيفية جمع وتحديث البيانات.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438" y="3047358"/>
            <a:ext cx="4785818" cy="82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2203374" y="2969811"/>
            <a:ext cx="83366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rgbClr val="E0592A"/>
                </a:solidFill>
              </a:rPr>
              <a:t>دراسة جاهزية البيانات</a:t>
            </a:r>
          </a:p>
          <a:p>
            <a:pPr algn="r" rtl="1"/>
            <a:r>
              <a:rPr lang="ar-SA" sz="2000" dirty="0">
                <a:solidFill>
                  <a:srgbClr val="00A99D"/>
                </a:solidFill>
                <a:latin typeface="PF DinText Arabic" pitchFamily="50" charset="-78"/>
                <a:ea typeface="Open Sans Light" panose="020B0306030504020204" pitchFamily="34" charset="0"/>
                <a:cs typeface="AF_Najed" pitchFamily="2" charset="-78"/>
              </a:rPr>
              <a:t>دراسة جودة السجلات الإدارية داخل مختبرات التعداد، وتقديم مقترح لتصحيح المعرفات، والتوصيات لتحسين جودة البيانات.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46" y="4159878"/>
            <a:ext cx="4785818" cy="82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2191182" y="4128051"/>
            <a:ext cx="833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rgbClr val="E0592A"/>
                </a:solidFill>
              </a:rPr>
              <a:t>إعداد منهجيات قواعد البيانات الإحصائية</a:t>
            </a:r>
            <a:endParaRPr lang="en-US" sz="2000" b="1" dirty="0">
              <a:solidFill>
                <a:srgbClr val="E0592A"/>
              </a:solidFill>
            </a:endParaRPr>
          </a:p>
          <a:p>
            <a:pPr algn="r" rtl="1"/>
            <a:r>
              <a:rPr lang="ar-SA" sz="2000" dirty="0">
                <a:solidFill>
                  <a:srgbClr val="00A99D"/>
                </a:solidFill>
                <a:latin typeface="PF DinText Arabic" pitchFamily="50" charset="-78"/>
                <a:ea typeface="Open Sans Light" panose="020B0306030504020204" pitchFamily="34" charset="0"/>
                <a:cs typeface="AF_Najed" pitchFamily="2" charset="-78"/>
              </a:rPr>
              <a:t>تحديد منهجية إحصائية، لبناء قواعد البيانات</a:t>
            </a:r>
            <a:r>
              <a:rPr lang="ar-OM" sz="2000" dirty="0">
                <a:solidFill>
                  <a:srgbClr val="00A99D"/>
                </a:solidFill>
                <a:latin typeface="PF DinText Arabic" pitchFamily="50" charset="-78"/>
                <a:ea typeface="Open Sans Light" panose="020B0306030504020204" pitchFamily="34" charset="0"/>
                <a:cs typeface="AF_Najed" pitchFamily="2" charset="-78"/>
              </a:rPr>
              <a:t> و</a:t>
            </a:r>
            <a:r>
              <a:rPr lang="ar-SA" sz="2000" dirty="0">
                <a:solidFill>
                  <a:srgbClr val="00A99D"/>
                </a:solidFill>
                <a:latin typeface="PF DinText Arabic" pitchFamily="50" charset="-78"/>
                <a:ea typeface="Open Sans Light" panose="020B0306030504020204" pitchFamily="34" charset="0"/>
                <a:cs typeface="AF_Najed" pitchFamily="2" charset="-78"/>
              </a:rPr>
              <a:t>إعداد هيكلية موحدة للبيانات والمتغيرات والتصانيف لجميع الجهات</a:t>
            </a:r>
            <a:r>
              <a:rPr lang="ar-SA" sz="2000" dirty="0" smtClean="0">
                <a:solidFill>
                  <a:srgbClr val="00A99D"/>
                </a:solidFill>
                <a:latin typeface="PF DinText Arabic" pitchFamily="50" charset="-78"/>
                <a:ea typeface="Open Sans Light" panose="020B0306030504020204" pitchFamily="34" charset="0"/>
                <a:cs typeface="AF_Najed" pitchFamily="2" charset="-78"/>
              </a:rPr>
              <a:t>.</a:t>
            </a:r>
            <a:endParaRPr lang="ar-SA" sz="2000" dirty="0">
              <a:solidFill>
                <a:srgbClr val="00A99D"/>
              </a:solidFill>
              <a:latin typeface="PF DinText Arabic" pitchFamily="50" charset="-78"/>
              <a:ea typeface="Open Sans Light" panose="020B0306030504020204" pitchFamily="34" charset="0"/>
              <a:cs typeface="AF_Naje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87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33828"/>
            <a:ext cx="12302794" cy="72165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4940876" y="452727"/>
            <a:ext cx="2582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مصادر البيانات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05" y="1824057"/>
            <a:ext cx="8409061" cy="481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748" y="545975"/>
            <a:ext cx="2105938" cy="5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62856"/>
            <a:ext cx="12302794" cy="72455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4365112" y="369775"/>
            <a:ext cx="2582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مصادر البيانات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499" y="1700543"/>
            <a:ext cx="8516711" cy="489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233" y="444692"/>
            <a:ext cx="2105938" cy="5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319314"/>
            <a:ext cx="12302794" cy="7201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8794C-86BB-434B-B812-A0BC4AAB7B14}"/>
              </a:ext>
            </a:extLst>
          </p:cNvPr>
          <p:cNvSpPr/>
          <p:nvPr/>
        </p:nvSpPr>
        <p:spPr>
          <a:xfrm>
            <a:off x="4804621" y="393846"/>
            <a:ext cx="2582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مصادر البيانات</a:t>
            </a:r>
            <a:endParaRPr lang="en-US" sz="2800" b="1" dirty="0">
              <a:solidFill>
                <a:schemeClr val="bg1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839" y="1691781"/>
            <a:ext cx="8802854" cy="506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24" y="552004"/>
            <a:ext cx="2105938" cy="5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13061</TotalTime>
  <Words>1504</Words>
  <Application>Microsoft Office PowerPoint</Application>
  <PresentationFormat>Widescreen</PresentationFormat>
  <Paragraphs>414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맑은 고딕</vt:lpstr>
      <vt:lpstr>.Arabic UI Text</vt:lpstr>
      <vt:lpstr>Adobe Arabic</vt:lpstr>
      <vt:lpstr>AF_Najed</vt:lpstr>
      <vt:lpstr>Arial</vt:lpstr>
      <vt:lpstr>Calibri</vt:lpstr>
      <vt:lpstr>Calibri Light</vt:lpstr>
      <vt:lpstr>Courier New</vt:lpstr>
      <vt:lpstr>Fira Sans</vt:lpstr>
      <vt:lpstr>Fira Sans Extra Condensed Medium</vt:lpstr>
      <vt:lpstr>Fira Sans Medium</vt:lpstr>
      <vt:lpstr>Frutiger LT Arabic 55 Roman</vt:lpstr>
      <vt:lpstr>GE SS Two Medium</vt:lpstr>
      <vt:lpstr>Janna LT</vt:lpstr>
      <vt:lpstr>Janna LT Bold</vt:lpstr>
      <vt:lpstr>Open Sans Light</vt:lpstr>
      <vt:lpstr>PF DinText Arabic</vt:lpstr>
      <vt:lpstr>PF DinText Arabic Light 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Bader Shaikhan Al Abdali</dc:creator>
  <cp:lastModifiedBy>Hamed Saud Dughaishi</cp:lastModifiedBy>
  <cp:revision>528</cp:revision>
  <cp:lastPrinted>2019-01-20T08:44:09Z</cp:lastPrinted>
  <dcterms:created xsi:type="dcterms:W3CDTF">2017-09-18T04:57:42Z</dcterms:created>
  <dcterms:modified xsi:type="dcterms:W3CDTF">2023-03-02T07:23:37Z</dcterms:modified>
</cp:coreProperties>
</file>